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harts/chart1.xml" ContentType="application/vnd.openxmlformats-officedocument.drawingml.chart+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charts/chart2.xml" ContentType="application/vnd.openxmlformats-officedocument.drawingml.chart+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charts/chart3.xml" ContentType="application/vnd.openxmlformats-officedocument.drawingml.chart+xml"/>
  <Override PartName="/ppt/charts/style1.xml" ContentType="application/vnd.ms-office.chartstyle+xml"/>
  <Override PartName="/ppt/charts/colors1.xml" ContentType="application/vnd.ms-office.chartcolorstyle+xml"/>
  <Override PartName="/ppt/charts/chart4.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 id="2147483702" r:id="rId2"/>
  </p:sldMasterIdLst>
  <p:notesMasterIdLst>
    <p:notesMasterId r:id="rId34"/>
  </p:notesMasterIdLst>
  <p:sldIdLst>
    <p:sldId id="316" r:id="rId3"/>
    <p:sldId id="257" r:id="rId4"/>
    <p:sldId id="318" r:id="rId5"/>
    <p:sldId id="301" r:id="rId6"/>
    <p:sldId id="293" r:id="rId7"/>
    <p:sldId id="306" r:id="rId8"/>
    <p:sldId id="267" r:id="rId9"/>
    <p:sldId id="296" r:id="rId10"/>
    <p:sldId id="273" r:id="rId11"/>
    <p:sldId id="321" r:id="rId12"/>
    <p:sldId id="297" r:id="rId13"/>
    <p:sldId id="300" r:id="rId14"/>
    <p:sldId id="276" r:id="rId15"/>
    <p:sldId id="272" r:id="rId16"/>
    <p:sldId id="279" r:id="rId17"/>
    <p:sldId id="309" r:id="rId18"/>
    <p:sldId id="278" r:id="rId19"/>
    <p:sldId id="280" r:id="rId20"/>
    <p:sldId id="281" r:id="rId21"/>
    <p:sldId id="282" r:id="rId22"/>
    <p:sldId id="322" r:id="rId23"/>
    <p:sldId id="302" r:id="rId24"/>
    <p:sldId id="283" r:id="rId25"/>
    <p:sldId id="311" r:id="rId26"/>
    <p:sldId id="323" r:id="rId27"/>
    <p:sldId id="308" r:id="rId28"/>
    <p:sldId id="284" r:id="rId29"/>
    <p:sldId id="285" r:id="rId30"/>
    <p:sldId id="286" r:id="rId31"/>
    <p:sldId id="320" r:id="rId32"/>
    <p:sldId id="324" r:id="rId33"/>
  </p:sldIdLst>
  <p:sldSz cx="12192000" cy="6858000"/>
  <p:notesSz cx="6858000" cy="9144000"/>
  <p:custDataLst>
    <p:tags r:id="rId3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721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CAFDE"/>
    <a:srgbClr val="778D9A"/>
    <a:srgbClr val="3ABFC4"/>
    <a:srgbClr val="3F4F5E"/>
    <a:srgbClr val="425269"/>
    <a:srgbClr val="B6C6B6"/>
    <a:srgbClr val="D3995F"/>
    <a:srgbClr val="BD804A"/>
    <a:srgbClr val="7B91A1"/>
    <a:srgbClr val="8AACA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9" autoAdjust="0"/>
    <p:restoredTop sz="94660"/>
  </p:normalViewPr>
  <p:slideViewPr>
    <p:cSldViewPr snapToGrid="0">
      <p:cViewPr varScale="1">
        <p:scale>
          <a:sx n="110" d="100"/>
          <a:sy n="110" d="100"/>
        </p:scale>
        <p:origin x="456" y="114"/>
      </p:cViewPr>
      <p:guideLst>
        <p:guide orient="horz" pos="2160"/>
        <p:guide pos="7219"/>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ableStyles" Target="tableStyles.xml"/><Relationship Id="rId21" Type="http://schemas.openxmlformats.org/officeDocument/2006/relationships/slide" Target="slides/slide19.xml"/><Relationship Id="rId34"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52" Type="http://schemas.microsoft.com/office/2015/10/relationships/revisionInfo" Target="revisionInfo.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ags" Target="tags/tag1.xml"/><Relationship Id="rId8" Type="http://schemas.openxmlformats.org/officeDocument/2006/relationships/slide" Target="slides/slide6.xml"/><Relationship Id="rId3" Type="http://schemas.openxmlformats.org/officeDocument/2006/relationships/slide" Target="slides/slide1.xml"/></Relationships>
</file>

<file path=ppt/charts/_rels/chart1.xml.rels><?xml version="1.0" encoding="UTF-8" standalone="yes"?>
<Relationships xmlns="http://schemas.openxmlformats.org/package/2006/relationships"><Relationship Id="rId1" Type="http://schemas.openxmlformats.org/officeDocument/2006/relationships/oleObject" Target="../embeddings/oleObject1.bin"/></Relationships>
</file>

<file path=ppt/charts/_rels/chart2.xml.rels><?xml version="1.0" encoding="UTF-8" standalone="yes"?>
<Relationships xmlns="http://schemas.openxmlformats.org/package/2006/relationships"><Relationship Id="rId1" Type="http://schemas.openxmlformats.org/officeDocument/2006/relationships/oleObject" Target="../embeddings/oleObject2.bin"/></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___1111.xlsx"/><Relationship Id="rId2" Type="http://schemas.microsoft.com/office/2011/relationships/chartColorStyle" Target="colors1.xml"/><Relationship Id="rId1" Type="http://schemas.microsoft.com/office/2011/relationships/chartStyle" Target="style1.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___2222.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smoothMarker"/>
        <c:varyColors val="0"/>
        <c:ser>
          <c:idx val="0"/>
          <c:order val="0"/>
          <c:tx>
            <c:strRef>
              <c:f>Sheet1!$B$1</c:f>
              <c:strCache>
                <c:ptCount val="1"/>
                <c:pt idx="0">
                  <c:v>Series 1</c:v>
                </c:pt>
              </c:strCache>
            </c:strRef>
          </c:tx>
          <c:spPr>
            <a:ln>
              <a:solidFill>
                <a:srgbClr val="7CAFDE"/>
              </a:solidFill>
            </a:ln>
          </c:spPr>
          <c:marker>
            <c:spPr>
              <a:solidFill>
                <a:schemeClr val="tx1">
                  <a:lumMod val="65000"/>
                  <a:lumOff val="35000"/>
                </a:schemeClr>
              </a:solidFill>
              <a:ln>
                <a:solidFill>
                  <a:srgbClr val="7CAFDE"/>
                </a:solidFill>
              </a:ln>
            </c:spPr>
          </c:marker>
          <c:xVal>
            <c:strRef>
              <c:f>Sheet1!$A$2:$A$5</c:f>
              <c:strCache>
                <c:ptCount val="4"/>
                <c:pt idx="0">
                  <c:v>Category 1</c:v>
                </c:pt>
                <c:pt idx="1">
                  <c:v>Category 2</c:v>
                </c:pt>
                <c:pt idx="2">
                  <c:v>Category 3</c:v>
                </c:pt>
                <c:pt idx="3">
                  <c:v>Category 4</c:v>
                </c:pt>
              </c:strCache>
            </c:strRef>
          </c:xVal>
          <c:yVal>
            <c:numRef>
              <c:f>Sheet1!$B$2:$B$5</c:f>
              <c:numCache>
                <c:formatCode>General</c:formatCode>
                <c:ptCount val="4"/>
                <c:pt idx="0">
                  <c:v>4.3</c:v>
                </c:pt>
                <c:pt idx="1">
                  <c:v>2.5</c:v>
                </c:pt>
                <c:pt idx="2">
                  <c:v>3.5</c:v>
                </c:pt>
                <c:pt idx="3">
                  <c:v>4.5</c:v>
                </c:pt>
              </c:numCache>
            </c:numRef>
          </c:yVal>
          <c:smooth val="1"/>
          <c:extLst xmlns:c16r2="http://schemas.microsoft.com/office/drawing/2015/06/chart">
            <c:ext xmlns:c16="http://schemas.microsoft.com/office/drawing/2014/chart" uri="{C3380CC4-5D6E-409C-BE32-E72D297353CC}">
              <c16:uniqueId val="{00000000-689F-4F53-ADC4-6D12AF3E7C2B}"/>
            </c:ext>
          </c:extLst>
        </c:ser>
        <c:ser>
          <c:idx val="1"/>
          <c:order val="1"/>
          <c:tx>
            <c:strRef>
              <c:f>Sheet1!$C$1</c:f>
              <c:strCache>
                <c:ptCount val="1"/>
                <c:pt idx="0">
                  <c:v>Series 2</c:v>
                </c:pt>
              </c:strCache>
            </c:strRef>
          </c:tx>
          <c:spPr>
            <a:ln>
              <a:solidFill>
                <a:srgbClr val="778D9A"/>
              </a:solidFill>
            </a:ln>
          </c:spPr>
          <c:marker>
            <c:spPr>
              <a:solidFill>
                <a:srgbClr val="2C3460"/>
              </a:solidFill>
              <a:ln>
                <a:solidFill>
                  <a:srgbClr val="778D9A"/>
                </a:solidFill>
              </a:ln>
            </c:spPr>
          </c:marker>
          <c:xVal>
            <c:strRef>
              <c:f>Sheet1!$A$2:$A$5</c:f>
              <c:strCache>
                <c:ptCount val="4"/>
                <c:pt idx="0">
                  <c:v>Category 1</c:v>
                </c:pt>
                <c:pt idx="1">
                  <c:v>Category 2</c:v>
                </c:pt>
                <c:pt idx="2">
                  <c:v>Category 3</c:v>
                </c:pt>
                <c:pt idx="3">
                  <c:v>Category 4</c:v>
                </c:pt>
              </c:strCache>
            </c:strRef>
          </c:xVal>
          <c:yVal>
            <c:numRef>
              <c:f>Sheet1!$C$2:$C$5</c:f>
              <c:numCache>
                <c:formatCode>General</c:formatCode>
                <c:ptCount val="4"/>
                <c:pt idx="0">
                  <c:v>2.4</c:v>
                </c:pt>
                <c:pt idx="1">
                  <c:v>4.4000000000000004</c:v>
                </c:pt>
                <c:pt idx="2">
                  <c:v>1.8</c:v>
                </c:pt>
                <c:pt idx="3">
                  <c:v>2.8</c:v>
                </c:pt>
              </c:numCache>
            </c:numRef>
          </c:yVal>
          <c:smooth val="1"/>
          <c:extLst xmlns:c16r2="http://schemas.microsoft.com/office/drawing/2015/06/chart">
            <c:ext xmlns:c16="http://schemas.microsoft.com/office/drawing/2014/chart" uri="{C3380CC4-5D6E-409C-BE32-E72D297353CC}">
              <c16:uniqueId val="{00000001-689F-4F53-ADC4-6D12AF3E7C2B}"/>
            </c:ext>
          </c:extLst>
        </c:ser>
        <c:ser>
          <c:idx val="2"/>
          <c:order val="2"/>
          <c:tx>
            <c:strRef>
              <c:f>Sheet1!$D$1</c:f>
              <c:strCache>
                <c:ptCount val="1"/>
                <c:pt idx="0">
                  <c:v>Series 3</c:v>
                </c:pt>
              </c:strCache>
            </c:strRef>
          </c:tx>
          <c:spPr>
            <a:ln>
              <a:solidFill>
                <a:srgbClr val="3ABFC4"/>
              </a:solidFill>
            </a:ln>
          </c:spPr>
          <c:marker>
            <c:spPr>
              <a:ln>
                <a:solidFill>
                  <a:srgbClr val="3ABFC4"/>
                </a:solidFill>
              </a:ln>
            </c:spPr>
          </c:marker>
          <c:xVal>
            <c:strRef>
              <c:f>Sheet1!$A$2:$A$5</c:f>
              <c:strCache>
                <c:ptCount val="4"/>
                <c:pt idx="0">
                  <c:v>Category 1</c:v>
                </c:pt>
                <c:pt idx="1">
                  <c:v>Category 2</c:v>
                </c:pt>
                <c:pt idx="2">
                  <c:v>Category 3</c:v>
                </c:pt>
                <c:pt idx="3">
                  <c:v>Category 4</c:v>
                </c:pt>
              </c:strCache>
            </c:strRef>
          </c:xVal>
          <c:yVal>
            <c:numRef>
              <c:f>Sheet1!$D$2:$D$5</c:f>
              <c:numCache>
                <c:formatCode>General</c:formatCode>
                <c:ptCount val="4"/>
                <c:pt idx="0">
                  <c:v>2</c:v>
                </c:pt>
                <c:pt idx="1">
                  <c:v>2</c:v>
                </c:pt>
                <c:pt idx="2">
                  <c:v>3</c:v>
                </c:pt>
                <c:pt idx="3">
                  <c:v>0</c:v>
                </c:pt>
              </c:numCache>
            </c:numRef>
          </c:yVal>
          <c:smooth val="1"/>
          <c:extLst xmlns:c16r2="http://schemas.microsoft.com/office/drawing/2015/06/chart">
            <c:ext xmlns:c16="http://schemas.microsoft.com/office/drawing/2014/chart" uri="{C3380CC4-5D6E-409C-BE32-E72D297353CC}">
              <c16:uniqueId val="{00000002-689F-4F53-ADC4-6D12AF3E7C2B}"/>
            </c:ext>
          </c:extLst>
        </c:ser>
        <c:dLbls>
          <c:showLegendKey val="0"/>
          <c:showVal val="0"/>
          <c:showCatName val="0"/>
          <c:showSerName val="0"/>
          <c:showPercent val="0"/>
          <c:showBubbleSize val="0"/>
        </c:dLbls>
        <c:axId val="358842448"/>
        <c:axId val="358843008"/>
      </c:scatterChart>
      <c:valAx>
        <c:axId val="358842448"/>
        <c:scaling>
          <c:orientation val="minMax"/>
        </c:scaling>
        <c:delete val="0"/>
        <c:axPos val="b"/>
        <c:numFmt formatCode="General" sourceLinked="1"/>
        <c:majorTickMark val="out"/>
        <c:minorTickMark val="none"/>
        <c:tickLblPos val="nextTo"/>
        <c:crossAx val="358843008"/>
        <c:crosses val="autoZero"/>
        <c:crossBetween val="midCat"/>
      </c:valAx>
      <c:valAx>
        <c:axId val="358843008"/>
        <c:scaling>
          <c:orientation val="minMax"/>
          <c:max val="5"/>
        </c:scaling>
        <c:delete val="0"/>
        <c:axPos val="l"/>
        <c:majorGridlines>
          <c:spPr>
            <a:ln>
              <a:solidFill>
                <a:schemeClr val="bg1">
                  <a:lumMod val="75000"/>
                  <a:alpha val="30000"/>
                </a:schemeClr>
              </a:solidFill>
              <a:prstDash val="lgDash"/>
            </a:ln>
          </c:spPr>
        </c:majorGridlines>
        <c:numFmt formatCode="General" sourceLinked="1"/>
        <c:majorTickMark val="out"/>
        <c:minorTickMark val="none"/>
        <c:tickLblPos val="nextTo"/>
        <c:crossAx val="358842448"/>
        <c:crosses val="autoZero"/>
        <c:crossBetween val="midCat"/>
      </c:valAx>
    </c:plotArea>
    <c:legend>
      <c:legendPos val="r"/>
      <c:layout>
        <c:manualLayout>
          <c:xMode val="edge"/>
          <c:yMode val="edge"/>
          <c:x val="0.90420015330896764"/>
          <c:y val="0.12473497966334191"/>
          <c:w val="7.8720198962018387E-2"/>
          <c:h val="0.25612967986802121"/>
        </c:manualLayout>
      </c:layout>
      <c:overlay val="0"/>
      <c:spPr>
        <a:noFill/>
      </c:spPr>
    </c:legend>
    <c:plotVisOnly val="1"/>
    <c:dispBlanksAs val="zero"/>
    <c:showDLblsOverMax val="0"/>
  </c:chart>
  <c:txPr>
    <a:bodyPr/>
    <a:lstStyle/>
    <a:p>
      <a:pPr>
        <a:defRPr sz="800">
          <a:solidFill>
            <a:schemeClr val="bg1">
              <a:lumMod val="65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defRPr>
      </a:pPr>
      <a:endParaRPr lang="zh-CN"/>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areaChart>
        <c:grouping val="standard"/>
        <c:varyColors val="0"/>
        <c:ser>
          <c:idx val="0"/>
          <c:order val="0"/>
          <c:tx>
            <c:strRef>
              <c:f>Sheet1!$B$1</c:f>
              <c:strCache>
                <c:ptCount val="1"/>
                <c:pt idx="0">
                  <c:v>Series 1</c:v>
                </c:pt>
              </c:strCache>
            </c:strRef>
          </c:tx>
          <c:spPr>
            <a:solidFill>
              <a:srgbClr val="B6C6B6"/>
            </a:solidFill>
          </c:spPr>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xmlns:c16r2="http://schemas.microsoft.com/office/drawing/2015/06/chart">
            <c:ext xmlns:c16="http://schemas.microsoft.com/office/drawing/2014/chart" uri="{C3380CC4-5D6E-409C-BE32-E72D297353CC}">
              <c16:uniqueId val="{00000000-7409-4301-B84F-1776298A49A5}"/>
            </c:ext>
          </c:extLst>
        </c:ser>
        <c:ser>
          <c:idx val="1"/>
          <c:order val="1"/>
          <c:tx>
            <c:strRef>
              <c:f>Sheet1!$C$1</c:f>
              <c:strCache>
                <c:ptCount val="1"/>
                <c:pt idx="0">
                  <c:v>Series 2</c:v>
                </c:pt>
              </c:strCache>
            </c:strRef>
          </c:tx>
          <c:spPr>
            <a:solidFill>
              <a:srgbClr val="7CAFDE"/>
            </a:solidFill>
          </c:spPr>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xmlns:c16r2="http://schemas.microsoft.com/office/drawing/2015/06/chart">
            <c:ext xmlns:c16="http://schemas.microsoft.com/office/drawing/2014/chart" uri="{C3380CC4-5D6E-409C-BE32-E72D297353CC}">
              <c16:uniqueId val="{00000001-7409-4301-B84F-1776298A49A5}"/>
            </c:ext>
          </c:extLst>
        </c:ser>
        <c:ser>
          <c:idx val="2"/>
          <c:order val="2"/>
          <c:tx>
            <c:strRef>
              <c:f>Sheet1!$D$1</c:f>
              <c:strCache>
                <c:ptCount val="1"/>
                <c:pt idx="0">
                  <c:v>Series 3</c:v>
                </c:pt>
              </c:strCache>
            </c:strRef>
          </c:tx>
          <c:spPr>
            <a:solidFill>
              <a:srgbClr val="3ABFC4"/>
            </a:solidFill>
            <a:scene3d>
              <a:camera prst="orthographicFront"/>
              <a:lightRig rig="threePt" dir="t"/>
            </a:scene3d>
          </c:spPr>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0</c:v>
                </c:pt>
              </c:numCache>
            </c:numRef>
          </c:val>
          <c:extLst xmlns:c16r2="http://schemas.microsoft.com/office/drawing/2015/06/chart">
            <c:ext xmlns:c16="http://schemas.microsoft.com/office/drawing/2014/chart" uri="{C3380CC4-5D6E-409C-BE32-E72D297353CC}">
              <c16:uniqueId val="{00000002-7409-4301-B84F-1776298A49A5}"/>
            </c:ext>
          </c:extLst>
        </c:ser>
        <c:dLbls>
          <c:showLegendKey val="0"/>
          <c:showVal val="0"/>
          <c:showCatName val="0"/>
          <c:showSerName val="0"/>
          <c:showPercent val="0"/>
          <c:showBubbleSize val="0"/>
        </c:dLbls>
        <c:axId val="358847488"/>
        <c:axId val="358848048"/>
      </c:areaChart>
      <c:catAx>
        <c:axId val="358847488"/>
        <c:scaling>
          <c:orientation val="minMax"/>
        </c:scaling>
        <c:delete val="0"/>
        <c:axPos val="b"/>
        <c:numFmt formatCode="General" sourceLinked="0"/>
        <c:majorTickMark val="out"/>
        <c:minorTickMark val="none"/>
        <c:tickLblPos val="nextTo"/>
        <c:crossAx val="358848048"/>
        <c:crosses val="autoZero"/>
        <c:auto val="1"/>
        <c:lblAlgn val="ctr"/>
        <c:lblOffset val="100"/>
        <c:noMultiLvlLbl val="0"/>
      </c:catAx>
      <c:valAx>
        <c:axId val="358848048"/>
        <c:scaling>
          <c:orientation val="minMax"/>
          <c:max val="5"/>
        </c:scaling>
        <c:delete val="0"/>
        <c:axPos val="l"/>
        <c:majorGridlines>
          <c:spPr>
            <a:ln>
              <a:solidFill>
                <a:schemeClr val="bg1">
                  <a:lumMod val="75000"/>
                  <a:alpha val="30000"/>
                </a:schemeClr>
              </a:solidFill>
              <a:prstDash val="lgDash"/>
            </a:ln>
          </c:spPr>
        </c:majorGridlines>
        <c:numFmt formatCode="General" sourceLinked="1"/>
        <c:majorTickMark val="out"/>
        <c:minorTickMark val="none"/>
        <c:tickLblPos val="nextTo"/>
        <c:crossAx val="358847488"/>
        <c:crosses val="autoZero"/>
        <c:crossBetween val="midCat"/>
      </c:valAx>
    </c:plotArea>
    <c:legend>
      <c:legendPos val="r"/>
      <c:layout>
        <c:manualLayout>
          <c:xMode val="edge"/>
          <c:yMode val="edge"/>
          <c:x val="0.90420015330896764"/>
          <c:y val="0.12473497966334191"/>
          <c:w val="8.9883106769991922E-2"/>
          <c:h val="0.29196943124301433"/>
        </c:manualLayout>
      </c:layout>
      <c:overlay val="0"/>
      <c:spPr>
        <a:noFill/>
      </c:spPr>
    </c:legend>
    <c:plotVisOnly val="1"/>
    <c:dispBlanksAs val="zero"/>
    <c:showDLblsOverMax val="0"/>
  </c:chart>
  <c:txPr>
    <a:bodyPr/>
    <a:lstStyle/>
    <a:p>
      <a:pPr>
        <a:defRPr sz="800">
          <a:solidFill>
            <a:schemeClr val="bg1">
              <a:lumMod val="65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defRPr>
      </a:pPr>
      <a:endParaRPr lang="zh-CN"/>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23829807491389"/>
          <c:y val="9.8551388073252172E-2"/>
          <c:w val="0.63259464501169471"/>
          <c:h val="0.74071886253885566"/>
        </c:manualLayout>
      </c:layout>
      <c:doughnutChart>
        <c:varyColors val="1"/>
        <c:ser>
          <c:idx val="0"/>
          <c:order val="0"/>
          <c:tx>
            <c:strRef>
              <c:f>Sheet1!$B$1</c:f>
              <c:strCache>
                <c:ptCount val="1"/>
                <c:pt idx="0">
                  <c:v>Sales</c:v>
                </c:pt>
              </c:strCache>
            </c:strRef>
          </c:tx>
          <c:spPr>
            <a:ln>
              <a:noFill/>
            </a:ln>
          </c:spPr>
          <c:dPt>
            <c:idx val="0"/>
            <c:bubble3D val="0"/>
            <c:spPr>
              <a:solidFill>
                <a:srgbClr val="3ABFC4"/>
              </a:solidFill>
              <a:ln w="19050">
                <a:noFill/>
              </a:ln>
              <a:effectLst/>
            </c:spPr>
            <c:extLst xmlns:c16r2="http://schemas.microsoft.com/office/drawing/2015/06/chart">
              <c:ext xmlns:c16="http://schemas.microsoft.com/office/drawing/2014/chart" uri="{C3380CC4-5D6E-409C-BE32-E72D297353CC}">
                <c16:uniqueId val="{00000001-9EAC-47B0-A9FF-9D7FF14378C2}"/>
              </c:ext>
            </c:extLst>
          </c:dPt>
          <c:dPt>
            <c:idx val="1"/>
            <c:bubble3D val="0"/>
            <c:spPr>
              <a:solidFill>
                <a:srgbClr val="CDD6DD"/>
              </a:solidFill>
              <a:ln w="19050">
                <a:noFill/>
              </a:ln>
              <a:effectLst/>
            </c:spPr>
            <c:extLst xmlns:c16r2="http://schemas.microsoft.com/office/drawing/2015/06/chart">
              <c:ext xmlns:c16="http://schemas.microsoft.com/office/drawing/2014/chart" uri="{C3380CC4-5D6E-409C-BE32-E72D297353CC}">
                <c16:uniqueId val="{00000003-9EAC-47B0-A9FF-9D7FF14378C2}"/>
              </c:ext>
            </c:extLst>
          </c:dPt>
          <c:dLbls>
            <c:spPr>
              <a:noFill/>
              <a:ln>
                <a:noFill/>
              </a:ln>
              <a:effectLst/>
            </c:spPr>
            <c:txPr>
              <a:bodyPr rot="0" spcFirstLastPara="1" vertOverflow="ellipsis" vert="horz" wrap="square" anchor="ctr" anchorCtr="1"/>
              <a:lstStyle/>
              <a:p>
                <a:pPr>
                  <a:defRPr sz="1197" b="0" i="0" u="none" strike="noStrike" kern="1200" baseline="0">
                    <a:solidFill>
                      <a:schemeClr val="tx1">
                        <a:lumMod val="75000"/>
                        <a:lumOff val="25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defRPr>
                </a:pPr>
                <a:endParaRPr lang="zh-CN"/>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xmlns:c16r2="http://schemas.microsoft.com/office/drawing/2015/06/chart">
              <c:ext xmlns:c15="http://schemas.microsoft.com/office/drawing/2012/chart" uri="{CE6537A1-D6FC-4f65-9D91-7224C49458BB}">
                <c15:layout/>
              </c:ext>
            </c:extLst>
          </c:dLbls>
          <c:cat>
            <c:strRef>
              <c:f>Sheet1!$A$2:$A$3</c:f>
              <c:strCache>
                <c:ptCount val="2"/>
                <c:pt idx="0">
                  <c:v>Returing Customers</c:v>
                </c:pt>
                <c:pt idx="1">
                  <c:v>New Customers</c:v>
                </c:pt>
              </c:strCache>
            </c:strRef>
          </c:cat>
          <c:val>
            <c:numRef>
              <c:f>Sheet1!$B$2:$B$3</c:f>
              <c:numCache>
                <c:formatCode>0%</c:formatCode>
                <c:ptCount val="2"/>
                <c:pt idx="0">
                  <c:v>0.76</c:v>
                </c:pt>
                <c:pt idx="1">
                  <c:v>0.34</c:v>
                </c:pt>
              </c:numCache>
            </c:numRef>
          </c:val>
          <c:extLst xmlns:c16r2="http://schemas.microsoft.com/office/drawing/2015/06/chart">
            <c:ext xmlns:c16="http://schemas.microsoft.com/office/drawing/2014/chart" uri="{C3380CC4-5D6E-409C-BE32-E72D297353CC}">
              <c16:uniqueId val="{00000004-9EAC-47B0-A9FF-9D7FF14378C2}"/>
            </c:ext>
          </c:extLst>
        </c:ser>
        <c:dLbls>
          <c:showLegendKey val="0"/>
          <c:showVal val="0"/>
          <c:showCatName val="0"/>
          <c:showSerName val="0"/>
          <c:showPercent val="0"/>
          <c:showBubbleSize val="0"/>
          <c:showLeaderLines val="1"/>
        </c:dLbls>
        <c:firstSliceAng val="0"/>
        <c:holeSize val="61"/>
      </c:doughnut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defRPr>
          </a:pPr>
          <a:endParaRPr lang="zh-CN"/>
        </a:p>
      </c:txPr>
    </c:legend>
    <c:plotVisOnly val="1"/>
    <c:dispBlanksAs val="gap"/>
    <c:showDLblsOverMax val="0"/>
  </c:chart>
  <c:spPr>
    <a:noFill/>
    <a:ln>
      <a:noFill/>
    </a:ln>
    <a:effectLst/>
  </c:spPr>
  <c:txPr>
    <a:bodyPr/>
    <a:lstStyle/>
    <a:p>
      <a:pPr>
        <a:defRPr>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defRPr>
      </a:pPr>
      <a:endParaRPr lang="zh-CN"/>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Column6</c:v>
                </c:pt>
              </c:strCache>
            </c:strRef>
          </c:tx>
          <c:spPr>
            <a:solidFill>
              <a:srgbClr val="3ABFC4"/>
            </a:solidFill>
            <a:ln>
              <a:noFill/>
            </a:ln>
            <a:effectLst/>
          </c:spPr>
          <c:invertIfNegative val="0"/>
          <c:dPt>
            <c:idx val="1"/>
            <c:invertIfNegative val="0"/>
            <c:bubble3D val="0"/>
            <c:spPr>
              <a:solidFill>
                <a:srgbClr val="3ABFC4"/>
              </a:solidFill>
              <a:ln>
                <a:noFill/>
              </a:ln>
              <a:effectLst/>
            </c:spPr>
            <c:extLst xmlns:c16r2="http://schemas.microsoft.com/office/drawing/2015/06/chart">
              <c:ext xmlns:c16="http://schemas.microsoft.com/office/drawing/2014/chart" uri="{C3380CC4-5D6E-409C-BE32-E72D297353CC}">
                <c16:uniqueId val="{00000001-1BBE-4C4F-B681-407D126DC7D9}"/>
              </c:ext>
            </c:extLst>
          </c:dPt>
          <c:dPt>
            <c:idx val="2"/>
            <c:invertIfNegative val="0"/>
            <c:bubble3D val="0"/>
            <c:spPr>
              <a:solidFill>
                <a:srgbClr val="3ABFC4"/>
              </a:solidFill>
              <a:ln>
                <a:noFill/>
              </a:ln>
              <a:effectLst/>
            </c:spPr>
            <c:extLst xmlns:c16r2="http://schemas.microsoft.com/office/drawing/2015/06/chart">
              <c:ext xmlns:c16="http://schemas.microsoft.com/office/drawing/2014/chart" uri="{C3380CC4-5D6E-409C-BE32-E72D297353CC}">
                <c16:uniqueId val="{00000003-1BBE-4C4F-B681-407D126DC7D9}"/>
              </c:ext>
            </c:extLst>
          </c:dPt>
          <c:dPt>
            <c:idx val="3"/>
            <c:invertIfNegative val="0"/>
            <c:bubble3D val="0"/>
            <c:spPr>
              <a:solidFill>
                <a:srgbClr val="3ABFC4"/>
              </a:solidFill>
              <a:ln>
                <a:noFill/>
              </a:ln>
              <a:effectLst/>
            </c:spPr>
            <c:extLst xmlns:c16r2="http://schemas.microsoft.com/office/drawing/2015/06/chart">
              <c:ext xmlns:c16="http://schemas.microsoft.com/office/drawing/2014/chart" uri="{C3380CC4-5D6E-409C-BE32-E72D297353CC}">
                <c16:uniqueId val="{00000005-1BBE-4C4F-B681-407D126DC7D9}"/>
              </c:ext>
            </c:extLst>
          </c:dPt>
          <c:dPt>
            <c:idx val="4"/>
            <c:invertIfNegative val="0"/>
            <c:bubble3D val="0"/>
            <c:spPr>
              <a:solidFill>
                <a:srgbClr val="3ABFC4"/>
              </a:solidFill>
              <a:ln>
                <a:noFill/>
              </a:ln>
              <a:effectLst/>
            </c:spPr>
            <c:extLst xmlns:c16r2="http://schemas.microsoft.com/office/drawing/2015/06/chart">
              <c:ext xmlns:c16="http://schemas.microsoft.com/office/drawing/2014/chart" uri="{C3380CC4-5D6E-409C-BE32-E72D297353CC}">
                <c16:uniqueId val="{00000007-1BBE-4C4F-B681-407D126DC7D9}"/>
              </c:ext>
            </c:extLst>
          </c:dPt>
          <c:dLbls>
            <c:spPr>
              <a:noFill/>
              <a:ln>
                <a:noFill/>
              </a:ln>
              <a:effectLst/>
            </c:spPr>
            <c:txPr>
              <a:bodyPr rot="0" spcFirstLastPara="1" vertOverflow="ellipsis" vert="horz" wrap="square" anchor="ctr" anchorCtr="1"/>
              <a:lstStyle/>
              <a:p>
                <a:pPr>
                  <a:defRPr sz="1197" b="0" i="0" u="none" strike="noStrike" kern="1200" baseline="0">
                    <a:solidFill>
                      <a:schemeClr val="tx2"/>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defRPr>
                </a:pPr>
                <a:endParaRPr lang="zh-CN"/>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15:leaderLines>
                  <c:spPr>
                    <a:ln w="9525">
                      <a:solidFill>
                        <a:schemeClr val="tx2">
                          <a:lumMod val="35000"/>
                          <a:lumOff val="65000"/>
                        </a:schemeClr>
                      </a:solidFill>
                    </a:ln>
                    <a:effectLst/>
                  </c:spPr>
                </c15:leaderLines>
              </c:ext>
            </c:extLst>
          </c:dLbls>
          <c:cat>
            <c:strRef>
              <c:f>Sheet1!$A$2:$A$6</c:f>
              <c:strCache>
                <c:ptCount val="5"/>
                <c:pt idx="0">
                  <c:v>Google</c:v>
                </c:pt>
                <c:pt idx="1">
                  <c:v>Direct</c:v>
                </c:pt>
                <c:pt idx="2">
                  <c:v>Search Engine</c:v>
                </c:pt>
                <c:pt idx="3">
                  <c:v>Affiliate </c:v>
                </c:pt>
                <c:pt idx="4">
                  <c:v>Other</c:v>
                </c:pt>
              </c:strCache>
            </c:strRef>
          </c:cat>
          <c:val>
            <c:numRef>
              <c:f>Sheet1!$B$2:$B$6</c:f>
              <c:numCache>
                <c:formatCode>0%</c:formatCode>
                <c:ptCount val="5"/>
                <c:pt idx="0">
                  <c:v>0.08</c:v>
                </c:pt>
                <c:pt idx="1">
                  <c:v>0.12</c:v>
                </c:pt>
                <c:pt idx="2">
                  <c:v>0.18</c:v>
                </c:pt>
                <c:pt idx="3">
                  <c:v>0.32</c:v>
                </c:pt>
                <c:pt idx="4">
                  <c:v>0.4</c:v>
                </c:pt>
              </c:numCache>
            </c:numRef>
          </c:val>
          <c:extLst xmlns:c16r2="http://schemas.microsoft.com/office/drawing/2015/06/chart">
            <c:ext xmlns:c16="http://schemas.microsoft.com/office/drawing/2014/chart" uri="{C3380CC4-5D6E-409C-BE32-E72D297353CC}">
              <c16:uniqueId val="{00000008-1BBE-4C4F-B681-407D126DC7D9}"/>
            </c:ext>
          </c:extLst>
        </c:ser>
        <c:dLbls>
          <c:showLegendKey val="0"/>
          <c:showVal val="0"/>
          <c:showCatName val="0"/>
          <c:showSerName val="0"/>
          <c:showPercent val="0"/>
          <c:showBubbleSize val="0"/>
        </c:dLbls>
        <c:gapWidth val="100"/>
        <c:overlap val="-24"/>
        <c:axId val="348780816"/>
        <c:axId val="348781376"/>
      </c:barChart>
      <c:catAx>
        <c:axId val="348780816"/>
        <c:scaling>
          <c:orientation val="minMax"/>
        </c:scaling>
        <c:delete val="0"/>
        <c:axPos val="b"/>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2"/>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defRPr>
            </a:pPr>
            <a:endParaRPr lang="zh-CN"/>
          </a:p>
        </c:txPr>
        <c:crossAx val="348781376"/>
        <c:crosses val="autoZero"/>
        <c:auto val="1"/>
        <c:lblAlgn val="ctr"/>
        <c:lblOffset val="100"/>
        <c:noMultiLvlLbl val="0"/>
      </c:catAx>
      <c:valAx>
        <c:axId val="348781376"/>
        <c:scaling>
          <c:orientation val="minMax"/>
          <c:max val="0.5"/>
          <c:min val="0"/>
        </c:scaling>
        <c:delete val="0"/>
        <c:axPos val="l"/>
        <c:majorGridlines>
          <c:spPr>
            <a:ln w="9525" cap="flat" cmpd="sng" algn="ctr">
              <a:solidFill>
                <a:schemeClr val="tx2">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2"/>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defRPr>
            </a:pPr>
            <a:endParaRPr lang="zh-CN"/>
          </a:p>
        </c:txPr>
        <c:crossAx val="348780816"/>
        <c:crosses val="autoZero"/>
        <c:crossBetween val="between"/>
        <c:majorUnit val="0.1"/>
      </c:valAx>
      <c:spPr>
        <a:noFill/>
        <a:ln>
          <a:noFill/>
        </a:ln>
        <a:effectLst/>
      </c:spPr>
    </c:plotArea>
    <c:plotVisOnly val="1"/>
    <c:dispBlanksAs val="gap"/>
    <c:showDLblsOverMax val="0"/>
  </c:chart>
  <c:spPr>
    <a:noFill/>
    <a:ln>
      <a:noFill/>
    </a:ln>
    <a:effectLst/>
  </c:spPr>
  <c:txPr>
    <a:bodyPr/>
    <a:lstStyle/>
    <a:p>
      <a:pPr>
        <a:defRPr>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7">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625BB2-08EC-4F81-AE47-4D9F7C913450}" type="datetimeFigureOut">
              <a:rPr lang="zh-CN" altLang="en-US" smtClean="0"/>
              <a:t>2019/7/22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154411-6D0A-49A7-81D8-9A845F50F6F8}" type="slidenum">
              <a:rPr lang="zh-CN" altLang="en-US" smtClean="0"/>
              <a:t>‹#›</a:t>
            </a:fld>
            <a:endParaRPr lang="zh-CN" altLang="en-US"/>
          </a:p>
        </p:txBody>
      </p:sp>
    </p:spTree>
    <p:extLst>
      <p:ext uri="{BB962C8B-B14F-4D97-AF65-F5344CB8AC3E}">
        <p14:creationId xmlns:p14="http://schemas.microsoft.com/office/powerpoint/2010/main" val="12795641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52CA35-3062-407C-A83C-49F792045B16}" type="slidenum">
              <a:rPr lang="zh-CN" altLang="en-US" smtClean="0">
                <a:solidFill>
                  <a:prstClr val="black"/>
                </a:solidFill>
              </a:rPr>
              <a:pPr/>
              <a:t>1</a:t>
            </a:fld>
            <a:endParaRPr lang="zh-CN" altLang="en-US">
              <a:solidFill>
                <a:prstClr val="black"/>
              </a:solidFill>
            </a:endParaRPr>
          </a:p>
        </p:txBody>
      </p:sp>
    </p:spTree>
    <p:extLst>
      <p:ext uri="{BB962C8B-B14F-4D97-AF65-F5344CB8AC3E}">
        <p14:creationId xmlns:p14="http://schemas.microsoft.com/office/powerpoint/2010/main" val="13302406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A5D738-6DBF-4EC5-9648-44AB2277303B}" type="slidenum">
              <a:rPr lang="zh-CN" altLang="en-US" smtClean="0">
                <a:solidFill>
                  <a:prstClr val="black"/>
                </a:solidFill>
              </a:rPr>
              <a:pPr/>
              <a:t>10</a:t>
            </a:fld>
            <a:endParaRPr lang="zh-CN" altLang="en-US">
              <a:solidFill>
                <a:prstClr val="black"/>
              </a:solidFill>
            </a:endParaRPr>
          </a:p>
        </p:txBody>
      </p:sp>
    </p:spTree>
    <p:extLst>
      <p:ext uri="{BB962C8B-B14F-4D97-AF65-F5344CB8AC3E}">
        <p14:creationId xmlns:p14="http://schemas.microsoft.com/office/powerpoint/2010/main" val="29981813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52CA35-3062-407C-A83C-49F792045B16}" type="slidenum">
              <a:rPr lang="zh-CN" altLang="en-US" smtClean="0"/>
              <a:t>11</a:t>
            </a:fld>
            <a:endParaRPr lang="zh-CN" altLang="en-US"/>
          </a:p>
        </p:txBody>
      </p:sp>
    </p:spTree>
    <p:extLst>
      <p:ext uri="{BB962C8B-B14F-4D97-AF65-F5344CB8AC3E}">
        <p14:creationId xmlns:p14="http://schemas.microsoft.com/office/powerpoint/2010/main" val="6129631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52CA35-3062-407C-A83C-49F792045B16}" type="slidenum">
              <a:rPr lang="zh-CN" altLang="en-US" smtClean="0"/>
              <a:t>12</a:t>
            </a:fld>
            <a:endParaRPr lang="zh-CN" altLang="en-US"/>
          </a:p>
        </p:txBody>
      </p:sp>
    </p:spTree>
    <p:extLst>
      <p:ext uri="{BB962C8B-B14F-4D97-AF65-F5344CB8AC3E}">
        <p14:creationId xmlns:p14="http://schemas.microsoft.com/office/powerpoint/2010/main" val="26431540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a:p>
        </p:txBody>
      </p:sp>
      <p:sp>
        <p:nvSpPr>
          <p:cNvPr id="4" name="Slide Number Placeholder 3"/>
          <p:cNvSpPr>
            <a:spLocks noGrp="1"/>
          </p:cNvSpPr>
          <p:nvPr>
            <p:ph type="sldNum" sz="quarter" idx="10"/>
          </p:nvPr>
        </p:nvSpPr>
        <p:spPr/>
        <p:txBody>
          <a:bodyPr/>
          <a:lstStyle/>
          <a:p>
            <a:fld id="{9E1B10EF-6EA4-4269-B1DC-FAEDA31FC8FF}" type="slidenum">
              <a:rPr lang="bg-BG" smtClean="0"/>
              <a:t>13</a:t>
            </a:fld>
            <a:endParaRPr lang="bg-BG"/>
          </a:p>
        </p:txBody>
      </p:sp>
    </p:spTree>
    <p:extLst>
      <p:ext uri="{BB962C8B-B14F-4D97-AF65-F5344CB8AC3E}">
        <p14:creationId xmlns:p14="http://schemas.microsoft.com/office/powerpoint/2010/main" val="26876605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154411-6D0A-49A7-81D8-9A845F50F6F8}" type="slidenum">
              <a:rPr lang="zh-CN" altLang="en-US" smtClean="0"/>
              <a:t>14</a:t>
            </a:fld>
            <a:endParaRPr lang="zh-CN" altLang="en-US"/>
          </a:p>
        </p:txBody>
      </p:sp>
    </p:spTree>
    <p:extLst>
      <p:ext uri="{BB962C8B-B14F-4D97-AF65-F5344CB8AC3E}">
        <p14:creationId xmlns:p14="http://schemas.microsoft.com/office/powerpoint/2010/main" val="28109226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154411-6D0A-49A7-81D8-9A845F50F6F8}" type="slidenum">
              <a:rPr lang="zh-CN" altLang="en-US" smtClean="0"/>
              <a:t>15</a:t>
            </a:fld>
            <a:endParaRPr lang="zh-CN" altLang="en-US"/>
          </a:p>
        </p:txBody>
      </p:sp>
    </p:spTree>
    <p:extLst>
      <p:ext uri="{BB962C8B-B14F-4D97-AF65-F5344CB8AC3E}">
        <p14:creationId xmlns:p14="http://schemas.microsoft.com/office/powerpoint/2010/main" val="18823918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52CA35-3062-407C-A83C-49F792045B16}" type="slidenum">
              <a:rPr lang="zh-CN" altLang="en-US" smtClean="0"/>
              <a:t>16</a:t>
            </a:fld>
            <a:endParaRPr lang="zh-CN" altLang="en-US"/>
          </a:p>
        </p:txBody>
      </p:sp>
    </p:spTree>
    <p:extLst>
      <p:ext uri="{BB962C8B-B14F-4D97-AF65-F5344CB8AC3E}">
        <p14:creationId xmlns:p14="http://schemas.microsoft.com/office/powerpoint/2010/main" val="31601457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6DD7357-4FAE-4949-9E96-59E63CE7B16E}" type="slidenum">
              <a:rPr lang="zh-CN" altLang="en-US" smtClean="0"/>
              <a:t>17</a:t>
            </a:fld>
            <a:endParaRPr lang="zh-CN" altLang="en-US"/>
          </a:p>
        </p:txBody>
      </p:sp>
    </p:spTree>
    <p:extLst>
      <p:ext uri="{BB962C8B-B14F-4D97-AF65-F5344CB8AC3E}">
        <p14:creationId xmlns:p14="http://schemas.microsoft.com/office/powerpoint/2010/main" val="34615754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154411-6D0A-49A7-81D8-9A845F50F6F8}" type="slidenum">
              <a:rPr lang="zh-CN" altLang="en-US" smtClean="0"/>
              <a:t>18</a:t>
            </a:fld>
            <a:endParaRPr lang="zh-CN" altLang="en-US"/>
          </a:p>
        </p:txBody>
      </p:sp>
    </p:spTree>
    <p:extLst>
      <p:ext uri="{BB962C8B-B14F-4D97-AF65-F5344CB8AC3E}">
        <p14:creationId xmlns:p14="http://schemas.microsoft.com/office/powerpoint/2010/main" val="29924252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154411-6D0A-49A7-81D8-9A845F50F6F8}" type="slidenum">
              <a:rPr lang="zh-CN" altLang="en-US" smtClean="0"/>
              <a:t>19</a:t>
            </a:fld>
            <a:endParaRPr lang="zh-CN" altLang="en-US"/>
          </a:p>
        </p:txBody>
      </p:sp>
    </p:spTree>
    <p:extLst>
      <p:ext uri="{BB962C8B-B14F-4D97-AF65-F5344CB8AC3E}">
        <p14:creationId xmlns:p14="http://schemas.microsoft.com/office/powerpoint/2010/main" val="17138666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154411-6D0A-49A7-81D8-9A845F50F6F8}" type="slidenum">
              <a:rPr lang="zh-CN" altLang="en-US" smtClean="0"/>
              <a:t>2</a:t>
            </a:fld>
            <a:endParaRPr lang="zh-CN" altLang="en-US"/>
          </a:p>
        </p:txBody>
      </p:sp>
    </p:spTree>
    <p:extLst>
      <p:ext uri="{BB962C8B-B14F-4D97-AF65-F5344CB8AC3E}">
        <p14:creationId xmlns:p14="http://schemas.microsoft.com/office/powerpoint/2010/main" val="38431702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154411-6D0A-49A7-81D8-9A845F50F6F8}" type="slidenum">
              <a:rPr lang="zh-CN" altLang="en-US" smtClean="0"/>
              <a:t>20</a:t>
            </a:fld>
            <a:endParaRPr lang="zh-CN" altLang="en-US"/>
          </a:p>
        </p:txBody>
      </p:sp>
    </p:spTree>
    <p:extLst>
      <p:ext uri="{BB962C8B-B14F-4D97-AF65-F5344CB8AC3E}">
        <p14:creationId xmlns:p14="http://schemas.microsoft.com/office/powerpoint/2010/main" val="269273902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A5D738-6DBF-4EC5-9648-44AB2277303B}" type="slidenum">
              <a:rPr lang="zh-CN" altLang="en-US" smtClean="0">
                <a:solidFill>
                  <a:prstClr val="black"/>
                </a:solidFill>
              </a:rPr>
              <a:pPr/>
              <a:t>21</a:t>
            </a:fld>
            <a:endParaRPr lang="zh-CN" altLang="en-US">
              <a:solidFill>
                <a:prstClr val="black"/>
              </a:solidFill>
            </a:endParaRPr>
          </a:p>
        </p:txBody>
      </p:sp>
    </p:spTree>
    <p:extLst>
      <p:ext uri="{BB962C8B-B14F-4D97-AF65-F5344CB8AC3E}">
        <p14:creationId xmlns:p14="http://schemas.microsoft.com/office/powerpoint/2010/main" val="8254617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52CA35-3062-407C-A83C-49F792045B16}" type="slidenum">
              <a:rPr lang="zh-CN" altLang="en-US" smtClean="0"/>
              <a:t>22</a:t>
            </a:fld>
            <a:endParaRPr lang="zh-CN" altLang="en-US"/>
          </a:p>
        </p:txBody>
      </p:sp>
    </p:spTree>
    <p:extLst>
      <p:ext uri="{BB962C8B-B14F-4D97-AF65-F5344CB8AC3E}">
        <p14:creationId xmlns:p14="http://schemas.microsoft.com/office/powerpoint/2010/main" val="12063232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154411-6D0A-49A7-81D8-9A845F50F6F8}" type="slidenum">
              <a:rPr lang="zh-CN" altLang="en-US" smtClean="0"/>
              <a:t>23</a:t>
            </a:fld>
            <a:endParaRPr lang="zh-CN" altLang="en-US"/>
          </a:p>
        </p:txBody>
      </p:sp>
    </p:spTree>
    <p:extLst>
      <p:ext uri="{BB962C8B-B14F-4D97-AF65-F5344CB8AC3E}">
        <p14:creationId xmlns:p14="http://schemas.microsoft.com/office/powerpoint/2010/main" val="116309724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C68A64-069C-4FC3-A227-B9F541D15B3C}" type="slidenum">
              <a:rPr lang="zh-CN" altLang="en-US" smtClean="0"/>
              <a:t>24</a:t>
            </a:fld>
            <a:endParaRPr lang="zh-CN" altLang="en-US"/>
          </a:p>
        </p:txBody>
      </p:sp>
    </p:spTree>
    <p:extLst>
      <p:ext uri="{BB962C8B-B14F-4D97-AF65-F5344CB8AC3E}">
        <p14:creationId xmlns:p14="http://schemas.microsoft.com/office/powerpoint/2010/main" val="24849252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A5D738-6DBF-4EC5-9648-44AB2277303B}" type="slidenum">
              <a:rPr lang="zh-CN" altLang="en-US" smtClean="0">
                <a:solidFill>
                  <a:prstClr val="black"/>
                </a:solidFill>
              </a:rPr>
              <a:pPr/>
              <a:t>25</a:t>
            </a:fld>
            <a:endParaRPr lang="zh-CN" altLang="en-US">
              <a:solidFill>
                <a:prstClr val="black"/>
              </a:solidFill>
            </a:endParaRPr>
          </a:p>
        </p:txBody>
      </p:sp>
    </p:spTree>
    <p:extLst>
      <p:ext uri="{BB962C8B-B14F-4D97-AF65-F5344CB8AC3E}">
        <p14:creationId xmlns:p14="http://schemas.microsoft.com/office/powerpoint/2010/main" val="30781808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06BE02D-20C0-F840-AFAC-BEA99C74FDC2}" type="slidenum">
              <a:rPr kumimoji="0" lang="en-US" sz="1200" b="0" i="0" u="none" strike="noStrike" kern="1200" cap="none" spc="0" normalizeH="0" baseline="0" noProof="0" smtClean="0">
                <a:ln>
                  <a:noFill/>
                </a:ln>
                <a:solidFill>
                  <a:prstClr val="black"/>
                </a:solidFill>
                <a:effectLst/>
                <a:uLnTx/>
                <a:uFillTx/>
                <a:latin typeface="等线"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dirty="0">
              <a:ln>
                <a:noFill/>
              </a:ln>
              <a:solidFill>
                <a:prstClr val="black"/>
              </a:solidFill>
              <a:effectLst/>
              <a:uLnTx/>
              <a:uFillTx/>
              <a:latin typeface="等线" panose="020F0502020204030204"/>
              <a:ea typeface="+mn-ea"/>
              <a:cs typeface="+mn-cs"/>
            </a:endParaRPr>
          </a:p>
        </p:txBody>
      </p:sp>
    </p:spTree>
    <p:extLst>
      <p:ext uri="{BB962C8B-B14F-4D97-AF65-F5344CB8AC3E}">
        <p14:creationId xmlns:p14="http://schemas.microsoft.com/office/powerpoint/2010/main" val="151185743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154411-6D0A-49A7-81D8-9A845F50F6F8}" type="slidenum">
              <a:rPr lang="zh-CN" altLang="en-US" smtClean="0"/>
              <a:t>27</a:t>
            </a:fld>
            <a:endParaRPr lang="zh-CN" altLang="en-US"/>
          </a:p>
        </p:txBody>
      </p:sp>
    </p:spTree>
    <p:extLst>
      <p:ext uri="{BB962C8B-B14F-4D97-AF65-F5344CB8AC3E}">
        <p14:creationId xmlns:p14="http://schemas.microsoft.com/office/powerpoint/2010/main" val="271411470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154411-6D0A-49A7-81D8-9A845F50F6F8}" type="slidenum">
              <a:rPr lang="zh-CN" altLang="en-US" smtClean="0"/>
              <a:t>28</a:t>
            </a:fld>
            <a:endParaRPr lang="zh-CN" altLang="en-US"/>
          </a:p>
        </p:txBody>
      </p:sp>
    </p:spTree>
    <p:extLst>
      <p:ext uri="{BB962C8B-B14F-4D97-AF65-F5344CB8AC3E}">
        <p14:creationId xmlns:p14="http://schemas.microsoft.com/office/powerpoint/2010/main" val="273160810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154411-6D0A-49A7-81D8-9A845F50F6F8}" type="slidenum">
              <a:rPr lang="zh-CN" altLang="en-US" smtClean="0"/>
              <a:t>29</a:t>
            </a:fld>
            <a:endParaRPr lang="zh-CN" altLang="en-US"/>
          </a:p>
        </p:txBody>
      </p:sp>
    </p:spTree>
    <p:extLst>
      <p:ext uri="{BB962C8B-B14F-4D97-AF65-F5344CB8AC3E}">
        <p14:creationId xmlns:p14="http://schemas.microsoft.com/office/powerpoint/2010/main" val="14936768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A5D738-6DBF-4EC5-9648-44AB2277303B}" type="slidenum">
              <a:rPr lang="zh-CN" altLang="en-US" smtClean="0">
                <a:solidFill>
                  <a:prstClr val="black"/>
                </a:solidFill>
              </a:rPr>
              <a:pPr/>
              <a:t>3</a:t>
            </a:fld>
            <a:endParaRPr lang="zh-CN" altLang="en-US">
              <a:solidFill>
                <a:prstClr val="black"/>
              </a:solidFill>
            </a:endParaRPr>
          </a:p>
        </p:txBody>
      </p:sp>
    </p:spTree>
    <p:extLst>
      <p:ext uri="{BB962C8B-B14F-4D97-AF65-F5344CB8AC3E}">
        <p14:creationId xmlns:p14="http://schemas.microsoft.com/office/powerpoint/2010/main" val="367141404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A5D738-6DBF-4EC5-9648-44AB2277303B}" type="slidenum">
              <a:rPr lang="zh-CN" altLang="en-US" smtClean="0">
                <a:solidFill>
                  <a:prstClr val="black"/>
                </a:solidFill>
              </a:rPr>
              <a:pPr/>
              <a:t>30</a:t>
            </a:fld>
            <a:endParaRPr lang="zh-CN" altLang="en-US">
              <a:solidFill>
                <a:prstClr val="black"/>
              </a:solidFill>
            </a:endParaRPr>
          </a:p>
        </p:txBody>
      </p:sp>
    </p:spTree>
    <p:extLst>
      <p:ext uri="{BB962C8B-B14F-4D97-AF65-F5344CB8AC3E}">
        <p14:creationId xmlns:p14="http://schemas.microsoft.com/office/powerpoint/2010/main" val="126108597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smtClean="0"/>
              <a:t>模板来自于 </a:t>
            </a:r>
            <a:r>
              <a:rPr lang="en-US" altLang="zh-CN" smtClean="0"/>
              <a:t>http://www.ypppt.com</a:t>
            </a:r>
            <a:endParaRPr lang="zh-CN" altLang="en-US" dirty="0" smtClean="0"/>
          </a:p>
        </p:txBody>
      </p:sp>
      <p:sp>
        <p:nvSpPr>
          <p:cNvPr id="61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fontAlgn="base">
              <a:spcBef>
                <a:spcPct val="0"/>
              </a:spcBef>
              <a:spcAft>
                <a:spcPct val="0"/>
              </a:spcAft>
            </a:pPr>
            <a:fld id="{E5ED1824-6DB2-4029-B0DF-1D3CDCF11CDA}" type="slidenum">
              <a:rPr lang="zh-CN" altLang="en-US" smtClean="0">
                <a:solidFill>
                  <a:prstClr val="black"/>
                </a:solidFill>
                <a:latin typeface="Calibri" panose="020F0502020204030204" pitchFamily="34" charset="0"/>
                <a:ea typeface="宋体" panose="02010600030101010101" pitchFamily="2" charset="-122"/>
              </a:rPr>
              <a:pPr fontAlgn="base">
                <a:spcBef>
                  <a:spcPct val="0"/>
                </a:spcBef>
                <a:spcAft>
                  <a:spcPct val="0"/>
                </a:spcAft>
              </a:pPr>
              <a:t>31</a:t>
            </a:fld>
            <a:endParaRPr lang="zh-CN" altLang="en-US" smtClean="0">
              <a:solidFill>
                <a:prstClr val="black"/>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11230354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52CA35-3062-407C-A83C-49F792045B16}" type="slidenum">
              <a:rPr lang="zh-CN" altLang="en-US" smtClean="0"/>
              <a:t>4</a:t>
            </a:fld>
            <a:endParaRPr lang="zh-CN" altLang="en-US"/>
          </a:p>
        </p:txBody>
      </p:sp>
    </p:spTree>
    <p:extLst>
      <p:ext uri="{BB962C8B-B14F-4D97-AF65-F5344CB8AC3E}">
        <p14:creationId xmlns:p14="http://schemas.microsoft.com/office/powerpoint/2010/main" val="42471875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C68A64-069C-4FC3-A227-B9F541D15B3C}" type="slidenum">
              <a:rPr lang="zh-CN" altLang="en-US" smtClean="0"/>
              <a:t>5</a:t>
            </a:fld>
            <a:endParaRPr lang="zh-CN" altLang="en-US"/>
          </a:p>
        </p:txBody>
      </p:sp>
    </p:spTree>
    <p:extLst>
      <p:ext uri="{BB962C8B-B14F-4D97-AF65-F5344CB8AC3E}">
        <p14:creationId xmlns:p14="http://schemas.microsoft.com/office/powerpoint/2010/main" val="21448019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C68A64-069C-4FC3-A227-B9F541D15B3C}" type="slidenum">
              <a:rPr lang="zh-CN" altLang="en-US" smtClean="0"/>
              <a:t>6</a:t>
            </a:fld>
            <a:endParaRPr lang="zh-CN" altLang="en-US"/>
          </a:p>
        </p:txBody>
      </p:sp>
    </p:spTree>
    <p:extLst>
      <p:ext uri="{BB962C8B-B14F-4D97-AF65-F5344CB8AC3E}">
        <p14:creationId xmlns:p14="http://schemas.microsoft.com/office/powerpoint/2010/main" val="24214392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154411-6D0A-49A7-81D8-9A845F50F6F8}" type="slidenum">
              <a:rPr lang="zh-CN" altLang="en-US" smtClean="0"/>
              <a:t>7</a:t>
            </a:fld>
            <a:endParaRPr lang="zh-CN" altLang="en-US"/>
          </a:p>
        </p:txBody>
      </p:sp>
    </p:spTree>
    <p:extLst>
      <p:ext uri="{BB962C8B-B14F-4D97-AF65-F5344CB8AC3E}">
        <p14:creationId xmlns:p14="http://schemas.microsoft.com/office/powerpoint/2010/main" val="31199279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52CA35-3062-407C-A83C-49F792045B16}" type="slidenum">
              <a:rPr lang="zh-CN" altLang="en-US" smtClean="0"/>
              <a:t>8</a:t>
            </a:fld>
            <a:endParaRPr lang="zh-CN" altLang="en-US"/>
          </a:p>
        </p:txBody>
      </p:sp>
    </p:spTree>
    <p:extLst>
      <p:ext uri="{BB962C8B-B14F-4D97-AF65-F5344CB8AC3E}">
        <p14:creationId xmlns:p14="http://schemas.microsoft.com/office/powerpoint/2010/main" val="6058863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154411-6D0A-49A7-81D8-9A845F50F6F8}" type="slidenum">
              <a:rPr lang="zh-CN" altLang="en-US" smtClean="0"/>
              <a:t>9</a:t>
            </a:fld>
            <a:endParaRPr lang="zh-CN" altLang="en-US"/>
          </a:p>
        </p:txBody>
      </p:sp>
    </p:spTree>
    <p:extLst>
      <p:ext uri="{BB962C8B-B14F-4D97-AF65-F5344CB8AC3E}">
        <p14:creationId xmlns:p14="http://schemas.microsoft.com/office/powerpoint/2010/main" val="16775674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CE923C4F-A2F8-4751-B828-D79BBA9D5D97}" type="datetimeFigureOut">
              <a:rPr lang="zh-CN" altLang="en-US" smtClean="0">
                <a:solidFill>
                  <a:prstClr val="black">
                    <a:tint val="75000"/>
                  </a:prstClr>
                </a:solidFill>
              </a:rPr>
              <a:pPr/>
              <a:t>2019/7/22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E523DCD-4C79-4B52-A674-233DC12F4145}"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4777947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E923C4F-A2F8-4751-B828-D79BBA9D5D97}" type="datetimeFigureOut">
              <a:rPr lang="zh-CN" altLang="en-US" smtClean="0">
                <a:solidFill>
                  <a:prstClr val="black">
                    <a:tint val="75000"/>
                  </a:prstClr>
                </a:solidFill>
              </a:rPr>
              <a:pPr/>
              <a:t>2019/7/22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E523DCD-4C79-4B52-A674-233DC12F4145}"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8510680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E923C4F-A2F8-4751-B828-D79BBA9D5D97}" type="datetimeFigureOut">
              <a:rPr lang="zh-CN" altLang="en-US" smtClean="0">
                <a:solidFill>
                  <a:prstClr val="black">
                    <a:tint val="75000"/>
                  </a:prstClr>
                </a:solidFill>
              </a:rPr>
              <a:pPr/>
              <a:t>2019/7/22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E523DCD-4C79-4B52-A674-233DC12F4145}"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9162518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General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645525105"/>
      </p:ext>
    </p:extLst>
  </p:cSld>
  <p:clrMapOvr>
    <a:masterClrMapping/>
  </p:clrMapOvr>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仅标题">
    <p:spTree>
      <p:nvGrpSpPr>
        <p:cNvPr id="1" name=""/>
        <p:cNvGrpSpPr/>
        <p:nvPr/>
      </p:nvGrpSpPr>
      <p:grpSpPr>
        <a:xfrm>
          <a:off x="0" y="0"/>
          <a:ext cx="0" cy="0"/>
          <a:chOff x="0" y="0"/>
          <a:chExt cx="0" cy="0"/>
        </a:xfrm>
      </p:grpSpPr>
      <p:sp>
        <p:nvSpPr>
          <p:cNvPr id="7" name="图片占位符 6"/>
          <p:cNvSpPr>
            <a:spLocks noGrp="1"/>
          </p:cNvSpPr>
          <p:nvPr>
            <p:ph type="pic" sz="quarter" idx="10"/>
          </p:nvPr>
        </p:nvSpPr>
        <p:spPr>
          <a:xfrm>
            <a:off x="1847850" y="2038350"/>
            <a:ext cx="7886700" cy="3467100"/>
          </a:xfrm>
        </p:spPr>
        <p:txBody>
          <a:bodyPr/>
          <a:lstStyle/>
          <a:p>
            <a:endParaRPr lang="zh-CN" altLang="en-US"/>
          </a:p>
        </p:txBody>
      </p:sp>
    </p:spTree>
    <p:extLst>
      <p:ext uri="{BB962C8B-B14F-4D97-AF65-F5344CB8AC3E}">
        <p14:creationId xmlns:p14="http://schemas.microsoft.com/office/powerpoint/2010/main" val="2538254492"/>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仅标题">
    <p:spTree>
      <p:nvGrpSpPr>
        <p:cNvPr id="1" name=""/>
        <p:cNvGrpSpPr/>
        <p:nvPr/>
      </p:nvGrpSpPr>
      <p:grpSpPr>
        <a:xfrm>
          <a:off x="0" y="0"/>
          <a:ext cx="0" cy="0"/>
          <a:chOff x="0" y="0"/>
          <a:chExt cx="0" cy="0"/>
        </a:xfrm>
      </p:grpSpPr>
      <p:sp>
        <p:nvSpPr>
          <p:cNvPr id="7" name="图片占位符 6"/>
          <p:cNvSpPr>
            <a:spLocks noGrp="1"/>
          </p:cNvSpPr>
          <p:nvPr>
            <p:ph type="pic" sz="quarter" idx="10"/>
          </p:nvPr>
        </p:nvSpPr>
        <p:spPr>
          <a:xfrm>
            <a:off x="1847850" y="2038350"/>
            <a:ext cx="7886700" cy="3467100"/>
          </a:xfrm>
        </p:spPr>
        <p:txBody>
          <a:bodyPr/>
          <a:lstStyle/>
          <a:p>
            <a:endParaRPr lang="zh-CN" altLang="en-US"/>
          </a:p>
        </p:txBody>
      </p:sp>
    </p:spTree>
    <p:extLst>
      <p:ext uri="{BB962C8B-B14F-4D97-AF65-F5344CB8AC3E}">
        <p14:creationId xmlns:p14="http://schemas.microsoft.com/office/powerpoint/2010/main" val="154604637"/>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 &amp;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8979654"/>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timing>
    <p:tnLst>
      <p:par>
        <p:cTn id="1" dur="indefinite" restart="never" nodeType="tmRoot"/>
      </p:par>
    </p:tnLst>
  </p:timing>
  <p:extLst mod="1">
    <p:ext uri="{DCECCB84-F9BA-43D5-87BE-67443E8EF086}">
      <p15:sldGuideLst xmlns:p15="http://schemas.microsoft.com/office/powerpoint/2012/main">
        <p15:guide id="1" orient="horz" pos="2700">
          <p15:clr>
            <a:srgbClr val="FBAE40"/>
          </p15:clr>
        </p15:guide>
        <p15:guide id="2" pos="5384">
          <p15:clr>
            <a:srgbClr val="FBAE40"/>
          </p15:clr>
        </p15:guide>
        <p15:guide id="3" pos="374">
          <p15:clr>
            <a:srgbClr val="FBAE40"/>
          </p15:clr>
        </p15:guide>
        <p15:guide id="4" orient="horz" pos="306">
          <p15:clr>
            <a:srgbClr val="FBAE40"/>
          </p15:clr>
        </p15:guide>
        <p15:guide id="5" orient="horz" pos="972">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2019/7/22</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035721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2019/7/22</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52406709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2019/7/22</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02151778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2019/7/22</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1055661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E923C4F-A2F8-4751-B828-D79BBA9D5D97}" type="datetimeFigureOut">
              <a:rPr lang="zh-CN" altLang="en-US" smtClean="0">
                <a:solidFill>
                  <a:prstClr val="black">
                    <a:tint val="75000"/>
                  </a:prstClr>
                </a:solidFill>
              </a:rPr>
              <a:pPr/>
              <a:t>2019/7/22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E523DCD-4C79-4B52-A674-233DC12F4145}"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11968164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2019/7/22</a:t>
            </a:fld>
            <a:endParaRPr lang="zh-CN" alt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zh-CN" alt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91287940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2019/7/22</a:t>
            </a:fld>
            <a:endParaRPr lang="zh-CN" alt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zh-CN" alt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93753984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2019/7/22</a:t>
            </a:fld>
            <a:endParaRPr lang="zh-CN" alt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zh-CN" alt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92889489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2019/7/22</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02206839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2019/7/22</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98756877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2019/7/22</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54770248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2019/7/22</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77165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CE923C4F-A2F8-4751-B828-D79BBA9D5D97}" type="datetimeFigureOut">
              <a:rPr lang="zh-CN" altLang="en-US" smtClean="0">
                <a:solidFill>
                  <a:prstClr val="black">
                    <a:tint val="75000"/>
                  </a:prstClr>
                </a:solidFill>
              </a:rPr>
              <a:pPr/>
              <a:t>2019/7/22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E523DCD-4C79-4B52-A674-233DC12F4145}"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9015909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CE923C4F-A2F8-4751-B828-D79BBA9D5D97}" type="datetimeFigureOut">
              <a:rPr lang="zh-CN" altLang="en-US" smtClean="0">
                <a:solidFill>
                  <a:prstClr val="black">
                    <a:tint val="75000"/>
                  </a:prstClr>
                </a:solidFill>
              </a:rPr>
              <a:pPr/>
              <a:t>2019/7/22</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E523DCD-4C79-4B52-A674-233DC12F4145}"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5722938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CE923C4F-A2F8-4751-B828-D79BBA9D5D97}" type="datetimeFigureOut">
              <a:rPr lang="zh-CN" altLang="en-US" smtClean="0">
                <a:solidFill>
                  <a:prstClr val="black">
                    <a:tint val="75000"/>
                  </a:prstClr>
                </a:solidFill>
              </a:rPr>
              <a:pPr/>
              <a:t>2019/7/22</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2E523DCD-4C79-4B52-A674-233DC12F4145}"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0853214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CE923C4F-A2F8-4751-B828-D79BBA9D5D97}" type="datetimeFigureOut">
              <a:rPr lang="zh-CN" altLang="en-US" smtClean="0">
                <a:solidFill>
                  <a:prstClr val="black">
                    <a:tint val="75000"/>
                  </a:prstClr>
                </a:solidFill>
              </a:rPr>
              <a:pPr/>
              <a:t>2019/7/22</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2E523DCD-4C79-4B52-A674-233DC12F4145}"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5776554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E923C4F-A2F8-4751-B828-D79BBA9D5D97}" type="datetimeFigureOut">
              <a:rPr lang="zh-CN" altLang="en-US" smtClean="0">
                <a:solidFill>
                  <a:prstClr val="black">
                    <a:tint val="75000"/>
                  </a:prstClr>
                </a:solidFill>
              </a:rPr>
              <a:pPr/>
              <a:t>2019/7/22</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2E523DCD-4C79-4B52-A674-233DC12F4145}"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254131391"/>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CE923C4F-A2F8-4751-B828-D79BBA9D5D97}" type="datetimeFigureOut">
              <a:rPr lang="zh-CN" altLang="en-US" smtClean="0">
                <a:solidFill>
                  <a:prstClr val="black">
                    <a:tint val="75000"/>
                  </a:prstClr>
                </a:solidFill>
              </a:rPr>
              <a:pPr/>
              <a:t>2019/7/22</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E523DCD-4C79-4B52-A674-233DC12F4145}"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2533862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CE923C4F-A2F8-4751-B828-D79BBA9D5D97}" type="datetimeFigureOut">
              <a:rPr lang="zh-CN" altLang="en-US" smtClean="0">
                <a:solidFill>
                  <a:prstClr val="black">
                    <a:tint val="75000"/>
                  </a:prstClr>
                </a:solidFill>
              </a:rPr>
              <a:pPr/>
              <a:t>2019/7/22</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E523DCD-4C79-4B52-A674-233DC12F4145}"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220372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theme" Target="../theme/theme2.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7">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923C4F-A2F8-4751-B828-D79BBA9D5D97}" type="datetimeFigureOut">
              <a:rPr lang="zh-CN" altLang="en-US" smtClean="0">
                <a:solidFill>
                  <a:prstClr val="black">
                    <a:tint val="75000"/>
                  </a:prstClr>
                </a:solidFill>
              </a:rPr>
              <a:pPr/>
              <a:t>2019/7/22</a:t>
            </a:fld>
            <a:endParaRPr lang="zh-CN" altLang="en-US">
              <a:solidFill>
                <a:prstClr val="black">
                  <a:tint val="75000"/>
                </a:prstClr>
              </a:solidFill>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523DCD-4C79-4B52-A674-233DC12F4145}" type="slidenum">
              <a:rPr lang="zh-CN" altLang="en-US" smtClean="0">
                <a:solidFill>
                  <a:prstClr val="black">
                    <a:tint val="75000"/>
                  </a:prstClr>
                </a:solidFill>
              </a:rPr>
              <a:pPr/>
              <a:t>‹#›</a:t>
            </a:fld>
            <a:endParaRPr lang="zh-CN" altLang="en-US">
              <a:solidFill>
                <a:prstClr val="black">
                  <a:tint val="75000"/>
                </a:prstClr>
              </a:solidFill>
            </a:endParaRPr>
          </a:p>
        </p:txBody>
      </p:sp>
      <p:sp>
        <p:nvSpPr>
          <p:cNvPr id="7" name="文本框 6"/>
          <p:cNvSpPr txBox="1"/>
          <p:nvPr userDrawn="1"/>
        </p:nvSpPr>
        <p:spPr>
          <a:xfrm>
            <a:off x="4318000" y="2971800"/>
            <a:ext cx="3556000" cy="229870"/>
          </a:xfrm>
          <a:prstGeom prst="rect">
            <a:avLst/>
          </a:prstGeom>
          <a:noFill/>
        </p:spPr>
        <p:txBody>
          <a:bodyPr wrap="square" rtlCol="0">
            <a:spAutoFit/>
          </a:bodyPr>
          <a:lstStyle/>
          <a:p>
            <a:pPr defTabSz="457200">
              <a:defRPr/>
            </a:pPr>
            <a:r>
              <a:rPr lang="zh-CN" altLang="en-US" sz="300" dirty="0">
                <a:solidFill>
                  <a:prstClr val="white">
                    <a:alpha val="0"/>
                  </a:prstClr>
                </a:solidFill>
                <a:latin typeface="华文细黑" panose="02010600040101010101" pitchFamily="2" charset="-122"/>
                <a:ea typeface="华文细黑" panose="02010600040101010101" pitchFamily="2" charset="-122"/>
                <a:sym typeface="+mn-ea"/>
              </a:rPr>
              <a:t>感谢您下载包图网平台上提供的</a:t>
            </a:r>
            <a:r>
              <a:rPr lang="en-US" altLang="zh-CN" sz="300" dirty="0">
                <a:solidFill>
                  <a:prstClr val="white">
                    <a:alpha val="0"/>
                  </a:prstClr>
                </a:solidFill>
                <a:latin typeface="华文细黑" panose="02010600040101010101" pitchFamily="2" charset="-122"/>
                <a:ea typeface="华文细黑" panose="02010600040101010101" pitchFamily="2" charset="-122"/>
                <a:sym typeface="+mn-ea"/>
              </a:rPr>
              <a:t>PPT</a:t>
            </a:r>
            <a:r>
              <a:rPr lang="zh-CN" altLang="en-US" sz="300" dirty="0">
                <a:solidFill>
                  <a:prstClr val="white">
                    <a:alpha val="0"/>
                  </a:prstClr>
                </a:solidFill>
                <a:latin typeface="华文细黑" panose="02010600040101010101" pitchFamily="2" charset="-122"/>
                <a:ea typeface="华文细黑" panose="02010600040101010101" pitchFamily="2" charset="-122"/>
                <a:sym typeface="+mn-ea"/>
              </a:rPr>
              <a:t>作品，为了您和包图网以及原创作者的利益，请勿复制、传播、销售，否则将承担法律责任！包图网将对作品进行维权，按照传播下载次数进行十倍的索取赔偿！</a:t>
            </a:r>
          </a:p>
          <a:p>
            <a:pPr defTabSz="457200">
              <a:defRPr/>
            </a:pPr>
            <a:r>
              <a:rPr lang="en-US" altLang="zh-CN" sz="600" dirty="0">
                <a:solidFill>
                  <a:prstClr val="white">
                    <a:alpha val="0"/>
                  </a:prstClr>
                </a:solidFill>
                <a:latin typeface="华文细黑" panose="02010600040101010101" pitchFamily="2" charset="-122"/>
                <a:ea typeface="华文细黑" panose="02010600040101010101" pitchFamily="2" charset="-122"/>
                <a:sym typeface="+mn-ea"/>
              </a:rPr>
              <a:t>ibaotu.com</a:t>
            </a:r>
          </a:p>
        </p:txBody>
      </p:sp>
    </p:spTree>
    <p:extLst>
      <p:ext uri="{BB962C8B-B14F-4D97-AF65-F5344CB8AC3E}">
        <p14:creationId xmlns:p14="http://schemas.microsoft.com/office/powerpoint/2010/main" val="2447035727"/>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 id="2147483701" r:id="rId14"/>
    <p:sldLayoutId id="2147483714" r:id="rId15"/>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E5758D-A3C3-4E88-8AC0-22500507BD7E}" type="datetimeFigureOut">
              <a:rPr lang="zh-CN" altLang="en-US" smtClean="0">
                <a:solidFill>
                  <a:prstClr val="black">
                    <a:tint val="75000"/>
                  </a:prstClr>
                </a:solidFill>
              </a:rPr>
              <a:pPr/>
              <a:t>2019/7/22</a:t>
            </a:fld>
            <a:endParaRPr lang="zh-CN" alt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778879251"/>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tags" Target="../tags/tag9.xml"/><Relationship Id="rId13" Type="http://schemas.openxmlformats.org/officeDocument/2006/relationships/notesSlide" Target="../notesSlides/notesSlide2.xml"/><Relationship Id="rId3" Type="http://schemas.openxmlformats.org/officeDocument/2006/relationships/tags" Target="../tags/tag4.xml"/><Relationship Id="rId7" Type="http://schemas.openxmlformats.org/officeDocument/2006/relationships/tags" Target="../tags/tag8.xml"/><Relationship Id="rId12" Type="http://schemas.openxmlformats.org/officeDocument/2006/relationships/slideLayout" Target="../slideLayouts/slideLayout15.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tags" Target="../tags/tag12.xml"/><Relationship Id="rId5" Type="http://schemas.openxmlformats.org/officeDocument/2006/relationships/tags" Target="../tags/tag6.xml"/><Relationship Id="rId15" Type="http://schemas.openxmlformats.org/officeDocument/2006/relationships/image" Target="../media/image2.png"/><Relationship Id="rId10" Type="http://schemas.openxmlformats.org/officeDocument/2006/relationships/tags" Target="../tags/tag11.xml"/><Relationship Id="rId4" Type="http://schemas.openxmlformats.org/officeDocument/2006/relationships/tags" Target="../tags/tag5.xml"/><Relationship Id="rId9" Type="http://schemas.openxmlformats.org/officeDocument/2006/relationships/tags" Target="../tags/tag10.xml"/><Relationship Id="rId14" Type="http://schemas.openxmlformats.org/officeDocument/2006/relationships/slide" Target="slide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29.xml"/><Relationship Id="rId1" Type="http://schemas.openxmlformats.org/officeDocument/2006/relationships/slideLayout" Target="../slideLayouts/slideLayout7.xml"/><Relationship Id="rId4" Type="http://schemas.openxmlformats.org/officeDocument/2006/relationships/chart" Target="../charts/char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8" Type="http://schemas.openxmlformats.org/officeDocument/2006/relationships/hyperlink" Target="http://www.ypppt.com/jiaocheng/" TargetMode="External"/><Relationship Id="rId3" Type="http://schemas.openxmlformats.org/officeDocument/2006/relationships/hyperlink" Target="http://www.ypppt.com/moban/" TargetMode="External"/><Relationship Id="rId7" Type="http://schemas.openxmlformats.org/officeDocument/2006/relationships/hyperlink" Target="http://www.ypppt.com/sucai/" TargetMode="External"/><Relationship Id="rId2" Type="http://schemas.openxmlformats.org/officeDocument/2006/relationships/notesSlide" Target="../notesSlides/notesSlide31.xml"/><Relationship Id="rId1" Type="http://schemas.openxmlformats.org/officeDocument/2006/relationships/slideLayout" Target="../slideLayouts/slideLayout22.xml"/><Relationship Id="rId6" Type="http://schemas.openxmlformats.org/officeDocument/2006/relationships/hyperlink" Target="http://www.ypppt.com/tubiao/" TargetMode="External"/><Relationship Id="rId5" Type="http://schemas.openxmlformats.org/officeDocument/2006/relationships/hyperlink" Target="http://www.ypppt.com/beijing/" TargetMode="External"/><Relationship Id="rId10" Type="http://schemas.openxmlformats.org/officeDocument/2006/relationships/hyperlink" Target="http://www.ypppt.com/gushi/" TargetMode="External"/><Relationship Id="rId4" Type="http://schemas.openxmlformats.org/officeDocument/2006/relationships/hyperlink" Target="http://www.ypppt.com/jieri/" TargetMode="External"/><Relationship Id="rId9" Type="http://schemas.openxmlformats.org/officeDocument/2006/relationships/hyperlink" Target="http://www.ypppt.com/ziti/"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tags" Target="../tags/tag20.xml"/><Relationship Id="rId13" Type="http://schemas.openxmlformats.org/officeDocument/2006/relationships/tags" Target="../tags/tag25.xml"/><Relationship Id="rId18" Type="http://schemas.openxmlformats.org/officeDocument/2006/relationships/slideLayout" Target="../slideLayouts/slideLayout7.xml"/><Relationship Id="rId3" Type="http://schemas.openxmlformats.org/officeDocument/2006/relationships/tags" Target="../tags/tag15.xml"/><Relationship Id="rId7" Type="http://schemas.openxmlformats.org/officeDocument/2006/relationships/tags" Target="../tags/tag19.xml"/><Relationship Id="rId12" Type="http://schemas.openxmlformats.org/officeDocument/2006/relationships/tags" Target="../tags/tag24.xml"/><Relationship Id="rId17" Type="http://schemas.openxmlformats.org/officeDocument/2006/relationships/tags" Target="../tags/tag29.xml"/><Relationship Id="rId2" Type="http://schemas.openxmlformats.org/officeDocument/2006/relationships/tags" Target="../tags/tag14.xml"/><Relationship Id="rId16" Type="http://schemas.openxmlformats.org/officeDocument/2006/relationships/tags" Target="../tags/tag28.xml"/><Relationship Id="rId1" Type="http://schemas.openxmlformats.org/officeDocument/2006/relationships/tags" Target="../tags/tag13.xml"/><Relationship Id="rId6" Type="http://schemas.openxmlformats.org/officeDocument/2006/relationships/tags" Target="../tags/tag18.xml"/><Relationship Id="rId11" Type="http://schemas.openxmlformats.org/officeDocument/2006/relationships/tags" Target="../tags/tag23.xml"/><Relationship Id="rId5" Type="http://schemas.openxmlformats.org/officeDocument/2006/relationships/tags" Target="../tags/tag17.xml"/><Relationship Id="rId15" Type="http://schemas.openxmlformats.org/officeDocument/2006/relationships/tags" Target="../tags/tag27.xml"/><Relationship Id="rId10" Type="http://schemas.openxmlformats.org/officeDocument/2006/relationships/tags" Target="../tags/tag22.xml"/><Relationship Id="rId19" Type="http://schemas.openxmlformats.org/officeDocument/2006/relationships/notesSlide" Target="../notesSlides/notesSlide8.xml"/><Relationship Id="rId4" Type="http://schemas.openxmlformats.org/officeDocument/2006/relationships/tags" Target="../tags/tag16.xml"/><Relationship Id="rId9" Type="http://schemas.openxmlformats.org/officeDocument/2006/relationships/tags" Target="../tags/tag21.xml"/><Relationship Id="rId14" Type="http://schemas.openxmlformats.org/officeDocument/2006/relationships/tags" Target="../tags/tag2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3" cstate="print">
            <a:extLst>
              <a:ext uri="{28A0092B-C50C-407E-A947-70E740481C1C}">
                <a14:useLocalDpi xmlns:a14="http://schemas.microsoft.com/office/drawing/2010/main" val="0"/>
              </a:ext>
            </a:extLst>
          </a:blip>
          <a:srcRect l="67916"/>
          <a:stretch/>
        </p:blipFill>
        <p:spPr>
          <a:xfrm rot="5400000" flipV="1">
            <a:off x="-1318234" y="-2279600"/>
            <a:ext cx="3083743" cy="7036509"/>
          </a:xfrm>
          <a:prstGeom prst="rect">
            <a:avLst/>
          </a:prstGeom>
        </p:spPr>
      </p:pic>
      <p:cxnSp>
        <p:nvCxnSpPr>
          <p:cNvPr id="5" name="直接连接符 4"/>
          <p:cNvCxnSpPr/>
          <p:nvPr/>
        </p:nvCxnSpPr>
        <p:spPr>
          <a:xfrm rot="11174285" flipH="1">
            <a:off x="4550364" y="1789455"/>
            <a:ext cx="107568" cy="360143"/>
          </a:xfrm>
          <a:prstGeom prst="line">
            <a:avLst/>
          </a:prstGeom>
          <a:solidFill>
            <a:schemeClr val="bg1"/>
          </a:solidFill>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flipV="1">
            <a:off x="4531115" y="2022979"/>
            <a:ext cx="486556" cy="119346"/>
          </a:xfrm>
          <a:prstGeom prst="line">
            <a:avLst/>
          </a:prstGeom>
          <a:solidFill>
            <a:schemeClr val="bg1"/>
          </a:solidFill>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flipH="1" flipV="1">
            <a:off x="4700621" y="1750227"/>
            <a:ext cx="317051" cy="272467"/>
          </a:xfrm>
          <a:prstGeom prst="line">
            <a:avLst/>
          </a:prstGeom>
          <a:solidFill>
            <a:schemeClr val="bg1"/>
          </a:solidFill>
          <a:ln>
            <a:solidFill>
              <a:schemeClr val="tx2"/>
            </a:solidFill>
          </a:ln>
        </p:spPr>
        <p:style>
          <a:lnRef idx="1">
            <a:schemeClr val="accent1"/>
          </a:lnRef>
          <a:fillRef idx="0">
            <a:schemeClr val="accent1"/>
          </a:fillRef>
          <a:effectRef idx="0">
            <a:schemeClr val="accent1"/>
          </a:effectRef>
          <a:fontRef idx="minor">
            <a:schemeClr val="tx1"/>
          </a:fontRef>
        </p:style>
      </p:cxnSp>
      <p:sp>
        <p:nvSpPr>
          <p:cNvPr id="8" name="椭圆 7"/>
          <p:cNvSpPr/>
          <p:nvPr/>
        </p:nvSpPr>
        <p:spPr>
          <a:xfrm rot="11174285">
            <a:off x="4668647" y="1742425"/>
            <a:ext cx="50405" cy="50405"/>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cxnSp>
        <p:nvCxnSpPr>
          <p:cNvPr id="9" name="直接连接符 8"/>
          <p:cNvCxnSpPr/>
          <p:nvPr/>
        </p:nvCxnSpPr>
        <p:spPr>
          <a:xfrm rot="7715704" flipH="1">
            <a:off x="4970171" y="1290764"/>
            <a:ext cx="46728" cy="156449"/>
          </a:xfrm>
          <a:prstGeom prst="line">
            <a:avLst/>
          </a:prstGeom>
          <a:solidFill>
            <a:schemeClr val="bg1"/>
          </a:solidFill>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V="1">
            <a:off x="5040104" y="1238656"/>
            <a:ext cx="60177" cy="197392"/>
          </a:xfrm>
          <a:prstGeom prst="line">
            <a:avLst/>
          </a:prstGeom>
          <a:solidFill>
            <a:schemeClr val="bg1"/>
          </a:solidFill>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H="1">
            <a:off x="4935490" y="1238655"/>
            <a:ext cx="164791" cy="43946"/>
          </a:xfrm>
          <a:prstGeom prst="line">
            <a:avLst/>
          </a:prstGeom>
          <a:solidFill>
            <a:schemeClr val="bg1"/>
          </a:solidFill>
          <a:ln>
            <a:solidFill>
              <a:schemeClr val="tx2"/>
            </a:solidFill>
          </a:ln>
        </p:spPr>
        <p:style>
          <a:lnRef idx="1">
            <a:schemeClr val="accent1"/>
          </a:lnRef>
          <a:fillRef idx="0">
            <a:schemeClr val="accent1"/>
          </a:fillRef>
          <a:effectRef idx="0">
            <a:schemeClr val="accent1"/>
          </a:effectRef>
          <a:fontRef idx="minor">
            <a:schemeClr val="tx1"/>
          </a:fontRef>
        </p:style>
      </p:cxnSp>
      <p:sp>
        <p:nvSpPr>
          <p:cNvPr id="12" name="椭圆 11"/>
          <p:cNvSpPr/>
          <p:nvPr/>
        </p:nvSpPr>
        <p:spPr>
          <a:xfrm rot="7715704">
            <a:off x="4929353" y="1278184"/>
            <a:ext cx="21897" cy="21896"/>
          </a:xfrm>
          <a:prstGeom prst="ellipse">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4" name="等腰三角形 13"/>
          <p:cNvSpPr/>
          <p:nvPr/>
        </p:nvSpPr>
        <p:spPr>
          <a:xfrm>
            <a:off x="2440077" y="5500381"/>
            <a:ext cx="285664" cy="253535"/>
          </a:xfrm>
          <a:prstGeom prst="triangle">
            <a:avLst>
              <a:gd name="adj" fmla="val 0"/>
            </a:avLst>
          </a:prstGeom>
          <a:solidFill>
            <a:srgbClr val="8787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8" name="文本框 17"/>
          <p:cNvSpPr txBox="1"/>
          <p:nvPr/>
        </p:nvSpPr>
        <p:spPr>
          <a:xfrm>
            <a:off x="1780675" y="2681150"/>
            <a:ext cx="9105114" cy="1200329"/>
          </a:xfrm>
          <a:prstGeom prst="rect">
            <a:avLst/>
          </a:prstGeom>
          <a:noFill/>
        </p:spPr>
        <p:txBody>
          <a:bodyPr wrap="square" rtlCol="0">
            <a:spAutoFit/>
          </a:bodyPr>
          <a:lstStyle/>
          <a:p>
            <a:pPr algn="ctr"/>
            <a:r>
              <a:rPr lang="zh-CN" altLang="en-US" sz="7200" dirty="0" smtClean="0">
                <a:solidFill>
                  <a:srgbClr val="3ABFC4"/>
                </a:solidFill>
                <a:effectLst>
                  <a:outerShdw blurRad="38100" dist="38100" dir="2700000" algn="tl" rotWithShape="0">
                    <a:prstClr val="black">
                      <a:lumMod val="75000"/>
                      <a:lumOff val="25000"/>
                      <a:alpha val="40000"/>
                    </a:prstClr>
                  </a:outerShdw>
                </a:effectLst>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大气商业</a:t>
            </a:r>
            <a:r>
              <a:rPr lang="zh-CN" altLang="en-US" sz="7200" dirty="0">
                <a:solidFill>
                  <a:srgbClr val="3ABFC4"/>
                </a:solidFill>
                <a:effectLst>
                  <a:outerShdw blurRad="38100" dist="38100" dir="2700000" algn="tl" rotWithShape="0">
                    <a:prstClr val="black">
                      <a:lumMod val="75000"/>
                      <a:lumOff val="25000"/>
                      <a:alpha val="40000"/>
                    </a:prstClr>
                  </a:outerShdw>
                </a:effectLst>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计划</a:t>
            </a:r>
            <a:r>
              <a:rPr lang="zh-CN" altLang="en-US" sz="7200" dirty="0" smtClean="0">
                <a:solidFill>
                  <a:srgbClr val="3ABFC4"/>
                </a:solidFill>
                <a:effectLst>
                  <a:outerShdw blurRad="38100" dist="38100" dir="2700000" algn="tl" rotWithShape="0">
                    <a:prstClr val="black">
                      <a:lumMod val="75000"/>
                      <a:lumOff val="25000"/>
                      <a:alpha val="40000"/>
                    </a:prstClr>
                  </a:outerShdw>
                </a:effectLst>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书</a:t>
            </a:r>
            <a:r>
              <a:rPr lang="en-US" altLang="zh-CN" sz="7200" dirty="0" smtClean="0">
                <a:solidFill>
                  <a:srgbClr val="3ABFC4"/>
                </a:solidFill>
                <a:effectLst>
                  <a:outerShdw blurRad="38100" dist="38100" dir="2700000" algn="tl" rotWithShape="0">
                    <a:prstClr val="black">
                      <a:lumMod val="75000"/>
                      <a:lumOff val="25000"/>
                      <a:alpha val="40000"/>
                    </a:prstClr>
                  </a:outerShdw>
                </a:effectLst>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PPT</a:t>
            </a:r>
            <a:endParaRPr lang="zh-CN" altLang="en-US" sz="7200" dirty="0" smtClean="0">
              <a:solidFill>
                <a:srgbClr val="3ABFC4"/>
              </a:solidFill>
              <a:effectLst>
                <a:outerShdw blurRad="38100" dist="38100" dir="2700000" algn="tl" rotWithShape="0">
                  <a:prstClr val="black">
                    <a:lumMod val="75000"/>
                    <a:lumOff val="25000"/>
                    <a:alpha val="40000"/>
                  </a:prstClr>
                </a:outerShdw>
              </a:effectLst>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pic>
        <p:nvPicPr>
          <p:cNvPr id="25" name="图片 24"/>
          <p:cNvPicPr>
            <a:picLocks noChangeAspect="1"/>
          </p:cNvPicPr>
          <p:nvPr/>
        </p:nvPicPr>
        <p:blipFill rotWithShape="1">
          <a:blip r:embed="rId3" cstate="print">
            <a:extLst>
              <a:ext uri="{28A0092B-C50C-407E-A947-70E740481C1C}">
                <a14:useLocalDpi xmlns:a14="http://schemas.microsoft.com/office/drawing/2010/main" val="0"/>
              </a:ext>
            </a:extLst>
          </a:blip>
          <a:srcRect r="67978"/>
          <a:stretch/>
        </p:blipFill>
        <p:spPr>
          <a:xfrm rot="5400000" flipV="1">
            <a:off x="10448291" y="2108895"/>
            <a:ext cx="3077858" cy="7036509"/>
          </a:xfrm>
          <a:prstGeom prst="rect">
            <a:avLst/>
          </a:prstGeom>
        </p:spPr>
      </p:pic>
      <p:sp>
        <p:nvSpPr>
          <p:cNvPr id="26" name="文本框 25"/>
          <p:cNvSpPr txBox="1"/>
          <p:nvPr/>
        </p:nvSpPr>
        <p:spPr>
          <a:xfrm>
            <a:off x="4179644" y="3734276"/>
            <a:ext cx="4307174" cy="646331"/>
          </a:xfrm>
          <a:prstGeom prst="rect">
            <a:avLst/>
          </a:prstGeom>
          <a:noFill/>
        </p:spPr>
        <p:txBody>
          <a:bodyPr wrap="square" rtlCol="0">
            <a:spAutoFit/>
          </a:bodyPr>
          <a:lstStyle/>
          <a:p>
            <a:pPr algn="ctr"/>
            <a:r>
              <a:rPr lang="en-US" altLang="zh-CN" sz="3600" b="1" dirty="0" smtClean="0">
                <a:solidFill>
                  <a:srgbClr val="7CAFDE"/>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BUSINESS PLAN</a:t>
            </a:r>
            <a:endParaRPr lang="zh-CN" altLang="en-US" sz="3600" b="1" dirty="0">
              <a:solidFill>
                <a:srgbClr val="7CAFDE"/>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8" name="文本框 27"/>
          <p:cNvSpPr txBox="1"/>
          <p:nvPr/>
        </p:nvSpPr>
        <p:spPr>
          <a:xfrm>
            <a:off x="3296321" y="4317029"/>
            <a:ext cx="6073820" cy="757130"/>
          </a:xfrm>
          <a:prstGeom prst="rect">
            <a:avLst/>
          </a:prstGeom>
          <a:noFill/>
        </p:spPr>
        <p:txBody>
          <a:bodyPr wrap="square" rtlCol="0">
            <a:spAutoFit/>
          </a:bodyPr>
          <a:lstStyle/>
          <a:p>
            <a:pPr algn="ctr">
              <a:lnSpc>
                <a:spcPct val="120000"/>
              </a:lnSpc>
            </a:pPr>
            <a:r>
              <a:rPr lang="en-US" altLang="zh-CN" sz="1200" dirty="0">
                <a:solidFill>
                  <a:srgbClr val="2C3460">
                    <a:alpha val="70000"/>
                  </a:srgb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Lorem </a:t>
            </a:r>
            <a:r>
              <a:rPr lang="en-US" altLang="zh-CN" sz="1200" dirty="0" err="1">
                <a:solidFill>
                  <a:srgbClr val="2C3460">
                    <a:alpha val="70000"/>
                  </a:srgb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Ipsum</a:t>
            </a:r>
            <a:r>
              <a:rPr lang="en-US" altLang="zh-CN" sz="1200" dirty="0">
                <a:solidFill>
                  <a:srgbClr val="2C3460">
                    <a:alpha val="70000"/>
                  </a:srgb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 is simply dummy text of the printing and typesetting industry. Lorem </a:t>
            </a:r>
            <a:r>
              <a:rPr lang="en-US" altLang="zh-CN" sz="1200" dirty="0" err="1">
                <a:solidFill>
                  <a:srgbClr val="2C3460">
                    <a:alpha val="70000"/>
                  </a:srgb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Ipsum</a:t>
            </a:r>
            <a:r>
              <a:rPr lang="en-US" altLang="zh-CN" sz="1200" dirty="0">
                <a:solidFill>
                  <a:srgbClr val="2C3460">
                    <a:alpha val="70000"/>
                  </a:srgb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 has been the industry's standard dummy text ever since the </a:t>
            </a:r>
            <a:r>
              <a:rPr lang="en-US" altLang="zh-CN" sz="1200" dirty="0" smtClean="0">
                <a:solidFill>
                  <a:srgbClr val="2C3460">
                    <a:alpha val="70000"/>
                  </a:srgb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1</a:t>
            </a:r>
          </a:p>
          <a:p>
            <a:pPr algn="ctr">
              <a:lnSpc>
                <a:spcPct val="120000"/>
              </a:lnSpc>
            </a:pPr>
            <a:r>
              <a:rPr lang="en-US" altLang="zh-CN" sz="1200" dirty="0" smtClean="0">
                <a:solidFill>
                  <a:srgbClr val="2C3460">
                    <a:alpha val="70000"/>
                  </a:srgb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500s</a:t>
            </a:r>
            <a:r>
              <a:rPr lang="en-US" altLang="zh-CN" sz="1200" dirty="0">
                <a:solidFill>
                  <a:srgbClr val="2C3460">
                    <a:alpha val="70000"/>
                  </a:srgb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 when an unknown.</a:t>
            </a:r>
          </a:p>
        </p:txBody>
      </p:sp>
      <p:grpSp>
        <p:nvGrpSpPr>
          <p:cNvPr id="35" name="组合 34"/>
          <p:cNvGrpSpPr/>
          <p:nvPr/>
        </p:nvGrpSpPr>
        <p:grpSpPr>
          <a:xfrm>
            <a:off x="9708629" y="741651"/>
            <a:ext cx="1442488" cy="502233"/>
            <a:chOff x="9708629" y="741651"/>
            <a:chExt cx="1442488" cy="502233"/>
          </a:xfrm>
        </p:grpSpPr>
        <p:sp>
          <p:nvSpPr>
            <p:cNvPr id="36" name="文本框 35"/>
            <p:cNvSpPr txBox="1"/>
            <p:nvPr/>
          </p:nvSpPr>
          <p:spPr>
            <a:xfrm>
              <a:off x="10081059" y="741651"/>
              <a:ext cx="697627" cy="400110"/>
            </a:xfrm>
            <a:prstGeom prst="rect">
              <a:avLst/>
            </a:prstGeom>
            <a:noFill/>
          </p:spPr>
          <p:txBody>
            <a:bodyPr wrap="none" rtlCol="0">
              <a:spAutoFit/>
            </a:bodyPr>
            <a:lstStyle/>
            <a:p>
              <a:pPr algn="ctr"/>
              <a:r>
                <a:rPr lang="en-US" altLang="zh-CN" sz="2000" dirty="0" smtClean="0">
                  <a:solidFill>
                    <a:schemeClr val="tx1">
                      <a:lumMod val="65000"/>
                      <a:lumOff val="35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LOGO</a:t>
              </a:r>
              <a:endParaRPr lang="zh-CN" altLang="en-US" sz="2000" dirty="0">
                <a:solidFill>
                  <a:schemeClr val="tx1">
                    <a:lumMod val="65000"/>
                    <a:lumOff val="35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37" name="任意多边形 36"/>
            <p:cNvSpPr/>
            <p:nvPr/>
          </p:nvSpPr>
          <p:spPr>
            <a:xfrm>
              <a:off x="9708629" y="1006582"/>
              <a:ext cx="1442488" cy="78474"/>
            </a:xfrm>
            <a:custGeom>
              <a:avLst/>
              <a:gdLst>
                <a:gd name="connsiteX0" fmla="*/ 1456074 w 2912150"/>
                <a:gd name="connsiteY0" fmla="*/ 0 h 158426"/>
                <a:gd name="connsiteX1" fmla="*/ 2701813 w 2912150"/>
                <a:gd name="connsiteY1" fmla="*/ 108804 h 158426"/>
                <a:gd name="connsiteX2" fmla="*/ 2912150 w 2912150"/>
                <a:gd name="connsiteY2" fmla="*/ 158426 h 158426"/>
                <a:gd name="connsiteX3" fmla="*/ 2677460 w 2912150"/>
                <a:gd name="connsiteY3" fmla="*/ 135577 h 158426"/>
                <a:gd name="connsiteX4" fmla="*/ 1456073 w 2912150"/>
                <a:gd name="connsiteY4" fmla="*/ 86458 h 158426"/>
                <a:gd name="connsiteX5" fmla="*/ 234686 w 2912150"/>
                <a:gd name="connsiteY5" fmla="*/ 135577 h 158426"/>
                <a:gd name="connsiteX6" fmla="*/ 0 w 2912150"/>
                <a:gd name="connsiteY6" fmla="*/ 158425 h 158426"/>
                <a:gd name="connsiteX7" fmla="*/ 210336 w 2912150"/>
                <a:gd name="connsiteY7" fmla="*/ 108804 h 158426"/>
                <a:gd name="connsiteX8" fmla="*/ 1456074 w 2912150"/>
                <a:gd name="connsiteY8" fmla="*/ 0 h 158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12150" h="158426">
                  <a:moveTo>
                    <a:pt x="1456074" y="0"/>
                  </a:moveTo>
                  <a:cubicBezTo>
                    <a:pt x="1917524" y="0"/>
                    <a:pt x="2346209" y="40111"/>
                    <a:pt x="2701813" y="108804"/>
                  </a:cubicBezTo>
                  <a:lnTo>
                    <a:pt x="2912150" y="158426"/>
                  </a:lnTo>
                  <a:lnTo>
                    <a:pt x="2677460" y="135577"/>
                  </a:lnTo>
                  <a:cubicBezTo>
                    <a:pt x="2291624" y="103655"/>
                    <a:pt x="1881399" y="86458"/>
                    <a:pt x="1456073" y="86458"/>
                  </a:cubicBezTo>
                  <a:cubicBezTo>
                    <a:pt x="1030748" y="86458"/>
                    <a:pt x="620522" y="103655"/>
                    <a:pt x="234686" y="135577"/>
                  </a:cubicBezTo>
                  <a:lnTo>
                    <a:pt x="0" y="158425"/>
                  </a:lnTo>
                  <a:lnTo>
                    <a:pt x="210336" y="108804"/>
                  </a:lnTo>
                  <a:cubicBezTo>
                    <a:pt x="565939" y="40111"/>
                    <a:pt x="994625" y="0"/>
                    <a:pt x="1456074" y="0"/>
                  </a:cubicBezTo>
                  <a:close/>
                </a:path>
              </a:pathLst>
            </a:custGeom>
            <a:solidFill>
              <a:srgbClr val="8787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dirty="0">
                <a:solidFill>
                  <a:srgbClr val="878787"/>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38" name="文本框 37"/>
            <p:cNvSpPr txBox="1"/>
            <p:nvPr/>
          </p:nvSpPr>
          <p:spPr>
            <a:xfrm>
              <a:off x="9888699" y="1043829"/>
              <a:ext cx="1082348" cy="200055"/>
            </a:xfrm>
            <a:prstGeom prst="rect">
              <a:avLst/>
            </a:prstGeom>
            <a:noFill/>
          </p:spPr>
          <p:txBody>
            <a:bodyPr wrap="none" rtlCol="0">
              <a:spAutoFit/>
            </a:bodyPr>
            <a:lstStyle/>
            <a:p>
              <a:pPr algn="ctr"/>
              <a:r>
                <a:rPr lang="zh-CN" altLang="en-US" sz="700" dirty="0" smtClean="0">
                  <a:solidFill>
                    <a:srgbClr val="878787"/>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添加您的艺术公司名称</a:t>
              </a:r>
              <a:endParaRPr lang="zh-CN" altLang="en-US" sz="700" dirty="0">
                <a:solidFill>
                  <a:srgbClr val="878787"/>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grpSp>
    </p:spTree>
    <p:extLst>
      <p:ext uri="{BB962C8B-B14F-4D97-AF65-F5344CB8AC3E}">
        <p14:creationId xmlns:p14="http://schemas.microsoft.com/office/powerpoint/2010/main" val="1796659155"/>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14:presetBounceEnd="40000">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14:bounceEnd="40000">
                                          <p:cBhvr additive="base">
                                            <p:cTn id="7" dur="1000" fill="hold"/>
                                            <p:tgtEl>
                                              <p:spTgt spid="4"/>
                                            </p:tgtEl>
                                            <p:attrNameLst>
                                              <p:attrName>ppt_x</p:attrName>
                                            </p:attrNameLst>
                                          </p:cBhvr>
                                          <p:tavLst>
                                            <p:tav tm="0">
                                              <p:val>
                                                <p:strVal val="#ppt_x"/>
                                              </p:val>
                                            </p:tav>
                                            <p:tav tm="100000">
                                              <p:val>
                                                <p:strVal val="#ppt_x"/>
                                              </p:val>
                                            </p:tav>
                                          </p:tavLst>
                                        </p:anim>
                                        <p:anim calcmode="lin" valueType="num" p14:bounceEnd="40000">
                                          <p:cBhvr additive="base">
                                            <p:cTn id="8" dur="1000" fill="hold"/>
                                            <p:tgtEl>
                                              <p:spTgt spid="4"/>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14:presetBounceEnd="40000">
                                      <p:stCondLst>
                                        <p:cond delay="0"/>
                                      </p:stCondLst>
                                      <p:childTnLst>
                                        <p:set>
                                          <p:cBhvr>
                                            <p:cTn id="10" dur="1" fill="hold">
                                              <p:stCondLst>
                                                <p:cond delay="0"/>
                                              </p:stCondLst>
                                            </p:cTn>
                                            <p:tgtEl>
                                              <p:spTgt spid="25"/>
                                            </p:tgtEl>
                                            <p:attrNameLst>
                                              <p:attrName>style.visibility</p:attrName>
                                            </p:attrNameLst>
                                          </p:cBhvr>
                                          <p:to>
                                            <p:strVal val="visible"/>
                                          </p:to>
                                        </p:set>
                                        <p:anim calcmode="lin" valueType="num" p14:bounceEnd="40000">
                                          <p:cBhvr additive="base">
                                            <p:cTn id="11" dur="1000" fill="hold"/>
                                            <p:tgtEl>
                                              <p:spTgt spid="25"/>
                                            </p:tgtEl>
                                            <p:attrNameLst>
                                              <p:attrName>ppt_x</p:attrName>
                                            </p:attrNameLst>
                                          </p:cBhvr>
                                          <p:tavLst>
                                            <p:tav tm="0">
                                              <p:val>
                                                <p:strVal val="#ppt_x"/>
                                              </p:val>
                                            </p:tav>
                                            <p:tav tm="100000">
                                              <p:val>
                                                <p:strVal val="#ppt_x"/>
                                              </p:val>
                                            </p:tav>
                                          </p:tavLst>
                                        </p:anim>
                                        <p:anim calcmode="lin" valueType="num" p14:bounceEnd="40000">
                                          <p:cBhvr additive="base">
                                            <p:cTn id="12" dur="1000" fill="hold"/>
                                            <p:tgtEl>
                                              <p:spTgt spid="25"/>
                                            </p:tgtEl>
                                            <p:attrNameLst>
                                              <p:attrName>ppt_y</p:attrName>
                                            </p:attrNameLst>
                                          </p:cBhvr>
                                          <p:tavLst>
                                            <p:tav tm="0">
                                              <p:val>
                                                <p:strVal val="0-#ppt_h/2"/>
                                              </p:val>
                                            </p:tav>
                                            <p:tav tm="100000">
                                              <p:val>
                                                <p:strVal val="#ppt_y"/>
                                              </p:val>
                                            </p:tav>
                                          </p:tavLst>
                                        </p:anim>
                                      </p:childTnLst>
                                    </p:cTn>
                                  </p:par>
                                </p:childTnLst>
                              </p:cTn>
                            </p:par>
                            <p:par>
                              <p:cTn id="13" fill="hold">
                                <p:stCondLst>
                                  <p:cond delay="1000"/>
                                </p:stCondLst>
                                <p:childTnLst>
                                  <p:par>
                                    <p:cTn id="14" presetID="41" presetClass="entr" presetSubtype="0" fill="hold" grpId="2" nodeType="afterEffect">
                                      <p:stCondLst>
                                        <p:cond delay="0"/>
                                      </p:stCondLst>
                                      <p:iterate type="lt">
                                        <p:tmPct val="10000"/>
                                      </p:iterate>
                                      <p:childTnLst>
                                        <p:set>
                                          <p:cBhvr>
                                            <p:cTn id="15" dur="1" fill="hold">
                                              <p:stCondLst>
                                                <p:cond delay="0"/>
                                              </p:stCondLst>
                                            </p:cTn>
                                            <p:tgtEl>
                                              <p:spTgt spid="18"/>
                                            </p:tgtEl>
                                            <p:attrNameLst>
                                              <p:attrName>style.visibility</p:attrName>
                                            </p:attrNameLst>
                                          </p:cBhvr>
                                          <p:to>
                                            <p:strVal val="visible"/>
                                          </p:to>
                                        </p:set>
                                        <p:anim calcmode="lin" valueType="num">
                                          <p:cBhvr>
                                            <p:cTn id="16" dur="500" fill="hold"/>
                                            <p:tgtEl>
                                              <p:spTgt spid="18"/>
                                            </p:tgtEl>
                                            <p:attrNameLst>
                                              <p:attrName>ppt_x</p:attrName>
                                            </p:attrNameLst>
                                          </p:cBhvr>
                                          <p:tavLst>
                                            <p:tav tm="0">
                                              <p:val>
                                                <p:strVal val="#ppt_x"/>
                                              </p:val>
                                            </p:tav>
                                            <p:tav tm="50000">
                                              <p:val>
                                                <p:strVal val="#ppt_x+.1"/>
                                              </p:val>
                                            </p:tav>
                                            <p:tav tm="100000">
                                              <p:val>
                                                <p:strVal val="#ppt_x"/>
                                              </p:val>
                                            </p:tav>
                                          </p:tavLst>
                                        </p:anim>
                                        <p:anim calcmode="lin" valueType="num">
                                          <p:cBhvr>
                                            <p:cTn id="17" dur="500" fill="hold"/>
                                            <p:tgtEl>
                                              <p:spTgt spid="18"/>
                                            </p:tgtEl>
                                            <p:attrNameLst>
                                              <p:attrName>ppt_y</p:attrName>
                                            </p:attrNameLst>
                                          </p:cBhvr>
                                          <p:tavLst>
                                            <p:tav tm="0">
                                              <p:val>
                                                <p:strVal val="#ppt_y"/>
                                              </p:val>
                                            </p:tav>
                                            <p:tav tm="100000">
                                              <p:val>
                                                <p:strVal val="#ppt_y"/>
                                              </p:val>
                                            </p:tav>
                                          </p:tavLst>
                                        </p:anim>
                                        <p:anim calcmode="lin" valueType="num">
                                          <p:cBhvr>
                                            <p:cTn id="18" dur="500" fill="hold"/>
                                            <p:tgtEl>
                                              <p:spTgt spid="18"/>
                                            </p:tgtEl>
                                            <p:attrNameLst>
                                              <p:attrName>ppt_h</p:attrName>
                                            </p:attrNameLst>
                                          </p:cBhvr>
                                          <p:tavLst>
                                            <p:tav tm="0">
                                              <p:val>
                                                <p:strVal val="#ppt_h/10"/>
                                              </p:val>
                                            </p:tav>
                                            <p:tav tm="50000">
                                              <p:val>
                                                <p:strVal val="#ppt_h+.01"/>
                                              </p:val>
                                            </p:tav>
                                            <p:tav tm="100000">
                                              <p:val>
                                                <p:strVal val="#ppt_h"/>
                                              </p:val>
                                            </p:tav>
                                          </p:tavLst>
                                        </p:anim>
                                        <p:anim calcmode="lin" valueType="num">
                                          <p:cBhvr>
                                            <p:cTn id="19" dur="500" fill="hold"/>
                                            <p:tgtEl>
                                              <p:spTgt spid="18"/>
                                            </p:tgtEl>
                                            <p:attrNameLst>
                                              <p:attrName>ppt_w</p:attrName>
                                            </p:attrNameLst>
                                          </p:cBhvr>
                                          <p:tavLst>
                                            <p:tav tm="0">
                                              <p:val>
                                                <p:strVal val="#ppt_w/10"/>
                                              </p:val>
                                            </p:tav>
                                            <p:tav tm="50000">
                                              <p:val>
                                                <p:strVal val="#ppt_w+.01"/>
                                              </p:val>
                                            </p:tav>
                                            <p:tav tm="100000">
                                              <p:val>
                                                <p:strVal val="#ppt_w"/>
                                              </p:val>
                                            </p:tav>
                                          </p:tavLst>
                                        </p:anim>
                                        <p:animEffect transition="in" filter="fade">
                                          <p:cBhvr>
                                            <p:cTn id="20" dur="500" tmFilter="0,0; .5, 1; 1, 1"/>
                                            <p:tgtEl>
                                              <p:spTgt spid="18"/>
                                            </p:tgtEl>
                                          </p:cBhvr>
                                        </p:animEffect>
                                      </p:childTnLst>
                                    </p:cTn>
                                  </p:par>
                                  <p:par>
                                    <p:cTn id="21" presetID="10" presetClass="entr" presetSubtype="0" fill="hold" grpId="0" nodeType="withEffect">
                                      <p:stCondLst>
                                        <p:cond delay="45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par>
                                    <p:cTn id="24" presetID="35" presetClass="path" presetSubtype="0" decel="40000" fill="hold" grpId="1" nodeType="withEffect">
                                      <p:stCondLst>
                                        <p:cond delay="450"/>
                                      </p:stCondLst>
                                      <p:childTnLst>
                                        <p:animMotion origin="layout" path="M -0.0388 -0.02686 L 0.14193 0.06828 " pathEditMode="relative" rAng="0" ptsTypes="AA">
                                          <p:cBhvr>
                                            <p:cTn id="25" dur="750" spd="-100000" fill="hold"/>
                                            <p:tgtEl>
                                              <p:spTgt spid="14"/>
                                            </p:tgtEl>
                                            <p:attrNameLst>
                                              <p:attrName>ppt_x</p:attrName>
                                              <p:attrName>ppt_y</p:attrName>
                                            </p:attrNameLst>
                                          </p:cBhvr>
                                          <p:rCtr x="9036" y="4745"/>
                                        </p:animMotion>
                                      </p:childTnLst>
                                    </p:cTn>
                                  </p:par>
                                  <p:par>
                                    <p:cTn id="26" presetID="35" presetClass="path" presetSubtype="0" accel="40000" decel="40000" fill="hold" grpId="2" nodeType="withEffect">
                                      <p:stCondLst>
                                        <p:cond delay="1250"/>
                                      </p:stCondLst>
                                      <p:childTnLst>
                                        <p:animMotion origin="layout" path="M -0.0345 -0.02547 L 0.0043 -0.00278 " pathEditMode="relative" rAng="0" ptsTypes="AA">
                                          <p:cBhvr>
                                            <p:cTn id="27" dur="750" fill="hold"/>
                                            <p:tgtEl>
                                              <p:spTgt spid="14"/>
                                            </p:tgtEl>
                                            <p:attrNameLst>
                                              <p:attrName>ppt_x</p:attrName>
                                              <p:attrName>ppt_y</p:attrName>
                                            </p:attrNameLst>
                                          </p:cBhvr>
                                          <p:rCtr x="1940" y="1134"/>
                                        </p:animMotion>
                                      </p:childTnLst>
                                    </p:cTn>
                                  </p:par>
                                  <p:par>
                                    <p:cTn id="28" presetID="31" presetClass="entr" presetSubtype="0" fill="hold" nodeType="withEffect">
                                      <p:stCondLst>
                                        <p:cond delay="250"/>
                                      </p:stCondLst>
                                      <p:childTnLst>
                                        <p:set>
                                          <p:cBhvr>
                                            <p:cTn id="29" dur="1" fill="hold">
                                              <p:stCondLst>
                                                <p:cond delay="0"/>
                                              </p:stCondLst>
                                            </p:cTn>
                                            <p:tgtEl>
                                              <p:spTgt spid="5"/>
                                            </p:tgtEl>
                                            <p:attrNameLst>
                                              <p:attrName>style.visibility</p:attrName>
                                            </p:attrNameLst>
                                          </p:cBhvr>
                                          <p:to>
                                            <p:strVal val="visible"/>
                                          </p:to>
                                        </p:set>
                                        <p:anim calcmode="lin" valueType="num">
                                          <p:cBhvr>
                                            <p:cTn id="30" dur="1000" fill="hold"/>
                                            <p:tgtEl>
                                              <p:spTgt spid="5"/>
                                            </p:tgtEl>
                                            <p:attrNameLst>
                                              <p:attrName>ppt_w</p:attrName>
                                            </p:attrNameLst>
                                          </p:cBhvr>
                                          <p:tavLst>
                                            <p:tav tm="0">
                                              <p:val>
                                                <p:fltVal val="0"/>
                                              </p:val>
                                            </p:tav>
                                            <p:tav tm="100000">
                                              <p:val>
                                                <p:strVal val="#ppt_w"/>
                                              </p:val>
                                            </p:tav>
                                          </p:tavLst>
                                        </p:anim>
                                        <p:anim calcmode="lin" valueType="num">
                                          <p:cBhvr>
                                            <p:cTn id="31" dur="1000" fill="hold"/>
                                            <p:tgtEl>
                                              <p:spTgt spid="5"/>
                                            </p:tgtEl>
                                            <p:attrNameLst>
                                              <p:attrName>ppt_h</p:attrName>
                                            </p:attrNameLst>
                                          </p:cBhvr>
                                          <p:tavLst>
                                            <p:tav tm="0">
                                              <p:val>
                                                <p:fltVal val="0"/>
                                              </p:val>
                                            </p:tav>
                                            <p:tav tm="100000">
                                              <p:val>
                                                <p:strVal val="#ppt_h"/>
                                              </p:val>
                                            </p:tav>
                                          </p:tavLst>
                                        </p:anim>
                                        <p:anim calcmode="lin" valueType="num">
                                          <p:cBhvr>
                                            <p:cTn id="32" dur="1000" fill="hold"/>
                                            <p:tgtEl>
                                              <p:spTgt spid="5"/>
                                            </p:tgtEl>
                                            <p:attrNameLst>
                                              <p:attrName>style.rotation</p:attrName>
                                            </p:attrNameLst>
                                          </p:cBhvr>
                                          <p:tavLst>
                                            <p:tav tm="0">
                                              <p:val>
                                                <p:fltVal val="90"/>
                                              </p:val>
                                            </p:tav>
                                            <p:tav tm="100000">
                                              <p:val>
                                                <p:fltVal val="0"/>
                                              </p:val>
                                            </p:tav>
                                          </p:tavLst>
                                        </p:anim>
                                        <p:animEffect transition="in" filter="fade">
                                          <p:cBhvr>
                                            <p:cTn id="33" dur="1000"/>
                                            <p:tgtEl>
                                              <p:spTgt spid="5"/>
                                            </p:tgtEl>
                                          </p:cBhvr>
                                        </p:animEffect>
                                      </p:childTnLst>
                                    </p:cTn>
                                  </p:par>
                                  <p:par>
                                    <p:cTn id="34" presetID="31" presetClass="entr" presetSubtype="0" fill="hold" nodeType="withEffect">
                                      <p:stCondLst>
                                        <p:cond delay="250"/>
                                      </p:stCondLst>
                                      <p:childTnLst>
                                        <p:set>
                                          <p:cBhvr>
                                            <p:cTn id="35" dur="1" fill="hold">
                                              <p:stCondLst>
                                                <p:cond delay="0"/>
                                              </p:stCondLst>
                                            </p:cTn>
                                            <p:tgtEl>
                                              <p:spTgt spid="6"/>
                                            </p:tgtEl>
                                            <p:attrNameLst>
                                              <p:attrName>style.visibility</p:attrName>
                                            </p:attrNameLst>
                                          </p:cBhvr>
                                          <p:to>
                                            <p:strVal val="visible"/>
                                          </p:to>
                                        </p:set>
                                        <p:anim calcmode="lin" valueType="num">
                                          <p:cBhvr>
                                            <p:cTn id="36" dur="1000" fill="hold"/>
                                            <p:tgtEl>
                                              <p:spTgt spid="6"/>
                                            </p:tgtEl>
                                            <p:attrNameLst>
                                              <p:attrName>ppt_w</p:attrName>
                                            </p:attrNameLst>
                                          </p:cBhvr>
                                          <p:tavLst>
                                            <p:tav tm="0">
                                              <p:val>
                                                <p:fltVal val="0"/>
                                              </p:val>
                                            </p:tav>
                                            <p:tav tm="100000">
                                              <p:val>
                                                <p:strVal val="#ppt_w"/>
                                              </p:val>
                                            </p:tav>
                                          </p:tavLst>
                                        </p:anim>
                                        <p:anim calcmode="lin" valueType="num">
                                          <p:cBhvr>
                                            <p:cTn id="37" dur="1000" fill="hold"/>
                                            <p:tgtEl>
                                              <p:spTgt spid="6"/>
                                            </p:tgtEl>
                                            <p:attrNameLst>
                                              <p:attrName>ppt_h</p:attrName>
                                            </p:attrNameLst>
                                          </p:cBhvr>
                                          <p:tavLst>
                                            <p:tav tm="0">
                                              <p:val>
                                                <p:fltVal val="0"/>
                                              </p:val>
                                            </p:tav>
                                            <p:tav tm="100000">
                                              <p:val>
                                                <p:strVal val="#ppt_h"/>
                                              </p:val>
                                            </p:tav>
                                          </p:tavLst>
                                        </p:anim>
                                        <p:anim calcmode="lin" valueType="num">
                                          <p:cBhvr>
                                            <p:cTn id="38" dur="1000" fill="hold"/>
                                            <p:tgtEl>
                                              <p:spTgt spid="6"/>
                                            </p:tgtEl>
                                            <p:attrNameLst>
                                              <p:attrName>style.rotation</p:attrName>
                                            </p:attrNameLst>
                                          </p:cBhvr>
                                          <p:tavLst>
                                            <p:tav tm="0">
                                              <p:val>
                                                <p:fltVal val="90"/>
                                              </p:val>
                                            </p:tav>
                                            <p:tav tm="100000">
                                              <p:val>
                                                <p:fltVal val="0"/>
                                              </p:val>
                                            </p:tav>
                                          </p:tavLst>
                                        </p:anim>
                                        <p:animEffect transition="in" filter="fade">
                                          <p:cBhvr>
                                            <p:cTn id="39" dur="1000"/>
                                            <p:tgtEl>
                                              <p:spTgt spid="6"/>
                                            </p:tgtEl>
                                          </p:cBhvr>
                                        </p:animEffect>
                                      </p:childTnLst>
                                    </p:cTn>
                                  </p:par>
                                  <p:par>
                                    <p:cTn id="40" presetID="31" presetClass="entr" presetSubtype="0" fill="hold" nodeType="withEffect">
                                      <p:stCondLst>
                                        <p:cond delay="250"/>
                                      </p:stCondLst>
                                      <p:childTnLst>
                                        <p:set>
                                          <p:cBhvr>
                                            <p:cTn id="41" dur="1" fill="hold">
                                              <p:stCondLst>
                                                <p:cond delay="0"/>
                                              </p:stCondLst>
                                            </p:cTn>
                                            <p:tgtEl>
                                              <p:spTgt spid="7"/>
                                            </p:tgtEl>
                                            <p:attrNameLst>
                                              <p:attrName>style.visibility</p:attrName>
                                            </p:attrNameLst>
                                          </p:cBhvr>
                                          <p:to>
                                            <p:strVal val="visible"/>
                                          </p:to>
                                        </p:set>
                                        <p:anim calcmode="lin" valueType="num">
                                          <p:cBhvr>
                                            <p:cTn id="42" dur="1000" fill="hold"/>
                                            <p:tgtEl>
                                              <p:spTgt spid="7"/>
                                            </p:tgtEl>
                                            <p:attrNameLst>
                                              <p:attrName>ppt_w</p:attrName>
                                            </p:attrNameLst>
                                          </p:cBhvr>
                                          <p:tavLst>
                                            <p:tav tm="0">
                                              <p:val>
                                                <p:fltVal val="0"/>
                                              </p:val>
                                            </p:tav>
                                            <p:tav tm="100000">
                                              <p:val>
                                                <p:strVal val="#ppt_w"/>
                                              </p:val>
                                            </p:tav>
                                          </p:tavLst>
                                        </p:anim>
                                        <p:anim calcmode="lin" valueType="num">
                                          <p:cBhvr>
                                            <p:cTn id="43" dur="1000" fill="hold"/>
                                            <p:tgtEl>
                                              <p:spTgt spid="7"/>
                                            </p:tgtEl>
                                            <p:attrNameLst>
                                              <p:attrName>ppt_h</p:attrName>
                                            </p:attrNameLst>
                                          </p:cBhvr>
                                          <p:tavLst>
                                            <p:tav tm="0">
                                              <p:val>
                                                <p:fltVal val="0"/>
                                              </p:val>
                                            </p:tav>
                                            <p:tav tm="100000">
                                              <p:val>
                                                <p:strVal val="#ppt_h"/>
                                              </p:val>
                                            </p:tav>
                                          </p:tavLst>
                                        </p:anim>
                                        <p:anim calcmode="lin" valueType="num">
                                          <p:cBhvr>
                                            <p:cTn id="44" dur="1000" fill="hold"/>
                                            <p:tgtEl>
                                              <p:spTgt spid="7"/>
                                            </p:tgtEl>
                                            <p:attrNameLst>
                                              <p:attrName>style.rotation</p:attrName>
                                            </p:attrNameLst>
                                          </p:cBhvr>
                                          <p:tavLst>
                                            <p:tav tm="0">
                                              <p:val>
                                                <p:fltVal val="90"/>
                                              </p:val>
                                            </p:tav>
                                            <p:tav tm="100000">
                                              <p:val>
                                                <p:fltVal val="0"/>
                                              </p:val>
                                            </p:tav>
                                          </p:tavLst>
                                        </p:anim>
                                        <p:animEffect transition="in" filter="fade">
                                          <p:cBhvr>
                                            <p:cTn id="45" dur="1000"/>
                                            <p:tgtEl>
                                              <p:spTgt spid="7"/>
                                            </p:tgtEl>
                                          </p:cBhvr>
                                        </p:animEffect>
                                      </p:childTnLst>
                                    </p:cTn>
                                  </p:par>
                                  <p:par>
                                    <p:cTn id="46" presetID="31" presetClass="entr" presetSubtype="0" fill="hold" grpId="0" nodeType="withEffect">
                                      <p:stCondLst>
                                        <p:cond delay="250"/>
                                      </p:stCondLst>
                                      <p:childTnLst>
                                        <p:set>
                                          <p:cBhvr>
                                            <p:cTn id="47" dur="1" fill="hold">
                                              <p:stCondLst>
                                                <p:cond delay="0"/>
                                              </p:stCondLst>
                                            </p:cTn>
                                            <p:tgtEl>
                                              <p:spTgt spid="8"/>
                                            </p:tgtEl>
                                            <p:attrNameLst>
                                              <p:attrName>style.visibility</p:attrName>
                                            </p:attrNameLst>
                                          </p:cBhvr>
                                          <p:to>
                                            <p:strVal val="visible"/>
                                          </p:to>
                                        </p:set>
                                        <p:anim calcmode="lin" valueType="num">
                                          <p:cBhvr>
                                            <p:cTn id="48" dur="1000" fill="hold"/>
                                            <p:tgtEl>
                                              <p:spTgt spid="8"/>
                                            </p:tgtEl>
                                            <p:attrNameLst>
                                              <p:attrName>ppt_w</p:attrName>
                                            </p:attrNameLst>
                                          </p:cBhvr>
                                          <p:tavLst>
                                            <p:tav tm="0">
                                              <p:val>
                                                <p:fltVal val="0"/>
                                              </p:val>
                                            </p:tav>
                                            <p:tav tm="100000">
                                              <p:val>
                                                <p:strVal val="#ppt_w"/>
                                              </p:val>
                                            </p:tav>
                                          </p:tavLst>
                                        </p:anim>
                                        <p:anim calcmode="lin" valueType="num">
                                          <p:cBhvr>
                                            <p:cTn id="49" dur="1000" fill="hold"/>
                                            <p:tgtEl>
                                              <p:spTgt spid="8"/>
                                            </p:tgtEl>
                                            <p:attrNameLst>
                                              <p:attrName>ppt_h</p:attrName>
                                            </p:attrNameLst>
                                          </p:cBhvr>
                                          <p:tavLst>
                                            <p:tav tm="0">
                                              <p:val>
                                                <p:fltVal val="0"/>
                                              </p:val>
                                            </p:tav>
                                            <p:tav tm="100000">
                                              <p:val>
                                                <p:strVal val="#ppt_h"/>
                                              </p:val>
                                            </p:tav>
                                          </p:tavLst>
                                        </p:anim>
                                        <p:anim calcmode="lin" valueType="num">
                                          <p:cBhvr>
                                            <p:cTn id="50" dur="1000" fill="hold"/>
                                            <p:tgtEl>
                                              <p:spTgt spid="8"/>
                                            </p:tgtEl>
                                            <p:attrNameLst>
                                              <p:attrName>style.rotation</p:attrName>
                                            </p:attrNameLst>
                                          </p:cBhvr>
                                          <p:tavLst>
                                            <p:tav tm="0">
                                              <p:val>
                                                <p:fltVal val="90"/>
                                              </p:val>
                                            </p:tav>
                                            <p:tav tm="100000">
                                              <p:val>
                                                <p:fltVal val="0"/>
                                              </p:val>
                                            </p:tav>
                                          </p:tavLst>
                                        </p:anim>
                                        <p:animEffect transition="in" filter="fade">
                                          <p:cBhvr>
                                            <p:cTn id="51" dur="1000"/>
                                            <p:tgtEl>
                                              <p:spTgt spid="8"/>
                                            </p:tgtEl>
                                          </p:cBhvr>
                                        </p:animEffect>
                                      </p:childTnLst>
                                    </p:cTn>
                                  </p:par>
                                  <p:par>
                                    <p:cTn id="52" presetID="31" presetClass="entr" presetSubtype="0" fill="hold" nodeType="withEffect">
                                      <p:stCondLst>
                                        <p:cond delay="250"/>
                                      </p:stCondLst>
                                      <p:childTnLst>
                                        <p:set>
                                          <p:cBhvr>
                                            <p:cTn id="53" dur="1" fill="hold">
                                              <p:stCondLst>
                                                <p:cond delay="0"/>
                                              </p:stCondLst>
                                            </p:cTn>
                                            <p:tgtEl>
                                              <p:spTgt spid="9"/>
                                            </p:tgtEl>
                                            <p:attrNameLst>
                                              <p:attrName>style.visibility</p:attrName>
                                            </p:attrNameLst>
                                          </p:cBhvr>
                                          <p:to>
                                            <p:strVal val="visible"/>
                                          </p:to>
                                        </p:set>
                                        <p:anim calcmode="lin" valueType="num">
                                          <p:cBhvr>
                                            <p:cTn id="54" dur="1000" fill="hold"/>
                                            <p:tgtEl>
                                              <p:spTgt spid="9"/>
                                            </p:tgtEl>
                                            <p:attrNameLst>
                                              <p:attrName>ppt_w</p:attrName>
                                            </p:attrNameLst>
                                          </p:cBhvr>
                                          <p:tavLst>
                                            <p:tav tm="0">
                                              <p:val>
                                                <p:fltVal val="0"/>
                                              </p:val>
                                            </p:tav>
                                            <p:tav tm="100000">
                                              <p:val>
                                                <p:strVal val="#ppt_w"/>
                                              </p:val>
                                            </p:tav>
                                          </p:tavLst>
                                        </p:anim>
                                        <p:anim calcmode="lin" valueType="num">
                                          <p:cBhvr>
                                            <p:cTn id="55" dur="1000" fill="hold"/>
                                            <p:tgtEl>
                                              <p:spTgt spid="9"/>
                                            </p:tgtEl>
                                            <p:attrNameLst>
                                              <p:attrName>ppt_h</p:attrName>
                                            </p:attrNameLst>
                                          </p:cBhvr>
                                          <p:tavLst>
                                            <p:tav tm="0">
                                              <p:val>
                                                <p:fltVal val="0"/>
                                              </p:val>
                                            </p:tav>
                                            <p:tav tm="100000">
                                              <p:val>
                                                <p:strVal val="#ppt_h"/>
                                              </p:val>
                                            </p:tav>
                                          </p:tavLst>
                                        </p:anim>
                                        <p:anim calcmode="lin" valueType="num">
                                          <p:cBhvr>
                                            <p:cTn id="56" dur="1000" fill="hold"/>
                                            <p:tgtEl>
                                              <p:spTgt spid="9"/>
                                            </p:tgtEl>
                                            <p:attrNameLst>
                                              <p:attrName>style.rotation</p:attrName>
                                            </p:attrNameLst>
                                          </p:cBhvr>
                                          <p:tavLst>
                                            <p:tav tm="0">
                                              <p:val>
                                                <p:fltVal val="90"/>
                                              </p:val>
                                            </p:tav>
                                            <p:tav tm="100000">
                                              <p:val>
                                                <p:fltVal val="0"/>
                                              </p:val>
                                            </p:tav>
                                          </p:tavLst>
                                        </p:anim>
                                        <p:animEffect transition="in" filter="fade">
                                          <p:cBhvr>
                                            <p:cTn id="57" dur="1000"/>
                                            <p:tgtEl>
                                              <p:spTgt spid="9"/>
                                            </p:tgtEl>
                                          </p:cBhvr>
                                        </p:animEffect>
                                      </p:childTnLst>
                                    </p:cTn>
                                  </p:par>
                                  <p:par>
                                    <p:cTn id="58" presetID="31" presetClass="entr" presetSubtype="0" fill="hold" nodeType="withEffect">
                                      <p:stCondLst>
                                        <p:cond delay="250"/>
                                      </p:stCondLst>
                                      <p:childTnLst>
                                        <p:set>
                                          <p:cBhvr>
                                            <p:cTn id="59" dur="1" fill="hold">
                                              <p:stCondLst>
                                                <p:cond delay="0"/>
                                              </p:stCondLst>
                                            </p:cTn>
                                            <p:tgtEl>
                                              <p:spTgt spid="10"/>
                                            </p:tgtEl>
                                            <p:attrNameLst>
                                              <p:attrName>style.visibility</p:attrName>
                                            </p:attrNameLst>
                                          </p:cBhvr>
                                          <p:to>
                                            <p:strVal val="visible"/>
                                          </p:to>
                                        </p:set>
                                        <p:anim calcmode="lin" valueType="num">
                                          <p:cBhvr>
                                            <p:cTn id="60" dur="1000" fill="hold"/>
                                            <p:tgtEl>
                                              <p:spTgt spid="10"/>
                                            </p:tgtEl>
                                            <p:attrNameLst>
                                              <p:attrName>ppt_w</p:attrName>
                                            </p:attrNameLst>
                                          </p:cBhvr>
                                          <p:tavLst>
                                            <p:tav tm="0">
                                              <p:val>
                                                <p:fltVal val="0"/>
                                              </p:val>
                                            </p:tav>
                                            <p:tav tm="100000">
                                              <p:val>
                                                <p:strVal val="#ppt_w"/>
                                              </p:val>
                                            </p:tav>
                                          </p:tavLst>
                                        </p:anim>
                                        <p:anim calcmode="lin" valueType="num">
                                          <p:cBhvr>
                                            <p:cTn id="61" dur="1000" fill="hold"/>
                                            <p:tgtEl>
                                              <p:spTgt spid="10"/>
                                            </p:tgtEl>
                                            <p:attrNameLst>
                                              <p:attrName>ppt_h</p:attrName>
                                            </p:attrNameLst>
                                          </p:cBhvr>
                                          <p:tavLst>
                                            <p:tav tm="0">
                                              <p:val>
                                                <p:fltVal val="0"/>
                                              </p:val>
                                            </p:tav>
                                            <p:tav tm="100000">
                                              <p:val>
                                                <p:strVal val="#ppt_h"/>
                                              </p:val>
                                            </p:tav>
                                          </p:tavLst>
                                        </p:anim>
                                        <p:anim calcmode="lin" valueType="num">
                                          <p:cBhvr>
                                            <p:cTn id="62" dur="1000" fill="hold"/>
                                            <p:tgtEl>
                                              <p:spTgt spid="10"/>
                                            </p:tgtEl>
                                            <p:attrNameLst>
                                              <p:attrName>style.rotation</p:attrName>
                                            </p:attrNameLst>
                                          </p:cBhvr>
                                          <p:tavLst>
                                            <p:tav tm="0">
                                              <p:val>
                                                <p:fltVal val="90"/>
                                              </p:val>
                                            </p:tav>
                                            <p:tav tm="100000">
                                              <p:val>
                                                <p:fltVal val="0"/>
                                              </p:val>
                                            </p:tav>
                                          </p:tavLst>
                                        </p:anim>
                                        <p:animEffect transition="in" filter="fade">
                                          <p:cBhvr>
                                            <p:cTn id="63" dur="1000"/>
                                            <p:tgtEl>
                                              <p:spTgt spid="10"/>
                                            </p:tgtEl>
                                          </p:cBhvr>
                                        </p:animEffect>
                                      </p:childTnLst>
                                    </p:cTn>
                                  </p:par>
                                  <p:par>
                                    <p:cTn id="64" presetID="31" presetClass="entr" presetSubtype="0" fill="hold" nodeType="withEffect">
                                      <p:stCondLst>
                                        <p:cond delay="250"/>
                                      </p:stCondLst>
                                      <p:childTnLst>
                                        <p:set>
                                          <p:cBhvr>
                                            <p:cTn id="65" dur="1" fill="hold">
                                              <p:stCondLst>
                                                <p:cond delay="0"/>
                                              </p:stCondLst>
                                            </p:cTn>
                                            <p:tgtEl>
                                              <p:spTgt spid="11"/>
                                            </p:tgtEl>
                                            <p:attrNameLst>
                                              <p:attrName>style.visibility</p:attrName>
                                            </p:attrNameLst>
                                          </p:cBhvr>
                                          <p:to>
                                            <p:strVal val="visible"/>
                                          </p:to>
                                        </p:set>
                                        <p:anim calcmode="lin" valueType="num">
                                          <p:cBhvr>
                                            <p:cTn id="66" dur="1000" fill="hold"/>
                                            <p:tgtEl>
                                              <p:spTgt spid="11"/>
                                            </p:tgtEl>
                                            <p:attrNameLst>
                                              <p:attrName>ppt_w</p:attrName>
                                            </p:attrNameLst>
                                          </p:cBhvr>
                                          <p:tavLst>
                                            <p:tav tm="0">
                                              <p:val>
                                                <p:fltVal val="0"/>
                                              </p:val>
                                            </p:tav>
                                            <p:tav tm="100000">
                                              <p:val>
                                                <p:strVal val="#ppt_w"/>
                                              </p:val>
                                            </p:tav>
                                          </p:tavLst>
                                        </p:anim>
                                        <p:anim calcmode="lin" valueType="num">
                                          <p:cBhvr>
                                            <p:cTn id="67" dur="1000" fill="hold"/>
                                            <p:tgtEl>
                                              <p:spTgt spid="11"/>
                                            </p:tgtEl>
                                            <p:attrNameLst>
                                              <p:attrName>ppt_h</p:attrName>
                                            </p:attrNameLst>
                                          </p:cBhvr>
                                          <p:tavLst>
                                            <p:tav tm="0">
                                              <p:val>
                                                <p:fltVal val="0"/>
                                              </p:val>
                                            </p:tav>
                                            <p:tav tm="100000">
                                              <p:val>
                                                <p:strVal val="#ppt_h"/>
                                              </p:val>
                                            </p:tav>
                                          </p:tavLst>
                                        </p:anim>
                                        <p:anim calcmode="lin" valueType="num">
                                          <p:cBhvr>
                                            <p:cTn id="68" dur="1000" fill="hold"/>
                                            <p:tgtEl>
                                              <p:spTgt spid="11"/>
                                            </p:tgtEl>
                                            <p:attrNameLst>
                                              <p:attrName>style.rotation</p:attrName>
                                            </p:attrNameLst>
                                          </p:cBhvr>
                                          <p:tavLst>
                                            <p:tav tm="0">
                                              <p:val>
                                                <p:fltVal val="90"/>
                                              </p:val>
                                            </p:tav>
                                            <p:tav tm="100000">
                                              <p:val>
                                                <p:fltVal val="0"/>
                                              </p:val>
                                            </p:tav>
                                          </p:tavLst>
                                        </p:anim>
                                        <p:animEffect transition="in" filter="fade">
                                          <p:cBhvr>
                                            <p:cTn id="69" dur="1000"/>
                                            <p:tgtEl>
                                              <p:spTgt spid="11"/>
                                            </p:tgtEl>
                                          </p:cBhvr>
                                        </p:animEffect>
                                      </p:childTnLst>
                                    </p:cTn>
                                  </p:par>
                                  <p:par>
                                    <p:cTn id="70" presetID="31" presetClass="entr" presetSubtype="0" fill="hold" grpId="0" nodeType="withEffect">
                                      <p:stCondLst>
                                        <p:cond delay="250"/>
                                      </p:stCondLst>
                                      <p:childTnLst>
                                        <p:set>
                                          <p:cBhvr>
                                            <p:cTn id="71" dur="1" fill="hold">
                                              <p:stCondLst>
                                                <p:cond delay="0"/>
                                              </p:stCondLst>
                                            </p:cTn>
                                            <p:tgtEl>
                                              <p:spTgt spid="12"/>
                                            </p:tgtEl>
                                            <p:attrNameLst>
                                              <p:attrName>style.visibility</p:attrName>
                                            </p:attrNameLst>
                                          </p:cBhvr>
                                          <p:to>
                                            <p:strVal val="visible"/>
                                          </p:to>
                                        </p:set>
                                        <p:anim calcmode="lin" valueType="num">
                                          <p:cBhvr>
                                            <p:cTn id="72" dur="1000" fill="hold"/>
                                            <p:tgtEl>
                                              <p:spTgt spid="12"/>
                                            </p:tgtEl>
                                            <p:attrNameLst>
                                              <p:attrName>ppt_w</p:attrName>
                                            </p:attrNameLst>
                                          </p:cBhvr>
                                          <p:tavLst>
                                            <p:tav tm="0">
                                              <p:val>
                                                <p:fltVal val="0"/>
                                              </p:val>
                                            </p:tav>
                                            <p:tav tm="100000">
                                              <p:val>
                                                <p:strVal val="#ppt_w"/>
                                              </p:val>
                                            </p:tav>
                                          </p:tavLst>
                                        </p:anim>
                                        <p:anim calcmode="lin" valueType="num">
                                          <p:cBhvr>
                                            <p:cTn id="73" dur="1000" fill="hold"/>
                                            <p:tgtEl>
                                              <p:spTgt spid="12"/>
                                            </p:tgtEl>
                                            <p:attrNameLst>
                                              <p:attrName>ppt_h</p:attrName>
                                            </p:attrNameLst>
                                          </p:cBhvr>
                                          <p:tavLst>
                                            <p:tav tm="0">
                                              <p:val>
                                                <p:fltVal val="0"/>
                                              </p:val>
                                            </p:tav>
                                            <p:tav tm="100000">
                                              <p:val>
                                                <p:strVal val="#ppt_h"/>
                                              </p:val>
                                            </p:tav>
                                          </p:tavLst>
                                        </p:anim>
                                        <p:anim calcmode="lin" valueType="num">
                                          <p:cBhvr>
                                            <p:cTn id="74" dur="1000" fill="hold"/>
                                            <p:tgtEl>
                                              <p:spTgt spid="12"/>
                                            </p:tgtEl>
                                            <p:attrNameLst>
                                              <p:attrName>style.rotation</p:attrName>
                                            </p:attrNameLst>
                                          </p:cBhvr>
                                          <p:tavLst>
                                            <p:tav tm="0">
                                              <p:val>
                                                <p:fltVal val="90"/>
                                              </p:val>
                                            </p:tav>
                                            <p:tav tm="100000">
                                              <p:val>
                                                <p:fltVal val="0"/>
                                              </p:val>
                                            </p:tav>
                                          </p:tavLst>
                                        </p:anim>
                                        <p:animEffect transition="in" filter="fade">
                                          <p:cBhvr>
                                            <p:cTn id="75" dur="1000"/>
                                            <p:tgtEl>
                                              <p:spTgt spid="12"/>
                                            </p:tgtEl>
                                          </p:cBhvr>
                                        </p:animEffect>
                                      </p:childTnLst>
                                    </p:cTn>
                                  </p:par>
                                </p:childTnLst>
                              </p:cTn>
                            </p:par>
                            <p:par>
                              <p:cTn id="76" fill="hold">
                                <p:stCondLst>
                                  <p:cond delay="3000"/>
                                </p:stCondLst>
                                <p:childTnLst>
                                  <p:par>
                                    <p:cTn id="77" presetID="41" presetClass="entr" presetSubtype="0" fill="hold" grpId="0" nodeType="afterEffect">
                                      <p:stCondLst>
                                        <p:cond delay="0"/>
                                      </p:stCondLst>
                                      <p:iterate type="lt">
                                        <p:tmPct val="10000"/>
                                      </p:iterate>
                                      <p:childTnLst>
                                        <p:set>
                                          <p:cBhvr>
                                            <p:cTn id="78" dur="1" fill="hold">
                                              <p:stCondLst>
                                                <p:cond delay="0"/>
                                              </p:stCondLst>
                                            </p:cTn>
                                            <p:tgtEl>
                                              <p:spTgt spid="26">
                                                <p:txEl>
                                                  <p:pRg st="0" end="0"/>
                                                </p:txEl>
                                              </p:spTgt>
                                            </p:tgtEl>
                                            <p:attrNameLst>
                                              <p:attrName>style.visibility</p:attrName>
                                            </p:attrNameLst>
                                          </p:cBhvr>
                                          <p:to>
                                            <p:strVal val="visible"/>
                                          </p:to>
                                        </p:set>
                                        <p:anim calcmode="lin" valueType="num">
                                          <p:cBhvr>
                                            <p:cTn id="79" dur="500" fill="hold"/>
                                            <p:tgtEl>
                                              <p:spTgt spid="26">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80" dur="500" fill="hold"/>
                                            <p:tgtEl>
                                              <p:spTgt spid="26">
                                                <p:txEl>
                                                  <p:pRg st="0" end="0"/>
                                                </p:txEl>
                                              </p:spTgt>
                                            </p:tgtEl>
                                            <p:attrNameLst>
                                              <p:attrName>ppt_y</p:attrName>
                                            </p:attrNameLst>
                                          </p:cBhvr>
                                          <p:tavLst>
                                            <p:tav tm="0">
                                              <p:val>
                                                <p:strVal val="#ppt_y"/>
                                              </p:val>
                                            </p:tav>
                                            <p:tav tm="100000">
                                              <p:val>
                                                <p:strVal val="#ppt_y"/>
                                              </p:val>
                                            </p:tav>
                                          </p:tavLst>
                                        </p:anim>
                                        <p:anim calcmode="lin" valueType="num">
                                          <p:cBhvr>
                                            <p:cTn id="81" dur="500" fill="hold"/>
                                            <p:tgtEl>
                                              <p:spTgt spid="26">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82" dur="500" fill="hold"/>
                                            <p:tgtEl>
                                              <p:spTgt spid="26">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83" dur="500" tmFilter="0,0; .5, 1; 1, 1"/>
                                            <p:tgtEl>
                                              <p:spTgt spid="26">
                                                <p:txEl>
                                                  <p:pRg st="0" end="0"/>
                                                </p:txEl>
                                              </p:spTgt>
                                            </p:tgtEl>
                                          </p:cBhvr>
                                        </p:animEffect>
                                      </p:childTnLst>
                                    </p:cTn>
                                  </p:par>
                                </p:childTnLst>
                              </p:cTn>
                            </p:par>
                            <p:par>
                              <p:cTn id="84" fill="hold">
                                <p:stCondLst>
                                  <p:cond delay="4050"/>
                                </p:stCondLst>
                                <p:childTnLst>
                                  <p:par>
                                    <p:cTn id="85" presetID="18" presetClass="entr" presetSubtype="6" fill="hold" grpId="0" nodeType="afterEffect">
                                      <p:stCondLst>
                                        <p:cond delay="0"/>
                                      </p:stCondLst>
                                      <p:childTnLst>
                                        <p:set>
                                          <p:cBhvr>
                                            <p:cTn id="86" dur="1" fill="hold">
                                              <p:stCondLst>
                                                <p:cond delay="0"/>
                                              </p:stCondLst>
                                            </p:cTn>
                                            <p:tgtEl>
                                              <p:spTgt spid="28"/>
                                            </p:tgtEl>
                                            <p:attrNameLst>
                                              <p:attrName>style.visibility</p:attrName>
                                            </p:attrNameLst>
                                          </p:cBhvr>
                                          <p:to>
                                            <p:strVal val="visible"/>
                                          </p:to>
                                        </p:set>
                                        <p:animEffect transition="in" filter="strips(downRight)">
                                          <p:cBhvr>
                                            <p:cTn id="87" dur="500"/>
                                            <p:tgtEl>
                                              <p:spTgt spid="28"/>
                                            </p:tgtEl>
                                          </p:cBhvr>
                                        </p:animEffect>
                                      </p:childTnLst>
                                    </p:cTn>
                                  </p:par>
                                  <p:par>
                                    <p:cTn id="88" presetID="42" presetClass="entr" presetSubtype="0" fill="hold" nodeType="withEffect">
                                      <p:stCondLst>
                                        <p:cond delay="0"/>
                                      </p:stCondLst>
                                      <p:childTnLst>
                                        <p:set>
                                          <p:cBhvr>
                                            <p:cTn id="89" dur="1" fill="hold">
                                              <p:stCondLst>
                                                <p:cond delay="0"/>
                                              </p:stCondLst>
                                            </p:cTn>
                                            <p:tgtEl>
                                              <p:spTgt spid="35"/>
                                            </p:tgtEl>
                                            <p:attrNameLst>
                                              <p:attrName>style.visibility</p:attrName>
                                            </p:attrNameLst>
                                          </p:cBhvr>
                                          <p:to>
                                            <p:strVal val="visible"/>
                                          </p:to>
                                        </p:set>
                                        <p:animEffect transition="in" filter="fade">
                                          <p:cBhvr>
                                            <p:cTn id="90" dur="1000"/>
                                            <p:tgtEl>
                                              <p:spTgt spid="35"/>
                                            </p:tgtEl>
                                          </p:cBhvr>
                                        </p:animEffect>
                                        <p:anim calcmode="lin" valueType="num">
                                          <p:cBhvr>
                                            <p:cTn id="91" dur="1000" fill="hold"/>
                                            <p:tgtEl>
                                              <p:spTgt spid="35"/>
                                            </p:tgtEl>
                                            <p:attrNameLst>
                                              <p:attrName>ppt_x</p:attrName>
                                            </p:attrNameLst>
                                          </p:cBhvr>
                                          <p:tavLst>
                                            <p:tav tm="0">
                                              <p:val>
                                                <p:strVal val="#ppt_x"/>
                                              </p:val>
                                            </p:tav>
                                            <p:tav tm="100000">
                                              <p:val>
                                                <p:strVal val="#ppt_x"/>
                                              </p:val>
                                            </p:tav>
                                          </p:tavLst>
                                        </p:anim>
                                        <p:anim calcmode="lin" valueType="num">
                                          <p:cBhvr>
                                            <p:cTn id="92"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animBg="1"/>
          <p:bldP spid="14" grpId="0" animBg="1"/>
          <p:bldP spid="14" grpId="1" animBg="1"/>
          <p:bldP spid="14" grpId="2" animBg="1"/>
          <p:bldP spid="18" grpId="2"/>
          <p:bldP spid="26" grpId="0" build="allAtOnce"/>
          <p:bldP spid="28"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000" fill="hold"/>
                                            <p:tgtEl>
                                              <p:spTgt spid="4"/>
                                            </p:tgtEl>
                                            <p:attrNameLst>
                                              <p:attrName>ppt_x</p:attrName>
                                            </p:attrNameLst>
                                          </p:cBhvr>
                                          <p:tavLst>
                                            <p:tav tm="0">
                                              <p:val>
                                                <p:strVal val="#ppt_x"/>
                                              </p:val>
                                            </p:tav>
                                            <p:tav tm="100000">
                                              <p:val>
                                                <p:strVal val="#ppt_x"/>
                                              </p:val>
                                            </p:tav>
                                          </p:tavLst>
                                        </p:anim>
                                        <p:anim calcmode="lin" valueType="num">
                                          <p:cBhvr additive="base">
                                            <p:cTn id="8" dur="1000" fill="hold"/>
                                            <p:tgtEl>
                                              <p:spTgt spid="4"/>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stCondLst>
                                        <p:cond delay="0"/>
                                      </p:stCondLst>
                                      <p:childTnLst>
                                        <p:set>
                                          <p:cBhvr>
                                            <p:cTn id="10" dur="1" fill="hold">
                                              <p:stCondLst>
                                                <p:cond delay="0"/>
                                              </p:stCondLst>
                                            </p:cTn>
                                            <p:tgtEl>
                                              <p:spTgt spid="25"/>
                                            </p:tgtEl>
                                            <p:attrNameLst>
                                              <p:attrName>style.visibility</p:attrName>
                                            </p:attrNameLst>
                                          </p:cBhvr>
                                          <p:to>
                                            <p:strVal val="visible"/>
                                          </p:to>
                                        </p:set>
                                        <p:anim calcmode="lin" valueType="num">
                                          <p:cBhvr additive="base">
                                            <p:cTn id="11" dur="1000" fill="hold"/>
                                            <p:tgtEl>
                                              <p:spTgt spid="25"/>
                                            </p:tgtEl>
                                            <p:attrNameLst>
                                              <p:attrName>ppt_x</p:attrName>
                                            </p:attrNameLst>
                                          </p:cBhvr>
                                          <p:tavLst>
                                            <p:tav tm="0">
                                              <p:val>
                                                <p:strVal val="#ppt_x"/>
                                              </p:val>
                                            </p:tav>
                                            <p:tav tm="100000">
                                              <p:val>
                                                <p:strVal val="#ppt_x"/>
                                              </p:val>
                                            </p:tav>
                                          </p:tavLst>
                                        </p:anim>
                                        <p:anim calcmode="lin" valueType="num">
                                          <p:cBhvr additive="base">
                                            <p:cTn id="12" dur="1000" fill="hold"/>
                                            <p:tgtEl>
                                              <p:spTgt spid="25"/>
                                            </p:tgtEl>
                                            <p:attrNameLst>
                                              <p:attrName>ppt_y</p:attrName>
                                            </p:attrNameLst>
                                          </p:cBhvr>
                                          <p:tavLst>
                                            <p:tav tm="0">
                                              <p:val>
                                                <p:strVal val="0-#ppt_h/2"/>
                                              </p:val>
                                            </p:tav>
                                            <p:tav tm="100000">
                                              <p:val>
                                                <p:strVal val="#ppt_y"/>
                                              </p:val>
                                            </p:tav>
                                          </p:tavLst>
                                        </p:anim>
                                      </p:childTnLst>
                                    </p:cTn>
                                  </p:par>
                                </p:childTnLst>
                              </p:cTn>
                            </p:par>
                            <p:par>
                              <p:cTn id="13" fill="hold">
                                <p:stCondLst>
                                  <p:cond delay="1000"/>
                                </p:stCondLst>
                                <p:childTnLst>
                                  <p:par>
                                    <p:cTn id="14" presetID="41" presetClass="entr" presetSubtype="0" fill="hold" grpId="2" nodeType="afterEffect">
                                      <p:stCondLst>
                                        <p:cond delay="0"/>
                                      </p:stCondLst>
                                      <p:iterate type="lt">
                                        <p:tmPct val="10000"/>
                                      </p:iterate>
                                      <p:childTnLst>
                                        <p:set>
                                          <p:cBhvr>
                                            <p:cTn id="15" dur="1" fill="hold">
                                              <p:stCondLst>
                                                <p:cond delay="0"/>
                                              </p:stCondLst>
                                            </p:cTn>
                                            <p:tgtEl>
                                              <p:spTgt spid="18"/>
                                            </p:tgtEl>
                                            <p:attrNameLst>
                                              <p:attrName>style.visibility</p:attrName>
                                            </p:attrNameLst>
                                          </p:cBhvr>
                                          <p:to>
                                            <p:strVal val="visible"/>
                                          </p:to>
                                        </p:set>
                                        <p:anim calcmode="lin" valueType="num">
                                          <p:cBhvr>
                                            <p:cTn id="16" dur="500" fill="hold"/>
                                            <p:tgtEl>
                                              <p:spTgt spid="18"/>
                                            </p:tgtEl>
                                            <p:attrNameLst>
                                              <p:attrName>ppt_x</p:attrName>
                                            </p:attrNameLst>
                                          </p:cBhvr>
                                          <p:tavLst>
                                            <p:tav tm="0">
                                              <p:val>
                                                <p:strVal val="#ppt_x"/>
                                              </p:val>
                                            </p:tav>
                                            <p:tav tm="50000">
                                              <p:val>
                                                <p:strVal val="#ppt_x+.1"/>
                                              </p:val>
                                            </p:tav>
                                            <p:tav tm="100000">
                                              <p:val>
                                                <p:strVal val="#ppt_x"/>
                                              </p:val>
                                            </p:tav>
                                          </p:tavLst>
                                        </p:anim>
                                        <p:anim calcmode="lin" valueType="num">
                                          <p:cBhvr>
                                            <p:cTn id="17" dur="500" fill="hold"/>
                                            <p:tgtEl>
                                              <p:spTgt spid="18"/>
                                            </p:tgtEl>
                                            <p:attrNameLst>
                                              <p:attrName>ppt_y</p:attrName>
                                            </p:attrNameLst>
                                          </p:cBhvr>
                                          <p:tavLst>
                                            <p:tav tm="0">
                                              <p:val>
                                                <p:strVal val="#ppt_y"/>
                                              </p:val>
                                            </p:tav>
                                            <p:tav tm="100000">
                                              <p:val>
                                                <p:strVal val="#ppt_y"/>
                                              </p:val>
                                            </p:tav>
                                          </p:tavLst>
                                        </p:anim>
                                        <p:anim calcmode="lin" valueType="num">
                                          <p:cBhvr>
                                            <p:cTn id="18" dur="500" fill="hold"/>
                                            <p:tgtEl>
                                              <p:spTgt spid="18"/>
                                            </p:tgtEl>
                                            <p:attrNameLst>
                                              <p:attrName>ppt_h</p:attrName>
                                            </p:attrNameLst>
                                          </p:cBhvr>
                                          <p:tavLst>
                                            <p:tav tm="0">
                                              <p:val>
                                                <p:strVal val="#ppt_h/10"/>
                                              </p:val>
                                            </p:tav>
                                            <p:tav tm="50000">
                                              <p:val>
                                                <p:strVal val="#ppt_h+.01"/>
                                              </p:val>
                                            </p:tav>
                                            <p:tav tm="100000">
                                              <p:val>
                                                <p:strVal val="#ppt_h"/>
                                              </p:val>
                                            </p:tav>
                                          </p:tavLst>
                                        </p:anim>
                                        <p:anim calcmode="lin" valueType="num">
                                          <p:cBhvr>
                                            <p:cTn id="19" dur="500" fill="hold"/>
                                            <p:tgtEl>
                                              <p:spTgt spid="18"/>
                                            </p:tgtEl>
                                            <p:attrNameLst>
                                              <p:attrName>ppt_w</p:attrName>
                                            </p:attrNameLst>
                                          </p:cBhvr>
                                          <p:tavLst>
                                            <p:tav tm="0">
                                              <p:val>
                                                <p:strVal val="#ppt_w/10"/>
                                              </p:val>
                                            </p:tav>
                                            <p:tav tm="50000">
                                              <p:val>
                                                <p:strVal val="#ppt_w+.01"/>
                                              </p:val>
                                            </p:tav>
                                            <p:tav tm="100000">
                                              <p:val>
                                                <p:strVal val="#ppt_w"/>
                                              </p:val>
                                            </p:tav>
                                          </p:tavLst>
                                        </p:anim>
                                        <p:animEffect transition="in" filter="fade">
                                          <p:cBhvr>
                                            <p:cTn id="20" dur="500" tmFilter="0,0; .5, 1; 1, 1"/>
                                            <p:tgtEl>
                                              <p:spTgt spid="18"/>
                                            </p:tgtEl>
                                          </p:cBhvr>
                                        </p:animEffect>
                                      </p:childTnLst>
                                    </p:cTn>
                                  </p:par>
                                  <p:par>
                                    <p:cTn id="21" presetID="10" presetClass="entr" presetSubtype="0" fill="hold" grpId="0" nodeType="withEffect">
                                      <p:stCondLst>
                                        <p:cond delay="45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par>
                                    <p:cTn id="24" presetID="35" presetClass="path" presetSubtype="0" decel="40000" fill="hold" grpId="1" nodeType="withEffect">
                                      <p:stCondLst>
                                        <p:cond delay="450"/>
                                      </p:stCondLst>
                                      <p:childTnLst>
                                        <p:animMotion origin="layout" path="M -0.0388 -0.02686 L 0.14193 0.06828 " pathEditMode="relative" rAng="0" ptsTypes="AA">
                                          <p:cBhvr>
                                            <p:cTn id="25" dur="750" spd="-100000" fill="hold"/>
                                            <p:tgtEl>
                                              <p:spTgt spid="14"/>
                                            </p:tgtEl>
                                            <p:attrNameLst>
                                              <p:attrName>ppt_x</p:attrName>
                                              <p:attrName>ppt_y</p:attrName>
                                            </p:attrNameLst>
                                          </p:cBhvr>
                                          <p:rCtr x="9036" y="4745"/>
                                        </p:animMotion>
                                      </p:childTnLst>
                                    </p:cTn>
                                  </p:par>
                                  <p:par>
                                    <p:cTn id="26" presetID="35" presetClass="path" presetSubtype="0" accel="40000" decel="40000" fill="hold" grpId="2" nodeType="withEffect">
                                      <p:stCondLst>
                                        <p:cond delay="1250"/>
                                      </p:stCondLst>
                                      <p:childTnLst>
                                        <p:animMotion origin="layout" path="M -0.0345 -0.02547 L 0.0043 -0.00278 " pathEditMode="relative" rAng="0" ptsTypes="AA">
                                          <p:cBhvr>
                                            <p:cTn id="27" dur="750" fill="hold"/>
                                            <p:tgtEl>
                                              <p:spTgt spid="14"/>
                                            </p:tgtEl>
                                            <p:attrNameLst>
                                              <p:attrName>ppt_x</p:attrName>
                                              <p:attrName>ppt_y</p:attrName>
                                            </p:attrNameLst>
                                          </p:cBhvr>
                                          <p:rCtr x="1940" y="1134"/>
                                        </p:animMotion>
                                      </p:childTnLst>
                                    </p:cTn>
                                  </p:par>
                                  <p:par>
                                    <p:cTn id="28" presetID="31" presetClass="entr" presetSubtype="0" fill="hold" nodeType="withEffect">
                                      <p:stCondLst>
                                        <p:cond delay="250"/>
                                      </p:stCondLst>
                                      <p:childTnLst>
                                        <p:set>
                                          <p:cBhvr>
                                            <p:cTn id="29" dur="1" fill="hold">
                                              <p:stCondLst>
                                                <p:cond delay="0"/>
                                              </p:stCondLst>
                                            </p:cTn>
                                            <p:tgtEl>
                                              <p:spTgt spid="5"/>
                                            </p:tgtEl>
                                            <p:attrNameLst>
                                              <p:attrName>style.visibility</p:attrName>
                                            </p:attrNameLst>
                                          </p:cBhvr>
                                          <p:to>
                                            <p:strVal val="visible"/>
                                          </p:to>
                                        </p:set>
                                        <p:anim calcmode="lin" valueType="num">
                                          <p:cBhvr>
                                            <p:cTn id="30" dur="1000" fill="hold"/>
                                            <p:tgtEl>
                                              <p:spTgt spid="5"/>
                                            </p:tgtEl>
                                            <p:attrNameLst>
                                              <p:attrName>ppt_w</p:attrName>
                                            </p:attrNameLst>
                                          </p:cBhvr>
                                          <p:tavLst>
                                            <p:tav tm="0">
                                              <p:val>
                                                <p:fltVal val="0"/>
                                              </p:val>
                                            </p:tav>
                                            <p:tav tm="100000">
                                              <p:val>
                                                <p:strVal val="#ppt_w"/>
                                              </p:val>
                                            </p:tav>
                                          </p:tavLst>
                                        </p:anim>
                                        <p:anim calcmode="lin" valueType="num">
                                          <p:cBhvr>
                                            <p:cTn id="31" dur="1000" fill="hold"/>
                                            <p:tgtEl>
                                              <p:spTgt spid="5"/>
                                            </p:tgtEl>
                                            <p:attrNameLst>
                                              <p:attrName>ppt_h</p:attrName>
                                            </p:attrNameLst>
                                          </p:cBhvr>
                                          <p:tavLst>
                                            <p:tav tm="0">
                                              <p:val>
                                                <p:fltVal val="0"/>
                                              </p:val>
                                            </p:tav>
                                            <p:tav tm="100000">
                                              <p:val>
                                                <p:strVal val="#ppt_h"/>
                                              </p:val>
                                            </p:tav>
                                          </p:tavLst>
                                        </p:anim>
                                        <p:anim calcmode="lin" valueType="num">
                                          <p:cBhvr>
                                            <p:cTn id="32" dur="1000" fill="hold"/>
                                            <p:tgtEl>
                                              <p:spTgt spid="5"/>
                                            </p:tgtEl>
                                            <p:attrNameLst>
                                              <p:attrName>style.rotation</p:attrName>
                                            </p:attrNameLst>
                                          </p:cBhvr>
                                          <p:tavLst>
                                            <p:tav tm="0">
                                              <p:val>
                                                <p:fltVal val="90"/>
                                              </p:val>
                                            </p:tav>
                                            <p:tav tm="100000">
                                              <p:val>
                                                <p:fltVal val="0"/>
                                              </p:val>
                                            </p:tav>
                                          </p:tavLst>
                                        </p:anim>
                                        <p:animEffect transition="in" filter="fade">
                                          <p:cBhvr>
                                            <p:cTn id="33" dur="1000"/>
                                            <p:tgtEl>
                                              <p:spTgt spid="5"/>
                                            </p:tgtEl>
                                          </p:cBhvr>
                                        </p:animEffect>
                                      </p:childTnLst>
                                    </p:cTn>
                                  </p:par>
                                  <p:par>
                                    <p:cTn id="34" presetID="31" presetClass="entr" presetSubtype="0" fill="hold" nodeType="withEffect">
                                      <p:stCondLst>
                                        <p:cond delay="250"/>
                                      </p:stCondLst>
                                      <p:childTnLst>
                                        <p:set>
                                          <p:cBhvr>
                                            <p:cTn id="35" dur="1" fill="hold">
                                              <p:stCondLst>
                                                <p:cond delay="0"/>
                                              </p:stCondLst>
                                            </p:cTn>
                                            <p:tgtEl>
                                              <p:spTgt spid="6"/>
                                            </p:tgtEl>
                                            <p:attrNameLst>
                                              <p:attrName>style.visibility</p:attrName>
                                            </p:attrNameLst>
                                          </p:cBhvr>
                                          <p:to>
                                            <p:strVal val="visible"/>
                                          </p:to>
                                        </p:set>
                                        <p:anim calcmode="lin" valueType="num">
                                          <p:cBhvr>
                                            <p:cTn id="36" dur="1000" fill="hold"/>
                                            <p:tgtEl>
                                              <p:spTgt spid="6"/>
                                            </p:tgtEl>
                                            <p:attrNameLst>
                                              <p:attrName>ppt_w</p:attrName>
                                            </p:attrNameLst>
                                          </p:cBhvr>
                                          <p:tavLst>
                                            <p:tav tm="0">
                                              <p:val>
                                                <p:fltVal val="0"/>
                                              </p:val>
                                            </p:tav>
                                            <p:tav tm="100000">
                                              <p:val>
                                                <p:strVal val="#ppt_w"/>
                                              </p:val>
                                            </p:tav>
                                          </p:tavLst>
                                        </p:anim>
                                        <p:anim calcmode="lin" valueType="num">
                                          <p:cBhvr>
                                            <p:cTn id="37" dur="1000" fill="hold"/>
                                            <p:tgtEl>
                                              <p:spTgt spid="6"/>
                                            </p:tgtEl>
                                            <p:attrNameLst>
                                              <p:attrName>ppt_h</p:attrName>
                                            </p:attrNameLst>
                                          </p:cBhvr>
                                          <p:tavLst>
                                            <p:tav tm="0">
                                              <p:val>
                                                <p:fltVal val="0"/>
                                              </p:val>
                                            </p:tav>
                                            <p:tav tm="100000">
                                              <p:val>
                                                <p:strVal val="#ppt_h"/>
                                              </p:val>
                                            </p:tav>
                                          </p:tavLst>
                                        </p:anim>
                                        <p:anim calcmode="lin" valueType="num">
                                          <p:cBhvr>
                                            <p:cTn id="38" dur="1000" fill="hold"/>
                                            <p:tgtEl>
                                              <p:spTgt spid="6"/>
                                            </p:tgtEl>
                                            <p:attrNameLst>
                                              <p:attrName>style.rotation</p:attrName>
                                            </p:attrNameLst>
                                          </p:cBhvr>
                                          <p:tavLst>
                                            <p:tav tm="0">
                                              <p:val>
                                                <p:fltVal val="90"/>
                                              </p:val>
                                            </p:tav>
                                            <p:tav tm="100000">
                                              <p:val>
                                                <p:fltVal val="0"/>
                                              </p:val>
                                            </p:tav>
                                          </p:tavLst>
                                        </p:anim>
                                        <p:animEffect transition="in" filter="fade">
                                          <p:cBhvr>
                                            <p:cTn id="39" dur="1000"/>
                                            <p:tgtEl>
                                              <p:spTgt spid="6"/>
                                            </p:tgtEl>
                                          </p:cBhvr>
                                        </p:animEffect>
                                      </p:childTnLst>
                                    </p:cTn>
                                  </p:par>
                                  <p:par>
                                    <p:cTn id="40" presetID="31" presetClass="entr" presetSubtype="0" fill="hold" nodeType="withEffect">
                                      <p:stCondLst>
                                        <p:cond delay="250"/>
                                      </p:stCondLst>
                                      <p:childTnLst>
                                        <p:set>
                                          <p:cBhvr>
                                            <p:cTn id="41" dur="1" fill="hold">
                                              <p:stCondLst>
                                                <p:cond delay="0"/>
                                              </p:stCondLst>
                                            </p:cTn>
                                            <p:tgtEl>
                                              <p:spTgt spid="7"/>
                                            </p:tgtEl>
                                            <p:attrNameLst>
                                              <p:attrName>style.visibility</p:attrName>
                                            </p:attrNameLst>
                                          </p:cBhvr>
                                          <p:to>
                                            <p:strVal val="visible"/>
                                          </p:to>
                                        </p:set>
                                        <p:anim calcmode="lin" valueType="num">
                                          <p:cBhvr>
                                            <p:cTn id="42" dur="1000" fill="hold"/>
                                            <p:tgtEl>
                                              <p:spTgt spid="7"/>
                                            </p:tgtEl>
                                            <p:attrNameLst>
                                              <p:attrName>ppt_w</p:attrName>
                                            </p:attrNameLst>
                                          </p:cBhvr>
                                          <p:tavLst>
                                            <p:tav tm="0">
                                              <p:val>
                                                <p:fltVal val="0"/>
                                              </p:val>
                                            </p:tav>
                                            <p:tav tm="100000">
                                              <p:val>
                                                <p:strVal val="#ppt_w"/>
                                              </p:val>
                                            </p:tav>
                                          </p:tavLst>
                                        </p:anim>
                                        <p:anim calcmode="lin" valueType="num">
                                          <p:cBhvr>
                                            <p:cTn id="43" dur="1000" fill="hold"/>
                                            <p:tgtEl>
                                              <p:spTgt spid="7"/>
                                            </p:tgtEl>
                                            <p:attrNameLst>
                                              <p:attrName>ppt_h</p:attrName>
                                            </p:attrNameLst>
                                          </p:cBhvr>
                                          <p:tavLst>
                                            <p:tav tm="0">
                                              <p:val>
                                                <p:fltVal val="0"/>
                                              </p:val>
                                            </p:tav>
                                            <p:tav tm="100000">
                                              <p:val>
                                                <p:strVal val="#ppt_h"/>
                                              </p:val>
                                            </p:tav>
                                          </p:tavLst>
                                        </p:anim>
                                        <p:anim calcmode="lin" valueType="num">
                                          <p:cBhvr>
                                            <p:cTn id="44" dur="1000" fill="hold"/>
                                            <p:tgtEl>
                                              <p:spTgt spid="7"/>
                                            </p:tgtEl>
                                            <p:attrNameLst>
                                              <p:attrName>style.rotation</p:attrName>
                                            </p:attrNameLst>
                                          </p:cBhvr>
                                          <p:tavLst>
                                            <p:tav tm="0">
                                              <p:val>
                                                <p:fltVal val="90"/>
                                              </p:val>
                                            </p:tav>
                                            <p:tav tm="100000">
                                              <p:val>
                                                <p:fltVal val="0"/>
                                              </p:val>
                                            </p:tav>
                                          </p:tavLst>
                                        </p:anim>
                                        <p:animEffect transition="in" filter="fade">
                                          <p:cBhvr>
                                            <p:cTn id="45" dur="1000"/>
                                            <p:tgtEl>
                                              <p:spTgt spid="7"/>
                                            </p:tgtEl>
                                          </p:cBhvr>
                                        </p:animEffect>
                                      </p:childTnLst>
                                    </p:cTn>
                                  </p:par>
                                  <p:par>
                                    <p:cTn id="46" presetID="31" presetClass="entr" presetSubtype="0" fill="hold" grpId="0" nodeType="withEffect">
                                      <p:stCondLst>
                                        <p:cond delay="250"/>
                                      </p:stCondLst>
                                      <p:childTnLst>
                                        <p:set>
                                          <p:cBhvr>
                                            <p:cTn id="47" dur="1" fill="hold">
                                              <p:stCondLst>
                                                <p:cond delay="0"/>
                                              </p:stCondLst>
                                            </p:cTn>
                                            <p:tgtEl>
                                              <p:spTgt spid="8"/>
                                            </p:tgtEl>
                                            <p:attrNameLst>
                                              <p:attrName>style.visibility</p:attrName>
                                            </p:attrNameLst>
                                          </p:cBhvr>
                                          <p:to>
                                            <p:strVal val="visible"/>
                                          </p:to>
                                        </p:set>
                                        <p:anim calcmode="lin" valueType="num">
                                          <p:cBhvr>
                                            <p:cTn id="48" dur="1000" fill="hold"/>
                                            <p:tgtEl>
                                              <p:spTgt spid="8"/>
                                            </p:tgtEl>
                                            <p:attrNameLst>
                                              <p:attrName>ppt_w</p:attrName>
                                            </p:attrNameLst>
                                          </p:cBhvr>
                                          <p:tavLst>
                                            <p:tav tm="0">
                                              <p:val>
                                                <p:fltVal val="0"/>
                                              </p:val>
                                            </p:tav>
                                            <p:tav tm="100000">
                                              <p:val>
                                                <p:strVal val="#ppt_w"/>
                                              </p:val>
                                            </p:tav>
                                          </p:tavLst>
                                        </p:anim>
                                        <p:anim calcmode="lin" valueType="num">
                                          <p:cBhvr>
                                            <p:cTn id="49" dur="1000" fill="hold"/>
                                            <p:tgtEl>
                                              <p:spTgt spid="8"/>
                                            </p:tgtEl>
                                            <p:attrNameLst>
                                              <p:attrName>ppt_h</p:attrName>
                                            </p:attrNameLst>
                                          </p:cBhvr>
                                          <p:tavLst>
                                            <p:tav tm="0">
                                              <p:val>
                                                <p:fltVal val="0"/>
                                              </p:val>
                                            </p:tav>
                                            <p:tav tm="100000">
                                              <p:val>
                                                <p:strVal val="#ppt_h"/>
                                              </p:val>
                                            </p:tav>
                                          </p:tavLst>
                                        </p:anim>
                                        <p:anim calcmode="lin" valueType="num">
                                          <p:cBhvr>
                                            <p:cTn id="50" dur="1000" fill="hold"/>
                                            <p:tgtEl>
                                              <p:spTgt spid="8"/>
                                            </p:tgtEl>
                                            <p:attrNameLst>
                                              <p:attrName>style.rotation</p:attrName>
                                            </p:attrNameLst>
                                          </p:cBhvr>
                                          <p:tavLst>
                                            <p:tav tm="0">
                                              <p:val>
                                                <p:fltVal val="90"/>
                                              </p:val>
                                            </p:tav>
                                            <p:tav tm="100000">
                                              <p:val>
                                                <p:fltVal val="0"/>
                                              </p:val>
                                            </p:tav>
                                          </p:tavLst>
                                        </p:anim>
                                        <p:animEffect transition="in" filter="fade">
                                          <p:cBhvr>
                                            <p:cTn id="51" dur="1000"/>
                                            <p:tgtEl>
                                              <p:spTgt spid="8"/>
                                            </p:tgtEl>
                                          </p:cBhvr>
                                        </p:animEffect>
                                      </p:childTnLst>
                                    </p:cTn>
                                  </p:par>
                                  <p:par>
                                    <p:cTn id="52" presetID="31" presetClass="entr" presetSubtype="0" fill="hold" nodeType="withEffect">
                                      <p:stCondLst>
                                        <p:cond delay="250"/>
                                      </p:stCondLst>
                                      <p:childTnLst>
                                        <p:set>
                                          <p:cBhvr>
                                            <p:cTn id="53" dur="1" fill="hold">
                                              <p:stCondLst>
                                                <p:cond delay="0"/>
                                              </p:stCondLst>
                                            </p:cTn>
                                            <p:tgtEl>
                                              <p:spTgt spid="9"/>
                                            </p:tgtEl>
                                            <p:attrNameLst>
                                              <p:attrName>style.visibility</p:attrName>
                                            </p:attrNameLst>
                                          </p:cBhvr>
                                          <p:to>
                                            <p:strVal val="visible"/>
                                          </p:to>
                                        </p:set>
                                        <p:anim calcmode="lin" valueType="num">
                                          <p:cBhvr>
                                            <p:cTn id="54" dur="1000" fill="hold"/>
                                            <p:tgtEl>
                                              <p:spTgt spid="9"/>
                                            </p:tgtEl>
                                            <p:attrNameLst>
                                              <p:attrName>ppt_w</p:attrName>
                                            </p:attrNameLst>
                                          </p:cBhvr>
                                          <p:tavLst>
                                            <p:tav tm="0">
                                              <p:val>
                                                <p:fltVal val="0"/>
                                              </p:val>
                                            </p:tav>
                                            <p:tav tm="100000">
                                              <p:val>
                                                <p:strVal val="#ppt_w"/>
                                              </p:val>
                                            </p:tav>
                                          </p:tavLst>
                                        </p:anim>
                                        <p:anim calcmode="lin" valueType="num">
                                          <p:cBhvr>
                                            <p:cTn id="55" dur="1000" fill="hold"/>
                                            <p:tgtEl>
                                              <p:spTgt spid="9"/>
                                            </p:tgtEl>
                                            <p:attrNameLst>
                                              <p:attrName>ppt_h</p:attrName>
                                            </p:attrNameLst>
                                          </p:cBhvr>
                                          <p:tavLst>
                                            <p:tav tm="0">
                                              <p:val>
                                                <p:fltVal val="0"/>
                                              </p:val>
                                            </p:tav>
                                            <p:tav tm="100000">
                                              <p:val>
                                                <p:strVal val="#ppt_h"/>
                                              </p:val>
                                            </p:tav>
                                          </p:tavLst>
                                        </p:anim>
                                        <p:anim calcmode="lin" valueType="num">
                                          <p:cBhvr>
                                            <p:cTn id="56" dur="1000" fill="hold"/>
                                            <p:tgtEl>
                                              <p:spTgt spid="9"/>
                                            </p:tgtEl>
                                            <p:attrNameLst>
                                              <p:attrName>style.rotation</p:attrName>
                                            </p:attrNameLst>
                                          </p:cBhvr>
                                          <p:tavLst>
                                            <p:tav tm="0">
                                              <p:val>
                                                <p:fltVal val="90"/>
                                              </p:val>
                                            </p:tav>
                                            <p:tav tm="100000">
                                              <p:val>
                                                <p:fltVal val="0"/>
                                              </p:val>
                                            </p:tav>
                                          </p:tavLst>
                                        </p:anim>
                                        <p:animEffect transition="in" filter="fade">
                                          <p:cBhvr>
                                            <p:cTn id="57" dur="1000"/>
                                            <p:tgtEl>
                                              <p:spTgt spid="9"/>
                                            </p:tgtEl>
                                          </p:cBhvr>
                                        </p:animEffect>
                                      </p:childTnLst>
                                    </p:cTn>
                                  </p:par>
                                  <p:par>
                                    <p:cTn id="58" presetID="31" presetClass="entr" presetSubtype="0" fill="hold" nodeType="withEffect">
                                      <p:stCondLst>
                                        <p:cond delay="250"/>
                                      </p:stCondLst>
                                      <p:childTnLst>
                                        <p:set>
                                          <p:cBhvr>
                                            <p:cTn id="59" dur="1" fill="hold">
                                              <p:stCondLst>
                                                <p:cond delay="0"/>
                                              </p:stCondLst>
                                            </p:cTn>
                                            <p:tgtEl>
                                              <p:spTgt spid="10"/>
                                            </p:tgtEl>
                                            <p:attrNameLst>
                                              <p:attrName>style.visibility</p:attrName>
                                            </p:attrNameLst>
                                          </p:cBhvr>
                                          <p:to>
                                            <p:strVal val="visible"/>
                                          </p:to>
                                        </p:set>
                                        <p:anim calcmode="lin" valueType="num">
                                          <p:cBhvr>
                                            <p:cTn id="60" dur="1000" fill="hold"/>
                                            <p:tgtEl>
                                              <p:spTgt spid="10"/>
                                            </p:tgtEl>
                                            <p:attrNameLst>
                                              <p:attrName>ppt_w</p:attrName>
                                            </p:attrNameLst>
                                          </p:cBhvr>
                                          <p:tavLst>
                                            <p:tav tm="0">
                                              <p:val>
                                                <p:fltVal val="0"/>
                                              </p:val>
                                            </p:tav>
                                            <p:tav tm="100000">
                                              <p:val>
                                                <p:strVal val="#ppt_w"/>
                                              </p:val>
                                            </p:tav>
                                          </p:tavLst>
                                        </p:anim>
                                        <p:anim calcmode="lin" valueType="num">
                                          <p:cBhvr>
                                            <p:cTn id="61" dur="1000" fill="hold"/>
                                            <p:tgtEl>
                                              <p:spTgt spid="10"/>
                                            </p:tgtEl>
                                            <p:attrNameLst>
                                              <p:attrName>ppt_h</p:attrName>
                                            </p:attrNameLst>
                                          </p:cBhvr>
                                          <p:tavLst>
                                            <p:tav tm="0">
                                              <p:val>
                                                <p:fltVal val="0"/>
                                              </p:val>
                                            </p:tav>
                                            <p:tav tm="100000">
                                              <p:val>
                                                <p:strVal val="#ppt_h"/>
                                              </p:val>
                                            </p:tav>
                                          </p:tavLst>
                                        </p:anim>
                                        <p:anim calcmode="lin" valueType="num">
                                          <p:cBhvr>
                                            <p:cTn id="62" dur="1000" fill="hold"/>
                                            <p:tgtEl>
                                              <p:spTgt spid="10"/>
                                            </p:tgtEl>
                                            <p:attrNameLst>
                                              <p:attrName>style.rotation</p:attrName>
                                            </p:attrNameLst>
                                          </p:cBhvr>
                                          <p:tavLst>
                                            <p:tav tm="0">
                                              <p:val>
                                                <p:fltVal val="90"/>
                                              </p:val>
                                            </p:tav>
                                            <p:tav tm="100000">
                                              <p:val>
                                                <p:fltVal val="0"/>
                                              </p:val>
                                            </p:tav>
                                          </p:tavLst>
                                        </p:anim>
                                        <p:animEffect transition="in" filter="fade">
                                          <p:cBhvr>
                                            <p:cTn id="63" dur="1000"/>
                                            <p:tgtEl>
                                              <p:spTgt spid="10"/>
                                            </p:tgtEl>
                                          </p:cBhvr>
                                        </p:animEffect>
                                      </p:childTnLst>
                                    </p:cTn>
                                  </p:par>
                                  <p:par>
                                    <p:cTn id="64" presetID="31" presetClass="entr" presetSubtype="0" fill="hold" nodeType="withEffect">
                                      <p:stCondLst>
                                        <p:cond delay="250"/>
                                      </p:stCondLst>
                                      <p:childTnLst>
                                        <p:set>
                                          <p:cBhvr>
                                            <p:cTn id="65" dur="1" fill="hold">
                                              <p:stCondLst>
                                                <p:cond delay="0"/>
                                              </p:stCondLst>
                                            </p:cTn>
                                            <p:tgtEl>
                                              <p:spTgt spid="11"/>
                                            </p:tgtEl>
                                            <p:attrNameLst>
                                              <p:attrName>style.visibility</p:attrName>
                                            </p:attrNameLst>
                                          </p:cBhvr>
                                          <p:to>
                                            <p:strVal val="visible"/>
                                          </p:to>
                                        </p:set>
                                        <p:anim calcmode="lin" valueType="num">
                                          <p:cBhvr>
                                            <p:cTn id="66" dur="1000" fill="hold"/>
                                            <p:tgtEl>
                                              <p:spTgt spid="11"/>
                                            </p:tgtEl>
                                            <p:attrNameLst>
                                              <p:attrName>ppt_w</p:attrName>
                                            </p:attrNameLst>
                                          </p:cBhvr>
                                          <p:tavLst>
                                            <p:tav tm="0">
                                              <p:val>
                                                <p:fltVal val="0"/>
                                              </p:val>
                                            </p:tav>
                                            <p:tav tm="100000">
                                              <p:val>
                                                <p:strVal val="#ppt_w"/>
                                              </p:val>
                                            </p:tav>
                                          </p:tavLst>
                                        </p:anim>
                                        <p:anim calcmode="lin" valueType="num">
                                          <p:cBhvr>
                                            <p:cTn id="67" dur="1000" fill="hold"/>
                                            <p:tgtEl>
                                              <p:spTgt spid="11"/>
                                            </p:tgtEl>
                                            <p:attrNameLst>
                                              <p:attrName>ppt_h</p:attrName>
                                            </p:attrNameLst>
                                          </p:cBhvr>
                                          <p:tavLst>
                                            <p:tav tm="0">
                                              <p:val>
                                                <p:fltVal val="0"/>
                                              </p:val>
                                            </p:tav>
                                            <p:tav tm="100000">
                                              <p:val>
                                                <p:strVal val="#ppt_h"/>
                                              </p:val>
                                            </p:tav>
                                          </p:tavLst>
                                        </p:anim>
                                        <p:anim calcmode="lin" valueType="num">
                                          <p:cBhvr>
                                            <p:cTn id="68" dur="1000" fill="hold"/>
                                            <p:tgtEl>
                                              <p:spTgt spid="11"/>
                                            </p:tgtEl>
                                            <p:attrNameLst>
                                              <p:attrName>style.rotation</p:attrName>
                                            </p:attrNameLst>
                                          </p:cBhvr>
                                          <p:tavLst>
                                            <p:tav tm="0">
                                              <p:val>
                                                <p:fltVal val="90"/>
                                              </p:val>
                                            </p:tav>
                                            <p:tav tm="100000">
                                              <p:val>
                                                <p:fltVal val="0"/>
                                              </p:val>
                                            </p:tav>
                                          </p:tavLst>
                                        </p:anim>
                                        <p:animEffect transition="in" filter="fade">
                                          <p:cBhvr>
                                            <p:cTn id="69" dur="1000"/>
                                            <p:tgtEl>
                                              <p:spTgt spid="11"/>
                                            </p:tgtEl>
                                          </p:cBhvr>
                                        </p:animEffect>
                                      </p:childTnLst>
                                    </p:cTn>
                                  </p:par>
                                  <p:par>
                                    <p:cTn id="70" presetID="31" presetClass="entr" presetSubtype="0" fill="hold" grpId="0" nodeType="withEffect">
                                      <p:stCondLst>
                                        <p:cond delay="250"/>
                                      </p:stCondLst>
                                      <p:childTnLst>
                                        <p:set>
                                          <p:cBhvr>
                                            <p:cTn id="71" dur="1" fill="hold">
                                              <p:stCondLst>
                                                <p:cond delay="0"/>
                                              </p:stCondLst>
                                            </p:cTn>
                                            <p:tgtEl>
                                              <p:spTgt spid="12"/>
                                            </p:tgtEl>
                                            <p:attrNameLst>
                                              <p:attrName>style.visibility</p:attrName>
                                            </p:attrNameLst>
                                          </p:cBhvr>
                                          <p:to>
                                            <p:strVal val="visible"/>
                                          </p:to>
                                        </p:set>
                                        <p:anim calcmode="lin" valueType="num">
                                          <p:cBhvr>
                                            <p:cTn id="72" dur="1000" fill="hold"/>
                                            <p:tgtEl>
                                              <p:spTgt spid="12"/>
                                            </p:tgtEl>
                                            <p:attrNameLst>
                                              <p:attrName>ppt_w</p:attrName>
                                            </p:attrNameLst>
                                          </p:cBhvr>
                                          <p:tavLst>
                                            <p:tav tm="0">
                                              <p:val>
                                                <p:fltVal val="0"/>
                                              </p:val>
                                            </p:tav>
                                            <p:tav tm="100000">
                                              <p:val>
                                                <p:strVal val="#ppt_w"/>
                                              </p:val>
                                            </p:tav>
                                          </p:tavLst>
                                        </p:anim>
                                        <p:anim calcmode="lin" valueType="num">
                                          <p:cBhvr>
                                            <p:cTn id="73" dur="1000" fill="hold"/>
                                            <p:tgtEl>
                                              <p:spTgt spid="12"/>
                                            </p:tgtEl>
                                            <p:attrNameLst>
                                              <p:attrName>ppt_h</p:attrName>
                                            </p:attrNameLst>
                                          </p:cBhvr>
                                          <p:tavLst>
                                            <p:tav tm="0">
                                              <p:val>
                                                <p:fltVal val="0"/>
                                              </p:val>
                                            </p:tav>
                                            <p:tav tm="100000">
                                              <p:val>
                                                <p:strVal val="#ppt_h"/>
                                              </p:val>
                                            </p:tav>
                                          </p:tavLst>
                                        </p:anim>
                                        <p:anim calcmode="lin" valueType="num">
                                          <p:cBhvr>
                                            <p:cTn id="74" dur="1000" fill="hold"/>
                                            <p:tgtEl>
                                              <p:spTgt spid="12"/>
                                            </p:tgtEl>
                                            <p:attrNameLst>
                                              <p:attrName>style.rotation</p:attrName>
                                            </p:attrNameLst>
                                          </p:cBhvr>
                                          <p:tavLst>
                                            <p:tav tm="0">
                                              <p:val>
                                                <p:fltVal val="90"/>
                                              </p:val>
                                            </p:tav>
                                            <p:tav tm="100000">
                                              <p:val>
                                                <p:fltVal val="0"/>
                                              </p:val>
                                            </p:tav>
                                          </p:tavLst>
                                        </p:anim>
                                        <p:animEffect transition="in" filter="fade">
                                          <p:cBhvr>
                                            <p:cTn id="75" dur="1000"/>
                                            <p:tgtEl>
                                              <p:spTgt spid="12"/>
                                            </p:tgtEl>
                                          </p:cBhvr>
                                        </p:animEffect>
                                      </p:childTnLst>
                                    </p:cTn>
                                  </p:par>
                                </p:childTnLst>
                              </p:cTn>
                            </p:par>
                            <p:par>
                              <p:cTn id="76" fill="hold">
                                <p:stCondLst>
                                  <p:cond delay="3000"/>
                                </p:stCondLst>
                                <p:childTnLst>
                                  <p:par>
                                    <p:cTn id="77" presetID="41" presetClass="entr" presetSubtype="0" fill="hold" grpId="0" nodeType="afterEffect">
                                      <p:stCondLst>
                                        <p:cond delay="0"/>
                                      </p:stCondLst>
                                      <p:iterate type="lt">
                                        <p:tmPct val="10000"/>
                                      </p:iterate>
                                      <p:childTnLst>
                                        <p:set>
                                          <p:cBhvr>
                                            <p:cTn id="78" dur="1" fill="hold">
                                              <p:stCondLst>
                                                <p:cond delay="0"/>
                                              </p:stCondLst>
                                            </p:cTn>
                                            <p:tgtEl>
                                              <p:spTgt spid="26">
                                                <p:txEl>
                                                  <p:pRg st="0" end="0"/>
                                                </p:txEl>
                                              </p:spTgt>
                                            </p:tgtEl>
                                            <p:attrNameLst>
                                              <p:attrName>style.visibility</p:attrName>
                                            </p:attrNameLst>
                                          </p:cBhvr>
                                          <p:to>
                                            <p:strVal val="visible"/>
                                          </p:to>
                                        </p:set>
                                        <p:anim calcmode="lin" valueType="num">
                                          <p:cBhvr>
                                            <p:cTn id="79" dur="500" fill="hold"/>
                                            <p:tgtEl>
                                              <p:spTgt spid="26">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80" dur="500" fill="hold"/>
                                            <p:tgtEl>
                                              <p:spTgt spid="26">
                                                <p:txEl>
                                                  <p:pRg st="0" end="0"/>
                                                </p:txEl>
                                              </p:spTgt>
                                            </p:tgtEl>
                                            <p:attrNameLst>
                                              <p:attrName>ppt_y</p:attrName>
                                            </p:attrNameLst>
                                          </p:cBhvr>
                                          <p:tavLst>
                                            <p:tav tm="0">
                                              <p:val>
                                                <p:strVal val="#ppt_y"/>
                                              </p:val>
                                            </p:tav>
                                            <p:tav tm="100000">
                                              <p:val>
                                                <p:strVal val="#ppt_y"/>
                                              </p:val>
                                            </p:tav>
                                          </p:tavLst>
                                        </p:anim>
                                        <p:anim calcmode="lin" valueType="num">
                                          <p:cBhvr>
                                            <p:cTn id="81" dur="500" fill="hold"/>
                                            <p:tgtEl>
                                              <p:spTgt spid="26">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82" dur="500" fill="hold"/>
                                            <p:tgtEl>
                                              <p:spTgt spid="26">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83" dur="500" tmFilter="0,0; .5, 1; 1, 1"/>
                                            <p:tgtEl>
                                              <p:spTgt spid="26">
                                                <p:txEl>
                                                  <p:pRg st="0" end="0"/>
                                                </p:txEl>
                                              </p:spTgt>
                                            </p:tgtEl>
                                          </p:cBhvr>
                                        </p:animEffect>
                                      </p:childTnLst>
                                    </p:cTn>
                                  </p:par>
                                </p:childTnLst>
                              </p:cTn>
                            </p:par>
                            <p:par>
                              <p:cTn id="84" fill="hold">
                                <p:stCondLst>
                                  <p:cond delay="4050"/>
                                </p:stCondLst>
                                <p:childTnLst>
                                  <p:par>
                                    <p:cTn id="85" presetID="18" presetClass="entr" presetSubtype="6" fill="hold" grpId="0" nodeType="afterEffect">
                                      <p:stCondLst>
                                        <p:cond delay="0"/>
                                      </p:stCondLst>
                                      <p:childTnLst>
                                        <p:set>
                                          <p:cBhvr>
                                            <p:cTn id="86" dur="1" fill="hold">
                                              <p:stCondLst>
                                                <p:cond delay="0"/>
                                              </p:stCondLst>
                                            </p:cTn>
                                            <p:tgtEl>
                                              <p:spTgt spid="28"/>
                                            </p:tgtEl>
                                            <p:attrNameLst>
                                              <p:attrName>style.visibility</p:attrName>
                                            </p:attrNameLst>
                                          </p:cBhvr>
                                          <p:to>
                                            <p:strVal val="visible"/>
                                          </p:to>
                                        </p:set>
                                        <p:animEffect transition="in" filter="strips(downRight)">
                                          <p:cBhvr>
                                            <p:cTn id="87" dur="500"/>
                                            <p:tgtEl>
                                              <p:spTgt spid="28"/>
                                            </p:tgtEl>
                                          </p:cBhvr>
                                        </p:animEffect>
                                      </p:childTnLst>
                                    </p:cTn>
                                  </p:par>
                                  <p:par>
                                    <p:cTn id="88" presetID="42" presetClass="entr" presetSubtype="0" fill="hold" nodeType="withEffect">
                                      <p:stCondLst>
                                        <p:cond delay="0"/>
                                      </p:stCondLst>
                                      <p:childTnLst>
                                        <p:set>
                                          <p:cBhvr>
                                            <p:cTn id="89" dur="1" fill="hold">
                                              <p:stCondLst>
                                                <p:cond delay="0"/>
                                              </p:stCondLst>
                                            </p:cTn>
                                            <p:tgtEl>
                                              <p:spTgt spid="35"/>
                                            </p:tgtEl>
                                            <p:attrNameLst>
                                              <p:attrName>style.visibility</p:attrName>
                                            </p:attrNameLst>
                                          </p:cBhvr>
                                          <p:to>
                                            <p:strVal val="visible"/>
                                          </p:to>
                                        </p:set>
                                        <p:animEffect transition="in" filter="fade">
                                          <p:cBhvr>
                                            <p:cTn id="90" dur="1000"/>
                                            <p:tgtEl>
                                              <p:spTgt spid="35"/>
                                            </p:tgtEl>
                                          </p:cBhvr>
                                        </p:animEffect>
                                        <p:anim calcmode="lin" valueType="num">
                                          <p:cBhvr>
                                            <p:cTn id="91" dur="1000" fill="hold"/>
                                            <p:tgtEl>
                                              <p:spTgt spid="35"/>
                                            </p:tgtEl>
                                            <p:attrNameLst>
                                              <p:attrName>ppt_x</p:attrName>
                                            </p:attrNameLst>
                                          </p:cBhvr>
                                          <p:tavLst>
                                            <p:tav tm="0">
                                              <p:val>
                                                <p:strVal val="#ppt_x"/>
                                              </p:val>
                                            </p:tav>
                                            <p:tav tm="100000">
                                              <p:val>
                                                <p:strVal val="#ppt_x"/>
                                              </p:val>
                                            </p:tav>
                                          </p:tavLst>
                                        </p:anim>
                                        <p:anim calcmode="lin" valueType="num">
                                          <p:cBhvr>
                                            <p:cTn id="92"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animBg="1"/>
          <p:bldP spid="14" grpId="0" animBg="1"/>
          <p:bldP spid="14" grpId="1" animBg="1"/>
          <p:bldP spid="14" grpId="2" animBg="1"/>
          <p:bldP spid="18" grpId="2"/>
          <p:bldP spid="26" grpId="0" build="allAtOnce"/>
          <p:bldP spid="28" grpId="0"/>
        </p:bldLst>
      </p:timing>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 name="Freeform 212"/>
          <p:cNvSpPr>
            <a:spLocks/>
          </p:cNvSpPr>
          <p:nvPr/>
        </p:nvSpPr>
        <p:spPr bwMode="auto">
          <a:xfrm>
            <a:off x="5647587" y="5506821"/>
            <a:ext cx="132789" cy="117467"/>
          </a:xfrm>
          <a:custGeom>
            <a:avLst/>
            <a:gdLst>
              <a:gd name="T0" fmla="*/ 61 w 121"/>
              <a:gd name="T1" fmla="*/ 0 h 107"/>
              <a:gd name="T2" fmla="*/ 36 w 121"/>
              <a:gd name="T3" fmla="*/ 7 h 107"/>
              <a:gd name="T4" fmla="*/ 14 w 121"/>
              <a:gd name="T5" fmla="*/ 78 h 107"/>
              <a:gd name="T6" fmla="*/ 61 w 121"/>
              <a:gd name="T7" fmla="*/ 107 h 107"/>
              <a:gd name="T8" fmla="*/ 86 w 121"/>
              <a:gd name="T9" fmla="*/ 101 h 107"/>
              <a:gd name="T10" fmla="*/ 108 w 121"/>
              <a:gd name="T11" fmla="*/ 29 h 107"/>
              <a:gd name="T12" fmla="*/ 61 w 121"/>
              <a:gd name="T13" fmla="*/ 0 h 107"/>
            </a:gdLst>
            <a:ahLst/>
            <a:cxnLst>
              <a:cxn ang="0">
                <a:pos x="T0" y="T1"/>
              </a:cxn>
              <a:cxn ang="0">
                <a:pos x="T2" y="T3"/>
              </a:cxn>
              <a:cxn ang="0">
                <a:pos x="T4" y="T5"/>
              </a:cxn>
              <a:cxn ang="0">
                <a:pos x="T6" y="T7"/>
              </a:cxn>
              <a:cxn ang="0">
                <a:pos x="T8" y="T9"/>
              </a:cxn>
              <a:cxn ang="0">
                <a:pos x="T10" y="T11"/>
              </a:cxn>
              <a:cxn ang="0">
                <a:pos x="T12" y="T13"/>
              </a:cxn>
            </a:cxnLst>
            <a:rect l="0" t="0" r="r" b="b"/>
            <a:pathLst>
              <a:path w="121" h="107">
                <a:moveTo>
                  <a:pt x="61" y="0"/>
                </a:moveTo>
                <a:cubicBezTo>
                  <a:pt x="52" y="0"/>
                  <a:pt x="44" y="2"/>
                  <a:pt x="36" y="7"/>
                </a:cubicBezTo>
                <a:cubicBezTo>
                  <a:pt x="10" y="20"/>
                  <a:pt x="0" y="52"/>
                  <a:pt x="14" y="78"/>
                </a:cubicBezTo>
                <a:cubicBezTo>
                  <a:pt x="23" y="96"/>
                  <a:pt x="42" y="107"/>
                  <a:pt x="61" y="107"/>
                </a:cubicBezTo>
                <a:cubicBezTo>
                  <a:pt x="69" y="107"/>
                  <a:pt x="78" y="105"/>
                  <a:pt x="86" y="101"/>
                </a:cubicBezTo>
                <a:cubicBezTo>
                  <a:pt x="111" y="87"/>
                  <a:pt x="121" y="55"/>
                  <a:pt x="108" y="29"/>
                </a:cubicBezTo>
                <a:cubicBezTo>
                  <a:pt x="98" y="11"/>
                  <a:pt x="80" y="0"/>
                  <a:pt x="61" y="0"/>
                </a:cubicBezTo>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64" name="Freeform 226"/>
          <p:cNvSpPr>
            <a:spLocks/>
          </p:cNvSpPr>
          <p:nvPr/>
        </p:nvSpPr>
        <p:spPr bwMode="auto">
          <a:xfrm>
            <a:off x="6186172" y="5642860"/>
            <a:ext cx="65002" cy="57109"/>
          </a:xfrm>
          <a:custGeom>
            <a:avLst/>
            <a:gdLst>
              <a:gd name="T0" fmla="*/ 29 w 59"/>
              <a:gd name="T1" fmla="*/ 0 h 52"/>
              <a:gd name="T2" fmla="*/ 18 w 59"/>
              <a:gd name="T3" fmla="*/ 3 h 52"/>
              <a:gd name="T4" fmla="*/ 7 w 59"/>
              <a:gd name="T5" fmla="*/ 38 h 52"/>
              <a:gd name="T6" fmla="*/ 29 w 59"/>
              <a:gd name="T7" fmla="*/ 52 h 52"/>
              <a:gd name="T8" fmla="*/ 41 w 59"/>
              <a:gd name="T9" fmla="*/ 49 h 52"/>
              <a:gd name="T10" fmla="*/ 52 w 59"/>
              <a:gd name="T11" fmla="*/ 14 h 52"/>
              <a:gd name="T12" fmla="*/ 29 w 59"/>
              <a:gd name="T13" fmla="*/ 0 h 52"/>
            </a:gdLst>
            <a:ahLst/>
            <a:cxnLst>
              <a:cxn ang="0">
                <a:pos x="T0" y="T1"/>
              </a:cxn>
              <a:cxn ang="0">
                <a:pos x="T2" y="T3"/>
              </a:cxn>
              <a:cxn ang="0">
                <a:pos x="T4" y="T5"/>
              </a:cxn>
              <a:cxn ang="0">
                <a:pos x="T6" y="T7"/>
              </a:cxn>
              <a:cxn ang="0">
                <a:pos x="T8" y="T9"/>
              </a:cxn>
              <a:cxn ang="0">
                <a:pos x="T10" y="T11"/>
              </a:cxn>
              <a:cxn ang="0">
                <a:pos x="T12" y="T13"/>
              </a:cxn>
            </a:cxnLst>
            <a:rect l="0" t="0" r="r" b="b"/>
            <a:pathLst>
              <a:path w="59" h="52">
                <a:moveTo>
                  <a:pt x="29" y="0"/>
                </a:moveTo>
                <a:cubicBezTo>
                  <a:pt x="25" y="0"/>
                  <a:pt x="21" y="1"/>
                  <a:pt x="18" y="3"/>
                </a:cubicBezTo>
                <a:cubicBezTo>
                  <a:pt x="5" y="10"/>
                  <a:pt x="0" y="25"/>
                  <a:pt x="7" y="38"/>
                </a:cubicBezTo>
                <a:cubicBezTo>
                  <a:pt x="11" y="47"/>
                  <a:pt x="20" y="52"/>
                  <a:pt x="29" y="52"/>
                </a:cubicBezTo>
                <a:cubicBezTo>
                  <a:pt x="33" y="52"/>
                  <a:pt x="38" y="51"/>
                  <a:pt x="41" y="49"/>
                </a:cubicBezTo>
                <a:cubicBezTo>
                  <a:pt x="54" y="42"/>
                  <a:pt x="59" y="27"/>
                  <a:pt x="52" y="14"/>
                </a:cubicBezTo>
                <a:cubicBezTo>
                  <a:pt x="48" y="5"/>
                  <a:pt x="39" y="0"/>
                  <a:pt x="29"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66" name="Freeform 228"/>
          <p:cNvSpPr>
            <a:spLocks noEditPoints="1"/>
          </p:cNvSpPr>
          <p:nvPr/>
        </p:nvSpPr>
        <p:spPr bwMode="auto">
          <a:xfrm>
            <a:off x="6669041" y="5482677"/>
            <a:ext cx="102145" cy="91002"/>
          </a:xfrm>
          <a:custGeom>
            <a:avLst/>
            <a:gdLst>
              <a:gd name="T0" fmla="*/ 63 w 93"/>
              <a:gd name="T1" fmla="*/ 79 h 83"/>
              <a:gd name="T2" fmla="*/ 41 w 93"/>
              <a:gd name="T3" fmla="*/ 82 h 83"/>
              <a:gd name="T4" fmla="*/ 47 w 93"/>
              <a:gd name="T5" fmla="*/ 83 h 83"/>
              <a:gd name="T6" fmla="*/ 63 w 93"/>
              <a:gd name="T7" fmla="*/ 79 h 83"/>
              <a:gd name="T8" fmla="*/ 47 w 93"/>
              <a:gd name="T9" fmla="*/ 0 h 83"/>
              <a:gd name="T10" fmla="*/ 28 w 93"/>
              <a:gd name="T11" fmla="*/ 5 h 83"/>
              <a:gd name="T12" fmla="*/ 10 w 93"/>
              <a:gd name="T13" fmla="*/ 60 h 83"/>
              <a:gd name="T14" fmla="*/ 29 w 93"/>
              <a:gd name="T15" fmla="*/ 78 h 83"/>
              <a:gd name="T16" fmla="*/ 73 w 93"/>
              <a:gd name="T17" fmla="*/ 73 h 83"/>
              <a:gd name="T18" fmla="*/ 84 w 93"/>
              <a:gd name="T19" fmla="*/ 22 h 83"/>
              <a:gd name="T20" fmla="*/ 47 w 93"/>
              <a:gd name="T21"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83">
                <a:moveTo>
                  <a:pt x="63" y="79"/>
                </a:moveTo>
                <a:cubicBezTo>
                  <a:pt x="41" y="82"/>
                  <a:pt x="41" y="82"/>
                  <a:pt x="41" y="82"/>
                </a:cubicBezTo>
                <a:cubicBezTo>
                  <a:pt x="43" y="82"/>
                  <a:pt x="45" y="83"/>
                  <a:pt x="47" y="83"/>
                </a:cubicBezTo>
                <a:cubicBezTo>
                  <a:pt x="52" y="83"/>
                  <a:pt x="58" y="82"/>
                  <a:pt x="63" y="79"/>
                </a:cubicBezTo>
                <a:moveTo>
                  <a:pt x="47" y="0"/>
                </a:moveTo>
                <a:cubicBezTo>
                  <a:pt x="40" y="0"/>
                  <a:pt x="34" y="1"/>
                  <a:pt x="28" y="5"/>
                </a:cubicBezTo>
                <a:cubicBezTo>
                  <a:pt x="8" y="15"/>
                  <a:pt x="0" y="40"/>
                  <a:pt x="10" y="60"/>
                </a:cubicBezTo>
                <a:cubicBezTo>
                  <a:pt x="15" y="69"/>
                  <a:pt x="21" y="75"/>
                  <a:pt x="29" y="78"/>
                </a:cubicBezTo>
                <a:cubicBezTo>
                  <a:pt x="73" y="73"/>
                  <a:pt x="73" y="73"/>
                  <a:pt x="73" y="73"/>
                </a:cubicBezTo>
                <a:cubicBezTo>
                  <a:pt x="88" y="61"/>
                  <a:pt x="93" y="40"/>
                  <a:pt x="84" y="22"/>
                </a:cubicBezTo>
                <a:cubicBezTo>
                  <a:pt x="76" y="8"/>
                  <a:pt x="62" y="0"/>
                  <a:pt x="47"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67" name="Freeform 229"/>
          <p:cNvSpPr>
            <a:spLocks/>
          </p:cNvSpPr>
          <p:nvPr/>
        </p:nvSpPr>
        <p:spPr bwMode="auto">
          <a:xfrm>
            <a:off x="6701077" y="5562536"/>
            <a:ext cx="48287" cy="10215"/>
          </a:xfrm>
          <a:custGeom>
            <a:avLst/>
            <a:gdLst>
              <a:gd name="T0" fmla="*/ 44 w 44"/>
              <a:gd name="T1" fmla="*/ 0 h 9"/>
              <a:gd name="T2" fmla="*/ 0 w 44"/>
              <a:gd name="T3" fmla="*/ 5 h 9"/>
              <a:gd name="T4" fmla="*/ 12 w 44"/>
              <a:gd name="T5" fmla="*/ 9 h 9"/>
              <a:gd name="T6" fmla="*/ 34 w 44"/>
              <a:gd name="T7" fmla="*/ 6 h 9"/>
              <a:gd name="T8" fmla="*/ 37 w 44"/>
              <a:gd name="T9" fmla="*/ 5 h 9"/>
              <a:gd name="T10" fmla="*/ 44 w 44"/>
              <a:gd name="T11" fmla="*/ 0 h 9"/>
            </a:gdLst>
            <a:ahLst/>
            <a:cxnLst>
              <a:cxn ang="0">
                <a:pos x="T0" y="T1"/>
              </a:cxn>
              <a:cxn ang="0">
                <a:pos x="T2" y="T3"/>
              </a:cxn>
              <a:cxn ang="0">
                <a:pos x="T4" y="T5"/>
              </a:cxn>
              <a:cxn ang="0">
                <a:pos x="T6" y="T7"/>
              </a:cxn>
              <a:cxn ang="0">
                <a:pos x="T8" y="T9"/>
              </a:cxn>
              <a:cxn ang="0">
                <a:pos x="T10" y="T11"/>
              </a:cxn>
            </a:cxnLst>
            <a:rect l="0" t="0" r="r" b="b"/>
            <a:pathLst>
              <a:path w="44" h="9">
                <a:moveTo>
                  <a:pt x="44" y="0"/>
                </a:moveTo>
                <a:cubicBezTo>
                  <a:pt x="0" y="5"/>
                  <a:pt x="0" y="5"/>
                  <a:pt x="0" y="5"/>
                </a:cubicBezTo>
                <a:cubicBezTo>
                  <a:pt x="4" y="7"/>
                  <a:pt x="8" y="8"/>
                  <a:pt x="12" y="9"/>
                </a:cubicBezTo>
                <a:cubicBezTo>
                  <a:pt x="34" y="6"/>
                  <a:pt x="34" y="6"/>
                  <a:pt x="34" y="6"/>
                </a:cubicBezTo>
                <a:cubicBezTo>
                  <a:pt x="35" y="6"/>
                  <a:pt x="36" y="5"/>
                  <a:pt x="37" y="5"/>
                </a:cubicBezTo>
                <a:cubicBezTo>
                  <a:pt x="40" y="3"/>
                  <a:pt x="42" y="2"/>
                  <a:pt x="44"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51" name="文本框 50"/>
          <p:cNvSpPr txBox="1"/>
          <p:nvPr/>
        </p:nvSpPr>
        <p:spPr>
          <a:xfrm>
            <a:off x="3853560" y="-60081"/>
            <a:ext cx="4502332" cy="5303503"/>
          </a:xfrm>
          <a:prstGeom prst="rect">
            <a:avLst/>
          </a:prstGeom>
          <a:noFill/>
        </p:spPr>
        <p:txBody>
          <a:bodyPr wrap="square" rtlCol="0" anchor="ctr">
            <a:spAutoFit/>
          </a:bodyPr>
          <a:lstStyle/>
          <a:p>
            <a:pPr algn="ctr">
              <a:lnSpc>
                <a:spcPct val="150000"/>
              </a:lnSpc>
            </a:pPr>
            <a:r>
              <a:rPr lang="en-US" altLang="zh-CN" sz="25000" dirty="0" smtClean="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2</a:t>
            </a:r>
          </a:p>
        </p:txBody>
      </p:sp>
      <p:sp useBgFill="1">
        <p:nvSpPr>
          <p:cNvPr id="52" name="矩形 51"/>
          <p:cNvSpPr/>
          <p:nvPr/>
        </p:nvSpPr>
        <p:spPr>
          <a:xfrm>
            <a:off x="3607711" y="2908169"/>
            <a:ext cx="3031888" cy="568905"/>
          </a:xfrm>
          <a:prstGeom prst="rect">
            <a:avLst/>
          </a:prstGeom>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kumimoji="1" lang="zh-CN" altLang="en-US" sz="3600" dirty="0" smtClean="0">
              <a:solidFill>
                <a:prstClr val="black"/>
              </a:solidFill>
              <a:effectLst>
                <a:innerShdw blurRad="63500" dist="50800" dir="16200000">
                  <a:prstClr val="black">
                    <a:alpha val="30000"/>
                  </a:prstClr>
                </a:innerShdw>
              </a:effectLst>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53" name="文本框 52"/>
          <p:cNvSpPr txBox="1"/>
          <p:nvPr/>
        </p:nvSpPr>
        <p:spPr>
          <a:xfrm>
            <a:off x="3166003" y="4232233"/>
            <a:ext cx="5859994" cy="1052596"/>
          </a:xfrm>
          <a:prstGeom prst="rect">
            <a:avLst/>
          </a:prstGeom>
          <a:noFill/>
        </p:spPr>
        <p:txBody>
          <a:bodyPr wrap="square" rtlCol="0">
            <a:spAutoFit/>
          </a:bodyPr>
          <a:lstStyle/>
          <a:p>
            <a:pPr algn="ctr">
              <a:lnSpc>
                <a:spcPct val="130000"/>
              </a:lnSpc>
            </a:pPr>
            <a:r>
              <a:rPr lang="zh-CN" altLang="en-US" sz="1600" dirty="0">
                <a:solidFill>
                  <a:srgbClr val="676A55"/>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单击此处输入您的文本，单击此处输入您的文，本单击此处输入您的文本，本单击此处输入您的</a:t>
            </a:r>
            <a:r>
              <a:rPr lang="zh-CN" altLang="en-US" sz="1600" dirty="0" smtClean="0">
                <a:solidFill>
                  <a:srgbClr val="676A55"/>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文本</a:t>
            </a:r>
            <a:r>
              <a:rPr lang="zh-CN" altLang="en-US" sz="1600" dirty="0">
                <a:solidFill>
                  <a:srgbClr val="676A55"/>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单击此处输入您的文本，单击此处输入您的</a:t>
            </a:r>
            <a:r>
              <a:rPr lang="zh-CN" altLang="en-US" sz="1600" dirty="0" smtClean="0">
                <a:solidFill>
                  <a:srgbClr val="676A55"/>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文</a:t>
            </a:r>
            <a:endParaRPr lang="zh-CN" altLang="en-US" sz="1600" dirty="0">
              <a:solidFill>
                <a:srgbClr val="676A55"/>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grpSp>
        <p:nvGrpSpPr>
          <p:cNvPr id="75" name="组合 74"/>
          <p:cNvGrpSpPr/>
          <p:nvPr/>
        </p:nvGrpSpPr>
        <p:grpSpPr>
          <a:xfrm>
            <a:off x="3010903" y="2159086"/>
            <a:ext cx="6170194" cy="2234694"/>
            <a:chOff x="5570479" y="2325743"/>
            <a:chExt cx="6408261" cy="2320917"/>
          </a:xfrm>
        </p:grpSpPr>
        <p:sp>
          <p:nvSpPr>
            <p:cNvPr id="76" name="Freeform 77"/>
            <p:cNvSpPr>
              <a:spLocks/>
            </p:cNvSpPr>
            <p:nvPr/>
          </p:nvSpPr>
          <p:spPr bwMode="auto">
            <a:xfrm>
              <a:off x="6383341" y="3299732"/>
              <a:ext cx="71702" cy="61999"/>
            </a:xfrm>
            <a:custGeom>
              <a:avLst/>
              <a:gdLst>
                <a:gd name="T0" fmla="*/ 15 w 30"/>
                <a:gd name="T1" fmla="*/ 0 h 30"/>
                <a:gd name="T2" fmla="*/ 0 w 30"/>
                <a:gd name="T3" fmla="*/ 15 h 30"/>
                <a:gd name="T4" fmla="*/ 14 w 30"/>
                <a:gd name="T5" fmla="*/ 30 h 30"/>
                <a:gd name="T6" fmla="*/ 15 w 30"/>
                <a:gd name="T7" fmla="*/ 30 h 30"/>
                <a:gd name="T8" fmla="*/ 15 w 30"/>
                <a:gd name="T9" fmla="*/ 30 h 30"/>
                <a:gd name="T10" fmla="*/ 30 w 30"/>
                <a:gd name="T11" fmla="*/ 18 h 30"/>
                <a:gd name="T12" fmla="*/ 30 w 30"/>
                <a:gd name="T13" fmla="*/ 17 h 30"/>
                <a:gd name="T14" fmla="*/ 30 w 30"/>
                <a:gd name="T15" fmla="*/ 15 h 30"/>
                <a:gd name="T16" fmla="*/ 15 w 30"/>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30">
                  <a:moveTo>
                    <a:pt x="15" y="0"/>
                  </a:moveTo>
                  <a:cubicBezTo>
                    <a:pt x="7" y="0"/>
                    <a:pt x="0" y="7"/>
                    <a:pt x="0" y="15"/>
                  </a:cubicBezTo>
                  <a:cubicBezTo>
                    <a:pt x="0" y="23"/>
                    <a:pt x="6" y="29"/>
                    <a:pt x="14" y="30"/>
                  </a:cubicBezTo>
                  <a:cubicBezTo>
                    <a:pt x="14" y="30"/>
                    <a:pt x="15" y="30"/>
                    <a:pt x="15" y="30"/>
                  </a:cubicBezTo>
                  <a:cubicBezTo>
                    <a:pt x="15" y="30"/>
                    <a:pt x="15" y="30"/>
                    <a:pt x="15" y="30"/>
                  </a:cubicBezTo>
                  <a:cubicBezTo>
                    <a:pt x="22" y="30"/>
                    <a:pt x="28" y="25"/>
                    <a:pt x="30" y="18"/>
                  </a:cubicBezTo>
                  <a:cubicBezTo>
                    <a:pt x="30" y="18"/>
                    <a:pt x="30" y="17"/>
                    <a:pt x="30" y="17"/>
                  </a:cubicBezTo>
                  <a:cubicBezTo>
                    <a:pt x="30" y="16"/>
                    <a:pt x="30" y="16"/>
                    <a:pt x="30" y="15"/>
                  </a:cubicBezTo>
                  <a:cubicBezTo>
                    <a:pt x="30" y="7"/>
                    <a:pt x="24" y="0"/>
                    <a:pt x="15"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77" name="Freeform 78"/>
            <p:cNvSpPr>
              <a:spLocks/>
            </p:cNvSpPr>
            <p:nvPr/>
          </p:nvSpPr>
          <p:spPr bwMode="auto">
            <a:xfrm>
              <a:off x="6873547" y="3067687"/>
              <a:ext cx="71702" cy="61999"/>
            </a:xfrm>
            <a:custGeom>
              <a:avLst/>
              <a:gdLst>
                <a:gd name="T0" fmla="*/ 15 w 30"/>
                <a:gd name="T1" fmla="*/ 0 h 30"/>
                <a:gd name="T2" fmla="*/ 0 w 30"/>
                <a:gd name="T3" fmla="*/ 15 h 30"/>
                <a:gd name="T4" fmla="*/ 12 w 30"/>
                <a:gd name="T5" fmla="*/ 30 h 30"/>
                <a:gd name="T6" fmla="*/ 14 w 30"/>
                <a:gd name="T7" fmla="*/ 30 h 30"/>
                <a:gd name="T8" fmla="*/ 15 w 30"/>
                <a:gd name="T9" fmla="*/ 30 h 30"/>
                <a:gd name="T10" fmla="*/ 30 w 30"/>
                <a:gd name="T11" fmla="*/ 15 h 30"/>
                <a:gd name="T12" fmla="*/ 29 w 30"/>
                <a:gd name="T13" fmla="*/ 11 h 30"/>
                <a:gd name="T14" fmla="*/ 29 w 30"/>
                <a:gd name="T15" fmla="*/ 9 h 30"/>
                <a:gd name="T16" fmla="*/ 15 w 30"/>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30">
                  <a:moveTo>
                    <a:pt x="15" y="0"/>
                  </a:moveTo>
                  <a:cubicBezTo>
                    <a:pt x="6" y="0"/>
                    <a:pt x="0" y="7"/>
                    <a:pt x="0" y="15"/>
                  </a:cubicBezTo>
                  <a:cubicBezTo>
                    <a:pt x="0" y="22"/>
                    <a:pt x="5" y="28"/>
                    <a:pt x="12" y="30"/>
                  </a:cubicBezTo>
                  <a:cubicBezTo>
                    <a:pt x="12" y="30"/>
                    <a:pt x="13" y="30"/>
                    <a:pt x="14" y="30"/>
                  </a:cubicBezTo>
                  <a:cubicBezTo>
                    <a:pt x="14" y="30"/>
                    <a:pt x="14" y="30"/>
                    <a:pt x="15" y="30"/>
                  </a:cubicBezTo>
                  <a:cubicBezTo>
                    <a:pt x="23" y="30"/>
                    <a:pt x="30" y="23"/>
                    <a:pt x="30" y="15"/>
                  </a:cubicBezTo>
                  <a:cubicBezTo>
                    <a:pt x="30" y="13"/>
                    <a:pt x="30" y="12"/>
                    <a:pt x="29" y="11"/>
                  </a:cubicBezTo>
                  <a:cubicBezTo>
                    <a:pt x="29" y="10"/>
                    <a:pt x="29" y="9"/>
                    <a:pt x="29" y="9"/>
                  </a:cubicBezTo>
                  <a:cubicBezTo>
                    <a:pt x="26" y="4"/>
                    <a:pt x="21" y="0"/>
                    <a:pt x="15"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78" name="Freeform 79"/>
            <p:cNvSpPr>
              <a:spLocks/>
            </p:cNvSpPr>
            <p:nvPr/>
          </p:nvSpPr>
          <p:spPr bwMode="auto">
            <a:xfrm>
              <a:off x="7044288" y="3288903"/>
              <a:ext cx="73723" cy="61999"/>
            </a:xfrm>
            <a:custGeom>
              <a:avLst/>
              <a:gdLst>
                <a:gd name="T0" fmla="*/ 16 w 31"/>
                <a:gd name="T1" fmla="*/ 0 h 30"/>
                <a:gd name="T2" fmla="*/ 0 w 31"/>
                <a:gd name="T3" fmla="*/ 15 h 30"/>
                <a:gd name="T4" fmla="*/ 13 w 31"/>
                <a:gd name="T5" fmla="*/ 30 h 30"/>
                <a:gd name="T6" fmla="*/ 15 w 31"/>
                <a:gd name="T7" fmla="*/ 30 h 30"/>
                <a:gd name="T8" fmla="*/ 16 w 31"/>
                <a:gd name="T9" fmla="*/ 30 h 30"/>
                <a:gd name="T10" fmla="*/ 25 w 31"/>
                <a:gd name="T11" fmla="*/ 26 h 30"/>
                <a:gd name="T12" fmla="*/ 27 w 31"/>
                <a:gd name="T13" fmla="*/ 25 h 30"/>
                <a:gd name="T14" fmla="*/ 31 w 31"/>
                <a:gd name="T15" fmla="*/ 15 h 30"/>
                <a:gd name="T16" fmla="*/ 16 w 31"/>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30">
                  <a:moveTo>
                    <a:pt x="16" y="0"/>
                  </a:moveTo>
                  <a:cubicBezTo>
                    <a:pt x="7" y="0"/>
                    <a:pt x="0" y="7"/>
                    <a:pt x="0" y="15"/>
                  </a:cubicBezTo>
                  <a:cubicBezTo>
                    <a:pt x="0" y="23"/>
                    <a:pt x="6" y="29"/>
                    <a:pt x="13" y="30"/>
                  </a:cubicBezTo>
                  <a:cubicBezTo>
                    <a:pt x="14" y="30"/>
                    <a:pt x="14" y="30"/>
                    <a:pt x="15" y="30"/>
                  </a:cubicBezTo>
                  <a:cubicBezTo>
                    <a:pt x="15" y="30"/>
                    <a:pt x="15" y="30"/>
                    <a:pt x="16" y="30"/>
                  </a:cubicBezTo>
                  <a:cubicBezTo>
                    <a:pt x="19" y="30"/>
                    <a:pt x="23" y="29"/>
                    <a:pt x="25" y="26"/>
                  </a:cubicBezTo>
                  <a:cubicBezTo>
                    <a:pt x="26" y="26"/>
                    <a:pt x="26" y="26"/>
                    <a:pt x="27" y="25"/>
                  </a:cubicBezTo>
                  <a:cubicBezTo>
                    <a:pt x="29" y="23"/>
                    <a:pt x="31" y="19"/>
                    <a:pt x="31" y="15"/>
                  </a:cubicBezTo>
                  <a:cubicBezTo>
                    <a:pt x="31" y="7"/>
                    <a:pt x="24" y="0"/>
                    <a:pt x="16"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79" name="Freeform 80"/>
            <p:cNvSpPr>
              <a:spLocks/>
            </p:cNvSpPr>
            <p:nvPr/>
          </p:nvSpPr>
          <p:spPr bwMode="auto">
            <a:xfrm>
              <a:off x="5570479" y="3534870"/>
              <a:ext cx="74732" cy="61999"/>
            </a:xfrm>
            <a:custGeom>
              <a:avLst/>
              <a:gdLst>
                <a:gd name="T0" fmla="*/ 15 w 31"/>
                <a:gd name="T1" fmla="*/ 0 h 30"/>
                <a:gd name="T2" fmla="*/ 0 w 31"/>
                <a:gd name="T3" fmla="*/ 15 h 30"/>
                <a:gd name="T4" fmla="*/ 15 w 31"/>
                <a:gd name="T5" fmla="*/ 30 h 30"/>
                <a:gd name="T6" fmla="*/ 30 w 31"/>
                <a:gd name="T7" fmla="*/ 17 h 30"/>
                <a:gd name="T8" fmla="*/ 31 w 31"/>
                <a:gd name="T9" fmla="*/ 15 h 30"/>
                <a:gd name="T10" fmla="*/ 31 w 31"/>
                <a:gd name="T11" fmla="*/ 15 h 30"/>
                <a:gd name="T12" fmla="*/ 30 w 31"/>
                <a:gd name="T13" fmla="*/ 13 h 30"/>
                <a:gd name="T14" fmla="*/ 30 w 31"/>
                <a:gd name="T15" fmla="*/ 11 h 30"/>
                <a:gd name="T16" fmla="*/ 15 w 31"/>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30">
                  <a:moveTo>
                    <a:pt x="15" y="0"/>
                  </a:moveTo>
                  <a:cubicBezTo>
                    <a:pt x="7" y="0"/>
                    <a:pt x="0" y="7"/>
                    <a:pt x="0" y="15"/>
                  </a:cubicBezTo>
                  <a:cubicBezTo>
                    <a:pt x="0" y="24"/>
                    <a:pt x="7" y="30"/>
                    <a:pt x="15" y="30"/>
                  </a:cubicBezTo>
                  <a:cubicBezTo>
                    <a:pt x="23" y="30"/>
                    <a:pt x="30" y="25"/>
                    <a:pt x="30" y="17"/>
                  </a:cubicBezTo>
                  <a:cubicBezTo>
                    <a:pt x="31" y="17"/>
                    <a:pt x="31" y="16"/>
                    <a:pt x="31" y="15"/>
                  </a:cubicBezTo>
                  <a:cubicBezTo>
                    <a:pt x="31" y="15"/>
                    <a:pt x="31" y="15"/>
                    <a:pt x="31" y="15"/>
                  </a:cubicBezTo>
                  <a:cubicBezTo>
                    <a:pt x="31" y="15"/>
                    <a:pt x="30" y="14"/>
                    <a:pt x="30" y="13"/>
                  </a:cubicBezTo>
                  <a:cubicBezTo>
                    <a:pt x="30" y="13"/>
                    <a:pt x="30" y="12"/>
                    <a:pt x="30" y="11"/>
                  </a:cubicBezTo>
                  <a:cubicBezTo>
                    <a:pt x="28" y="5"/>
                    <a:pt x="22" y="0"/>
                    <a:pt x="15"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80" name="Freeform 81"/>
            <p:cNvSpPr>
              <a:spLocks/>
            </p:cNvSpPr>
            <p:nvPr/>
          </p:nvSpPr>
          <p:spPr bwMode="auto">
            <a:xfrm>
              <a:off x="6370816" y="3570786"/>
              <a:ext cx="71702" cy="62872"/>
            </a:xfrm>
            <a:custGeom>
              <a:avLst/>
              <a:gdLst>
                <a:gd name="T0" fmla="*/ 15 w 30"/>
                <a:gd name="T1" fmla="*/ 0 h 30"/>
                <a:gd name="T2" fmla="*/ 0 w 30"/>
                <a:gd name="T3" fmla="*/ 12 h 30"/>
                <a:gd name="T4" fmla="*/ 0 w 30"/>
                <a:gd name="T5" fmla="*/ 14 h 30"/>
                <a:gd name="T6" fmla="*/ 0 w 30"/>
                <a:gd name="T7" fmla="*/ 15 h 30"/>
                <a:gd name="T8" fmla="*/ 7 w 30"/>
                <a:gd name="T9" fmla="*/ 28 h 30"/>
                <a:gd name="T10" fmla="*/ 9 w 30"/>
                <a:gd name="T11" fmla="*/ 29 h 30"/>
                <a:gd name="T12" fmla="*/ 15 w 30"/>
                <a:gd name="T13" fmla="*/ 30 h 30"/>
                <a:gd name="T14" fmla="*/ 17 w 30"/>
                <a:gd name="T15" fmla="*/ 30 h 30"/>
                <a:gd name="T16" fmla="*/ 18 w 30"/>
                <a:gd name="T17" fmla="*/ 30 h 30"/>
                <a:gd name="T18" fmla="*/ 26 w 30"/>
                <a:gd name="T19" fmla="*/ 25 h 30"/>
                <a:gd name="T20" fmla="*/ 27 w 30"/>
                <a:gd name="T21" fmla="*/ 23 h 30"/>
                <a:gd name="T22" fmla="*/ 30 w 30"/>
                <a:gd name="T23" fmla="*/ 15 h 30"/>
                <a:gd name="T24" fmla="*/ 30 w 30"/>
                <a:gd name="T25" fmla="*/ 15 h 30"/>
                <a:gd name="T26" fmla="*/ 30 w 30"/>
                <a:gd name="T27" fmla="*/ 13 h 30"/>
                <a:gd name="T28" fmla="*/ 18 w 30"/>
                <a:gd name="T29" fmla="*/ 0 h 30"/>
                <a:gd name="T30" fmla="*/ 17 w 30"/>
                <a:gd name="T31" fmla="*/ 0 h 30"/>
                <a:gd name="T32" fmla="*/ 15 w 30"/>
                <a:gd name="T33"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0" h="30">
                  <a:moveTo>
                    <a:pt x="15" y="0"/>
                  </a:moveTo>
                  <a:cubicBezTo>
                    <a:pt x="8" y="0"/>
                    <a:pt x="2" y="5"/>
                    <a:pt x="0" y="12"/>
                  </a:cubicBezTo>
                  <a:cubicBezTo>
                    <a:pt x="0" y="12"/>
                    <a:pt x="0" y="13"/>
                    <a:pt x="0" y="14"/>
                  </a:cubicBezTo>
                  <a:cubicBezTo>
                    <a:pt x="0" y="14"/>
                    <a:pt x="0" y="14"/>
                    <a:pt x="0" y="15"/>
                  </a:cubicBezTo>
                  <a:cubicBezTo>
                    <a:pt x="0" y="20"/>
                    <a:pt x="3" y="25"/>
                    <a:pt x="7" y="28"/>
                  </a:cubicBezTo>
                  <a:cubicBezTo>
                    <a:pt x="8" y="28"/>
                    <a:pt x="8" y="28"/>
                    <a:pt x="9" y="29"/>
                  </a:cubicBezTo>
                  <a:cubicBezTo>
                    <a:pt x="11" y="29"/>
                    <a:pt x="13" y="30"/>
                    <a:pt x="15" y="30"/>
                  </a:cubicBezTo>
                  <a:cubicBezTo>
                    <a:pt x="16" y="30"/>
                    <a:pt x="16" y="30"/>
                    <a:pt x="17" y="30"/>
                  </a:cubicBezTo>
                  <a:cubicBezTo>
                    <a:pt x="17" y="30"/>
                    <a:pt x="18" y="30"/>
                    <a:pt x="18" y="30"/>
                  </a:cubicBezTo>
                  <a:cubicBezTo>
                    <a:pt x="21" y="29"/>
                    <a:pt x="24" y="27"/>
                    <a:pt x="26" y="25"/>
                  </a:cubicBezTo>
                  <a:cubicBezTo>
                    <a:pt x="27" y="24"/>
                    <a:pt x="27" y="24"/>
                    <a:pt x="27" y="23"/>
                  </a:cubicBezTo>
                  <a:cubicBezTo>
                    <a:pt x="29" y="21"/>
                    <a:pt x="30" y="18"/>
                    <a:pt x="30" y="15"/>
                  </a:cubicBezTo>
                  <a:cubicBezTo>
                    <a:pt x="30" y="15"/>
                    <a:pt x="30" y="15"/>
                    <a:pt x="30" y="15"/>
                  </a:cubicBezTo>
                  <a:cubicBezTo>
                    <a:pt x="30" y="14"/>
                    <a:pt x="30" y="14"/>
                    <a:pt x="30" y="13"/>
                  </a:cubicBezTo>
                  <a:cubicBezTo>
                    <a:pt x="29" y="7"/>
                    <a:pt x="24" y="1"/>
                    <a:pt x="18" y="0"/>
                  </a:cubicBezTo>
                  <a:cubicBezTo>
                    <a:pt x="18" y="0"/>
                    <a:pt x="17" y="0"/>
                    <a:pt x="17" y="0"/>
                  </a:cubicBezTo>
                  <a:cubicBezTo>
                    <a:pt x="16" y="0"/>
                    <a:pt x="16" y="0"/>
                    <a:pt x="15"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81" name="Freeform 82"/>
            <p:cNvSpPr>
              <a:spLocks/>
            </p:cNvSpPr>
            <p:nvPr/>
          </p:nvSpPr>
          <p:spPr bwMode="auto">
            <a:xfrm>
              <a:off x="7225994" y="4118075"/>
              <a:ext cx="71702" cy="61999"/>
            </a:xfrm>
            <a:custGeom>
              <a:avLst/>
              <a:gdLst>
                <a:gd name="T0" fmla="*/ 15 w 30"/>
                <a:gd name="T1" fmla="*/ 0 h 30"/>
                <a:gd name="T2" fmla="*/ 15 w 30"/>
                <a:gd name="T3" fmla="*/ 0 h 30"/>
                <a:gd name="T4" fmla="*/ 10 w 30"/>
                <a:gd name="T5" fmla="*/ 1 h 30"/>
                <a:gd name="T6" fmla="*/ 8 w 30"/>
                <a:gd name="T7" fmla="*/ 2 h 30"/>
                <a:gd name="T8" fmla="*/ 3 w 30"/>
                <a:gd name="T9" fmla="*/ 6 h 30"/>
                <a:gd name="T10" fmla="*/ 2 w 30"/>
                <a:gd name="T11" fmla="*/ 8 h 30"/>
                <a:gd name="T12" fmla="*/ 0 w 30"/>
                <a:gd name="T13" fmla="*/ 12 h 30"/>
                <a:gd name="T14" fmla="*/ 0 w 30"/>
                <a:gd name="T15" fmla="*/ 14 h 30"/>
                <a:gd name="T16" fmla="*/ 0 w 30"/>
                <a:gd name="T17" fmla="*/ 15 h 30"/>
                <a:gd name="T18" fmla="*/ 15 w 30"/>
                <a:gd name="T19" fmla="*/ 30 h 30"/>
                <a:gd name="T20" fmla="*/ 20 w 30"/>
                <a:gd name="T21" fmla="*/ 29 h 30"/>
                <a:gd name="T22" fmla="*/ 22 w 30"/>
                <a:gd name="T23" fmla="*/ 29 h 30"/>
                <a:gd name="T24" fmla="*/ 30 w 30"/>
                <a:gd name="T25" fmla="*/ 16 h 30"/>
                <a:gd name="T26" fmla="*/ 30 w 30"/>
                <a:gd name="T27" fmla="*/ 15 h 30"/>
                <a:gd name="T28" fmla="*/ 30 w 30"/>
                <a:gd name="T29" fmla="*/ 14 h 30"/>
                <a:gd name="T30" fmla="*/ 29 w 30"/>
                <a:gd name="T31" fmla="*/ 8 h 30"/>
                <a:gd name="T32" fmla="*/ 28 w 30"/>
                <a:gd name="T33" fmla="*/ 6 h 30"/>
                <a:gd name="T34" fmla="*/ 23 w 30"/>
                <a:gd name="T35" fmla="*/ 2 h 30"/>
                <a:gd name="T36" fmla="*/ 21 w 30"/>
                <a:gd name="T37" fmla="*/ 1 h 30"/>
                <a:gd name="T38" fmla="*/ 16 w 30"/>
                <a:gd name="T39" fmla="*/ 0 h 30"/>
                <a:gd name="T40" fmla="*/ 15 w 30"/>
                <a:gd name="T41"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0" h="30">
                  <a:moveTo>
                    <a:pt x="15" y="0"/>
                  </a:moveTo>
                  <a:cubicBezTo>
                    <a:pt x="15" y="0"/>
                    <a:pt x="15" y="0"/>
                    <a:pt x="15" y="0"/>
                  </a:cubicBezTo>
                  <a:cubicBezTo>
                    <a:pt x="13" y="0"/>
                    <a:pt x="12" y="0"/>
                    <a:pt x="10" y="1"/>
                  </a:cubicBezTo>
                  <a:cubicBezTo>
                    <a:pt x="10" y="1"/>
                    <a:pt x="9" y="1"/>
                    <a:pt x="8" y="2"/>
                  </a:cubicBezTo>
                  <a:cubicBezTo>
                    <a:pt x="6" y="3"/>
                    <a:pt x="4" y="4"/>
                    <a:pt x="3" y="6"/>
                  </a:cubicBezTo>
                  <a:cubicBezTo>
                    <a:pt x="2" y="7"/>
                    <a:pt x="2" y="8"/>
                    <a:pt x="2" y="8"/>
                  </a:cubicBezTo>
                  <a:cubicBezTo>
                    <a:pt x="1" y="9"/>
                    <a:pt x="1" y="11"/>
                    <a:pt x="0" y="12"/>
                  </a:cubicBezTo>
                  <a:cubicBezTo>
                    <a:pt x="0" y="13"/>
                    <a:pt x="0" y="13"/>
                    <a:pt x="0" y="14"/>
                  </a:cubicBezTo>
                  <a:cubicBezTo>
                    <a:pt x="0" y="14"/>
                    <a:pt x="0" y="15"/>
                    <a:pt x="0" y="15"/>
                  </a:cubicBezTo>
                  <a:cubicBezTo>
                    <a:pt x="0" y="23"/>
                    <a:pt x="7" y="30"/>
                    <a:pt x="15" y="30"/>
                  </a:cubicBezTo>
                  <a:cubicBezTo>
                    <a:pt x="17" y="30"/>
                    <a:pt x="18" y="30"/>
                    <a:pt x="20" y="29"/>
                  </a:cubicBezTo>
                  <a:cubicBezTo>
                    <a:pt x="21" y="29"/>
                    <a:pt x="21" y="29"/>
                    <a:pt x="22" y="29"/>
                  </a:cubicBezTo>
                  <a:cubicBezTo>
                    <a:pt x="26" y="26"/>
                    <a:pt x="30" y="22"/>
                    <a:pt x="30" y="16"/>
                  </a:cubicBezTo>
                  <a:cubicBezTo>
                    <a:pt x="30" y="16"/>
                    <a:pt x="30" y="16"/>
                    <a:pt x="30" y="15"/>
                  </a:cubicBezTo>
                  <a:cubicBezTo>
                    <a:pt x="30" y="15"/>
                    <a:pt x="30" y="15"/>
                    <a:pt x="30" y="14"/>
                  </a:cubicBezTo>
                  <a:cubicBezTo>
                    <a:pt x="30" y="12"/>
                    <a:pt x="29" y="10"/>
                    <a:pt x="29" y="8"/>
                  </a:cubicBezTo>
                  <a:cubicBezTo>
                    <a:pt x="28" y="8"/>
                    <a:pt x="28" y="7"/>
                    <a:pt x="28" y="6"/>
                  </a:cubicBezTo>
                  <a:cubicBezTo>
                    <a:pt x="26" y="5"/>
                    <a:pt x="25" y="3"/>
                    <a:pt x="23" y="2"/>
                  </a:cubicBezTo>
                  <a:cubicBezTo>
                    <a:pt x="22" y="2"/>
                    <a:pt x="22" y="1"/>
                    <a:pt x="21" y="1"/>
                  </a:cubicBezTo>
                  <a:cubicBezTo>
                    <a:pt x="20" y="1"/>
                    <a:pt x="18" y="0"/>
                    <a:pt x="16" y="0"/>
                  </a:cubicBezTo>
                  <a:cubicBezTo>
                    <a:pt x="16" y="0"/>
                    <a:pt x="16" y="0"/>
                    <a:pt x="15"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82" name="Freeform 83"/>
            <p:cNvSpPr>
              <a:spLocks/>
            </p:cNvSpPr>
            <p:nvPr/>
          </p:nvSpPr>
          <p:spPr bwMode="auto">
            <a:xfrm>
              <a:off x="7555183" y="4269142"/>
              <a:ext cx="71702" cy="64619"/>
            </a:xfrm>
            <a:custGeom>
              <a:avLst/>
              <a:gdLst>
                <a:gd name="T0" fmla="*/ 15 w 30"/>
                <a:gd name="T1" fmla="*/ 0 h 31"/>
                <a:gd name="T2" fmla="*/ 7 w 30"/>
                <a:gd name="T3" fmla="*/ 3 h 31"/>
                <a:gd name="T4" fmla="*/ 6 w 30"/>
                <a:gd name="T5" fmla="*/ 4 h 31"/>
                <a:gd name="T6" fmla="*/ 2 w 30"/>
                <a:gd name="T7" fmla="*/ 8 h 31"/>
                <a:gd name="T8" fmla="*/ 2 w 30"/>
                <a:gd name="T9" fmla="*/ 9 h 31"/>
                <a:gd name="T10" fmla="*/ 0 w 30"/>
                <a:gd name="T11" fmla="*/ 13 h 31"/>
                <a:gd name="T12" fmla="*/ 0 w 30"/>
                <a:gd name="T13" fmla="*/ 14 h 31"/>
                <a:gd name="T14" fmla="*/ 0 w 30"/>
                <a:gd name="T15" fmla="*/ 16 h 31"/>
                <a:gd name="T16" fmla="*/ 11 w 30"/>
                <a:gd name="T17" fmla="*/ 30 h 31"/>
                <a:gd name="T18" fmla="*/ 13 w 30"/>
                <a:gd name="T19" fmla="*/ 30 h 31"/>
                <a:gd name="T20" fmla="*/ 15 w 30"/>
                <a:gd name="T21" fmla="*/ 31 h 31"/>
                <a:gd name="T22" fmla="*/ 30 w 30"/>
                <a:gd name="T23" fmla="*/ 16 h 31"/>
                <a:gd name="T24" fmla="*/ 15 w 30"/>
                <a:gd name="T25"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0" h="31">
                  <a:moveTo>
                    <a:pt x="15" y="0"/>
                  </a:moveTo>
                  <a:cubicBezTo>
                    <a:pt x="12" y="0"/>
                    <a:pt x="9" y="1"/>
                    <a:pt x="7" y="3"/>
                  </a:cubicBezTo>
                  <a:cubicBezTo>
                    <a:pt x="7" y="3"/>
                    <a:pt x="6" y="4"/>
                    <a:pt x="6" y="4"/>
                  </a:cubicBezTo>
                  <a:cubicBezTo>
                    <a:pt x="4" y="5"/>
                    <a:pt x="3" y="6"/>
                    <a:pt x="2" y="8"/>
                  </a:cubicBezTo>
                  <a:cubicBezTo>
                    <a:pt x="2" y="8"/>
                    <a:pt x="2" y="9"/>
                    <a:pt x="2" y="9"/>
                  </a:cubicBezTo>
                  <a:cubicBezTo>
                    <a:pt x="1" y="10"/>
                    <a:pt x="1" y="11"/>
                    <a:pt x="0" y="13"/>
                  </a:cubicBezTo>
                  <a:cubicBezTo>
                    <a:pt x="0" y="13"/>
                    <a:pt x="0" y="14"/>
                    <a:pt x="0" y="14"/>
                  </a:cubicBezTo>
                  <a:cubicBezTo>
                    <a:pt x="0" y="15"/>
                    <a:pt x="0" y="15"/>
                    <a:pt x="0" y="16"/>
                  </a:cubicBezTo>
                  <a:cubicBezTo>
                    <a:pt x="0" y="22"/>
                    <a:pt x="5" y="28"/>
                    <a:pt x="11" y="30"/>
                  </a:cubicBezTo>
                  <a:cubicBezTo>
                    <a:pt x="11" y="30"/>
                    <a:pt x="12" y="30"/>
                    <a:pt x="13" y="30"/>
                  </a:cubicBezTo>
                  <a:cubicBezTo>
                    <a:pt x="13" y="31"/>
                    <a:pt x="14" y="31"/>
                    <a:pt x="15" y="31"/>
                  </a:cubicBezTo>
                  <a:cubicBezTo>
                    <a:pt x="24" y="31"/>
                    <a:pt x="30" y="24"/>
                    <a:pt x="30" y="16"/>
                  </a:cubicBezTo>
                  <a:cubicBezTo>
                    <a:pt x="30" y="7"/>
                    <a:pt x="24" y="0"/>
                    <a:pt x="15"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83" name="Freeform 84"/>
            <p:cNvSpPr>
              <a:spLocks/>
            </p:cNvSpPr>
            <p:nvPr/>
          </p:nvSpPr>
          <p:spPr bwMode="auto">
            <a:xfrm>
              <a:off x="7657162" y="4000506"/>
              <a:ext cx="71702" cy="61999"/>
            </a:xfrm>
            <a:custGeom>
              <a:avLst/>
              <a:gdLst>
                <a:gd name="T0" fmla="*/ 15 w 30"/>
                <a:gd name="T1" fmla="*/ 0 h 30"/>
                <a:gd name="T2" fmla="*/ 13 w 30"/>
                <a:gd name="T3" fmla="*/ 0 h 30"/>
                <a:gd name="T4" fmla="*/ 11 w 30"/>
                <a:gd name="T5" fmla="*/ 0 h 30"/>
                <a:gd name="T6" fmla="*/ 0 w 30"/>
                <a:gd name="T7" fmla="*/ 15 h 30"/>
                <a:gd name="T8" fmla="*/ 2 w 30"/>
                <a:gd name="T9" fmla="*/ 23 h 30"/>
                <a:gd name="T10" fmla="*/ 4 w 30"/>
                <a:gd name="T11" fmla="*/ 24 h 30"/>
                <a:gd name="T12" fmla="*/ 15 w 30"/>
                <a:gd name="T13" fmla="*/ 30 h 30"/>
                <a:gd name="T14" fmla="*/ 30 w 30"/>
                <a:gd name="T15" fmla="*/ 19 h 30"/>
                <a:gd name="T16" fmla="*/ 30 w 30"/>
                <a:gd name="T17" fmla="*/ 17 h 30"/>
                <a:gd name="T18" fmla="*/ 30 w 30"/>
                <a:gd name="T19" fmla="*/ 15 h 30"/>
                <a:gd name="T20" fmla="*/ 22 w 30"/>
                <a:gd name="T21" fmla="*/ 1 h 30"/>
                <a:gd name="T22" fmla="*/ 21 w 30"/>
                <a:gd name="T23" fmla="*/ 1 h 30"/>
                <a:gd name="T24" fmla="*/ 15 w 30"/>
                <a:gd name="T25"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0" h="30">
                  <a:moveTo>
                    <a:pt x="15" y="0"/>
                  </a:moveTo>
                  <a:cubicBezTo>
                    <a:pt x="14" y="0"/>
                    <a:pt x="14" y="0"/>
                    <a:pt x="13" y="0"/>
                  </a:cubicBezTo>
                  <a:cubicBezTo>
                    <a:pt x="12" y="0"/>
                    <a:pt x="12" y="0"/>
                    <a:pt x="11" y="0"/>
                  </a:cubicBezTo>
                  <a:cubicBezTo>
                    <a:pt x="5" y="2"/>
                    <a:pt x="0" y="8"/>
                    <a:pt x="0" y="15"/>
                  </a:cubicBezTo>
                  <a:cubicBezTo>
                    <a:pt x="0" y="18"/>
                    <a:pt x="1" y="20"/>
                    <a:pt x="2" y="23"/>
                  </a:cubicBezTo>
                  <a:cubicBezTo>
                    <a:pt x="3" y="23"/>
                    <a:pt x="3" y="24"/>
                    <a:pt x="4" y="24"/>
                  </a:cubicBezTo>
                  <a:cubicBezTo>
                    <a:pt x="6" y="28"/>
                    <a:pt x="11" y="30"/>
                    <a:pt x="15" y="30"/>
                  </a:cubicBezTo>
                  <a:cubicBezTo>
                    <a:pt x="22" y="30"/>
                    <a:pt x="28" y="25"/>
                    <a:pt x="30" y="19"/>
                  </a:cubicBezTo>
                  <a:cubicBezTo>
                    <a:pt x="30" y="18"/>
                    <a:pt x="30" y="17"/>
                    <a:pt x="30" y="17"/>
                  </a:cubicBezTo>
                  <a:cubicBezTo>
                    <a:pt x="30" y="16"/>
                    <a:pt x="30" y="15"/>
                    <a:pt x="30" y="15"/>
                  </a:cubicBezTo>
                  <a:cubicBezTo>
                    <a:pt x="30" y="9"/>
                    <a:pt x="27" y="4"/>
                    <a:pt x="22" y="1"/>
                  </a:cubicBezTo>
                  <a:cubicBezTo>
                    <a:pt x="22" y="1"/>
                    <a:pt x="21" y="1"/>
                    <a:pt x="21" y="1"/>
                  </a:cubicBezTo>
                  <a:cubicBezTo>
                    <a:pt x="19" y="0"/>
                    <a:pt x="17" y="0"/>
                    <a:pt x="15"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84" name="Freeform 85"/>
            <p:cNvSpPr>
              <a:spLocks/>
            </p:cNvSpPr>
            <p:nvPr/>
          </p:nvSpPr>
          <p:spPr bwMode="auto">
            <a:xfrm>
              <a:off x="7394167" y="3909909"/>
              <a:ext cx="71702" cy="63746"/>
            </a:xfrm>
            <a:custGeom>
              <a:avLst/>
              <a:gdLst>
                <a:gd name="T0" fmla="*/ 15 w 30"/>
                <a:gd name="T1" fmla="*/ 0 h 31"/>
                <a:gd name="T2" fmla="*/ 14 w 30"/>
                <a:gd name="T3" fmla="*/ 1 h 31"/>
                <a:gd name="T4" fmla="*/ 12 w 30"/>
                <a:gd name="T5" fmla="*/ 1 h 31"/>
                <a:gd name="T6" fmla="*/ 6 w 30"/>
                <a:gd name="T7" fmla="*/ 4 h 31"/>
                <a:gd name="T8" fmla="*/ 0 w 30"/>
                <a:gd name="T9" fmla="*/ 16 h 31"/>
                <a:gd name="T10" fmla="*/ 0 w 30"/>
                <a:gd name="T11" fmla="*/ 17 h 31"/>
                <a:gd name="T12" fmla="*/ 15 w 30"/>
                <a:gd name="T13" fmla="*/ 31 h 31"/>
                <a:gd name="T14" fmla="*/ 28 w 30"/>
                <a:gd name="T15" fmla="*/ 24 h 31"/>
                <a:gd name="T16" fmla="*/ 30 w 30"/>
                <a:gd name="T17" fmla="*/ 21 h 31"/>
                <a:gd name="T18" fmla="*/ 30 w 30"/>
                <a:gd name="T19" fmla="*/ 16 h 31"/>
                <a:gd name="T20" fmla="*/ 30 w 30"/>
                <a:gd name="T21" fmla="*/ 10 h 31"/>
                <a:gd name="T22" fmla="*/ 29 w 30"/>
                <a:gd name="T23" fmla="*/ 9 h 31"/>
                <a:gd name="T24" fmla="*/ 26 w 30"/>
                <a:gd name="T25" fmla="*/ 5 h 31"/>
                <a:gd name="T26" fmla="*/ 24 w 30"/>
                <a:gd name="T27" fmla="*/ 3 h 31"/>
                <a:gd name="T28" fmla="*/ 15 w 30"/>
                <a:gd name="T29"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 h="31">
                  <a:moveTo>
                    <a:pt x="15" y="0"/>
                  </a:moveTo>
                  <a:cubicBezTo>
                    <a:pt x="15" y="0"/>
                    <a:pt x="14" y="1"/>
                    <a:pt x="14" y="1"/>
                  </a:cubicBezTo>
                  <a:cubicBezTo>
                    <a:pt x="13" y="1"/>
                    <a:pt x="12" y="1"/>
                    <a:pt x="12" y="1"/>
                  </a:cubicBezTo>
                  <a:cubicBezTo>
                    <a:pt x="10" y="1"/>
                    <a:pt x="7" y="3"/>
                    <a:pt x="6" y="4"/>
                  </a:cubicBezTo>
                  <a:cubicBezTo>
                    <a:pt x="2" y="7"/>
                    <a:pt x="0" y="11"/>
                    <a:pt x="0" y="16"/>
                  </a:cubicBezTo>
                  <a:cubicBezTo>
                    <a:pt x="0" y="16"/>
                    <a:pt x="0" y="16"/>
                    <a:pt x="0" y="17"/>
                  </a:cubicBezTo>
                  <a:cubicBezTo>
                    <a:pt x="1" y="24"/>
                    <a:pt x="7" y="31"/>
                    <a:pt x="15" y="31"/>
                  </a:cubicBezTo>
                  <a:cubicBezTo>
                    <a:pt x="21" y="31"/>
                    <a:pt x="26" y="28"/>
                    <a:pt x="28" y="24"/>
                  </a:cubicBezTo>
                  <a:cubicBezTo>
                    <a:pt x="29" y="23"/>
                    <a:pt x="29" y="22"/>
                    <a:pt x="30" y="21"/>
                  </a:cubicBezTo>
                  <a:cubicBezTo>
                    <a:pt x="30" y="19"/>
                    <a:pt x="30" y="17"/>
                    <a:pt x="30" y="16"/>
                  </a:cubicBezTo>
                  <a:cubicBezTo>
                    <a:pt x="30" y="14"/>
                    <a:pt x="30" y="12"/>
                    <a:pt x="30" y="10"/>
                  </a:cubicBezTo>
                  <a:cubicBezTo>
                    <a:pt x="29" y="10"/>
                    <a:pt x="29" y="9"/>
                    <a:pt x="29" y="9"/>
                  </a:cubicBezTo>
                  <a:cubicBezTo>
                    <a:pt x="28" y="7"/>
                    <a:pt x="27" y="6"/>
                    <a:pt x="26" y="5"/>
                  </a:cubicBezTo>
                  <a:cubicBezTo>
                    <a:pt x="26" y="5"/>
                    <a:pt x="25" y="4"/>
                    <a:pt x="24" y="3"/>
                  </a:cubicBezTo>
                  <a:cubicBezTo>
                    <a:pt x="22" y="2"/>
                    <a:pt x="19" y="0"/>
                    <a:pt x="15"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85" name="Freeform 86"/>
            <p:cNvSpPr>
              <a:spLocks/>
            </p:cNvSpPr>
            <p:nvPr/>
          </p:nvSpPr>
          <p:spPr bwMode="auto">
            <a:xfrm>
              <a:off x="7233844" y="3703551"/>
              <a:ext cx="59583" cy="54141"/>
            </a:xfrm>
            <a:custGeom>
              <a:avLst/>
              <a:gdLst>
                <a:gd name="T0" fmla="*/ 13 w 25"/>
                <a:gd name="T1" fmla="*/ 0 h 26"/>
                <a:gd name="T2" fmla="*/ 0 w 25"/>
                <a:gd name="T3" fmla="*/ 13 h 26"/>
                <a:gd name="T4" fmla="*/ 12 w 25"/>
                <a:gd name="T5" fmla="*/ 25 h 26"/>
                <a:gd name="T6" fmla="*/ 13 w 25"/>
                <a:gd name="T7" fmla="*/ 26 h 26"/>
                <a:gd name="T8" fmla="*/ 13 w 25"/>
                <a:gd name="T9" fmla="*/ 26 h 26"/>
                <a:gd name="T10" fmla="*/ 23 w 25"/>
                <a:gd name="T11" fmla="*/ 20 h 26"/>
                <a:gd name="T12" fmla="*/ 24 w 25"/>
                <a:gd name="T13" fmla="*/ 19 h 26"/>
                <a:gd name="T14" fmla="*/ 25 w 25"/>
                <a:gd name="T15" fmla="*/ 13 h 26"/>
                <a:gd name="T16" fmla="*/ 13 w 25"/>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6">
                  <a:moveTo>
                    <a:pt x="13" y="0"/>
                  </a:moveTo>
                  <a:cubicBezTo>
                    <a:pt x="6" y="0"/>
                    <a:pt x="0" y="6"/>
                    <a:pt x="0" y="13"/>
                  </a:cubicBezTo>
                  <a:cubicBezTo>
                    <a:pt x="0" y="19"/>
                    <a:pt x="5" y="25"/>
                    <a:pt x="12" y="25"/>
                  </a:cubicBezTo>
                  <a:cubicBezTo>
                    <a:pt x="12" y="26"/>
                    <a:pt x="12" y="26"/>
                    <a:pt x="13" y="26"/>
                  </a:cubicBezTo>
                  <a:cubicBezTo>
                    <a:pt x="13" y="26"/>
                    <a:pt x="13" y="26"/>
                    <a:pt x="13" y="26"/>
                  </a:cubicBezTo>
                  <a:cubicBezTo>
                    <a:pt x="17" y="25"/>
                    <a:pt x="21" y="23"/>
                    <a:pt x="23" y="20"/>
                  </a:cubicBezTo>
                  <a:cubicBezTo>
                    <a:pt x="23" y="20"/>
                    <a:pt x="24" y="19"/>
                    <a:pt x="24" y="19"/>
                  </a:cubicBezTo>
                  <a:cubicBezTo>
                    <a:pt x="25" y="17"/>
                    <a:pt x="25" y="15"/>
                    <a:pt x="25" y="13"/>
                  </a:cubicBezTo>
                  <a:cubicBezTo>
                    <a:pt x="25" y="6"/>
                    <a:pt x="20" y="0"/>
                    <a:pt x="13"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86" name="Freeform 88"/>
            <p:cNvSpPr>
              <a:spLocks/>
            </p:cNvSpPr>
            <p:nvPr/>
          </p:nvSpPr>
          <p:spPr bwMode="auto">
            <a:xfrm>
              <a:off x="7886234" y="2770732"/>
              <a:ext cx="62614" cy="54141"/>
            </a:xfrm>
            <a:custGeom>
              <a:avLst/>
              <a:gdLst>
                <a:gd name="T0" fmla="*/ 13 w 26"/>
                <a:gd name="T1" fmla="*/ 0 h 26"/>
                <a:gd name="T2" fmla="*/ 0 w 26"/>
                <a:gd name="T3" fmla="*/ 13 h 26"/>
                <a:gd name="T4" fmla="*/ 10 w 26"/>
                <a:gd name="T5" fmla="*/ 25 h 26"/>
                <a:gd name="T6" fmla="*/ 12 w 26"/>
                <a:gd name="T7" fmla="*/ 26 h 26"/>
                <a:gd name="T8" fmla="*/ 13 w 26"/>
                <a:gd name="T9" fmla="*/ 26 h 26"/>
                <a:gd name="T10" fmla="*/ 23 w 26"/>
                <a:gd name="T11" fmla="*/ 21 h 26"/>
                <a:gd name="T12" fmla="*/ 24 w 26"/>
                <a:gd name="T13" fmla="*/ 19 h 26"/>
                <a:gd name="T14" fmla="*/ 26 w 26"/>
                <a:gd name="T15" fmla="*/ 13 h 26"/>
                <a:gd name="T16" fmla="*/ 13 w 26"/>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6">
                  <a:moveTo>
                    <a:pt x="13" y="0"/>
                  </a:moveTo>
                  <a:cubicBezTo>
                    <a:pt x="6" y="0"/>
                    <a:pt x="0" y="6"/>
                    <a:pt x="0" y="13"/>
                  </a:cubicBezTo>
                  <a:cubicBezTo>
                    <a:pt x="0" y="19"/>
                    <a:pt x="4" y="24"/>
                    <a:pt x="10" y="25"/>
                  </a:cubicBezTo>
                  <a:cubicBezTo>
                    <a:pt x="10" y="25"/>
                    <a:pt x="11" y="25"/>
                    <a:pt x="12" y="26"/>
                  </a:cubicBezTo>
                  <a:cubicBezTo>
                    <a:pt x="12" y="26"/>
                    <a:pt x="12" y="26"/>
                    <a:pt x="13" y="26"/>
                  </a:cubicBezTo>
                  <a:cubicBezTo>
                    <a:pt x="17" y="26"/>
                    <a:pt x="21" y="24"/>
                    <a:pt x="23" y="21"/>
                  </a:cubicBezTo>
                  <a:cubicBezTo>
                    <a:pt x="23" y="20"/>
                    <a:pt x="24" y="20"/>
                    <a:pt x="24" y="19"/>
                  </a:cubicBezTo>
                  <a:cubicBezTo>
                    <a:pt x="25" y="17"/>
                    <a:pt x="26" y="15"/>
                    <a:pt x="26" y="13"/>
                  </a:cubicBezTo>
                  <a:cubicBezTo>
                    <a:pt x="26" y="6"/>
                    <a:pt x="20" y="0"/>
                    <a:pt x="13"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87" name="Freeform 89"/>
            <p:cNvSpPr>
              <a:spLocks/>
            </p:cNvSpPr>
            <p:nvPr/>
          </p:nvSpPr>
          <p:spPr bwMode="auto">
            <a:xfrm>
              <a:off x="8453993" y="2821781"/>
              <a:ext cx="59583" cy="54141"/>
            </a:xfrm>
            <a:custGeom>
              <a:avLst/>
              <a:gdLst>
                <a:gd name="T0" fmla="*/ 12 w 25"/>
                <a:gd name="T1" fmla="*/ 0 h 26"/>
                <a:gd name="T2" fmla="*/ 0 w 25"/>
                <a:gd name="T3" fmla="*/ 13 h 26"/>
                <a:gd name="T4" fmla="*/ 5 w 25"/>
                <a:gd name="T5" fmla="*/ 23 h 26"/>
                <a:gd name="T6" fmla="*/ 6 w 25"/>
                <a:gd name="T7" fmla="*/ 24 h 26"/>
                <a:gd name="T8" fmla="*/ 12 w 25"/>
                <a:gd name="T9" fmla="*/ 26 h 26"/>
                <a:gd name="T10" fmla="*/ 12 w 25"/>
                <a:gd name="T11" fmla="*/ 26 h 26"/>
                <a:gd name="T12" fmla="*/ 13 w 25"/>
                <a:gd name="T13" fmla="*/ 26 h 26"/>
                <a:gd name="T14" fmla="*/ 25 w 25"/>
                <a:gd name="T15" fmla="*/ 13 h 26"/>
                <a:gd name="T16" fmla="*/ 12 w 25"/>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6">
                  <a:moveTo>
                    <a:pt x="12" y="0"/>
                  </a:moveTo>
                  <a:cubicBezTo>
                    <a:pt x="5" y="0"/>
                    <a:pt x="0" y="6"/>
                    <a:pt x="0" y="13"/>
                  </a:cubicBezTo>
                  <a:cubicBezTo>
                    <a:pt x="0" y="17"/>
                    <a:pt x="2" y="21"/>
                    <a:pt x="5" y="23"/>
                  </a:cubicBezTo>
                  <a:cubicBezTo>
                    <a:pt x="5" y="24"/>
                    <a:pt x="6" y="24"/>
                    <a:pt x="6" y="24"/>
                  </a:cubicBezTo>
                  <a:cubicBezTo>
                    <a:pt x="8" y="25"/>
                    <a:pt x="10" y="26"/>
                    <a:pt x="12" y="26"/>
                  </a:cubicBezTo>
                  <a:cubicBezTo>
                    <a:pt x="12" y="26"/>
                    <a:pt x="12" y="26"/>
                    <a:pt x="12" y="26"/>
                  </a:cubicBezTo>
                  <a:cubicBezTo>
                    <a:pt x="13" y="26"/>
                    <a:pt x="13" y="26"/>
                    <a:pt x="13" y="26"/>
                  </a:cubicBezTo>
                  <a:cubicBezTo>
                    <a:pt x="20" y="25"/>
                    <a:pt x="25" y="20"/>
                    <a:pt x="25" y="13"/>
                  </a:cubicBezTo>
                  <a:cubicBezTo>
                    <a:pt x="25" y="6"/>
                    <a:pt x="19" y="0"/>
                    <a:pt x="12"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88" name="Freeform 90"/>
            <p:cNvSpPr>
              <a:spLocks/>
            </p:cNvSpPr>
            <p:nvPr/>
          </p:nvSpPr>
          <p:spPr bwMode="auto">
            <a:xfrm>
              <a:off x="8771825" y="2623096"/>
              <a:ext cx="62614" cy="52393"/>
            </a:xfrm>
            <a:custGeom>
              <a:avLst/>
              <a:gdLst>
                <a:gd name="T0" fmla="*/ 13 w 26"/>
                <a:gd name="T1" fmla="*/ 0 h 25"/>
                <a:gd name="T2" fmla="*/ 0 w 26"/>
                <a:gd name="T3" fmla="*/ 12 h 25"/>
                <a:gd name="T4" fmla="*/ 7 w 26"/>
                <a:gd name="T5" fmla="*/ 23 h 25"/>
                <a:gd name="T6" fmla="*/ 9 w 26"/>
                <a:gd name="T7" fmla="*/ 24 h 25"/>
                <a:gd name="T8" fmla="*/ 13 w 26"/>
                <a:gd name="T9" fmla="*/ 25 h 25"/>
                <a:gd name="T10" fmla="*/ 16 w 26"/>
                <a:gd name="T11" fmla="*/ 25 h 25"/>
                <a:gd name="T12" fmla="*/ 17 w 26"/>
                <a:gd name="T13" fmla="*/ 24 h 25"/>
                <a:gd name="T14" fmla="*/ 26 w 26"/>
                <a:gd name="T15" fmla="*/ 12 h 25"/>
                <a:gd name="T16" fmla="*/ 13 w 26"/>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5">
                  <a:moveTo>
                    <a:pt x="13" y="0"/>
                  </a:moveTo>
                  <a:cubicBezTo>
                    <a:pt x="6" y="0"/>
                    <a:pt x="0" y="5"/>
                    <a:pt x="0" y="12"/>
                  </a:cubicBezTo>
                  <a:cubicBezTo>
                    <a:pt x="0" y="17"/>
                    <a:pt x="3" y="21"/>
                    <a:pt x="7" y="23"/>
                  </a:cubicBezTo>
                  <a:cubicBezTo>
                    <a:pt x="8" y="24"/>
                    <a:pt x="8" y="24"/>
                    <a:pt x="9" y="24"/>
                  </a:cubicBezTo>
                  <a:cubicBezTo>
                    <a:pt x="10" y="25"/>
                    <a:pt x="11" y="25"/>
                    <a:pt x="13" y="25"/>
                  </a:cubicBezTo>
                  <a:cubicBezTo>
                    <a:pt x="14" y="25"/>
                    <a:pt x="15" y="25"/>
                    <a:pt x="16" y="25"/>
                  </a:cubicBezTo>
                  <a:cubicBezTo>
                    <a:pt x="16" y="24"/>
                    <a:pt x="17" y="24"/>
                    <a:pt x="17" y="24"/>
                  </a:cubicBezTo>
                  <a:cubicBezTo>
                    <a:pt x="22" y="22"/>
                    <a:pt x="26" y="18"/>
                    <a:pt x="26" y="12"/>
                  </a:cubicBezTo>
                  <a:cubicBezTo>
                    <a:pt x="26" y="5"/>
                    <a:pt x="20" y="0"/>
                    <a:pt x="13"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89" name="Freeform 91"/>
            <p:cNvSpPr>
              <a:spLocks/>
            </p:cNvSpPr>
            <p:nvPr/>
          </p:nvSpPr>
          <p:spPr bwMode="auto">
            <a:xfrm>
              <a:off x="7302607" y="2483534"/>
              <a:ext cx="61605" cy="51520"/>
            </a:xfrm>
            <a:custGeom>
              <a:avLst/>
              <a:gdLst>
                <a:gd name="T0" fmla="*/ 13 w 26"/>
                <a:gd name="T1" fmla="*/ 0 h 25"/>
                <a:gd name="T2" fmla="*/ 0 w 26"/>
                <a:gd name="T3" fmla="*/ 12 h 25"/>
                <a:gd name="T4" fmla="*/ 13 w 26"/>
                <a:gd name="T5" fmla="*/ 25 h 25"/>
                <a:gd name="T6" fmla="*/ 18 w 26"/>
                <a:gd name="T7" fmla="*/ 24 h 25"/>
                <a:gd name="T8" fmla="*/ 20 w 26"/>
                <a:gd name="T9" fmla="*/ 23 h 25"/>
                <a:gd name="T10" fmla="*/ 25 w 26"/>
                <a:gd name="T11" fmla="*/ 15 h 25"/>
                <a:gd name="T12" fmla="*/ 26 w 26"/>
                <a:gd name="T13" fmla="*/ 13 h 25"/>
                <a:gd name="T14" fmla="*/ 26 w 26"/>
                <a:gd name="T15" fmla="*/ 12 h 25"/>
                <a:gd name="T16" fmla="*/ 13 w 26"/>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5">
                  <a:moveTo>
                    <a:pt x="13" y="0"/>
                  </a:moveTo>
                  <a:cubicBezTo>
                    <a:pt x="6" y="0"/>
                    <a:pt x="0" y="5"/>
                    <a:pt x="0" y="12"/>
                  </a:cubicBezTo>
                  <a:cubicBezTo>
                    <a:pt x="0" y="19"/>
                    <a:pt x="6" y="25"/>
                    <a:pt x="13" y="25"/>
                  </a:cubicBezTo>
                  <a:cubicBezTo>
                    <a:pt x="15" y="25"/>
                    <a:pt x="17" y="25"/>
                    <a:pt x="18" y="24"/>
                  </a:cubicBezTo>
                  <a:cubicBezTo>
                    <a:pt x="19" y="24"/>
                    <a:pt x="19" y="24"/>
                    <a:pt x="20" y="23"/>
                  </a:cubicBezTo>
                  <a:cubicBezTo>
                    <a:pt x="23" y="21"/>
                    <a:pt x="25" y="19"/>
                    <a:pt x="25" y="15"/>
                  </a:cubicBezTo>
                  <a:cubicBezTo>
                    <a:pt x="25" y="15"/>
                    <a:pt x="26" y="14"/>
                    <a:pt x="26" y="13"/>
                  </a:cubicBezTo>
                  <a:cubicBezTo>
                    <a:pt x="26" y="13"/>
                    <a:pt x="26" y="13"/>
                    <a:pt x="26" y="12"/>
                  </a:cubicBezTo>
                  <a:cubicBezTo>
                    <a:pt x="26" y="5"/>
                    <a:pt x="20" y="0"/>
                    <a:pt x="13"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90" name="Freeform 92"/>
            <p:cNvSpPr>
              <a:spLocks/>
            </p:cNvSpPr>
            <p:nvPr/>
          </p:nvSpPr>
          <p:spPr bwMode="auto">
            <a:xfrm>
              <a:off x="9322472" y="2325743"/>
              <a:ext cx="61605" cy="51520"/>
            </a:xfrm>
            <a:custGeom>
              <a:avLst/>
              <a:gdLst>
                <a:gd name="T0" fmla="*/ 13 w 26"/>
                <a:gd name="T1" fmla="*/ 0 h 25"/>
                <a:gd name="T2" fmla="*/ 0 w 26"/>
                <a:gd name="T3" fmla="*/ 12 h 25"/>
                <a:gd name="T4" fmla="*/ 7 w 26"/>
                <a:gd name="T5" fmla="*/ 23 h 25"/>
                <a:gd name="T6" fmla="*/ 9 w 26"/>
                <a:gd name="T7" fmla="*/ 24 h 25"/>
                <a:gd name="T8" fmla="*/ 13 w 26"/>
                <a:gd name="T9" fmla="*/ 25 h 25"/>
                <a:gd name="T10" fmla="*/ 23 w 26"/>
                <a:gd name="T11" fmla="*/ 20 h 25"/>
                <a:gd name="T12" fmla="*/ 24 w 26"/>
                <a:gd name="T13" fmla="*/ 19 h 25"/>
                <a:gd name="T14" fmla="*/ 26 w 26"/>
                <a:gd name="T15" fmla="*/ 12 h 25"/>
                <a:gd name="T16" fmla="*/ 13 w 26"/>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5">
                  <a:moveTo>
                    <a:pt x="13" y="0"/>
                  </a:moveTo>
                  <a:cubicBezTo>
                    <a:pt x="6" y="0"/>
                    <a:pt x="0" y="5"/>
                    <a:pt x="0" y="12"/>
                  </a:cubicBezTo>
                  <a:cubicBezTo>
                    <a:pt x="0" y="17"/>
                    <a:pt x="3" y="21"/>
                    <a:pt x="7" y="23"/>
                  </a:cubicBezTo>
                  <a:cubicBezTo>
                    <a:pt x="8" y="24"/>
                    <a:pt x="8" y="24"/>
                    <a:pt x="9" y="24"/>
                  </a:cubicBezTo>
                  <a:cubicBezTo>
                    <a:pt x="10" y="25"/>
                    <a:pt x="12" y="25"/>
                    <a:pt x="13" y="25"/>
                  </a:cubicBezTo>
                  <a:cubicBezTo>
                    <a:pt x="17" y="25"/>
                    <a:pt x="21" y="23"/>
                    <a:pt x="23" y="20"/>
                  </a:cubicBezTo>
                  <a:cubicBezTo>
                    <a:pt x="23" y="20"/>
                    <a:pt x="24" y="19"/>
                    <a:pt x="24" y="19"/>
                  </a:cubicBezTo>
                  <a:cubicBezTo>
                    <a:pt x="25" y="17"/>
                    <a:pt x="26" y="15"/>
                    <a:pt x="26" y="12"/>
                  </a:cubicBezTo>
                  <a:cubicBezTo>
                    <a:pt x="26" y="5"/>
                    <a:pt x="20" y="0"/>
                    <a:pt x="13"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91" name="Freeform 93"/>
            <p:cNvSpPr>
              <a:spLocks/>
            </p:cNvSpPr>
            <p:nvPr/>
          </p:nvSpPr>
          <p:spPr bwMode="auto">
            <a:xfrm>
              <a:off x="9570764" y="2839672"/>
              <a:ext cx="60593" cy="52393"/>
            </a:xfrm>
            <a:custGeom>
              <a:avLst/>
              <a:gdLst>
                <a:gd name="T0" fmla="*/ 12 w 25"/>
                <a:gd name="T1" fmla="*/ 0 h 25"/>
                <a:gd name="T2" fmla="*/ 0 w 25"/>
                <a:gd name="T3" fmla="*/ 13 h 25"/>
                <a:gd name="T4" fmla="*/ 4 w 25"/>
                <a:gd name="T5" fmla="*/ 23 h 25"/>
                <a:gd name="T6" fmla="*/ 6 w 25"/>
                <a:gd name="T7" fmla="*/ 24 h 25"/>
                <a:gd name="T8" fmla="*/ 12 w 25"/>
                <a:gd name="T9" fmla="*/ 25 h 25"/>
                <a:gd name="T10" fmla="*/ 17 w 25"/>
                <a:gd name="T11" fmla="*/ 24 h 25"/>
                <a:gd name="T12" fmla="*/ 19 w 25"/>
                <a:gd name="T13" fmla="*/ 24 h 25"/>
                <a:gd name="T14" fmla="*/ 25 w 25"/>
                <a:gd name="T15" fmla="*/ 13 h 25"/>
                <a:gd name="T16" fmla="*/ 12 w 25"/>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2" y="0"/>
                  </a:moveTo>
                  <a:cubicBezTo>
                    <a:pt x="5" y="0"/>
                    <a:pt x="0" y="6"/>
                    <a:pt x="0" y="13"/>
                  </a:cubicBezTo>
                  <a:cubicBezTo>
                    <a:pt x="0" y="17"/>
                    <a:pt x="2" y="20"/>
                    <a:pt x="4" y="23"/>
                  </a:cubicBezTo>
                  <a:cubicBezTo>
                    <a:pt x="5" y="23"/>
                    <a:pt x="5" y="23"/>
                    <a:pt x="6" y="24"/>
                  </a:cubicBezTo>
                  <a:cubicBezTo>
                    <a:pt x="8" y="25"/>
                    <a:pt x="10" y="25"/>
                    <a:pt x="12" y="25"/>
                  </a:cubicBezTo>
                  <a:cubicBezTo>
                    <a:pt x="14" y="25"/>
                    <a:pt x="16" y="25"/>
                    <a:pt x="17" y="24"/>
                  </a:cubicBezTo>
                  <a:cubicBezTo>
                    <a:pt x="18" y="24"/>
                    <a:pt x="19" y="24"/>
                    <a:pt x="19" y="24"/>
                  </a:cubicBezTo>
                  <a:cubicBezTo>
                    <a:pt x="23" y="21"/>
                    <a:pt x="25" y="17"/>
                    <a:pt x="25" y="13"/>
                  </a:cubicBezTo>
                  <a:cubicBezTo>
                    <a:pt x="25" y="6"/>
                    <a:pt x="19" y="0"/>
                    <a:pt x="12"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92" name="Freeform 94"/>
            <p:cNvSpPr>
              <a:spLocks/>
            </p:cNvSpPr>
            <p:nvPr/>
          </p:nvSpPr>
          <p:spPr bwMode="auto">
            <a:xfrm>
              <a:off x="9858804" y="2873368"/>
              <a:ext cx="60593" cy="51520"/>
            </a:xfrm>
            <a:custGeom>
              <a:avLst/>
              <a:gdLst>
                <a:gd name="T0" fmla="*/ 13 w 25"/>
                <a:gd name="T1" fmla="*/ 0 h 25"/>
                <a:gd name="T2" fmla="*/ 0 w 25"/>
                <a:gd name="T3" fmla="*/ 12 h 25"/>
                <a:gd name="T4" fmla="*/ 6 w 25"/>
                <a:gd name="T5" fmla="*/ 23 h 25"/>
                <a:gd name="T6" fmla="*/ 8 w 25"/>
                <a:gd name="T7" fmla="*/ 24 h 25"/>
                <a:gd name="T8" fmla="*/ 13 w 25"/>
                <a:gd name="T9" fmla="*/ 25 h 25"/>
                <a:gd name="T10" fmla="*/ 17 w 25"/>
                <a:gd name="T11" fmla="*/ 24 h 25"/>
                <a:gd name="T12" fmla="*/ 18 w 25"/>
                <a:gd name="T13" fmla="*/ 23 h 25"/>
                <a:gd name="T14" fmla="*/ 25 w 25"/>
                <a:gd name="T15" fmla="*/ 12 h 25"/>
                <a:gd name="T16" fmla="*/ 13 w 25"/>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3" y="0"/>
                  </a:moveTo>
                  <a:cubicBezTo>
                    <a:pt x="6" y="0"/>
                    <a:pt x="0" y="5"/>
                    <a:pt x="0" y="12"/>
                  </a:cubicBezTo>
                  <a:cubicBezTo>
                    <a:pt x="0" y="17"/>
                    <a:pt x="2" y="21"/>
                    <a:pt x="6" y="23"/>
                  </a:cubicBezTo>
                  <a:cubicBezTo>
                    <a:pt x="7" y="23"/>
                    <a:pt x="7" y="24"/>
                    <a:pt x="8" y="24"/>
                  </a:cubicBezTo>
                  <a:cubicBezTo>
                    <a:pt x="9" y="25"/>
                    <a:pt x="11" y="25"/>
                    <a:pt x="13" y="25"/>
                  </a:cubicBezTo>
                  <a:cubicBezTo>
                    <a:pt x="14" y="25"/>
                    <a:pt x="15" y="25"/>
                    <a:pt x="17" y="24"/>
                  </a:cubicBezTo>
                  <a:cubicBezTo>
                    <a:pt x="17" y="24"/>
                    <a:pt x="18" y="24"/>
                    <a:pt x="18" y="23"/>
                  </a:cubicBezTo>
                  <a:cubicBezTo>
                    <a:pt x="22" y="21"/>
                    <a:pt x="25" y="17"/>
                    <a:pt x="25" y="12"/>
                  </a:cubicBezTo>
                  <a:cubicBezTo>
                    <a:pt x="25" y="5"/>
                    <a:pt x="20" y="0"/>
                    <a:pt x="13"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93" name="Freeform 95"/>
            <p:cNvSpPr>
              <a:spLocks/>
            </p:cNvSpPr>
            <p:nvPr/>
          </p:nvSpPr>
          <p:spPr bwMode="auto">
            <a:xfrm>
              <a:off x="10135100" y="2825413"/>
              <a:ext cx="62614" cy="51520"/>
            </a:xfrm>
            <a:custGeom>
              <a:avLst/>
              <a:gdLst>
                <a:gd name="T0" fmla="*/ 13 w 26"/>
                <a:gd name="T1" fmla="*/ 0 h 25"/>
                <a:gd name="T2" fmla="*/ 0 w 26"/>
                <a:gd name="T3" fmla="*/ 12 h 25"/>
                <a:gd name="T4" fmla="*/ 11 w 26"/>
                <a:gd name="T5" fmla="*/ 25 h 25"/>
                <a:gd name="T6" fmla="*/ 13 w 26"/>
                <a:gd name="T7" fmla="*/ 25 h 25"/>
                <a:gd name="T8" fmla="*/ 13 w 26"/>
                <a:gd name="T9" fmla="*/ 25 h 25"/>
                <a:gd name="T10" fmla="*/ 21 w 26"/>
                <a:gd name="T11" fmla="*/ 23 h 25"/>
                <a:gd name="T12" fmla="*/ 22 w 26"/>
                <a:gd name="T13" fmla="*/ 22 h 25"/>
                <a:gd name="T14" fmla="*/ 26 w 26"/>
                <a:gd name="T15" fmla="*/ 12 h 25"/>
                <a:gd name="T16" fmla="*/ 13 w 26"/>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5">
                  <a:moveTo>
                    <a:pt x="13" y="0"/>
                  </a:moveTo>
                  <a:cubicBezTo>
                    <a:pt x="6" y="0"/>
                    <a:pt x="0" y="5"/>
                    <a:pt x="0" y="12"/>
                  </a:cubicBezTo>
                  <a:cubicBezTo>
                    <a:pt x="0" y="19"/>
                    <a:pt x="5" y="24"/>
                    <a:pt x="11" y="25"/>
                  </a:cubicBezTo>
                  <a:cubicBezTo>
                    <a:pt x="11" y="25"/>
                    <a:pt x="12" y="25"/>
                    <a:pt x="13" y="25"/>
                  </a:cubicBezTo>
                  <a:cubicBezTo>
                    <a:pt x="13" y="25"/>
                    <a:pt x="13" y="25"/>
                    <a:pt x="13" y="25"/>
                  </a:cubicBezTo>
                  <a:cubicBezTo>
                    <a:pt x="16" y="25"/>
                    <a:pt x="18" y="24"/>
                    <a:pt x="21" y="23"/>
                  </a:cubicBezTo>
                  <a:cubicBezTo>
                    <a:pt x="21" y="22"/>
                    <a:pt x="21" y="22"/>
                    <a:pt x="22" y="22"/>
                  </a:cubicBezTo>
                  <a:cubicBezTo>
                    <a:pt x="24" y="19"/>
                    <a:pt x="26" y="16"/>
                    <a:pt x="26" y="12"/>
                  </a:cubicBezTo>
                  <a:cubicBezTo>
                    <a:pt x="26" y="5"/>
                    <a:pt x="20" y="0"/>
                    <a:pt x="13"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94" name="Freeform 96"/>
            <p:cNvSpPr>
              <a:spLocks/>
            </p:cNvSpPr>
            <p:nvPr/>
          </p:nvSpPr>
          <p:spPr bwMode="auto">
            <a:xfrm>
              <a:off x="8402109" y="3012595"/>
              <a:ext cx="59583" cy="51520"/>
            </a:xfrm>
            <a:custGeom>
              <a:avLst/>
              <a:gdLst>
                <a:gd name="T0" fmla="*/ 12 w 25"/>
                <a:gd name="T1" fmla="*/ 0 h 25"/>
                <a:gd name="T2" fmla="*/ 0 w 25"/>
                <a:gd name="T3" fmla="*/ 13 h 25"/>
                <a:gd name="T4" fmla="*/ 12 w 25"/>
                <a:gd name="T5" fmla="*/ 25 h 25"/>
                <a:gd name="T6" fmla="*/ 15 w 25"/>
                <a:gd name="T7" fmla="*/ 25 h 25"/>
                <a:gd name="T8" fmla="*/ 17 w 25"/>
                <a:gd name="T9" fmla="*/ 25 h 25"/>
                <a:gd name="T10" fmla="*/ 21 w 25"/>
                <a:gd name="T11" fmla="*/ 22 h 25"/>
                <a:gd name="T12" fmla="*/ 23 w 25"/>
                <a:gd name="T13" fmla="*/ 20 h 25"/>
                <a:gd name="T14" fmla="*/ 25 w 25"/>
                <a:gd name="T15" fmla="*/ 13 h 25"/>
                <a:gd name="T16" fmla="*/ 25 w 25"/>
                <a:gd name="T17" fmla="*/ 12 h 25"/>
                <a:gd name="T18" fmla="*/ 25 w 25"/>
                <a:gd name="T19" fmla="*/ 10 h 25"/>
                <a:gd name="T20" fmla="*/ 24 w 25"/>
                <a:gd name="T21" fmla="*/ 7 h 25"/>
                <a:gd name="T22" fmla="*/ 22 w 25"/>
                <a:gd name="T23" fmla="*/ 5 h 25"/>
                <a:gd name="T24" fmla="*/ 12 w 25"/>
                <a:gd name="T25"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 h="25">
                  <a:moveTo>
                    <a:pt x="12" y="0"/>
                  </a:moveTo>
                  <a:cubicBezTo>
                    <a:pt x="5" y="0"/>
                    <a:pt x="0" y="6"/>
                    <a:pt x="0" y="13"/>
                  </a:cubicBezTo>
                  <a:cubicBezTo>
                    <a:pt x="0" y="20"/>
                    <a:pt x="5" y="25"/>
                    <a:pt x="12" y="25"/>
                  </a:cubicBezTo>
                  <a:cubicBezTo>
                    <a:pt x="13" y="25"/>
                    <a:pt x="14" y="25"/>
                    <a:pt x="15" y="25"/>
                  </a:cubicBezTo>
                  <a:cubicBezTo>
                    <a:pt x="16" y="25"/>
                    <a:pt x="16" y="25"/>
                    <a:pt x="17" y="25"/>
                  </a:cubicBezTo>
                  <a:cubicBezTo>
                    <a:pt x="18" y="24"/>
                    <a:pt x="20" y="23"/>
                    <a:pt x="21" y="22"/>
                  </a:cubicBezTo>
                  <a:cubicBezTo>
                    <a:pt x="22" y="21"/>
                    <a:pt x="22" y="21"/>
                    <a:pt x="23" y="20"/>
                  </a:cubicBezTo>
                  <a:cubicBezTo>
                    <a:pt x="24" y="18"/>
                    <a:pt x="25" y="15"/>
                    <a:pt x="25" y="13"/>
                  </a:cubicBezTo>
                  <a:cubicBezTo>
                    <a:pt x="25" y="12"/>
                    <a:pt x="25" y="12"/>
                    <a:pt x="25" y="12"/>
                  </a:cubicBezTo>
                  <a:cubicBezTo>
                    <a:pt x="25" y="11"/>
                    <a:pt x="25" y="11"/>
                    <a:pt x="25" y="10"/>
                  </a:cubicBezTo>
                  <a:cubicBezTo>
                    <a:pt x="24" y="9"/>
                    <a:pt x="24" y="8"/>
                    <a:pt x="24" y="7"/>
                  </a:cubicBezTo>
                  <a:cubicBezTo>
                    <a:pt x="23" y="6"/>
                    <a:pt x="23" y="5"/>
                    <a:pt x="22" y="5"/>
                  </a:cubicBezTo>
                  <a:cubicBezTo>
                    <a:pt x="20" y="2"/>
                    <a:pt x="16" y="0"/>
                    <a:pt x="12"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95" name="Freeform 97"/>
            <p:cNvSpPr>
              <a:spLocks/>
            </p:cNvSpPr>
            <p:nvPr/>
          </p:nvSpPr>
          <p:spPr bwMode="auto">
            <a:xfrm>
              <a:off x="8004935" y="2972374"/>
              <a:ext cx="59583" cy="51520"/>
            </a:xfrm>
            <a:custGeom>
              <a:avLst/>
              <a:gdLst>
                <a:gd name="T0" fmla="*/ 12 w 25"/>
                <a:gd name="T1" fmla="*/ 0 h 25"/>
                <a:gd name="T2" fmla="*/ 0 w 25"/>
                <a:gd name="T3" fmla="*/ 13 h 25"/>
                <a:gd name="T4" fmla="*/ 0 w 25"/>
                <a:gd name="T5" fmla="*/ 15 h 25"/>
                <a:gd name="T6" fmla="*/ 0 w 25"/>
                <a:gd name="T7" fmla="*/ 17 h 25"/>
                <a:gd name="T8" fmla="*/ 12 w 25"/>
                <a:gd name="T9" fmla="*/ 25 h 25"/>
                <a:gd name="T10" fmla="*/ 13 w 25"/>
                <a:gd name="T11" fmla="*/ 25 h 25"/>
                <a:gd name="T12" fmla="*/ 15 w 25"/>
                <a:gd name="T13" fmla="*/ 25 h 25"/>
                <a:gd name="T14" fmla="*/ 25 w 25"/>
                <a:gd name="T15" fmla="*/ 13 h 25"/>
                <a:gd name="T16" fmla="*/ 12 w 25"/>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2" y="0"/>
                  </a:moveTo>
                  <a:cubicBezTo>
                    <a:pt x="5" y="0"/>
                    <a:pt x="0" y="6"/>
                    <a:pt x="0" y="13"/>
                  </a:cubicBezTo>
                  <a:cubicBezTo>
                    <a:pt x="0" y="14"/>
                    <a:pt x="0" y="14"/>
                    <a:pt x="0" y="15"/>
                  </a:cubicBezTo>
                  <a:cubicBezTo>
                    <a:pt x="0" y="16"/>
                    <a:pt x="0" y="16"/>
                    <a:pt x="0" y="17"/>
                  </a:cubicBezTo>
                  <a:cubicBezTo>
                    <a:pt x="2" y="22"/>
                    <a:pt x="7" y="25"/>
                    <a:pt x="12" y="25"/>
                  </a:cubicBezTo>
                  <a:cubicBezTo>
                    <a:pt x="13" y="25"/>
                    <a:pt x="13" y="25"/>
                    <a:pt x="13" y="25"/>
                  </a:cubicBezTo>
                  <a:cubicBezTo>
                    <a:pt x="14" y="25"/>
                    <a:pt x="15" y="25"/>
                    <a:pt x="15" y="25"/>
                  </a:cubicBezTo>
                  <a:cubicBezTo>
                    <a:pt x="21" y="24"/>
                    <a:pt x="25" y="19"/>
                    <a:pt x="25" y="13"/>
                  </a:cubicBezTo>
                  <a:cubicBezTo>
                    <a:pt x="25" y="6"/>
                    <a:pt x="19" y="0"/>
                    <a:pt x="12"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96" name="Freeform 98"/>
            <p:cNvSpPr>
              <a:spLocks/>
            </p:cNvSpPr>
            <p:nvPr/>
          </p:nvSpPr>
          <p:spPr bwMode="auto">
            <a:xfrm>
              <a:off x="7585670" y="3291385"/>
              <a:ext cx="62614" cy="52393"/>
            </a:xfrm>
            <a:custGeom>
              <a:avLst/>
              <a:gdLst>
                <a:gd name="T0" fmla="*/ 13 w 26"/>
                <a:gd name="T1" fmla="*/ 0 h 25"/>
                <a:gd name="T2" fmla="*/ 6 w 26"/>
                <a:gd name="T3" fmla="*/ 2 h 25"/>
                <a:gd name="T4" fmla="*/ 5 w 26"/>
                <a:gd name="T5" fmla="*/ 3 h 25"/>
                <a:gd name="T6" fmla="*/ 0 w 26"/>
                <a:gd name="T7" fmla="*/ 13 h 25"/>
                <a:gd name="T8" fmla="*/ 13 w 26"/>
                <a:gd name="T9" fmla="*/ 25 h 25"/>
                <a:gd name="T10" fmla="*/ 26 w 26"/>
                <a:gd name="T11" fmla="*/ 14 h 25"/>
                <a:gd name="T12" fmla="*/ 26 w 26"/>
                <a:gd name="T13" fmla="*/ 13 h 25"/>
                <a:gd name="T14" fmla="*/ 26 w 26"/>
                <a:gd name="T15" fmla="*/ 12 h 25"/>
                <a:gd name="T16" fmla="*/ 26 w 26"/>
                <a:gd name="T17" fmla="*/ 11 h 25"/>
                <a:gd name="T18" fmla="*/ 26 w 26"/>
                <a:gd name="T19" fmla="*/ 10 h 25"/>
                <a:gd name="T20" fmla="*/ 25 w 26"/>
                <a:gd name="T21" fmla="*/ 8 h 25"/>
                <a:gd name="T22" fmla="*/ 13 w 26"/>
                <a:gd name="T23"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25">
                  <a:moveTo>
                    <a:pt x="13" y="0"/>
                  </a:moveTo>
                  <a:cubicBezTo>
                    <a:pt x="11" y="0"/>
                    <a:pt x="8" y="1"/>
                    <a:pt x="6" y="2"/>
                  </a:cubicBezTo>
                  <a:cubicBezTo>
                    <a:pt x="6" y="2"/>
                    <a:pt x="5" y="3"/>
                    <a:pt x="5" y="3"/>
                  </a:cubicBezTo>
                  <a:cubicBezTo>
                    <a:pt x="2" y="5"/>
                    <a:pt x="0" y="9"/>
                    <a:pt x="0" y="13"/>
                  </a:cubicBezTo>
                  <a:cubicBezTo>
                    <a:pt x="0" y="20"/>
                    <a:pt x="6" y="25"/>
                    <a:pt x="13" y="25"/>
                  </a:cubicBezTo>
                  <a:cubicBezTo>
                    <a:pt x="20" y="25"/>
                    <a:pt x="25" y="20"/>
                    <a:pt x="26" y="14"/>
                  </a:cubicBezTo>
                  <a:cubicBezTo>
                    <a:pt x="26" y="13"/>
                    <a:pt x="26" y="13"/>
                    <a:pt x="26" y="13"/>
                  </a:cubicBezTo>
                  <a:cubicBezTo>
                    <a:pt x="26" y="12"/>
                    <a:pt x="26" y="12"/>
                    <a:pt x="26" y="12"/>
                  </a:cubicBezTo>
                  <a:cubicBezTo>
                    <a:pt x="26" y="12"/>
                    <a:pt x="26" y="12"/>
                    <a:pt x="26" y="11"/>
                  </a:cubicBezTo>
                  <a:cubicBezTo>
                    <a:pt x="26" y="11"/>
                    <a:pt x="26" y="11"/>
                    <a:pt x="26" y="10"/>
                  </a:cubicBezTo>
                  <a:cubicBezTo>
                    <a:pt x="25" y="9"/>
                    <a:pt x="25" y="9"/>
                    <a:pt x="25" y="8"/>
                  </a:cubicBezTo>
                  <a:cubicBezTo>
                    <a:pt x="23" y="3"/>
                    <a:pt x="19" y="0"/>
                    <a:pt x="13"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97" name="Freeform 99"/>
            <p:cNvSpPr>
              <a:spLocks/>
            </p:cNvSpPr>
            <p:nvPr/>
          </p:nvSpPr>
          <p:spPr bwMode="auto">
            <a:xfrm>
              <a:off x="9790820" y="2590275"/>
              <a:ext cx="60593" cy="51520"/>
            </a:xfrm>
            <a:custGeom>
              <a:avLst/>
              <a:gdLst>
                <a:gd name="T0" fmla="*/ 13 w 25"/>
                <a:gd name="T1" fmla="*/ 0 h 25"/>
                <a:gd name="T2" fmla="*/ 0 w 25"/>
                <a:gd name="T3" fmla="*/ 12 h 25"/>
                <a:gd name="T4" fmla="*/ 8 w 25"/>
                <a:gd name="T5" fmla="*/ 24 h 25"/>
                <a:gd name="T6" fmla="*/ 10 w 25"/>
                <a:gd name="T7" fmla="*/ 25 h 25"/>
                <a:gd name="T8" fmla="*/ 13 w 25"/>
                <a:gd name="T9" fmla="*/ 25 h 25"/>
                <a:gd name="T10" fmla="*/ 17 w 25"/>
                <a:gd name="T11" fmla="*/ 24 h 25"/>
                <a:gd name="T12" fmla="*/ 19 w 25"/>
                <a:gd name="T13" fmla="*/ 23 h 25"/>
                <a:gd name="T14" fmla="*/ 25 w 25"/>
                <a:gd name="T15" fmla="*/ 12 h 25"/>
                <a:gd name="T16" fmla="*/ 13 w 25"/>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3" y="0"/>
                  </a:moveTo>
                  <a:cubicBezTo>
                    <a:pt x="6" y="0"/>
                    <a:pt x="0" y="5"/>
                    <a:pt x="0" y="12"/>
                  </a:cubicBezTo>
                  <a:cubicBezTo>
                    <a:pt x="0" y="18"/>
                    <a:pt x="3" y="22"/>
                    <a:pt x="8" y="24"/>
                  </a:cubicBezTo>
                  <a:cubicBezTo>
                    <a:pt x="9" y="24"/>
                    <a:pt x="9" y="24"/>
                    <a:pt x="10" y="25"/>
                  </a:cubicBezTo>
                  <a:cubicBezTo>
                    <a:pt x="11" y="25"/>
                    <a:pt x="12" y="25"/>
                    <a:pt x="13" y="25"/>
                  </a:cubicBezTo>
                  <a:cubicBezTo>
                    <a:pt x="14" y="25"/>
                    <a:pt x="16" y="25"/>
                    <a:pt x="17" y="24"/>
                  </a:cubicBezTo>
                  <a:cubicBezTo>
                    <a:pt x="18" y="24"/>
                    <a:pt x="19" y="24"/>
                    <a:pt x="19" y="23"/>
                  </a:cubicBezTo>
                  <a:cubicBezTo>
                    <a:pt x="23" y="21"/>
                    <a:pt x="25" y="17"/>
                    <a:pt x="25" y="12"/>
                  </a:cubicBezTo>
                  <a:cubicBezTo>
                    <a:pt x="25" y="5"/>
                    <a:pt x="20" y="0"/>
                    <a:pt x="13"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98" name="Freeform 100"/>
            <p:cNvSpPr>
              <a:spLocks/>
            </p:cNvSpPr>
            <p:nvPr/>
          </p:nvSpPr>
          <p:spPr bwMode="auto">
            <a:xfrm>
              <a:off x="10586958" y="2686186"/>
              <a:ext cx="60593" cy="51520"/>
            </a:xfrm>
            <a:custGeom>
              <a:avLst/>
              <a:gdLst>
                <a:gd name="T0" fmla="*/ 12 w 25"/>
                <a:gd name="T1" fmla="*/ 0 h 25"/>
                <a:gd name="T2" fmla="*/ 0 w 25"/>
                <a:gd name="T3" fmla="*/ 10 h 25"/>
                <a:gd name="T4" fmla="*/ 0 w 25"/>
                <a:gd name="T5" fmla="*/ 12 h 25"/>
                <a:gd name="T6" fmla="*/ 0 w 25"/>
                <a:gd name="T7" fmla="*/ 12 h 25"/>
                <a:gd name="T8" fmla="*/ 12 w 25"/>
                <a:gd name="T9" fmla="*/ 25 h 25"/>
                <a:gd name="T10" fmla="*/ 13 w 25"/>
                <a:gd name="T11" fmla="*/ 25 h 25"/>
                <a:gd name="T12" fmla="*/ 15 w 25"/>
                <a:gd name="T13" fmla="*/ 25 h 25"/>
                <a:gd name="T14" fmla="*/ 25 w 25"/>
                <a:gd name="T15" fmla="*/ 12 h 25"/>
                <a:gd name="T16" fmla="*/ 12 w 25"/>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2" y="0"/>
                  </a:moveTo>
                  <a:cubicBezTo>
                    <a:pt x="6" y="0"/>
                    <a:pt x="1" y="4"/>
                    <a:pt x="0" y="10"/>
                  </a:cubicBezTo>
                  <a:cubicBezTo>
                    <a:pt x="0" y="10"/>
                    <a:pt x="0" y="11"/>
                    <a:pt x="0" y="12"/>
                  </a:cubicBezTo>
                  <a:cubicBezTo>
                    <a:pt x="0" y="12"/>
                    <a:pt x="0" y="12"/>
                    <a:pt x="0" y="12"/>
                  </a:cubicBezTo>
                  <a:cubicBezTo>
                    <a:pt x="0" y="19"/>
                    <a:pt x="5" y="25"/>
                    <a:pt x="12" y="25"/>
                  </a:cubicBezTo>
                  <a:cubicBezTo>
                    <a:pt x="13" y="25"/>
                    <a:pt x="13" y="25"/>
                    <a:pt x="13" y="25"/>
                  </a:cubicBezTo>
                  <a:cubicBezTo>
                    <a:pt x="14" y="25"/>
                    <a:pt x="15" y="25"/>
                    <a:pt x="15" y="25"/>
                  </a:cubicBezTo>
                  <a:cubicBezTo>
                    <a:pt x="21" y="23"/>
                    <a:pt x="25" y="18"/>
                    <a:pt x="25" y="12"/>
                  </a:cubicBezTo>
                  <a:cubicBezTo>
                    <a:pt x="25" y="5"/>
                    <a:pt x="19" y="0"/>
                    <a:pt x="12"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99" name="Freeform 101"/>
            <p:cNvSpPr>
              <a:spLocks/>
            </p:cNvSpPr>
            <p:nvPr/>
          </p:nvSpPr>
          <p:spPr bwMode="auto">
            <a:xfrm>
              <a:off x="11357660" y="3214037"/>
              <a:ext cx="59583" cy="52393"/>
            </a:xfrm>
            <a:custGeom>
              <a:avLst/>
              <a:gdLst>
                <a:gd name="T0" fmla="*/ 12 w 25"/>
                <a:gd name="T1" fmla="*/ 0 h 25"/>
                <a:gd name="T2" fmla="*/ 0 w 25"/>
                <a:gd name="T3" fmla="*/ 13 h 25"/>
                <a:gd name="T4" fmla="*/ 2 w 25"/>
                <a:gd name="T5" fmla="*/ 20 h 25"/>
                <a:gd name="T6" fmla="*/ 3 w 25"/>
                <a:gd name="T7" fmla="*/ 21 h 25"/>
                <a:gd name="T8" fmla="*/ 9 w 25"/>
                <a:gd name="T9" fmla="*/ 25 h 25"/>
                <a:gd name="T10" fmla="*/ 10 w 25"/>
                <a:gd name="T11" fmla="*/ 25 h 25"/>
                <a:gd name="T12" fmla="*/ 12 w 25"/>
                <a:gd name="T13" fmla="*/ 25 h 25"/>
                <a:gd name="T14" fmla="*/ 25 w 25"/>
                <a:gd name="T15" fmla="*/ 13 h 25"/>
                <a:gd name="T16" fmla="*/ 12 w 25"/>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2" y="0"/>
                  </a:moveTo>
                  <a:cubicBezTo>
                    <a:pt x="5" y="0"/>
                    <a:pt x="0" y="6"/>
                    <a:pt x="0" y="13"/>
                  </a:cubicBezTo>
                  <a:cubicBezTo>
                    <a:pt x="0" y="15"/>
                    <a:pt x="1" y="18"/>
                    <a:pt x="2" y="20"/>
                  </a:cubicBezTo>
                  <a:cubicBezTo>
                    <a:pt x="2" y="20"/>
                    <a:pt x="3" y="21"/>
                    <a:pt x="3" y="21"/>
                  </a:cubicBezTo>
                  <a:cubicBezTo>
                    <a:pt x="5" y="23"/>
                    <a:pt x="6" y="24"/>
                    <a:pt x="9" y="25"/>
                  </a:cubicBezTo>
                  <a:cubicBezTo>
                    <a:pt x="9" y="25"/>
                    <a:pt x="10" y="25"/>
                    <a:pt x="10" y="25"/>
                  </a:cubicBezTo>
                  <a:cubicBezTo>
                    <a:pt x="11" y="25"/>
                    <a:pt x="12" y="25"/>
                    <a:pt x="12" y="25"/>
                  </a:cubicBezTo>
                  <a:cubicBezTo>
                    <a:pt x="19" y="25"/>
                    <a:pt x="25" y="20"/>
                    <a:pt x="25" y="13"/>
                  </a:cubicBezTo>
                  <a:cubicBezTo>
                    <a:pt x="25" y="6"/>
                    <a:pt x="19" y="0"/>
                    <a:pt x="12"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00" name="Freeform 102"/>
            <p:cNvSpPr>
              <a:spLocks/>
            </p:cNvSpPr>
            <p:nvPr/>
          </p:nvSpPr>
          <p:spPr bwMode="auto">
            <a:xfrm>
              <a:off x="10849563" y="3336584"/>
              <a:ext cx="59583" cy="53268"/>
            </a:xfrm>
            <a:custGeom>
              <a:avLst/>
              <a:gdLst>
                <a:gd name="T0" fmla="*/ 12 w 25"/>
                <a:gd name="T1" fmla="*/ 0 h 26"/>
                <a:gd name="T2" fmla="*/ 0 w 25"/>
                <a:gd name="T3" fmla="*/ 13 h 26"/>
                <a:gd name="T4" fmla="*/ 5 w 25"/>
                <a:gd name="T5" fmla="*/ 24 h 26"/>
                <a:gd name="T6" fmla="*/ 7 w 25"/>
                <a:gd name="T7" fmla="*/ 25 h 26"/>
                <a:gd name="T8" fmla="*/ 12 w 25"/>
                <a:gd name="T9" fmla="*/ 26 h 26"/>
                <a:gd name="T10" fmla="*/ 14 w 25"/>
                <a:gd name="T11" fmla="*/ 26 h 26"/>
                <a:gd name="T12" fmla="*/ 16 w 25"/>
                <a:gd name="T13" fmla="*/ 25 h 26"/>
                <a:gd name="T14" fmla="*/ 25 w 25"/>
                <a:gd name="T15" fmla="*/ 13 h 26"/>
                <a:gd name="T16" fmla="*/ 12 w 25"/>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6">
                  <a:moveTo>
                    <a:pt x="12" y="0"/>
                  </a:moveTo>
                  <a:cubicBezTo>
                    <a:pt x="5" y="0"/>
                    <a:pt x="0" y="6"/>
                    <a:pt x="0" y="13"/>
                  </a:cubicBezTo>
                  <a:cubicBezTo>
                    <a:pt x="0" y="17"/>
                    <a:pt x="2" y="21"/>
                    <a:pt x="5" y="24"/>
                  </a:cubicBezTo>
                  <a:cubicBezTo>
                    <a:pt x="6" y="24"/>
                    <a:pt x="6" y="24"/>
                    <a:pt x="7" y="25"/>
                  </a:cubicBezTo>
                  <a:cubicBezTo>
                    <a:pt x="9" y="25"/>
                    <a:pt x="11" y="26"/>
                    <a:pt x="12" y="26"/>
                  </a:cubicBezTo>
                  <a:cubicBezTo>
                    <a:pt x="13" y="26"/>
                    <a:pt x="13" y="26"/>
                    <a:pt x="14" y="26"/>
                  </a:cubicBezTo>
                  <a:cubicBezTo>
                    <a:pt x="14" y="26"/>
                    <a:pt x="15" y="26"/>
                    <a:pt x="16" y="25"/>
                  </a:cubicBezTo>
                  <a:cubicBezTo>
                    <a:pt x="21" y="24"/>
                    <a:pt x="25" y="19"/>
                    <a:pt x="25" y="13"/>
                  </a:cubicBezTo>
                  <a:cubicBezTo>
                    <a:pt x="25" y="6"/>
                    <a:pt x="20" y="0"/>
                    <a:pt x="12"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01" name="Freeform 103"/>
            <p:cNvSpPr>
              <a:spLocks/>
            </p:cNvSpPr>
            <p:nvPr/>
          </p:nvSpPr>
          <p:spPr bwMode="auto">
            <a:xfrm>
              <a:off x="11010580" y="3974807"/>
              <a:ext cx="59583" cy="51520"/>
            </a:xfrm>
            <a:custGeom>
              <a:avLst/>
              <a:gdLst>
                <a:gd name="T0" fmla="*/ 13 w 25"/>
                <a:gd name="T1" fmla="*/ 0 h 25"/>
                <a:gd name="T2" fmla="*/ 0 w 25"/>
                <a:gd name="T3" fmla="*/ 12 h 25"/>
                <a:gd name="T4" fmla="*/ 13 w 25"/>
                <a:gd name="T5" fmla="*/ 25 h 25"/>
                <a:gd name="T6" fmla="*/ 22 w 25"/>
                <a:gd name="T7" fmla="*/ 21 h 25"/>
                <a:gd name="T8" fmla="*/ 23 w 25"/>
                <a:gd name="T9" fmla="*/ 19 h 25"/>
                <a:gd name="T10" fmla="*/ 23 w 25"/>
                <a:gd name="T11" fmla="*/ 19 h 25"/>
                <a:gd name="T12" fmla="*/ 25 w 25"/>
                <a:gd name="T13" fmla="*/ 17 h 25"/>
                <a:gd name="T14" fmla="*/ 25 w 25"/>
                <a:gd name="T15" fmla="*/ 12 h 25"/>
                <a:gd name="T16" fmla="*/ 25 w 25"/>
                <a:gd name="T17" fmla="*/ 10 h 25"/>
                <a:gd name="T18" fmla="*/ 25 w 25"/>
                <a:gd name="T19" fmla="*/ 8 h 25"/>
                <a:gd name="T20" fmla="*/ 21 w 25"/>
                <a:gd name="T21" fmla="*/ 2 h 25"/>
                <a:gd name="T22" fmla="*/ 18 w 25"/>
                <a:gd name="T23" fmla="*/ 1 h 25"/>
                <a:gd name="T24" fmla="*/ 13 w 25"/>
                <a:gd name="T25"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 h="25">
                  <a:moveTo>
                    <a:pt x="13" y="0"/>
                  </a:moveTo>
                  <a:cubicBezTo>
                    <a:pt x="6" y="0"/>
                    <a:pt x="0" y="5"/>
                    <a:pt x="0" y="12"/>
                  </a:cubicBezTo>
                  <a:cubicBezTo>
                    <a:pt x="0" y="19"/>
                    <a:pt x="6" y="25"/>
                    <a:pt x="13" y="25"/>
                  </a:cubicBezTo>
                  <a:cubicBezTo>
                    <a:pt x="16" y="25"/>
                    <a:pt x="20" y="23"/>
                    <a:pt x="22" y="21"/>
                  </a:cubicBezTo>
                  <a:cubicBezTo>
                    <a:pt x="22" y="20"/>
                    <a:pt x="23" y="20"/>
                    <a:pt x="23" y="19"/>
                  </a:cubicBezTo>
                  <a:cubicBezTo>
                    <a:pt x="23" y="19"/>
                    <a:pt x="23" y="19"/>
                    <a:pt x="23" y="19"/>
                  </a:cubicBezTo>
                  <a:cubicBezTo>
                    <a:pt x="24" y="18"/>
                    <a:pt x="24" y="17"/>
                    <a:pt x="25" y="17"/>
                  </a:cubicBezTo>
                  <a:cubicBezTo>
                    <a:pt x="25" y="15"/>
                    <a:pt x="25" y="14"/>
                    <a:pt x="25" y="12"/>
                  </a:cubicBezTo>
                  <a:cubicBezTo>
                    <a:pt x="25" y="12"/>
                    <a:pt x="25" y="11"/>
                    <a:pt x="25" y="10"/>
                  </a:cubicBezTo>
                  <a:cubicBezTo>
                    <a:pt x="25" y="10"/>
                    <a:pt x="25" y="9"/>
                    <a:pt x="25" y="8"/>
                  </a:cubicBezTo>
                  <a:cubicBezTo>
                    <a:pt x="24" y="6"/>
                    <a:pt x="22" y="4"/>
                    <a:pt x="21" y="2"/>
                  </a:cubicBezTo>
                  <a:cubicBezTo>
                    <a:pt x="20" y="2"/>
                    <a:pt x="19" y="1"/>
                    <a:pt x="18" y="1"/>
                  </a:cubicBezTo>
                  <a:cubicBezTo>
                    <a:pt x="17" y="0"/>
                    <a:pt x="15" y="0"/>
                    <a:pt x="13"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02" name="Freeform 104"/>
            <p:cNvSpPr>
              <a:spLocks/>
            </p:cNvSpPr>
            <p:nvPr/>
          </p:nvSpPr>
          <p:spPr bwMode="auto">
            <a:xfrm>
              <a:off x="11341559" y="4552498"/>
              <a:ext cx="59583" cy="53268"/>
            </a:xfrm>
            <a:custGeom>
              <a:avLst/>
              <a:gdLst>
                <a:gd name="T0" fmla="*/ 13 w 25"/>
                <a:gd name="T1" fmla="*/ 0 h 26"/>
                <a:gd name="T2" fmla="*/ 13 w 25"/>
                <a:gd name="T3" fmla="*/ 0 h 26"/>
                <a:gd name="T4" fmla="*/ 11 w 25"/>
                <a:gd name="T5" fmla="*/ 0 h 26"/>
                <a:gd name="T6" fmla="*/ 9 w 25"/>
                <a:gd name="T7" fmla="*/ 1 h 26"/>
                <a:gd name="T8" fmla="*/ 0 w 25"/>
                <a:gd name="T9" fmla="*/ 13 h 26"/>
                <a:gd name="T10" fmla="*/ 13 w 25"/>
                <a:gd name="T11" fmla="*/ 26 h 26"/>
                <a:gd name="T12" fmla="*/ 25 w 25"/>
                <a:gd name="T13" fmla="*/ 13 h 26"/>
                <a:gd name="T14" fmla="*/ 14 w 25"/>
                <a:gd name="T15" fmla="*/ 0 h 26"/>
                <a:gd name="T16" fmla="*/ 13 w 25"/>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6">
                  <a:moveTo>
                    <a:pt x="13" y="0"/>
                  </a:moveTo>
                  <a:cubicBezTo>
                    <a:pt x="13" y="0"/>
                    <a:pt x="13" y="0"/>
                    <a:pt x="13" y="0"/>
                  </a:cubicBezTo>
                  <a:cubicBezTo>
                    <a:pt x="12" y="0"/>
                    <a:pt x="11" y="0"/>
                    <a:pt x="11" y="0"/>
                  </a:cubicBezTo>
                  <a:cubicBezTo>
                    <a:pt x="10" y="1"/>
                    <a:pt x="9" y="1"/>
                    <a:pt x="9" y="1"/>
                  </a:cubicBezTo>
                  <a:cubicBezTo>
                    <a:pt x="4" y="3"/>
                    <a:pt x="0" y="7"/>
                    <a:pt x="0" y="13"/>
                  </a:cubicBezTo>
                  <a:cubicBezTo>
                    <a:pt x="0" y="20"/>
                    <a:pt x="6" y="26"/>
                    <a:pt x="13" y="26"/>
                  </a:cubicBezTo>
                  <a:cubicBezTo>
                    <a:pt x="20" y="26"/>
                    <a:pt x="25" y="20"/>
                    <a:pt x="25" y="13"/>
                  </a:cubicBezTo>
                  <a:cubicBezTo>
                    <a:pt x="25" y="6"/>
                    <a:pt x="21" y="1"/>
                    <a:pt x="14" y="0"/>
                  </a:cubicBezTo>
                  <a:cubicBezTo>
                    <a:pt x="14" y="0"/>
                    <a:pt x="13" y="0"/>
                    <a:pt x="13"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03" name="Freeform 105"/>
            <p:cNvSpPr>
              <a:spLocks/>
            </p:cNvSpPr>
            <p:nvPr/>
          </p:nvSpPr>
          <p:spPr bwMode="auto">
            <a:xfrm>
              <a:off x="11184120" y="4382668"/>
              <a:ext cx="59583" cy="54141"/>
            </a:xfrm>
            <a:custGeom>
              <a:avLst/>
              <a:gdLst>
                <a:gd name="T0" fmla="*/ 12 w 25"/>
                <a:gd name="T1" fmla="*/ 0 h 26"/>
                <a:gd name="T2" fmla="*/ 10 w 25"/>
                <a:gd name="T3" fmla="*/ 0 h 26"/>
                <a:gd name="T4" fmla="*/ 9 w 25"/>
                <a:gd name="T5" fmla="*/ 1 h 26"/>
                <a:gd name="T6" fmla="*/ 4 w 25"/>
                <a:gd name="T7" fmla="*/ 3 h 26"/>
                <a:gd name="T8" fmla="*/ 3 w 25"/>
                <a:gd name="T9" fmla="*/ 4 h 26"/>
                <a:gd name="T10" fmla="*/ 0 w 25"/>
                <a:gd name="T11" fmla="*/ 13 h 26"/>
                <a:gd name="T12" fmla="*/ 12 w 25"/>
                <a:gd name="T13" fmla="*/ 26 h 26"/>
                <a:gd name="T14" fmla="*/ 25 w 25"/>
                <a:gd name="T15" fmla="*/ 13 h 26"/>
                <a:gd name="T16" fmla="*/ 12 w 25"/>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6">
                  <a:moveTo>
                    <a:pt x="12" y="0"/>
                  </a:moveTo>
                  <a:cubicBezTo>
                    <a:pt x="12" y="0"/>
                    <a:pt x="11" y="0"/>
                    <a:pt x="10" y="0"/>
                  </a:cubicBezTo>
                  <a:cubicBezTo>
                    <a:pt x="10" y="0"/>
                    <a:pt x="9" y="0"/>
                    <a:pt x="9" y="1"/>
                  </a:cubicBezTo>
                  <a:cubicBezTo>
                    <a:pt x="7" y="1"/>
                    <a:pt x="6" y="2"/>
                    <a:pt x="4" y="3"/>
                  </a:cubicBezTo>
                  <a:cubicBezTo>
                    <a:pt x="4" y="3"/>
                    <a:pt x="3" y="4"/>
                    <a:pt x="3" y="4"/>
                  </a:cubicBezTo>
                  <a:cubicBezTo>
                    <a:pt x="1" y="6"/>
                    <a:pt x="0" y="9"/>
                    <a:pt x="0" y="13"/>
                  </a:cubicBezTo>
                  <a:cubicBezTo>
                    <a:pt x="0" y="20"/>
                    <a:pt x="5" y="26"/>
                    <a:pt x="12" y="26"/>
                  </a:cubicBezTo>
                  <a:cubicBezTo>
                    <a:pt x="19" y="26"/>
                    <a:pt x="25" y="20"/>
                    <a:pt x="25" y="13"/>
                  </a:cubicBezTo>
                  <a:cubicBezTo>
                    <a:pt x="25" y="6"/>
                    <a:pt x="19" y="0"/>
                    <a:pt x="12"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04" name="Freeform 106"/>
            <p:cNvSpPr>
              <a:spLocks/>
            </p:cNvSpPr>
            <p:nvPr/>
          </p:nvSpPr>
          <p:spPr bwMode="auto">
            <a:xfrm>
              <a:off x="10926494" y="4199790"/>
              <a:ext cx="59583" cy="53268"/>
            </a:xfrm>
            <a:custGeom>
              <a:avLst/>
              <a:gdLst>
                <a:gd name="T0" fmla="*/ 12 w 25"/>
                <a:gd name="T1" fmla="*/ 0 h 26"/>
                <a:gd name="T2" fmla="*/ 11 w 25"/>
                <a:gd name="T3" fmla="*/ 0 h 26"/>
                <a:gd name="T4" fmla="*/ 5 w 25"/>
                <a:gd name="T5" fmla="*/ 3 h 26"/>
                <a:gd name="T6" fmla="*/ 4 w 25"/>
                <a:gd name="T7" fmla="*/ 4 h 26"/>
                <a:gd name="T8" fmla="*/ 0 w 25"/>
                <a:gd name="T9" fmla="*/ 13 h 26"/>
                <a:gd name="T10" fmla="*/ 12 w 25"/>
                <a:gd name="T11" fmla="*/ 26 h 26"/>
                <a:gd name="T12" fmla="*/ 25 w 25"/>
                <a:gd name="T13" fmla="*/ 13 h 26"/>
                <a:gd name="T14" fmla="*/ 13 w 25"/>
                <a:gd name="T15" fmla="*/ 0 h 26"/>
                <a:gd name="T16" fmla="*/ 12 w 25"/>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6">
                  <a:moveTo>
                    <a:pt x="12" y="0"/>
                  </a:moveTo>
                  <a:cubicBezTo>
                    <a:pt x="12" y="0"/>
                    <a:pt x="11" y="0"/>
                    <a:pt x="11" y="0"/>
                  </a:cubicBezTo>
                  <a:cubicBezTo>
                    <a:pt x="9" y="0"/>
                    <a:pt x="7" y="1"/>
                    <a:pt x="5" y="3"/>
                  </a:cubicBezTo>
                  <a:cubicBezTo>
                    <a:pt x="4" y="3"/>
                    <a:pt x="4" y="3"/>
                    <a:pt x="4" y="4"/>
                  </a:cubicBezTo>
                  <a:cubicBezTo>
                    <a:pt x="1" y="6"/>
                    <a:pt x="0" y="9"/>
                    <a:pt x="0" y="13"/>
                  </a:cubicBezTo>
                  <a:cubicBezTo>
                    <a:pt x="0" y="20"/>
                    <a:pt x="5" y="26"/>
                    <a:pt x="12" y="26"/>
                  </a:cubicBezTo>
                  <a:cubicBezTo>
                    <a:pt x="19" y="26"/>
                    <a:pt x="25" y="20"/>
                    <a:pt x="25" y="13"/>
                  </a:cubicBezTo>
                  <a:cubicBezTo>
                    <a:pt x="25" y="6"/>
                    <a:pt x="20" y="0"/>
                    <a:pt x="13" y="0"/>
                  </a:cubicBezTo>
                  <a:cubicBezTo>
                    <a:pt x="13" y="0"/>
                    <a:pt x="12" y="0"/>
                    <a:pt x="12"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05" name="Freeform 107"/>
            <p:cNvSpPr>
              <a:spLocks/>
            </p:cNvSpPr>
            <p:nvPr/>
          </p:nvSpPr>
          <p:spPr bwMode="auto">
            <a:xfrm>
              <a:off x="10393349" y="3989066"/>
              <a:ext cx="59583" cy="52393"/>
            </a:xfrm>
            <a:custGeom>
              <a:avLst/>
              <a:gdLst>
                <a:gd name="T0" fmla="*/ 12 w 25"/>
                <a:gd name="T1" fmla="*/ 0 h 25"/>
                <a:gd name="T2" fmla="*/ 11 w 25"/>
                <a:gd name="T3" fmla="*/ 0 h 25"/>
                <a:gd name="T4" fmla="*/ 0 w 25"/>
                <a:gd name="T5" fmla="*/ 13 h 25"/>
                <a:gd name="T6" fmla="*/ 12 w 25"/>
                <a:gd name="T7" fmla="*/ 25 h 25"/>
                <a:gd name="T8" fmla="*/ 25 w 25"/>
                <a:gd name="T9" fmla="*/ 13 h 25"/>
                <a:gd name="T10" fmla="*/ 16 w 25"/>
                <a:gd name="T11" fmla="*/ 0 h 25"/>
                <a:gd name="T12" fmla="*/ 14 w 25"/>
                <a:gd name="T13" fmla="*/ 0 h 25"/>
                <a:gd name="T14" fmla="*/ 13 w 25"/>
                <a:gd name="T15" fmla="*/ 0 h 25"/>
                <a:gd name="T16" fmla="*/ 12 w 25"/>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2" y="0"/>
                  </a:moveTo>
                  <a:cubicBezTo>
                    <a:pt x="12" y="0"/>
                    <a:pt x="11" y="0"/>
                    <a:pt x="11" y="0"/>
                  </a:cubicBezTo>
                  <a:cubicBezTo>
                    <a:pt x="5" y="1"/>
                    <a:pt x="0" y="6"/>
                    <a:pt x="0" y="13"/>
                  </a:cubicBezTo>
                  <a:cubicBezTo>
                    <a:pt x="0" y="20"/>
                    <a:pt x="5" y="25"/>
                    <a:pt x="12" y="25"/>
                  </a:cubicBezTo>
                  <a:cubicBezTo>
                    <a:pt x="19" y="25"/>
                    <a:pt x="25" y="20"/>
                    <a:pt x="25" y="13"/>
                  </a:cubicBezTo>
                  <a:cubicBezTo>
                    <a:pt x="25" y="7"/>
                    <a:pt x="21" y="2"/>
                    <a:pt x="16" y="0"/>
                  </a:cubicBezTo>
                  <a:cubicBezTo>
                    <a:pt x="15" y="0"/>
                    <a:pt x="15" y="0"/>
                    <a:pt x="14" y="0"/>
                  </a:cubicBezTo>
                  <a:cubicBezTo>
                    <a:pt x="14" y="0"/>
                    <a:pt x="13" y="0"/>
                    <a:pt x="13" y="0"/>
                  </a:cubicBezTo>
                  <a:cubicBezTo>
                    <a:pt x="13" y="0"/>
                    <a:pt x="12" y="0"/>
                    <a:pt x="12"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06" name="Freeform 108"/>
            <p:cNvSpPr>
              <a:spLocks/>
            </p:cNvSpPr>
            <p:nvPr/>
          </p:nvSpPr>
          <p:spPr bwMode="auto">
            <a:xfrm>
              <a:off x="9956815" y="4074822"/>
              <a:ext cx="59583" cy="54141"/>
            </a:xfrm>
            <a:custGeom>
              <a:avLst/>
              <a:gdLst>
                <a:gd name="T0" fmla="*/ 13 w 25"/>
                <a:gd name="T1" fmla="*/ 0 h 26"/>
                <a:gd name="T2" fmla="*/ 0 w 25"/>
                <a:gd name="T3" fmla="*/ 11 h 26"/>
                <a:gd name="T4" fmla="*/ 0 w 25"/>
                <a:gd name="T5" fmla="*/ 13 h 26"/>
                <a:gd name="T6" fmla="*/ 0 w 25"/>
                <a:gd name="T7" fmla="*/ 13 h 26"/>
                <a:gd name="T8" fmla="*/ 13 w 25"/>
                <a:gd name="T9" fmla="*/ 26 h 26"/>
                <a:gd name="T10" fmla="*/ 25 w 25"/>
                <a:gd name="T11" fmla="*/ 13 h 26"/>
                <a:gd name="T12" fmla="*/ 17 w 25"/>
                <a:gd name="T13" fmla="*/ 1 h 26"/>
                <a:gd name="T14" fmla="*/ 15 w 25"/>
                <a:gd name="T15" fmla="*/ 1 h 26"/>
                <a:gd name="T16" fmla="*/ 13 w 25"/>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6">
                  <a:moveTo>
                    <a:pt x="13" y="0"/>
                  </a:moveTo>
                  <a:cubicBezTo>
                    <a:pt x="6" y="0"/>
                    <a:pt x="1" y="5"/>
                    <a:pt x="0" y="11"/>
                  </a:cubicBezTo>
                  <a:cubicBezTo>
                    <a:pt x="0" y="12"/>
                    <a:pt x="0" y="12"/>
                    <a:pt x="0" y="13"/>
                  </a:cubicBezTo>
                  <a:cubicBezTo>
                    <a:pt x="0" y="13"/>
                    <a:pt x="0" y="13"/>
                    <a:pt x="0" y="13"/>
                  </a:cubicBezTo>
                  <a:cubicBezTo>
                    <a:pt x="0" y="20"/>
                    <a:pt x="6" y="26"/>
                    <a:pt x="13" y="26"/>
                  </a:cubicBezTo>
                  <a:cubicBezTo>
                    <a:pt x="20" y="26"/>
                    <a:pt x="25" y="20"/>
                    <a:pt x="25" y="13"/>
                  </a:cubicBezTo>
                  <a:cubicBezTo>
                    <a:pt x="25" y="8"/>
                    <a:pt x="22" y="3"/>
                    <a:pt x="17" y="1"/>
                  </a:cubicBezTo>
                  <a:cubicBezTo>
                    <a:pt x="16" y="1"/>
                    <a:pt x="16" y="1"/>
                    <a:pt x="15" y="1"/>
                  </a:cubicBezTo>
                  <a:cubicBezTo>
                    <a:pt x="14" y="1"/>
                    <a:pt x="13" y="0"/>
                    <a:pt x="13"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07" name="Freeform 109"/>
            <p:cNvSpPr>
              <a:spLocks/>
            </p:cNvSpPr>
            <p:nvPr/>
          </p:nvSpPr>
          <p:spPr bwMode="auto">
            <a:xfrm>
              <a:off x="9452297" y="4220775"/>
              <a:ext cx="59583" cy="51520"/>
            </a:xfrm>
            <a:custGeom>
              <a:avLst/>
              <a:gdLst>
                <a:gd name="T0" fmla="*/ 13 w 25"/>
                <a:gd name="T1" fmla="*/ 0 h 25"/>
                <a:gd name="T2" fmla="*/ 10 w 25"/>
                <a:gd name="T3" fmla="*/ 0 h 25"/>
                <a:gd name="T4" fmla="*/ 9 w 25"/>
                <a:gd name="T5" fmla="*/ 1 h 25"/>
                <a:gd name="T6" fmla="*/ 5 w 25"/>
                <a:gd name="T7" fmla="*/ 3 h 25"/>
                <a:gd name="T8" fmla="*/ 4 w 25"/>
                <a:gd name="T9" fmla="*/ 4 h 25"/>
                <a:gd name="T10" fmla="*/ 0 w 25"/>
                <a:gd name="T11" fmla="*/ 13 h 25"/>
                <a:gd name="T12" fmla="*/ 13 w 25"/>
                <a:gd name="T13" fmla="*/ 25 h 25"/>
                <a:gd name="T14" fmla="*/ 25 w 25"/>
                <a:gd name="T15" fmla="*/ 13 h 25"/>
                <a:gd name="T16" fmla="*/ 13 w 25"/>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3" y="0"/>
                  </a:moveTo>
                  <a:cubicBezTo>
                    <a:pt x="12" y="0"/>
                    <a:pt x="11" y="0"/>
                    <a:pt x="10" y="0"/>
                  </a:cubicBezTo>
                  <a:cubicBezTo>
                    <a:pt x="10" y="0"/>
                    <a:pt x="9" y="1"/>
                    <a:pt x="9" y="1"/>
                  </a:cubicBezTo>
                  <a:cubicBezTo>
                    <a:pt x="7" y="1"/>
                    <a:pt x="6" y="2"/>
                    <a:pt x="5" y="3"/>
                  </a:cubicBezTo>
                  <a:cubicBezTo>
                    <a:pt x="5" y="3"/>
                    <a:pt x="4" y="3"/>
                    <a:pt x="4" y="4"/>
                  </a:cubicBezTo>
                  <a:cubicBezTo>
                    <a:pt x="1" y="6"/>
                    <a:pt x="0" y="9"/>
                    <a:pt x="0" y="13"/>
                  </a:cubicBezTo>
                  <a:cubicBezTo>
                    <a:pt x="0" y="20"/>
                    <a:pt x="6" y="25"/>
                    <a:pt x="13" y="25"/>
                  </a:cubicBezTo>
                  <a:cubicBezTo>
                    <a:pt x="20" y="25"/>
                    <a:pt x="25" y="20"/>
                    <a:pt x="25" y="13"/>
                  </a:cubicBezTo>
                  <a:cubicBezTo>
                    <a:pt x="25" y="6"/>
                    <a:pt x="20" y="0"/>
                    <a:pt x="13"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08" name="Freeform 110"/>
            <p:cNvSpPr>
              <a:spLocks/>
            </p:cNvSpPr>
            <p:nvPr/>
          </p:nvSpPr>
          <p:spPr bwMode="auto">
            <a:xfrm>
              <a:off x="9109961" y="4062985"/>
              <a:ext cx="62614" cy="51520"/>
            </a:xfrm>
            <a:custGeom>
              <a:avLst/>
              <a:gdLst>
                <a:gd name="T0" fmla="*/ 13 w 26"/>
                <a:gd name="T1" fmla="*/ 0 h 25"/>
                <a:gd name="T2" fmla="*/ 7 w 26"/>
                <a:gd name="T3" fmla="*/ 2 h 25"/>
                <a:gd name="T4" fmla="*/ 6 w 26"/>
                <a:gd name="T5" fmla="*/ 3 h 25"/>
                <a:gd name="T6" fmla="*/ 0 w 26"/>
                <a:gd name="T7" fmla="*/ 13 h 25"/>
                <a:gd name="T8" fmla="*/ 0 w 26"/>
                <a:gd name="T9" fmla="*/ 13 h 25"/>
                <a:gd name="T10" fmla="*/ 1 w 26"/>
                <a:gd name="T11" fmla="*/ 15 h 25"/>
                <a:gd name="T12" fmla="*/ 13 w 26"/>
                <a:gd name="T13" fmla="*/ 25 h 25"/>
                <a:gd name="T14" fmla="*/ 26 w 26"/>
                <a:gd name="T15" fmla="*/ 13 h 25"/>
                <a:gd name="T16" fmla="*/ 13 w 26"/>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5">
                  <a:moveTo>
                    <a:pt x="13" y="0"/>
                  </a:moveTo>
                  <a:cubicBezTo>
                    <a:pt x="11" y="0"/>
                    <a:pt x="9" y="1"/>
                    <a:pt x="7" y="2"/>
                  </a:cubicBezTo>
                  <a:cubicBezTo>
                    <a:pt x="7" y="2"/>
                    <a:pt x="6" y="2"/>
                    <a:pt x="6" y="3"/>
                  </a:cubicBezTo>
                  <a:cubicBezTo>
                    <a:pt x="2" y="5"/>
                    <a:pt x="0" y="9"/>
                    <a:pt x="0" y="13"/>
                  </a:cubicBezTo>
                  <a:cubicBezTo>
                    <a:pt x="0" y="13"/>
                    <a:pt x="0" y="13"/>
                    <a:pt x="0" y="13"/>
                  </a:cubicBezTo>
                  <a:cubicBezTo>
                    <a:pt x="0" y="14"/>
                    <a:pt x="0" y="14"/>
                    <a:pt x="1" y="15"/>
                  </a:cubicBezTo>
                  <a:cubicBezTo>
                    <a:pt x="2" y="21"/>
                    <a:pt x="7" y="25"/>
                    <a:pt x="13" y="25"/>
                  </a:cubicBezTo>
                  <a:cubicBezTo>
                    <a:pt x="20" y="25"/>
                    <a:pt x="26" y="20"/>
                    <a:pt x="26" y="13"/>
                  </a:cubicBezTo>
                  <a:cubicBezTo>
                    <a:pt x="26" y="6"/>
                    <a:pt x="20" y="0"/>
                    <a:pt x="13"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09" name="Freeform 111"/>
            <p:cNvSpPr>
              <a:spLocks/>
            </p:cNvSpPr>
            <p:nvPr/>
          </p:nvSpPr>
          <p:spPr bwMode="auto">
            <a:xfrm>
              <a:off x="8657324" y="3975816"/>
              <a:ext cx="62614" cy="54141"/>
            </a:xfrm>
            <a:custGeom>
              <a:avLst/>
              <a:gdLst>
                <a:gd name="T0" fmla="*/ 13 w 26"/>
                <a:gd name="T1" fmla="*/ 0 h 26"/>
                <a:gd name="T2" fmla="*/ 0 w 26"/>
                <a:gd name="T3" fmla="*/ 13 h 26"/>
                <a:gd name="T4" fmla="*/ 13 w 26"/>
                <a:gd name="T5" fmla="*/ 26 h 26"/>
                <a:gd name="T6" fmla="*/ 26 w 26"/>
                <a:gd name="T7" fmla="*/ 13 h 26"/>
                <a:gd name="T8" fmla="*/ 23 w 26"/>
                <a:gd name="T9" fmla="*/ 6 h 26"/>
                <a:gd name="T10" fmla="*/ 22 w 26"/>
                <a:gd name="T11" fmla="*/ 5 h 26"/>
                <a:gd name="T12" fmla="*/ 18 w 26"/>
                <a:gd name="T13" fmla="*/ 1 h 26"/>
                <a:gd name="T14" fmla="*/ 16 w 26"/>
                <a:gd name="T15" fmla="*/ 1 h 26"/>
                <a:gd name="T16" fmla="*/ 13 w 26"/>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6">
                  <a:moveTo>
                    <a:pt x="13" y="0"/>
                  </a:moveTo>
                  <a:cubicBezTo>
                    <a:pt x="6" y="0"/>
                    <a:pt x="0" y="6"/>
                    <a:pt x="0" y="13"/>
                  </a:cubicBezTo>
                  <a:cubicBezTo>
                    <a:pt x="0" y="20"/>
                    <a:pt x="6" y="26"/>
                    <a:pt x="13" y="26"/>
                  </a:cubicBezTo>
                  <a:cubicBezTo>
                    <a:pt x="20" y="26"/>
                    <a:pt x="26" y="20"/>
                    <a:pt x="26" y="13"/>
                  </a:cubicBezTo>
                  <a:cubicBezTo>
                    <a:pt x="26" y="10"/>
                    <a:pt x="25" y="8"/>
                    <a:pt x="23" y="6"/>
                  </a:cubicBezTo>
                  <a:cubicBezTo>
                    <a:pt x="23" y="5"/>
                    <a:pt x="23" y="5"/>
                    <a:pt x="22" y="5"/>
                  </a:cubicBezTo>
                  <a:cubicBezTo>
                    <a:pt x="21" y="3"/>
                    <a:pt x="20" y="2"/>
                    <a:pt x="18" y="1"/>
                  </a:cubicBezTo>
                  <a:cubicBezTo>
                    <a:pt x="17" y="1"/>
                    <a:pt x="17" y="1"/>
                    <a:pt x="16" y="1"/>
                  </a:cubicBezTo>
                  <a:cubicBezTo>
                    <a:pt x="15" y="1"/>
                    <a:pt x="14" y="0"/>
                    <a:pt x="13"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10" name="Freeform 112"/>
            <p:cNvSpPr>
              <a:spLocks/>
            </p:cNvSpPr>
            <p:nvPr/>
          </p:nvSpPr>
          <p:spPr bwMode="auto">
            <a:xfrm>
              <a:off x="9482710" y="3801884"/>
              <a:ext cx="59583" cy="52393"/>
            </a:xfrm>
            <a:custGeom>
              <a:avLst/>
              <a:gdLst>
                <a:gd name="T0" fmla="*/ 13 w 25"/>
                <a:gd name="T1" fmla="*/ 0 h 25"/>
                <a:gd name="T2" fmla="*/ 0 w 25"/>
                <a:gd name="T3" fmla="*/ 12 h 25"/>
                <a:gd name="T4" fmla="*/ 13 w 25"/>
                <a:gd name="T5" fmla="*/ 25 h 25"/>
                <a:gd name="T6" fmla="*/ 25 w 25"/>
                <a:gd name="T7" fmla="*/ 12 h 25"/>
                <a:gd name="T8" fmla="*/ 25 w 25"/>
                <a:gd name="T9" fmla="*/ 9 h 25"/>
                <a:gd name="T10" fmla="*/ 24 w 25"/>
                <a:gd name="T11" fmla="*/ 7 h 25"/>
                <a:gd name="T12" fmla="*/ 15 w 25"/>
                <a:gd name="T13" fmla="*/ 0 h 25"/>
                <a:gd name="T14" fmla="*/ 14 w 25"/>
                <a:gd name="T15" fmla="*/ 0 h 25"/>
                <a:gd name="T16" fmla="*/ 13 w 25"/>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3" y="0"/>
                  </a:moveTo>
                  <a:cubicBezTo>
                    <a:pt x="6" y="0"/>
                    <a:pt x="0" y="5"/>
                    <a:pt x="0" y="12"/>
                  </a:cubicBezTo>
                  <a:cubicBezTo>
                    <a:pt x="0" y="19"/>
                    <a:pt x="6" y="25"/>
                    <a:pt x="13" y="25"/>
                  </a:cubicBezTo>
                  <a:cubicBezTo>
                    <a:pt x="20" y="25"/>
                    <a:pt x="25" y="19"/>
                    <a:pt x="25" y="12"/>
                  </a:cubicBezTo>
                  <a:cubicBezTo>
                    <a:pt x="25" y="11"/>
                    <a:pt x="25" y="10"/>
                    <a:pt x="25" y="9"/>
                  </a:cubicBezTo>
                  <a:cubicBezTo>
                    <a:pt x="25" y="8"/>
                    <a:pt x="25" y="8"/>
                    <a:pt x="24" y="7"/>
                  </a:cubicBezTo>
                  <a:cubicBezTo>
                    <a:pt x="23" y="4"/>
                    <a:pt x="19" y="1"/>
                    <a:pt x="15" y="0"/>
                  </a:cubicBezTo>
                  <a:cubicBezTo>
                    <a:pt x="15" y="0"/>
                    <a:pt x="14" y="0"/>
                    <a:pt x="14" y="0"/>
                  </a:cubicBezTo>
                  <a:cubicBezTo>
                    <a:pt x="13" y="0"/>
                    <a:pt x="13" y="0"/>
                    <a:pt x="13"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11" name="Freeform 113"/>
            <p:cNvSpPr>
              <a:spLocks/>
            </p:cNvSpPr>
            <p:nvPr/>
          </p:nvSpPr>
          <p:spPr bwMode="auto">
            <a:xfrm>
              <a:off x="9084914" y="4595140"/>
              <a:ext cx="62614" cy="51520"/>
            </a:xfrm>
            <a:custGeom>
              <a:avLst/>
              <a:gdLst>
                <a:gd name="T0" fmla="*/ 13 w 26"/>
                <a:gd name="T1" fmla="*/ 0 h 25"/>
                <a:gd name="T2" fmla="*/ 8 w 26"/>
                <a:gd name="T3" fmla="*/ 1 h 25"/>
                <a:gd name="T4" fmla="*/ 7 w 26"/>
                <a:gd name="T5" fmla="*/ 2 h 25"/>
                <a:gd name="T6" fmla="*/ 0 w 26"/>
                <a:gd name="T7" fmla="*/ 13 h 25"/>
                <a:gd name="T8" fmla="*/ 13 w 26"/>
                <a:gd name="T9" fmla="*/ 25 h 25"/>
                <a:gd name="T10" fmla="*/ 26 w 26"/>
                <a:gd name="T11" fmla="*/ 13 h 25"/>
                <a:gd name="T12" fmla="*/ 16 w 26"/>
                <a:gd name="T13" fmla="*/ 0 h 25"/>
                <a:gd name="T14" fmla="*/ 14 w 26"/>
                <a:gd name="T15" fmla="*/ 0 h 25"/>
                <a:gd name="T16" fmla="*/ 13 w 26"/>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5">
                  <a:moveTo>
                    <a:pt x="13" y="0"/>
                  </a:moveTo>
                  <a:cubicBezTo>
                    <a:pt x="11" y="0"/>
                    <a:pt x="10" y="0"/>
                    <a:pt x="8" y="1"/>
                  </a:cubicBezTo>
                  <a:cubicBezTo>
                    <a:pt x="8" y="1"/>
                    <a:pt x="7" y="1"/>
                    <a:pt x="7" y="2"/>
                  </a:cubicBezTo>
                  <a:cubicBezTo>
                    <a:pt x="3" y="4"/>
                    <a:pt x="0" y="8"/>
                    <a:pt x="0" y="13"/>
                  </a:cubicBezTo>
                  <a:cubicBezTo>
                    <a:pt x="0" y="20"/>
                    <a:pt x="6" y="25"/>
                    <a:pt x="13" y="25"/>
                  </a:cubicBezTo>
                  <a:cubicBezTo>
                    <a:pt x="20" y="25"/>
                    <a:pt x="26" y="20"/>
                    <a:pt x="26" y="13"/>
                  </a:cubicBezTo>
                  <a:cubicBezTo>
                    <a:pt x="26" y="7"/>
                    <a:pt x="21" y="2"/>
                    <a:pt x="16" y="0"/>
                  </a:cubicBezTo>
                  <a:cubicBezTo>
                    <a:pt x="15" y="0"/>
                    <a:pt x="15" y="0"/>
                    <a:pt x="14" y="0"/>
                  </a:cubicBezTo>
                  <a:cubicBezTo>
                    <a:pt x="14" y="0"/>
                    <a:pt x="13" y="0"/>
                    <a:pt x="13"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12" name="Freeform 114"/>
            <p:cNvSpPr>
              <a:spLocks/>
            </p:cNvSpPr>
            <p:nvPr/>
          </p:nvSpPr>
          <p:spPr bwMode="auto">
            <a:xfrm>
              <a:off x="8360338" y="4356908"/>
              <a:ext cx="62614" cy="51520"/>
            </a:xfrm>
            <a:custGeom>
              <a:avLst/>
              <a:gdLst>
                <a:gd name="T0" fmla="*/ 13 w 26"/>
                <a:gd name="T1" fmla="*/ 0 h 25"/>
                <a:gd name="T2" fmla="*/ 12 w 26"/>
                <a:gd name="T3" fmla="*/ 0 h 25"/>
                <a:gd name="T4" fmla="*/ 2 w 26"/>
                <a:gd name="T5" fmla="*/ 6 h 25"/>
                <a:gd name="T6" fmla="*/ 1 w 26"/>
                <a:gd name="T7" fmla="*/ 7 h 25"/>
                <a:gd name="T8" fmla="*/ 0 w 26"/>
                <a:gd name="T9" fmla="*/ 13 h 25"/>
                <a:gd name="T10" fmla="*/ 13 w 26"/>
                <a:gd name="T11" fmla="*/ 25 h 25"/>
                <a:gd name="T12" fmla="*/ 26 w 26"/>
                <a:gd name="T13" fmla="*/ 13 h 25"/>
                <a:gd name="T14" fmla="*/ 14 w 26"/>
                <a:gd name="T15" fmla="*/ 0 h 25"/>
                <a:gd name="T16" fmla="*/ 13 w 26"/>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5">
                  <a:moveTo>
                    <a:pt x="13" y="0"/>
                  </a:moveTo>
                  <a:cubicBezTo>
                    <a:pt x="13" y="0"/>
                    <a:pt x="12" y="0"/>
                    <a:pt x="12" y="0"/>
                  </a:cubicBezTo>
                  <a:cubicBezTo>
                    <a:pt x="8" y="0"/>
                    <a:pt x="4" y="3"/>
                    <a:pt x="2" y="6"/>
                  </a:cubicBezTo>
                  <a:cubicBezTo>
                    <a:pt x="2" y="6"/>
                    <a:pt x="2" y="7"/>
                    <a:pt x="1" y="7"/>
                  </a:cubicBezTo>
                  <a:cubicBezTo>
                    <a:pt x="1" y="9"/>
                    <a:pt x="0" y="11"/>
                    <a:pt x="0" y="13"/>
                  </a:cubicBezTo>
                  <a:cubicBezTo>
                    <a:pt x="0" y="20"/>
                    <a:pt x="6" y="25"/>
                    <a:pt x="13" y="25"/>
                  </a:cubicBezTo>
                  <a:cubicBezTo>
                    <a:pt x="20" y="25"/>
                    <a:pt x="26" y="20"/>
                    <a:pt x="26" y="13"/>
                  </a:cubicBezTo>
                  <a:cubicBezTo>
                    <a:pt x="26" y="6"/>
                    <a:pt x="21" y="0"/>
                    <a:pt x="14" y="0"/>
                  </a:cubicBezTo>
                  <a:cubicBezTo>
                    <a:pt x="14" y="0"/>
                    <a:pt x="13" y="0"/>
                    <a:pt x="13"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13" name="Freeform 115"/>
            <p:cNvSpPr>
              <a:spLocks/>
            </p:cNvSpPr>
            <p:nvPr/>
          </p:nvSpPr>
          <p:spPr bwMode="auto">
            <a:xfrm>
              <a:off x="7788457" y="4293818"/>
              <a:ext cx="59583" cy="52393"/>
            </a:xfrm>
            <a:custGeom>
              <a:avLst/>
              <a:gdLst>
                <a:gd name="T0" fmla="*/ 12 w 25"/>
                <a:gd name="T1" fmla="*/ 0 h 25"/>
                <a:gd name="T2" fmla="*/ 11 w 25"/>
                <a:gd name="T3" fmla="*/ 0 h 25"/>
                <a:gd name="T4" fmla="*/ 0 w 25"/>
                <a:gd name="T5" fmla="*/ 13 h 25"/>
                <a:gd name="T6" fmla="*/ 12 w 25"/>
                <a:gd name="T7" fmla="*/ 25 h 25"/>
                <a:gd name="T8" fmla="*/ 25 w 25"/>
                <a:gd name="T9" fmla="*/ 13 h 25"/>
                <a:gd name="T10" fmla="*/ 24 w 25"/>
                <a:gd name="T11" fmla="*/ 7 h 25"/>
                <a:gd name="T12" fmla="*/ 23 w 25"/>
                <a:gd name="T13" fmla="*/ 6 h 25"/>
                <a:gd name="T14" fmla="*/ 13 w 25"/>
                <a:gd name="T15" fmla="*/ 0 h 25"/>
                <a:gd name="T16" fmla="*/ 12 w 25"/>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2" y="0"/>
                  </a:moveTo>
                  <a:cubicBezTo>
                    <a:pt x="12" y="0"/>
                    <a:pt x="12" y="0"/>
                    <a:pt x="11" y="0"/>
                  </a:cubicBezTo>
                  <a:cubicBezTo>
                    <a:pt x="5" y="1"/>
                    <a:pt x="0" y="6"/>
                    <a:pt x="0" y="13"/>
                  </a:cubicBezTo>
                  <a:cubicBezTo>
                    <a:pt x="0" y="20"/>
                    <a:pt x="5" y="25"/>
                    <a:pt x="12" y="25"/>
                  </a:cubicBezTo>
                  <a:cubicBezTo>
                    <a:pt x="19" y="25"/>
                    <a:pt x="25" y="20"/>
                    <a:pt x="25" y="13"/>
                  </a:cubicBezTo>
                  <a:cubicBezTo>
                    <a:pt x="25" y="11"/>
                    <a:pt x="25" y="9"/>
                    <a:pt x="24" y="7"/>
                  </a:cubicBezTo>
                  <a:cubicBezTo>
                    <a:pt x="24" y="7"/>
                    <a:pt x="23" y="6"/>
                    <a:pt x="23" y="6"/>
                  </a:cubicBezTo>
                  <a:cubicBezTo>
                    <a:pt x="21" y="3"/>
                    <a:pt x="17" y="0"/>
                    <a:pt x="13" y="0"/>
                  </a:cubicBezTo>
                  <a:cubicBezTo>
                    <a:pt x="13" y="0"/>
                    <a:pt x="13" y="0"/>
                    <a:pt x="12"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17" name="Freeform 116"/>
            <p:cNvSpPr>
              <a:spLocks/>
            </p:cNvSpPr>
            <p:nvPr/>
          </p:nvSpPr>
          <p:spPr bwMode="auto">
            <a:xfrm>
              <a:off x="7983466" y="4085651"/>
              <a:ext cx="59583" cy="54141"/>
            </a:xfrm>
            <a:custGeom>
              <a:avLst/>
              <a:gdLst>
                <a:gd name="T0" fmla="*/ 12 w 25"/>
                <a:gd name="T1" fmla="*/ 0 h 26"/>
                <a:gd name="T2" fmla="*/ 0 w 25"/>
                <a:gd name="T3" fmla="*/ 13 h 26"/>
                <a:gd name="T4" fmla="*/ 0 w 25"/>
                <a:gd name="T5" fmla="*/ 13 h 26"/>
                <a:gd name="T6" fmla="*/ 0 w 25"/>
                <a:gd name="T7" fmla="*/ 15 h 26"/>
                <a:gd name="T8" fmla="*/ 12 w 25"/>
                <a:gd name="T9" fmla="*/ 26 h 26"/>
                <a:gd name="T10" fmla="*/ 14 w 25"/>
                <a:gd name="T11" fmla="*/ 26 h 26"/>
                <a:gd name="T12" fmla="*/ 16 w 25"/>
                <a:gd name="T13" fmla="*/ 25 h 26"/>
                <a:gd name="T14" fmla="*/ 25 w 25"/>
                <a:gd name="T15" fmla="*/ 16 h 26"/>
                <a:gd name="T16" fmla="*/ 25 w 25"/>
                <a:gd name="T17" fmla="*/ 14 h 26"/>
                <a:gd name="T18" fmla="*/ 25 w 25"/>
                <a:gd name="T19" fmla="*/ 13 h 26"/>
                <a:gd name="T20" fmla="*/ 21 w 25"/>
                <a:gd name="T21" fmla="*/ 3 h 26"/>
                <a:gd name="T22" fmla="*/ 19 w 25"/>
                <a:gd name="T23" fmla="*/ 2 h 26"/>
                <a:gd name="T24" fmla="*/ 12 w 25"/>
                <a:gd name="T25"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 h="26">
                  <a:moveTo>
                    <a:pt x="12" y="0"/>
                  </a:moveTo>
                  <a:cubicBezTo>
                    <a:pt x="5" y="0"/>
                    <a:pt x="0" y="6"/>
                    <a:pt x="0" y="13"/>
                  </a:cubicBezTo>
                  <a:cubicBezTo>
                    <a:pt x="0" y="13"/>
                    <a:pt x="0" y="13"/>
                    <a:pt x="0" y="13"/>
                  </a:cubicBezTo>
                  <a:cubicBezTo>
                    <a:pt x="0" y="14"/>
                    <a:pt x="0" y="14"/>
                    <a:pt x="0" y="15"/>
                  </a:cubicBezTo>
                  <a:cubicBezTo>
                    <a:pt x="1" y="21"/>
                    <a:pt x="6" y="26"/>
                    <a:pt x="12" y="26"/>
                  </a:cubicBezTo>
                  <a:cubicBezTo>
                    <a:pt x="13" y="26"/>
                    <a:pt x="13" y="26"/>
                    <a:pt x="14" y="26"/>
                  </a:cubicBezTo>
                  <a:cubicBezTo>
                    <a:pt x="15" y="25"/>
                    <a:pt x="16" y="25"/>
                    <a:pt x="16" y="25"/>
                  </a:cubicBezTo>
                  <a:cubicBezTo>
                    <a:pt x="20" y="24"/>
                    <a:pt x="24" y="20"/>
                    <a:pt x="25" y="16"/>
                  </a:cubicBezTo>
                  <a:cubicBezTo>
                    <a:pt x="25" y="16"/>
                    <a:pt x="25" y="15"/>
                    <a:pt x="25" y="14"/>
                  </a:cubicBezTo>
                  <a:cubicBezTo>
                    <a:pt x="25" y="14"/>
                    <a:pt x="25" y="13"/>
                    <a:pt x="25" y="13"/>
                  </a:cubicBezTo>
                  <a:cubicBezTo>
                    <a:pt x="25" y="9"/>
                    <a:pt x="23" y="6"/>
                    <a:pt x="21" y="3"/>
                  </a:cubicBezTo>
                  <a:cubicBezTo>
                    <a:pt x="20" y="3"/>
                    <a:pt x="20" y="3"/>
                    <a:pt x="19" y="2"/>
                  </a:cubicBezTo>
                  <a:cubicBezTo>
                    <a:pt x="17" y="1"/>
                    <a:pt x="15" y="0"/>
                    <a:pt x="12"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19" name="Freeform 117"/>
            <p:cNvSpPr>
              <a:spLocks/>
            </p:cNvSpPr>
            <p:nvPr/>
          </p:nvSpPr>
          <p:spPr bwMode="auto">
            <a:xfrm>
              <a:off x="7580925" y="4499564"/>
              <a:ext cx="59583" cy="52393"/>
            </a:xfrm>
            <a:custGeom>
              <a:avLst/>
              <a:gdLst>
                <a:gd name="T0" fmla="*/ 13 w 25"/>
                <a:gd name="T1" fmla="*/ 0 h 25"/>
                <a:gd name="T2" fmla="*/ 12 w 25"/>
                <a:gd name="T3" fmla="*/ 0 h 25"/>
                <a:gd name="T4" fmla="*/ 10 w 25"/>
                <a:gd name="T5" fmla="*/ 0 h 25"/>
                <a:gd name="T6" fmla="*/ 4 w 25"/>
                <a:gd name="T7" fmla="*/ 3 h 25"/>
                <a:gd name="T8" fmla="*/ 3 w 25"/>
                <a:gd name="T9" fmla="*/ 4 h 25"/>
                <a:gd name="T10" fmla="*/ 0 w 25"/>
                <a:gd name="T11" fmla="*/ 12 h 25"/>
                <a:gd name="T12" fmla="*/ 13 w 25"/>
                <a:gd name="T13" fmla="*/ 25 h 25"/>
                <a:gd name="T14" fmla="*/ 25 w 25"/>
                <a:gd name="T15" fmla="*/ 12 h 25"/>
                <a:gd name="T16" fmla="*/ 13 w 25"/>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3" y="0"/>
                  </a:moveTo>
                  <a:cubicBezTo>
                    <a:pt x="12" y="0"/>
                    <a:pt x="12" y="0"/>
                    <a:pt x="12" y="0"/>
                  </a:cubicBezTo>
                  <a:cubicBezTo>
                    <a:pt x="11" y="0"/>
                    <a:pt x="11" y="0"/>
                    <a:pt x="10" y="0"/>
                  </a:cubicBezTo>
                  <a:cubicBezTo>
                    <a:pt x="8" y="0"/>
                    <a:pt x="6" y="1"/>
                    <a:pt x="4" y="3"/>
                  </a:cubicBezTo>
                  <a:cubicBezTo>
                    <a:pt x="4" y="3"/>
                    <a:pt x="4" y="3"/>
                    <a:pt x="3" y="4"/>
                  </a:cubicBezTo>
                  <a:cubicBezTo>
                    <a:pt x="1" y="6"/>
                    <a:pt x="0" y="9"/>
                    <a:pt x="0" y="12"/>
                  </a:cubicBezTo>
                  <a:cubicBezTo>
                    <a:pt x="0" y="19"/>
                    <a:pt x="6" y="25"/>
                    <a:pt x="13" y="25"/>
                  </a:cubicBezTo>
                  <a:cubicBezTo>
                    <a:pt x="20" y="25"/>
                    <a:pt x="25" y="19"/>
                    <a:pt x="25" y="12"/>
                  </a:cubicBezTo>
                  <a:cubicBezTo>
                    <a:pt x="25" y="5"/>
                    <a:pt x="20" y="0"/>
                    <a:pt x="13"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20" name="Freeform 118"/>
            <p:cNvSpPr>
              <a:spLocks/>
            </p:cNvSpPr>
            <p:nvPr/>
          </p:nvSpPr>
          <p:spPr bwMode="auto">
            <a:xfrm>
              <a:off x="6446651" y="4305858"/>
              <a:ext cx="59583" cy="51520"/>
            </a:xfrm>
            <a:custGeom>
              <a:avLst/>
              <a:gdLst>
                <a:gd name="T0" fmla="*/ 12 w 25"/>
                <a:gd name="T1" fmla="*/ 0 h 25"/>
                <a:gd name="T2" fmla="*/ 11 w 25"/>
                <a:gd name="T3" fmla="*/ 0 h 25"/>
                <a:gd name="T4" fmla="*/ 9 w 25"/>
                <a:gd name="T5" fmla="*/ 0 h 25"/>
                <a:gd name="T6" fmla="*/ 0 w 25"/>
                <a:gd name="T7" fmla="*/ 12 h 25"/>
                <a:gd name="T8" fmla="*/ 12 w 25"/>
                <a:gd name="T9" fmla="*/ 25 h 25"/>
                <a:gd name="T10" fmla="*/ 25 w 25"/>
                <a:gd name="T11" fmla="*/ 12 h 25"/>
                <a:gd name="T12" fmla="*/ 24 w 25"/>
                <a:gd name="T13" fmla="*/ 7 h 25"/>
                <a:gd name="T14" fmla="*/ 23 w 25"/>
                <a:gd name="T15" fmla="*/ 5 h 25"/>
                <a:gd name="T16" fmla="*/ 12 w 25"/>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2" y="0"/>
                  </a:moveTo>
                  <a:cubicBezTo>
                    <a:pt x="12" y="0"/>
                    <a:pt x="12" y="0"/>
                    <a:pt x="11" y="0"/>
                  </a:cubicBezTo>
                  <a:cubicBezTo>
                    <a:pt x="11" y="0"/>
                    <a:pt x="10" y="0"/>
                    <a:pt x="9" y="0"/>
                  </a:cubicBezTo>
                  <a:cubicBezTo>
                    <a:pt x="4" y="1"/>
                    <a:pt x="0" y="6"/>
                    <a:pt x="0" y="12"/>
                  </a:cubicBezTo>
                  <a:cubicBezTo>
                    <a:pt x="0" y="19"/>
                    <a:pt x="5" y="25"/>
                    <a:pt x="12" y="25"/>
                  </a:cubicBezTo>
                  <a:cubicBezTo>
                    <a:pt x="19" y="25"/>
                    <a:pt x="25" y="19"/>
                    <a:pt x="25" y="12"/>
                  </a:cubicBezTo>
                  <a:cubicBezTo>
                    <a:pt x="25" y="10"/>
                    <a:pt x="24" y="9"/>
                    <a:pt x="24" y="7"/>
                  </a:cubicBezTo>
                  <a:cubicBezTo>
                    <a:pt x="23" y="6"/>
                    <a:pt x="23" y="6"/>
                    <a:pt x="23" y="5"/>
                  </a:cubicBezTo>
                  <a:cubicBezTo>
                    <a:pt x="21" y="2"/>
                    <a:pt x="17" y="0"/>
                    <a:pt x="12"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21" name="Freeform 119"/>
            <p:cNvSpPr>
              <a:spLocks/>
            </p:cNvSpPr>
            <p:nvPr/>
          </p:nvSpPr>
          <p:spPr bwMode="auto">
            <a:xfrm>
              <a:off x="6200926" y="3997474"/>
              <a:ext cx="62614" cy="54141"/>
            </a:xfrm>
            <a:custGeom>
              <a:avLst/>
              <a:gdLst>
                <a:gd name="T0" fmla="*/ 13 w 26"/>
                <a:gd name="T1" fmla="*/ 0 h 26"/>
                <a:gd name="T2" fmla="*/ 0 w 26"/>
                <a:gd name="T3" fmla="*/ 13 h 26"/>
                <a:gd name="T4" fmla="*/ 13 w 26"/>
                <a:gd name="T5" fmla="*/ 26 h 26"/>
                <a:gd name="T6" fmla="*/ 25 w 26"/>
                <a:gd name="T7" fmla="*/ 18 h 26"/>
                <a:gd name="T8" fmla="*/ 25 w 26"/>
                <a:gd name="T9" fmla="*/ 17 h 26"/>
                <a:gd name="T10" fmla="*/ 26 w 26"/>
                <a:gd name="T11" fmla="*/ 13 h 26"/>
                <a:gd name="T12" fmla="*/ 16 w 26"/>
                <a:gd name="T13" fmla="*/ 1 h 26"/>
                <a:gd name="T14" fmla="*/ 14 w 26"/>
                <a:gd name="T15" fmla="*/ 0 h 26"/>
                <a:gd name="T16" fmla="*/ 13 w 26"/>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6">
                  <a:moveTo>
                    <a:pt x="13" y="0"/>
                  </a:moveTo>
                  <a:cubicBezTo>
                    <a:pt x="6" y="0"/>
                    <a:pt x="0" y="6"/>
                    <a:pt x="0" y="13"/>
                  </a:cubicBezTo>
                  <a:cubicBezTo>
                    <a:pt x="0" y="20"/>
                    <a:pt x="6" y="26"/>
                    <a:pt x="13" y="26"/>
                  </a:cubicBezTo>
                  <a:cubicBezTo>
                    <a:pt x="18" y="26"/>
                    <a:pt x="23" y="23"/>
                    <a:pt x="25" y="18"/>
                  </a:cubicBezTo>
                  <a:cubicBezTo>
                    <a:pt x="25" y="18"/>
                    <a:pt x="25" y="17"/>
                    <a:pt x="25" y="17"/>
                  </a:cubicBezTo>
                  <a:cubicBezTo>
                    <a:pt x="26" y="15"/>
                    <a:pt x="26" y="14"/>
                    <a:pt x="26" y="13"/>
                  </a:cubicBezTo>
                  <a:cubicBezTo>
                    <a:pt x="26" y="7"/>
                    <a:pt x="22" y="2"/>
                    <a:pt x="16" y="1"/>
                  </a:cubicBezTo>
                  <a:cubicBezTo>
                    <a:pt x="15" y="0"/>
                    <a:pt x="15" y="0"/>
                    <a:pt x="14" y="0"/>
                  </a:cubicBezTo>
                  <a:cubicBezTo>
                    <a:pt x="14" y="0"/>
                    <a:pt x="13" y="0"/>
                    <a:pt x="13"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22" name="Freeform 120"/>
            <p:cNvSpPr>
              <a:spLocks/>
            </p:cNvSpPr>
            <p:nvPr/>
          </p:nvSpPr>
          <p:spPr bwMode="auto">
            <a:xfrm>
              <a:off x="7211595" y="3143413"/>
              <a:ext cx="57564" cy="49774"/>
            </a:xfrm>
            <a:custGeom>
              <a:avLst/>
              <a:gdLst>
                <a:gd name="T0" fmla="*/ 12 w 24"/>
                <a:gd name="T1" fmla="*/ 0 h 24"/>
                <a:gd name="T2" fmla="*/ 0 w 24"/>
                <a:gd name="T3" fmla="*/ 12 h 24"/>
                <a:gd name="T4" fmla="*/ 12 w 24"/>
                <a:gd name="T5" fmla="*/ 24 h 24"/>
                <a:gd name="T6" fmla="*/ 24 w 24"/>
                <a:gd name="T7" fmla="*/ 15 h 24"/>
                <a:gd name="T8" fmla="*/ 24 w 24"/>
                <a:gd name="T9" fmla="*/ 14 h 24"/>
                <a:gd name="T10" fmla="*/ 24 w 24"/>
                <a:gd name="T11" fmla="*/ 12 h 24"/>
                <a:gd name="T12" fmla="*/ 24 w 24"/>
                <a:gd name="T13" fmla="*/ 11 h 24"/>
                <a:gd name="T14" fmla="*/ 24 w 24"/>
                <a:gd name="T15" fmla="*/ 9 h 24"/>
                <a:gd name="T16" fmla="*/ 12 w 24"/>
                <a:gd name="T17"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24">
                  <a:moveTo>
                    <a:pt x="12" y="0"/>
                  </a:moveTo>
                  <a:cubicBezTo>
                    <a:pt x="5" y="0"/>
                    <a:pt x="0" y="5"/>
                    <a:pt x="0" y="12"/>
                  </a:cubicBezTo>
                  <a:cubicBezTo>
                    <a:pt x="0" y="18"/>
                    <a:pt x="5" y="24"/>
                    <a:pt x="12" y="24"/>
                  </a:cubicBezTo>
                  <a:cubicBezTo>
                    <a:pt x="17" y="24"/>
                    <a:pt x="22" y="20"/>
                    <a:pt x="24" y="15"/>
                  </a:cubicBezTo>
                  <a:cubicBezTo>
                    <a:pt x="24" y="15"/>
                    <a:pt x="24" y="14"/>
                    <a:pt x="24" y="14"/>
                  </a:cubicBezTo>
                  <a:cubicBezTo>
                    <a:pt x="24" y="13"/>
                    <a:pt x="24" y="12"/>
                    <a:pt x="24" y="12"/>
                  </a:cubicBezTo>
                  <a:cubicBezTo>
                    <a:pt x="24" y="11"/>
                    <a:pt x="24" y="11"/>
                    <a:pt x="24" y="11"/>
                  </a:cubicBezTo>
                  <a:cubicBezTo>
                    <a:pt x="24" y="10"/>
                    <a:pt x="24" y="10"/>
                    <a:pt x="24" y="9"/>
                  </a:cubicBezTo>
                  <a:cubicBezTo>
                    <a:pt x="23" y="4"/>
                    <a:pt x="18" y="0"/>
                    <a:pt x="12"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24" name="Freeform 121"/>
            <p:cNvSpPr>
              <a:spLocks/>
            </p:cNvSpPr>
            <p:nvPr/>
          </p:nvSpPr>
          <p:spPr bwMode="auto">
            <a:xfrm>
              <a:off x="8294200" y="3520385"/>
              <a:ext cx="30296" cy="24450"/>
            </a:xfrm>
            <a:custGeom>
              <a:avLst/>
              <a:gdLst>
                <a:gd name="T0" fmla="*/ 6 w 13"/>
                <a:gd name="T1" fmla="*/ 0 h 12"/>
                <a:gd name="T2" fmla="*/ 6 w 13"/>
                <a:gd name="T3" fmla="*/ 0 h 12"/>
                <a:gd name="T4" fmla="*/ 5 w 13"/>
                <a:gd name="T5" fmla="*/ 0 h 12"/>
                <a:gd name="T6" fmla="*/ 1 w 13"/>
                <a:gd name="T7" fmla="*/ 3 h 12"/>
                <a:gd name="T8" fmla="*/ 1 w 13"/>
                <a:gd name="T9" fmla="*/ 4 h 12"/>
                <a:gd name="T10" fmla="*/ 0 w 13"/>
                <a:gd name="T11" fmla="*/ 6 h 12"/>
                <a:gd name="T12" fmla="*/ 6 w 13"/>
                <a:gd name="T13" fmla="*/ 12 h 12"/>
                <a:gd name="T14" fmla="*/ 13 w 13"/>
                <a:gd name="T15" fmla="*/ 6 h 12"/>
                <a:gd name="T16" fmla="*/ 6 w 13"/>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12">
                  <a:moveTo>
                    <a:pt x="6" y="0"/>
                  </a:moveTo>
                  <a:cubicBezTo>
                    <a:pt x="6" y="0"/>
                    <a:pt x="6" y="0"/>
                    <a:pt x="6" y="0"/>
                  </a:cubicBezTo>
                  <a:cubicBezTo>
                    <a:pt x="6" y="0"/>
                    <a:pt x="5" y="0"/>
                    <a:pt x="5" y="0"/>
                  </a:cubicBezTo>
                  <a:cubicBezTo>
                    <a:pt x="3" y="1"/>
                    <a:pt x="2" y="1"/>
                    <a:pt x="1" y="3"/>
                  </a:cubicBezTo>
                  <a:cubicBezTo>
                    <a:pt x="1" y="3"/>
                    <a:pt x="1" y="4"/>
                    <a:pt x="1" y="4"/>
                  </a:cubicBezTo>
                  <a:cubicBezTo>
                    <a:pt x="0" y="5"/>
                    <a:pt x="0" y="5"/>
                    <a:pt x="0" y="6"/>
                  </a:cubicBezTo>
                  <a:cubicBezTo>
                    <a:pt x="0" y="9"/>
                    <a:pt x="3" y="12"/>
                    <a:pt x="6" y="12"/>
                  </a:cubicBezTo>
                  <a:cubicBezTo>
                    <a:pt x="10" y="12"/>
                    <a:pt x="13" y="9"/>
                    <a:pt x="13" y="6"/>
                  </a:cubicBezTo>
                  <a:cubicBezTo>
                    <a:pt x="13" y="3"/>
                    <a:pt x="10" y="0"/>
                    <a:pt x="6"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25" name="Freeform 5"/>
            <p:cNvSpPr>
              <a:spLocks noEditPoints="1"/>
            </p:cNvSpPr>
            <p:nvPr/>
          </p:nvSpPr>
          <p:spPr bwMode="auto">
            <a:xfrm>
              <a:off x="9593904" y="2916138"/>
              <a:ext cx="402543" cy="590394"/>
            </a:xfrm>
            <a:custGeom>
              <a:avLst/>
              <a:gdLst>
                <a:gd name="T0" fmla="*/ 1 w 95"/>
                <a:gd name="T1" fmla="*/ 149 h 153"/>
                <a:gd name="T2" fmla="*/ 5 w 95"/>
                <a:gd name="T3" fmla="*/ 148 h 153"/>
                <a:gd name="T4" fmla="*/ 4 w 95"/>
                <a:gd name="T5" fmla="*/ 146 h 153"/>
                <a:gd name="T6" fmla="*/ 4 w 95"/>
                <a:gd name="T7" fmla="*/ 146 h 153"/>
                <a:gd name="T8" fmla="*/ 11 w 95"/>
                <a:gd name="T9" fmla="*/ 140 h 153"/>
                <a:gd name="T10" fmla="*/ 8 w 95"/>
                <a:gd name="T11" fmla="*/ 145 h 153"/>
                <a:gd name="T12" fmla="*/ 11 w 95"/>
                <a:gd name="T13" fmla="*/ 140 h 153"/>
                <a:gd name="T14" fmla="*/ 3 w 95"/>
                <a:gd name="T15" fmla="*/ 144 h 153"/>
                <a:gd name="T16" fmla="*/ 7 w 95"/>
                <a:gd name="T17" fmla="*/ 139 h 153"/>
                <a:gd name="T18" fmla="*/ 8 w 95"/>
                <a:gd name="T19" fmla="*/ 137 h 153"/>
                <a:gd name="T20" fmla="*/ 8 w 95"/>
                <a:gd name="T21" fmla="*/ 137 h 153"/>
                <a:gd name="T22" fmla="*/ 16 w 95"/>
                <a:gd name="T23" fmla="*/ 137 h 153"/>
                <a:gd name="T24" fmla="*/ 12 w 95"/>
                <a:gd name="T25" fmla="*/ 138 h 153"/>
                <a:gd name="T26" fmla="*/ 16 w 95"/>
                <a:gd name="T27" fmla="*/ 137 h 153"/>
                <a:gd name="T28" fmla="*/ 15 w 95"/>
                <a:gd name="T29" fmla="*/ 135 h 153"/>
                <a:gd name="T30" fmla="*/ 21 w 95"/>
                <a:gd name="T31" fmla="*/ 132 h 153"/>
                <a:gd name="T32" fmla="*/ 9 w 95"/>
                <a:gd name="T33" fmla="*/ 130 h 153"/>
                <a:gd name="T34" fmla="*/ 9 w 95"/>
                <a:gd name="T35" fmla="*/ 135 h 153"/>
                <a:gd name="T36" fmla="*/ 9 w 95"/>
                <a:gd name="T37" fmla="*/ 130 h 153"/>
                <a:gd name="T38" fmla="*/ 20 w 95"/>
                <a:gd name="T39" fmla="*/ 130 h 153"/>
                <a:gd name="T40" fmla="*/ 28 w 95"/>
                <a:gd name="T41" fmla="*/ 124 h 153"/>
                <a:gd name="T42" fmla="*/ 28 w 95"/>
                <a:gd name="T43" fmla="*/ 122 h 153"/>
                <a:gd name="T44" fmla="*/ 30 w 95"/>
                <a:gd name="T45" fmla="*/ 123 h 153"/>
                <a:gd name="T46" fmla="*/ 14 w 95"/>
                <a:gd name="T47" fmla="*/ 119 h 153"/>
                <a:gd name="T48" fmla="*/ 12 w 95"/>
                <a:gd name="T49" fmla="*/ 128 h 153"/>
                <a:gd name="T50" fmla="*/ 14 w 95"/>
                <a:gd name="T51" fmla="*/ 119 h 153"/>
                <a:gd name="T52" fmla="*/ 14 w 95"/>
                <a:gd name="T53" fmla="*/ 118 h 153"/>
                <a:gd name="T54" fmla="*/ 17 w 95"/>
                <a:gd name="T55" fmla="*/ 117 h 153"/>
                <a:gd name="T56" fmla="*/ 20 w 95"/>
                <a:gd name="T57" fmla="*/ 109 h 153"/>
                <a:gd name="T58" fmla="*/ 16 w 95"/>
                <a:gd name="T59" fmla="*/ 114 h 153"/>
                <a:gd name="T60" fmla="*/ 20 w 95"/>
                <a:gd name="T61" fmla="*/ 109 h 153"/>
                <a:gd name="T62" fmla="*/ 19 w 95"/>
                <a:gd name="T63" fmla="*/ 106 h 153"/>
                <a:gd name="T64" fmla="*/ 21 w 95"/>
                <a:gd name="T65" fmla="*/ 105 h 153"/>
                <a:gd name="T66" fmla="*/ 32 w 95"/>
                <a:gd name="T67" fmla="*/ 80 h 153"/>
                <a:gd name="T68" fmla="*/ 21 w 95"/>
                <a:gd name="T69" fmla="*/ 102 h 153"/>
                <a:gd name="T70" fmla="*/ 32 w 95"/>
                <a:gd name="T71" fmla="*/ 80 h 153"/>
                <a:gd name="T72" fmla="*/ 31 w 95"/>
                <a:gd name="T73" fmla="*/ 76 h 153"/>
                <a:gd name="T74" fmla="*/ 33 w 95"/>
                <a:gd name="T75" fmla="*/ 77 h 153"/>
                <a:gd name="T76" fmla="*/ 33 w 95"/>
                <a:gd name="T77" fmla="*/ 71 h 153"/>
                <a:gd name="T78" fmla="*/ 32 w 95"/>
                <a:gd name="T79" fmla="*/ 74 h 153"/>
                <a:gd name="T80" fmla="*/ 34 w 95"/>
                <a:gd name="T81" fmla="*/ 74 h 153"/>
                <a:gd name="T82" fmla="*/ 35 w 95"/>
                <a:gd name="T83" fmla="*/ 71 h 153"/>
                <a:gd name="T84" fmla="*/ 35 w 95"/>
                <a:gd name="T85" fmla="*/ 71 h 153"/>
                <a:gd name="T86" fmla="*/ 81 w 95"/>
                <a:gd name="T87" fmla="*/ 69 h 153"/>
                <a:gd name="T88" fmla="*/ 29 w 95"/>
                <a:gd name="T89" fmla="*/ 121 h 153"/>
                <a:gd name="T90" fmla="*/ 81 w 95"/>
                <a:gd name="T91" fmla="*/ 69 h 153"/>
                <a:gd name="T92" fmla="*/ 91 w 95"/>
                <a:gd name="T93" fmla="*/ 52 h 153"/>
                <a:gd name="T94" fmla="*/ 81 w 95"/>
                <a:gd name="T95" fmla="*/ 67 h 153"/>
                <a:gd name="T96" fmla="*/ 94 w 95"/>
                <a:gd name="T97" fmla="*/ 56 h 153"/>
                <a:gd name="T98" fmla="*/ 94 w 95"/>
                <a:gd name="T99" fmla="*/ 54 h 153"/>
                <a:gd name="T100" fmla="*/ 92 w 95"/>
                <a:gd name="T101" fmla="*/ 48 h 153"/>
                <a:gd name="T102" fmla="*/ 91 w 95"/>
                <a:gd name="T103" fmla="*/ 50 h 153"/>
                <a:gd name="T104" fmla="*/ 92 w 95"/>
                <a:gd name="T105" fmla="*/ 48 h 153"/>
                <a:gd name="T106" fmla="*/ 74 w 95"/>
                <a:gd name="T107" fmla="*/ 1 h 153"/>
                <a:gd name="T108" fmla="*/ 91 w 95"/>
                <a:gd name="T109" fmla="*/ 46 h 153"/>
                <a:gd name="T110" fmla="*/ 63 w 95"/>
                <a:gd name="T111" fmla="*/ 0 h 153"/>
                <a:gd name="T112" fmla="*/ 35 w 95"/>
                <a:gd name="T113" fmla="*/ 70 h 153"/>
                <a:gd name="T114" fmla="*/ 65 w 95"/>
                <a:gd name="T115" fmla="*/ 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95" h="153">
                  <a:moveTo>
                    <a:pt x="2" y="146"/>
                  </a:moveTo>
                  <a:cubicBezTo>
                    <a:pt x="1" y="149"/>
                    <a:pt x="1" y="149"/>
                    <a:pt x="1" y="149"/>
                  </a:cubicBezTo>
                  <a:cubicBezTo>
                    <a:pt x="0" y="153"/>
                    <a:pt x="0" y="153"/>
                    <a:pt x="0" y="153"/>
                  </a:cubicBezTo>
                  <a:cubicBezTo>
                    <a:pt x="5" y="148"/>
                    <a:pt x="5" y="148"/>
                    <a:pt x="5" y="148"/>
                  </a:cubicBezTo>
                  <a:cubicBezTo>
                    <a:pt x="7" y="146"/>
                    <a:pt x="7" y="146"/>
                    <a:pt x="7" y="146"/>
                  </a:cubicBezTo>
                  <a:cubicBezTo>
                    <a:pt x="4" y="146"/>
                    <a:pt x="4" y="146"/>
                    <a:pt x="4" y="146"/>
                  </a:cubicBezTo>
                  <a:cubicBezTo>
                    <a:pt x="4" y="147"/>
                    <a:pt x="4" y="147"/>
                    <a:pt x="4" y="147"/>
                  </a:cubicBezTo>
                  <a:cubicBezTo>
                    <a:pt x="4" y="146"/>
                    <a:pt x="4" y="146"/>
                    <a:pt x="4" y="146"/>
                  </a:cubicBezTo>
                  <a:cubicBezTo>
                    <a:pt x="2" y="146"/>
                    <a:pt x="2" y="146"/>
                    <a:pt x="2" y="146"/>
                  </a:cubicBezTo>
                  <a:moveTo>
                    <a:pt x="11" y="140"/>
                  </a:moveTo>
                  <a:cubicBezTo>
                    <a:pt x="6" y="145"/>
                    <a:pt x="6" y="145"/>
                    <a:pt x="6" y="145"/>
                  </a:cubicBezTo>
                  <a:cubicBezTo>
                    <a:pt x="8" y="145"/>
                    <a:pt x="8" y="145"/>
                    <a:pt x="8" y="145"/>
                  </a:cubicBezTo>
                  <a:cubicBezTo>
                    <a:pt x="13" y="140"/>
                    <a:pt x="13" y="140"/>
                    <a:pt x="13" y="140"/>
                  </a:cubicBezTo>
                  <a:cubicBezTo>
                    <a:pt x="11" y="140"/>
                    <a:pt x="11" y="140"/>
                    <a:pt x="11" y="140"/>
                  </a:cubicBezTo>
                  <a:moveTo>
                    <a:pt x="5" y="139"/>
                  </a:moveTo>
                  <a:cubicBezTo>
                    <a:pt x="3" y="144"/>
                    <a:pt x="3" y="144"/>
                    <a:pt x="3" y="144"/>
                  </a:cubicBezTo>
                  <a:cubicBezTo>
                    <a:pt x="5" y="145"/>
                    <a:pt x="5" y="145"/>
                    <a:pt x="5" y="145"/>
                  </a:cubicBezTo>
                  <a:cubicBezTo>
                    <a:pt x="7" y="139"/>
                    <a:pt x="7" y="139"/>
                    <a:pt x="7" y="139"/>
                  </a:cubicBezTo>
                  <a:cubicBezTo>
                    <a:pt x="5" y="139"/>
                    <a:pt x="5" y="139"/>
                    <a:pt x="5" y="139"/>
                  </a:cubicBezTo>
                  <a:moveTo>
                    <a:pt x="8" y="137"/>
                  </a:moveTo>
                  <a:cubicBezTo>
                    <a:pt x="8" y="137"/>
                    <a:pt x="8" y="137"/>
                    <a:pt x="8" y="137"/>
                  </a:cubicBezTo>
                  <a:cubicBezTo>
                    <a:pt x="8" y="137"/>
                    <a:pt x="8" y="137"/>
                    <a:pt x="8" y="137"/>
                  </a:cubicBezTo>
                  <a:cubicBezTo>
                    <a:pt x="8" y="137"/>
                    <a:pt x="8" y="137"/>
                    <a:pt x="8" y="137"/>
                  </a:cubicBezTo>
                  <a:moveTo>
                    <a:pt x="16" y="137"/>
                  </a:moveTo>
                  <a:cubicBezTo>
                    <a:pt x="14" y="137"/>
                    <a:pt x="14" y="137"/>
                    <a:pt x="14" y="137"/>
                  </a:cubicBezTo>
                  <a:cubicBezTo>
                    <a:pt x="12" y="138"/>
                    <a:pt x="12" y="138"/>
                    <a:pt x="12" y="138"/>
                  </a:cubicBezTo>
                  <a:cubicBezTo>
                    <a:pt x="14" y="139"/>
                    <a:pt x="14" y="139"/>
                    <a:pt x="14" y="139"/>
                  </a:cubicBezTo>
                  <a:cubicBezTo>
                    <a:pt x="16" y="137"/>
                    <a:pt x="16" y="137"/>
                    <a:pt x="16" y="137"/>
                  </a:cubicBezTo>
                  <a:moveTo>
                    <a:pt x="19" y="131"/>
                  </a:moveTo>
                  <a:cubicBezTo>
                    <a:pt x="15" y="135"/>
                    <a:pt x="15" y="135"/>
                    <a:pt x="15" y="135"/>
                  </a:cubicBezTo>
                  <a:cubicBezTo>
                    <a:pt x="18" y="135"/>
                    <a:pt x="18" y="135"/>
                    <a:pt x="18" y="135"/>
                  </a:cubicBezTo>
                  <a:cubicBezTo>
                    <a:pt x="21" y="132"/>
                    <a:pt x="21" y="132"/>
                    <a:pt x="21" y="132"/>
                  </a:cubicBezTo>
                  <a:cubicBezTo>
                    <a:pt x="19" y="131"/>
                    <a:pt x="19" y="131"/>
                    <a:pt x="19" y="131"/>
                  </a:cubicBezTo>
                  <a:moveTo>
                    <a:pt x="9" y="130"/>
                  </a:moveTo>
                  <a:cubicBezTo>
                    <a:pt x="7" y="135"/>
                    <a:pt x="7" y="135"/>
                    <a:pt x="7" y="135"/>
                  </a:cubicBezTo>
                  <a:cubicBezTo>
                    <a:pt x="9" y="135"/>
                    <a:pt x="9" y="135"/>
                    <a:pt x="9" y="135"/>
                  </a:cubicBezTo>
                  <a:cubicBezTo>
                    <a:pt x="11" y="130"/>
                    <a:pt x="11" y="130"/>
                    <a:pt x="11" y="130"/>
                  </a:cubicBezTo>
                  <a:cubicBezTo>
                    <a:pt x="9" y="130"/>
                    <a:pt x="9" y="130"/>
                    <a:pt x="9" y="130"/>
                  </a:cubicBezTo>
                  <a:moveTo>
                    <a:pt x="27" y="123"/>
                  </a:moveTo>
                  <a:cubicBezTo>
                    <a:pt x="20" y="130"/>
                    <a:pt x="20" y="130"/>
                    <a:pt x="20" y="130"/>
                  </a:cubicBezTo>
                  <a:cubicBezTo>
                    <a:pt x="23" y="130"/>
                    <a:pt x="23" y="130"/>
                    <a:pt x="23" y="130"/>
                  </a:cubicBezTo>
                  <a:cubicBezTo>
                    <a:pt x="28" y="124"/>
                    <a:pt x="28" y="124"/>
                    <a:pt x="28" y="124"/>
                  </a:cubicBezTo>
                  <a:cubicBezTo>
                    <a:pt x="27" y="123"/>
                    <a:pt x="27" y="123"/>
                    <a:pt x="27" y="123"/>
                  </a:cubicBezTo>
                  <a:moveTo>
                    <a:pt x="28" y="122"/>
                  </a:moveTo>
                  <a:cubicBezTo>
                    <a:pt x="29" y="123"/>
                    <a:pt x="29" y="123"/>
                    <a:pt x="29" y="123"/>
                  </a:cubicBezTo>
                  <a:cubicBezTo>
                    <a:pt x="30" y="123"/>
                    <a:pt x="30" y="123"/>
                    <a:pt x="30" y="123"/>
                  </a:cubicBezTo>
                  <a:cubicBezTo>
                    <a:pt x="28" y="122"/>
                    <a:pt x="28" y="122"/>
                    <a:pt x="28" y="122"/>
                  </a:cubicBezTo>
                  <a:moveTo>
                    <a:pt x="14" y="119"/>
                  </a:moveTo>
                  <a:cubicBezTo>
                    <a:pt x="10" y="128"/>
                    <a:pt x="10" y="128"/>
                    <a:pt x="10" y="128"/>
                  </a:cubicBezTo>
                  <a:cubicBezTo>
                    <a:pt x="12" y="128"/>
                    <a:pt x="12" y="128"/>
                    <a:pt x="12" y="128"/>
                  </a:cubicBezTo>
                  <a:cubicBezTo>
                    <a:pt x="15" y="120"/>
                    <a:pt x="15" y="120"/>
                    <a:pt x="15" y="120"/>
                  </a:cubicBezTo>
                  <a:cubicBezTo>
                    <a:pt x="14" y="119"/>
                    <a:pt x="14" y="119"/>
                    <a:pt x="14" y="119"/>
                  </a:cubicBezTo>
                  <a:moveTo>
                    <a:pt x="15" y="116"/>
                  </a:moveTo>
                  <a:cubicBezTo>
                    <a:pt x="14" y="118"/>
                    <a:pt x="14" y="118"/>
                    <a:pt x="14" y="118"/>
                  </a:cubicBezTo>
                  <a:cubicBezTo>
                    <a:pt x="16" y="118"/>
                    <a:pt x="16" y="118"/>
                    <a:pt x="16" y="118"/>
                  </a:cubicBezTo>
                  <a:cubicBezTo>
                    <a:pt x="17" y="117"/>
                    <a:pt x="17" y="117"/>
                    <a:pt x="17" y="117"/>
                  </a:cubicBezTo>
                  <a:cubicBezTo>
                    <a:pt x="15" y="116"/>
                    <a:pt x="15" y="116"/>
                    <a:pt x="15" y="116"/>
                  </a:cubicBezTo>
                  <a:moveTo>
                    <a:pt x="20" y="109"/>
                  </a:moveTo>
                  <a:cubicBezTo>
                    <a:pt x="17" y="111"/>
                    <a:pt x="17" y="111"/>
                    <a:pt x="17" y="111"/>
                  </a:cubicBezTo>
                  <a:cubicBezTo>
                    <a:pt x="16" y="114"/>
                    <a:pt x="16" y="114"/>
                    <a:pt x="16" y="114"/>
                  </a:cubicBezTo>
                  <a:cubicBezTo>
                    <a:pt x="17" y="115"/>
                    <a:pt x="17" y="115"/>
                    <a:pt x="17" y="115"/>
                  </a:cubicBezTo>
                  <a:cubicBezTo>
                    <a:pt x="20" y="109"/>
                    <a:pt x="20" y="109"/>
                    <a:pt x="20" y="109"/>
                  </a:cubicBezTo>
                  <a:moveTo>
                    <a:pt x="22" y="103"/>
                  </a:moveTo>
                  <a:cubicBezTo>
                    <a:pt x="19" y="106"/>
                    <a:pt x="19" y="106"/>
                    <a:pt x="19" y="106"/>
                  </a:cubicBezTo>
                  <a:cubicBezTo>
                    <a:pt x="18" y="108"/>
                    <a:pt x="18" y="108"/>
                    <a:pt x="18" y="108"/>
                  </a:cubicBezTo>
                  <a:cubicBezTo>
                    <a:pt x="21" y="105"/>
                    <a:pt x="21" y="105"/>
                    <a:pt x="21" y="105"/>
                  </a:cubicBezTo>
                  <a:cubicBezTo>
                    <a:pt x="22" y="103"/>
                    <a:pt x="22" y="103"/>
                    <a:pt x="22" y="103"/>
                  </a:cubicBezTo>
                  <a:moveTo>
                    <a:pt x="32" y="80"/>
                  </a:moveTo>
                  <a:cubicBezTo>
                    <a:pt x="30" y="81"/>
                    <a:pt x="30" y="81"/>
                    <a:pt x="30" y="81"/>
                  </a:cubicBezTo>
                  <a:cubicBezTo>
                    <a:pt x="21" y="102"/>
                    <a:pt x="21" y="102"/>
                    <a:pt x="21" y="102"/>
                  </a:cubicBezTo>
                  <a:cubicBezTo>
                    <a:pt x="24" y="100"/>
                    <a:pt x="24" y="100"/>
                    <a:pt x="24" y="100"/>
                  </a:cubicBezTo>
                  <a:cubicBezTo>
                    <a:pt x="32" y="80"/>
                    <a:pt x="32" y="80"/>
                    <a:pt x="32" y="80"/>
                  </a:cubicBezTo>
                  <a:moveTo>
                    <a:pt x="33" y="76"/>
                  </a:moveTo>
                  <a:cubicBezTo>
                    <a:pt x="31" y="76"/>
                    <a:pt x="31" y="76"/>
                    <a:pt x="31" y="76"/>
                  </a:cubicBezTo>
                  <a:cubicBezTo>
                    <a:pt x="31" y="78"/>
                    <a:pt x="31" y="78"/>
                    <a:pt x="31" y="78"/>
                  </a:cubicBezTo>
                  <a:cubicBezTo>
                    <a:pt x="33" y="77"/>
                    <a:pt x="33" y="77"/>
                    <a:pt x="33" y="77"/>
                  </a:cubicBezTo>
                  <a:cubicBezTo>
                    <a:pt x="33" y="76"/>
                    <a:pt x="33" y="76"/>
                    <a:pt x="33" y="76"/>
                  </a:cubicBezTo>
                  <a:moveTo>
                    <a:pt x="33" y="71"/>
                  </a:moveTo>
                  <a:cubicBezTo>
                    <a:pt x="33" y="71"/>
                    <a:pt x="33" y="71"/>
                    <a:pt x="33" y="71"/>
                  </a:cubicBezTo>
                  <a:cubicBezTo>
                    <a:pt x="32" y="74"/>
                    <a:pt x="32" y="74"/>
                    <a:pt x="32" y="74"/>
                  </a:cubicBezTo>
                  <a:cubicBezTo>
                    <a:pt x="34" y="74"/>
                    <a:pt x="34" y="74"/>
                    <a:pt x="34" y="74"/>
                  </a:cubicBezTo>
                  <a:cubicBezTo>
                    <a:pt x="34" y="74"/>
                    <a:pt x="34" y="74"/>
                    <a:pt x="34" y="74"/>
                  </a:cubicBezTo>
                  <a:cubicBezTo>
                    <a:pt x="33" y="71"/>
                    <a:pt x="33" y="71"/>
                    <a:pt x="33" y="71"/>
                  </a:cubicBezTo>
                  <a:moveTo>
                    <a:pt x="35" y="71"/>
                  </a:moveTo>
                  <a:cubicBezTo>
                    <a:pt x="35" y="71"/>
                    <a:pt x="35" y="71"/>
                    <a:pt x="35" y="71"/>
                  </a:cubicBezTo>
                  <a:cubicBezTo>
                    <a:pt x="35" y="71"/>
                    <a:pt x="35" y="71"/>
                    <a:pt x="35" y="71"/>
                  </a:cubicBezTo>
                  <a:cubicBezTo>
                    <a:pt x="35" y="71"/>
                    <a:pt x="35" y="71"/>
                    <a:pt x="35" y="71"/>
                  </a:cubicBezTo>
                  <a:moveTo>
                    <a:pt x="81" y="69"/>
                  </a:moveTo>
                  <a:cubicBezTo>
                    <a:pt x="78" y="70"/>
                    <a:pt x="78" y="70"/>
                    <a:pt x="78" y="70"/>
                  </a:cubicBezTo>
                  <a:cubicBezTo>
                    <a:pt x="29" y="121"/>
                    <a:pt x="29" y="121"/>
                    <a:pt x="29" y="121"/>
                  </a:cubicBezTo>
                  <a:cubicBezTo>
                    <a:pt x="31" y="121"/>
                    <a:pt x="31" y="121"/>
                    <a:pt x="31" y="121"/>
                  </a:cubicBezTo>
                  <a:cubicBezTo>
                    <a:pt x="81" y="69"/>
                    <a:pt x="81" y="69"/>
                    <a:pt x="81" y="69"/>
                  </a:cubicBezTo>
                  <a:moveTo>
                    <a:pt x="93" y="50"/>
                  </a:moveTo>
                  <a:cubicBezTo>
                    <a:pt x="91" y="52"/>
                    <a:pt x="91" y="52"/>
                    <a:pt x="91" y="52"/>
                  </a:cubicBezTo>
                  <a:cubicBezTo>
                    <a:pt x="93" y="55"/>
                    <a:pt x="93" y="55"/>
                    <a:pt x="93" y="55"/>
                  </a:cubicBezTo>
                  <a:cubicBezTo>
                    <a:pt x="81" y="67"/>
                    <a:pt x="81" y="67"/>
                    <a:pt x="81" y="67"/>
                  </a:cubicBezTo>
                  <a:cubicBezTo>
                    <a:pt x="84" y="67"/>
                    <a:pt x="84" y="67"/>
                    <a:pt x="84" y="67"/>
                  </a:cubicBezTo>
                  <a:cubicBezTo>
                    <a:pt x="94" y="56"/>
                    <a:pt x="94" y="56"/>
                    <a:pt x="94" y="56"/>
                  </a:cubicBezTo>
                  <a:cubicBezTo>
                    <a:pt x="95" y="55"/>
                    <a:pt x="95" y="55"/>
                    <a:pt x="95" y="55"/>
                  </a:cubicBezTo>
                  <a:cubicBezTo>
                    <a:pt x="94" y="54"/>
                    <a:pt x="94" y="54"/>
                    <a:pt x="94" y="54"/>
                  </a:cubicBezTo>
                  <a:cubicBezTo>
                    <a:pt x="93" y="50"/>
                    <a:pt x="93" y="50"/>
                    <a:pt x="93" y="50"/>
                  </a:cubicBezTo>
                  <a:moveTo>
                    <a:pt x="92" y="48"/>
                  </a:moveTo>
                  <a:cubicBezTo>
                    <a:pt x="90" y="49"/>
                    <a:pt x="90" y="49"/>
                    <a:pt x="90" y="49"/>
                  </a:cubicBezTo>
                  <a:cubicBezTo>
                    <a:pt x="91" y="50"/>
                    <a:pt x="91" y="50"/>
                    <a:pt x="91" y="50"/>
                  </a:cubicBezTo>
                  <a:cubicBezTo>
                    <a:pt x="92" y="49"/>
                    <a:pt x="92" y="49"/>
                    <a:pt x="92" y="49"/>
                  </a:cubicBezTo>
                  <a:cubicBezTo>
                    <a:pt x="92" y="48"/>
                    <a:pt x="92" y="48"/>
                    <a:pt x="92" y="48"/>
                  </a:cubicBezTo>
                  <a:moveTo>
                    <a:pt x="75" y="0"/>
                  </a:moveTo>
                  <a:cubicBezTo>
                    <a:pt x="75" y="1"/>
                    <a:pt x="74" y="1"/>
                    <a:pt x="74" y="1"/>
                  </a:cubicBezTo>
                  <a:cubicBezTo>
                    <a:pt x="90" y="47"/>
                    <a:pt x="90" y="47"/>
                    <a:pt x="90" y="47"/>
                  </a:cubicBezTo>
                  <a:cubicBezTo>
                    <a:pt x="91" y="46"/>
                    <a:pt x="91" y="46"/>
                    <a:pt x="91" y="46"/>
                  </a:cubicBezTo>
                  <a:cubicBezTo>
                    <a:pt x="75" y="0"/>
                    <a:pt x="75" y="0"/>
                    <a:pt x="75" y="0"/>
                  </a:cubicBezTo>
                  <a:moveTo>
                    <a:pt x="63" y="0"/>
                  </a:moveTo>
                  <a:cubicBezTo>
                    <a:pt x="34" y="69"/>
                    <a:pt x="34" y="69"/>
                    <a:pt x="34" y="69"/>
                  </a:cubicBezTo>
                  <a:cubicBezTo>
                    <a:pt x="35" y="70"/>
                    <a:pt x="35" y="70"/>
                    <a:pt x="35" y="70"/>
                  </a:cubicBezTo>
                  <a:cubicBezTo>
                    <a:pt x="36" y="69"/>
                    <a:pt x="36" y="69"/>
                    <a:pt x="36" y="69"/>
                  </a:cubicBezTo>
                  <a:cubicBezTo>
                    <a:pt x="65" y="1"/>
                    <a:pt x="65" y="1"/>
                    <a:pt x="65" y="1"/>
                  </a:cubicBezTo>
                  <a:cubicBezTo>
                    <a:pt x="64" y="1"/>
                    <a:pt x="64" y="0"/>
                    <a:pt x="63"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26" name="Freeform 6"/>
            <p:cNvSpPr>
              <a:spLocks noEditPoints="1"/>
            </p:cNvSpPr>
            <p:nvPr/>
          </p:nvSpPr>
          <p:spPr bwMode="auto">
            <a:xfrm>
              <a:off x="8951626" y="2881983"/>
              <a:ext cx="799717" cy="683101"/>
            </a:xfrm>
            <a:custGeom>
              <a:avLst/>
              <a:gdLst>
                <a:gd name="T0" fmla="*/ 5 w 189"/>
                <a:gd name="T1" fmla="*/ 174 h 177"/>
                <a:gd name="T2" fmla="*/ 26 w 189"/>
                <a:gd name="T3" fmla="*/ 162 h 177"/>
                <a:gd name="T4" fmla="*/ 26 w 189"/>
                <a:gd name="T5" fmla="*/ 162 h 177"/>
                <a:gd name="T6" fmla="*/ 29 w 189"/>
                <a:gd name="T7" fmla="*/ 163 h 177"/>
                <a:gd name="T8" fmla="*/ 21 w 189"/>
                <a:gd name="T9" fmla="*/ 154 h 177"/>
                <a:gd name="T10" fmla="*/ 4 w 189"/>
                <a:gd name="T11" fmla="*/ 171 h 177"/>
                <a:gd name="T12" fmla="*/ 24 w 189"/>
                <a:gd name="T13" fmla="*/ 165 h 177"/>
                <a:gd name="T14" fmla="*/ 21 w 189"/>
                <a:gd name="T15" fmla="*/ 154 h 177"/>
                <a:gd name="T16" fmla="*/ 46 w 189"/>
                <a:gd name="T17" fmla="*/ 153 h 177"/>
                <a:gd name="T18" fmla="*/ 47 w 189"/>
                <a:gd name="T19" fmla="*/ 154 h 177"/>
                <a:gd name="T20" fmla="*/ 48 w 189"/>
                <a:gd name="T21" fmla="*/ 152 h 177"/>
                <a:gd name="T22" fmla="*/ 23 w 189"/>
                <a:gd name="T23" fmla="*/ 148 h 177"/>
                <a:gd name="T24" fmla="*/ 22 w 189"/>
                <a:gd name="T25" fmla="*/ 152 h 177"/>
                <a:gd name="T26" fmla="*/ 61 w 189"/>
                <a:gd name="T27" fmla="*/ 147 h 177"/>
                <a:gd name="T28" fmla="*/ 61 w 189"/>
                <a:gd name="T29" fmla="*/ 147 h 177"/>
                <a:gd name="T30" fmla="*/ 55 w 189"/>
                <a:gd name="T31" fmla="*/ 150 h 177"/>
                <a:gd name="T32" fmla="*/ 27 w 189"/>
                <a:gd name="T33" fmla="*/ 144 h 177"/>
                <a:gd name="T34" fmla="*/ 29 w 189"/>
                <a:gd name="T35" fmla="*/ 144 h 177"/>
                <a:gd name="T36" fmla="*/ 62 w 189"/>
                <a:gd name="T37" fmla="*/ 145 h 177"/>
                <a:gd name="T38" fmla="*/ 86 w 189"/>
                <a:gd name="T39" fmla="*/ 133 h 177"/>
                <a:gd name="T40" fmla="*/ 31 w 189"/>
                <a:gd name="T41" fmla="*/ 142 h 177"/>
                <a:gd name="T42" fmla="*/ 95 w 189"/>
                <a:gd name="T43" fmla="*/ 129 h 177"/>
                <a:gd name="T44" fmla="*/ 98 w 189"/>
                <a:gd name="T45" fmla="*/ 130 h 177"/>
                <a:gd name="T46" fmla="*/ 39 w 189"/>
                <a:gd name="T47" fmla="*/ 129 h 177"/>
                <a:gd name="T48" fmla="*/ 43 w 189"/>
                <a:gd name="T49" fmla="*/ 124 h 177"/>
                <a:gd name="T50" fmla="*/ 46 w 189"/>
                <a:gd name="T51" fmla="*/ 123 h 177"/>
                <a:gd name="T52" fmla="*/ 112 w 189"/>
                <a:gd name="T53" fmla="*/ 121 h 177"/>
                <a:gd name="T54" fmla="*/ 113 w 189"/>
                <a:gd name="T55" fmla="*/ 123 h 177"/>
                <a:gd name="T56" fmla="*/ 113 w 189"/>
                <a:gd name="T57" fmla="*/ 120 h 177"/>
                <a:gd name="T58" fmla="*/ 117 w 189"/>
                <a:gd name="T59" fmla="*/ 119 h 177"/>
                <a:gd name="T60" fmla="*/ 123 w 189"/>
                <a:gd name="T61" fmla="*/ 118 h 177"/>
                <a:gd name="T62" fmla="*/ 58 w 189"/>
                <a:gd name="T63" fmla="*/ 106 h 177"/>
                <a:gd name="T64" fmla="*/ 60 w 189"/>
                <a:gd name="T65" fmla="*/ 107 h 177"/>
                <a:gd name="T66" fmla="*/ 61 w 189"/>
                <a:gd name="T67" fmla="*/ 102 h 177"/>
                <a:gd name="T68" fmla="*/ 64 w 189"/>
                <a:gd name="T69" fmla="*/ 102 h 177"/>
                <a:gd name="T70" fmla="*/ 145 w 189"/>
                <a:gd name="T71" fmla="*/ 107 h 177"/>
                <a:gd name="T72" fmla="*/ 75 w 189"/>
                <a:gd name="T73" fmla="*/ 89 h 177"/>
                <a:gd name="T74" fmla="*/ 65 w 189"/>
                <a:gd name="T75" fmla="*/ 100 h 177"/>
                <a:gd name="T76" fmla="*/ 187 w 189"/>
                <a:gd name="T77" fmla="*/ 85 h 177"/>
                <a:gd name="T78" fmla="*/ 183 w 189"/>
                <a:gd name="T79" fmla="*/ 87 h 177"/>
                <a:gd name="T80" fmla="*/ 182 w 189"/>
                <a:gd name="T81" fmla="*/ 90 h 177"/>
                <a:gd name="T82" fmla="*/ 189 w 189"/>
                <a:gd name="T83" fmla="*/ 86 h 177"/>
                <a:gd name="T84" fmla="*/ 187 w 189"/>
                <a:gd name="T85" fmla="*/ 80 h 177"/>
                <a:gd name="T86" fmla="*/ 186 w 189"/>
                <a:gd name="T87" fmla="*/ 83 h 177"/>
                <a:gd name="T88" fmla="*/ 187 w 189"/>
                <a:gd name="T89" fmla="*/ 80 h 177"/>
                <a:gd name="T90" fmla="*/ 185 w 189"/>
                <a:gd name="T91" fmla="*/ 79 h 177"/>
                <a:gd name="T92" fmla="*/ 180 w 189"/>
                <a:gd name="T93" fmla="*/ 58 h 177"/>
                <a:gd name="T94" fmla="*/ 178 w 189"/>
                <a:gd name="T95" fmla="*/ 58 h 177"/>
                <a:gd name="T96" fmla="*/ 117 w 189"/>
                <a:gd name="T97" fmla="*/ 35 h 177"/>
                <a:gd name="T98" fmla="*/ 113 w 189"/>
                <a:gd name="T99" fmla="*/ 42 h 177"/>
                <a:gd name="T100" fmla="*/ 128 w 189"/>
                <a:gd name="T101" fmla="*/ 20 h 177"/>
                <a:gd name="T102" fmla="*/ 131 w 189"/>
                <a:gd name="T103" fmla="*/ 20 h 177"/>
                <a:gd name="T104" fmla="*/ 175 w 189"/>
                <a:gd name="T105" fmla="*/ 50 h 177"/>
                <a:gd name="T106" fmla="*/ 160 w 189"/>
                <a:gd name="T107" fmla="*/ 1 h 177"/>
                <a:gd name="T108" fmla="*/ 165 w 189"/>
                <a:gd name="T109" fmla="*/ 16 h 177"/>
                <a:gd name="T110" fmla="*/ 130 w 189"/>
                <a:gd name="T111" fmla="*/ 18 h 177"/>
                <a:gd name="T112" fmla="*/ 145 w 189"/>
                <a:gd name="T113" fmla="*/ 0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89" h="177">
                  <a:moveTo>
                    <a:pt x="3" y="173"/>
                  </a:moveTo>
                  <a:cubicBezTo>
                    <a:pt x="0" y="177"/>
                    <a:pt x="0" y="177"/>
                    <a:pt x="0" y="177"/>
                  </a:cubicBezTo>
                  <a:cubicBezTo>
                    <a:pt x="5" y="174"/>
                    <a:pt x="5" y="174"/>
                    <a:pt x="5" y="174"/>
                  </a:cubicBezTo>
                  <a:cubicBezTo>
                    <a:pt x="3" y="173"/>
                    <a:pt x="3" y="173"/>
                    <a:pt x="3" y="173"/>
                  </a:cubicBezTo>
                  <a:moveTo>
                    <a:pt x="26" y="162"/>
                  </a:moveTo>
                  <a:cubicBezTo>
                    <a:pt x="26" y="162"/>
                    <a:pt x="26" y="162"/>
                    <a:pt x="26" y="162"/>
                  </a:cubicBezTo>
                  <a:cubicBezTo>
                    <a:pt x="26" y="164"/>
                    <a:pt x="26" y="164"/>
                    <a:pt x="26" y="164"/>
                  </a:cubicBezTo>
                  <a:cubicBezTo>
                    <a:pt x="27" y="163"/>
                    <a:pt x="27" y="163"/>
                    <a:pt x="27" y="163"/>
                  </a:cubicBezTo>
                  <a:cubicBezTo>
                    <a:pt x="26" y="162"/>
                    <a:pt x="26" y="162"/>
                    <a:pt x="26" y="162"/>
                  </a:cubicBezTo>
                  <a:moveTo>
                    <a:pt x="41" y="155"/>
                  </a:moveTo>
                  <a:cubicBezTo>
                    <a:pt x="28" y="161"/>
                    <a:pt x="28" y="161"/>
                    <a:pt x="28" y="161"/>
                  </a:cubicBezTo>
                  <a:cubicBezTo>
                    <a:pt x="29" y="163"/>
                    <a:pt x="29" y="163"/>
                    <a:pt x="29" y="163"/>
                  </a:cubicBezTo>
                  <a:cubicBezTo>
                    <a:pt x="41" y="157"/>
                    <a:pt x="41" y="157"/>
                    <a:pt x="41" y="157"/>
                  </a:cubicBezTo>
                  <a:cubicBezTo>
                    <a:pt x="41" y="155"/>
                    <a:pt x="41" y="155"/>
                    <a:pt x="41" y="155"/>
                  </a:cubicBezTo>
                  <a:moveTo>
                    <a:pt x="21" y="154"/>
                  </a:moveTo>
                  <a:cubicBezTo>
                    <a:pt x="18" y="154"/>
                    <a:pt x="18" y="154"/>
                    <a:pt x="18" y="154"/>
                  </a:cubicBezTo>
                  <a:cubicBezTo>
                    <a:pt x="5" y="170"/>
                    <a:pt x="5" y="170"/>
                    <a:pt x="5" y="170"/>
                  </a:cubicBezTo>
                  <a:cubicBezTo>
                    <a:pt x="4" y="171"/>
                    <a:pt x="4" y="171"/>
                    <a:pt x="4" y="171"/>
                  </a:cubicBezTo>
                  <a:cubicBezTo>
                    <a:pt x="7" y="173"/>
                    <a:pt x="7" y="173"/>
                    <a:pt x="7" y="173"/>
                  </a:cubicBezTo>
                  <a:cubicBezTo>
                    <a:pt x="7" y="173"/>
                    <a:pt x="7" y="173"/>
                    <a:pt x="7" y="173"/>
                  </a:cubicBezTo>
                  <a:cubicBezTo>
                    <a:pt x="24" y="165"/>
                    <a:pt x="24" y="165"/>
                    <a:pt x="24" y="165"/>
                  </a:cubicBezTo>
                  <a:cubicBezTo>
                    <a:pt x="24" y="163"/>
                    <a:pt x="24" y="163"/>
                    <a:pt x="24" y="163"/>
                  </a:cubicBezTo>
                  <a:cubicBezTo>
                    <a:pt x="7" y="171"/>
                    <a:pt x="7" y="171"/>
                    <a:pt x="7" y="171"/>
                  </a:cubicBezTo>
                  <a:cubicBezTo>
                    <a:pt x="21" y="154"/>
                    <a:pt x="21" y="154"/>
                    <a:pt x="21" y="154"/>
                  </a:cubicBezTo>
                  <a:cubicBezTo>
                    <a:pt x="21" y="154"/>
                    <a:pt x="21" y="154"/>
                    <a:pt x="21" y="154"/>
                  </a:cubicBezTo>
                  <a:moveTo>
                    <a:pt x="46" y="153"/>
                  </a:moveTo>
                  <a:cubicBezTo>
                    <a:pt x="46" y="153"/>
                    <a:pt x="46" y="153"/>
                    <a:pt x="46" y="153"/>
                  </a:cubicBezTo>
                  <a:cubicBezTo>
                    <a:pt x="42" y="154"/>
                    <a:pt x="42" y="154"/>
                    <a:pt x="42" y="154"/>
                  </a:cubicBezTo>
                  <a:cubicBezTo>
                    <a:pt x="43" y="156"/>
                    <a:pt x="43" y="156"/>
                    <a:pt x="43" y="156"/>
                  </a:cubicBezTo>
                  <a:cubicBezTo>
                    <a:pt x="47" y="154"/>
                    <a:pt x="47" y="154"/>
                    <a:pt x="47" y="154"/>
                  </a:cubicBezTo>
                  <a:cubicBezTo>
                    <a:pt x="46" y="153"/>
                    <a:pt x="46" y="153"/>
                    <a:pt x="46" y="153"/>
                  </a:cubicBezTo>
                  <a:moveTo>
                    <a:pt x="51" y="152"/>
                  </a:moveTo>
                  <a:cubicBezTo>
                    <a:pt x="48" y="152"/>
                    <a:pt x="48" y="152"/>
                    <a:pt x="48" y="152"/>
                  </a:cubicBezTo>
                  <a:cubicBezTo>
                    <a:pt x="48" y="153"/>
                    <a:pt x="48" y="153"/>
                    <a:pt x="48" y="153"/>
                  </a:cubicBezTo>
                  <a:cubicBezTo>
                    <a:pt x="51" y="152"/>
                    <a:pt x="51" y="152"/>
                    <a:pt x="51" y="152"/>
                  </a:cubicBezTo>
                  <a:moveTo>
                    <a:pt x="23" y="148"/>
                  </a:moveTo>
                  <a:cubicBezTo>
                    <a:pt x="21" y="151"/>
                    <a:pt x="21" y="151"/>
                    <a:pt x="21" y="151"/>
                  </a:cubicBezTo>
                  <a:cubicBezTo>
                    <a:pt x="22" y="152"/>
                    <a:pt x="22" y="152"/>
                    <a:pt x="22" y="152"/>
                  </a:cubicBezTo>
                  <a:cubicBezTo>
                    <a:pt x="22" y="152"/>
                    <a:pt x="22" y="152"/>
                    <a:pt x="22" y="152"/>
                  </a:cubicBezTo>
                  <a:cubicBezTo>
                    <a:pt x="23" y="151"/>
                    <a:pt x="23" y="151"/>
                    <a:pt x="23" y="151"/>
                  </a:cubicBezTo>
                  <a:cubicBezTo>
                    <a:pt x="23" y="148"/>
                    <a:pt x="23" y="148"/>
                    <a:pt x="23" y="148"/>
                  </a:cubicBezTo>
                  <a:moveTo>
                    <a:pt x="61" y="147"/>
                  </a:moveTo>
                  <a:cubicBezTo>
                    <a:pt x="60" y="148"/>
                    <a:pt x="60" y="148"/>
                    <a:pt x="60" y="148"/>
                  </a:cubicBezTo>
                  <a:cubicBezTo>
                    <a:pt x="62" y="147"/>
                    <a:pt x="62" y="147"/>
                    <a:pt x="62" y="147"/>
                  </a:cubicBezTo>
                  <a:cubicBezTo>
                    <a:pt x="61" y="147"/>
                    <a:pt x="61" y="147"/>
                    <a:pt x="61" y="147"/>
                  </a:cubicBezTo>
                  <a:moveTo>
                    <a:pt x="59" y="146"/>
                  </a:moveTo>
                  <a:cubicBezTo>
                    <a:pt x="50" y="151"/>
                    <a:pt x="50" y="151"/>
                    <a:pt x="50" y="151"/>
                  </a:cubicBezTo>
                  <a:cubicBezTo>
                    <a:pt x="55" y="150"/>
                    <a:pt x="55" y="150"/>
                    <a:pt x="55" y="150"/>
                  </a:cubicBezTo>
                  <a:cubicBezTo>
                    <a:pt x="57" y="149"/>
                    <a:pt x="57" y="149"/>
                    <a:pt x="57" y="149"/>
                  </a:cubicBezTo>
                  <a:cubicBezTo>
                    <a:pt x="59" y="146"/>
                    <a:pt x="59" y="146"/>
                    <a:pt x="59" y="146"/>
                  </a:cubicBezTo>
                  <a:moveTo>
                    <a:pt x="27" y="144"/>
                  </a:moveTo>
                  <a:cubicBezTo>
                    <a:pt x="25" y="146"/>
                    <a:pt x="25" y="146"/>
                    <a:pt x="25" y="146"/>
                  </a:cubicBezTo>
                  <a:cubicBezTo>
                    <a:pt x="25" y="149"/>
                    <a:pt x="25" y="149"/>
                    <a:pt x="25" y="149"/>
                  </a:cubicBezTo>
                  <a:cubicBezTo>
                    <a:pt x="29" y="144"/>
                    <a:pt x="29" y="144"/>
                    <a:pt x="29" y="144"/>
                  </a:cubicBezTo>
                  <a:cubicBezTo>
                    <a:pt x="27" y="144"/>
                    <a:pt x="27" y="144"/>
                    <a:pt x="27" y="144"/>
                  </a:cubicBezTo>
                  <a:moveTo>
                    <a:pt x="86" y="133"/>
                  </a:moveTo>
                  <a:cubicBezTo>
                    <a:pt x="62" y="145"/>
                    <a:pt x="62" y="145"/>
                    <a:pt x="62" y="145"/>
                  </a:cubicBezTo>
                  <a:cubicBezTo>
                    <a:pt x="66" y="145"/>
                    <a:pt x="66" y="145"/>
                    <a:pt x="66" y="145"/>
                  </a:cubicBezTo>
                  <a:cubicBezTo>
                    <a:pt x="89" y="134"/>
                    <a:pt x="89" y="134"/>
                    <a:pt x="89" y="134"/>
                  </a:cubicBezTo>
                  <a:cubicBezTo>
                    <a:pt x="86" y="133"/>
                    <a:pt x="86" y="133"/>
                    <a:pt x="86" y="133"/>
                  </a:cubicBezTo>
                  <a:moveTo>
                    <a:pt x="37" y="131"/>
                  </a:moveTo>
                  <a:cubicBezTo>
                    <a:pt x="29" y="142"/>
                    <a:pt x="29" y="142"/>
                    <a:pt x="29" y="142"/>
                  </a:cubicBezTo>
                  <a:cubicBezTo>
                    <a:pt x="31" y="142"/>
                    <a:pt x="31" y="142"/>
                    <a:pt x="31" y="142"/>
                  </a:cubicBezTo>
                  <a:cubicBezTo>
                    <a:pt x="38" y="134"/>
                    <a:pt x="38" y="134"/>
                    <a:pt x="38" y="134"/>
                  </a:cubicBezTo>
                  <a:cubicBezTo>
                    <a:pt x="37" y="131"/>
                    <a:pt x="37" y="131"/>
                    <a:pt x="37" y="131"/>
                  </a:cubicBezTo>
                  <a:moveTo>
                    <a:pt x="95" y="129"/>
                  </a:moveTo>
                  <a:cubicBezTo>
                    <a:pt x="89" y="132"/>
                    <a:pt x="89" y="132"/>
                    <a:pt x="89" y="132"/>
                  </a:cubicBezTo>
                  <a:cubicBezTo>
                    <a:pt x="92" y="133"/>
                    <a:pt x="92" y="133"/>
                    <a:pt x="92" y="133"/>
                  </a:cubicBezTo>
                  <a:cubicBezTo>
                    <a:pt x="98" y="130"/>
                    <a:pt x="98" y="130"/>
                    <a:pt x="98" y="130"/>
                  </a:cubicBezTo>
                  <a:cubicBezTo>
                    <a:pt x="95" y="129"/>
                    <a:pt x="95" y="129"/>
                    <a:pt x="95" y="129"/>
                  </a:cubicBezTo>
                  <a:moveTo>
                    <a:pt x="43" y="124"/>
                  </a:moveTo>
                  <a:cubicBezTo>
                    <a:pt x="39" y="129"/>
                    <a:pt x="39" y="129"/>
                    <a:pt x="39" y="129"/>
                  </a:cubicBezTo>
                  <a:cubicBezTo>
                    <a:pt x="40" y="131"/>
                    <a:pt x="40" y="131"/>
                    <a:pt x="40" y="131"/>
                  </a:cubicBezTo>
                  <a:cubicBezTo>
                    <a:pt x="45" y="125"/>
                    <a:pt x="45" y="125"/>
                    <a:pt x="45" y="125"/>
                  </a:cubicBezTo>
                  <a:cubicBezTo>
                    <a:pt x="43" y="124"/>
                    <a:pt x="43" y="124"/>
                    <a:pt x="43" y="124"/>
                  </a:cubicBezTo>
                  <a:moveTo>
                    <a:pt x="45" y="122"/>
                  </a:moveTo>
                  <a:cubicBezTo>
                    <a:pt x="44" y="123"/>
                    <a:pt x="44" y="123"/>
                    <a:pt x="44" y="123"/>
                  </a:cubicBezTo>
                  <a:cubicBezTo>
                    <a:pt x="46" y="123"/>
                    <a:pt x="46" y="123"/>
                    <a:pt x="46" y="123"/>
                  </a:cubicBezTo>
                  <a:cubicBezTo>
                    <a:pt x="47" y="123"/>
                    <a:pt x="47" y="123"/>
                    <a:pt x="47" y="123"/>
                  </a:cubicBezTo>
                  <a:cubicBezTo>
                    <a:pt x="45" y="122"/>
                    <a:pt x="45" y="122"/>
                    <a:pt x="45" y="122"/>
                  </a:cubicBezTo>
                  <a:moveTo>
                    <a:pt x="112" y="121"/>
                  </a:moveTo>
                  <a:cubicBezTo>
                    <a:pt x="97" y="128"/>
                    <a:pt x="97" y="128"/>
                    <a:pt x="97" y="128"/>
                  </a:cubicBezTo>
                  <a:cubicBezTo>
                    <a:pt x="101" y="128"/>
                    <a:pt x="101" y="128"/>
                    <a:pt x="101" y="128"/>
                  </a:cubicBezTo>
                  <a:cubicBezTo>
                    <a:pt x="113" y="123"/>
                    <a:pt x="113" y="123"/>
                    <a:pt x="113" y="123"/>
                  </a:cubicBezTo>
                  <a:cubicBezTo>
                    <a:pt x="112" y="121"/>
                    <a:pt x="112" y="121"/>
                    <a:pt x="112" y="121"/>
                  </a:cubicBezTo>
                  <a:moveTo>
                    <a:pt x="117" y="119"/>
                  </a:moveTo>
                  <a:cubicBezTo>
                    <a:pt x="113" y="120"/>
                    <a:pt x="113" y="120"/>
                    <a:pt x="113" y="120"/>
                  </a:cubicBezTo>
                  <a:cubicBezTo>
                    <a:pt x="114" y="122"/>
                    <a:pt x="114" y="122"/>
                    <a:pt x="114" y="122"/>
                  </a:cubicBezTo>
                  <a:cubicBezTo>
                    <a:pt x="120" y="119"/>
                    <a:pt x="120" y="119"/>
                    <a:pt x="120" y="119"/>
                  </a:cubicBezTo>
                  <a:cubicBezTo>
                    <a:pt x="117" y="119"/>
                    <a:pt x="117" y="119"/>
                    <a:pt x="117" y="119"/>
                  </a:cubicBezTo>
                  <a:moveTo>
                    <a:pt x="141" y="107"/>
                  </a:moveTo>
                  <a:cubicBezTo>
                    <a:pt x="120" y="117"/>
                    <a:pt x="120" y="117"/>
                    <a:pt x="120" y="117"/>
                  </a:cubicBezTo>
                  <a:cubicBezTo>
                    <a:pt x="123" y="118"/>
                    <a:pt x="123" y="118"/>
                    <a:pt x="123" y="118"/>
                  </a:cubicBezTo>
                  <a:cubicBezTo>
                    <a:pt x="143" y="108"/>
                    <a:pt x="143" y="108"/>
                    <a:pt x="143" y="108"/>
                  </a:cubicBezTo>
                  <a:cubicBezTo>
                    <a:pt x="141" y="107"/>
                    <a:pt x="141" y="107"/>
                    <a:pt x="141" y="107"/>
                  </a:cubicBezTo>
                  <a:moveTo>
                    <a:pt x="58" y="106"/>
                  </a:moveTo>
                  <a:cubicBezTo>
                    <a:pt x="46" y="121"/>
                    <a:pt x="46" y="121"/>
                    <a:pt x="46" y="121"/>
                  </a:cubicBezTo>
                  <a:cubicBezTo>
                    <a:pt x="48" y="121"/>
                    <a:pt x="48" y="121"/>
                    <a:pt x="48" y="121"/>
                  </a:cubicBezTo>
                  <a:cubicBezTo>
                    <a:pt x="60" y="107"/>
                    <a:pt x="60" y="107"/>
                    <a:pt x="60" y="107"/>
                  </a:cubicBezTo>
                  <a:cubicBezTo>
                    <a:pt x="58" y="106"/>
                    <a:pt x="58" y="106"/>
                    <a:pt x="58" y="106"/>
                  </a:cubicBezTo>
                  <a:moveTo>
                    <a:pt x="64" y="102"/>
                  </a:moveTo>
                  <a:cubicBezTo>
                    <a:pt x="61" y="102"/>
                    <a:pt x="61" y="102"/>
                    <a:pt x="61" y="102"/>
                  </a:cubicBezTo>
                  <a:cubicBezTo>
                    <a:pt x="59" y="105"/>
                    <a:pt x="59" y="105"/>
                    <a:pt x="59" y="105"/>
                  </a:cubicBezTo>
                  <a:cubicBezTo>
                    <a:pt x="61" y="105"/>
                    <a:pt x="61" y="105"/>
                    <a:pt x="61" y="105"/>
                  </a:cubicBezTo>
                  <a:cubicBezTo>
                    <a:pt x="64" y="102"/>
                    <a:pt x="64" y="102"/>
                    <a:pt x="64" y="102"/>
                  </a:cubicBezTo>
                  <a:moveTo>
                    <a:pt x="165" y="96"/>
                  </a:moveTo>
                  <a:cubicBezTo>
                    <a:pt x="143" y="106"/>
                    <a:pt x="143" y="106"/>
                    <a:pt x="143" y="106"/>
                  </a:cubicBezTo>
                  <a:cubicBezTo>
                    <a:pt x="145" y="107"/>
                    <a:pt x="145" y="107"/>
                    <a:pt x="145" y="107"/>
                  </a:cubicBezTo>
                  <a:cubicBezTo>
                    <a:pt x="164" y="98"/>
                    <a:pt x="164" y="98"/>
                    <a:pt x="164" y="98"/>
                  </a:cubicBezTo>
                  <a:cubicBezTo>
                    <a:pt x="165" y="96"/>
                    <a:pt x="165" y="96"/>
                    <a:pt x="165" y="96"/>
                  </a:cubicBezTo>
                  <a:moveTo>
                    <a:pt x="75" y="89"/>
                  </a:moveTo>
                  <a:cubicBezTo>
                    <a:pt x="72" y="89"/>
                    <a:pt x="72" y="89"/>
                    <a:pt x="72" y="89"/>
                  </a:cubicBezTo>
                  <a:cubicBezTo>
                    <a:pt x="63" y="100"/>
                    <a:pt x="63" y="100"/>
                    <a:pt x="63" y="100"/>
                  </a:cubicBezTo>
                  <a:cubicBezTo>
                    <a:pt x="65" y="100"/>
                    <a:pt x="65" y="100"/>
                    <a:pt x="65" y="100"/>
                  </a:cubicBezTo>
                  <a:cubicBezTo>
                    <a:pt x="75" y="89"/>
                    <a:pt x="75" y="89"/>
                    <a:pt x="75" y="89"/>
                  </a:cubicBezTo>
                  <a:moveTo>
                    <a:pt x="189" y="84"/>
                  </a:moveTo>
                  <a:cubicBezTo>
                    <a:pt x="187" y="85"/>
                    <a:pt x="187" y="85"/>
                    <a:pt x="187" y="85"/>
                  </a:cubicBezTo>
                  <a:cubicBezTo>
                    <a:pt x="187" y="85"/>
                    <a:pt x="187" y="85"/>
                    <a:pt x="187" y="85"/>
                  </a:cubicBezTo>
                  <a:cubicBezTo>
                    <a:pt x="185" y="86"/>
                    <a:pt x="185" y="86"/>
                    <a:pt x="185" y="86"/>
                  </a:cubicBezTo>
                  <a:cubicBezTo>
                    <a:pt x="183" y="87"/>
                    <a:pt x="183" y="87"/>
                    <a:pt x="183" y="87"/>
                  </a:cubicBezTo>
                  <a:cubicBezTo>
                    <a:pt x="167" y="95"/>
                    <a:pt x="167" y="95"/>
                    <a:pt x="167" y="95"/>
                  </a:cubicBezTo>
                  <a:cubicBezTo>
                    <a:pt x="167" y="97"/>
                    <a:pt x="167" y="97"/>
                    <a:pt x="167" y="97"/>
                  </a:cubicBezTo>
                  <a:cubicBezTo>
                    <a:pt x="182" y="90"/>
                    <a:pt x="182" y="90"/>
                    <a:pt x="182" y="90"/>
                  </a:cubicBezTo>
                  <a:cubicBezTo>
                    <a:pt x="184" y="89"/>
                    <a:pt x="184" y="89"/>
                    <a:pt x="184" y="89"/>
                  </a:cubicBezTo>
                  <a:cubicBezTo>
                    <a:pt x="188" y="87"/>
                    <a:pt x="188" y="87"/>
                    <a:pt x="188" y="87"/>
                  </a:cubicBezTo>
                  <a:cubicBezTo>
                    <a:pt x="189" y="86"/>
                    <a:pt x="189" y="86"/>
                    <a:pt x="189" y="86"/>
                  </a:cubicBezTo>
                  <a:cubicBezTo>
                    <a:pt x="189" y="85"/>
                    <a:pt x="189" y="85"/>
                    <a:pt x="189" y="85"/>
                  </a:cubicBezTo>
                  <a:cubicBezTo>
                    <a:pt x="189" y="84"/>
                    <a:pt x="189" y="84"/>
                    <a:pt x="189" y="84"/>
                  </a:cubicBezTo>
                  <a:moveTo>
                    <a:pt x="187" y="80"/>
                  </a:moveTo>
                  <a:cubicBezTo>
                    <a:pt x="185" y="80"/>
                    <a:pt x="185" y="80"/>
                    <a:pt x="185" y="80"/>
                  </a:cubicBezTo>
                  <a:cubicBezTo>
                    <a:pt x="186" y="83"/>
                    <a:pt x="186" y="83"/>
                    <a:pt x="186" y="83"/>
                  </a:cubicBezTo>
                  <a:cubicBezTo>
                    <a:pt x="186" y="83"/>
                    <a:pt x="186" y="83"/>
                    <a:pt x="186" y="83"/>
                  </a:cubicBezTo>
                  <a:cubicBezTo>
                    <a:pt x="188" y="83"/>
                    <a:pt x="188" y="83"/>
                    <a:pt x="188" y="83"/>
                  </a:cubicBezTo>
                  <a:cubicBezTo>
                    <a:pt x="187" y="80"/>
                    <a:pt x="187" y="80"/>
                    <a:pt x="187" y="80"/>
                  </a:cubicBezTo>
                  <a:cubicBezTo>
                    <a:pt x="187" y="80"/>
                    <a:pt x="187" y="80"/>
                    <a:pt x="187" y="80"/>
                  </a:cubicBezTo>
                  <a:moveTo>
                    <a:pt x="180" y="58"/>
                  </a:moveTo>
                  <a:cubicBezTo>
                    <a:pt x="179" y="61"/>
                    <a:pt x="179" y="61"/>
                    <a:pt x="179" y="61"/>
                  </a:cubicBezTo>
                  <a:cubicBezTo>
                    <a:pt x="185" y="79"/>
                    <a:pt x="185" y="79"/>
                    <a:pt x="185" y="79"/>
                  </a:cubicBezTo>
                  <a:cubicBezTo>
                    <a:pt x="187" y="79"/>
                    <a:pt x="187" y="79"/>
                    <a:pt x="187" y="79"/>
                  </a:cubicBezTo>
                  <a:cubicBezTo>
                    <a:pt x="186" y="78"/>
                    <a:pt x="186" y="78"/>
                    <a:pt x="186" y="78"/>
                  </a:cubicBezTo>
                  <a:cubicBezTo>
                    <a:pt x="180" y="58"/>
                    <a:pt x="180" y="58"/>
                    <a:pt x="180" y="58"/>
                  </a:cubicBezTo>
                  <a:moveTo>
                    <a:pt x="177" y="50"/>
                  </a:moveTo>
                  <a:cubicBezTo>
                    <a:pt x="176" y="54"/>
                    <a:pt x="176" y="54"/>
                    <a:pt x="176" y="54"/>
                  </a:cubicBezTo>
                  <a:cubicBezTo>
                    <a:pt x="178" y="58"/>
                    <a:pt x="178" y="58"/>
                    <a:pt x="178" y="58"/>
                  </a:cubicBezTo>
                  <a:cubicBezTo>
                    <a:pt x="179" y="55"/>
                    <a:pt x="179" y="55"/>
                    <a:pt x="179" y="55"/>
                  </a:cubicBezTo>
                  <a:cubicBezTo>
                    <a:pt x="177" y="50"/>
                    <a:pt x="177" y="50"/>
                    <a:pt x="177" y="50"/>
                  </a:cubicBezTo>
                  <a:moveTo>
                    <a:pt x="117" y="35"/>
                  </a:moveTo>
                  <a:cubicBezTo>
                    <a:pt x="74" y="87"/>
                    <a:pt x="74" y="87"/>
                    <a:pt x="74" y="87"/>
                  </a:cubicBezTo>
                  <a:cubicBezTo>
                    <a:pt x="76" y="87"/>
                    <a:pt x="76" y="87"/>
                    <a:pt x="76" y="87"/>
                  </a:cubicBezTo>
                  <a:cubicBezTo>
                    <a:pt x="113" y="42"/>
                    <a:pt x="113" y="42"/>
                    <a:pt x="113" y="42"/>
                  </a:cubicBezTo>
                  <a:cubicBezTo>
                    <a:pt x="117" y="35"/>
                    <a:pt x="117" y="35"/>
                    <a:pt x="117" y="35"/>
                  </a:cubicBezTo>
                  <a:moveTo>
                    <a:pt x="131" y="20"/>
                  </a:moveTo>
                  <a:cubicBezTo>
                    <a:pt x="128" y="20"/>
                    <a:pt x="128" y="20"/>
                    <a:pt x="128" y="20"/>
                  </a:cubicBezTo>
                  <a:cubicBezTo>
                    <a:pt x="122" y="28"/>
                    <a:pt x="122" y="28"/>
                    <a:pt x="122" y="28"/>
                  </a:cubicBezTo>
                  <a:cubicBezTo>
                    <a:pt x="118" y="36"/>
                    <a:pt x="118" y="36"/>
                    <a:pt x="118" y="36"/>
                  </a:cubicBezTo>
                  <a:cubicBezTo>
                    <a:pt x="131" y="20"/>
                    <a:pt x="131" y="20"/>
                    <a:pt x="131" y="20"/>
                  </a:cubicBezTo>
                  <a:moveTo>
                    <a:pt x="166" y="18"/>
                  </a:moveTo>
                  <a:cubicBezTo>
                    <a:pt x="164" y="18"/>
                    <a:pt x="164" y="18"/>
                    <a:pt x="164" y="18"/>
                  </a:cubicBezTo>
                  <a:cubicBezTo>
                    <a:pt x="175" y="50"/>
                    <a:pt x="175" y="50"/>
                    <a:pt x="175" y="50"/>
                  </a:cubicBezTo>
                  <a:cubicBezTo>
                    <a:pt x="176" y="47"/>
                    <a:pt x="176" y="47"/>
                    <a:pt x="176" y="47"/>
                  </a:cubicBezTo>
                  <a:cubicBezTo>
                    <a:pt x="166" y="18"/>
                    <a:pt x="166" y="18"/>
                    <a:pt x="166" y="18"/>
                  </a:cubicBezTo>
                  <a:moveTo>
                    <a:pt x="160" y="1"/>
                  </a:moveTo>
                  <a:cubicBezTo>
                    <a:pt x="160" y="1"/>
                    <a:pt x="159" y="1"/>
                    <a:pt x="158" y="1"/>
                  </a:cubicBezTo>
                  <a:cubicBezTo>
                    <a:pt x="164" y="16"/>
                    <a:pt x="164" y="16"/>
                    <a:pt x="164" y="16"/>
                  </a:cubicBezTo>
                  <a:cubicBezTo>
                    <a:pt x="165" y="16"/>
                    <a:pt x="165" y="16"/>
                    <a:pt x="165" y="16"/>
                  </a:cubicBezTo>
                  <a:cubicBezTo>
                    <a:pt x="160" y="1"/>
                    <a:pt x="160" y="1"/>
                    <a:pt x="160" y="1"/>
                  </a:cubicBezTo>
                  <a:moveTo>
                    <a:pt x="145" y="0"/>
                  </a:moveTo>
                  <a:cubicBezTo>
                    <a:pt x="130" y="18"/>
                    <a:pt x="130" y="18"/>
                    <a:pt x="130" y="18"/>
                  </a:cubicBezTo>
                  <a:cubicBezTo>
                    <a:pt x="132" y="18"/>
                    <a:pt x="132" y="18"/>
                    <a:pt x="132" y="18"/>
                  </a:cubicBezTo>
                  <a:cubicBezTo>
                    <a:pt x="147" y="1"/>
                    <a:pt x="147" y="1"/>
                    <a:pt x="147" y="1"/>
                  </a:cubicBezTo>
                  <a:cubicBezTo>
                    <a:pt x="146" y="0"/>
                    <a:pt x="146" y="0"/>
                    <a:pt x="145"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27" name="Freeform 7"/>
            <p:cNvSpPr>
              <a:spLocks noEditPoints="1"/>
            </p:cNvSpPr>
            <p:nvPr/>
          </p:nvSpPr>
          <p:spPr bwMode="auto">
            <a:xfrm>
              <a:off x="9518763" y="2618502"/>
              <a:ext cx="1100281" cy="1221450"/>
            </a:xfrm>
            <a:custGeom>
              <a:avLst/>
              <a:gdLst>
                <a:gd name="T0" fmla="*/ 103 w 260"/>
                <a:gd name="T1" fmla="*/ 311 h 316"/>
                <a:gd name="T2" fmla="*/ 105 w 260"/>
                <a:gd name="T3" fmla="*/ 311 h 316"/>
                <a:gd name="T4" fmla="*/ 132 w 260"/>
                <a:gd name="T5" fmla="*/ 307 h 316"/>
                <a:gd name="T6" fmla="*/ 208 w 260"/>
                <a:gd name="T7" fmla="*/ 303 h 316"/>
                <a:gd name="T8" fmla="*/ 208 w 260"/>
                <a:gd name="T9" fmla="*/ 304 h 316"/>
                <a:gd name="T10" fmla="*/ 209 w 260"/>
                <a:gd name="T11" fmla="*/ 304 h 316"/>
                <a:gd name="T12" fmla="*/ 212 w 260"/>
                <a:gd name="T13" fmla="*/ 304 h 316"/>
                <a:gd name="T14" fmla="*/ 222 w 260"/>
                <a:gd name="T15" fmla="*/ 302 h 316"/>
                <a:gd name="T16" fmla="*/ 249 w 260"/>
                <a:gd name="T17" fmla="*/ 284 h 316"/>
                <a:gd name="T18" fmla="*/ 227 w 260"/>
                <a:gd name="T19" fmla="*/ 303 h 316"/>
                <a:gd name="T20" fmla="*/ 249 w 260"/>
                <a:gd name="T21" fmla="*/ 284 h 316"/>
                <a:gd name="T22" fmla="*/ 248 w 260"/>
                <a:gd name="T23" fmla="*/ 282 h 316"/>
                <a:gd name="T24" fmla="*/ 234 w 260"/>
                <a:gd name="T25" fmla="*/ 261 h 316"/>
                <a:gd name="T26" fmla="*/ 235 w 260"/>
                <a:gd name="T27" fmla="*/ 264 h 316"/>
                <a:gd name="T28" fmla="*/ 13 w 260"/>
                <a:gd name="T29" fmla="*/ 256 h 316"/>
                <a:gd name="T30" fmla="*/ 13 w 260"/>
                <a:gd name="T31" fmla="*/ 256 h 316"/>
                <a:gd name="T32" fmla="*/ 234 w 260"/>
                <a:gd name="T33" fmla="*/ 259 h 316"/>
                <a:gd name="T34" fmla="*/ 11 w 260"/>
                <a:gd name="T35" fmla="*/ 254 h 316"/>
                <a:gd name="T36" fmla="*/ 18 w 260"/>
                <a:gd name="T37" fmla="*/ 223 h 316"/>
                <a:gd name="T38" fmla="*/ 19 w 260"/>
                <a:gd name="T39" fmla="*/ 226 h 316"/>
                <a:gd name="T40" fmla="*/ 18 w 260"/>
                <a:gd name="T41" fmla="*/ 221 h 316"/>
                <a:gd name="T42" fmla="*/ 203 w 260"/>
                <a:gd name="T43" fmla="*/ 207 h 316"/>
                <a:gd name="T44" fmla="*/ 203 w 260"/>
                <a:gd name="T45" fmla="*/ 207 h 316"/>
                <a:gd name="T46" fmla="*/ 24 w 260"/>
                <a:gd name="T47" fmla="*/ 206 h 316"/>
                <a:gd name="T48" fmla="*/ 202 w 260"/>
                <a:gd name="T49" fmla="*/ 205 h 316"/>
                <a:gd name="T50" fmla="*/ 22 w 260"/>
                <a:gd name="T51" fmla="*/ 204 h 316"/>
                <a:gd name="T52" fmla="*/ 27 w 260"/>
                <a:gd name="T53" fmla="*/ 191 h 316"/>
                <a:gd name="T54" fmla="*/ 27 w 260"/>
                <a:gd name="T55" fmla="*/ 192 h 316"/>
                <a:gd name="T56" fmla="*/ 27 w 260"/>
                <a:gd name="T57" fmla="*/ 188 h 316"/>
                <a:gd name="T58" fmla="*/ 200 w 260"/>
                <a:gd name="T59" fmla="*/ 205 h 316"/>
                <a:gd name="T60" fmla="*/ 176 w 260"/>
                <a:gd name="T61" fmla="*/ 166 h 316"/>
                <a:gd name="T62" fmla="*/ 34 w 260"/>
                <a:gd name="T63" fmla="*/ 160 h 316"/>
                <a:gd name="T64" fmla="*/ 33 w 260"/>
                <a:gd name="T65" fmla="*/ 165 h 316"/>
                <a:gd name="T66" fmla="*/ 33 w 260"/>
                <a:gd name="T67" fmla="*/ 156 h 316"/>
                <a:gd name="T68" fmla="*/ 169 w 260"/>
                <a:gd name="T69" fmla="*/ 155 h 316"/>
                <a:gd name="T70" fmla="*/ 36 w 260"/>
                <a:gd name="T71" fmla="*/ 149 h 316"/>
                <a:gd name="T72" fmla="*/ 36 w 260"/>
                <a:gd name="T73" fmla="*/ 149 h 316"/>
                <a:gd name="T74" fmla="*/ 170 w 260"/>
                <a:gd name="T75" fmla="*/ 152 h 316"/>
                <a:gd name="T76" fmla="*/ 165 w 260"/>
                <a:gd name="T77" fmla="*/ 147 h 316"/>
                <a:gd name="T78" fmla="*/ 144 w 260"/>
                <a:gd name="T79" fmla="*/ 112 h 316"/>
                <a:gd name="T80" fmla="*/ 141 w 260"/>
                <a:gd name="T81" fmla="*/ 104 h 316"/>
                <a:gd name="T82" fmla="*/ 141 w 260"/>
                <a:gd name="T83" fmla="*/ 104 h 316"/>
                <a:gd name="T84" fmla="*/ 140 w 260"/>
                <a:gd name="T85" fmla="*/ 102 h 316"/>
                <a:gd name="T86" fmla="*/ 42 w 260"/>
                <a:gd name="T87" fmla="*/ 115 h 316"/>
                <a:gd name="T88" fmla="*/ 37 w 260"/>
                <a:gd name="T89" fmla="*/ 145 h 316"/>
                <a:gd name="T90" fmla="*/ 90 w 260"/>
                <a:gd name="T91" fmla="*/ 23 h 316"/>
                <a:gd name="T92" fmla="*/ 90 w 260"/>
                <a:gd name="T93" fmla="*/ 23 h 316"/>
                <a:gd name="T94" fmla="*/ 68 w 260"/>
                <a:gd name="T95" fmla="*/ 5 h 316"/>
                <a:gd name="T96" fmla="*/ 68 w 260"/>
                <a:gd name="T97" fmla="*/ 3 h 316"/>
                <a:gd name="T98" fmla="*/ 76 w 260"/>
                <a:gd name="T99" fmla="*/ 1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60" h="316">
                  <a:moveTo>
                    <a:pt x="104" y="309"/>
                  </a:moveTo>
                  <a:cubicBezTo>
                    <a:pt x="10" y="314"/>
                    <a:pt x="10" y="314"/>
                    <a:pt x="10" y="314"/>
                  </a:cubicBezTo>
                  <a:cubicBezTo>
                    <a:pt x="11" y="315"/>
                    <a:pt x="11" y="315"/>
                    <a:pt x="11" y="316"/>
                  </a:cubicBezTo>
                  <a:cubicBezTo>
                    <a:pt x="103" y="311"/>
                    <a:pt x="103" y="311"/>
                    <a:pt x="103" y="311"/>
                  </a:cubicBezTo>
                  <a:cubicBezTo>
                    <a:pt x="104" y="309"/>
                    <a:pt x="104" y="309"/>
                    <a:pt x="104" y="309"/>
                  </a:cubicBezTo>
                  <a:moveTo>
                    <a:pt x="130" y="307"/>
                  </a:moveTo>
                  <a:cubicBezTo>
                    <a:pt x="106" y="309"/>
                    <a:pt x="106" y="309"/>
                    <a:pt x="106" y="309"/>
                  </a:cubicBezTo>
                  <a:cubicBezTo>
                    <a:pt x="105" y="311"/>
                    <a:pt x="105" y="311"/>
                    <a:pt x="105" y="311"/>
                  </a:cubicBezTo>
                  <a:cubicBezTo>
                    <a:pt x="129" y="309"/>
                    <a:pt x="129" y="309"/>
                    <a:pt x="129" y="309"/>
                  </a:cubicBezTo>
                  <a:cubicBezTo>
                    <a:pt x="130" y="307"/>
                    <a:pt x="130" y="307"/>
                    <a:pt x="130" y="307"/>
                  </a:cubicBezTo>
                  <a:moveTo>
                    <a:pt x="197" y="303"/>
                  </a:moveTo>
                  <a:cubicBezTo>
                    <a:pt x="132" y="307"/>
                    <a:pt x="132" y="307"/>
                    <a:pt x="132" y="307"/>
                  </a:cubicBezTo>
                  <a:cubicBezTo>
                    <a:pt x="131" y="309"/>
                    <a:pt x="131" y="309"/>
                    <a:pt x="131" y="309"/>
                  </a:cubicBezTo>
                  <a:cubicBezTo>
                    <a:pt x="196" y="305"/>
                    <a:pt x="196" y="305"/>
                    <a:pt x="196" y="305"/>
                  </a:cubicBezTo>
                  <a:cubicBezTo>
                    <a:pt x="197" y="303"/>
                    <a:pt x="197" y="303"/>
                    <a:pt x="197" y="303"/>
                  </a:cubicBezTo>
                  <a:moveTo>
                    <a:pt x="208" y="303"/>
                  </a:moveTo>
                  <a:cubicBezTo>
                    <a:pt x="199" y="303"/>
                    <a:pt x="199" y="303"/>
                    <a:pt x="199" y="303"/>
                  </a:cubicBezTo>
                  <a:cubicBezTo>
                    <a:pt x="198" y="305"/>
                    <a:pt x="198" y="305"/>
                    <a:pt x="198" y="305"/>
                  </a:cubicBezTo>
                  <a:cubicBezTo>
                    <a:pt x="207" y="305"/>
                    <a:pt x="207" y="305"/>
                    <a:pt x="207" y="305"/>
                  </a:cubicBezTo>
                  <a:cubicBezTo>
                    <a:pt x="208" y="304"/>
                    <a:pt x="208" y="304"/>
                    <a:pt x="208" y="304"/>
                  </a:cubicBezTo>
                  <a:cubicBezTo>
                    <a:pt x="208" y="303"/>
                    <a:pt x="208" y="303"/>
                    <a:pt x="208" y="303"/>
                  </a:cubicBezTo>
                  <a:moveTo>
                    <a:pt x="211" y="303"/>
                  </a:moveTo>
                  <a:cubicBezTo>
                    <a:pt x="209" y="303"/>
                    <a:pt x="209" y="303"/>
                    <a:pt x="209" y="303"/>
                  </a:cubicBezTo>
                  <a:cubicBezTo>
                    <a:pt x="209" y="304"/>
                    <a:pt x="209" y="304"/>
                    <a:pt x="209" y="304"/>
                  </a:cubicBezTo>
                  <a:cubicBezTo>
                    <a:pt x="211" y="303"/>
                    <a:pt x="211" y="303"/>
                    <a:pt x="211" y="303"/>
                  </a:cubicBezTo>
                  <a:moveTo>
                    <a:pt x="219" y="302"/>
                  </a:moveTo>
                  <a:cubicBezTo>
                    <a:pt x="215" y="302"/>
                    <a:pt x="215" y="302"/>
                    <a:pt x="215" y="302"/>
                  </a:cubicBezTo>
                  <a:cubicBezTo>
                    <a:pt x="212" y="304"/>
                    <a:pt x="212" y="304"/>
                    <a:pt x="212" y="304"/>
                  </a:cubicBezTo>
                  <a:cubicBezTo>
                    <a:pt x="221" y="304"/>
                    <a:pt x="221" y="304"/>
                    <a:pt x="221" y="304"/>
                  </a:cubicBezTo>
                  <a:cubicBezTo>
                    <a:pt x="219" y="302"/>
                    <a:pt x="219" y="302"/>
                    <a:pt x="219" y="302"/>
                  </a:cubicBezTo>
                  <a:moveTo>
                    <a:pt x="226" y="302"/>
                  </a:moveTo>
                  <a:cubicBezTo>
                    <a:pt x="222" y="302"/>
                    <a:pt x="222" y="302"/>
                    <a:pt x="222" y="302"/>
                  </a:cubicBezTo>
                  <a:cubicBezTo>
                    <a:pt x="223" y="304"/>
                    <a:pt x="223" y="304"/>
                    <a:pt x="223" y="304"/>
                  </a:cubicBezTo>
                  <a:cubicBezTo>
                    <a:pt x="226" y="304"/>
                    <a:pt x="226" y="304"/>
                    <a:pt x="226" y="304"/>
                  </a:cubicBezTo>
                  <a:cubicBezTo>
                    <a:pt x="226" y="302"/>
                    <a:pt x="226" y="302"/>
                    <a:pt x="226" y="302"/>
                  </a:cubicBezTo>
                  <a:moveTo>
                    <a:pt x="249" y="284"/>
                  </a:moveTo>
                  <a:cubicBezTo>
                    <a:pt x="248" y="285"/>
                    <a:pt x="248" y="285"/>
                    <a:pt x="248" y="285"/>
                  </a:cubicBezTo>
                  <a:cubicBezTo>
                    <a:pt x="257" y="300"/>
                    <a:pt x="257" y="300"/>
                    <a:pt x="257" y="300"/>
                  </a:cubicBezTo>
                  <a:cubicBezTo>
                    <a:pt x="228" y="302"/>
                    <a:pt x="228" y="302"/>
                    <a:pt x="228" y="302"/>
                  </a:cubicBezTo>
                  <a:cubicBezTo>
                    <a:pt x="227" y="303"/>
                    <a:pt x="227" y="303"/>
                    <a:pt x="227" y="303"/>
                  </a:cubicBezTo>
                  <a:cubicBezTo>
                    <a:pt x="257" y="302"/>
                    <a:pt x="257" y="302"/>
                    <a:pt x="257" y="302"/>
                  </a:cubicBezTo>
                  <a:cubicBezTo>
                    <a:pt x="260" y="302"/>
                    <a:pt x="260" y="302"/>
                    <a:pt x="260" y="302"/>
                  </a:cubicBezTo>
                  <a:cubicBezTo>
                    <a:pt x="259" y="299"/>
                    <a:pt x="259" y="299"/>
                    <a:pt x="259" y="299"/>
                  </a:cubicBezTo>
                  <a:cubicBezTo>
                    <a:pt x="249" y="284"/>
                    <a:pt x="249" y="284"/>
                    <a:pt x="249" y="284"/>
                  </a:cubicBezTo>
                  <a:moveTo>
                    <a:pt x="245" y="280"/>
                  </a:moveTo>
                  <a:cubicBezTo>
                    <a:pt x="247" y="283"/>
                    <a:pt x="247" y="283"/>
                    <a:pt x="247" y="283"/>
                  </a:cubicBezTo>
                  <a:cubicBezTo>
                    <a:pt x="249" y="282"/>
                    <a:pt x="249" y="282"/>
                    <a:pt x="249" y="282"/>
                  </a:cubicBezTo>
                  <a:cubicBezTo>
                    <a:pt x="248" y="282"/>
                    <a:pt x="248" y="282"/>
                    <a:pt x="248" y="282"/>
                  </a:cubicBezTo>
                  <a:cubicBezTo>
                    <a:pt x="245" y="280"/>
                    <a:pt x="245" y="280"/>
                    <a:pt x="245" y="280"/>
                  </a:cubicBezTo>
                  <a:moveTo>
                    <a:pt x="234" y="261"/>
                  </a:moveTo>
                  <a:cubicBezTo>
                    <a:pt x="234" y="261"/>
                    <a:pt x="234" y="261"/>
                    <a:pt x="234" y="261"/>
                  </a:cubicBezTo>
                  <a:cubicBezTo>
                    <a:pt x="234" y="261"/>
                    <a:pt x="234" y="261"/>
                    <a:pt x="234" y="261"/>
                  </a:cubicBezTo>
                  <a:cubicBezTo>
                    <a:pt x="234" y="261"/>
                    <a:pt x="234" y="261"/>
                    <a:pt x="234" y="261"/>
                  </a:cubicBezTo>
                  <a:moveTo>
                    <a:pt x="236" y="261"/>
                  </a:moveTo>
                  <a:cubicBezTo>
                    <a:pt x="236" y="261"/>
                    <a:pt x="236" y="261"/>
                    <a:pt x="236" y="261"/>
                  </a:cubicBezTo>
                  <a:cubicBezTo>
                    <a:pt x="235" y="264"/>
                    <a:pt x="235" y="264"/>
                    <a:pt x="235" y="264"/>
                  </a:cubicBezTo>
                  <a:cubicBezTo>
                    <a:pt x="244" y="278"/>
                    <a:pt x="244" y="278"/>
                    <a:pt x="244" y="278"/>
                  </a:cubicBezTo>
                  <a:cubicBezTo>
                    <a:pt x="247" y="279"/>
                    <a:pt x="247" y="279"/>
                    <a:pt x="247" y="279"/>
                  </a:cubicBezTo>
                  <a:cubicBezTo>
                    <a:pt x="236" y="261"/>
                    <a:pt x="236" y="261"/>
                    <a:pt x="236" y="261"/>
                  </a:cubicBezTo>
                  <a:moveTo>
                    <a:pt x="13" y="256"/>
                  </a:moveTo>
                  <a:cubicBezTo>
                    <a:pt x="11" y="256"/>
                    <a:pt x="11" y="256"/>
                    <a:pt x="11" y="256"/>
                  </a:cubicBezTo>
                  <a:cubicBezTo>
                    <a:pt x="0" y="307"/>
                    <a:pt x="0" y="307"/>
                    <a:pt x="0" y="307"/>
                  </a:cubicBezTo>
                  <a:cubicBezTo>
                    <a:pt x="0" y="307"/>
                    <a:pt x="1" y="307"/>
                    <a:pt x="1" y="307"/>
                  </a:cubicBezTo>
                  <a:cubicBezTo>
                    <a:pt x="13" y="256"/>
                    <a:pt x="13" y="256"/>
                    <a:pt x="13" y="256"/>
                  </a:cubicBezTo>
                  <a:moveTo>
                    <a:pt x="229" y="250"/>
                  </a:moveTo>
                  <a:cubicBezTo>
                    <a:pt x="228" y="251"/>
                    <a:pt x="228" y="251"/>
                    <a:pt x="228" y="251"/>
                  </a:cubicBezTo>
                  <a:cubicBezTo>
                    <a:pt x="233" y="259"/>
                    <a:pt x="233" y="259"/>
                    <a:pt x="233" y="259"/>
                  </a:cubicBezTo>
                  <a:cubicBezTo>
                    <a:pt x="234" y="259"/>
                    <a:pt x="234" y="259"/>
                    <a:pt x="234" y="259"/>
                  </a:cubicBezTo>
                  <a:cubicBezTo>
                    <a:pt x="234" y="259"/>
                    <a:pt x="234" y="259"/>
                    <a:pt x="234" y="259"/>
                  </a:cubicBezTo>
                  <a:cubicBezTo>
                    <a:pt x="229" y="250"/>
                    <a:pt x="229" y="250"/>
                    <a:pt x="229" y="250"/>
                  </a:cubicBezTo>
                  <a:moveTo>
                    <a:pt x="13" y="247"/>
                  </a:moveTo>
                  <a:cubicBezTo>
                    <a:pt x="11" y="254"/>
                    <a:pt x="11" y="254"/>
                    <a:pt x="11" y="254"/>
                  </a:cubicBezTo>
                  <a:cubicBezTo>
                    <a:pt x="13" y="254"/>
                    <a:pt x="13" y="254"/>
                    <a:pt x="13" y="254"/>
                  </a:cubicBezTo>
                  <a:cubicBezTo>
                    <a:pt x="14" y="249"/>
                    <a:pt x="14" y="249"/>
                    <a:pt x="14" y="249"/>
                  </a:cubicBezTo>
                  <a:cubicBezTo>
                    <a:pt x="13" y="247"/>
                    <a:pt x="13" y="247"/>
                    <a:pt x="13" y="247"/>
                  </a:cubicBezTo>
                  <a:moveTo>
                    <a:pt x="18" y="223"/>
                  </a:moveTo>
                  <a:cubicBezTo>
                    <a:pt x="13" y="244"/>
                    <a:pt x="13" y="244"/>
                    <a:pt x="13" y="244"/>
                  </a:cubicBezTo>
                  <a:cubicBezTo>
                    <a:pt x="15" y="247"/>
                    <a:pt x="15" y="247"/>
                    <a:pt x="15" y="247"/>
                  </a:cubicBezTo>
                  <a:cubicBezTo>
                    <a:pt x="18" y="230"/>
                    <a:pt x="18" y="230"/>
                    <a:pt x="18" y="230"/>
                  </a:cubicBezTo>
                  <a:cubicBezTo>
                    <a:pt x="19" y="226"/>
                    <a:pt x="19" y="226"/>
                    <a:pt x="19" y="226"/>
                  </a:cubicBezTo>
                  <a:cubicBezTo>
                    <a:pt x="20" y="223"/>
                    <a:pt x="20" y="223"/>
                    <a:pt x="20" y="223"/>
                  </a:cubicBezTo>
                  <a:cubicBezTo>
                    <a:pt x="18" y="223"/>
                    <a:pt x="18" y="223"/>
                    <a:pt x="18" y="223"/>
                  </a:cubicBezTo>
                  <a:moveTo>
                    <a:pt x="20" y="215"/>
                  </a:moveTo>
                  <a:cubicBezTo>
                    <a:pt x="18" y="221"/>
                    <a:pt x="18" y="221"/>
                    <a:pt x="18" y="221"/>
                  </a:cubicBezTo>
                  <a:cubicBezTo>
                    <a:pt x="20" y="221"/>
                    <a:pt x="20" y="221"/>
                    <a:pt x="20" y="221"/>
                  </a:cubicBezTo>
                  <a:cubicBezTo>
                    <a:pt x="22" y="215"/>
                    <a:pt x="22" y="215"/>
                    <a:pt x="22" y="215"/>
                  </a:cubicBezTo>
                  <a:cubicBezTo>
                    <a:pt x="20" y="215"/>
                    <a:pt x="20" y="215"/>
                    <a:pt x="20" y="215"/>
                  </a:cubicBezTo>
                  <a:moveTo>
                    <a:pt x="203" y="207"/>
                  </a:moveTo>
                  <a:cubicBezTo>
                    <a:pt x="202" y="209"/>
                    <a:pt x="202" y="209"/>
                    <a:pt x="202" y="209"/>
                  </a:cubicBezTo>
                  <a:cubicBezTo>
                    <a:pt x="227" y="250"/>
                    <a:pt x="227" y="250"/>
                    <a:pt x="227" y="250"/>
                  </a:cubicBezTo>
                  <a:cubicBezTo>
                    <a:pt x="228" y="248"/>
                    <a:pt x="228" y="248"/>
                    <a:pt x="228" y="248"/>
                  </a:cubicBezTo>
                  <a:cubicBezTo>
                    <a:pt x="203" y="207"/>
                    <a:pt x="203" y="207"/>
                    <a:pt x="203" y="207"/>
                  </a:cubicBezTo>
                  <a:moveTo>
                    <a:pt x="22" y="206"/>
                  </a:moveTo>
                  <a:cubicBezTo>
                    <a:pt x="20" y="213"/>
                    <a:pt x="20" y="213"/>
                    <a:pt x="20" y="213"/>
                  </a:cubicBezTo>
                  <a:cubicBezTo>
                    <a:pt x="22" y="213"/>
                    <a:pt x="22" y="213"/>
                    <a:pt x="22" y="213"/>
                  </a:cubicBezTo>
                  <a:cubicBezTo>
                    <a:pt x="24" y="206"/>
                    <a:pt x="24" y="206"/>
                    <a:pt x="24" y="206"/>
                  </a:cubicBezTo>
                  <a:cubicBezTo>
                    <a:pt x="22" y="206"/>
                    <a:pt x="22" y="206"/>
                    <a:pt x="22" y="206"/>
                  </a:cubicBezTo>
                  <a:moveTo>
                    <a:pt x="202" y="205"/>
                  </a:moveTo>
                  <a:cubicBezTo>
                    <a:pt x="202" y="206"/>
                    <a:pt x="202" y="206"/>
                    <a:pt x="202" y="206"/>
                  </a:cubicBezTo>
                  <a:cubicBezTo>
                    <a:pt x="202" y="205"/>
                    <a:pt x="202" y="205"/>
                    <a:pt x="202" y="205"/>
                  </a:cubicBezTo>
                  <a:cubicBezTo>
                    <a:pt x="202" y="205"/>
                    <a:pt x="202" y="205"/>
                    <a:pt x="202" y="205"/>
                  </a:cubicBezTo>
                  <a:moveTo>
                    <a:pt x="26" y="195"/>
                  </a:moveTo>
                  <a:cubicBezTo>
                    <a:pt x="24" y="197"/>
                    <a:pt x="24" y="197"/>
                    <a:pt x="24" y="197"/>
                  </a:cubicBezTo>
                  <a:cubicBezTo>
                    <a:pt x="22" y="204"/>
                    <a:pt x="22" y="204"/>
                    <a:pt x="22" y="204"/>
                  </a:cubicBezTo>
                  <a:cubicBezTo>
                    <a:pt x="24" y="205"/>
                    <a:pt x="24" y="205"/>
                    <a:pt x="24" y="205"/>
                  </a:cubicBezTo>
                  <a:cubicBezTo>
                    <a:pt x="26" y="195"/>
                    <a:pt x="26" y="195"/>
                    <a:pt x="26" y="195"/>
                  </a:cubicBezTo>
                  <a:cubicBezTo>
                    <a:pt x="26" y="195"/>
                    <a:pt x="26" y="195"/>
                    <a:pt x="26" y="195"/>
                  </a:cubicBezTo>
                  <a:moveTo>
                    <a:pt x="27" y="191"/>
                  </a:moveTo>
                  <a:cubicBezTo>
                    <a:pt x="25" y="192"/>
                    <a:pt x="25" y="192"/>
                    <a:pt x="25" y="192"/>
                  </a:cubicBezTo>
                  <a:cubicBezTo>
                    <a:pt x="25" y="193"/>
                    <a:pt x="25" y="193"/>
                    <a:pt x="25" y="193"/>
                  </a:cubicBezTo>
                  <a:cubicBezTo>
                    <a:pt x="26" y="193"/>
                    <a:pt x="26" y="193"/>
                    <a:pt x="26" y="193"/>
                  </a:cubicBezTo>
                  <a:cubicBezTo>
                    <a:pt x="27" y="192"/>
                    <a:pt x="27" y="192"/>
                    <a:pt x="27" y="192"/>
                  </a:cubicBezTo>
                  <a:cubicBezTo>
                    <a:pt x="27" y="191"/>
                    <a:pt x="27" y="191"/>
                    <a:pt x="27" y="191"/>
                  </a:cubicBezTo>
                  <a:moveTo>
                    <a:pt x="26" y="188"/>
                  </a:moveTo>
                  <a:cubicBezTo>
                    <a:pt x="25" y="190"/>
                    <a:pt x="25" y="190"/>
                    <a:pt x="25" y="190"/>
                  </a:cubicBezTo>
                  <a:cubicBezTo>
                    <a:pt x="27" y="188"/>
                    <a:pt x="27" y="188"/>
                    <a:pt x="27" y="188"/>
                  </a:cubicBezTo>
                  <a:cubicBezTo>
                    <a:pt x="26" y="188"/>
                    <a:pt x="26" y="188"/>
                    <a:pt x="26" y="188"/>
                  </a:cubicBezTo>
                  <a:moveTo>
                    <a:pt x="182" y="172"/>
                  </a:moveTo>
                  <a:cubicBezTo>
                    <a:pt x="180" y="173"/>
                    <a:pt x="180" y="173"/>
                    <a:pt x="180" y="173"/>
                  </a:cubicBezTo>
                  <a:cubicBezTo>
                    <a:pt x="200" y="205"/>
                    <a:pt x="200" y="205"/>
                    <a:pt x="200" y="205"/>
                  </a:cubicBezTo>
                  <a:cubicBezTo>
                    <a:pt x="200" y="201"/>
                    <a:pt x="200" y="201"/>
                    <a:pt x="200" y="201"/>
                  </a:cubicBezTo>
                  <a:cubicBezTo>
                    <a:pt x="182" y="172"/>
                    <a:pt x="182" y="172"/>
                    <a:pt x="182" y="172"/>
                  </a:cubicBezTo>
                  <a:moveTo>
                    <a:pt x="178" y="165"/>
                  </a:moveTo>
                  <a:cubicBezTo>
                    <a:pt x="176" y="166"/>
                    <a:pt x="176" y="166"/>
                    <a:pt x="176" y="166"/>
                  </a:cubicBezTo>
                  <a:cubicBezTo>
                    <a:pt x="179" y="171"/>
                    <a:pt x="179" y="171"/>
                    <a:pt x="179" y="171"/>
                  </a:cubicBezTo>
                  <a:cubicBezTo>
                    <a:pt x="181" y="170"/>
                    <a:pt x="181" y="170"/>
                    <a:pt x="181" y="170"/>
                  </a:cubicBezTo>
                  <a:cubicBezTo>
                    <a:pt x="178" y="165"/>
                    <a:pt x="178" y="165"/>
                    <a:pt x="178" y="165"/>
                  </a:cubicBezTo>
                  <a:moveTo>
                    <a:pt x="34" y="160"/>
                  </a:moveTo>
                  <a:cubicBezTo>
                    <a:pt x="29" y="175"/>
                    <a:pt x="29" y="175"/>
                    <a:pt x="29" y="175"/>
                  </a:cubicBezTo>
                  <a:cubicBezTo>
                    <a:pt x="26" y="186"/>
                    <a:pt x="26" y="186"/>
                    <a:pt x="26" y="186"/>
                  </a:cubicBezTo>
                  <a:cubicBezTo>
                    <a:pt x="28" y="187"/>
                    <a:pt x="28" y="187"/>
                    <a:pt x="28" y="187"/>
                  </a:cubicBezTo>
                  <a:cubicBezTo>
                    <a:pt x="33" y="165"/>
                    <a:pt x="33" y="165"/>
                    <a:pt x="33" y="165"/>
                  </a:cubicBezTo>
                  <a:cubicBezTo>
                    <a:pt x="33" y="163"/>
                    <a:pt x="33" y="163"/>
                    <a:pt x="33" y="163"/>
                  </a:cubicBezTo>
                  <a:cubicBezTo>
                    <a:pt x="34" y="160"/>
                    <a:pt x="34" y="160"/>
                    <a:pt x="34" y="160"/>
                  </a:cubicBezTo>
                  <a:moveTo>
                    <a:pt x="33" y="155"/>
                  </a:moveTo>
                  <a:cubicBezTo>
                    <a:pt x="33" y="156"/>
                    <a:pt x="33" y="156"/>
                    <a:pt x="33" y="156"/>
                  </a:cubicBezTo>
                  <a:cubicBezTo>
                    <a:pt x="32" y="160"/>
                    <a:pt x="32" y="160"/>
                    <a:pt x="32" y="160"/>
                  </a:cubicBezTo>
                  <a:cubicBezTo>
                    <a:pt x="33" y="155"/>
                    <a:pt x="33" y="155"/>
                    <a:pt x="33" y="155"/>
                  </a:cubicBezTo>
                  <a:moveTo>
                    <a:pt x="171" y="154"/>
                  </a:moveTo>
                  <a:cubicBezTo>
                    <a:pt x="169" y="155"/>
                    <a:pt x="169" y="155"/>
                    <a:pt x="169" y="155"/>
                  </a:cubicBezTo>
                  <a:cubicBezTo>
                    <a:pt x="175" y="164"/>
                    <a:pt x="175" y="164"/>
                    <a:pt x="175" y="164"/>
                  </a:cubicBezTo>
                  <a:cubicBezTo>
                    <a:pt x="177" y="163"/>
                    <a:pt x="177" y="163"/>
                    <a:pt x="177" y="163"/>
                  </a:cubicBezTo>
                  <a:cubicBezTo>
                    <a:pt x="171" y="154"/>
                    <a:pt x="171" y="154"/>
                    <a:pt x="171" y="154"/>
                  </a:cubicBezTo>
                  <a:moveTo>
                    <a:pt x="36" y="149"/>
                  </a:moveTo>
                  <a:cubicBezTo>
                    <a:pt x="34" y="149"/>
                    <a:pt x="34" y="149"/>
                    <a:pt x="34" y="149"/>
                  </a:cubicBezTo>
                  <a:cubicBezTo>
                    <a:pt x="33" y="154"/>
                    <a:pt x="33" y="154"/>
                    <a:pt x="33" y="154"/>
                  </a:cubicBezTo>
                  <a:cubicBezTo>
                    <a:pt x="34" y="154"/>
                    <a:pt x="34" y="154"/>
                    <a:pt x="34" y="154"/>
                  </a:cubicBezTo>
                  <a:cubicBezTo>
                    <a:pt x="36" y="149"/>
                    <a:pt x="36" y="149"/>
                    <a:pt x="36" y="149"/>
                  </a:cubicBezTo>
                  <a:moveTo>
                    <a:pt x="167" y="147"/>
                  </a:moveTo>
                  <a:cubicBezTo>
                    <a:pt x="166" y="150"/>
                    <a:pt x="166" y="150"/>
                    <a:pt x="166" y="150"/>
                  </a:cubicBezTo>
                  <a:cubicBezTo>
                    <a:pt x="168" y="153"/>
                    <a:pt x="168" y="153"/>
                    <a:pt x="168" y="153"/>
                  </a:cubicBezTo>
                  <a:cubicBezTo>
                    <a:pt x="170" y="152"/>
                    <a:pt x="170" y="152"/>
                    <a:pt x="170" y="152"/>
                  </a:cubicBezTo>
                  <a:cubicBezTo>
                    <a:pt x="167" y="147"/>
                    <a:pt x="167" y="147"/>
                    <a:pt x="167" y="147"/>
                  </a:cubicBezTo>
                  <a:moveTo>
                    <a:pt x="164" y="142"/>
                  </a:moveTo>
                  <a:cubicBezTo>
                    <a:pt x="162" y="142"/>
                    <a:pt x="162" y="142"/>
                    <a:pt x="162" y="142"/>
                  </a:cubicBezTo>
                  <a:cubicBezTo>
                    <a:pt x="165" y="147"/>
                    <a:pt x="165" y="147"/>
                    <a:pt x="165" y="147"/>
                  </a:cubicBezTo>
                  <a:cubicBezTo>
                    <a:pt x="166" y="145"/>
                    <a:pt x="166" y="145"/>
                    <a:pt x="166" y="145"/>
                  </a:cubicBezTo>
                  <a:cubicBezTo>
                    <a:pt x="164" y="142"/>
                    <a:pt x="164" y="142"/>
                    <a:pt x="164" y="142"/>
                  </a:cubicBezTo>
                  <a:moveTo>
                    <a:pt x="144" y="109"/>
                  </a:moveTo>
                  <a:cubicBezTo>
                    <a:pt x="144" y="112"/>
                    <a:pt x="144" y="112"/>
                    <a:pt x="144" y="112"/>
                  </a:cubicBezTo>
                  <a:cubicBezTo>
                    <a:pt x="161" y="140"/>
                    <a:pt x="161" y="140"/>
                    <a:pt x="161" y="140"/>
                  </a:cubicBezTo>
                  <a:cubicBezTo>
                    <a:pt x="163" y="140"/>
                    <a:pt x="163" y="140"/>
                    <a:pt x="163" y="140"/>
                  </a:cubicBezTo>
                  <a:cubicBezTo>
                    <a:pt x="144" y="109"/>
                    <a:pt x="144" y="109"/>
                    <a:pt x="144" y="109"/>
                  </a:cubicBezTo>
                  <a:moveTo>
                    <a:pt x="141" y="104"/>
                  </a:moveTo>
                  <a:cubicBezTo>
                    <a:pt x="139" y="105"/>
                    <a:pt x="139" y="105"/>
                    <a:pt x="139" y="105"/>
                  </a:cubicBezTo>
                  <a:cubicBezTo>
                    <a:pt x="142" y="110"/>
                    <a:pt x="142" y="110"/>
                    <a:pt x="142" y="110"/>
                  </a:cubicBezTo>
                  <a:cubicBezTo>
                    <a:pt x="143" y="107"/>
                    <a:pt x="143" y="107"/>
                    <a:pt x="143" y="107"/>
                  </a:cubicBezTo>
                  <a:cubicBezTo>
                    <a:pt x="141" y="104"/>
                    <a:pt x="141" y="104"/>
                    <a:pt x="141" y="104"/>
                  </a:cubicBezTo>
                  <a:moveTo>
                    <a:pt x="139" y="101"/>
                  </a:moveTo>
                  <a:cubicBezTo>
                    <a:pt x="138" y="102"/>
                    <a:pt x="138" y="102"/>
                    <a:pt x="138" y="102"/>
                  </a:cubicBezTo>
                  <a:cubicBezTo>
                    <a:pt x="138" y="103"/>
                    <a:pt x="138" y="103"/>
                    <a:pt x="138" y="103"/>
                  </a:cubicBezTo>
                  <a:cubicBezTo>
                    <a:pt x="140" y="102"/>
                    <a:pt x="140" y="102"/>
                    <a:pt x="140" y="102"/>
                  </a:cubicBezTo>
                  <a:cubicBezTo>
                    <a:pt x="139" y="101"/>
                    <a:pt x="139" y="101"/>
                    <a:pt x="139" y="101"/>
                  </a:cubicBezTo>
                  <a:moveTo>
                    <a:pt x="50" y="85"/>
                  </a:moveTo>
                  <a:cubicBezTo>
                    <a:pt x="49" y="85"/>
                    <a:pt x="49" y="85"/>
                    <a:pt x="49" y="85"/>
                  </a:cubicBezTo>
                  <a:cubicBezTo>
                    <a:pt x="42" y="115"/>
                    <a:pt x="42" y="115"/>
                    <a:pt x="42" y="115"/>
                  </a:cubicBezTo>
                  <a:cubicBezTo>
                    <a:pt x="41" y="118"/>
                    <a:pt x="41" y="118"/>
                    <a:pt x="41" y="118"/>
                  </a:cubicBezTo>
                  <a:cubicBezTo>
                    <a:pt x="35" y="148"/>
                    <a:pt x="35" y="148"/>
                    <a:pt x="35" y="148"/>
                  </a:cubicBezTo>
                  <a:cubicBezTo>
                    <a:pt x="36" y="147"/>
                    <a:pt x="36" y="147"/>
                    <a:pt x="36" y="147"/>
                  </a:cubicBezTo>
                  <a:cubicBezTo>
                    <a:pt x="37" y="145"/>
                    <a:pt x="37" y="145"/>
                    <a:pt x="37" y="145"/>
                  </a:cubicBezTo>
                  <a:cubicBezTo>
                    <a:pt x="42" y="122"/>
                    <a:pt x="42" y="122"/>
                    <a:pt x="42" y="122"/>
                  </a:cubicBezTo>
                  <a:cubicBezTo>
                    <a:pt x="43" y="118"/>
                    <a:pt x="43" y="118"/>
                    <a:pt x="43" y="118"/>
                  </a:cubicBezTo>
                  <a:cubicBezTo>
                    <a:pt x="50" y="85"/>
                    <a:pt x="50" y="85"/>
                    <a:pt x="50" y="85"/>
                  </a:cubicBezTo>
                  <a:moveTo>
                    <a:pt x="90" y="23"/>
                  </a:moveTo>
                  <a:cubicBezTo>
                    <a:pt x="137" y="101"/>
                    <a:pt x="137" y="101"/>
                    <a:pt x="137" y="101"/>
                  </a:cubicBezTo>
                  <a:cubicBezTo>
                    <a:pt x="138" y="100"/>
                    <a:pt x="138" y="100"/>
                    <a:pt x="138" y="100"/>
                  </a:cubicBezTo>
                  <a:cubicBezTo>
                    <a:pt x="94" y="26"/>
                    <a:pt x="94" y="26"/>
                    <a:pt x="94" y="26"/>
                  </a:cubicBezTo>
                  <a:cubicBezTo>
                    <a:pt x="90" y="23"/>
                    <a:pt x="90" y="23"/>
                    <a:pt x="90" y="23"/>
                  </a:cubicBezTo>
                  <a:moveTo>
                    <a:pt x="66" y="4"/>
                  </a:moveTo>
                  <a:cubicBezTo>
                    <a:pt x="49" y="83"/>
                    <a:pt x="49" y="83"/>
                    <a:pt x="49" y="83"/>
                  </a:cubicBezTo>
                  <a:cubicBezTo>
                    <a:pt x="51" y="83"/>
                    <a:pt x="51" y="83"/>
                    <a:pt x="51" y="83"/>
                  </a:cubicBezTo>
                  <a:cubicBezTo>
                    <a:pt x="68" y="5"/>
                    <a:pt x="68" y="5"/>
                    <a:pt x="68" y="5"/>
                  </a:cubicBezTo>
                  <a:cubicBezTo>
                    <a:pt x="66" y="4"/>
                    <a:pt x="66" y="4"/>
                    <a:pt x="66" y="4"/>
                  </a:cubicBezTo>
                  <a:moveTo>
                    <a:pt x="67" y="1"/>
                  </a:moveTo>
                  <a:cubicBezTo>
                    <a:pt x="67" y="2"/>
                    <a:pt x="67" y="2"/>
                    <a:pt x="67" y="2"/>
                  </a:cubicBezTo>
                  <a:cubicBezTo>
                    <a:pt x="68" y="3"/>
                    <a:pt x="68" y="3"/>
                    <a:pt x="68" y="3"/>
                  </a:cubicBezTo>
                  <a:cubicBezTo>
                    <a:pt x="69" y="2"/>
                    <a:pt x="69" y="2"/>
                    <a:pt x="69" y="2"/>
                  </a:cubicBezTo>
                  <a:cubicBezTo>
                    <a:pt x="68" y="1"/>
                    <a:pt x="68" y="1"/>
                    <a:pt x="67" y="1"/>
                  </a:cubicBezTo>
                  <a:moveTo>
                    <a:pt x="78" y="0"/>
                  </a:moveTo>
                  <a:cubicBezTo>
                    <a:pt x="78" y="1"/>
                    <a:pt x="77" y="1"/>
                    <a:pt x="76" y="1"/>
                  </a:cubicBezTo>
                  <a:cubicBezTo>
                    <a:pt x="87" y="18"/>
                    <a:pt x="87" y="18"/>
                    <a:pt x="87" y="18"/>
                  </a:cubicBezTo>
                  <a:cubicBezTo>
                    <a:pt x="91" y="22"/>
                    <a:pt x="91" y="22"/>
                    <a:pt x="91" y="22"/>
                  </a:cubicBezTo>
                  <a:cubicBezTo>
                    <a:pt x="78" y="0"/>
                    <a:pt x="78" y="0"/>
                    <a:pt x="78"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28" name="Freeform 8"/>
            <p:cNvSpPr>
              <a:spLocks noEditPoints="1"/>
            </p:cNvSpPr>
            <p:nvPr/>
          </p:nvSpPr>
          <p:spPr bwMode="auto">
            <a:xfrm>
              <a:off x="7319990" y="2989328"/>
              <a:ext cx="754990" cy="483051"/>
            </a:xfrm>
            <a:custGeom>
              <a:avLst/>
              <a:gdLst>
                <a:gd name="T0" fmla="*/ 169 w 178"/>
                <a:gd name="T1" fmla="*/ 125 h 125"/>
                <a:gd name="T2" fmla="*/ 170 w 178"/>
                <a:gd name="T3" fmla="*/ 125 h 125"/>
                <a:gd name="T4" fmla="*/ 170 w 178"/>
                <a:gd name="T5" fmla="*/ 124 h 125"/>
                <a:gd name="T6" fmla="*/ 165 w 178"/>
                <a:gd name="T7" fmla="*/ 124 h 125"/>
                <a:gd name="T8" fmla="*/ 167 w 178"/>
                <a:gd name="T9" fmla="*/ 125 h 125"/>
                <a:gd name="T10" fmla="*/ 167 w 178"/>
                <a:gd name="T11" fmla="*/ 124 h 125"/>
                <a:gd name="T12" fmla="*/ 150 w 178"/>
                <a:gd name="T13" fmla="*/ 123 h 125"/>
                <a:gd name="T14" fmla="*/ 149 w 178"/>
                <a:gd name="T15" fmla="*/ 125 h 125"/>
                <a:gd name="T16" fmla="*/ 163 w 178"/>
                <a:gd name="T17" fmla="*/ 125 h 125"/>
                <a:gd name="T18" fmla="*/ 150 w 178"/>
                <a:gd name="T19" fmla="*/ 123 h 125"/>
                <a:gd name="T20" fmla="*/ 130 w 178"/>
                <a:gd name="T21" fmla="*/ 125 h 125"/>
                <a:gd name="T22" fmla="*/ 146 w 178"/>
                <a:gd name="T23" fmla="*/ 124 h 125"/>
                <a:gd name="T24" fmla="*/ 130 w 178"/>
                <a:gd name="T25" fmla="*/ 123 h 125"/>
                <a:gd name="T26" fmla="*/ 59 w 178"/>
                <a:gd name="T27" fmla="*/ 125 h 125"/>
                <a:gd name="T28" fmla="*/ 129 w 178"/>
                <a:gd name="T29" fmla="*/ 123 h 125"/>
                <a:gd name="T30" fmla="*/ 14 w 178"/>
                <a:gd name="T31" fmla="*/ 123 h 125"/>
                <a:gd name="T32" fmla="*/ 57 w 178"/>
                <a:gd name="T33" fmla="*/ 125 h 125"/>
                <a:gd name="T34" fmla="*/ 14 w 178"/>
                <a:gd name="T35" fmla="*/ 123 h 125"/>
                <a:gd name="T36" fmla="*/ 175 w 178"/>
                <a:gd name="T37" fmla="*/ 121 h 125"/>
                <a:gd name="T38" fmla="*/ 174 w 178"/>
                <a:gd name="T39" fmla="*/ 124 h 125"/>
                <a:gd name="T40" fmla="*/ 176 w 178"/>
                <a:gd name="T41" fmla="*/ 125 h 125"/>
                <a:gd name="T42" fmla="*/ 177 w 178"/>
                <a:gd name="T43" fmla="*/ 123 h 125"/>
                <a:gd name="T44" fmla="*/ 176 w 178"/>
                <a:gd name="T45" fmla="*/ 121 h 125"/>
                <a:gd name="T46" fmla="*/ 177 w 178"/>
                <a:gd name="T47" fmla="*/ 119 h 125"/>
                <a:gd name="T48" fmla="*/ 177 w 178"/>
                <a:gd name="T49" fmla="*/ 119 h 125"/>
                <a:gd name="T50" fmla="*/ 175 w 178"/>
                <a:gd name="T51" fmla="*/ 114 h 125"/>
                <a:gd name="T52" fmla="*/ 175 w 178"/>
                <a:gd name="T53" fmla="*/ 118 h 125"/>
                <a:gd name="T54" fmla="*/ 177 w 178"/>
                <a:gd name="T55" fmla="*/ 113 h 125"/>
                <a:gd name="T56" fmla="*/ 173 w 178"/>
                <a:gd name="T57" fmla="*/ 77 h 125"/>
                <a:gd name="T58" fmla="*/ 175 w 178"/>
                <a:gd name="T59" fmla="*/ 92 h 125"/>
                <a:gd name="T60" fmla="*/ 175 w 178"/>
                <a:gd name="T61" fmla="*/ 77 h 125"/>
                <a:gd name="T62" fmla="*/ 0 w 178"/>
                <a:gd name="T63" fmla="*/ 123 h 125"/>
                <a:gd name="T64" fmla="*/ 2 w 178"/>
                <a:gd name="T65" fmla="*/ 124 h 125"/>
                <a:gd name="T66" fmla="*/ 12 w 178"/>
                <a:gd name="T67" fmla="*/ 123 h 125"/>
                <a:gd name="T68" fmla="*/ 2 w 178"/>
                <a:gd name="T69" fmla="*/ 71 h 125"/>
                <a:gd name="T70" fmla="*/ 0 w 178"/>
                <a:gd name="T71" fmla="*/ 50 h 125"/>
                <a:gd name="T72" fmla="*/ 2 w 178"/>
                <a:gd name="T73" fmla="*/ 61 h 125"/>
                <a:gd name="T74" fmla="*/ 0 w 178"/>
                <a:gd name="T75" fmla="*/ 50 h 125"/>
                <a:gd name="T76" fmla="*/ 0 w 178"/>
                <a:gd name="T77" fmla="*/ 42 h 125"/>
                <a:gd name="T78" fmla="*/ 2 w 178"/>
                <a:gd name="T79" fmla="*/ 49 h 125"/>
                <a:gd name="T80" fmla="*/ 0 w 178"/>
                <a:gd name="T81" fmla="*/ 38 h 125"/>
                <a:gd name="T82" fmla="*/ 2 w 178"/>
                <a:gd name="T83" fmla="*/ 40 h 125"/>
                <a:gd name="T84" fmla="*/ 1 w 178"/>
                <a:gd name="T85" fmla="*/ 38 h 125"/>
                <a:gd name="T86" fmla="*/ 172 w 178"/>
                <a:gd name="T87" fmla="*/ 28 h 125"/>
                <a:gd name="T88" fmla="*/ 173 w 178"/>
                <a:gd name="T89" fmla="*/ 75 h 125"/>
                <a:gd name="T90" fmla="*/ 172 w 178"/>
                <a:gd name="T91" fmla="*/ 28 h 125"/>
                <a:gd name="T92" fmla="*/ 5 w 178"/>
                <a:gd name="T93" fmla="*/ 31 h 125"/>
                <a:gd name="T94" fmla="*/ 38 w 178"/>
                <a:gd name="T95" fmla="*/ 27 h 125"/>
                <a:gd name="T96" fmla="*/ 171 w 178"/>
                <a:gd name="T97" fmla="*/ 10 h 125"/>
                <a:gd name="T98" fmla="*/ 170 w 178"/>
                <a:gd name="T99" fmla="*/ 26 h 125"/>
                <a:gd name="T100" fmla="*/ 171 w 178"/>
                <a:gd name="T101" fmla="*/ 10 h 125"/>
                <a:gd name="T102" fmla="*/ 39 w 178"/>
                <a:gd name="T103" fmla="*/ 24 h 125"/>
                <a:gd name="T104" fmla="*/ 135 w 178"/>
                <a:gd name="T105" fmla="*/ 6 h 125"/>
                <a:gd name="T106" fmla="*/ 156 w 178"/>
                <a:gd name="T107" fmla="*/ 0 h 125"/>
                <a:gd name="T108" fmla="*/ 137 w 178"/>
                <a:gd name="T109" fmla="*/ 6 h 125"/>
                <a:gd name="T110" fmla="*/ 156 w 178"/>
                <a:gd name="T111" fmla="*/ 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8" h="125">
                  <a:moveTo>
                    <a:pt x="170" y="124"/>
                  </a:moveTo>
                  <a:cubicBezTo>
                    <a:pt x="169" y="125"/>
                    <a:pt x="169" y="125"/>
                    <a:pt x="169" y="125"/>
                  </a:cubicBezTo>
                  <a:cubicBezTo>
                    <a:pt x="169" y="125"/>
                    <a:pt x="169" y="125"/>
                    <a:pt x="169" y="125"/>
                  </a:cubicBezTo>
                  <a:cubicBezTo>
                    <a:pt x="170" y="125"/>
                    <a:pt x="170" y="125"/>
                    <a:pt x="170" y="125"/>
                  </a:cubicBezTo>
                  <a:cubicBezTo>
                    <a:pt x="171" y="124"/>
                    <a:pt x="171" y="124"/>
                    <a:pt x="171" y="124"/>
                  </a:cubicBezTo>
                  <a:cubicBezTo>
                    <a:pt x="170" y="124"/>
                    <a:pt x="170" y="124"/>
                    <a:pt x="170" y="124"/>
                  </a:cubicBezTo>
                  <a:moveTo>
                    <a:pt x="165" y="124"/>
                  </a:moveTo>
                  <a:cubicBezTo>
                    <a:pt x="165" y="124"/>
                    <a:pt x="165" y="124"/>
                    <a:pt x="165" y="124"/>
                  </a:cubicBezTo>
                  <a:cubicBezTo>
                    <a:pt x="166" y="125"/>
                    <a:pt x="166" y="125"/>
                    <a:pt x="166" y="125"/>
                  </a:cubicBezTo>
                  <a:cubicBezTo>
                    <a:pt x="167" y="125"/>
                    <a:pt x="167" y="125"/>
                    <a:pt x="167" y="125"/>
                  </a:cubicBezTo>
                  <a:cubicBezTo>
                    <a:pt x="167" y="125"/>
                    <a:pt x="167" y="125"/>
                    <a:pt x="167" y="125"/>
                  </a:cubicBezTo>
                  <a:cubicBezTo>
                    <a:pt x="167" y="124"/>
                    <a:pt x="167" y="124"/>
                    <a:pt x="167" y="124"/>
                  </a:cubicBezTo>
                  <a:cubicBezTo>
                    <a:pt x="165" y="124"/>
                    <a:pt x="165" y="124"/>
                    <a:pt x="165" y="124"/>
                  </a:cubicBezTo>
                  <a:moveTo>
                    <a:pt x="150" y="123"/>
                  </a:moveTo>
                  <a:cubicBezTo>
                    <a:pt x="148" y="125"/>
                    <a:pt x="148" y="125"/>
                    <a:pt x="148" y="125"/>
                  </a:cubicBezTo>
                  <a:cubicBezTo>
                    <a:pt x="149" y="125"/>
                    <a:pt x="149" y="125"/>
                    <a:pt x="149" y="125"/>
                  </a:cubicBezTo>
                  <a:cubicBezTo>
                    <a:pt x="163" y="125"/>
                    <a:pt x="163" y="125"/>
                    <a:pt x="163" y="125"/>
                  </a:cubicBezTo>
                  <a:cubicBezTo>
                    <a:pt x="163" y="125"/>
                    <a:pt x="163" y="125"/>
                    <a:pt x="163" y="125"/>
                  </a:cubicBezTo>
                  <a:cubicBezTo>
                    <a:pt x="161" y="123"/>
                    <a:pt x="161" y="123"/>
                    <a:pt x="161" y="123"/>
                  </a:cubicBezTo>
                  <a:cubicBezTo>
                    <a:pt x="150" y="123"/>
                    <a:pt x="150" y="123"/>
                    <a:pt x="150" y="123"/>
                  </a:cubicBezTo>
                  <a:moveTo>
                    <a:pt x="130" y="123"/>
                  </a:moveTo>
                  <a:cubicBezTo>
                    <a:pt x="130" y="125"/>
                    <a:pt x="130" y="125"/>
                    <a:pt x="130" y="125"/>
                  </a:cubicBezTo>
                  <a:cubicBezTo>
                    <a:pt x="144" y="125"/>
                    <a:pt x="144" y="125"/>
                    <a:pt x="144" y="125"/>
                  </a:cubicBezTo>
                  <a:cubicBezTo>
                    <a:pt x="146" y="124"/>
                    <a:pt x="146" y="124"/>
                    <a:pt x="146" y="124"/>
                  </a:cubicBezTo>
                  <a:cubicBezTo>
                    <a:pt x="146" y="123"/>
                    <a:pt x="146" y="123"/>
                    <a:pt x="146" y="123"/>
                  </a:cubicBezTo>
                  <a:cubicBezTo>
                    <a:pt x="130" y="123"/>
                    <a:pt x="130" y="123"/>
                    <a:pt x="130" y="123"/>
                  </a:cubicBezTo>
                  <a:moveTo>
                    <a:pt x="58" y="123"/>
                  </a:moveTo>
                  <a:cubicBezTo>
                    <a:pt x="59" y="125"/>
                    <a:pt x="59" y="125"/>
                    <a:pt x="59" y="125"/>
                  </a:cubicBezTo>
                  <a:cubicBezTo>
                    <a:pt x="128" y="125"/>
                    <a:pt x="128" y="125"/>
                    <a:pt x="128" y="125"/>
                  </a:cubicBezTo>
                  <a:cubicBezTo>
                    <a:pt x="129" y="123"/>
                    <a:pt x="129" y="123"/>
                    <a:pt x="129" y="123"/>
                  </a:cubicBezTo>
                  <a:cubicBezTo>
                    <a:pt x="58" y="123"/>
                    <a:pt x="58" y="123"/>
                    <a:pt x="58" y="123"/>
                  </a:cubicBezTo>
                  <a:moveTo>
                    <a:pt x="14" y="123"/>
                  </a:moveTo>
                  <a:cubicBezTo>
                    <a:pt x="14" y="124"/>
                    <a:pt x="14" y="124"/>
                    <a:pt x="14" y="124"/>
                  </a:cubicBezTo>
                  <a:cubicBezTo>
                    <a:pt x="57" y="125"/>
                    <a:pt x="57" y="125"/>
                    <a:pt x="57" y="125"/>
                  </a:cubicBezTo>
                  <a:cubicBezTo>
                    <a:pt x="56" y="123"/>
                    <a:pt x="56" y="123"/>
                    <a:pt x="56" y="123"/>
                  </a:cubicBezTo>
                  <a:cubicBezTo>
                    <a:pt x="14" y="123"/>
                    <a:pt x="14" y="123"/>
                    <a:pt x="14" y="123"/>
                  </a:cubicBezTo>
                  <a:moveTo>
                    <a:pt x="176" y="121"/>
                  </a:moveTo>
                  <a:cubicBezTo>
                    <a:pt x="175" y="121"/>
                    <a:pt x="175" y="121"/>
                    <a:pt x="175" y="121"/>
                  </a:cubicBezTo>
                  <a:cubicBezTo>
                    <a:pt x="176" y="124"/>
                    <a:pt x="176" y="124"/>
                    <a:pt x="176" y="124"/>
                  </a:cubicBezTo>
                  <a:cubicBezTo>
                    <a:pt x="174" y="124"/>
                    <a:pt x="174" y="124"/>
                    <a:pt x="174" y="124"/>
                  </a:cubicBezTo>
                  <a:cubicBezTo>
                    <a:pt x="172" y="125"/>
                    <a:pt x="172" y="125"/>
                    <a:pt x="172" y="125"/>
                  </a:cubicBezTo>
                  <a:cubicBezTo>
                    <a:pt x="176" y="125"/>
                    <a:pt x="176" y="125"/>
                    <a:pt x="176" y="125"/>
                  </a:cubicBezTo>
                  <a:cubicBezTo>
                    <a:pt x="178" y="125"/>
                    <a:pt x="178" y="125"/>
                    <a:pt x="178" y="125"/>
                  </a:cubicBezTo>
                  <a:cubicBezTo>
                    <a:pt x="177" y="123"/>
                    <a:pt x="177" y="123"/>
                    <a:pt x="177" y="123"/>
                  </a:cubicBezTo>
                  <a:cubicBezTo>
                    <a:pt x="177" y="121"/>
                    <a:pt x="177" y="121"/>
                    <a:pt x="177" y="121"/>
                  </a:cubicBezTo>
                  <a:cubicBezTo>
                    <a:pt x="176" y="121"/>
                    <a:pt x="176" y="121"/>
                    <a:pt x="176" y="121"/>
                  </a:cubicBezTo>
                  <a:moveTo>
                    <a:pt x="177" y="119"/>
                  </a:moveTo>
                  <a:cubicBezTo>
                    <a:pt x="177" y="119"/>
                    <a:pt x="177" y="119"/>
                    <a:pt x="177" y="119"/>
                  </a:cubicBezTo>
                  <a:cubicBezTo>
                    <a:pt x="177" y="119"/>
                    <a:pt x="177" y="119"/>
                    <a:pt x="177" y="119"/>
                  </a:cubicBezTo>
                  <a:cubicBezTo>
                    <a:pt x="177" y="119"/>
                    <a:pt x="177" y="119"/>
                    <a:pt x="177" y="119"/>
                  </a:cubicBezTo>
                  <a:moveTo>
                    <a:pt x="177" y="113"/>
                  </a:moveTo>
                  <a:cubicBezTo>
                    <a:pt x="176" y="114"/>
                    <a:pt x="176" y="114"/>
                    <a:pt x="175" y="114"/>
                  </a:cubicBezTo>
                  <a:cubicBezTo>
                    <a:pt x="175" y="118"/>
                    <a:pt x="175" y="118"/>
                    <a:pt x="175" y="118"/>
                  </a:cubicBezTo>
                  <a:cubicBezTo>
                    <a:pt x="175" y="118"/>
                    <a:pt x="175" y="118"/>
                    <a:pt x="175" y="118"/>
                  </a:cubicBezTo>
                  <a:cubicBezTo>
                    <a:pt x="177" y="117"/>
                    <a:pt x="177" y="117"/>
                    <a:pt x="177" y="117"/>
                  </a:cubicBezTo>
                  <a:cubicBezTo>
                    <a:pt x="177" y="113"/>
                    <a:pt x="177" y="113"/>
                    <a:pt x="177" y="113"/>
                  </a:cubicBezTo>
                  <a:moveTo>
                    <a:pt x="175" y="77"/>
                  </a:moveTo>
                  <a:cubicBezTo>
                    <a:pt x="173" y="77"/>
                    <a:pt x="173" y="77"/>
                    <a:pt x="173" y="77"/>
                  </a:cubicBezTo>
                  <a:cubicBezTo>
                    <a:pt x="174" y="92"/>
                    <a:pt x="174" y="92"/>
                    <a:pt x="174" y="92"/>
                  </a:cubicBezTo>
                  <a:cubicBezTo>
                    <a:pt x="174" y="92"/>
                    <a:pt x="175" y="92"/>
                    <a:pt x="175" y="92"/>
                  </a:cubicBezTo>
                  <a:cubicBezTo>
                    <a:pt x="176" y="92"/>
                    <a:pt x="176" y="92"/>
                    <a:pt x="176" y="92"/>
                  </a:cubicBezTo>
                  <a:cubicBezTo>
                    <a:pt x="175" y="77"/>
                    <a:pt x="175" y="77"/>
                    <a:pt x="175" y="77"/>
                  </a:cubicBezTo>
                  <a:moveTo>
                    <a:pt x="0" y="62"/>
                  </a:moveTo>
                  <a:cubicBezTo>
                    <a:pt x="0" y="123"/>
                    <a:pt x="0" y="123"/>
                    <a:pt x="0" y="123"/>
                  </a:cubicBezTo>
                  <a:cubicBezTo>
                    <a:pt x="0" y="124"/>
                    <a:pt x="0" y="124"/>
                    <a:pt x="0" y="124"/>
                  </a:cubicBezTo>
                  <a:cubicBezTo>
                    <a:pt x="2" y="124"/>
                    <a:pt x="2" y="124"/>
                    <a:pt x="2" y="124"/>
                  </a:cubicBezTo>
                  <a:cubicBezTo>
                    <a:pt x="12" y="124"/>
                    <a:pt x="12" y="124"/>
                    <a:pt x="12" y="124"/>
                  </a:cubicBezTo>
                  <a:cubicBezTo>
                    <a:pt x="12" y="123"/>
                    <a:pt x="12" y="123"/>
                    <a:pt x="12" y="123"/>
                  </a:cubicBezTo>
                  <a:cubicBezTo>
                    <a:pt x="2" y="123"/>
                    <a:pt x="2" y="123"/>
                    <a:pt x="2" y="123"/>
                  </a:cubicBezTo>
                  <a:cubicBezTo>
                    <a:pt x="2" y="71"/>
                    <a:pt x="2" y="71"/>
                    <a:pt x="2" y="71"/>
                  </a:cubicBezTo>
                  <a:cubicBezTo>
                    <a:pt x="0" y="62"/>
                    <a:pt x="0" y="62"/>
                    <a:pt x="0" y="62"/>
                  </a:cubicBezTo>
                  <a:moveTo>
                    <a:pt x="0" y="50"/>
                  </a:moveTo>
                  <a:cubicBezTo>
                    <a:pt x="0" y="52"/>
                    <a:pt x="0" y="52"/>
                    <a:pt x="0" y="52"/>
                  </a:cubicBezTo>
                  <a:cubicBezTo>
                    <a:pt x="2" y="61"/>
                    <a:pt x="2" y="61"/>
                    <a:pt x="2" y="61"/>
                  </a:cubicBezTo>
                  <a:cubicBezTo>
                    <a:pt x="2" y="51"/>
                    <a:pt x="2" y="51"/>
                    <a:pt x="2" y="51"/>
                  </a:cubicBezTo>
                  <a:cubicBezTo>
                    <a:pt x="0" y="50"/>
                    <a:pt x="0" y="50"/>
                    <a:pt x="0" y="50"/>
                  </a:cubicBezTo>
                  <a:moveTo>
                    <a:pt x="2" y="42"/>
                  </a:moveTo>
                  <a:cubicBezTo>
                    <a:pt x="0" y="42"/>
                    <a:pt x="0" y="42"/>
                    <a:pt x="0" y="42"/>
                  </a:cubicBezTo>
                  <a:cubicBezTo>
                    <a:pt x="0" y="48"/>
                    <a:pt x="0" y="48"/>
                    <a:pt x="0" y="48"/>
                  </a:cubicBezTo>
                  <a:cubicBezTo>
                    <a:pt x="2" y="49"/>
                    <a:pt x="2" y="49"/>
                    <a:pt x="2" y="49"/>
                  </a:cubicBezTo>
                  <a:cubicBezTo>
                    <a:pt x="2" y="42"/>
                    <a:pt x="2" y="42"/>
                    <a:pt x="2" y="42"/>
                  </a:cubicBezTo>
                  <a:moveTo>
                    <a:pt x="0" y="38"/>
                  </a:moveTo>
                  <a:cubicBezTo>
                    <a:pt x="0" y="40"/>
                    <a:pt x="0" y="40"/>
                    <a:pt x="0" y="40"/>
                  </a:cubicBezTo>
                  <a:cubicBezTo>
                    <a:pt x="2" y="40"/>
                    <a:pt x="2" y="40"/>
                    <a:pt x="2" y="40"/>
                  </a:cubicBezTo>
                  <a:cubicBezTo>
                    <a:pt x="2" y="38"/>
                    <a:pt x="2" y="38"/>
                    <a:pt x="2" y="38"/>
                  </a:cubicBezTo>
                  <a:cubicBezTo>
                    <a:pt x="2" y="38"/>
                    <a:pt x="1" y="38"/>
                    <a:pt x="1" y="38"/>
                  </a:cubicBezTo>
                  <a:cubicBezTo>
                    <a:pt x="1" y="38"/>
                    <a:pt x="0" y="38"/>
                    <a:pt x="0" y="38"/>
                  </a:cubicBezTo>
                  <a:moveTo>
                    <a:pt x="172" y="28"/>
                  </a:moveTo>
                  <a:cubicBezTo>
                    <a:pt x="170" y="28"/>
                    <a:pt x="170" y="28"/>
                    <a:pt x="170" y="28"/>
                  </a:cubicBezTo>
                  <a:cubicBezTo>
                    <a:pt x="173" y="75"/>
                    <a:pt x="173" y="75"/>
                    <a:pt x="173" y="75"/>
                  </a:cubicBezTo>
                  <a:cubicBezTo>
                    <a:pt x="175" y="75"/>
                    <a:pt x="175" y="75"/>
                    <a:pt x="175" y="75"/>
                  </a:cubicBezTo>
                  <a:cubicBezTo>
                    <a:pt x="172" y="28"/>
                    <a:pt x="172" y="28"/>
                    <a:pt x="172" y="28"/>
                  </a:cubicBezTo>
                  <a:moveTo>
                    <a:pt x="37" y="25"/>
                  </a:moveTo>
                  <a:cubicBezTo>
                    <a:pt x="5" y="31"/>
                    <a:pt x="5" y="31"/>
                    <a:pt x="5" y="31"/>
                  </a:cubicBezTo>
                  <a:cubicBezTo>
                    <a:pt x="6" y="32"/>
                    <a:pt x="6" y="33"/>
                    <a:pt x="6" y="33"/>
                  </a:cubicBezTo>
                  <a:cubicBezTo>
                    <a:pt x="38" y="27"/>
                    <a:pt x="38" y="27"/>
                    <a:pt x="38" y="27"/>
                  </a:cubicBezTo>
                  <a:cubicBezTo>
                    <a:pt x="37" y="25"/>
                    <a:pt x="37" y="25"/>
                    <a:pt x="37" y="25"/>
                  </a:cubicBezTo>
                  <a:moveTo>
                    <a:pt x="171" y="10"/>
                  </a:moveTo>
                  <a:cubicBezTo>
                    <a:pt x="171" y="10"/>
                    <a:pt x="170" y="10"/>
                    <a:pt x="169" y="10"/>
                  </a:cubicBezTo>
                  <a:cubicBezTo>
                    <a:pt x="170" y="26"/>
                    <a:pt x="170" y="26"/>
                    <a:pt x="170" y="26"/>
                  </a:cubicBezTo>
                  <a:cubicBezTo>
                    <a:pt x="172" y="26"/>
                    <a:pt x="172" y="26"/>
                    <a:pt x="172" y="26"/>
                  </a:cubicBezTo>
                  <a:cubicBezTo>
                    <a:pt x="171" y="10"/>
                    <a:pt x="171" y="10"/>
                    <a:pt x="171" y="10"/>
                  </a:cubicBezTo>
                  <a:moveTo>
                    <a:pt x="135" y="5"/>
                  </a:moveTo>
                  <a:cubicBezTo>
                    <a:pt x="39" y="24"/>
                    <a:pt x="39" y="24"/>
                    <a:pt x="39" y="24"/>
                  </a:cubicBezTo>
                  <a:cubicBezTo>
                    <a:pt x="39" y="26"/>
                    <a:pt x="39" y="26"/>
                    <a:pt x="39" y="26"/>
                  </a:cubicBezTo>
                  <a:cubicBezTo>
                    <a:pt x="135" y="6"/>
                    <a:pt x="135" y="6"/>
                    <a:pt x="135" y="6"/>
                  </a:cubicBezTo>
                  <a:cubicBezTo>
                    <a:pt x="135" y="5"/>
                    <a:pt x="135" y="5"/>
                    <a:pt x="135" y="5"/>
                  </a:cubicBezTo>
                  <a:moveTo>
                    <a:pt x="156" y="0"/>
                  </a:moveTo>
                  <a:cubicBezTo>
                    <a:pt x="137" y="4"/>
                    <a:pt x="137" y="4"/>
                    <a:pt x="137" y="4"/>
                  </a:cubicBezTo>
                  <a:cubicBezTo>
                    <a:pt x="137" y="6"/>
                    <a:pt x="137" y="6"/>
                    <a:pt x="137" y="6"/>
                  </a:cubicBezTo>
                  <a:cubicBezTo>
                    <a:pt x="156" y="2"/>
                    <a:pt x="156" y="2"/>
                    <a:pt x="156" y="2"/>
                  </a:cubicBezTo>
                  <a:cubicBezTo>
                    <a:pt x="156" y="1"/>
                    <a:pt x="156" y="1"/>
                    <a:pt x="156"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29" name="Freeform 9"/>
            <p:cNvSpPr>
              <a:spLocks noEditPoints="1"/>
            </p:cNvSpPr>
            <p:nvPr/>
          </p:nvSpPr>
          <p:spPr bwMode="auto">
            <a:xfrm>
              <a:off x="8565186" y="2963305"/>
              <a:ext cx="186064" cy="528591"/>
            </a:xfrm>
            <a:custGeom>
              <a:avLst/>
              <a:gdLst>
                <a:gd name="T0" fmla="*/ 19 w 104"/>
                <a:gd name="T1" fmla="*/ 320 h 325"/>
                <a:gd name="T2" fmla="*/ 24 w 104"/>
                <a:gd name="T3" fmla="*/ 325 h 325"/>
                <a:gd name="T4" fmla="*/ 26 w 104"/>
                <a:gd name="T5" fmla="*/ 323 h 325"/>
                <a:gd name="T6" fmla="*/ 24 w 104"/>
                <a:gd name="T7" fmla="*/ 320 h 325"/>
                <a:gd name="T8" fmla="*/ 17 w 104"/>
                <a:gd name="T9" fmla="*/ 296 h 325"/>
                <a:gd name="T10" fmla="*/ 29 w 104"/>
                <a:gd name="T11" fmla="*/ 313 h 325"/>
                <a:gd name="T12" fmla="*/ 62 w 104"/>
                <a:gd name="T13" fmla="*/ 287 h 325"/>
                <a:gd name="T14" fmla="*/ 22 w 104"/>
                <a:gd name="T15" fmla="*/ 275 h 325"/>
                <a:gd name="T16" fmla="*/ 17 w 104"/>
                <a:gd name="T17" fmla="*/ 282 h 325"/>
                <a:gd name="T18" fmla="*/ 22 w 104"/>
                <a:gd name="T19" fmla="*/ 275 h 325"/>
                <a:gd name="T20" fmla="*/ 62 w 104"/>
                <a:gd name="T21" fmla="*/ 280 h 325"/>
                <a:gd name="T22" fmla="*/ 76 w 104"/>
                <a:gd name="T23" fmla="*/ 273 h 325"/>
                <a:gd name="T24" fmla="*/ 17 w 104"/>
                <a:gd name="T25" fmla="*/ 266 h 325"/>
                <a:gd name="T26" fmla="*/ 19 w 104"/>
                <a:gd name="T27" fmla="*/ 270 h 325"/>
                <a:gd name="T28" fmla="*/ 17 w 104"/>
                <a:gd name="T29" fmla="*/ 266 h 325"/>
                <a:gd name="T30" fmla="*/ 74 w 104"/>
                <a:gd name="T31" fmla="*/ 268 h 325"/>
                <a:gd name="T32" fmla="*/ 83 w 104"/>
                <a:gd name="T33" fmla="*/ 266 h 325"/>
                <a:gd name="T34" fmla="*/ 95 w 104"/>
                <a:gd name="T35" fmla="*/ 247 h 325"/>
                <a:gd name="T36" fmla="*/ 85 w 104"/>
                <a:gd name="T37" fmla="*/ 261 h 325"/>
                <a:gd name="T38" fmla="*/ 95 w 104"/>
                <a:gd name="T39" fmla="*/ 247 h 325"/>
                <a:gd name="T40" fmla="*/ 14 w 104"/>
                <a:gd name="T41" fmla="*/ 263 h 325"/>
                <a:gd name="T42" fmla="*/ 19 w 104"/>
                <a:gd name="T43" fmla="*/ 244 h 325"/>
                <a:gd name="T44" fmla="*/ 97 w 104"/>
                <a:gd name="T45" fmla="*/ 225 h 325"/>
                <a:gd name="T46" fmla="*/ 100 w 104"/>
                <a:gd name="T47" fmla="*/ 244 h 325"/>
                <a:gd name="T48" fmla="*/ 102 w 104"/>
                <a:gd name="T49" fmla="*/ 247 h 325"/>
                <a:gd name="T50" fmla="*/ 104 w 104"/>
                <a:gd name="T51" fmla="*/ 244 h 325"/>
                <a:gd name="T52" fmla="*/ 97 w 104"/>
                <a:gd name="T53" fmla="*/ 225 h 325"/>
                <a:gd name="T54" fmla="*/ 14 w 104"/>
                <a:gd name="T55" fmla="*/ 235 h 325"/>
                <a:gd name="T56" fmla="*/ 17 w 104"/>
                <a:gd name="T57" fmla="*/ 199 h 325"/>
                <a:gd name="T58" fmla="*/ 14 w 104"/>
                <a:gd name="T59" fmla="*/ 183 h 325"/>
                <a:gd name="T60" fmla="*/ 12 w 104"/>
                <a:gd name="T61" fmla="*/ 190 h 325"/>
                <a:gd name="T62" fmla="*/ 14 w 104"/>
                <a:gd name="T63" fmla="*/ 183 h 325"/>
                <a:gd name="T64" fmla="*/ 71 w 104"/>
                <a:gd name="T65" fmla="*/ 178 h 325"/>
                <a:gd name="T66" fmla="*/ 95 w 104"/>
                <a:gd name="T67" fmla="*/ 223 h 325"/>
                <a:gd name="T68" fmla="*/ 10 w 104"/>
                <a:gd name="T69" fmla="*/ 173 h 325"/>
                <a:gd name="T70" fmla="*/ 14 w 104"/>
                <a:gd name="T71" fmla="*/ 178 h 325"/>
                <a:gd name="T72" fmla="*/ 10 w 104"/>
                <a:gd name="T73" fmla="*/ 173 h 325"/>
                <a:gd name="T74" fmla="*/ 71 w 104"/>
                <a:gd name="T75" fmla="*/ 175 h 325"/>
                <a:gd name="T76" fmla="*/ 62 w 104"/>
                <a:gd name="T77" fmla="*/ 145 h 325"/>
                <a:gd name="T78" fmla="*/ 7 w 104"/>
                <a:gd name="T79" fmla="*/ 133 h 325"/>
                <a:gd name="T80" fmla="*/ 14 w 104"/>
                <a:gd name="T81" fmla="*/ 171 h 325"/>
                <a:gd name="T82" fmla="*/ 7 w 104"/>
                <a:gd name="T83" fmla="*/ 133 h 325"/>
                <a:gd name="T84" fmla="*/ 3 w 104"/>
                <a:gd name="T85" fmla="*/ 45 h 325"/>
                <a:gd name="T86" fmla="*/ 12 w 104"/>
                <a:gd name="T87" fmla="*/ 130 h 325"/>
                <a:gd name="T88" fmla="*/ 5 w 104"/>
                <a:gd name="T89" fmla="*/ 33 h 325"/>
                <a:gd name="T90" fmla="*/ 3 w 104"/>
                <a:gd name="T91" fmla="*/ 35 h 325"/>
                <a:gd name="T92" fmla="*/ 14 w 104"/>
                <a:gd name="T93" fmla="*/ 31 h 325"/>
                <a:gd name="T94" fmla="*/ 10 w 104"/>
                <a:gd name="T95" fmla="*/ 31 h 325"/>
                <a:gd name="T96" fmla="*/ 59 w 104"/>
                <a:gd name="T97" fmla="*/ 140 h 325"/>
                <a:gd name="T98" fmla="*/ 12 w 104"/>
                <a:gd name="T99" fmla="*/ 26 h 325"/>
                <a:gd name="T100" fmla="*/ 12 w 104"/>
                <a:gd name="T101" fmla="*/ 28 h 325"/>
                <a:gd name="T102" fmla="*/ 0 w 104"/>
                <a:gd name="T103" fmla="*/ 0 h 325"/>
                <a:gd name="T104" fmla="*/ 3 w 104"/>
                <a:gd name="T105" fmla="*/ 28 h 325"/>
                <a:gd name="T106" fmla="*/ 7 w 104"/>
                <a:gd name="T107" fmla="*/ 26 h 325"/>
                <a:gd name="T108" fmla="*/ 10 w 104"/>
                <a:gd name="T109" fmla="*/ 21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4" h="325">
                  <a:moveTo>
                    <a:pt x="17" y="296"/>
                  </a:moveTo>
                  <a:lnTo>
                    <a:pt x="19" y="320"/>
                  </a:lnTo>
                  <a:lnTo>
                    <a:pt x="19" y="325"/>
                  </a:lnTo>
                  <a:lnTo>
                    <a:pt x="24" y="325"/>
                  </a:lnTo>
                  <a:lnTo>
                    <a:pt x="26" y="323"/>
                  </a:lnTo>
                  <a:lnTo>
                    <a:pt x="26" y="323"/>
                  </a:lnTo>
                  <a:lnTo>
                    <a:pt x="26" y="318"/>
                  </a:lnTo>
                  <a:lnTo>
                    <a:pt x="24" y="320"/>
                  </a:lnTo>
                  <a:lnTo>
                    <a:pt x="22" y="311"/>
                  </a:lnTo>
                  <a:lnTo>
                    <a:pt x="17" y="296"/>
                  </a:lnTo>
                  <a:close/>
                  <a:moveTo>
                    <a:pt x="59" y="282"/>
                  </a:moveTo>
                  <a:lnTo>
                    <a:pt x="29" y="313"/>
                  </a:lnTo>
                  <a:lnTo>
                    <a:pt x="31" y="318"/>
                  </a:lnTo>
                  <a:lnTo>
                    <a:pt x="62" y="287"/>
                  </a:lnTo>
                  <a:lnTo>
                    <a:pt x="59" y="282"/>
                  </a:lnTo>
                  <a:close/>
                  <a:moveTo>
                    <a:pt x="22" y="275"/>
                  </a:moveTo>
                  <a:lnTo>
                    <a:pt x="17" y="277"/>
                  </a:lnTo>
                  <a:lnTo>
                    <a:pt x="17" y="282"/>
                  </a:lnTo>
                  <a:lnTo>
                    <a:pt x="22" y="296"/>
                  </a:lnTo>
                  <a:lnTo>
                    <a:pt x="22" y="275"/>
                  </a:lnTo>
                  <a:close/>
                  <a:moveTo>
                    <a:pt x="71" y="273"/>
                  </a:moveTo>
                  <a:lnTo>
                    <a:pt x="62" y="280"/>
                  </a:lnTo>
                  <a:lnTo>
                    <a:pt x="67" y="282"/>
                  </a:lnTo>
                  <a:lnTo>
                    <a:pt x="76" y="273"/>
                  </a:lnTo>
                  <a:lnTo>
                    <a:pt x="71" y="273"/>
                  </a:lnTo>
                  <a:close/>
                  <a:moveTo>
                    <a:pt x="17" y="266"/>
                  </a:moveTo>
                  <a:lnTo>
                    <a:pt x="17" y="273"/>
                  </a:lnTo>
                  <a:lnTo>
                    <a:pt x="19" y="270"/>
                  </a:lnTo>
                  <a:lnTo>
                    <a:pt x="19" y="268"/>
                  </a:lnTo>
                  <a:lnTo>
                    <a:pt x="17" y="266"/>
                  </a:lnTo>
                  <a:close/>
                  <a:moveTo>
                    <a:pt x="81" y="261"/>
                  </a:moveTo>
                  <a:lnTo>
                    <a:pt x="74" y="268"/>
                  </a:lnTo>
                  <a:lnTo>
                    <a:pt x="81" y="268"/>
                  </a:lnTo>
                  <a:lnTo>
                    <a:pt x="83" y="266"/>
                  </a:lnTo>
                  <a:lnTo>
                    <a:pt x="81" y="261"/>
                  </a:lnTo>
                  <a:close/>
                  <a:moveTo>
                    <a:pt x="95" y="247"/>
                  </a:moveTo>
                  <a:lnTo>
                    <a:pt x="83" y="259"/>
                  </a:lnTo>
                  <a:lnTo>
                    <a:pt x="85" y="261"/>
                  </a:lnTo>
                  <a:lnTo>
                    <a:pt x="100" y="249"/>
                  </a:lnTo>
                  <a:lnTo>
                    <a:pt x="95" y="247"/>
                  </a:lnTo>
                  <a:close/>
                  <a:moveTo>
                    <a:pt x="14" y="240"/>
                  </a:moveTo>
                  <a:lnTo>
                    <a:pt x="14" y="263"/>
                  </a:lnTo>
                  <a:lnTo>
                    <a:pt x="19" y="263"/>
                  </a:lnTo>
                  <a:lnTo>
                    <a:pt x="19" y="244"/>
                  </a:lnTo>
                  <a:lnTo>
                    <a:pt x="14" y="240"/>
                  </a:lnTo>
                  <a:close/>
                  <a:moveTo>
                    <a:pt x="97" y="225"/>
                  </a:moveTo>
                  <a:lnTo>
                    <a:pt x="93" y="228"/>
                  </a:lnTo>
                  <a:lnTo>
                    <a:pt x="100" y="244"/>
                  </a:lnTo>
                  <a:lnTo>
                    <a:pt x="97" y="244"/>
                  </a:lnTo>
                  <a:lnTo>
                    <a:pt x="102" y="247"/>
                  </a:lnTo>
                  <a:lnTo>
                    <a:pt x="102" y="247"/>
                  </a:lnTo>
                  <a:lnTo>
                    <a:pt x="104" y="244"/>
                  </a:lnTo>
                  <a:lnTo>
                    <a:pt x="102" y="242"/>
                  </a:lnTo>
                  <a:lnTo>
                    <a:pt x="97" y="225"/>
                  </a:lnTo>
                  <a:close/>
                  <a:moveTo>
                    <a:pt x="12" y="197"/>
                  </a:moveTo>
                  <a:lnTo>
                    <a:pt x="14" y="235"/>
                  </a:lnTo>
                  <a:lnTo>
                    <a:pt x="19" y="237"/>
                  </a:lnTo>
                  <a:lnTo>
                    <a:pt x="17" y="199"/>
                  </a:lnTo>
                  <a:lnTo>
                    <a:pt x="12" y="197"/>
                  </a:lnTo>
                  <a:close/>
                  <a:moveTo>
                    <a:pt x="14" y="183"/>
                  </a:moveTo>
                  <a:lnTo>
                    <a:pt x="12" y="183"/>
                  </a:lnTo>
                  <a:lnTo>
                    <a:pt x="12" y="190"/>
                  </a:lnTo>
                  <a:lnTo>
                    <a:pt x="17" y="194"/>
                  </a:lnTo>
                  <a:lnTo>
                    <a:pt x="14" y="183"/>
                  </a:lnTo>
                  <a:close/>
                  <a:moveTo>
                    <a:pt x="76" y="178"/>
                  </a:moveTo>
                  <a:lnTo>
                    <a:pt x="71" y="178"/>
                  </a:lnTo>
                  <a:lnTo>
                    <a:pt x="90" y="225"/>
                  </a:lnTo>
                  <a:lnTo>
                    <a:pt x="95" y="223"/>
                  </a:lnTo>
                  <a:lnTo>
                    <a:pt x="76" y="178"/>
                  </a:lnTo>
                  <a:close/>
                  <a:moveTo>
                    <a:pt x="10" y="173"/>
                  </a:moveTo>
                  <a:lnTo>
                    <a:pt x="12" y="178"/>
                  </a:lnTo>
                  <a:lnTo>
                    <a:pt x="14" y="178"/>
                  </a:lnTo>
                  <a:lnTo>
                    <a:pt x="14" y="178"/>
                  </a:lnTo>
                  <a:lnTo>
                    <a:pt x="10" y="173"/>
                  </a:lnTo>
                  <a:close/>
                  <a:moveTo>
                    <a:pt x="57" y="142"/>
                  </a:moveTo>
                  <a:lnTo>
                    <a:pt x="71" y="175"/>
                  </a:lnTo>
                  <a:lnTo>
                    <a:pt x="74" y="175"/>
                  </a:lnTo>
                  <a:lnTo>
                    <a:pt x="62" y="145"/>
                  </a:lnTo>
                  <a:lnTo>
                    <a:pt x="57" y="142"/>
                  </a:lnTo>
                  <a:close/>
                  <a:moveTo>
                    <a:pt x="7" y="133"/>
                  </a:moveTo>
                  <a:lnTo>
                    <a:pt x="10" y="168"/>
                  </a:lnTo>
                  <a:lnTo>
                    <a:pt x="14" y="171"/>
                  </a:lnTo>
                  <a:lnTo>
                    <a:pt x="12" y="135"/>
                  </a:lnTo>
                  <a:lnTo>
                    <a:pt x="7" y="133"/>
                  </a:lnTo>
                  <a:close/>
                  <a:moveTo>
                    <a:pt x="7" y="35"/>
                  </a:moveTo>
                  <a:lnTo>
                    <a:pt x="3" y="45"/>
                  </a:lnTo>
                  <a:lnTo>
                    <a:pt x="7" y="128"/>
                  </a:lnTo>
                  <a:lnTo>
                    <a:pt x="12" y="130"/>
                  </a:lnTo>
                  <a:lnTo>
                    <a:pt x="7" y="35"/>
                  </a:lnTo>
                  <a:close/>
                  <a:moveTo>
                    <a:pt x="5" y="33"/>
                  </a:moveTo>
                  <a:lnTo>
                    <a:pt x="3" y="33"/>
                  </a:lnTo>
                  <a:lnTo>
                    <a:pt x="3" y="35"/>
                  </a:lnTo>
                  <a:lnTo>
                    <a:pt x="5" y="33"/>
                  </a:lnTo>
                  <a:close/>
                  <a:moveTo>
                    <a:pt x="14" y="31"/>
                  </a:moveTo>
                  <a:lnTo>
                    <a:pt x="10" y="31"/>
                  </a:lnTo>
                  <a:lnTo>
                    <a:pt x="10" y="31"/>
                  </a:lnTo>
                  <a:lnTo>
                    <a:pt x="55" y="137"/>
                  </a:lnTo>
                  <a:lnTo>
                    <a:pt x="59" y="140"/>
                  </a:lnTo>
                  <a:lnTo>
                    <a:pt x="14" y="31"/>
                  </a:lnTo>
                  <a:close/>
                  <a:moveTo>
                    <a:pt x="12" y="26"/>
                  </a:moveTo>
                  <a:lnTo>
                    <a:pt x="12" y="28"/>
                  </a:lnTo>
                  <a:lnTo>
                    <a:pt x="12" y="28"/>
                  </a:lnTo>
                  <a:lnTo>
                    <a:pt x="12" y="26"/>
                  </a:lnTo>
                  <a:close/>
                  <a:moveTo>
                    <a:pt x="0" y="0"/>
                  </a:moveTo>
                  <a:lnTo>
                    <a:pt x="3" y="26"/>
                  </a:lnTo>
                  <a:lnTo>
                    <a:pt x="3" y="28"/>
                  </a:lnTo>
                  <a:lnTo>
                    <a:pt x="7" y="28"/>
                  </a:lnTo>
                  <a:lnTo>
                    <a:pt x="7" y="26"/>
                  </a:lnTo>
                  <a:lnTo>
                    <a:pt x="7" y="26"/>
                  </a:lnTo>
                  <a:lnTo>
                    <a:pt x="10" y="21"/>
                  </a:lnTo>
                  <a:lnTo>
                    <a:pt x="0"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30" name="Freeform 10"/>
            <p:cNvSpPr>
              <a:spLocks noEditPoints="1"/>
            </p:cNvSpPr>
            <p:nvPr/>
          </p:nvSpPr>
          <p:spPr bwMode="auto">
            <a:xfrm>
              <a:off x="8565186" y="2963305"/>
              <a:ext cx="186064" cy="528591"/>
            </a:xfrm>
            <a:custGeom>
              <a:avLst/>
              <a:gdLst>
                <a:gd name="T0" fmla="*/ 19 w 104"/>
                <a:gd name="T1" fmla="*/ 320 h 325"/>
                <a:gd name="T2" fmla="*/ 24 w 104"/>
                <a:gd name="T3" fmla="*/ 325 h 325"/>
                <a:gd name="T4" fmla="*/ 26 w 104"/>
                <a:gd name="T5" fmla="*/ 323 h 325"/>
                <a:gd name="T6" fmla="*/ 24 w 104"/>
                <a:gd name="T7" fmla="*/ 320 h 325"/>
                <a:gd name="T8" fmla="*/ 17 w 104"/>
                <a:gd name="T9" fmla="*/ 296 h 325"/>
                <a:gd name="T10" fmla="*/ 29 w 104"/>
                <a:gd name="T11" fmla="*/ 313 h 325"/>
                <a:gd name="T12" fmla="*/ 62 w 104"/>
                <a:gd name="T13" fmla="*/ 287 h 325"/>
                <a:gd name="T14" fmla="*/ 22 w 104"/>
                <a:gd name="T15" fmla="*/ 275 h 325"/>
                <a:gd name="T16" fmla="*/ 17 w 104"/>
                <a:gd name="T17" fmla="*/ 282 h 325"/>
                <a:gd name="T18" fmla="*/ 22 w 104"/>
                <a:gd name="T19" fmla="*/ 275 h 325"/>
                <a:gd name="T20" fmla="*/ 62 w 104"/>
                <a:gd name="T21" fmla="*/ 280 h 325"/>
                <a:gd name="T22" fmla="*/ 76 w 104"/>
                <a:gd name="T23" fmla="*/ 273 h 325"/>
                <a:gd name="T24" fmla="*/ 17 w 104"/>
                <a:gd name="T25" fmla="*/ 266 h 325"/>
                <a:gd name="T26" fmla="*/ 19 w 104"/>
                <a:gd name="T27" fmla="*/ 270 h 325"/>
                <a:gd name="T28" fmla="*/ 17 w 104"/>
                <a:gd name="T29" fmla="*/ 266 h 325"/>
                <a:gd name="T30" fmla="*/ 74 w 104"/>
                <a:gd name="T31" fmla="*/ 268 h 325"/>
                <a:gd name="T32" fmla="*/ 83 w 104"/>
                <a:gd name="T33" fmla="*/ 266 h 325"/>
                <a:gd name="T34" fmla="*/ 95 w 104"/>
                <a:gd name="T35" fmla="*/ 247 h 325"/>
                <a:gd name="T36" fmla="*/ 85 w 104"/>
                <a:gd name="T37" fmla="*/ 261 h 325"/>
                <a:gd name="T38" fmla="*/ 95 w 104"/>
                <a:gd name="T39" fmla="*/ 247 h 325"/>
                <a:gd name="T40" fmla="*/ 14 w 104"/>
                <a:gd name="T41" fmla="*/ 263 h 325"/>
                <a:gd name="T42" fmla="*/ 19 w 104"/>
                <a:gd name="T43" fmla="*/ 244 h 325"/>
                <a:gd name="T44" fmla="*/ 97 w 104"/>
                <a:gd name="T45" fmla="*/ 225 h 325"/>
                <a:gd name="T46" fmla="*/ 100 w 104"/>
                <a:gd name="T47" fmla="*/ 244 h 325"/>
                <a:gd name="T48" fmla="*/ 102 w 104"/>
                <a:gd name="T49" fmla="*/ 247 h 325"/>
                <a:gd name="T50" fmla="*/ 104 w 104"/>
                <a:gd name="T51" fmla="*/ 244 h 325"/>
                <a:gd name="T52" fmla="*/ 97 w 104"/>
                <a:gd name="T53" fmla="*/ 225 h 325"/>
                <a:gd name="T54" fmla="*/ 14 w 104"/>
                <a:gd name="T55" fmla="*/ 235 h 325"/>
                <a:gd name="T56" fmla="*/ 17 w 104"/>
                <a:gd name="T57" fmla="*/ 199 h 325"/>
                <a:gd name="T58" fmla="*/ 14 w 104"/>
                <a:gd name="T59" fmla="*/ 183 h 325"/>
                <a:gd name="T60" fmla="*/ 12 w 104"/>
                <a:gd name="T61" fmla="*/ 190 h 325"/>
                <a:gd name="T62" fmla="*/ 14 w 104"/>
                <a:gd name="T63" fmla="*/ 183 h 325"/>
                <a:gd name="T64" fmla="*/ 71 w 104"/>
                <a:gd name="T65" fmla="*/ 178 h 325"/>
                <a:gd name="T66" fmla="*/ 95 w 104"/>
                <a:gd name="T67" fmla="*/ 223 h 325"/>
                <a:gd name="T68" fmla="*/ 10 w 104"/>
                <a:gd name="T69" fmla="*/ 173 h 325"/>
                <a:gd name="T70" fmla="*/ 14 w 104"/>
                <a:gd name="T71" fmla="*/ 178 h 325"/>
                <a:gd name="T72" fmla="*/ 10 w 104"/>
                <a:gd name="T73" fmla="*/ 173 h 325"/>
                <a:gd name="T74" fmla="*/ 71 w 104"/>
                <a:gd name="T75" fmla="*/ 175 h 325"/>
                <a:gd name="T76" fmla="*/ 62 w 104"/>
                <a:gd name="T77" fmla="*/ 145 h 325"/>
                <a:gd name="T78" fmla="*/ 7 w 104"/>
                <a:gd name="T79" fmla="*/ 133 h 325"/>
                <a:gd name="T80" fmla="*/ 14 w 104"/>
                <a:gd name="T81" fmla="*/ 171 h 325"/>
                <a:gd name="T82" fmla="*/ 7 w 104"/>
                <a:gd name="T83" fmla="*/ 133 h 325"/>
                <a:gd name="T84" fmla="*/ 3 w 104"/>
                <a:gd name="T85" fmla="*/ 45 h 325"/>
                <a:gd name="T86" fmla="*/ 12 w 104"/>
                <a:gd name="T87" fmla="*/ 130 h 325"/>
                <a:gd name="T88" fmla="*/ 5 w 104"/>
                <a:gd name="T89" fmla="*/ 33 h 325"/>
                <a:gd name="T90" fmla="*/ 3 w 104"/>
                <a:gd name="T91" fmla="*/ 35 h 325"/>
                <a:gd name="T92" fmla="*/ 14 w 104"/>
                <a:gd name="T93" fmla="*/ 31 h 325"/>
                <a:gd name="T94" fmla="*/ 10 w 104"/>
                <a:gd name="T95" fmla="*/ 31 h 325"/>
                <a:gd name="T96" fmla="*/ 59 w 104"/>
                <a:gd name="T97" fmla="*/ 140 h 325"/>
                <a:gd name="T98" fmla="*/ 12 w 104"/>
                <a:gd name="T99" fmla="*/ 26 h 325"/>
                <a:gd name="T100" fmla="*/ 12 w 104"/>
                <a:gd name="T101" fmla="*/ 28 h 325"/>
                <a:gd name="T102" fmla="*/ 0 w 104"/>
                <a:gd name="T103" fmla="*/ 0 h 325"/>
                <a:gd name="T104" fmla="*/ 3 w 104"/>
                <a:gd name="T105" fmla="*/ 28 h 325"/>
                <a:gd name="T106" fmla="*/ 7 w 104"/>
                <a:gd name="T107" fmla="*/ 26 h 325"/>
                <a:gd name="T108" fmla="*/ 10 w 104"/>
                <a:gd name="T109" fmla="*/ 21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4" h="325">
                  <a:moveTo>
                    <a:pt x="17" y="296"/>
                  </a:moveTo>
                  <a:lnTo>
                    <a:pt x="19" y="320"/>
                  </a:lnTo>
                  <a:lnTo>
                    <a:pt x="19" y="325"/>
                  </a:lnTo>
                  <a:lnTo>
                    <a:pt x="24" y="325"/>
                  </a:lnTo>
                  <a:lnTo>
                    <a:pt x="26" y="323"/>
                  </a:lnTo>
                  <a:lnTo>
                    <a:pt x="26" y="323"/>
                  </a:lnTo>
                  <a:lnTo>
                    <a:pt x="26" y="318"/>
                  </a:lnTo>
                  <a:lnTo>
                    <a:pt x="24" y="320"/>
                  </a:lnTo>
                  <a:lnTo>
                    <a:pt x="22" y="311"/>
                  </a:lnTo>
                  <a:lnTo>
                    <a:pt x="17" y="296"/>
                  </a:lnTo>
                  <a:moveTo>
                    <a:pt x="59" y="282"/>
                  </a:moveTo>
                  <a:lnTo>
                    <a:pt x="29" y="313"/>
                  </a:lnTo>
                  <a:lnTo>
                    <a:pt x="31" y="318"/>
                  </a:lnTo>
                  <a:lnTo>
                    <a:pt x="62" y="287"/>
                  </a:lnTo>
                  <a:lnTo>
                    <a:pt x="59" y="282"/>
                  </a:lnTo>
                  <a:moveTo>
                    <a:pt x="22" y="275"/>
                  </a:moveTo>
                  <a:lnTo>
                    <a:pt x="17" y="277"/>
                  </a:lnTo>
                  <a:lnTo>
                    <a:pt x="17" y="282"/>
                  </a:lnTo>
                  <a:lnTo>
                    <a:pt x="22" y="296"/>
                  </a:lnTo>
                  <a:lnTo>
                    <a:pt x="22" y="275"/>
                  </a:lnTo>
                  <a:moveTo>
                    <a:pt x="71" y="273"/>
                  </a:moveTo>
                  <a:lnTo>
                    <a:pt x="62" y="280"/>
                  </a:lnTo>
                  <a:lnTo>
                    <a:pt x="67" y="282"/>
                  </a:lnTo>
                  <a:lnTo>
                    <a:pt x="76" y="273"/>
                  </a:lnTo>
                  <a:lnTo>
                    <a:pt x="71" y="273"/>
                  </a:lnTo>
                  <a:moveTo>
                    <a:pt x="17" y="266"/>
                  </a:moveTo>
                  <a:lnTo>
                    <a:pt x="17" y="273"/>
                  </a:lnTo>
                  <a:lnTo>
                    <a:pt x="19" y="270"/>
                  </a:lnTo>
                  <a:lnTo>
                    <a:pt x="19" y="268"/>
                  </a:lnTo>
                  <a:lnTo>
                    <a:pt x="17" y="266"/>
                  </a:lnTo>
                  <a:moveTo>
                    <a:pt x="81" y="261"/>
                  </a:moveTo>
                  <a:lnTo>
                    <a:pt x="74" y="268"/>
                  </a:lnTo>
                  <a:lnTo>
                    <a:pt x="81" y="268"/>
                  </a:lnTo>
                  <a:lnTo>
                    <a:pt x="83" y="266"/>
                  </a:lnTo>
                  <a:lnTo>
                    <a:pt x="81" y="261"/>
                  </a:lnTo>
                  <a:moveTo>
                    <a:pt x="95" y="247"/>
                  </a:moveTo>
                  <a:lnTo>
                    <a:pt x="83" y="259"/>
                  </a:lnTo>
                  <a:lnTo>
                    <a:pt x="85" y="261"/>
                  </a:lnTo>
                  <a:lnTo>
                    <a:pt x="100" y="249"/>
                  </a:lnTo>
                  <a:lnTo>
                    <a:pt x="95" y="247"/>
                  </a:lnTo>
                  <a:moveTo>
                    <a:pt x="14" y="240"/>
                  </a:moveTo>
                  <a:lnTo>
                    <a:pt x="14" y="263"/>
                  </a:lnTo>
                  <a:lnTo>
                    <a:pt x="19" y="263"/>
                  </a:lnTo>
                  <a:lnTo>
                    <a:pt x="19" y="244"/>
                  </a:lnTo>
                  <a:lnTo>
                    <a:pt x="14" y="240"/>
                  </a:lnTo>
                  <a:moveTo>
                    <a:pt x="97" y="225"/>
                  </a:moveTo>
                  <a:lnTo>
                    <a:pt x="93" y="228"/>
                  </a:lnTo>
                  <a:lnTo>
                    <a:pt x="100" y="244"/>
                  </a:lnTo>
                  <a:lnTo>
                    <a:pt x="97" y="244"/>
                  </a:lnTo>
                  <a:lnTo>
                    <a:pt x="102" y="247"/>
                  </a:lnTo>
                  <a:lnTo>
                    <a:pt x="102" y="247"/>
                  </a:lnTo>
                  <a:lnTo>
                    <a:pt x="104" y="244"/>
                  </a:lnTo>
                  <a:lnTo>
                    <a:pt x="102" y="242"/>
                  </a:lnTo>
                  <a:lnTo>
                    <a:pt x="97" y="225"/>
                  </a:lnTo>
                  <a:moveTo>
                    <a:pt x="12" y="197"/>
                  </a:moveTo>
                  <a:lnTo>
                    <a:pt x="14" y="235"/>
                  </a:lnTo>
                  <a:lnTo>
                    <a:pt x="19" y="237"/>
                  </a:lnTo>
                  <a:lnTo>
                    <a:pt x="17" y="199"/>
                  </a:lnTo>
                  <a:lnTo>
                    <a:pt x="12" y="197"/>
                  </a:lnTo>
                  <a:moveTo>
                    <a:pt x="14" y="183"/>
                  </a:moveTo>
                  <a:lnTo>
                    <a:pt x="12" y="183"/>
                  </a:lnTo>
                  <a:lnTo>
                    <a:pt x="12" y="190"/>
                  </a:lnTo>
                  <a:lnTo>
                    <a:pt x="17" y="194"/>
                  </a:lnTo>
                  <a:lnTo>
                    <a:pt x="14" y="183"/>
                  </a:lnTo>
                  <a:moveTo>
                    <a:pt x="76" y="178"/>
                  </a:moveTo>
                  <a:lnTo>
                    <a:pt x="71" y="178"/>
                  </a:lnTo>
                  <a:lnTo>
                    <a:pt x="90" y="225"/>
                  </a:lnTo>
                  <a:lnTo>
                    <a:pt x="95" y="223"/>
                  </a:lnTo>
                  <a:lnTo>
                    <a:pt x="76" y="178"/>
                  </a:lnTo>
                  <a:moveTo>
                    <a:pt x="10" y="173"/>
                  </a:moveTo>
                  <a:lnTo>
                    <a:pt x="12" y="178"/>
                  </a:lnTo>
                  <a:lnTo>
                    <a:pt x="14" y="178"/>
                  </a:lnTo>
                  <a:lnTo>
                    <a:pt x="14" y="178"/>
                  </a:lnTo>
                  <a:lnTo>
                    <a:pt x="10" y="173"/>
                  </a:lnTo>
                  <a:moveTo>
                    <a:pt x="57" y="142"/>
                  </a:moveTo>
                  <a:lnTo>
                    <a:pt x="71" y="175"/>
                  </a:lnTo>
                  <a:lnTo>
                    <a:pt x="74" y="175"/>
                  </a:lnTo>
                  <a:lnTo>
                    <a:pt x="62" y="145"/>
                  </a:lnTo>
                  <a:lnTo>
                    <a:pt x="57" y="142"/>
                  </a:lnTo>
                  <a:moveTo>
                    <a:pt x="7" y="133"/>
                  </a:moveTo>
                  <a:lnTo>
                    <a:pt x="10" y="168"/>
                  </a:lnTo>
                  <a:lnTo>
                    <a:pt x="14" y="171"/>
                  </a:lnTo>
                  <a:lnTo>
                    <a:pt x="12" y="135"/>
                  </a:lnTo>
                  <a:lnTo>
                    <a:pt x="7" y="133"/>
                  </a:lnTo>
                  <a:moveTo>
                    <a:pt x="7" y="35"/>
                  </a:moveTo>
                  <a:lnTo>
                    <a:pt x="3" y="45"/>
                  </a:lnTo>
                  <a:lnTo>
                    <a:pt x="7" y="128"/>
                  </a:lnTo>
                  <a:lnTo>
                    <a:pt x="12" y="130"/>
                  </a:lnTo>
                  <a:lnTo>
                    <a:pt x="7" y="35"/>
                  </a:lnTo>
                  <a:moveTo>
                    <a:pt x="5" y="33"/>
                  </a:moveTo>
                  <a:lnTo>
                    <a:pt x="3" y="33"/>
                  </a:lnTo>
                  <a:lnTo>
                    <a:pt x="3" y="35"/>
                  </a:lnTo>
                  <a:lnTo>
                    <a:pt x="5" y="33"/>
                  </a:lnTo>
                  <a:moveTo>
                    <a:pt x="14" y="31"/>
                  </a:moveTo>
                  <a:lnTo>
                    <a:pt x="10" y="31"/>
                  </a:lnTo>
                  <a:lnTo>
                    <a:pt x="10" y="31"/>
                  </a:lnTo>
                  <a:lnTo>
                    <a:pt x="55" y="137"/>
                  </a:lnTo>
                  <a:lnTo>
                    <a:pt x="59" y="140"/>
                  </a:lnTo>
                  <a:lnTo>
                    <a:pt x="14" y="31"/>
                  </a:lnTo>
                  <a:moveTo>
                    <a:pt x="12" y="26"/>
                  </a:moveTo>
                  <a:lnTo>
                    <a:pt x="12" y="28"/>
                  </a:lnTo>
                  <a:lnTo>
                    <a:pt x="12" y="28"/>
                  </a:lnTo>
                  <a:lnTo>
                    <a:pt x="12" y="26"/>
                  </a:lnTo>
                  <a:moveTo>
                    <a:pt x="0" y="0"/>
                  </a:moveTo>
                  <a:lnTo>
                    <a:pt x="3" y="26"/>
                  </a:lnTo>
                  <a:lnTo>
                    <a:pt x="3" y="28"/>
                  </a:lnTo>
                  <a:lnTo>
                    <a:pt x="7" y="28"/>
                  </a:lnTo>
                  <a:lnTo>
                    <a:pt x="7" y="26"/>
                  </a:lnTo>
                  <a:lnTo>
                    <a:pt x="7" y="26"/>
                  </a:lnTo>
                  <a:lnTo>
                    <a:pt x="10" y="21"/>
                  </a:lnTo>
                  <a:lnTo>
                    <a:pt x="0"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31" name="Freeform 11"/>
            <p:cNvSpPr>
              <a:spLocks noEditPoints="1"/>
            </p:cNvSpPr>
            <p:nvPr/>
          </p:nvSpPr>
          <p:spPr bwMode="auto">
            <a:xfrm>
              <a:off x="7353983" y="2468869"/>
              <a:ext cx="1046609" cy="1543482"/>
            </a:xfrm>
            <a:custGeom>
              <a:avLst/>
              <a:gdLst>
                <a:gd name="T0" fmla="*/ 87 w 247"/>
                <a:gd name="T1" fmla="*/ 400 h 400"/>
                <a:gd name="T2" fmla="*/ 72 w 247"/>
                <a:gd name="T3" fmla="*/ 379 h 400"/>
                <a:gd name="T4" fmla="*/ 75 w 247"/>
                <a:gd name="T5" fmla="*/ 382 h 400"/>
                <a:gd name="T6" fmla="*/ 98 w 247"/>
                <a:gd name="T7" fmla="*/ 377 h 400"/>
                <a:gd name="T8" fmla="*/ 100 w 247"/>
                <a:gd name="T9" fmla="*/ 377 h 400"/>
                <a:gd name="T10" fmla="*/ 71 w 247"/>
                <a:gd name="T11" fmla="*/ 376 h 400"/>
                <a:gd name="T12" fmla="*/ 72 w 247"/>
                <a:gd name="T13" fmla="*/ 371 h 400"/>
                <a:gd name="T14" fmla="*/ 72 w 247"/>
                <a:gd name="T15" fmla="*/ 371 h 400"/>
                <a:gd name="T16" fmla="*/ 99 w 247"/>
                <a:gd name="T17" fmla="*/ 375 h 400"/>
                <a:gd name="T18" fmla="*/ 116 w 247"/>
                <a:gd name="T19" fmla="*/ 342 h 400"/>
                <a:gd name="T20" fmla="*/ 108 w 247"/>
                <a:gd name="T21" fmla="*/ 362 h 400"/>
                <a:gd name="T22" fmla="*/ 61 w 247"/>
                <a:gd name="T23" fmla="*/ 321 h 400"/>
                <a:gd name="T24" fmla="*/ 63 w 247"/>
                <a:gd name="T25" fmla="*/ 324 h 400"/>
                <a:gd name="T26" fmla="*/ 61 w 247"/>
                <a:gd name="T27" fmla="*/ 319 h 400"/>
                <a:gd name="T28" fmla="*/ 61 w 247"/>
                <a:gd name="T29" fmla="*/ 312 h 400"/>
                <a:gd name="T30" fmla="*/ 62 w 247"/>
                <a:gd name="T31" fmla="*/ 317 h 400"/>
                <a:gd name="T32" fmla="*/ 118 w 247"/>
                <a:gd name="T33" fmla="*/ 338 h 400"/>
                <a:gd name="T34" fmla="*/ 133 w 247"/>
                <a:gd name="T35" fmla="*/ 311 h 400"/>
                <a:gd name="T36" fmla="*/ 60 w 247"/>
                <a:gd name="T37" fmla="*/ 310 h 400"/>
                <a:gd name="T38" fmla="*/ 138 w 247"/>
                <a:gd name="T39" fmla="*/ 299 h 400"/>
                <a:gd name="T40" fmla="*/ 140 w 247"/>
                <a:gd name="T41" fmla="*/ 300 h 400"/>
                <a:gd name="T42" fmla="*/ 58 w 247"/>
                <a:gd name="T43" fmla="*/ 306 h 400"/>
                <a:gd name="T44" fmla="*/ 55 w 247"/>
                <a:gd name="T45" fmla="*/ 292 h 400"/>
                <a:gd name="T46" fmla="*/ 57 w 247"/>
                <a:gd name="T47" fmla="*/ 290 h 400"/>
                <a:gd name="T48" fmla="*/ 148 w 247"/>
                <a:gd name="T49" fmla="*/ 282 h 400"/>
                <a:gd name="T50" fmla="*/ 149 w 247"/>
                <a:gd name="T51" fmla="*/ 284 h 400"/>
                <a:gd name="T52" fmla="*/ 150 w 247"/>
                <a:gd name="T53" fmla="*/ 277 h 400"/>
                <a:gd name="T54" fmla="*/ 155 w 247"/>
                <a:gd name="T55" fmla="*/ 271 h 400"/>
                <a:gd name="T56" fmla="*/ 154 w 247"/>
                <a:gd name="T57" fmla="*/ 270 h 400"/>
                <a:gd name="T58" fmla="*/ 158 w 247"/>
                <a:gd name="T59" fmla="*/ 262 h 400"/>
                <a:gd name="T60" fmla="*/ 159 w 247"/>
                <a:gd name="T61" fmla="*/ 263 h 400"/>
                <a:gd name="T62" fmla="*/ 159 w 247"/>
                <a:gd name="T63" fmla="*/ 260 h 400"/>
                <a:gd name="T64" fmla="*/ 159 w 247"/>
                <a:gd name="T65" fmla="*/ 260 h 400"/>
                <a:gd name="T66" fmla="*/ 161 w 247"/>
                <a:gd name="T67" fmla="*/ 260 h 400"/>
                <a:gd name="T68" fmla="*/ 162 w 247"/>
                <a:gd name="T69" fmla="*/ 253 h 400"/>
                <a:gd name="T70" fmla="*/ 163 w 247"/>
                <a:gd name="T71" fmla="*/ 252 h 400"/>
                <a:gd name="T72" fmla="*/ 175 w 247"/>
                <a:gd name="T73" fmla="*/ 230 h 400"/>
                <a:gd name="T74" fmla="*/ 174 w 247"/>
                <a:gd name="T75" fmla="*/ 235 h 400"/>
                <a:gd name="T76" fmla="*/ 187 w 247"/>
                <a:gd name="T77" fmla="*/ 211 h 400"/>
                <a:gd name="T78" fmla="*/ 178 w 247"/>
                <a:gd name="T79" fmla="*/ 228 h 400"/>
                <a:gd name="T80" fmla="*/ 48 w 247"/>
                <a:gd name="T81" fmla="*/ 258 h 400"/>
                <a:gd name="T82" fmla="*/ 56 w 247"/>
                <a:gd name="T83" fmla="*/ 286 h 400"/>
                <a:gd name="T84" fmla="*/ 40 w 247"/>
                <a:gd name="T85" fmla="*/ 205 h 400"/>
                <a:gd name="T86" fmla="*/ 32 w 247"/>
                <a:gd name="T87" fmla="*/ 174 h 400"/>
                <a:gd name="T88" fmla="*/ 34 w 247"/>
                <a:gd name="T89" fmla="*/ 174 h 400"/>
                <a:gd name="T90" fmla="*/ 186 w 247"/>
                <a:gd name="T91" fmla="*/ 209 h 400"/>
                <a:gd name="T92" fmla="*/ 214 w 247"/>
                <a:gd name="T93" fmla="*/ 154 h 400"/>
                <a:gd name="T94" fmla="*/ 216 w 247"/>
                <a:gd name="T95" fmla="*/ 156 h 400"/>
                <a:gd name="T96" fmla="*/ 215 w 247"/>
                <a:gd name="T97" fmla="*/ 153 h 400"/>
                <a:gd name="T98" fmla="*/ 220 w 247"/>
                <a:gd name="T99" fmla="*/ 143 h 400"/>
                <a:gd name="T100" fmla="*/ 223 w 247"/>
                <a:gd name="T101" fmla="*/ 142 h 400"/>
                <a:gd name="T102" fmla="*/ 2 w 247"/>
                <a:gd name="T103" fmla="*/ 10 h 400"/>
                <a:gd name="T104" fmla="*/ 30 w 247"/>
                <a:gd name="T105" fmla="*/ 162 h 400"/>
                <a:gd name="T106" fmla="*/ 31 w 247"/>
                <a:gd name="T107" fmla="*/ 161 h 400"/>
                <a:gd name="T108" fmla="*/ 8 w 247"/>
                <a:gd name="T109" fmla="*/ 0 h 400"/>
                <a:gd name="T110" fmla="*/ 222 w 247"/>
                <a:gd name="T111" fmla="*/ 139 h 400"/>
                <a:gd name="T112" fmla="*/ 247 w 247"/>
                <a:gd name="T113" fmla="*/ 96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47" h="400">
                  <a:moveTo>
                    <a:pt x="87" y="397"/>
                  </a:moveTo>
                  <a:cubicBezTo>
                    <a:pt x="86" y="400"/>
                    <a:pt x="86" y="400"/>
                    <a:pt x="86" y="400"/>
                  </a:cubicBezTo>
                  <a:cubicBezTo>
                    <a:pt x="86" y="400"/>
                    <a:pt x="87" y="400"/>
                    <a:pt x="87" y="400"/>
                  </a:cubicBezTo>
                  <a:cubicBezTo>
                    <a:pt x="88" y="398"/>
                    <a:pt x="88" y="398"/>
                    <a:pt x="88" y="398"/>
                  </a:cubicBezTo>
                  <a:cubicBezTo>
                    <a:pt x="87" y="397"/>
                    <a:pt x="87" y="397"/>
                    <a:pt x="87" y="397"/>
                  </a:cubicBezTo>
                  <a:moveTo>
                    <a:pt x="72" y="379"/>
                  </a:moveTo>
                  <a:cubicBezTo>
                    <a:pt x="76" y="399"/>
                    <a:pt x="76" y="399"/>
                    <a:pt x="76" y="399"/>
                  </a:cubicBezTo>
                  <a:cubicBezTo>
                    <a:pt x="77" y="399"/>
                    <a:pt x="77" y="399"/>
                    <a:pt x="78" y="399"/>
                  </a:cubicBezTo>
                  <a:cubicBezTo>
                    <a:pt x="75" y="382"/>
                    <a:pt x="75" y="382"/>
                    <a:pt x="75" y="382"/>
                  </a:cubicBezTo>
                  <a:cubicBezTo>
                    <a:pt x="72" y="379"/>
                    <a:pt x="72" y="379"/>
                    <a:pt x="72" y="379"/>
                  </a:cubicBezTo>
                  <a:moveTo>
                    <a:pt x="100" y="377"/>
                  </a:moveTo>
                  <a:cubicBezTo>
                    <a:pt x="98" y="377"/>
                    <a:pt x="98" y="377"/>
                    <a:pt x="98" y="377"/>
                  </a:cubicBezTo>
                  <a:cubicBezTo>
                    <a:pt x="88" y="395"/>
                    <a:pt x="88" y="395"/>
                    <a:pt x="88" y="395"/>
                  </a:cubicBezTo>
                  <a:cubicBezTo>
                    <a:pt x="89" y="397"/>
                    <a:pt x="89" y="397"/>
                    <a:pt x="89" y="397"/>
                  </a:cubicBezTo>
                  <a:cubicBezTo>
                    <a:pt x="100" y="377"/>
                    <a:pt x="100" y="377"/>
                    <a:pt x="100" y="377"/>
                  </a:cubicBezTo>
                  <a:moveTo>
                    <a:pt x="73" y="374"/>
                  </a:moveTo>
                  <a:cubicBezTo>
                    <a:pt x="71" y="374"/>
                    <a:pt x="71" y="374"/>
                    <a:pt x="71" y="374"/>
                  </a:cubicBezTo>
                  <a:cubicBezTo>
                    <a:pt x="71" y="376"/>
                    <a:pt x="71" y="376"/>
                    <a:pt x="71" y="376"/>
                  </a:cubicBezTo>
                  <a:cubicBezTo>
                    <a:pt x="74" y="379"/>
                    <a:pt x="74" y="379"/>
                    <a:pt x="74" y="379"/>
                  </a:cubicBezTo>
                  <a:cubicBezTo>
                    <a:pt x="73" y="374"/>
                    <a:pt x="73" y="374"/>
                    <a:pt x="73" y="374"/>
                  </a:cubicBezTo>
                  <a:moveTo>
                    <a:pt x="72" y="371"/>
                  </a:moveTo>
                  <a:cubicBezTo>
                    <a:pt x="71" y="372"/>
                    <a:pt x="71" y="372"/>
                    <a:pt x="71" y="372"/>
                  </a:cubicBezTo>
                  <a:cubicBezTo>
                    <a:pt x="72" y="372"/>
                    <a:pt x="72" y="372"/>
                    <a:pt x="72" y="372"/>
                  </a:cubicBezTo>
                  <a:cubicBezTo>
                    <a:pt x="72" y="371"/>
                    <a:pt x="72" y="371"/>
                    <a:pt x="72" y="371"/>
                  </a:cubicBezTo>
                  <a:moveTo>
                    <a:pt x="106" y="365"/>
                  </a:moveTo>
                  <a:cubicBezTo>
                    <a:pt x="103" y="367"/>
                    <a:pt x="103" y="367"/>
                    <a:pt x="103" y="367"/>
                  </a:cubicBezTo>
                  <a:cubicBezTo>
                    <a:pt x="99" y="375"/>
                    <a:pt x="99" y="375"/>
                    <a:pt x="99" y="375"/>
                  </a:cubicBezTo>
                  <a:cubicBezTo>
                    <a:pt x="101" y="375"/>
                    <a:pt x="101" y="375"/>
                    <a:pt x="101" y="375"/>
                  </a:cubicBezTo>
                  <a:cubicBezTo>
                    <a:pt x="106" y="365"/>
                    <a:pt x="106" y="365"/>
                    <a:pt x="106" y="365"/>
                  </a:cubicBezTo>
                  <a:moveTo>
                    <a:pt x="116" y="342"/>
                  </a:moveTo>
                  <a:cubicBezTo>
                    <a:pt x="105" y="363"/>
                    <a:pt x="105" y="363"/>
                    <a:pt x="105" y="363"/>
                  </a:cubicBezTo>
                  <a:cubicBezTo>
                    <a:pt x="105" y="363"/>
                    <a:pt x="105" y="363"/>
                    <a:pt x="105" y="363"/>
                  </a:cubicBezTo>
                  <a:cubicBezTo>
                    <a:pt x="108" y="362"/>
                    <a:pt x="108" y="362"/>
                    <a:pt x="108" y="362"/>
                  </a:cubicBezTo>
                  <a:cubicBezTo>
                    <a:pt x="116" y="347"/>
                    <a:pt x="116" y="347"/>
                    <a:pt x="116" y="347"/>
                  </a:cubicBezTo>
                  <a:cubicBezTo>
                    <a:pt x="116" y="342"/>
                    <a:pt x="116" y="342"/>
                    <a:pt x="116" y="342"/>
                  </a:cubicBezTo>
                  <a:moveTo>
                    <a:pt x="61" y="321"/>
                  </a:moveTo>
                  <a:cubicBezTo>
                    <a:pt x="70" y="370"/>
                    <a:pt x="70" y="370"/>
                    <a:pt x="70" y="370"/>
                  </a:cubicBezTo>
                  <a:cubicBezTo>
                    <a:pt x="72" y="368"/>
                    <a:pt x="72" y="368"/>
                    <a:pt x="72" y="368"/>
                  </a:cubicBezTo>
                  <a:cubicBezTo>
                    <a:pt x="63" y="324"/>
                    <a:pt x="63" y="324"/>
                    <a:pt x="63" y="324"/>
                  </a:cubicBezTo>
                  <a:cubicBezTo>
                    <a:pt x="61" y="321"/>
                    <a:pt x="61" y="321"/>
                    <a:pt x="61" y="321"/>
                  </a:cubicBezTo>
                  <a:moveTo>
                    <a:pt x="62" y="319"/>
                  </a:moveTo>
                  <a:cubicBezTo>
                    <a:pt x="61" y="319"/>
                    <a:pt x="61" y="319"/>
                    <a:pt x="61" y="319"/>
                  </a:cubicBezTo>
                  <a:cubicBezTo>
                    <a:pt x="62" y="320"/>
                    <a:pt x="62" y="320"/>
                    <a:pt x="62" y="320"/>
                  </a:cubicBezTo>
                  <a:cubicBezTo>
                    <a:pt x="62" y="319"/>
                    <a:pt x="62" y="319"/>
                    <a:pt x="62" y="319"/>
                  </a:cubicBezTo>
                  <a:moveTo>
                    <a:pt x="61" y="312"/>
                  </a:moveTo>
                  <a:cubicBezTo>
                    <a:pt x="59" y="313"/>
                    <a:pt x="59" y="313"/>
                    <a:pt x="59" y="313"/>
                  </a:cubicBezTo>
                  <a:cubicBezTo>
                    <a:pt x="60" y="318"/>
                    <a:pt x="60" y="318"/>
                    <a:pt x="60" y="318"/>
                  </a:cubicBezTo>
                  <a:cubicBezTo>
                    <a:pt x="62" y="317"/>
                    <a:pt x="62" y="317"/>
                    <a:pt x="62" y="317"/>
                  </a:cubicBezTo>
                  <a:cubicBezTo>
                    <a:pt x="61" y="312"/>
                    <a:pt x="61" y="312"/>
                    <a:pt x="61" y="312"/>
                  </a:cubicBezTo>
                  <a:moveTo>
                    <a:pt x="133" y="311"/>
                  </a:moveTo>
                  <a:cubicBezTo>
                    <a:pt x="118" y="338"/>
                    <a:pt x="118" y="338"/>
                    <a:pt x="118" y="338"/>
                  </a:cubicBezTo>
                  <a:cubicBezTo>
                    <a:pt x="118" y="343"/>
                    <a:pt x="118" y="343"/>
                    <a:pt x="118" y="343"/>
                  </a:cubicBezTo>
                  <a:cubicBezTo>
                    <a:pt x="134" y="311"/>
                    <a:pt x="134" y="311"/>
                    <a:pt x="134" y="311"/>
                  </a:cubicBezTo>
                  <a:cubicBezTo>
                    <a:pt x="133" y="311"/>
                    <a:pt x="133" y="311"/>
                    <a:pt x="133" y="311"/>
                  </a:cubicBezTo>
                  <a:moveTo>
                    <a:pt x="58" y="308"/>
                  </a:moveTo>
                  <a:cubicBezTo>
                    <a:pt x="59" y="311"/>
                    <a:pt x="59" y="311"/>
                    <a:pt x="59" y="311"/>
                  </a:cubicBezTo>
                  <a:cubicBezTo>
                    <a:pt x="60" y="310"/>
                    <a:pt x="60" y="310"/>
                    <a:pt x="60" y="310"/>
                  </a:cubicBezTo>
                  <a:cubicBezTo>
                    <a:pt x="60" y="308"/>
                    <a:pt x="60" y="308"/>
                    <a:pt x="60" y="308"/>
                  </a:cubicBezTo>
                  <a:cubicBezTo>
                    <a:pt x="58" y="308"/>
                    <a:pt x="58" y="308"/>
                    <a:pt x="58" y="308"/>
                  </a:cubicBezTo>
                  <a:moveTo>
                    <a:pt x="138" y="299"/>
                  </a:moveTo>
                  <a:cubicBezTo>
                    <a:pt x="133" y="309"/>
                    <a:pt x="133" y="309"/>
                    <a:pt x="133" y="309"/>
                  </a:cubicBezTo>
                  <a:cubicBezTo>
                    <a:pt x="135" y="309"/>
                    <a:pt x="135" y="309"/>
                    <a:pt x="135" y="309"/>
                  </a:cubicBezTo>
                  <a:cubicBezTo>
                    <a:pt x="140" y="300"/>
                    <a:pt x="140" y="300"/>
                    <a:pt x="140" y="300"/>
                  </a:cubicBezTo>
                  <a:cubicBezTo>
                    <a:pt x="138" y="299"/>
                    <a:pt x="138" y="299"/>
                    <a:pt x="138" y="299"/>
                  </a:cubicBezTo>
                  <a:moveTo>
                    <a:pt x="55" y="292"/>
                  </a:moveTo>
                  <a:cubicBezTo>
                    <a:pt x="58" y="306"/>
                    <a:pt x="58" y="306"/>
                    <a:pt x="58" y="306"/>
                  </a:cubicBezTo>
                  <a:cubicBezTo>
                    <a:pt x="60" y="306"/>
                    <a:pt x="60" y="306"/>
                    <a:pt x="60" y="306"/>
                  </a:cubicBezTo>
                  <a:cubicBezTo>
                    <a:pt x="57" y="292"/>
                    <a:pt x="57" y="292"/>
                    <a:pt x="57" y="292"/>
                  </a:cubicBezTo>
                  <a:cubicBezTo>
                    <a:pt x="55" y="292"/>
                    <a:pt x="55" y="292"/>
                    <a:pt x="55" y="292"/>
                  </a:cubicBezTo>
                  <a:moveTo>
                    <a:pt x="54" y="288"/>
                  </a:moveTo>
                  <a:cubicBezTo>
                    <a:pt x="55" y="290"/>
                    <a:pt x="55" y="290"/>
                    <a:pt x="55" y="290"/>
                  </a:cubicBezTo>
                  <a:cubicBezTo>
                    <a:pt x="57" y="290"/>
                    <a:pt x="57" y="290"/>
                    <a:pt x="57" y="290"/>
                  </a:cubicBezTo>
                  <a:cubicBezTo>
                    <a:pt x="56" y="288"/>
                    <a:pt x="56" y="288"/>
                    <a:pt x="56" y="288"/>
                  </a:cubicBezTo>
                  <a:cubicBezTo>
                    <a:pt x="54" y="288"/>
                    <a:pt x="54" y="288"/>
                    <a:pt x="54" y="288"/>
                  </a:cubicBezTo>
                  <a:moveTo>
                    <a:pt x="148" y="282"/>
                  </a:moveTo>
                  <a:cubicBezTo>
                    <a:pt x="139" y="298"/>
                    <a:pt x="139" y="298"/>
                    <a:pt x="139" y="298"/>
                  </a:cubicBezTo>
                  <a:cubicBezTo>
                    <a:pt x="141" y="298"/>
                    <a:pt x="141" y="298"/>
                    <a:pt x="141" y="298"/>
                  </a:cubicBezTo>
                  <a:cubicBezTo>
                    <a:pt x="149" y="284"/>
                    <a:pt x="149" y="284"/>
                    <a:pt x="149" y="284"/>
                  </a:cubicBezTo>
                  <a:cubicBezTo>
                    <a:pt x="148" y="282"/>
                    <a:pt x="148" y="282"/>
                    <a:pt x="148" y="282"/>
                  </a:cubicBezTo>
                  <a:moveTo>
                    <a:pt x="155" y="271"/>
                  </a:moveTo>
                  <a:cubicBezTo>
                    <a:pt x="150" y="277"/>
                    <a:pt x="150" y="277"/>
                    <a:pt x="150" y="277"/>
                  </a:cubicBezTo>
                  <a:cubicBezTo>
                    <a:pt x="149" y="279"/>
                    <a:pt x="149" y="279"/>
                    <a:pt x="149" y="279"/>
                  </a:cubicBezTo>
                  <a:cubicBezTo>
                    <a:pt x="150" y="282"/>
                    <a:pt x="150" y="282"/>
                    <a:pt x="150" y="282"/>
                  </a:cubicBezTo>
                  <a:cubicBezTo>
                    <a:pt x="155" y="271"/>
                    <a:pt x="155" y="271"/>
                    <a:pt x="155" y="271"/>
                  </a:cubicBezTo>
                  <a:cubicBezTo>
                    <a:pt x="155" y="271"/>
                    <a:pt x="155" y="271"/>
                    <a:pt x="155" y="271"/>
                  </a:cubicBezTo>
                  <a:moveTo>
                    <a:pt x="155" y="267"/>
                  </a:moveTo>
                  <a:cubicBezTo>
                    <a:pt x="154" y="270"/>
                    <a:pt x="154" y="270"/>
                    <a:pt x="154" y="270"/>
                  </a:cubicBezTo>
                  <a:cubicBezTo>
                    <a:pt x="155" y="268"/>
                    <a:pt x="155" y="268"/>
                    <a:pt x="155" y="268"/>
                  </a:cubicBezTo>
                  <a:cubicBezTo>
                    <a:pt x="155" y="267"/>
                    <a:pt x="155" y="267"/>
                    <a:pt x="155" y="267"/>
                  </a:cubicBezTo>
                  <a:moveTo>
                    <a:pt x="158" y="262"/>
                  </a:moveTo>
                  <a:cubicBezTo>
                    <a:pt x="157" y="264"/>
                    <a:pt x="157" y="264"/>
                    <a:pt x="157" y="264"/>
                  </a:cubicBezTo>
                  <a:cubicBezTo>
                    <a:pt x="157" y="266"/>
                    <a:pt x="157" y="266"/>
                    <a:pt x="157" y="266"/>
                  </a:cubicBezTo>
                  <a:cubicBezTo>
                    <a:pt x="159" y="263"/>
                    <a:pt x="159" y="263"/>
                    <a:pt x="159" y="263"/>
                  </a:cubicBezTo>
                  <a:cubicBezTo>
                    <a:pt x="158" y="262"/>
                    <a:pt x="158" y="262"/>
                    <a:pt x="158" y="262"/>
                  </a:cubicBezTo>
                  <a:moveTo>
                    <a:pt x="159" y="260"/>
                  </a:moveTo>
                  <a:cubicBezTo>
                    <a:pt x="159" y="260"/>
                    <a:pt x="159" y="260"/>
                    <a:pt x="159" y="260"/>
                  </a:cubicBezTo>
                  <a:cubicBezTo>
                    <a:pt x="159" y="261"/>
                    <a:pt x="159" y="261"/>
                    <a:pt x="159" y="261"/>
                  </a:cubicBezTo>
                  <a:cubicBezTo>
                    <a:pt x="159" y="261"/>
                    <a:pt x="159" y="261"/>
                    <a:pt x="159" y="261"/>
                  </a:cubicBezTo>
                  <a:cubicBezTo>
                    <a:pt x="159" y="260"/>
                    <a:pt x="159" y="260"/>
                    <a:pt x="159" y="260"/>
                  </a:cubicBezTo>
                  <a:moveTo>
                    <a:pt x="162" y="253"/>
                  </a:moveTo>
                  <a:cubicBezTo>
                    <a:pt x="161" y="257"/>
                    <a:pt x="161" y="257"/>
                    <a:pt x="161" y="257"/>
                  </a:cubicBezTo>
                  <a:cubicBezTo>
                    <a:pt x="161" y="260"/>
                    <a:pt x="161" y="260"/>
                    <a:pt x="161" y="260"/>
                  </a:cubicBezTo>
                  <a:cubicBezTo>
                    <a:pt x="162" y="259"/>
                    <a:pt x="162" y="259"/>
                    <a:pt x="162" y="259"/>
                  </a:cubicBezTo>
                  <a:cubicBezTo>
                    <a:pt x="164" y="254"/>
                    <a:pt x="164" y="254"/>
                    <a:pt x="164" y="254"/>
                  </a:cubicBezTo>
                  <a:cubicBezTo>
                    <a:pt x="162" y="253"/>
                    <a:pt x="162" y="253"/>
                    <a:pt x="162" y="253"/>
                  </a:cubicBezTo>
                  <a:moveTo>
                    <a:pt x="166" y="250"/>
                  </a:moveTo>
                  <a:cubicBezTo>
                    <a:pt x="166" y="250"/>
                    <a:pt x="165" y="251"/>
                    <a:pt x="164" y="251"/>
                  </a:cubicBezTo>
                  <a:cubicBezTo>
                    <a:pt x="163" y="252"/>
                    <a:pt x="163" y="252"/>
                    <a:pt x="163" y="252"/>
                  </a:cubicBezTo>
                  <a:cubicBezTo>
                    <a:pt x="165" y="253"/>
                    <a:pt x="165" y="253"/>
                    <a:pt x="165" y="253"/>
                  </a:cubicBezTo>
                  <a:cubicBezTo>
                    <a:pt x="166" y="250"/>
                    <a:pt x="166" y="250"/>
                    <a:pt x="166" y="250"/>
                  </a:cubicBezTo>
                  <a:moveTo>
                    <a:pt x="175" y="230"/>
                  </a:moveTo>
                  <a:cubicBezTo>
                    <a:pt x="173" y="234"/>
                    <a:pt x="173" y="234"/>
                    <a:pt x="173" y="234"/>
                  </a:cubicBezTo>
                  <a:cubicBezTo>
                    <a:pt x="173" y="234"/>
                    <a:pt x="173" y="235"/>
                    <a:pt x="173" y="236"/>
                  </a:cubicBezTo>
                  <a:cubicBezTo>
                    <a:pt x="174" y="235"/>
                    <a:pt x="174" y="235"/>
                    <a:pt x="174" y="235"/>
                  </a:cubicBezTo>
                  <a:cubicBezTo>
                    <a:pt x="177" y="230"/>
                    <a:pt x="177" y="230"/>
                    <a:pt x="177" y="230"/>
                  </a:cubicBezTo>
                  <a:cubicBezTo>
                    <a:pt x="175" y="230"/>
                    <a:pt x="175" y="230"/>
                    <a:pt x="175" y="230"/>
                  </a:cubicBezTo>
                  <a:moveTo>
                    <a:pt x="187" y="211"/>
                  </a:moveTo>
                  <a:cubicBezTo>
                    <a:pt x="185" y="211"/>
                    <a:pt x="185" y="211"/>
                    <a:pt x="185" y="211"/>
                  </a:cubicBezTo>
                  <a:cubicBezTo>
                    <a:pt x="176" y="228"/>
                    <a:pt x="176" y="228"/>
                    <a:pt x="176" y="228"/>
                  </a:cubicBezTo>
                  <a:cubicBezTo>
                    <a:pt x="178" y="228"/>
                    <a:pt x="178" y="228"/>
                    <a:pt x="178" y="228"/>
                  </a:cubicBezTo>
                  <a:cubicBezTo>
                    <a:pt x="187" y="211"/>
                    <a:pt x="187" y="211"/>
                    <a:pt x="187" y="211"/>
                  </a:cubicBezTo>
                  <a:moveTo>
                    <a:pt x="38" y="204"/>
                  </a:moveTo>
                  <a:cubicBezTo>
                    <a:pt x="48" y="258"/>
                    <a:pt x="48" y="258"/>
                    <a:pt x="48" y="258"/>
                  </a:cubicBezTo>
                  <a:cubicBezTo>
                    <a:pt x="49" y="260"/>
                    <a:pt x="49" y="260"/>
                    <a:pt x="49" y="260"/>
                  </a:cubicBezTo>
                  <a:cubicBezTo>
                    <a:pt x="54" y="286"/>
                    <a:pt x="54" y="286"/>
                    <a:pt x="54" y="286"/>
                  </a:cubicBezTo>
                  <a:cubicBezTo>
                    <a:pt x="56" y="286"/>
                    <a:pt x="56" y="286"/>
                    <a:pt x="56" y="286"/>
                  </a:cubicBezTo>
                  <a:cubicBezTo>
                    <a:pt x="51" y="260"/>
                    <a:pt x="51" y="260"/>
                    <a:pt x="51" y="260"/>
                  </a:cubicBezTo>
                  <a:cubicBezTo>
                    <a:pt x="50" y="258"/>
                    <a:pt x="50" y="258"/>
                    <a:pt x="50" y="258"/>
                  </a:cubicBezTo>
                  <a:cubicBezTo>
                    <a:pt x="40" y="205"/>
                    <a:pt x="40" y="205"/>
                    <a:pt x="40" y="205"/>
                  </a:cubicBezTo>
                  <a:cubicBezTo>
                    <a:pt x="38" y="204"/>
                    <a:pt x="38" y="204"/>
                    <a:pt x="38" y="204"/>
                  </a:cubicBezTo>
                  <a:moveTo>
                    <a:pt x="34" y="174"/>
                  </a:moveTo>
                  <a:cubicBezTo>
                    <a:pt x="32" y="174"/>
                    <a:pt x="32" y="174"/>
                    <a:pt x="32" y="174"/>
                  </a:cubicBezTo>
                  <a:cubicBezTo>
                    <a:pt x="37" y="202"/>
                    <a:pt x="37" y="202"/>
                    <a:pt x="37" y="202"/>
                  </a:cubicBezTo>
                  <a:cubicBezTo>
                    <a:pt x="39" y="202"/>
                    <a:pt x="39" y="202"/>
                    <a:pt x="39" y="202"/>
                  </a:cubicBezTo>
                  <a:cubicBezTo>
                    <a:pt x="34" y="174"/>
                    <a:pt x="34" y="174"/>
                    <a:pt x="34" y="174"/>
                  </a:cubicBezTo>
                  <a:moveTo>
                    <a:pt x="214" y="159"/>
                  </a:moveTo>
                  <a:cubicBezTo>
                    <a:pt x="212" y="159"/>
                    <a:pt x="212" y="159"/>
                    <a:pt x="212" y="159"/>
                  </a:cubicBezTo>
                  <a:cubicBezTo>
                    <a:pt x="186" y="209"/>
                    <a:pt x="186" y="209"/>
                    <a:pt x="186" y="209"/>
                  </a:cubicBezTo>
                  <a:cubicBezTo>
                    <a:pt x="188" y="209"/>
                    <a:pt x="188" y="209"/>
                    <a:pt x="188" y="209"/>
                  </a:cubicBezTo>
                  <a:cubicBezTo>
                    <a:pt x="214" y="159"/>
                    <a:pt x="214" y="159"/>
                    <a:pt x="214" y="159"/>
                  </a:cubicBezTo>
                  <a:moveTo>
                    <a:pt x="214" y="154"/>
                  </a:moveTo>
                  <a:cubicBezTo>
                    <a:pt x="213" y="157"/>
                    <a:pt x="213" y="157"/>
                    <a:pt x="213" y="157"/>
                  </a:cubicBezTo>
                  <a:cubicBezTo>
                    <a:pt x="215" y="157"/>
                    <a:pt x="215" y="157"/>
                    <a:pt x="215" y="157"/>
                  </a:cubicBezTo>
                  <a:cubicBezTo>
                    <a:pt x="216" y="156"/>
                    <a:pt x="216" y="156"/>
                    <a:pt x="216" y="156"/>
                  </a:cubicBezTo>
                  <a:cubicBezTo>
                    <a:pt x="214" y="154"/>
                    <a:pt x="214" y="154"/>
                    <a:pt x="214" y="154"/>
                  </a:cubicBezTo>
                  <a:moveTo>
                    <a:pt x="220" y="143"/>
                  </a:moveTo>
                  <a:cubicBezTo>
                    <a:pt x="215" y="153"/>
                    <a:pt x="215" y="153"/>
                    <a:pt x="215" y="153"/>
                  </a:cubicBezTo>
                  <a:cubicBezTo>
                    <a:pt x="217" y="154"/>
                    <a:pt x="217" y="154"/>
                    <a:pt x="217" y="154"/>
                  </a:cubicBezTo>
                  <a:cubicBezTo>
                    <a:pt x="222" y="144"/>
                    <a:pt x="222" y="144"/>
                    <a:pt x="222" y="144"/>
                  </a:cubicBezTo>
                  <a:cubicBezTo>
                    <a:pt x="220" y="143"/>
                    <a:pt x="220" y="143"/>
                    <a:pt x="220" y="143"/>
                  </a:cubicBezTo>
                  <a:moveTo>
                    <a:pt x="221" y="141"/>
                  </a:moveTo>
                  <a:cubicBezTo>
                    <a:pt x="221" y="141"/>
                    <a:pt x="221" y="141"/>
                    <a:pt x="221" y="141"/>
                  </a:cubicBezTo>
                  <a:cubicBezTo>
                    <a:pt x="223" y="142"/>
                    <a:pt x="223" y="142"/>
                    <a:pt x="223" y="142"/>
                  </a:cubicBezTo>
                  <a:cubicBezTo>
                    <a:pt x="223" y="142"/>
                    <a:pt x="223" y="142"/>
                    <a:pt x="223" y="142"/>
                  </a:cubicBezTo>
                  <a:cubicBezTo>
                    <a:pt x="221" y="141"/>
                    <a:pt x="221" y="141"/>
                    <a:pt x="221" y="141"/>
                  </a:cubicBezTo>
                  <a:moveTo>
                    <a:pt x="2" y="10"/>
                  </a:moveTo>
                  <a:cubicBezTo>
                    <a:pt x="1" y="11"/>
                    <a:pt x="1" y="11"/>
                    <a:pt x="0" y="11"/>
                  </a:cubicBezTo>
                  <a:cubicBezTo>
                    <a:pt x="29" y="160"/>
                    <a:pt x="29" y="160"/>
                    <a:pt x="29" y="160"/>
                  </a:cubicBezTo>
                  <a:cubicBezTo>
                    <a:pt x="30" y="162"/>
                    <a:pt x="30" y="162"/>
                    <a:pt x="30" y="162"/>
                  </a:cubicBezTo>
                  <a:cubicBezTo>
                    <a:pt x="32" y="172"/>
                    <a:pt x="32" y="172"/>
                    <a:pt x="32" y="172"/>
                  </a:cubicBezTo>
                  <a:cubicBezTo>
                    <a:pt x="33" y="172"/>
                    <a:pt x="33" y="172"/>
                    <a:pt x="33" y="172"/>
                  </a:cubicBezTo>
                  <a:cubicBezTo>
                    <a:pt x="31" y="161"/>
                    <a:pt x="31" y="161"/>
                    <a:pt x="31" y="161"/>
                  </a:cubicBezTo>
                  <a:cubicBezTo>
                    <a:pt x="31" y="159"/>
                    <a:pt x="31" y="159"/>
                    <a:pt x="31" y="159"/>
                  </a:cubicBezTo>
                  <a:cubicBezTo>
                    <a:pt x="2" y="10"/>
                    <a:pt x="2" y="10"/>
                    <a:pt x="2" y="10"/>
                  </a:cubicBezTo>
                  <a:moveTo>
                    <a:pt x="8" y="0"/>
                  </a:moveTo>
                  <a:cubicBezTo>
                    <a:pt x="8" y="1"/>
                    <a:pt x="7" y="2"/>
                    <a:pt x="7" y="2"/>
                  </a:cubicBezTo>
                  <a:cubicBezTo>
                    <a:pt x="244" y="97"/>
                    <a:pt x="244" y="97"/>
                    <a:pt x="244" y="97"/>
                  </a:cubicBezTo>
                  <a:cubicBezTo>
                    <a:pt x="222" y="139"/>
                    <a:pt x="222" y="139"/>
                    <a:pt x="222" y="139"/>
                  </a:cubicBezTo>
                  <a:cubicBezTo>
                    <a:pt x="224" y="140"/>
                    <a:pt x="224" y="140"/>
                    <a:pt x="224" y="140"/>
                  </a:cubicBezTo>
                  <a:cubicBezTo>
                    <a:pt x="246" y="98"/>
                    <a:pt x="246" y="98"/>
                    <a:pt x="246" y="98"/>
                  </a:cubicBezTo>
                  <a:cubicBezTo>
                    <a:pt x="247" y="96"/>
                    <a:pt x="247" y="96"/>
                    <a:pt x="247" y="96"/>
                  </a:cubicBezTo>
                  <a:cubicBezTo>
                    <a:pt x="245" y="95"/>
                    <a:pt x="245" y="95"/>
                    <a:pt x="245" y="95"/>
                  </a:cubicBezTo>
                  <a:cubicBezTo>
                    <a:pt x="8" y="0"/>
                    <a:pt x="8" y="0"/>
                    <a:pt x="8"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32" name="Freeform 12"/>
            <p:cNvSpPr>
              <a:spLocks noEditPoints="1"/>
            </p:cNvSpPr>
            <p:nvPr/>
          </p:nvSpPr>
          <p:spPr bwMode="auto">
            <a:xfrm>
              <a:off x="9915938" y="2668920"/>
              <a:ext cx="814030" cy="1236087"/>
            </a:xfrm>
            <a:custGeom>
              <a:avLst/>
              <a:gdLst>
                <a:gd name="T0" fmla="*/ 192 w 192"/>
                <a:gd name="T1" fmla="*/ 319 h 320"/>
                <a:gd name="T2" fmla="*/ 188 w 192"/>
                <a:gd name="T3" fmla="*/ 299 h 320"/>
                <a:gd name="T4" fmla="*/ 183 w 192"/>
                <a:gd name="T5" fmla="*/ 304 h 320"/>
                <a:gd name="T6" fmla="*/ 190 w 192"/>
                <a:gd name="T7" fmla="*/ 299 h 320"/>
                <a:gd name="T8" fmla="*/ 178 w 192"/>
                <a:gd name="T9" fmla="*/ 298 h 320"/>
                <a:gd name="T10" fmla="*/ 180 w 192"/>
                <a:gd name="T11" fmla="*/ 296 h 320"/>
                <a:gd name="T12" fmla="*/ 177 w 192"/>
                <a:gd name="T13" fmla="*/ 296 h 320"/>
                <a:gd name="T14" fmla="*/ 188 w 192"/>
                <a:gd name="T15" fmla="*/ 285 h 320"/>
                <a:gd name="T16" fmla="*/ 190 w 192"/>
                <a:gd name="T17" fmla="*/ 295 h 320"/>
                <a:gd name="T18" fmla="*/ 188 w 192"/>
                <a:gd name="T19" fmla="*/ 285 h 320"/>
                <a:gd name="T20" fmla="*/ 177 w 192"/>
                <a:gd name="T21" fmla="*/ 291 h 320"/>
                <a:gd name="T22" fmla="*/ 188 w 192"/>
                <a:gd name="T23" fmla="*/ 270 h 320"/>
                <a:gd name="T24" fmla="*/ 188 w 192"/>
                <a:gd name="T25" fmla="*/ 283 h 320"/>
                <a:gd name="T26" fmla="*/ 162 w 192"/>
                <a:gd name="T27" fmla="*/ 267 h 320"/>
                <a:gd name="T28" fmla="*/ 165 w 192"/>
                <a:gd name="T29" fmla="*/ 272 h 320"/>
                <a:gd name="T30" fmla="*/ 185 w 192"/>
                <a:gd name="T31" fmla="*/ 254 h 320"/>
                <a:gd name="T32" fmla="*/ 187 w 192"/>
                <a:gd name="T33" fmla="*/ 254 h 320"/>
                <a:gd name="T34" fmla="*/ 148 w 192"/>
                <a:gd name="T35" fmla="*/ 248 h 320"/>
                <a:gd name="T36" fmla="*/ 150 w 192"/>
                <a:gd name="T37" fmla="*/ 248 h 320"/>
                <a:gd name="T38" fmla="*/ 147 w 192"/>
                <a:gd name="T39" fmla="*/ 246 h 320"/>
                <a:gd name="T40" fmla="*/ 144 w 192"/>
                <a:gd name="T41" fmla="*/ 238 h 320"/>
                <a:gd name="T42" fmla="*/ 142 w 192"/>
                <a:gd name="T43" fmla="*/ 236 h 320"/>
                <a:gd name="T44" fmla="*/ 112 w 192"/>
                <a:gd name="T45" fmla="*/ 188 h 320"/>
                <a:gd name="T46" fmla="*/ 139 w 192"/>
                <a:gd name="T47" fmla="*/ 230 h 320"/>
                <a:gd name="T48" fmla="*/ 106 w 192"/>
                <a:gd name="T49" fmla="*/ 175 h 320"/>
                <a:gd name="T50" fmla="*/ 112 w 192"/>
                <a:gd name="T51" fmla="*/ 184 h 320"/>
                <a:gd name="T52" fmla="*/ 185 w 192"/>
                <a:gd name="T53" fmla="*/ 253 h 320"/>
                <a:gd name="T54" fmla="*/ 178 w 192"/>
                <a:gd name="T55" fmla="*/ 168 h 320"/>
                <a:gd name="T56" fmla="*/ 105 w 192"/>
                <a:gd name="T57" fmla="*/ 176 h 320"/>
                <a:gd name="T58" fmla="*/ 90 w 192"/>
                <a:gd name="T59" fmla="*/ 148 h 320"/>
                <a:gd name="T60" fmla="*/ 92 w 192"/>
                <a:gd name="T61" fmla="*/ 152 h 320"/>
                <a:gd name="T62" fmla="*/ 82 w 192"/>
                <a:gd name="T63" fmla="*/ 138 h 320"/>
                <a:gd name="T64" fmla="*/ 83 w 192"/>
                <a:gd name="T65" fmla="*/ 137 h 320"/>
                <a:gd name="T66" fmla="*/ 81 w 192"/>
                <a:gd name="T67" fmla="*/ 136 h 320"/>
                <a:gd name="T68" fmla="*/ 75 w 192"/>
                <a:gd name="T69" fmla="*/ 124 h 320"/>
                <a:gd name="T70" fmla="*/ 77 w 192"/>
                <a:gd name="T71" fmla="*/ 127 h 320"/>
                <a:gd name="T72" fmla="*/ 52 w 192"/>
                <a:gd name="T73" fmla="*/ 87 h 320"/>
                <a:gd name="T74" fmla="*/ 74 w 192"/>
                <a:gd name="T75" fmla="*/ 121 h 320"/>
                <a:gd name="T76" fmla="*/ 50 w 192"/>
                <a:gd name="T77" fmla="*/ 85 h 320"/>
                <a:gd name="T78" fmla="*/ 51 w 192"/>
                <a:gd name="T79" fmla="*/ 84 h 320"/>
                <a:gd name="T80" fmla="*/ 178 w 192"/>
                <a:gd name="T81" fmla="*/ 165 h 320"/>
                <a:gd name="T82" fmla="*/ 168 w 192"/>
                <a:gd name="T83" fmla="*/ 41 h 320"/>
                <a:gd name="T84" fmla="*/ 170 w 192"/>
                <a:gd name="T85" fmla="*/ 41 h 320"/>
                <a:gd name="T86" fmla="*/ 49 w 192"/>
                <a:gd name="T87" fmla="*/ 83 h 320"/>
                <a:gd name="T88" fmla="*/ 13 w 192"/>
                <a:gd name="T89" fmla="*/ 24 h 320"/>
                <a:gd name="T90" fmla="*/ 168 w 192"/>
                <a:gd name="T91" fmla="*/ 39 h 320"/>
                <a:gd name="T92" fmla="*/ 153 w 192"/>
                <a:gd name="T93" fmla="*/ 0 h 320"/>
                <a:gd name="T94" fmla="*/ 2 w 192"/>
                <a:gd name="T95" fmla="*/ 6 h 320"/>
                <a:gd name="T96" fmla="*/ 3 w 192"/>
                <a:gd name="T97" fmla="*/ 5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92" h="320">
                  <a:moveTo>
                    <a:pt x="190" y="317"/>
                  </a:moveTo>
                  <a:cubicBezTo>
                    <a:pt x="192" y="320"/>
                    <a:pt x="192" y="320"/>
                    <a:pt x="192" y="320"/>
                  </a:cubicBezTo>
                  <a:cubicBezTo>
                    <a:pt x="192" y="319"/>
                    <a:pt x="192" y="319"/>
                    <a:pt x="192" y="319"/>
                  </a:cubicBezTo>
                  <a:cubicBezTo>
                    <a:pt x="190" y="317"/>
                    <a:pt x="190" y="317"/>
                    <a:pt x="190" y="317"/>
                  </a:cubicBezTo>
                  <a:moveTo>
                    <a:pt x="189" y="298"/>
                  </a:moveTo>
                  <a:cubicBezTo>
                    <a:pt x="188" y="299"/>
                    <a:pt x="188" y="299"/>
                    <a:pt x="188" y="299"/>
                  </a:cubicBezTo>
                  <a:cubicBezTo>
                    <a:pt x="190" y="313"/>
                    <a:pt x="190" y="313"/>
                    <a:pt x="190" y="313"/>
                  </a:cubicBezTo>
                  <a:cubicBezTo>
                    <a:pt x="184" y="303"/>
                    <a:pt x="184" y="303"/>
                    <a:pt x="184" y="303"/>
                  </a:cubicBezTo>
                  <a:cubicBezTo>
                    <a:pt x="183" y="304"/>
                    <a:pt x="183" y="304"/>
                    <a:pt x="183" y="304"/>
                  </a:cubicBezTo>
                  <a:cubicBezTo>
                    <a:pt x="192" y="316"/>
                    <a:pt x="192" y="316"/>
                    <a:pt x="192" y="316"/>
                  </a:cubicBezTo>
                  <a:cubicBezTo>
                    <a:pt x="191" y="313"/>
                    <a:pt x="191" y="313"/>
                    <a:pt x="191" y="313"/>
                  </a:cubicBezTo>
                  <a:cubicBezTo>
                    <a:pt x="190" y="299"/>
                    <a:pt x="190" y="299"/>
                    <a:pt x="190" y="299"/>
                  </a:cubicBezTo>
                  <a:cubicBezTo>
                    <a:pt x="189" y="298"/>
                    <a:pt x="189" y="298"/>
                    <a:pt x="189" y="298"/>
                  </a:cubicBezTo>
                  <a:moveTo>
                    <a:pt x="180" y="296"/>
                  </a:moveTo>
                  <a:cubicBezTo>
                    <a:pt x="178" y="298"/>
                    <a:pt x="178" y="298"/>
                    <a:pt x="178" y="298"/>
                  </a:cubicBezTo>
                  <a:cubicBezTo>
                    <a:pt x="182" y="303"/>
                    <a:pt x="182" y="303"/>
                    <a:pt x="182" y="303"/>
                  </a:cubicBezTo>
                  <a:cubicBezTo>
                    <a:pt x="183" y="302"/>
                    <a:pt x="183" y="302"/>
                    <a:pt x="183" y="302"/>
                  </a:cubicBezTo>
                  <a:cubicBezTo>
                    <a:pt x="180" y="296"/>
                    <a:pt x="180" y="296"/>
                    <a:pt x="180" y="296"/>
                  </a:cubicBezTo>
                  <a:moveTo>
                    <a:pt x="178" y="293"/>
                  </a:moveTo>
                  <a:cubicBezTo>
                    <a:pt x="177" y="295"/>
                    <a:pt x="177" y="295"/>
                    <a:pt x="177" y="295"/>
                  </a:cubicBezTo>
                  <a:cubicBezTo>
                    <a:pt x="177" y="296"/>
                    <a:pt x="177" y="296"/>
                    <a:pt x="177" y="296"/>
                  </a:cubicBezTo>
                  <a:cubicBezTo>
                    <a:pt x="179" y="295"/>
                    <a:pt x="179" y="295"/>
                    <a:pt x="179" y="295"/>
                  </a:cubicBezTo>
                  <a:cubicBezTo>
                    <a:pt x="178" y="293"/>
                    <a:pt x="178" y="293"/>
                    <a:pt x="178" y="293"/>
                  </a:cubicBezTo>
                  <a:moveTo>
                    <a:pt x="188" y="285"/>
                  </a:moveTo>
                  <a:cubicBezTo>
                    <a:pt x="187" y="286"/>
                    <a:pt x="187" y="286"/>
                    <a:pt x="187" y="286"/>
                  </a:cubicBezTo>
                  <a:cubicBezTo>
                    <a:pt x="188" y="293"/>
                    <a:pt x="188" y="293"/>
                    <a:pt x="188" y="293"/>
                  </a:cubicBezTo>
                  <a:cubicBezTo>
                    <a:pt x="190" y="295"/>
                    <a:pt x="190" y="295"/>
                    <a:pt x="190" y="295"/>
                  </a:cubicBezTo>
                  <a:cubicBezTo>
                    <a:pt x="190" y="295"/>
                    <a:pt x="190" y="295"/>
                    <a:pt x="190" y="295"/>
                  </a:cubicBezTo>
                  <a:cubicBezTo>
                    <a:pt x="189" y="285"/>
                    <a:pt x="189" y="285"/>
                    <a:pt x="189" y="285"/>
                  </a:cubicBezTo>
                  <a:cubicBezTo>
                    <a:pt x="188" y="285"/>
                    <a:pt x="188" y="285"/>
                    <a:pt x="188" y="285"/>
                  </a:cubicBezTo>
                  <a:moveTo>
                    <a:pt x="164" y="273"/>
                  </a:moveTo>
                  <a:cubicBezTo>
                    <a:pt x="176" y="293"/>
                    <a:pt x="176" y="293"/>
                    <a:pt x="176" y="293"/>
                  </a:cubicBezTo>
                  <a:cubicBezTo>
                    <a:pt x="177" y="291"/>
                    <a:pt x="177" y="291"/>
                    <a:pt x="177" y="291"/>
                  </a:cubicBezTo>
                  <a:cubicBezTo>
                    <a:pt x="166" y="275"/>
                    <a:pt x="166" y="275"/>
                    <a:pt x="166" y="275"/>
                  </a:cubicBezTo>
                  <a:cubicBezTo>
                    <a:pt x="164" y="273"/>
                    <a:pt x="164" y="273"/>
                    <a:pt x="164" y="273"/>
                  </a:cubicBezTo>
                  <a:moveTo>
                    <a:pt x="188" y="270"/>
                  </a:moveTo>
                  <a:cubicBezTo>
                    <a:pt x="186" y="273"/>
                    <a:pt x="186" y="273"/>
                    <a:pt x="186" y="273"/>
                  </a:cubicBezTo>
                  <a:cubicBezTo>
                    <a:pt x="187" y="282"/>
                    <a:pt x="187" y="282"/>
                    <a:pt x="187" y="282"/>
                  </a:cubicBezTo>
                  <a:cubicBezTo>
                    <a:pt x="188" y="283"/>
                    <a:pt x="188" y="283"/>
                    <a:pt x="188" y="283"/>
                  </a:cubicBezTo>
                  <a:cubicBezTo>
                    <a:pt x="189" y="281"/>
                    <a:pt x="189" y="281"/>
                    <a:pt x="189" y="281"/>
                  </a:cubicBezTo>
                  <a:cubicBezTo>
                    <a:pt x="188" y="270"/>
                    <a:pt x="188" y="270"/>
                    <a:pt x="188" y="270"/>
                  </a:cubicBezTo>
                  <a:moveTo>
                    <a:pt x="162" y="267"/>
                  </a:moveTo>
                  <a:cubicBezTo>
                    <a:pt x="160" y="268"/>
                    <a:pt x="160" y="268"/>
                    <a:pt x="160" y="268"/>
                  </a:cubicBezTo>
                  <a:cubicBezTo>
                    <a:pt x="162" y="270"/>
                    <a:pt x="162" y="270"/>
                    <a:pt x="162" y="270"/>
                  </a:cubicBezTo>
                  <a:cubicBezTo>
                    <a:pt x="165" y="272"/>
                    <a:pt x="165" y="272"/>
                    <a:pt x="165" y="272"/>
                  </a:cubicBezTo>
                  <a:cubicBezTo>
                    <a:pt x="162" y="267"/>
                    <a:pt x="162" y="267"/>
                    <a:pt x="162" y="267"/>
                  </a:cubicBezTo>
                  <a:moveTo>
                    <a:pt x="187" y="254"/>
                  </a:moveTo>
                  <a:cubicBezTo>
                    <a:pt x="185" y="254"/>
                    <a:pt x="185" y="254"/>
                    <a:pt x="185" y="254"/>
                  </a:cubicBezTo>
                  <a:cubicBezTo>
                    <a:pt x="186" y="269"/>
                    <a:pt x="186" y="269"/>
                    <a:pt x="186" y="269"/>
                  </a:cubicBezTo>
                  <a:cubicBezTo>
                    <a:pt x="188" y="266"/>
                    <a:pt x="188" y="266"/>
                    <a:pt x="188" y="266"/>
                  </a:cubicBezTo>
                  <a:cubicBezTo>
                    <a:pt x="187" y="254"/>
                    <a:pt x="187" y="254"/>
                    <a:pt x="187" y="254"/>
                  </a:cubicBezTo>
                  <a:moveTo>
                    <a:pt x="150" y="248"/>
                  </a:moveTo>
                  <a:cubicBezTo>
                    <a:pt x="150" y="248"/>
                    <a:pt x="150" y="248"/>
                    <a:pt x="150" y="248"/>
                  </a:cubicBezTo>
                  <a:cubicBezTo>
                    <a:pt x="148" y="248"/>
                    <a:pt x="148" y="248"/>
                    <a:pt x="148" y="248"/>
                  </a:cubicBezTo>
                  <a:cubicBezTo>
                    <a:pt x="159" y="266"/>
                    <a:pt x="159" y="266"/>
                    <a:pt x="159" y="266"/>
                  </a:cubicBezTo>
                  <a:cubicBezTo>
                    <a:pt x="161" y="266"/>
                    <a:pt x="161" y="266"/>
                    <a:pt x="161" y="266"/>
                  </a:cubicBezTo>
                  <a:cubicBezTo>
                    <a:pt x="150" y="248"/>
                    <a:pt x="150" y="248"/>
                    <a:pt x="150" y="248"/>
                  </a:cubicBezTo>
                  <a:moveTo>
                    <a:pt x="144" y="238"/>
                  </a:moveTo>
                  <a:cubicBezTo>
                    <a:pt x="143" y="240"/>
                    <a:pt x="143" y="240"/>
                    <a:pt x="143" y="240"/>
                  </a:cubicBezTo>
                  <a:cubicBezTo>
                    <a:pt x="147" y="246"/>
                    <a:pt x="147" y="246"/>
                    <a:pt x="147" y="246"/>
                  </a:cubicBezTo>
                  <a:cubicBezTo>
                    <a:pt x="149" y="246"/>
                    <a:pt x="149" y="246"/>
                    <a:pt x="149" y="246"/>
                  </a:cubicBezTo>
                  <a:cubicBezTo>
                    <a:pt x="148" y="245"/>
                    <a:pt x="148" y="245"/>
                    <a:pt x="148" y="245"/>
                  </a:cubicBezTo>
                  <a:cubicBezTo>
                    <a:pt x="144" y="238"/>
                    <a:pt x="144" y="238"/>
                    <a:pt x="144" y="238"/>
                  </a:cubicBezTo>
                  <a:moveTo>
                    <a:pt x="139" y="232"/>
                  </a:moveTo>
                  <a:cubicBezTo>
                    <a:pt x="142" y="237"/>
                    <a:pt x="142" y="237"/>
                    <a:pt x="142" y="237"/>
                  </a:cubicBezTo>
                  <a:cubicBezTo>
                    <a:pt x="142" y="236"/>
                    <a:pt x="142" y="236"/>
                    <a:pt x="142" y="236"/>
                  </a:cubicBezTo>
                  <a:cubicBezTo>
                    <a:pt x="139" y="232"/>
                    <a:pt x="139" y="232"/>
                    <a:pt x="139" y="232"/>
                  </a:cubicBezTo>
                  <a:moveTo>
                    <a:pt x="113" y="186"/>
                  </a:moveTo>
                  <a:cubicBezTo>
                    <a:pt x="112" y="188"/>
                    <a:pt x="112" y="188"/>
                    <a:pt x="112" y="188"/>
                  </a:cubicBezTo>
                  <a:cubicBezTo>
                    <a:pt x="137" y="229"/>
                    <a:pt x="137" y="229"/>
                    <a:pt x="137" y="229"/>
                  </a:cubicBezTo>
                  <a:cubicBezTo>
                    <a:pt x="138" y="228"/>
                    <a:pt x="138" y="228"/>
                    <a:pt x="138" y="228"/>
                  </a:cubicBezTo>
                  <a:cubicBezTo>
                    <a:pt x="139" y="230"/>
                    <a:pt x="139" y="230"/>
                    <a:pt x="139" y="230"/>
                  </a:cubicBezTo>
                  <a:cubicBezTo>
                    <a:pt x="140" y="231"/>
                    <a:pt x="140" y="231"/>
                    <a:pt x="140" y="231"/>
                  </a:cubicBezTo>
                  <a:cubicBezTo>
                    <a:pt x="113" y="186"/>
                    <a:pt x="113" y="186"/>
                    <a:pt x="113" y="186"/>
                  </a:cubicBezTo>
                  <a:moveTo>
                    <a:pt x="106" y="175"/>
                  </a:moveTo>
                  <a:cubicBezTo>
                    <a:pt x="107" y="179"/>
                    <a:pt x="107" y="179"/>
                    <a:pt x="107" y="179"/>
                  </a:cubicBezTo>
                  <a:cubicBezTo>
                    <a:pt x="111" y="186"/>
                    <a:pt x="111" y="186"/>
                    <a:pt x="111" y="186"/>
                  </a:cubicBezTo>
                  <a:cubicBezTo>
                    <a:pt x="112" y="184"/>
                    <a:pt x="112" y="184"/>
                    <a:pt x="112" y="184"/>
                  </a:cubicBezTo>
                  <a:cubicBezTo>
                    <a:pt x="106" y="175"/>
                    <a:pt x="106" y="175"/>
                    <a:pt x="106" y="175"/>
                  </a:cubicBezTo>
                  <a:moveTo>
                    <a:pt x="178" y="168"/>
                  </a:moveTo>
                  <a:cubicBezTo>
                    <a:pt x="185" y="253"/>
                    <a:pt x="185" y="253"/>
                    <a:pt x="185" y="253"/>
                  </a:cubicBezTo>
                  <a:cubicBezTo>
                    <a:pt x="187" y="252"/>
                    <a:pt x="187" y="252"/>
                    <a:pt x="187" y="252"/>
                  </a:cubicBezTo>
                  <a:cubicBezTo>
                    <a:pt x="180" y="170"/>
                    <a:pt x="180" y="170"/>
                    <a:pt x="180" y="170"/>
                  </a:cubicBezTo>
                  <a:cubicBezTo>
                    <a:pt x="178" y="168"/>
                    <a:pt x="178" y="168"/>
                    <a:pt x="178" y="168"/>
                  </a:cubicBezTo>
                  <a:moveTo>
                    <a:pt x="93" y="154"/>
                  </a:moveTo>
                  <a:cubicBezTo>
                    <a:pt x="92" y="155"/>
                    <a:pt x="92" y="155"/>
                    <a:pt x="92" y="155"/>
                  </a:cubicBezTo>
                  <a:cubicBezTo>
                    <a:pt x="105" y="176"/>
                    <a:pt x="105" y="176"/>
                    <a:pt x="105" y="176"/>
                  </a:cubicBezTo>
                  <a:cubicBezTo>
                    <a:pt x="104" y="172"/>
                    <a:pt x="104" y="172"/>
                    <a:pt x="104" y="172"/>
                  </a:cubicBezTo>
                  <a:cubicBezTo>
                    <a:pt x="93" y="154"/>
                    <a:pt x="93" y="154"/>
                    <a:pt x="93" y="154"/>
                  </a:cubicBezTo>
                  <a:moveTo>
                    <a:pt x="90" y="148"/>
                  </a:moveTo>
                  <a:cubicBezTo>
                    <a:pt x="88" y="149"/>
                    <a:pt x="88" y="149"/>
                    <a:pt x="88" y="149"/>
                  </a:cubicBezTo>
                  <a:cubicBezTo>
                    <a:pt x="91" y="153"/>
                    <a:pt x="91" y="153"/>
                    <a:pt x="91" y="153"/>
                  </a:cubicBezTo>
                  <a:cubicBezTo>
                    <a:pt x="92" y="152"/>
                    <a:pt x="92" y="152"/>
                    <a:pt x="92" y="152"/>
                  </a:cubicBezTo>
                  <a:cubicBezTo>
                    <a:pt x="90" y="148"/>
                    <a:pt x="90" y="148"/>
                    <a:pt x="90" y="148"/>
                  </a:cubicBezTo>
                  <a:moveTo>
                    <a:pt x="83" y="137"/>
                  </a:moveTo>
                  <a:cubicBezTo>
                    <a:pt x="82" y="138"/>
                    <a:pt x="82" y="138"/>
                    <a:pt x="82" y="138"/>
                  </a:cubicBezTo>
                  <a:cubicBezTo>
                    <a:pt x="87" y="147"/>
                    <a:pt x="87" y="147"/>
                    <a:pt x="87" y="147"/>
                  </a:cubicBezTo>
                  <a:cubicBezTo>
                    <a:pt x="89" y="146"/>
                    <a:pt x="89" y="146"/>
                    <a:pt x="89" y="146"/>
                  </a:cubicBezTo>
                  <a:cubicBezTo>
                    <a:pt x="83" y="137"/>
                    <a:pt x="83" y="137"/>
                    <a:pt x="83" y="137"/>
                  </a:cubicBezTo>
                  <a:moveTo>
                    <a:pt x="78" y="128"/>
                  </a:moveTo>
                  <a:cubicBezTo>
                    <a:pt x="76" y="129"/>
                    <a:pt x="76" y="129"/>
                    <a:pt x="76" y="129"/>
                  </a:cubicBezTo>
                  <a:cubicBezTo>
                    <a:pt x="81" y="136"/>
                    <a:pt x="81" y="136"/>
                    <a:pt x="81" y="136"/>
                  </a:cubicBezTo>
                  <a:cubicBezTo>
                    <a:pt x="82" y="135"/>
                    <a:pt x="82" y="135"/>
                    <a:pt x="82" y="135"/>
                  </a:cubicBezTo>
                  <a:cubicBezTo>
                    <a:pt x="78" y="128"/>
                    <a:pt x="78" y="128"/>
                    <a:pt x="78" y="128"/>
                  </a:cubicBezTo>
                  <a:moveTo>
                    <a:pt x="75" y="124"/>
                  </a:moveTo>
                  <a:cubicBezTo>
                    <a:pt x="75" y="126"/>
                    <a:pt x="75" y="126"/>
                    <a:pt x="75" y="126"/>
                  </a:cubicBezTo>
                  <a:cubicBezTo>
                    <a:pt x="75" y="127"/>
                    <a:pt x="75" y="127"/>
                    <a:pt x="75" y="127"/>
                  </a:cubicBezTo>
                  <a:cubicBezTo>
                    <a:pt x="77" y="127"/>
                    <a:pt x="77" y="127"/>
                    <a:pt x="77" y="127"/>
                  </a:cubicBezTo>
                  <a:cubicBezTo>
                    <a:pt x="75" y="124"/>
                    <a:pt x="75" y="124"/>
                    <a:pt x="75" y="124"/>
                  </a:cubicBezTo>
                  <a:moveTo>
                    <a:pt x="53" y="86"/>
                  </a:moveTo>
                  <a:cubicBezTo>
                    <a:pt x="52" y="87"/>
                    <a:pt x="52" y="87"/>
                    <a:pt x="52" y="87"/>
                  </a:cubicBezTo>
                  <a:cubicBezTo>
                    <a:pt x="52" y="88"/>
                    <a:pt x="52" y="88"/>
                    <a:pt x="52" y="88"/>
                  </a:cubicBezTo>
                  <a:cubicBezTo>
                    <a:pt x="73" y="124"/>
                    <a:pt x="73" y="124"/>
                    <a:pt x="73" y="124"/>
                  </a:cubicBezTo>
                  <a:cubicBezTo>
                    <a:pt x="74" y="121"/>
                    <a:pt x="74" y="121"/>
                    <a:pt x="74" y="121"/>
                  </a:cubicBezTo>
                  <a:cubicBezTo>
                    <a:pt x="53" y="86"/>
                    <a:pt x="53" y="86"/>
                    <a:pt x="53" y="86"/>
                  </a:cubicBezTo>
                  <a:moveTo>
                    <a:pt x="51" y="84"/>
                  </a:moveTo>
                  <a:cubicBezTo>
                    <a:pt x="50" y="85"/>
                    <a:pt x="50" y="85"/>
                    <a:pt x="50" y="85"/>
                  </a:cubicBezTo>
                  <a:cubicBezTo>
                    <a:pt x="50" y="86"/>
                    <a:pt x="50" y="86"/>
                    <a:pt x="50" y="86"/>
                  </a:cubicBezTo>
                  <a:cubicBezTo>
                    <a:pt x="50" y="86"/>
                    <a:pt x="50" y="86"/>
                    <a:pt x="50" y="86"/>
                  </a:cubicBezTo>
                  <a:cubicBezTo>
                    <a:pt x="51" y="84"/>
                    <a:pt x="51" y="84"/>
                    <a:pt x="51" y="84"/>
                  </a:cubicBezTo>
                  <a:moveTo>
                    <a:pt x="174" y="83"/>
                  </a:moveTo>
                  <a:cubicBezTo>
                    <a:pt x="172" y="90"/>
                    <a:pt x="172" y="90"/>
                    <a:pt x="172" y="90"/>
                  </a:cubicBezTo>
                  <a:cubicBezTo>
                    <a:pt x="178" y="165"/>
                    <a:pt x="178" y="165"/>
                    <a:pt x="178" y="165"/>
                  </a:cubicBezTo>
                  <a:cubicBezTo>
                    <a:pt x="180" y="167"/>
                    <a:pt x="180" y="167"/>
                    <a:pt x="180" y="167"/>
                  </a:cubicBezTo>
                  <a:cubicBezTo>
                    <a:pt x="174" y="83"/>
                    <a:pt x="174" y="83"/>
                    <a:pt x="174" y="83"/>
                  </a:cubicBezTo>
                  <a:moveTo>
                    <a:pt x="168" y="41"/>
                  </a:moveTo>
                  <a:cubicBezTo>
                    <a:pt x="172" y="83"/>
                    <a:pt x="172" y="83"/>
                    <a:pt x="172" y="83"/>
                  </a:cubicBezTo>
                  <a:cubicBezTo>
                    <a:pt x="173" y="76"/>
                    <a:pt x="173" y="76"/>
                    <a:pt x="173" y="76"/>
                  </a:cubicBezTo>
                  <a:cubicBezTo>
                    <a:pt x="170" y="41"/>
                    <a:pt x="170" y="41"/>
                    <a:pt x="170" y="41"/>
                  </a:cubicBezTo>
                  <a:cubicBezTo>
                    <a:pt x="168" y="41"/>
                    <a:pt x="168" y="41"/>
                    <a:pt x="168" y="41"/>
                  </a:cubicBezTo>
                  <a:moveTo>
                    <a:pt x="13" y="24"/>
                  </a:moveTo>
                  <a:cubicBezTo>
                    <a:pt x="49" y="83"/>
                    <a:pt x="49" y="83"/>
                    <a:pt x="49" y="83"/>
                  </a:cubicBezTo>
                  <a:cubicBezTo>
                    <a:pt x="50" y="82"/>
                    <a:pt x="50" y="82"/>
                    <a:pt x="50" y="82"/>
                  </a:cubicBezTo>
                  <a:cubicBezTo>
                    <a:pt x="17" y="28"/>
                    <a:pt x="17" y="28"/>
                    <a:pt x="17" y="28"/>
                  </a:cubicBezTo>
                  <a:cubicBezTo>
                    <a:pt x="13" y="24"/>
                    <a:pt x="13" y="24"/>
                    <a:pt x="13" y="24"/>
                  </a:cubicBezTo>
                  <a:moveTo>
                    <a:pt x="168" y="15"/>
                  </a:moveTo>
                  <a:cubicBezTo>
                    <a:pt x="168" y="15"/>
                    <a:pt x="167" y="15"/>
                    <a:pt x="166" y="15"/>
                  </a:cubicBezTo>
                  <a:cubicBezTo>
                    <a:pt x="168" y="39"/>
                    <a:pt x="168" y="39"/>
                    <a:pt x="168" y="39"/>
                  </a:cubicBezTo>
                  <a:cubicBezTo>
                    <a:pt x="170" y="39"/>
                    <a:pt x="170" y="39"/>
                    <a:pt x="170" y="39"/>
                  </a:cubicBezTo>
                  <a:cubicBezTo>
                    <a:pt x="168" y="15"/>
                    <a:pt x="168" y="15"/>
                    <a:pt x="168" y="15"/>
                  </a:cubicBezTo>
                  <a:moveTo>
                    <a:pt x="153" y="0"/>
                  </a:moveTo>
                  <a:cubicBezTo>
                    <a:pt x="3" y="3"/>
                    <a:pt x="3" y="3"/>
                    <a:pt x="3" y="3"/>
                  </a:cubicBezTo>
                  <a:cubicBezTo>
                    <a:pt x="0" y="3"/>
                    <a:pt x="0" y="3"/>
                    <a:pt x="0" y="3"/>
                  </a:cubicBezTo>
                  <a:cubicBezTo>
                    <a:pt x="2" y="6"/>
                    <a:pt x="2" y="6"/>
                    <a:pt x="2" y="6"/>
                  </a:cubicBezTo>
                  <a:cubicBezTo>
                    <a:pt x="10" y="19"/>
                    <a:pt x="10" y="19"/>
                    <a:pt x="10" y="19"/>
                  </a:cubicBezTo>
                  <a:cubicBezTo>
                    <a:pt x="14" y="23"/>
                    <a:pt x="14" y="23"/>
                    <a:pt x="14" y="23"/>
                  </a:cubicBezTo>
                  <a:cubicBezTo>
                    <a:pt x="3" y="5"/>
                    <a:pt x="3" y="5"/>
                    <a:pt x="3" y="5"/>
                  </a:cubicBezTo>
                  <a:cubicBezTo>
                    <a:pt x="153" y="2"/>
                    <a:pt x="153" y="2"/>
                    <a:pt x="153" y="2"/>
                  </a:cubicBezTo>
                  <a:cubicBezTo>
                    <a:pt x="153" y="1"/>
                    <a:pt x="153" y="0"/>
                    <a:pt x="153"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33" name="Freeform 13"/>
            <p:cNvSpPr>
              <a:spLocks noEditPoints="1"/>
            </p:cNvSpPr>
            <p:nvPr/>
          </p:nvSpPr>
          <p:spPr bwMode="auto">
            <a:xfrm>
              <a:off x="9035713" y="2885236"/>
              <a:ext cx="491996" cy="811589"/>
            </a:xfrm>
            <a:custGeom>
              <a:avLst/>
              <a:gdLst>
                <a:gd name="T0" fmla="*/ 17 w 275"/>
                <a:gd name="T1" fmla="*/ 496 h 499"/>
                <a:gd name="T2" fmla="*/ 33 w 275"/>
                <a:gd name="T3" fmla="*/ 470 h 499"/>
                <a:gd name="T4" fmla="*/ 19 w 275"/>
                <a:gd name="T5" fmla="*/ 458 h 499"/>
                <a:gd name="T6" fmla="*/ 31 w 275"/>
                <a:gd name="T7" fmla="*/ 463 h 499"/>
                <a:gd name="T8" fmla="*/ 47 w 275"/>
                <a:gd name="T9" fmla="*/ 430 h 499"/>
                <a:gd name="T10" fmla="*/ 52 w 275"/>
                <a:gd name="T11" fmla="*/ 430 h 499"/>
                <a:gd name="T12" fmla="*/ 71 w 275"/>
                <a:gd name="T13" fmla="*/ 385 h 499"/>
                <a:gd name="T14" fmla="*/ 73 w 275"/>
                <a:gd name="T15" fmla="*/ 390 h 499"/>
                <a:gd name="T16" fmla="*/ 9 w 275"/>
                <a:gd name="T17" fmla="*/ 385 h 499"/>
                <a:gd name="T18" fmla="*/ 19 w 275"/>
                <a:gd name="T19" fmla="*/ 451 h 499"/>
                <a:gd name="T20" fmla="*/ 14 w 275"/>
                <a:gd name="T21" fmla="*/ 380 h 499"/>
                <a:gd name="T22" fmla="*/ 9 w 275"/>
                <a:gd name="T23" fmla="*/ 363 h 499"/>
                <a:gd name="T24" fmla="*/ 12 w 275"/>
                <a:gd name="T25" fmla="*/ 363 h 499"/>
                <a:gd name="T26" fmla="*/ 73 w 275"/>
                <a:gd name="T27" fmla="*/ 380 h 499"/>
                <a:gd name="T28" fmla="*/ 92 w 275"/>
                <a:gd name="T29" fmla="*/ 344 h 499"/>
                <a:gd name="T30" fmla="*/ 88 w 275"/>
                <a:gd name="T31" fmla="*/ 354 h 499"/>
                <a:gd name="T32" fmla="*/ 97 w 275"/>
                <a:gd name="T33" fmla="*/ 347 h 499"/>
                <a:gd name="T34" fmla="*/ 7 w 275"/>
                <a:gd name="T35" fmla="*/ 349 h 499"/>
                <a:gd name="T36" fmla="*/ 12 w 275"/>
                <a:gd name="T37" fmla="*/ 359 h 499"/>
                <a:gd name="T38" fmla="*/ 12 w 275"/>
                <a:gd name="T39" fmla="*/ 337 h 499"/>
                <a:gd name="T40" fmla="*/ 95 w 275"/>
                <a:gd name="T41" fmla="*/ 342 h 499"/>
                <a:gd name="T42" fmla="*/ 114 w 275"/>
                <a:gd name="T43" fmla="*/ 304 h 499"/>
                <a:gd name="T44" fmla="*/ 118 w 275"/>
                <a:gd name="T45" fmla="*/ 302 h 499"/>
                <a:gd name="T46" fmla="*/ 5 w 275"/>
                <a:gd name="T47" fmla="*/ 283 h 499"/>
                <a:gd name="T48" fmla="*/ 7 w 275"/>
                <a:gd name="T49" fmla="*/ 285 h 499"/>
                <a:gd name="T50" fmla="*/ 118 w 275"/>
                <a:gd name="T51" fmla="*/ 292 h 499"/>
                <a:gd name="T52" fmla="*/ 135 w 275"/>
                <a:gd name="T53" fmla="*/ 259 h 499"/>
                <a:gd name="T54" fmla="*/ 5 w 275"/>
                <a:gd name="T55" fmla="*/ 278 h 499"/>
                <a:gd name="T56" fmla="*/ 0 w 275"/>
                <a:gd name="T57" fmla="*/ 233 h 499"/>
                <a:gd name="T58" fmla="*/ 5 w 275"/>
                <a:gd name="T59" fmla="*/ 233 h 499"/>
                <a:gd name="T60" fmla="*/ 149 w 275"/>
                <a:gd name="T61" fmla="*/ 233 h 499"/>
                <a:gd name="T62" fmla="*/ 154 w 275"/>
                <a:gd name="T63" fmla="*/ 233 h 499"/>
                <a:gd name="T64" fmla="*/ 0 w 275"/>
                <a:gd name="T65" fmla="*/ 228 h 499"/>
                <a:gd name="T66" fmla="*/ 168 w 275"/>
                <a:gd name="T67" fmla="*/ 207 h 499"/>
                <a:gd name="T68" fmla="*/ 156 w 275"/>
                <a:gd name="T69" fmla="*/ 228 h 499"/>
                <a:gd name="T70" fmla="*/ 166 w 275"/>
                <a:gd name="T71" fmla="*/ 202 h 499"/>
                <a:gd name="T72" fmla="*/ 2 w 275"/>
                <a:gd name="T73" fmla="*/ 202 h 499"/>
                <a:gd name="T74" fmla="*/ 0 w 275"/>
                <a:gd name="T75" fmla="*/ 207 h 499"/>
                <a:gd name="T76" fmla="*/ 5 w 275"/>
                <a:gd name="T77" fmla="*/ 207 h 499"/>
                <a:gd name="T78" fmla="*/ 218 w 275"/>
                <a:gd name="T79" fmla="*/ 48 h 499"/>
                <a:gd name="T80" fmla="*/ 7 w 275"/>
                <a:gd name="T81" fmla="*/ 202 h 499"/>
                <a:gd name="T82" fmla="*/ 246 w 275"/>
                <a:gd name="T83" fmla="*/ 48 h 499"/>
                <a:gd name="T84" fmla="*/ 168 w 275"/>
                <a:gd name="T85" fmla="*/ 197 h 499"/>
                <a:gd name="T86" fmla="*/ 232 w 275"/>
                <a:gd name="T87" fmla="*/ 83 h 499"/>
                <a:gd name="T88" fmla="*/ 263 w 275"/>
                <a:gd name="T89" fmla="*/ 14 h 499"/>
                <a:gd name="T90" fmla="*/ 275 w 275"/>
                <a:gd name="T91" fmla="*/ 0 h 499"/>
                <a:gd name="T92" fmla="*/ 222 w 275"/>
                <a:gd name="T93" fmla="*/ 43 h 499"/>
                <a:gd name="T94" fmla="*/ 253 w 275"/>
                <a:gd name="T95" fmla="*/ 43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75" h="499">
                  <a:moveTo>
                    <a:pt x="14" y="454"/>
                  </a:moveTo>
                  <a:lnTo>
                    <a:pt x="17" y="485"/>
                  </a:lnTo>
                  <a:lnTo>
                    <a:pt x="17" y="496"/>
                  </a:lnTo>
                  <a:lnTo>
                    <a:pt x="19" y="499"/>
                  </a:lnTo>
                  <a:lnTo>
                    <a:pt x="24" y="487"/>
                  </a:lnTo>
                  <a:lnTo>
                    <a:pt x="33" y="470"/>
                  </a:lnTo>
                  <a:lnTo>
                    <a:pt x="28" y="468"/>
                  </a:lnTo>
                  <a:lnTo>
                    <a:pt x="19" y="485"/>
                  </a:lnTo>
                  <a:lnTo>
                    <a:pt x="19" y="458"/>
                  </a:lnTo>
                  <a:lnTo>
                    <a:pt x="14" y="454"/>
                  </a:lnTo>
                  <a:close/>
                  <a:moveTo>
                    <a:pt x="47" y="430"/>
                  </a:moveTo>
                  <a:lnTo>
                    <a:pt x="31" y="463"/>
                  </a:lnTo>
                  <a:lnTo>
                    <a:pt x="33" y="466"/>
                  </a:lnTo>
                  <a:lnTo>
                    <a:pt x="52" y="435"/>
                  </a:lnTo>
                  <a:lnTo>
                    <a:pt x="47" y="430"/>
                  </a:lnTo>
                  <a:close/>
                  <a:moveTo>
                    <a:pt x="57" y="413"/>
                  </a:moveTo>
                  <a:lnTo>
                    <a:pt x="50" y="425"/>
                  </a:lnTo>
                  <a:lnTo>
                    <a:pt x="52" y="430"/>
                  </a:lnTo>
                  <a:lnTo>
                    <a:pt x="57" y="420"/>
                  </a:lnTo>
                  <a:lnTo>
                    <a:pt x="57" y="413"/>
                  </a:lnTo>
                  <a:close/>
                  <a:moveTo>
                    <a:pt x="71" y="385"/>
                  </a:moveTo>
                  <a:lnTo>
                    <a:pt x="59" y="409"/>
                  </a:lnTo>
                  <a:lnTo>
                    <a:pt x="62" y="416"/>
                  </a:lnTo>
                  <a:lnTo>
                    <a:pt x="73" y="390"/>
                  </a:lnTo>
                  <a:lnTo>
                    <a:pt x="71" y="385"/>
                  </a:lnTo>
                  <a:close/>
                  <a:moveTo>
                    <a:pt x="9" y="375"/>
                  </a:moveTo>
                  <a:lnTo>
                    <a:pt x="9" y="385"/>
                  </a:lnTo>
                  <a:lnTo>
                    <a:pt x="9" y="390"/>
                  </a:lnTo>
                  <a:lnTo>
                    <a:pt x="14" y="449"/>
                  </a:lnTo>
                  <a:lnTo>
                    <a:pt x="19" y="451"/>
                  </a:lnTo>
                  <a:lnTo>
                    <a:pt x="14" y="387"/>
                  </a:lnTo>
                  <a:lnTo>
                    <a:pt x="14" y="382"/>
                  </a:lnTo>
                  <a:lnTo>
                    <a:pt x="14" y="380"/>
                  </a:lnTo>
                  <a:lnTo>
                    <a:pt x="9" y="375"/>
                  </a:lnTo>
                  <a:close/>
                  <a:moveTo>
                    <a:pt x="12" y="363"/>
                  </a:moveTo>
                  <a:lnTo>
                    <a:pt x="9" y="363"/>
                  </a:lnTo>
                  <a:lnTo>
                    <a:pt x="9" y="366"/>
                  </a:lnTo>
                  <a:lnTo>
                    <a:pt x="14" y="373"/>
                  </a:lnTo>
                  <a:lnTo>
                    <a:pt x="12" y="363"/>
                  </a:lnTo>
                  <a:close/>
                  <a:moveTo>
                    <a:pt x="90" y="359"/>
                  </a:moveTo>
                  <a:lnTo>
                    <a:pt x="85" y="359"/>
                  </a:lnTo>
                  <a:lnTo>
                    <a:pt x="73" y="380"/>
                  </a:lnTo>
                  <a:lnTo>
                    <a:pt x="76" y="385"/>
                  </a:lnTo>
                  <a:lnTo>
                    <a:pt x="90" y="359"/>
                  </a:lnTo>
                  <a:close/>
                  <a:moveTo>
                    <a:pt x="92" y="344"/>
                  </a:moveTo>
                  <a:lnTo>
                    <a:pt x="92" y="344"/>
                  </a:lnTo>
                  <a:lnTo>
                    <a:pt x="88" y="352"/>
                  </a:lnTo>
                  <a:lnTo>
                    <a:pt x="88" y="354"/>
                  </a:lnTo>
                  <a:lnTo>
                    <a:pt x="92" y="354"/>
                  </a:lnTo>
                  <a:lnTo>
                    <a:pt x="95" y="349"/>
                  </a:lnTo>
                  <a:lnTo>
                    <a:pt x="97" y="347"/>
                  </a:lnTo>
                  <a:lnTo>
                    <a:pt x="92" y="344"/>
                  </a:lnTo>
                  <a:close/>
                  <a:moveTo>
                    <a:pt x="7" y="337"/>
                  </a:moveTo>
                  <a:lnTo>
                    <a:pt x="7" y="349"/>
                  </a:lnTo>
                  <a:lnTo>
                    <a:pt x="7" y="356"/>
                  </a:lnTo>
                  <a:lnTo>
                    <a:pt x="9" y="359"/>
                  </a:lnTo>
                  <a:lnTo>
                    <a:pt x="12" y="359"/>
                  </a:lnTo>
                  <a:lnTo>
                    <a:pt x="12" y="352"/>
                  </a:lnTo>
                  <a:lnTo>
                    <a:pt x="12" y="344"/>
                  </a:lnTo>
                  <a:lnTo>
                    <a:pt x="12" y="337"/>
                  </a:lnTo>
                  <a:lnTo>
                    <a:pt x="7" y="337"/>
                  </a:lnTo>
                  <a:close/>
                  <a:moveTo>
                    <a:pt x="114" y="304"/>
                  </a:moveTo>
                  <a:lnTo>
                    <a:pt x="95" y="342"/>
                  </a:lnTo>
                  <a:lnTo>
                    <a:pt x="99" y="342"/>
                  </a:lnTo>
                  <a:lnTo>
                    <a:pt x="116" y="307"/>
                  </a:lnTo>
                  <a:lnTo>
                    <a:pt x="114" y="304"/>
                  </a:lnTo>
                  <a:close/>
                  <a:moveTo>
                    <a:pt x="116" y="297"/>
                  </a:moveTo>
                  <a:lnTo>
                    <a:pt x="114" y="302"/>
                  </a:lnTo>
                  <a:lnTo>
                    <a:pt x="118" y="302"/>
                  </a:lnTo>
                  <a:lnTo>
                    <a:pt x="121" y="297"/>
                  </a:lnTo>
                  <a:lnTo>
                    <a:pt x="116" y="297"/>
                  </a:lnTo>
                  <a:close/>
                  <a:moveTo>
                    <a:pt x="5" y="283"/>
                  </a:moveTo>
                  <a:lnTo>
                    <a:pt x="7" y="333"/>
                  </a:lnTo>
                  <a:lnTo>
                    <a:pt x="12" y="335"/>
                  </a:lnTo>
                  <a:lnTo>
                    <a:pt x="7" y="285"/>
                  </a:lnTo>
                  <a:lnTo>
                    <a:pt x="5" y="283"/>
                  </a:lnTo>
                  <a:close/>
                  <a:moveTo>
                    <a:pt x="135" y="259"/>
                  </a:moveTo>
                  <a:lnTo>
                    <a:pt x="118" y="292"/>
                  </a:lnTo>
                  <a:lnTo>
                    <a:pt x="123" y="292"/>
                  </a:lnTo>
                  <a:lnTo>
                    <a:pt x="140" y="261"/>
                  </a:lnTo>
                  <a:lnTo>
                    <a:pt x="135" y="259"/>
                  </a:lnTo>
                  <a:close/>
                  <a:moveTo>
                    <a:pt x="7" y="254"/>
                  </a:moveTo>
                  <a:lnTo>
                    <a:pt x="2" y="254"/>
                  </a:lnTo>
                  <a:lnTo>
                    <a:pt x="5" y="278"/>
                  </a:lnTo>
                  <a:lnTo>
                    <a:pt x="7" y="280"/>
                  </a:lnTo>
                  <a:lnTo>
                    <a:pt x="7" y="254"/>
                  </a:lnTo>
                  <a:close/>
                  <a:moveTo>
                    <a:pt x="0" y="233"/>
                  </a:moveTo>
                  <a:lnTo>
                    <a:pt x="2" y="250"/>
                  </a:lnTo>
                  <a:lnTo>
                    <a:pt x="7" y="250"/>
                  </a:lnTo>
                  <a:lnTo>
                    <a:pt x="5" y="233"/>
                  </a:lnTo>
                  <a:lnTo>
                    <a:pt x="0" y="233"/>
                  </a:lnTo>
                  <a:close/>
                  <a:moveTo>
                    <a:pt x="154" y="233"/>
                  </a:moveTo>
                  <a:lnTo>
                    <a:pt x="149" y="233"/>
                  </a:lnTo>
                  <a:lnTo>
                    <a:pt x="137" y="257"/>
                  </a:lnTo>
                  <a:lnTo>
                    <a:pt x="142" y="257"/>
                  </a:lnTo>
                  <a:lnTo>
                    <a:pt x="154" y="233"/>
                  </a:lnTo>
                  <a:close/>
                  <a:moveTo>
                    <a:pt x="5" y="216"/>
                  </a:moveTo>
                  <a:lnTo>
                    <a:pt x="0" y="216"/>
                  </a:lnTo>
                  <a:lnTo>
                    <a:pt x="0" y="228"/>
                  </a:lnTo>
                  <a:lnTo>
                    <a:pt x="5" y="228"/>
                  </a:lnTo>
                  <a:lnTo>
                    <a:pt x="5" y="216"/>
                  </a:lnTo>
                  <a:close/>
                  <a:moveTo>
                    <a:pt x="168" y="207"/>
                  </a:moveTo>
                  <a:lnTo>
                    <a:pt x="163" y="207"/>
                  </a:lnTo>
                  <a:lnTo>
                    <a:pt x="151" y="228"/>
                  </a:lnTo>
                  <a:lnTo>
                    <a:pt x="156" y="228"/>
                  </a:lnTo>
                  <a:lnTo>
                    <a:pt x="168" y="207"/>
                  </a:lnTo>
                  <a:close/>
                  <a:moveTo>
                    <a:pt x="166" y="202"/>
                  </a:moveTo>
                  <a:lnTo>
                    <a:pt x="166" y="202"/>
                  </a:lnTo>
                  <a:lnTo>
                    <a:pt x="166" y="202"/>
                  </a:lnTo>
                  <a:lnTo>
                    <a:pt x="166" y="202"/>
                  </a:lnTo>
                  <a:close/>
                  <a:moveTo>
                    <a:pt x="2" y="202"/>
                  </a:moveTo>
                  <a:lnTo>
                    <a:pt x="0" y="202"/>
                  </a:lnTo>
                  <a:lnTo>
                    <a:pt x="0" y="204"/>
                  </a:lnTo>
                  <a:lnTo>
                    <a:pt x="0" y="207"/>
                  </a:lnTo>
                  <a:lnTo>
                    <a:pt x="0" y="212"/>
                  </a:lnTo>
                  <a:lnTo>
                    <a:pt x="5" y="212"/>
                  </a:lnTo>
                  <a:lnTo>
                    <a:pt x="5" y="207"/>
                  </a:lnTo>
                  <a:lnTo>
                    <a:pt x="5" y="207"/>
                  </a:lnTo>
                  <a:lnTo>
                    <a:pt x="2" y="202"/>
                  </a:lnTo>
                  <a:close/>
                  <a:moveTo>
                    <a:pt x="218" y="48"/>
                  </a:moveTo>
                  <a:lnTo>
                    <a:pt x="208" y="50"/>
                  </a:lnTo>
                  <a:lnTo>
                    <a:pt x="7" y="200"/>
                  </a:lnTo>
                  <a:lnTo>
                    <a:pt x="7" y="202"/>
                  </a:lnTo>
                  <a:lnTo>
                    <a:pt x="218" y="48"/>
                  </a:lnTo>
                  <a:close/>
                  <a:moveTo>
                    <a:pt x="251" y="45"/>
                  </a:moveTo>
                  <a:lnTo>
                    <a:pt x="246" y="48"/>
                  </a:lnTo>
                  <a:lnTo>
                    <a:pt x="230" y="81"/>
                  </a:lnTo>
                  <a:lnTo>
                    <a:pt x="220" y="98"/>
                  </a:lnTo>
                  <a:lnTo>
                    <a:pt x="168" y="197"/>
                  </a:lnTo>
                  <a:lnTo>
                    <a:pt x="170" y="197"/>
                  </a:lnTo>
                  <a:lnTo>
                    <a:pt x="173" y="197"/>
                  </a:lnTo>
                  <a:lnTo>
                    <a:pt x="232" y="83"/>
                  </a:lnTo>
                  <a:lnTo>
                    <a:pt x="241" y="64"/>
                  </a:lnTo>
                  <a:lnTo>
                    <a:pt x="251" y="45"/>
                  </a:lnTo>
                  <a:close/>
                  <a:moveTo>
                    <a:pt x="263" y="14"/>
                  </a:moveTo>
                  <a:lnTo>
                    <a:pt x="263" y="14"/>
                  </a:lnTo>
                  <a:lnTo>
                    <a:pt x="263" y="14"/>
                  </a:lnTo>
                  <a:close/>
                  <a:moveTo>
                    <a:pt x="275" y="0"/>
                  </a:moveTo>
                  <a:lnTo>
                    <a:pt x="260" y="12"/>
                  </a:lnTo>
                  <a:lnTo>
                    <a:pt x="215" y="45"/>
                  </a:lnTo>
                  <a:lnTo>
                    <a:pt x="222" y="43"/>
                  </a:lnTo>
                  <a:lnTo>
                    <a:pt x="263" y="14"/>
                  </a:lnTo>
                  <a:lnTo>
                    <a:pt x="249" y="43"/>
                  </a:lnTo>
                  <a:lnTo>
                    <a:pt x="253" y="43"/>
                  </a:lnTo>
                  <a:lnTo>
                    <a:pt x="265" y="17"/>
                  </a:lnTo>
                  <a:lnTo>
                    <a:pt x="275"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34" name="Freeform 14"/>
            <p:cNvSpPr>
              <a:spLocks noEditPoints="1"/>
            </p:cNvSpPr>
            <p:nvPr/>
          </p:nvSpPr>
          <p:spPr bwMode="auto">
            <a:xfrm>
              <a:off x="9035713" y="2885236"/>
              <a:ext cx="491996" cy="811589"/>
            </a:xfrm>
            <a:custGeom>
              <a:avLst/>
              <a:gdLst>
                <a:gd name="T0" fmla="*/ 17 w 275"/>
                <a:gd name="T1" fmla="*/ 496 h 499"/>
                <a:gd name="T2" fmla="*/ 33 w 275"/>
                <a:gd name="T3" fmla="*/ 470 h 499"/>
                <a:gd name="T4" fmla="*/ 19 w 275"/>
                <a:gd name="T5" fmla="*/ 458 h 499"/>
                <a:gd name="T6" fmla="*/ 31 w 275"/>
                <a:gd name="T7" fmla="*/ 463 h 499"/>
                <a:gd name="T8" fmla="*/ 47 w 275"/>
                <a:gd name="T9" fmla="*/ 430 h 499"/>
                <a:gd name="T10" fmla="*/ 52 w 275"/>
                <a:gd name="T11" fmla="*/ 430 h 499"/>
                <a:gd name="T12" fmla="*/ 71 w 275"/>
                <a:gd name="T13" fmla="*/ 385 h 499"/>
                <a:gd name="T14" fmla="*/ 73 w 275"/>
                <a:gd name="T15" fmla="*/ 390 h 499"/>
                <a:gd name="T16" fmla="*/ 9 w 275"/>
                <a:gd name="T17" fmla="*/ 385 h 499"/>
                <a:gd name="T18" fmla="*/ 19 w 275"/>
                <a:gd name="T19" fmla="*/ 451 h 499"/>
                <a:gd name="T20" fmla="*/ 14 w 275"/>
                <a:gd name="T21" fmla="*/ 380 h 499"/>
                <a:gd name="T22" fmla="*/ 9 w 275"/>
                <a:gd name="T23" fmla="*/ 363 h 499"/>
                <a:gd name="T24" fmla="*/ 12 w 275"/>
                <a:gd name="T25" fmla="*/ 363 h 499"/>
                <a:gd name="T26" fmla="*/ 73 w 275"/>
                <a:gd name="T27" fmla="*/ 380 h 499"/>
                <a:gd name="T28" fmla="*/ 92 w 275"/>
                <a:gd name="T29" fmla="*/ 344 h 499"/>
                <a:gd name="T30" fmla="*/ 88 w 275"/>
                <a:gd name="T31" fmla="*/ 354 h 499"/>
                <a:gd name="T32" fmla="*/ 97 w 275"/>
                <a:gd name="T33" fmla="*/ 347 h 499"/>
                <a:gd name="T34" fmla="*/ 7 w 275"/>
                <a:gd name="T35" fmla="*/ 349 h 499"/>
                <a:gd name="T36" fmla="*/ 12 w 275"/>
                <a:gd name="T37" fmla="*/ 359 h 499"/>
                <a:gd name="T38" fmla="*/ 12 w 275"/>
                <a:gd name="T39" fmla="*/ 337 h 499"/>
                <a:gd name="T40" fmla="*/ 95 w 275"/>
                <a:gd name="T41" fmla="*/ 342 h 499"/>
                <a:gd name="T42" fmla="*/ 114 w 275"/>
                <a:gd name="T43" fmla="*/ 304 h 499"/>
                <a:gd name="T44" fmla="*/ 118 w 275"/>
                <a:gd name="T45" fmla="*/ 302 h 499"/>
                <a:gd name="T46" fmla="*/ 5 w 275"/>
                <a:gd name="T47" fmla="*/ 283 h 499"/>
                <a:gd name="T48" fmla="*/ 7 w 275"/>
                <a:gd name="T49" fmla="*/ 285 h 499"/>
                <a:gd name="T50" fmla="*/ 118 w 275"/>
                <a:gd name="T51" fmla="*/ 292 h 499"/>
                <a:gd name="T52" fmla="*/ 135 w 275"/>
                <a:gd name="T53" fmla="*/ 259 h 499"/>
                <a:gd name="T54" fmla="*/ 5 w 275"/>
                <a:gd name="T55" fmla="*/ 278 h 499"/>
                <a:gd name="T56" fmla="*/ 0 w 275"/>
                <a:gd name="T57" fmla="*/ 233 h 499"/>
                <a:gd name="T58" fmla="*/ 5 w 275"/>
                <a:gd name="T59" fmla="*/ 233 h 499"/>
                <a:gd name="T60" fmla="*/ 149 w 275"/>
                <a:gd name="T61" fmla="*/ 233 h 499"/>
                <a:gd name="T62" fmla="*/ 154 w 275"/>
                <a:gd name="T63" fmla="*/ 233 h 499"/>
                <a:gd name="T64" fmla="*/ 0 w 275"/>
                <a:gd name="T65" fmla="*/ 228 h 499"/>
                <a:gd name="T66" fmla="*/ 168 w 275"/>
                <a:gd name="T67" fmla="*/ 207 h 499"/>
                <a:gd name="T68" fmla="*/ 156 w 275"/>
                <a:gd name="T69" fmla="*/ 228 h 499"/>
                <a:gd name="T70" fmla="*/ 166 w 275"/>
                <a:gd name="T71" fmla="*/ 202 h 499"/>
                <a:gd name="T72" fmla="*/ 2 w 275"/>
                <a:gd name="T73" fmla="*/ 202 h 499"/>
                <a:gd name="T74" fmla="*/ 0 w 275"/>
                <a:gd name="T75" fmla="*/ 207 h 499"/>
                <a:gd name="T76" fmla="*/ 5 w 275"/>
                <a:gd name="T77" fmla="*/ 207 h 499"/>
                <a:gd name="T78" fmla="*/ 218 w 275"/>
                <a:gd name="T79" fmla="*/ 48 h 499"/>
                <a:gd name="T80" fmla="*/ 7 w 275"/>
                <a:gd name="T81" fmla="*/ 202 h 499"/>
                <a:gd name="T82" fmla="*/ 246 w 275"/>
                <a:gd name="T83" fmla="*/ 48 h 499"/>
                <a:gd name="T84" fmla="*/ 168 w 275"/>
                <a:gd name="T85" fmla="*/ 197 h 499"/>
                <a:gd name="T86" fmla="*/ 232 w 275"/>
                <a:gd name="T87" fmla="*/ 83 h 499"/>
                <a:gd name="T88" fmla="*/ 263 w 275"/>
                <a:gd name="T89" fmla="*/ 14 h 499"/>
                <a:gd name="T90" fmla="*/ 275 w 275"/>
                <a:gd name="T91" fmla="*/ 0 h 499"/>
                <a:gd name="T92" fmla="*/ 222 w 275"/>
                <a:gd name="T93" fmla="*/ 43 h 499"/>
                <a:gd name="T94" fmla="*/ 253 w 275"/>
                <a:gd name="T95" fmla="*/ 43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75" h="499">
                  <a:moveTo>
                    <a:pt x="14" y="454"/>
                  </a:moveTo>
                  <a:lnTo>
                    <a:pt x="17" y="485"/>
                  </a:lnTo>
                  <a:lnTo>
                    <a:pt x="17" y="496"/>
                  </a:lnTo>
                  <a:lnTo>
                    <a:pt x="19" y="499"/>
                  </a:lnTo>
                  <a:lnTo>
                    <a:pt x="24" y="487"/>
                  </a:lnTo>
                  <a:lnTo>
                    <a:pt x="33" y="470"/>
                  </a:lnTo>
                  <a:lnTo>
                    <a:pt x="28" y="468"/>
                  </a:lnTo>
                  <a:lnTo>
                    <a:pt x="19" y="485"/>
                  </a:lnTo>
                  <a:lnTo>
                    <a:pt x="19" y="458"/>
                  </a:lnTo>
                  <a:lnTo>
                    <a:pt x="14" y="454"/>
                  </a:lnTo>
                  <a:moveTo>
                    <a:pt x="47" y="430"/>
                  </a:moveTo>
                  <a:lnTo>
                    <a:pt x="31" y="463"/>
                  </a:lnTo>
                  <a:lnTo>
                    <a:pt x="33" y="466"/>
                  </a:lnTo>
                  <a:lnTo>
                    <a:pt x="52" y="435"/>
                  </a:lnTo>
                  <a:lnTo>
                    <a:pt x="47" y="430"/>
                  </a:lnTo>
                  <a:moveTo>
                    <a:pt x="57" y="413"/>
                  </a:moveTo>
                  <a:lnTo>
                    <a:pt x="50" y="425"/>
                  </a:lnTo>
                  <a:lnTo>
                    <a:pt x="52" y="430"/>
                  </a:lnTo>
                  <a:lnTo>
                    <a:pt x="57" y="420"/>
                  </a:lnTo>
                  <a:lnTo>
                    <a:pt x="57" y="413"/>
                  </a:lnTo>
                  <a:moveTo>
                    <a:pt x="71" y="385"/>
                  </a:moveTo>
                  <a:lnTo>
                    <a:pt x="59" y="409"/>
                  </a:lnTo>
                  <a:lnTo>
                    <a:pt x="62" y="416"/>
                  </a:lnTo>
                  <a:lnTo>
                    <a:pt x="73" y="390"/>
                  </a:lnTo>
                  <a:lnTo>
                    <a:pt x="71" y="385"/>
                  </a:lnTo>
                  <a:moveTo>
                    <a:pt x="9" y="375"/>
                  </a:moveTo>
                  <a:lnTo>
                    <a:pt x="9" y="385"/>
                  </a:lnTo>
                  <a:lnTo>
                    <a:pt x="9" y="390"/>
                  </a:lnTo>
                  <a:lnTo>
                    <a:pt x="14" y="449"/>
                  </a:lnTo>
                  <a:lnTo>
                    <a:pt x="19" y="451"/>
                  </a:lnTo>
                  <a:lnTo>
                    <a:pt x="14" y="387"/>
                  </a:lnTo>
                  <a:lnTo>
                    <a:pt x="14" y="382"/>
                  </a:lnTo>
                  <a:lnTo>
                    <a:pt x="14" y="380"/>
                  </a:lnTo>
                  <a:lnTo>
                    <a:pt x="9" y="375"/>
                  </a:lnTo>
                  <a:moveTo>
                    <a:pt x="12" y="363"/>
                  </a:moveTo>
                  <a:lnTo>
                    <a:pt x="9" y="363"/>
                  </a:lnTo>
                  <a:lnTo>
                    <a:pt x="9" y="366"/>
                  </a:lnTo>
                  <a:lnTo>
                    <a:pt x="14" y="373"/>
                  </a:lnTo>
                  <a:lnTo>
                    <a:pt x="12" y="363"/>
                  </a:lnTo>
                  <a:moveTo>
                    <a:pt x="90" y="359"/>
                  </a:moveTo>
                  <a:lnTo>
                    <a:pt x="85" y="359"/>
                  </a:lnTo>
                  <a:lnTo>
                    <a:pt x="73" y="380"/>
                  </a:lnTo>
                  <a:lnTo>
                    <a:pt x="76" y="385"/>
                  </a:lnTo>
                  <a:lnTo>
                    <a:pt x="90" y="359"/>
                  </a:lnTo>
                  <a:moveTo>
                    <a:pt x="92" y="344"/>
                  </a:moveTo>
                  <a:lnTo>
                    <a:pt x="92" y="344"/>
                  </a:lnTo>
                  <a:lnTo>
                    <a:pt x="88" y="352"/>
                  </a:lnTo>
                  <a:lnTo>
                    <a:pt x="88" y="354"/>
                  </a:lnTo>
                  <a:lnTo>
                    <a:pt x="92" y="354"/>
                  </a:lnTo>
                  <a:lnTo>
                    <a:pt x="95" y="349"/>
                  </a:lnTo>
                  <a:lnTo>
                    <a:pt x="97" y="347"/>
                  </a:lnTo>
                  <a:lnTo>
                    <a:pt x="92" y="344"/>
                  </a:lnTo>
                  <a:moveTo>
                    <a:pt x="7" y="337"/>
                  </a:moveTo>
                  <a:lnTo>
                    <a:pt x="7" y="349"/>
                  </a:lnTo>
                  <a:lnTo>
                    <a:pt x="7" y="356"/>
                  </a:lnTo>
                  <a:lnTo>
                    <a:pt x="9" y="359"/>
                  </a:lnTo>
                  <a:lnTo>
                    <a:pt x="12" y="359"/>
                  </a:lnTo>
                  <a:lnTo>
                    <a:pt x="12" y="352"/>
                  </a:lnTo>
                  <a:lnTo>
                    <a:pt x="12" y="344"/>
                  </a:lnTo>
                  <a:lnTo>
                    <a:pt x="12" y="337"/>
                  </a:lnTo>
                  <a:lnTo>
                    <a:pt x="7" y="337"/>
                  </a:lnTo>
                  <a:moveTo>
                    <a:pt x="114" y="304"/>
                  </a:moveTo>
                  <a:lnTo>
                    <a:pt x="95" y="342"/>
                  </a:lnTo>
                  <a:lnTo>
                    <a:pt x="99" y="342"/>
                  </a:lnTo>
                  <a:lnTo>
                    <a:pt x="116" y="307"/>
                  </a:lnTo>
                  <a:lnTo>
                    <a:pt x="114" y="304"/>
                  </a:lnTo>
                  <a:moveTo>
                    <a:pt x="116" y="297"/>
                  </a:moveTo>
                  <a:lnTo>
                    <a:pt x="114" y="302"/>
                  </a:lnTo>
                  <a:lnTo>
                    <a:pt x="118" y="302"/>
                  </a:lnTo>
                  <a:lnTo>
                    <a:pt x="121" y="297"/>
                  </a:lnTo>
                  <a:lnTo>
                    <a:pt x="116" y="297"/>
                  </a:lnTo>
                  <a:moveTo>
                    <a:pt x="5" y="283"/>
                  </a:moveTo>
                  <a:lnTo>
                    <a:pt x="7" y="333"/>
                  </a:lnTo>
                  <a:lnTo>
                    <a:pt x="12" y="335"/>
                  </a:lnTo>
                  <a:lnTo>
                    <a:pt x="7" y="285"/>
                  </a:lnTo>
                  <a:lnTo>
                    <a:pt x="5" y="283"/>
                  </a:lnTo>
                  <a:moveTo>
                    <a:pt x="135" y="259"/>
                  </a:moveTo>
                  <a:lnTo>
                    <a:pt x="118" y="292"/>
                  </a:lnTo>
                  <a:lnTo>
                    <a:pt x="123" y="292"/>
                  </a:lnTo>
                  <a:lnTo>
                    <a:pt x="140" y="261"/>
                  </a:lnTo>
                  <a:lnTo>
                    <a:pt x="135" y="259"/>
                  </a:lnTo>
                  <a:moveTo>
                    <a:pt x="7" y="254"/>
                  </a:moveTo>
                  <a:lnTo>
                    <a:pt x="2" y="254"/>
                  </a:lnTo>
                  <a:lnTo>
                    <a:pt x="5" y="278"/>
                  </a:lnTo>
                  <a:lnTo>
                    <a:pt x="7" y="280"/>
                  </a:lnTo>
                  <a:lnTo>
                    <a:pt x="7" y="254"/>
                  </a:lnTo>
                  <a:moveTo>
                    <a:pt x="0" y="233"/>
                  </a:moveTo>
                  <a:lnTo>
                    <a:pt x="2" y="250"/>
                  </a:lnTo>
                  <a:lnTo>
                    <a:pt x="7" y="250"/>
                  </a:lnTo>
                  <a:lnTo>
                    <a:pt x="5" y="233"/>
                  </a:lnTo>
                  <a:lnTo>
                    <a:pt x="0" y="233"/>
                  </a:lnTo>
                  <a:moveTo>
                    <a:pt x="154" y="233"/>
                  </a:moveTo>
                  <a:lnTo>
                    <a:pt x="149" y="233"/>
                  </a:lnTo>
                  <a:lnTo>
                    <a:pt x="137" y="257"/>
                  </a:lnTo>
                  <a:lnTo>
                    <a:pt x="142" y="257"/>
                  </a:lnTo>
                  <a:lnTo>
                    <a:pt x="154" y="233"/>
                  </a:lnTo>
                  <a:moveTo>
                    <a:pt x="5" y="216"/>
                  </a:moveTo>
                  <a:lnTo>
                    <a:pt x="0" y="216"/>
                  </a:lnTo>
                  <a:lnTo>
                    <a:pt x="0" y="228"/>
                  </a:lnTo>
                  <a:lnTo>
                    <a:pt x="5" y="228"/>
                  </a:lnTo>
                  <a:lnTo>
                    <a:pt x="5" y="216"/>
                  </a:lnTo>
                  <a:moveTo>
                    <a:pt x="168" y="207"/>
                  </a:moveTo>
                  <a:lnTo>
                    <a:pt x="163" y="207"/>
                  </a:lnTo>
                  <a:lnTo>
                    <a:pt x="151" y="228"/>
                  </a:lnTo>
                  <a:lnTo>
                    <a:pt x="156" y="228"/>
                  </a:lnTo>
                  <a:lnTo>
                    <a:pt x="168" y="207"/>
                  </a:lnTo>
                  <a:moveTo>
                    <a:pt x="166" y="202"/>
                  </a:moveTo>
                  <a:lnTo>
                    <a:pt x="166" y="202"/>
                  </a:lnTo>
                  <a:lnTo>
                    <a:pt x="166" y="202"/>
                  </a:lnTo>
                  <a:lnTo>
                    <a:pt x="166" y="202"/>
                  </a:lnTo>
                  <a:moveTo>
                    <a:pt x="2" y="202"/>
                  </a:moveTo>
                  <a:lnTo>
                    <a:pt x="0" y="202"/>
                  </a:lnTo>
                  <a:lnTo>
                    <a:pt x="0" y="204"/>
                  </a:lnTo>
                  <a:lnTo>
                    <a:pt x="0" y="207"/>
                  </a:lnTo>
                  <a:lnTo>
                    <a:pt x="0" y="212"/>
                  </a:lnTo>
                  <a:lnTo>
                    <a:pt x="5" y="212"/>
                  </a:lnTo>
                  <a:lnTo>
                    <a:pt x="5" y="207"/>
                  </a:lnTo>
                  <a:lnTo>
                    <a:pt x="5" y="207"/>
                  </a:lnTo>
                  <a:lnTo>
                    <a:pt x="2" y="202"/>
                  </a:lnTo>
                  <a:moveTo>
                    <a:pt x="218" y="48"/>
                  </a:moveTo>
                  <a:lnTo>
                    <a:pt x="208" y="50"/>
                  </a:lnTo>
                  <a:lnTo>
                    <a:pt x="7" y="200"/>
                  </a:lnTo>
                  <a:lnTo>
                    <a:pt x="7" y="202"/>
                  </a:lnTo>
                  <a:lnTo>
                    <a:pt x="218" y="48"/>
                  </a:lnTo>
                  <a:moveTo>
                    <a:pt x="251" y="45"/>
                  </a:moveTo>
                  <a:lnTo>
                    <a:pt x="246" y="48"/>
                  </a:lnTo>
                  <a:lnTo>
                    <a:pt x="230" y="81"/>
                  </a:lnTo>
                  <a:lnTo>
                    <a:pt x="220" y="98"/>
                  </a:lnTo>
                  <a:lnTo>
                    <a:pt x="168" y="197"/>
                  </a:lnTo>
                  <a:lnTo>
                    <a:pt x="170" y="197"/>
                  </a:lnTo>
                  <a:lnTo>
                    <a:pt x="173" y="197"/>
                  </a:lnTo>
                  <a:lnTo>
                    <a:pt x="232" y="83"/>
                  </a:lnTo>
                  <a:lnTo>
                    <a:pt x="241" y="64"/>
                  </a:lnTo>
                  <a:lnTo>
                    <a:pt x="251" y="45"/>
                  </a:lnTo>
                  <a:moveTo>
                    <a:pt x="263" y="14"/>
                  </a:moveTo>
                  <a:lnTo>
                    <a:pt x="263" y="14"/>
                  </a:lnTo>
                  <a:lnTo>
                    <a:pt x="263" y="14"/>
                  </a:lnTo>
                  <a:moveTo>
                    <a:pt x="275" y="0"/>
                  </a:moveTo>
                  <a:lnTo>
                    <a:pt x="260" y="12"/>
                  </a:lnTo>
                  <a:lnTo>
                    <a:pt x="215" y="45"/>
                  </a:lnTo>
                  <a:lnTo>
                    <a:pt x="222" y="43"/>
                  </a:lnTo>
                  <a:lnTo>
                    <a:pt x="263" y="14"/>
                  </a:lnTo>
                  <a:lnTo>
                    <a:pt x="249" y="43"/>
                  </a:lnTo>
                  <a:lnTo>
                    <a:pt x="253" y="43"/>
                  </a:lnTo>
                  <a:lnTo>
                    <a:pt x="265" y="17"/>
                  </a:lnTo>
                  <a:lnTo>
                    <a:pt x="275"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35" name="Freeform 15"/>
            <p:cNvSpPr>
              <a:spLocks noEditPoints="1"/>
            </p:cNvSpPr>
            <p:nvPr/>
          </p:nvSpPr>
          <p:spPr bwMode="auto">
            <a:xfrm>
              <a:off x="7291365" y="3075528"/>
              <a:ext cx="1016194" cy="458654"/>
            </a:xfrm>
            <a:custGeom>
              <a:avLst/>
              <a:gdLst>
                <a:gd name="T0" fmla="*/ 235 w 240"/>
                <a:gd name="T1" fmla="*/ 119 h 119"/>
                <a:gd name="T2" fmla="*/ 240 w 240"/>
                <a:gd name="T3" fmla="*/ 114 h 119"/>
                <a:gd name="T4" fmla="*/ 240 w 240"/>
                <a:gd name="T5" fmla="*/ 115 h 119"/>
                <a:gd name="T6" fmla="*/ 202 w 240"/>
                <a:gd name="T7" fmla="*/ 106 h 119"/>
                <a:gd name="T8" fmla="*/ 203 w 240"/>
                <a:gd name="T9" fmla="*/ 105 h 119"/>
                <a:gd name="T10" fmla="*/ 200 w 240"/>
                <a:gd name="T11" fmla="*/ 105 h 119"/>
                <a:gd name="T12" fmla="*/ 184 w 240"/>
                <a:gd name="T13" fmla="*/ 97 h 119"/>
                <a:gd name="T14" fmla="*/ 192 w 240"/>
                <a:gd name="T15" fmla="*/ 102 h 119"/>
                <a:gd name="T16" fmla="*/ 184 w 240"/>
                <a:gd name="T17" fmla="*/ 97 h 119"/>
                <a:gd name="T18" fmla="*/ 177 w 240"/>
                <a:gd name="T19" fmla="*/ 96 h 119"/>
                <a:gd name="T20" fmla="*/ 182 w 240"/>
                <a:gd name="T21" fmla="*/ 96 h 119"/>
                <a:gd name="T22" fmla="*/ 178 w 240"/>
                <a:gd name="T23" fmla="*/ 95 h 119"/>
                <a:gd name="T24" fmla="*/ 175 w 240"/>
                <a:gd name="T25" fmla="*/ 94 h 119"/>
                <a:gd name="T26" fmla="*/ 173 w 240"/>
                <a:gd name="T27" fmla="*/ 95 h 119"/>
                <a:gd name="T28" fmla="*/ 170 w 240"/>
                <a:gd name="T29" fmla="*/ 93 h 119"/>
                <a:gd name="T30" fmla="*/ 170 w 240"/>
                <a:gd name="T31" fmla="*/ 93 h 119"/>
                <a:gd name="T32" fmla="*/ 145 w 240"/>
                <a:gd name="T33" fmla="*/ 84 h 119"/>
                <a:gd name="T34" fmla="*/ 167 w 240"/>
                <a:gd name="T35" fmla="*/ 92 h 119"/>
                <a:gd name="T36" fmla="*/ 139 w 240"/>
                <a:gd name="T37" fmla="*/ 79 h 119"/>
                <a:gd name="T38" fmla="*/ 240 w 240"/>
                <a:gd name="T39" fmla="*/ 112 h 119"/>
                <a:gd name="T40" fmla="*/ 238 w 240"/>
                <a:gd name="T41" fmla="*/ 69 h 119"/>
                <a:gd name="T42" fmla="*/ 238 w 240"/>
                <a:gd name="T43" fmla="*/ 75 h 119"/>
                <a:gd name="T44" fmla="*/ 137 w 240"/>
                <a:gd name="T45" fmla="*/ 80 h 119"/>
                <a:gd name="T46" fmla="*/ 97 w 240"/>
                <a:gd name="T47" fmla="*/ 64 h 119"/>
                <a:gd name="T48" fmla="*/ 90 w 240"/>
                <a:gd name="T49" fmla="*/ 61 h 119"/>
                <a:gd name="T50" fmla="*/ 91 w 240"/>
                <a:gd name="T51" fmla="*/ 60 h 119"/>
                <a:gd name="T52" fmla="*/ 236 w 240"/>
                <a:gd name="T53" fmla="*/ 68 h 119"/>
                <a:gd name="T54" fmla="*/ 6 w 240"/>
                <a:gd name="T55" fmla="*/ 26 h 119"/>
                <a:gd name="T56" fmla="*/ 9 w 240"/>
                <a:gd name="T57" fmla="*/ 29 h 119"/>
                <a:gd name="T58" fmla="*/ 69 w 240"/>
                <a:gd name="T59" fmla="*/ 53 h 119"/>
                <a:gd name="T60" fmla="*/ 52 w 240"/>
                <a:gd name="T61" fmla="*/ 45 h 119"/>
                <a:gd name="T62" fmla="*/ 6 w 240"/>
                <a:gd name="T63" fmla="*/ 26 h 119"/>
                <a:gd name="T64" fmla="*/ 5 w 240"/>
                <a:gd name="T65" fmla="*/ 27 h 119"/>
                <a:gd name="T66" fmla="*/ 235 w 240"/>
                <a:gd name="T67" fmla="*/ 24 h 119"/>
                <a:gd name="T68" fmla="*/ 237 w 240"/>
                <a:gd name="T69" fmla="*/ 50 h 119"/>
                <a:gd name="T70" fmla="*/ 0 w 240"/>
                <a:gd name="T71" fmla="*/ 19 h 119"/>
                <a:gd name="T72" fmla="*/ 3 w 240"/>
                <a:gd name="T73" fmla="*/ 19 h 119"/>
                <a:gd name="T74" fmla="*/ 47 w 240"/>
                <a:gd name="T75" fmla="*/ 15 h 119"/>
                <a:gd name="T76" fmla="*/ 5 w 240"/>
                <a:gd name="T77" fmla="*/ 19 h 119"/>
                <a:gd name="T78" fmla="*/ 9 w 240"/>
                <a:gd name="T79" fmla="*/ 20 h 119"/>
                <a:gd name="T80" fmla="*/ 141 w 240"/>
                <a:gd name="T81" fmla="*/ 9 h 119"/>
                <a:gd name="T82" fmla="*/ 232 w 240"/>
                <a:gd name="T83" fmla="*/ 0 h 119"/>
                <a:gd name="T84" fmla="*/ 179 w 240"/>
                <a:gd name="T85" fmla="*/ 4 h 119"/>
                <a:gd name="T86" fmla="*/ 142 w 240"/>
                <a:gd name="T87" fmla="*/ 9 h 119"/>
                <a:gd name="T88" fmla="*/ 227 w 240"/>
                <a:gd name="T89" fmla="*/ 2 h 119"/>
                <a:gd name="T90" fmla="*/ 233 w 240"/>
                <a:gd name="T91" fmla="*/ 23 h 119"/>
                <a:gd name="T92" fmla="*/ 234 w 240"/>
                <a:gd name="T93" fmla="*/ 2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40" h="119">
                  <a:moveTo>
                    <a:pt x="228" y="115"/>
                  </a:moveTo>
                  <a:cubicBezTo>
                    <a:pt x="223" y="115"/>
                    <a:pt x="223" y="115"/>
                    <a:pt x="223" y="115"/>
                  </a:cubicBezTo>
                  <a:cubicBezTo>
                    <a:pt x="235" y="119"/>
                    <a:pt x="235" y="119"/>
                    <a:pt x="235" y="119"/>
                  </a:cubicBezTo>
                  <a:cubicBezTo>
                    <a:pt x="235" y="119"/>
                    <a:pt x="235" y="118"/>
                    <a:pt x="235" y="118"/>
                  </a:cubicBezTo>
                  <a:cubicBezTo>
                    <a:pt x="228" y="115"/>
                    <a:pt x="228" y="115"/>
                    <a:pt x="228" y="115"/>
                  </a:cubicBezTo>
                  <a:moveTo>
                    <a:pt x="240" y="114"/>
                  </a:moveTo>
                  <a:cubicBezTo>
                    <a:pt x="238" y="114"/>
                    <a:pt x="238" y="114"/>
                    <a:pt x="238" y="114"/>
                  </a:cubicBezTo>
                  <a:cubicBezTo>
                    <a:pt x="239" y="115"/>
                    <a:pt x="239" y="115"/>
                    <a:pt x="239" y="115"/>
                  </a:cubicBezTo>
                  <a:cubicBezTo>
                    <a:pt x="239" y="115"/>
                    <a:pt x="240" y="115"/>
                    <a:pt x="240" y="115"/>
                  </a:cubicBezTo>
                  <a:cubicBezTo>
                    <a:pt x="240" y="114"/>
                    <a:pt x="240" y="114"/>
                    <a:pt x="240" y="114"/>
                  </a:cubicBezTo>
                  <a:moveTo>
                    <a:pt x="203" y="105"/>
                  </a:moveTo>
                  <a:cubicBezTo>
                    <a:pt x="202" y="106"/>
                    <a:pt x="202" y="106"/>
                    <a:pt x="202" y="106"/>
                  </a:cubicBezTo>
                  <a:cubicBezTo>
                    <a:pt x="219" y="113"/>
                    <a:pt x="219" y="113"/>
                    <a:pt x="219" y="113"/>
                  </a:cubicBezTo>
                  <a:cubicBezTo>
                    <a:pt x="224" y="113"/>
                    <a:pt x="224" y="113"/>
                    <a:pt x="224" y="113"/>
                  </a:cubicBezTo>
                  <a:cubicBezTo>
                    <a:pt x="203" y="105"/>
                    <a:pt x="203" y="105"/>
                    <a:pt x="203" y="105"/>
                  </a:cubicBezTo>
                  <a:moveTo>
                    <a:pt x="194" y="101"/>
                  </a:moveTo>
                  <a:cubicBezTo>
                    <a:pt x="193" y="103"/>
                    <a:pt x="193" y="103"/>
                    <a:pt x="193" y="103"/>
                  </a:cubicBezTo>
                  <a:cubicBezTo>
                    <a:pt x="200" y="105"/>
                    <a:pt x="200" y="105"/>
                    <a:pt x="200" y="105"/>
                  </a:cubicBezTo>
                  <a:cubicBezTo>
                    <a:pt x="201" y="104"/>
                    <a:pt x="201" y="104"/>
                    <a:pt x="201" y="104"/>
                  </a:cubicBezTo>
                  <a:cubicBezTo>
                    <a:pt x="194" y="101"/>
                    <a:pt x="194" y="101"/>
                    <a:pt x="194" y="101"/>
                  </a:cubicBezTo>
                  <a:moveTo>
                    <a:pt x="184" y="97"/>
                  </a:moveTo>
                  <a:cubicBezTo>
                    <a:pt x="183" y="99"/>
                    <a:pt x="183" y="99"/>
                    <a:pt x="183" y="99"/>
                  </a:cubicBezTo>
                  <a:cubicBezTo>
                    <a:pt x="184" y="99"/>
                    <a:pt x="184" y="99"/>
                    <a:pt x="184" y="99"/>
                  </a:cubicBezTo>
                  <a:cubicBezTo>
                    <a:pt x="192" y="102"/>
                    <a:pt x="192" y="102"/>
                    <a:pt x="192" y="102"/>
                  </a:cubicBezTo>
                  <a:cubicBezTo>
                    <a:pt x="193" y="101"/>
                    <a:pt x="193" y="101"/>
                    <a:pt x="193" y="101"/>
                  </a:cubicBezTo>
                  <a:cubicBezTo>
                    <a:pt x="184" y="97"/>
                    <a:pt x="184" y="97"/>
                    <a:pt x="184" y="97"/>
                  </a:cubicBezTo>
                  <a:cubicBezTo>
                    <a:pt x="184" y="97"/>
                    <a:pt x="184" y="97"/>
                    <a:pt x="184" y="97"/>
                  </a:cubicBezTo>
                  <a:moveTo>
                    <a:pt x="175" y="94"/>
                  </a:moveTo>
                  <a:cubicBezTo>
                    <a:pt x="175" y="96"/>
                    <a:pt x="175" y="96"/>
                    <a:pt x="175" y="96"/>
                  </a:cubicBezTo>
                  <a:cubicBezTo>
                    <a:pt x="177" y="96"/>
                    <a:pt x="177" y="96"/>
                    <a:pt x="177" y="96"/>
                  </a:cubicBezTo>
                  <a:cubicBezTo>
                    <a:pt x="179" y="97"/>
                    <a:pt x="179" y="97"/>
                    <a:pt x="179" y="97"/>
                  </a:cubicBezTo>
                  <a:cubicBezTo>
                    <a:pt x="181" y="98"/>
                    <a:pt x="181" y="98"/>
                    <a:pt x="181" y="98"/>
                  </a:cubicBezTo>
                  <a:cubicBezTo>
                    <a:pt x="182" y="96"/>
                    <a:pt x="182" y="96"/>
                    <a:pt x="182" y="96"/>
                  </a:cubicBezTo>
                  <a:cubicBezTo>
                    <a:pt x="182" y="96"/>
                    <a:pt x="182" y="96"/>
                    <a:pt x="182" y="96"/>
                  </a:cubicBezTo>
                  <a:cubicBezTo>
                    <a:pt x="180" y="96"/>
                    <a:pt x="180" y="96"/>
                    <a:pt x="180" y="96"/>
                  </a:cubicBezTo>
                  <a:cubicBezTo>
                    <a:pt x="178" y="95"/>
                    <a:pt x="178" y="95"/>
                    <a:pt x="178" y="95"/>
                  </a:cubicBezTo>
                  <a:cubicBezTo>
                    <a:pt x="176" y="94"/>
                    <a:pt x="176" y="94"/>
                    <a:pt x="176" y="94"/>
                  </a:cubicBezTo>
                  <a:cubicBezTo>
                    <a:pt x="176" y="94"/>
                    <a:pt x="176" y="94"/>
                    <a:pt x="176" y="94"/>
                  </a:cubicBezTo>
                  <a:cubicBezTo>
                    <a:pt x="176" y="94"/>
                    <a:pt x="175" y="94"/>
                    <a:pt x="175" y="94"/>
                  </a:cubicBezTo>
                  <a:moveTo>
                    <a:pt x="172" y="93"/>
                  </a:moveTo>
                  <a:cubicBezTo>
                    <a:pt x="172" y="94"/>
                    <a:pt x="172" y="94"/>
                    <a:pt x="172" y="94"/>
                  </a:cubicBezTo>
                  <a:cubicBezTo>
                    <a:pt x="173" y="95"/>
                    <a:pt x="173" y="95"/>
                    <a:pt x="173" y="95"/>
                  </a:cubicBezTo>
                  <a:cubicBezTo>
                    <a:pt x="173" y="94"/>
                    <a:pt x="173" y="94"/>
                    <a:pt x="173" y="94"/>
                  </a:cubicBezTo>
                  <a:cubicBezTo>
                    <a:pt x="173" y="94"/>
                    <a:pt x="172" y="94"/>
                    <a:pt x="172" y="93"/>
                  </a:cubicBezTo>
                  <a:moveTo>
                    <a:pt x="170" y="93"/>
                  </a:moveTo>
                  <a:cubicBezTo>
                    <a:pt x="169" y="93"/>
                    <a:pt x="169" y="93"/>
                    <a:pt x="169" y="93"/>
                  </a:cubicBezTo>
                  <a:cubicBezTo>
                    <a:pt x="170" y="94"/>
                    <a:pt x="170" y="94"/>
                    <a:pt x="170" y="94"/>
                  </a:cubicBezTo>
                  <a:cubicBezTo>
                    <a:pt x="170" y="93"/>
                    <a:pt x="170" y="93"/>
                    <a:pt x="170" y="93"/>
                  </a:cubicBezTo>
                  <a:moveTo>
                    <a:pt x="139" y="79"/>
                  </a:moveTo>
                  <a:cubicBezTo>
                    <a:pt x="138" y="81"/>
                    <a:pt x="138" y="81"/>
                    <a:pt x="138" y="81"/>
                  </a:cubicBezTo>
                  <a:cubicBezTo>
                    <a:pt x="145" y="84"/>
                    <a:pt x="145" y="84"/>
                    <a:pt x="145" y="84"/>
                  </a:cubicBezTo>
                  <a:cubicBezTo>
                    <a:pt x="145" y="83"/>
                    <a:pt x="145" y="83"/>
                    <a:pt x="145" y="83"/>
                  </a:cubicBezTo>
                  <a:cubicBezTo>
                    <a:pt x="148" y="85"/>
                    <a:pt x="148" y="85"/>
                    <a:pt x="148" y="85"/>
                  </a:cubicBezTo>
                  <a:cubicBezTo>
                    <a:pt x="167" y="92"/>
                    <a:pt x="167" y="92"/>
                    <a:pt x="167" y="92"/>
                  </a:cubicBezTo>
                  <a:cubicBezTo>
                    <a:pt x="168" y="92"/>
                    <a:pt x="168" y="92"/>
                    <a:pt x="168" y="92"/>
                  </a:cubicBezTo>
                  <a:cubicBezTo>
                    <a:pt x="168" y="91"/>
                    <a:pt x="167" y="91"/>
                    <a:pt x="167" y="90"/>
                  </a:cubicBezTo>
                  <a:cubicBezTo>
                    <a:pt x="139" y="79"/>
                    <a:pt x="139" y="79"/>
                    <a:pt x="139" y="79"/>
                  </a:cubicBezTo>
                  <a:moveTo>
                    <a:pt x="236" y="77"/>
                  </a:moveTo>
                  <a:cubicBezTo>
                    <a:pt x="238" y="112"/>
                    <a:pt x="238" y="112"/>
                    <a:pt x="238" y="112"/>
                  </a:cubicBezTo>
                  <a:cubicBezTo>
                    <a:pt x="240" y="112"/>
                    <a:pt x="240" y="112"/>
                    <a:pt x="240" y="112"/>
                  </a:cubicBezTo>
                  <a:cubicBezTo>
                    <a:pt x="238" y="77"/>
                    <a:pt x="238" y="77"/>
                    <a:pt x="238" y="77"/>
                  </a:cubicBezTo>
                  <a:cubicBezTo>
                    <a:pt x="236" y="77"/>
                    <a:pt x="236" y="77"/>
                    <a:pt x="236" y="77"/>
                  </a:cubicBezTo>
                  <a:moveTo>
                    <a:pt x="238" y="69"/>
                  </a:moveTo>
                  <a:cubicBezTo>
                    <a:pt x="236" y="70"/>
                    <a:pt x="236" y="70"/>
                    <a:pt x="236" y="70"/>
                  </a:cubicBezTo>
                  <a:cubicBezTo>
                    <a:pt x="236" y="75"/>
                    <a:pt x="236" y="75"/>
                    <a:pt x="236" y="75"/>
                  </a:cubicBezTo>
                  <a:cubicBezTo>
                    <a:pt x="238" y="75"/>
                    <a:pt x="238" y="75"/>
                    <a:pt x="238" y="75"/>
                  </a:cubicBezTo>
                  <a:cubicBezTo>
                    <a:pt x="238" y="69"/>
                    <a:pt x="238" y="69"/>
                    <a:pt x="238" y="69"/>
                  </a:cubicBezTo>
                  <a:moveTo>
                    <a:pt x="97" y="64"/>
                  </a:moveTo>
                  <a:cubicBezTo>
                    <a:pt x="137" y="80"/>
                    <a:pt x="137" y="80"/>
                    <a:pt x="137" y="80"/>
                  </a:cubicBezTo>
                  <a:cubicBezTo>
                    <a:pt x="137" y="78"/>
                    <a:pt x="137" y="78"/>
                    <a:pt x="137" y="78"/>
                  </a:cubicBezTo>
                  <a:cubicBezTo>
                    <a:pt x="103" y="65"/>
                    <a:pt x="103" y="65"/>
                    <a:pt x="103" y="65"/>
                  </a:cubicBezTo>
                  <a:cubicBezTo>
                    <a:pt x="97" y="64"/>
                    <a:pt x="97" y="64"/>
                    <a:pt x="97" y="64"/>
                  </a:cubicBezTo>
                  <a:moveTo>
                    <a:pt x="91" y="60"/>
                  </a:moveTo>
                  <a:cubicBezTo>
                    <a:pt x="90" y="60"/>
                    <a:pt x="90" y="60"/>
                    <a:pt x="90" y="60"/>
                  </a:cubicBezTo>
                  <a:cubicBezTo>
                    <a:pt x="90" y="61"/>
                    <a:pt x="90" y="61"/>
                    <a:pt x="90" y="61"/>
                  </a:cubicBezTo>
                  <a:cubicBezTo>
                    <a:pt x="91" y="62"/>
                    <a:pt x="91" y="62"/>
                    <a:pt x="91" y="62"/>
                  </a:cubicBezTo>
                  <a:cubicBezTo>
                    <a:pt x="98" y="63"/>
                    <a:pt x="98" y="63"/>
                    <a:pt x="98" y="63"/>
                  </a:cubicBezTo>
                  <a:cubicBezTo>
                    <a:pt x="91" y="60"/>
                    <a:pt x="91" y="60"/>
                    <a:pt x="91" y="60"/>
                  </a:cubicBezTo>
                  <a:moveTo>
                    <a:pt x="237" y="52"/>
                  </a:moveTo>
                  <a:cubicBezTo>
                    <a:pt x="235" y="52"/>
                    <a:pt x="235" y="52"/>
                    <a:pt x="235" y="52"/>
                  </a:cubicBezTo>
                  <a:cubicBezTo>
                    <a:pt x="236" y="68"/>
                    <a:pt x="236" y="68"/>
                    <a:pt x="236" y="68"/>
                  </a:cubicBezTo>
                  <a:cubicBezTo>
                    <a:pt x="237" y="66"/>
                    <a:pt x="237" y="66"/>
                    <a:pt x="237" y="66"/>
                  </a:cubicBezTo>
                  <a:cubicBezTo>
                    <a:pt x="237" y="52"/>
                    <a:pt x="237" y="52"/>
                    <a:pt x="237" y="52"/>
                  </a:cubicBezTo>
                  <a:moveTo>
                    <a:pt x="6" y="26"/>
                  </a:moveTo>
                  <a:cubicBezTo>
                    <a:pt x="7" y="28"/>
                    <a:pt x="7" y="28"/>
                    <a:pt x="7" y="28"/>
                  </a:cubicBezTo>
                  <a:cubicBezTo>
                    <a:pt x="7" y="28"/>
                    <a:pt x="7" y="28"/>
                    <a:pt x="7" y="28"/>
                  </a:cubicBezTo>
                  <a:cubicBezTo>
                    <a:pt x="9" y="29"/>
                    <a:pt x="9" y="29"/>
                    <a:pt x="9" y="29"/>
                  </a:cubicBezTo>
                  <a:cubicBezTo>
                    <a:pt x="53" y="47"/>
                    <a:pt x="53" y="47"/>
                    <a:pt x="53" y="47"/>
                  </a:cubicBezTo>
                  <a:cubicBezTo>
                    <a:pt x="55" y="48"/>
                    <a:pt x="55" y="48"/>
                    <a:pt x="55" y="48"/>
                  </a:cubicBezTo>
                  <a:cubicBezTo>
                    <a:pt x="69" y="53"/>
                    <a:pt x="69" y="53"/>
                    <a:pt x="69" y="53"/>
                  </a:cubicBezTo>
                  <a:cubicBezTo>
                    <a:pt x="69" y="53"/>
                    <a:pt x="70" y="52"/>
                    <a:pt x="70" y="52"/>
                  </a:cubicBezTo>
                  <a:cubicBezTo>
                    <a:pt x="54" y="45"/>
                    <a:pt x="54" y="45"/>
                    <a:pt x="54" y="45"/>
                  </a:cubicBezTo>
                  <a:cubicBezTo>
                    <a:pt x="52" y="45"/>
                    <a:pt x="52" y="45"/>
                    <a:pt x="52" y="45"/>
                  </a:cubicBezTo>
                  <a:cubicBezTo>
                    <a:pt x="9" y="27"/>
                    <a:pt x="9" y="27"/>
                    <a:pt x="9" y="27"/>
                  </a:cubicBezTo>
                  <a:cubicBezTo>
                    <a:pt x="7" y="26"/>
                    <a:pt x="7" y="26"/>
                    <a:pt x="7" y="26"/>
                  </a:cubicBezTo>
                  <a:cubicBezTo>
                    <a:pt x="6" y="26"/>
                    <a:pt x="6" y="26"/>
                    <a:pt x="6" y="26"/>
                  </a:cubicBezTo>
                  <a:moveTo>
                    <a:pt x="0" y="24"/>
                  </a:moveTo>
                  <a:cubicBezTo>
                    <a:pt x="0" y="24"/>
                    <a:pt x="0" y="25"/>
                    <a:pt x="0" y="25"/>
                  </a:cubicBezTo>
                  <a:cubicBezTo>
                    <a:pt x="5" y="27"/>
                    <a:pt x="5" y="27"/>
                    <a:pt x="5" y="27"/>
                  </a:cubicBezTo>
                  <a:cubicBezTo>
                    <a:pt x="4" y="25"/>
                    <a:pt x="4" y="25"/>
                    <a:pt x="4" y="25"/>
                  </a:cubicBezTo>
                  <a:cubicBezTo>
                    <a:pt x="0" y="24"/>
                    <a:pt x="0" y="24"/>
                    <a:pt x="0" y="24"/>
                  </a:cubicBezTo>
                  <a:moveTo>
                    <a:pt x="235" y="24"/>
                  </a:moveTo>
                  <a:cubicBezTo>
                    <a:pt x="233" y="27"/>
                    <a:pt x="233" y="27"/>
                    <a:pt x="233" y="27"/>
                  </a:cubicBezTo>
                  <a:cubicBezTo>
                    <a:pt x="235" y="50"/>
                    <a:pt x="235" y="50"/>
                    <a:pt x="235" y="50"/>
                  </a:cubicBezTo>
                  <a:cubicBezTo>
                    <a:pt x="237" y="50"/>
                    <a:pt x="237" y="50"/>
                    <a:pt x="237" y="50"/>
                  </a:cubicBezTo>
                  <a:cubicBezTo>
                    <a:pt x="235" y="24"/>
                    <a:pt x="235" y="24"/>
                    <a:pt x="235" y="24"/>
                  </a:cubicBezTo>
                  <a:moveTo>
                    <a:pt x="3" y="19"/>
                  </a:moveTo>
                  <a:cubicBezTo>
                    <a:pt x="0" y="19"/>
                    <a:pt x="0" y="19"/>
                    <a:pt x="0" y="19"/>
                  </a:cubicBezTo>
                  <a:cubicBezTo>
                    <a:pt x="0" y="20"/>
                    <a:pt x="0" y="20"/>
                    <a:pt x="0" y="21"/>
                  </a:cubicBezTo>
                  <a:cubicBezTo>
                    <a:pt x="3" y="21"/>
                    <a:pt x="3" y="21"/>
                    <a:pt x="3" y="21"/>
                  </a:cubicBezTo>
                  <a:cubicBezTo>
                    <a:pt x="3" y="19"/>
                    <a:pt x="3" y="19"/>
                    <a:pt x="3" y="19"/>
                  </a:cubicBezTo>
                  <a:moveTo>
                    <a:pt x="141" y="7"/>
                  </a:moveTo>
                  <a:cubicBezTo>
                    <a:pt x="48" y="15"/>
                    <a:pt x="48" y="15"/>
                    <a:pt x="48" y="15"/>
                  </a:cubicBezTo>
                  <a:cubicBezTo>
                    <a:pt x="47" y="15"/>
                    <a:pt x="47" y="15"/>
                    <a:pt x="47" y="15"/>
                  </a:cubicBezTo>
                  <a:cubicBezTo>
                    <a:pt x="9" y="18"/>
                    <a:pt x="9" y="18"/>
                    <a:pt x="9" y="18"/>
                  </a:cubicBezTo>
                  <a:cubicBezTo>
                    <a:pt x="7" y="18"/>
                    <a:pt x="7" y="18"/>
                    <a:pt x="7" y="18"/>
                  </a:cubicBezTo>
                  <a:cubicBezTo>
                    <a:pt x="5" y="19"/>
                    <a:pt x="5" y="19"/>
                    <a:pt x="5" y="19"/>
                  </a:cubicBezTo>
                  <a:cubicBezTo>
                    <a:pt x="5" y="20"/>
                    <a:pt x="5" y="20"/>
                    <a:pt x="5" y="20"/>
                  </a:cubicBezTo>
                  <a:cubicBezTo>
                    <a:pt x="7" y="20"/>
                    <a:pt x="7" y="20"/>
                    <a:pt x="7" y="20"/>
                  </a:cubicBezTo>
                  <a:cubicBezTo>
                    <a:pt x="9" y="20"/>
                    <a:pt x="9" y="20"/>
                    <a:pt x="9" y="20"/>
                  </a:cubicBezTo>
                  <a:cubicBezTo>
                    <a:pt x="47" y="17"/>
                    <a:pt x="47" y="17"/>
                    <a:pt x="47" y="17"/>
                  </a:cubicBezTo>
                  <a:cubicBezTo>
                    <a:pt x="49" y="17"/>
                    <a:pt x="49" y="17"/>
                    <a:pt x="49" y="17"/>
                  </a:cubicBezTo>
                  <a:cubicBezTo>
                    <a:pt x="141" y="9"/>
                    <a:pt x="141" y="9"/>
                    <a:pt x="141" y="9"/>
                  </a:cubicBezTo>
                  <a:cubicBezTo>
                    <a:pt x="141" y="7"/>
                    <a:pt x="141" y="7"/>
                    <a:pt x="141" y="7"/>
                  </a:cubicBezTo>
                  <a:moveTo>
                    <a:pt x="232" y="0"/>
                  </a:moveTo>
                  <a:cubicBezTo>
                    <a:pt x="232" y="0"/>
                    <a:pt x="232" y="0"/>
                    <a:pt x="232" y="0"/>
                  </a:cubicBezTo>
                  <a:cubicBezTo>
                    <a:pt x="230" y="0"/>
                    <a:pt x="230" y="0"/>
                    <a:pt x="230" y="0"/>
                  </a:cubicBezTo>
                  <a:cubicBezTo>
                    <a:pt x="228" y="0"/>
                    <a:pt x="228" y="0"/>
                    <a:pt x="228" y="0"/>
                  </a:cubicBezTo>
                  <a:cubicBezTo>
                    <a:pt x="179" y="4"/>
                    <a:pt x="179" y="4"/>
                    <a:pt x="179" y="4"/>
                  </a:cubicBezTo>
                  <a:cubicBezTo>
                    <a:pt x="177" y="4"/>
                    <a:pt x="177" y="4"/>
                    <a:pt x="177" y="4"/>
                  </a:cubicBezTo>
                  <a:cubicBezTo>
                    <a:pt x="143" y="7"/>
                    <a:pt x="143" y="7"/>
                    <a:pt x="143" y="7"/>
                  </a:cubicBezTo>
                  <a:cubicBezTo>
                    <a:pt x="142" y="9"/>
                    <a:pt x="142" y="9"/>
                    <a:pt x="142" y="9"/>
                  </a:cubicBezTo>
                  <a:cubicBezTo>
                    <a:pt x="177" y="6"/>
                    <a:pt x="177" y="6"/>
                    <a:pt x="177" y="6"/>
                  </a:cubicBezTo>
                  <a:cubicBezTo>
                    <a:pt x="179" y="6"/>
                    <a:pt x="179" y="6"/>
                    <a:pt x="179" y="6"/>
                  </a:cubicBezTo>
                  <a:cubicBezTo>
                    <a:pt x="227" y="2"/>
                    <a:pt x="227" y="2"/>
                    <a:pt x="227" y="2"/>
                  </a:cubicBezTo>
                  <a:cubicBezTo>
                    <a:pt x="229" y="2"/>
                    <a:pt x="229" y="2"/>
                    <a:pt x="229" y="2"/>
                  </a:cubicBezTo>
                  <a:cubicBezTo>
                    <a:pt x="232" y="2"/>
                    <a:pt x="232" y="2"/>
                    <a:pt x="232" y="2"/>
                  </a:cubicBezTo>
                  <a:cubicBezTo>
                    <a:pt x="233" y="23"/>
                    <a:pt x="233" y="23"/>
                    <a:pt x="233" y="23"/>
                  </a:cubicBezTo>
                  <a:cubicBezTo>
                    <a:pt x="235" y="20"/>
                    <a:pt x="235" y="20"/>
                    <a:pt x="235" y="20"/>
                  </a:cubicBezTo>
                  <a:cubicBezTo>
                    <a:pt x="234" y="2"/>
                    <a:pt x="234" y="2"/>
                    <a:pt x="234" y="2"/>
                  </a:cubicBezTo>
                  <a:cubicBezTo>
                    <a:pt x="234" y="2"/>
                    <a:pt x="234" y="2"/>
                    <a:pt x="234" y="2"/>
                  </a:cubicBezTo>
                  <a:cubicBezTo>
                    <a:pt x="232" y="0"/>
                    <a:pt x="232" y="0"/>
                    <a:pt x="232"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36" name="Freeform 16"/>
            <p:cNvSpPr>
              <a:spLocks noEditPoints="1"/>
            </p:cNvSpPr>
            <p:nvPr/>
          </p:nvSpPr>
          <p:spPr bwMode="auto">
            <a:xfrm>
              <a:off x="9844375" y="2997459"/>
              <a:ext cx="774670" cy="640814"/>
            </a:xfrm>
            <a:custGeom>
              <a:avLst/>
              <a:gdLst>
                <a:gd name="T0" fmla="*/ 69 w 433"/>
                <a:gd name="T1" fmla="*/ 394 h 394"/>
                <a:gd name="T2" fmla="*/ 95 w 433"/>
                <a:gd name="T3" fmla="*/ 389 h 394"/>
                <a:gd name="T4" fmla="*/ 95 w 433"/>
                <a:gd name="T5" fmla="*/ 392 h 394"/>
                <a:gd name="T6" fmla="*/ 99 w 433"/>
                <a:gd name="T7" fmla="*/ 389 h 394"/>
                <a:gd name="T8" fmla="*/ 149 w 433"/>
                <a:gd name="T9" fmla="*/ 387 h 394"/>
                <a:gd name="T10" fmla="*/ 102 w 433"/>
                <a:gd name="T11" fmla="*/ 392 h 394"/>
                <a:gd name="T12" fmla="*/ 244 w 433"/>
                <a:gd name="T13" fmla="*/ 387 h 394"/>
                <a:gd name="T14" fmla="*/ 244 w 433"/>
                <a:gd name="T15" fmla="*/ 387 h 394"/>
                <a:gd name="T16" fmla="*/ 152 w 433"/>
                <a:gd name="T17" fmla="*/ 392 h 394"/>
                <a:gd name="T18" fmla="*/ 296 w 433"/>
                <a:gd name="T19" fmla="*/ 385 h 394"/>
                <a:gd name="T20" fmla="*/ 301 w 433"/>
                <a:gd name="T21" fmla="*/ 389 h 394"/>
                <a:gd name="T22" fmla="*/ 341 w 433"/>
                <a:gd name="T23" fmla="*/ 382 h 394"/>
                <a:gd name="T24" fmla="*/ 339 w 433"/>
                <a:gd name="T25" fmla="*/ 387 h 394"/>
                <a:gd name="T26" fmla="*/ 369 w 433"/>
                <a:gd name="T27" fmla="*/ 382 h 394"/>
                <a:gd name="T28" fmla="*/ 372 w 433"/>
                <a:gd name="T29" fmla="*/ 387 h 394"/>
                <a:gd name="T30" fmla="*/ 393 w 433"/>
                <a:gd name="T31" fmla="*/ 382 h 394"/>
                <a:gd name="T32" fmla="*/ 376 w 433"/>
                <a:gd name="T33" fmla="*/ 382 h 394"/>
                <a:gd name="T34" fmla="*/ 391 w 433"/>
                <a:gd name="T35" fmla="*/ 387 h 394"/>
                <a:gd name="T36" fmla="*/ 398 w 433"/>
                <a:gd name="T37" fmla="*/ 387 h 394"/>
                <a:gd name="T38" fmla="*/ 10 w 433"/>
                <a:gd name="T39" fmla="*/ 387 h 394"/>
                <a:gd name="T40" fmla="*/ 62 w 433"/>
                <a:gd name="T41" fmla="*/ 394 h 394"/>
                <a:gd name="T42" fmla="*/ 31 w 433"/>
                <a:gd name="T43" fmla="*/ 373 h 394"/>
                <a:gd name="T44" fmla="*/ 55 w 433"/>
                <a:gd name="T45" fmla="*/ 347 h 394"/>
                <a:gd name="T46" fmla="*/ 62 w 433"/>
                <a:gd name="T47" fmla="*/ 344 h 394"/>
                <a:gd name="T48" fmla="*/ 66 w 433"/>
                <a:gd name="T49" fmla="*/ 340 h 394"/>
                <a:gd name="T50" fmla="*/ 81 w 433"/>
                <a:gd name="T51" fmla="*/ 321 h 394"/>
                <a:gd name="T52" fmla="*/ 85 w 433"/>
                <a:gd name="T53" fmla="*/ 323 h 394"/>
                <a:gd name="T54" fmla="*/ 85 w 433"/>
                <a:gd name="T55" fmla="*/ 318 h 394"/>
                <a:gd name="T56" fmla="*/ 102 w 433"/>
                <a:gd name="T57" fmla="*/ 302 h 394"/>
                <a:gd name="T58" fmla="*/ 99 w 433"/>
                <a:gd name="T59" fmla="*/ 309 h 394"/>
                <a:gd name="T60" fmla="*/ 107 w 433"/>
                <a:gd name="T61" fmla="*/ 297 h 394"/>
                <a:gd name="T62" fmla="*/ 114 w 433"/>
                <a:gd name="T63" fmla="*/ 292 h 394"/>
                <a:gd name="T64" fmla="*/ 123 w 433"/>
                <a:gd name="T65" fmla="*/ 287 h 394"/>
                <a:gd name="T66" fmla="*/ 192 w 433"/>
                <a:gd name="T67" fmla="*/ 219 h 394"/>
                <a:gd name="T68" fmla="*/ 194 w 433"/>
                <a:gd name="T69" fmla="*/ 223 h 394"/>
                <a:gd name="T70" fmla="*/ 412 w 433"/>
                <a:gd name="T71" fmla="*/ 204 h 394"/>
                <a:gd name="T72" fmla="*/ 419 w 433"/>
                <a:gd name="T73" fmla="*/ 164 h 394"/>
                <a:gd name="T74" fmla="*/ 417 w 433"/>
                <a:gd name="T75" fmla="*/ 150 h 394"/>
                <a:gd name="T76" fmla="*/ 258 w 433"/>
                <a:gd name="T77" fmla="*/ 159 h 394"/>
                <a:gd name="T78" fmla="*/ 242 w 433"/>
                <a:gd name="T79" fmla="*/ 173 h 394"/>
                <a:gd name="T80" fmla="*/ 244 w 433"/>
                <a:gd name="T81" fmla="*/ 178 h 394"/>
                <a:gd name="T82" fmla="*/ 260 w 433"/>
                <a:gd name="T83" fmla="*/ 164 h 394"/>
                <a:gd name="T84" fmla="*/ 327 w 433"/>
                <a:gd name="T85" fmla="*/ 102 h 394"/>
                <a:gd name="T86" fmla="*/ 286 w 433"/>
                <a:gd name="T87" fmla="*/ 140 h 394"/>
                <a:gd name="T88" fmla="*/ 327 w 433"/>
                <a:gd name="T89" fmla="*/ 97 h 394"/>
                <a:gd name="T90" fmla="*/ 348 w 433"/>
                <a:gd name="T91" fmla="*/ 76 h 394"/>
                <a:gd name="T92" fmla="*/ 353 w 433"/>
                <a:gd name="T93" fmla="*/ 81 h 394"/>
                <a:gd name="T94" fmla="*/ 353 w 433"/>
                <a:gd name="T95" fmla="*/ 74 h 394"/>
                <a:gd name="T96" fmla="*/ 391 w 433"/>
                <a:gd name="T97" fmla="*/ 38 h 394"/>
                <a:gd name="T98" fmla="*/ 428 w 433"/>
                <a:gd name="T99" fmla="*/ 12 h 394"/>
                <a:gd name="T100" fmla="*/ 400 w 433"/>
                <a:gd name="T101" fmla="*/ 31 h 394"/>
                <a:gd name="T102" fmla="*/ 417 w 433"/>
                <a:gd name="T103" fmla="*/ 143 h 394"/>
                <a:gd name="T104" fmla="*/ 433 w 433"/>
                <a:gd name="T105" fmla="*/ 12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33" h="394">
                  <a:moveTo>
                    <a:pt x="85" y="389"/>
                  </a:moveTo>
                  <a:lnTo>
                    <a:pt x="64" y="389"/>
                  </a:lnTo>
                  <a:lnTo>
                    <a:pt x="69" y="394"/>
                  </a:lnTo>
                  <a:lnTo>
                    <a:pt x="85" y="394"/>
                  </a:lnTo>
                  <a:lnTo>
                    <a:pt x="85" y="389"/>
                  </a:lnTo>
                  <a:close/>
                  <a:moveTo>
                    <a:pt x="95" y="389"/>
                  </a:moveTo>
                  <a:lnTo>
                    <a:pt x="90" y="389"/>
                  </a:lnTo>
                  <a:lnTo>
                    <a:pt x="88" y="394"/>
                  </a:lnTo>
                  <a:lnTo>
                    <a:pt x="95" y="392"/>
                  </a:lnTo>
                  <a:lnTo>
                    <a:pt x="95" y="389"/>
                  </a:lnTo>
                  <a:close/>
                  <a:moveTo>
                    <a:pt x="99" y="389"/>
                  </a:moveTo>
                  <a:lnTo>
                    <a:pt x="99" y="389"/>
                  </a:lnTo>
                  <a:lnTo>
                    <a:pt x="99" y="392"/>
                  </a:lnTo>
                  <a:lnTo>
                    <a:pt x="99" y="389"/>
                  </a:lnTo>
                  <a:close/>
                  <a:moveTo>
                    <a:pt x="149" y="387"/>
                  </a:moveTo>
                  <a:lnTo>
                    <a:pt x="104" y="389"/>
                  </a:lnTo>
                  <a:lnTo>
                    <a:pt x="104" y="392"/>
                  </a:lnTo>
                  <a:lnTo>
                    <a:pt x="102" y="392"/>
                  </a:lnTo>
                  <a:lnTo>
                    <a:pt x="147" y="392"/>
                  </a:lnTo>
                  <a:lnTo>
                    <a:pt x="149" y="387"/>
                  </a:lnTo>
                  <a:close/>
                  <a:moveTo>
                    <a:pt x="244" y="387"/>
                  </a:moveTo>
                  <a:lnTo>
                    <a:pt x="242" y="389"/>
                  </a:lnTo>
                  <a:lnTo>
                    <a:pt x="246" y="389"/>
                  </a:lnTo>
                  <a:lnTo>
                    <a:pt x="244" y="387"/>
                  </a:lnTo>
                  <a:close/>
                  <a:moveTo>
                    <a:pt x="239" y="385"/>
                  </a:moveTo>
                  <a:lnTo>
                    <a:pt x="154" y="387"/>
                  </a:lnTo>
                  <a:lnTo>
                    <a:pt x="152" y="392"/>
                  </a:lnTo>
                  <a:lnTo>
                    <a:pt x="237" y="389"/>
                  </a:lnTo>
                  <a:lnTo>
                    <a:pt x="239" y="385"/>
                  </a:lnTo>
                  <a:close/>
                  <a:moveTo>
                    <a:pt x="296" y="385"/>
                  </a:moveTo>
                  <a:lnTo>
                    <a:pt x="249" y="385"/>
                  </a:lnTo>
                  <a:lnTo>
                    <a:pt x="251" y="389"/>
                  </a:lnTo>
                  <a:lnTo>
                    <a:pt x="301" y="389"/>
                  </a:lnTo>
                  <a:lnTo>
                    <a:pt x="301" y="387"/>
                  </a:lnTo>
                  <a:lnTo>
                    <a:pt x="296" y="385"/>
                  </a:lnTo>
                  <a:close/>
                  <a:moveTo>
                    <a:pt x="341" y="382"/>
                  </a:moveTo>
                  <a:lnTo>
                    <a:pt x="305" y="385"/>
                  </a:lnTo>
                  <a:lnTo>
                    <a:pt x="315" y="389"/>
                  </a:lnTo>
                  <a:lnTo>
                    <a:pt x="339" y="387"/>
                  </a:lnTo>
                  <a:lnTo>
                    <a:pt x="341" y="382"/>
                  </a:lnTo>
                  <a:close/>
                  <a:moveTo>
                    <a:pt x="372" y="382"/>
                  </a:moveTo>
                  <a:lnTo>
                    <a:pt x="369" y="382"/>
                  </a:lnTo>
                  <a:lnTo>
                    <a:pt x="346" y="382"/>
                  </a:lnTo>
                  <a:lnTo>
                    <a:pt x="343" y="387"/>
                  </a:lnTo>
                  <a:lnTo>
                    <a:pt x="372" y="387"/>
                  </a:lnTo>
                  <a:lnTo>
                    <a:pt x="372" y="387"/>
                  </a:lnTo>
                  <a:lnTo>
                    <a:pt x="372" y="382"/>
                  </a:lnTo>
                  <a:close/>
                  <a:moveTo>
                    <a:pt x="393" y="382"/>
                  </a:moveTo>
                  <a:lnTo>
                    <a:pt x="393" y="382"/>
                  </a:lnTo>
                  <a:lnTo>
                    <a:pt x="388" y="382"/>
                  </a:lnTo>
                  <a:lnTo>
                    <a:pt x="376" y="382"/>
                  </a:lnTo>
                  <a:lnTo>
                    <a:pt x="376" y="387"/>
                  </a:lnTo>
                  <a:lnTo>
                    <a:pt x="376" y="387"/>
                  </a:lnTo>
                  <a:lnTo>
                    <a:pt x="391" y="387"/>
                  </a:lnTo>
                  <a:lnTo>
                    <a:pt x="395" y="387"/>
                  </a:lnTo>
                  <a:lnTo>
                    <a:pt x="395" y="387"/>
                  </a:lnTo>
                  <a:lnTo>
                    <a:pt x="398" y="387"/>
                  </a:lnTo>
                  <a:lnTo>
                    <a:pt x="393" y="382"/>
                  </a:lnTo>
                  <a:close/>
                  <a:moveTo>
                    <a:pt x="28" y="370"/>
                  </a:moveTo>
                  <a:lnTo>
                    <a:pt x="10" y="387"/>
                  </a:lnTo>
                  <a:lnTo>
                    <a:pt x="0" y="394"/>
                  </a:lnTo>
                  <a:lnTo>
                    <a:pt x="12" y="394"/>
                  </a:lnTo>
                  <a:lnTo>
                    <a:pt x="62" y="394"/>
                  </a:lnTo>
                  <a:lnTo>
                    <a:pt x="57" y="389"/>
                  </a:lnTo>
                  <a:lnTo>
                    <a:pt x="12" y="389"/>
                  </a:lnTo>
                  <a:lnTo>
                    <a:pt x="31" y="373"/>
                  </a:lnTo>
                  <a:lnTo>
                    <a:pt x="28" y="370"/>
                  </a:lnTo>
                  <a:close/>
                  <a:moveTo>
                    <a:pt x="62" y="344"/>
                  </a:moveTo>
                  <a:lnTo>
                    <a:pt x="55" y="347"/>
                  </a:lnTo>
                  <a:lnTo>
                    <a:pt x="31" y="368"/>
                  </a:lnTo>
                  <a:lnTo>
                    <a:pt x="33" y="370"/>
                  </a:lnTo>
                  <a:lnTo>
                    <a:pt x="62" y="344"/>
                  </a:lnTo>
                  <a:close/>
                  <a:moveTo>
                    <a:pt x="73" y="328"/>
                  </a:moveTo>
                  <a:lnTo>
                    <a:pt x="59" y="340"/>
                  </a:lnTo>
                  <a:lnTo>
                    <a:pt x="66" y="340"/>
                  </a:lnTo>
                  <a:lnTo>
                    <a:pt x="73" y="332"/>
                  </a:lnTo>
                  <a:lnTo>
                    <a:pt x="73" y="328"/>
                  </a:lnTo>
                  <a:close/>
                  <a:moveTo>
                    <a:pt x="81" y="321"/>
                  </a:moveTo>
                  <a:lnTo>
                    <a:pt x="76" y="325"/>
                  </a:lnTo>
                  <a:lnTo>
                    <a:pt x="78" y="330"/>
                  </a:lnTo>
                  <a:lnTo>
                    <a:pt x="85" y="323"/>
                  </a:lnTo>
                  <a:lnTo>
                    <a:pt x="81" y="321"/>
                  </a:lnTo>
                  <a:close/>
                  <a:moveTo>
                    <a:pt x="88" y="313"/>
                  </a:moveTo>
                  <a:lnTo>
                    <a:pt x="85" y="318"/>
                  </a:lnTo>
                  <a:lnTo>
                    <a:pt x="90" y="318"/>
                  </a:lnTo>
                  <a:lnTo>
                    <a:pt x="88" y="313"/>
                  </a:lnTo>
                  <a:close/>
                  <a:moveTo>
                    <a:pt x="102" y="302"/>
                  </a:moveTo>
                  <a:lnTo>
                    <a:pt x="92" y="311"/>
                  </a:lnTo>
                  <a:lnTo>
                    <a:pt x="92" y="316"/>
                  </a:lnTo>
                  <a:lnTo>
                    <a:pt x="99" y="309"/>
                  </a:lnTo>
                  <a:lnTo>
                    <a:pt x="102" y="302"/>
                  </a:lnTo>
                  <a:close/>
                  <a:moveTo>
                    <a:pt x="114" y="292"/>
                  </a:moveTo>
                  <a:lnTo>
                    <a:pt x="107" y="297"/>
                  </a:lnTo>
                  <a:lnTo>
                    <a:pt x="107" y="304"/>
                  </a:lnTo>
                  <a:lnTo>
                    <a:pt x="118" y="292"/>
                  </a:lnTo>
                  <a:lnTo>
                    <a:pt x="114" y="292"/>
                  </a:lnTo>
                  <a:close/>
                  <a:moveTo>
                    <a:pt x="185" y="228"/>
                  </a:moveTo>
                  <a:lnTo>
                    <a:pt x="118" y="287"/>
                  </a:lnTo>
                  <a:lnTo>
                    <a:pt x="123" y="287"/>
                  </a:lnTo>
                  <a:lnTo>
                    <a:pt x="182" y="235"/>
                  </a:lnTo>
                  <a:lnTo>
                    <a:pt x="185" y="228"/>
                  </a:lnTo>
                  <a:close/>
                  <a:moveTo>
                    <a:pt x="192" y="219"/>
                  </a:moveTo>
                  <a:lnTo>
                    <a:pt x="189" y="223"/>
                  </a:lnTo>
                  <a:lnTo>
                    <a:pt x="187" y="230"/>
                  </a:lnTo>
                  <a:lnTo>
                    <a:pt x="194" y="223"/>
                  </a:lnTo>
                  <a:lnTo>
                    <a:pt x="192" y="219"/>
                  </a:lnTo>
                  <a:close/>
                  <a:moveTo>
                    <a:pt x="419" y="164"/>
                  </a:moveTo>
                  <a:lnTo>
                    <a:pt x="412" y="204"/>
                  </a:lnTo>
                  <a:lnTo>
                    <a:pt x="395" y="378"/>
                  </a:lnTo>
                  <a:lnTo>
                    <a:pt x="400" y="382"/>
                  </a:lnTo>
                  <a:lnTo>
                    <a:pt x="419" y="164"/>
                  </a:lnTo>
                  <a:close/>
                  <a:moveTo>
                    <a:pt x="417" y="147"/>
                  </a:moveTo>
                  <a:lnTo>
                    <a:pt x="414" y="164"/>
                  </a:lnTo>
                  <a:lnTo>
                    <a:pt x="417" y="150"/>
                  </a:lnTo>
                  <a:lnTo>
                    <a:pt x="417" y="147"/>
                  </a:lnTo>
                  <a:close/>
                  <a:moveTo>
                    <a:pt x="282" y="138"/>
                  </a:moveTo>
                  <a:lnTo>
                    <a:pt x="258" y="159"/>
                  </a:lnTo>
                  <a:lnTo>
                    <a:pt x="256" y="162"/>
                  </a:lnTo>
                  <a:lnTo>
                    <a:pt x="246" y="171"/>
                  </a:lnTo>
                  <a:lnTo>
                    <a:pt x="242" y="173"/>
                  </a:lnTo>
                  <a:lnTo>
                    <a:pt x="197" y="216"/>
                  </a:lnTo>
                  <a:lnTo>
                    <a:pt x="199" y="221"/>
                  </a:lnTo>
                  <a:lnTo>
                    <a:pt x="244" y="178"/>
                  </a:lnTo>
                  <a:lnTo>
                    <a:pt x="249" y="176"/>
                  </a:lnTo>
                  <a:lnTo>
                    <a:pt x="258" y="166"/>
                  </a:lnTo>
                  <a:lnTo>
                    <a:pt x="260" y="164"/>
                  </a:lnTo>
                  <a:lnTo>
                    <a:pt x="282" y="143"/>
                  </a:lnTo>
                  <a:lnTo>
                    <a:pt x="282" y="138"/>
                  </a:lnTo>
                  <a:close/>
                  <a:moveTo>
                    <a:pt x="327" y="102"/>
                  </a:moveTo>
                  <a:lnTo>
                    <a:pt x="305" y="116"/>
                  </a:lnTo>
                  <a:lnTo>
                    <a:pt x="286" y="135"/>
                  </a:lnTo>
                  <a:lnTo>
                    <a:pt x="286" y="140"/>
                  </a:lnTo>
                  <a:lnTo>
                    <a:pt x="327" y="102"/>
                  </a:lnTo>
                  <a:close/>
                  <a:moveTo>
                    <a:pt x="329" y="97"/>
                  </a:moveTo>
                  <a:lnTo>
                    <a:pt x="327" y="97"/>
                  </a:lnTo>
                  <a:lnTo>
                    <a:pt x="324" y="100"/>
                  </a:lnTo>
                  <a:lnTo>
                    <a:pt x="329" y="97"/>
                  </a:lnTo>
                  <a:close/>
                  <a:moveTo>
                    <a:pt x="348" y="76"/>
                  </a:moveTo>
                  <a:lnTo>
                    <a:pt x="331" y="93"/>
                  </a:lnTo>
                  <a:lnTo>
                    <a:pt x="339" y="93"/>
                  </a:lnTo>
                  <a:lnTo>
                    <a:pt x="353" y="81"/>
                  </a:lnTo>
                  <a:lnTo>
                    <a:pt x="348" y="76"/>
                  </a:lnTo>
                  <a:close/>
                  <a:moveTo>
                    <a:pt x="391" y="38"/>
                  </a:moveTo>
                  <a:lnTo>
                    <a:pt x="353" y="74"/>
                  </a:lnTo>
                  <a:lnTo>
                    <a:pt x="355" y="78"/>
                  </a:lnTo>
                  <a:lnTo>
                    <a:pt x="388" y="48"/>
                  </a:lnTo>
                  <a:lnTo>
                    <a:pt x="391" y="38"/>
                  </a:lnTo>
                  <a:close/>
                  <a:moveTo>
                    <a:pt x="428" y="12"/>
                  </a:moveTo>
                  <a:lnTo>
                    <a:pt x="428" y="12"/>
                  </a:lnTo>
                  <a:lnTo>
                    <a:pt x="428" y="12"/>
                  </a:lnTo>
                  <a:close/>
                  <a:moveTo>
                    <a:pt x="433" y="0"/>
                  </a:moveTo>
                  <a:lnTo>
                    <a:pt x="424" y="7"/>
                  </a:lnTo>
                  <a:lnTo>
                    <a:pt x="400" y="31"/>
                  </a:lnTo>
                  <a:lnTo>
                    <a:pt x="395" y="40"/>
                  </a:lnTo>
                  <a:lnTo>
                    <a:pt x="428" y="12"/>
                  </a:lnTo>
                  <a:lnTo>
                    <a:pt x="417" y="143"/>
                  </a:lnTo>
                  <a:lnTo>
                    <a:pt x="419" y="143"/>
                  </a:lnTo>
                  <a:lnTo>
                    <a:pt x="421" y="121"/>
                  </a:lnTo>
                  <a:lnTo>
                    <a:pt x="433" y="12"/>
                  </a:lnTo>
                  <a:lnTo>
                    <a:pt x="433"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37" name="Freeform 17"/>
            <p:cNvSpPr>
              <a:spLocks noEditPoints="1"/>
            </p:cNvSpPr>
            <p:nvPr/>
          </p:nvSpPr>
          <p:spPr bwMode="auto">
            <a:xfrm>
              <a:off x="9844375" y="2997459"/>
              <a:ext cx="774670" cy="640814"/>
            </a:xfrm>
            <a:custGeom>
              <a:avLst/>
              <a:gdLst>
                <a:gd name="T0" fmla="*/ 69 w 433"/>
                <a:gd name="T1" fmla="*/ 394 h 394"/>
                <a:gd name="T2" fmla="*/ 95 w 433"/>
                <a:gd name="T3" fmla="*/ 389 h 394"/>
                <a:gd name="T4" fmla="*/ 95 w 433"/>
                <a:gd name="T5" fmla="*/ 392 h 394"/>
                <a:gd name="T6" fmla="*/ 99 w 433"/>
                <a:gd name="T7" fmla="*/ 389 h 394"/>
                <a:gd name="T8" fmla="*/ 149 w 433"/>
                <a:gd name="T9" fmla="*/ 387 h 394"/>
                <a:gd name="T10" fmla="*/ 102 w 433"/>
                <a:gd name="T11" fmla="*/ 392 h 394"/>
                <a:gd name="T12" fmla="*/ 244 w 433"/>
                <a:gd name="T13" fmla="*/ 387 h 394"/>
                <a:gd name="T14" fmla="*/ 244 w 433"/>
                <a:gd name="T15" fmla="*/ 387 h 394"/>
                <a:gd name="T16" fmla="*/ 152 w 433"/>
                <a:gd name="T17" fmla="*/ 392 h 394"/>
                <a:gd name="T18" fmla="*/ 296 w 433"/>
                <a:gd name="T19" fmla="*/ 385 h 394"/>
                <a:gd name="T20" fmla="*/ 301 w 433"/>
                <a:gd name="T21" fmla="*/ 389 h 394"/>
                <a:gd name="T22" fmla="*/ 341 w 433"/>
                <a:gd name="T23" fmla="*/ 382 h 394"/>
                <a:gd name="T24" fmla="*/ 339 w 433"/>
                <a:gd name="T25" fmla="*/ 387 h 394"/>
                <a:gd name="T26" fmla="*/ 369 w 433"/>
                <a:gd name="T27" fmla="*/ 382 h 394"/>
                <a:gd name="T28" fmla="*/ 372 w 433"/>
                <a:gd name="T29" fmla="*/ 387 h 394"/>
                <a:gd name="T30" fmla="*/ 393 w 433"/>
                <a:gd name="T31" fmla="*/ 382 h 394"/>
                <a:gd name="T32" fmla="*/ 376 w 433"/>
                <a:gd name="T33" fmla="*/ 382 h 394"/>
                <a:gd name="T34" fmla="*/ 391 w 433"/>
                <a:gd name="T35" fmla="*/ 387 h 394"/>
                <a:gd name="T36" fmla="*/ 398 w 433"/>
                <a:gd name="T37" fmla="*/ 387 h 394"/>
                <a:gd name="T38" fmla="*/ 10 w 433"/>
                <a:gd name="T39" fmla="*/ 387 h 394"/>
                <a:gd name="T40" fmla="*/ 62 w 433"/>
                <a:gd name="T41" fmla="*/ 394 h 394"/>
                <a:gd name="T42" fmla="*/ 31 w 433"/>
                <a:gd name="T43" fmla="*/ 373 h 394"/>
                <a:gd name="T44" fmla="*/ 55 w 433"/>
                <a:gd name="T45" fmla="*/ 347 h 394"/>
                <a:gd name="T46" fmla="*/ 62 w 433"/>
                <a:gd name="T47" fmla="*/ 344 h 394"/>
                <a:gd name="T48" fmla="*/ 66 w 433"/>
                <a:gd name="T49" fmla="*/ 340 h 394"/>
                <a:gd name="T50" fmla="*/ 81 w 433"/>
                <a:gd name="T51" fmla="*/ 321 h 394"/>
                <a:gd name="T52" fmla="*/ 85 w 433"/>
                <a:gd name="T53" fmla="*/ 323 h 394"/>
                <a:gd name="T54" fmla="*/ 85 w 433"/>
                <a:gd name="T55" fmla="*/ 318 h 394"/>
                <a:gd name="T56" fmla="*/ 102 w 433"/>
                <a:gd name="T57" fmla="*/ 302 h 394"/>
                <a:gd name="T58" fmla="*/ 99 w 433"/>
                <a:gd name="T59" fmla="*/ 309 h 394"/>
                <a:gd name="T60" fmla="*/ 107 w 433"/>
                <a:gd name="T61" fmla="*/ 297 h 394"/>
                <a:gd name="T62" fmla="*/ 114 w 433"/>
                <a:gd name="T63" fmla="*/ 292 h 394"/>
                <a:gd name="T64" fmla="*/ 123 w 433"/>
                <a:gd name="T65" fmla="*/ 287 h 394"/>
                <a:gd name="T66" fmla="*/ 192 w 433"/>
                <a:gd name="T67" fmla="*/ 219 h 394"/>
                <a:gd name="T68" fmla="*/ 194 w 433"/>
                <a:gd name="T69" fmla="*/ 223 h 394"/>
                <a:gd name="T70" fmla="*/ 412 w 433"/>
                <a:gd name="T71" fmla="*/ 204 h 394"/>
                <a:gd name="T72" fmla="*/ 419 w 433"/>
                <a:gd name="T73" fmla="*/ 164 h 394"/>
                <a:gd name="T74" fmla="*/ 417 w 433"/>
                <a:gd name="T75" fmla="*/ 150 h 394"/>
                <a:gd name="T76" fmla="*/ 258 w 433"/>
                <a:gd name="T77" fmla="*/ 159 h 394"/>
                <a:gd name="T78" fmla="*/ 242 w 433"/>
                <a:gd name="T79" fmla="*/ 173 h 394"/>
                <a:gd name="T80" fmla="*/ 244 w 433"/>
                <a:gd name="T81" fmla="*/ 178 h 394"/>
                <a:gd name="T82" fmla="*/ 260 w 433"/>
                <a:gd name="T83" fmla="*/ 164 h 394"/>
                <a:gd name="T84" fmla="*/ 327 w 433"/>
                <a:gd name="T85" fmla="*/ 102 h 394"/>
                <a:gd name="T86" fmla="*/ 286 w 433"/>
                <a:gd name="T87" fmla="*/ 140 h 394"/>
                <a:gd name="T88" fmla="*/ 327 w 433"/>
                <a:gd name="T89" fmla="*/ 97 h 394"/>
                <a:gd name="T90" fmla="*/ 348 w 433"/>
                <a:gd name="T91" fmla="*/ 76 h 394"/>
                <a:gd name="T92" fmla="*/ 353 w 433"/>
                <a:gd name="T93" fmla="*/ 81 h 394"/>
                <a:gd name="T94" fmla="*/ 353 w 433"/>
                <a:gd name="T95" fmla="*/ 74 h 394"/>
                <a:gd name="T96" fmla="*/ 391 w 433"/>
                <a:gd name="T97" fmla="*/ 38 h 394"/>
                <a:gd name="T98" fmla="*/ 428 w 433"/>
                <a:gd name="T99" fmla="*/ 12 h 394"/>
                <a:gd name="T100" fmla="*/ 400 w 433"/>
                <a:gd name="T101" fmla="*/ 31 h 394"/>
                <a:gd name="T102" fmla="*/ 417 w 433"/>
                <a:gd name="T103" fmla="*/ 143 h 394"/>
                <a:gd name="T104" fmla="*/ 433 w 433"/>
                <a:gd name="T105" fmla="*/ 12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33" h="394">
                  <a:moveTo>
                    <a:pt x="85" y="389"/>
                  </a:moveTo>
                  <a:lnTo>
                    <a:pt x="64" y="389"/>
                  </a:lnTo>
                  <a:lnTo>
                    <a:pt x="69" y="394"/>
                  </a:lnTo>
                  <a:lnTo>
                    <a:pt x="85" y="394"/>
                  </a:lnTo>
                  <a:lnTo>
                    <a:pt x="85" y="389"/>
                  </a:lnTo>
                  <a:moveTo>
                    <a:pt x="95" y="389"/>
                  </a:moveTo>
                  <a:lnTo>
                    <a:pt x="90" y="389"/>
                  </a:lnTo>
                  <a:lnTo>
                    <a:pt x="88" y="394"/>
                  </a:lnTo>
                  <a:lnTo>
                    <a:pt x="95" y="392"/>
                  </a:lnTo>
                  <a:lnTo>
                    <a:pt x="95" y="389"/>
                  </a:lnTo>
                  <a:moveTo>
                    <a:pt x="99" y="389"/>
                  </a:moveTo>
                  <a:lnTo>
                    <a:pt x="99" y="389"/>
                  </a:lnTo>
                  <a:lnTo>
                    <a:pt x="99" y="392"/>
                  </a:lnTo>
                  <a:lnTo>
                    <a:pt x="99" y="389"/>
                  </a:lnTo>
                  <a:moveTo>
                    <a:pt x="149" y="387"/>
                  </a:moveTo>
                  <a:lnTo>
                    <a:pt x="104" y="389"/>
                  </a:lnTo>
                  <a:lnTo>
                    <a:pt x="104" y="392"/>
                  </a:lnTo>
                  <a:lnTo>
                    <a:pt x="102" y="392"/>
                  </a:lnTo>
                  <a:lnTo>
                    <a:pt x="147" y="392"/>
                  </a:lnTo>
                  <a:lnTo>
                    <a:pt x="149" y="387"/>
                  </a:lnTo>
                  <a:moveTo>
                    <a:pt x="244" y="387"/>
                  </a:moveTo>
                  <a:lnTo>
                    <a:pt x="242" y="389"/>
                  </a:lnTo>
                  <a:lnTo>
                    <a:pt x="246" y="389"/>
                  </a:lnTo>
                  <a:lnTo>
                    <a:pt x="244" y="387"/>
                  </a:lnTo>
                  <a:moveTo>
                    <a:pt x="239" y="385"/>
                  </a:moveTo>
                  <a:lnTo>
                    <a:pt x="154" y="387"/>
                  </a:lnTo>
                  <a:lnTo>
                    <a:pt x="152" y="392"/>
                  </a:lnTo>
                  <a:lnTo>
                    <a:pt x="237" y="389"/>
                  </a:lnTo>
                  <a:lnTo>
                    <a:pt x="239" y="385"/>
                  </a:lnTo>
                  <a:moveTo>
                    <a:pt x="296" y="385"/>
                  </a:moveTo>
                  <a:lnTo>
                    <a:pt x="249" y="385"/>
                  </a:lnTo>
                  <a:lnTo>
                    <a:pt x="251" y="389"/>
                  </a:lnTo>
                  <a:lnTo>
                    <a:pt x="301" y="389"/>
                  </a:lnTo>
                  <a:lnTo>
                    <a:pt x="301" y="387"/>
                  </a:lnTo>
                  <a:lnTo>
                    <a:pt x="296" y="385"/>
                  </a:lnTo>
                  <a:moveTo>
                    <a:pt x="341" y="382"/>
                  </a:moveTo>
                  <a:lnTo>
                    <a:pt x="305" y="385"/>
                  </a:lnTo>
                  <a:lnTo>
                    <a:pt x="315" y="389"/>
                  </a:lnTo>
                  <a:lnTo>
                    <a:pt x="339" y="387"/>
                  </a:lnTo>
                  <a:lnTo>
                    <a:pt x="341" y="382"/>
                  </a:lnTo>
                  <a:moveTo>
                    <a:pt x="372" y="382"/>
                  </a:moveTo>
                  <a:lnTo>
                    <a:pt x="369" y="382"/>
                  </a:lnTo>
                  <a:lnTo>
                    <a:pt x="346" y="382"/>
                  </a:lnTo>
                  <a:lnTo>
                    <a:pt x="343" y="387"/>
                  </a:lnTo>
                  <a:lnTo>
                    <a:pt x="372" y="387"/>
                  </a:lnTo>
                  <a:lnTo>
                    <a:pt x="372" y="387"/>
                  </a:lnTo>
                  <a:lnTo>
                    <a:pt x="372" y="382"/>
                  </a:lnTo>
                  <a:moveTo>
                    <a:pt x="393" y="382"/>
                  </a:moveTo>
                  <a:lnTo>
                    <a:pt x="393" y="382"/>
                  </a:lnTo>
                  <a:lnTo>
                    <a:pt x="388" y="382"/>
                  </a:lnTo>
                  <a:lnTo>
                    <a:pt x="376" y="382"/>
                  </a:lnTo>
                  <a:lnTo>
                    <a:pt x="376" y="387"/>
                  </a:lnTo>
                  <a:lnTo>
                    <a:pt x="376" y="387"/>
                  </a:lnTo>
                  <a:lnTo>
                    <a:pt x="391" y="387"/>
                  </a:lnTo>
                  <a:lnTo>
                    <a:pt x="395" y="387"/>
                  </a:lnTo>
                  <a:lnTo>
                    <a:pt x="395" y="387"/>
                  </a:lnTo>
                  <a:lnTo>
                    <a:pt x="398" y="387"/>
                  </a:lnTo>
                  <a:lnTo>
                    <a:pt x="393" y="382"/>
                  </a:lnTo>
                  <a:moveTo>
                    <a:pt x="28" y="370"/>
                  </a:moveTo>
                  <a:lnTo>
                    <a:pt x="10" y="387"/>
                  </a:lnTo>
                  <a:lnTo>
                    <a:pt x="0" y="394"/>
                  </a:lnTo>
                  <a:lnTo>
                    <a:pt x="12" y="394"/>
                  </a:lnTo>
                  <a:lnTo>
                    <a:pt x="62" y="394"/>
                  </a:lnTo>
                  <a:lnTo>
                    <a:pt x="57" y="389"/>
                  </a:lnTo>
                  <a:lnTo>
                    <a:pt x="12" y="389"/>
                  </a:lnTo>
                  <a:lnTo>
                    <a:pt x="31" y="373"/>
                  </a:lnTo>
                  <a:lnTo>
                    <a:pt x="28" y="370"/>
                  </a:lnTo>
                  <a:moveTo>
                    <a:pt x="62" y="344"/>
                  </a:moveTo>
                  <a:lnTo>
                    <a:pt x="55" y="347"/>
                  </a:lnTo>
                  <a:lnTo>
                    <a:pt x="31" y="368"/>
                  </a:lnTo>
                  <a:lnTo>
                    <a:pt x="33" y="370"/>
                  </a:lnTo>
                  <a:lnTo>
                    <a:pt x="62" y="344"/>
                  </a:lnTo>
                  <a:moveTo>
                    <a:pt x="73" y="328"/>
                  </a:moveTo>
                  <a:lnTo>
                    <a:pt x="59" y="340"/>
                  </a:lnTo>
                  <a:lnTo>
                    <a:pt x="66" y="340"/>
                  </a:lnTo>
                  <a:lnTo>
                    <a:pt x="73" y="332"/>
                  </a:lnTo>
                  <a:lnTo>
                    <a:pt x="73" y="328"/>
                  </a:lnTo>
                  <a:moveTo>
                    <a:pt x="81" y="321"/>
                  </a:moveTo>
                  <a:lnTo>
                    <a:pt x="76" y="325"/>
                  </a:lnTo>
                  <a:lnTo>
                    <a:pt x="78" y="330"/>
                  </a:lnTo>
                  <a:lnTo>
                    <a:pt x="85" y="323"/>
                  </a:lnTo>
                  <a:lnTo>
                    <a:pt x="81" y="321"/>
                  </a:lnTo>
                  <a:moveTo>
                    <a:pt x="88" y="313"/>
                  </a:moveTo>
                  <a:lnTo>
                    <a:pt x="85" y="318"/>
                  </a:lnTo>
                  <a:lnTo>
                    <a:pt x="90" y="318"/>
                  </a:lnTo>
                  <a:lnTo>
                    <a:pt x="88" y="313"/>
                  </a:lnTo>
                  <a:moveTo>
                    <a:pt x="102" y="302"/>
                  </a:moveTo>
                  <a:lnTo>
                    <a:pt x="92" y="311"/>
                  </a:lnTo>
                  <a:lnTo>
                    <a:pt x="92" y="316"/>
                  </a:lnTo>
                  <a:lnTo>
                    <a:pt x="99" y="309"/>
                  </a:lnTo>
                  <a:lnTo>
                    <a:pt x="102" y="302"/>
                  </a:lnTo>
                  <a:moveTo>
                    <a:pt x="114" y="292"/>
                  </a:moveTo>
                  <a:lnTo>
                    <a:pt x="107" y="297"/>
                  </a:lnTo>
                  <a:lnTo>
                    <a:pt x="107" y="304"/>
                  </a:lnTo>
                  <a:lnTo>
                    <a:pt x="118" y="292"/>
                  </a:lnTo>
                  <a:lnTo>
                    <a:pt x="114" y="292"/>
                  </a:lnTo>
                  <a:moveTo>
                    <a:pt x="185" y="228"/>
                  </a:moveTo>
                  <a:lnTo>
                    <a:pt x="118" y="287"/>
                  </a:lnTo>
                  <a:lnTo>
                    <a:pt x="123" y="287"/>
                  </a:lnTo>
                  <a:lnTo>
                    <a:pt x="182" y="235"/>
                  </a:lnTo>
                  <a:lnTo>
                    <a:pt x="185" y="228"/>
                  </a:lnTo>
                  <a:moveTo>
                    <a:pt x="192" y="219"/>
                  </a:moveTo>
                  <a:lnTo>
                    <a:pt x="189" y="223"/>
                  </a:lnTo>
                  <a:lnTo>
                    <a:pt x="187" y="230"/>
                  </a:lnTo>
                  <a:lnTo>
                    <a:pt x="194" y="223"/>
                  </a:lnTo>
                  <a:lnTo>
                    <a:pt x="192" y="219"/>
                  </a:lnTo>
                  <a:moveTo>
                    <a:pt x="419" y="164"/>
                  </a:moveTo>
                  <a:lnTo>
                    <a:pt x="412" y="204"/>
                  </a:lnTo>
                  <a:lnTo>
                    <a:pt x="395" y="378"/>
                  </a:lnTo>
                  <a:lnTo>
                    <a:pt x="400" y="382"/>
                  </a:lnTo>
                  <a:lnTo>
                    <a:pt x="419" y="164"/>
                  </a:lnTo>
                  <a:moveTo>
                    <a:pt x="417" y="147"/>
                  </a:moveTo>
                  <a:lnTo>
                    <a:pt x="414" y="164"/>
                  </a:lnTo>
                  <a:lnTo>
                    <a:pt x="417" y="150"/>
                  </a:lnTo>
                  <a:lnTo>
                    <a:pt x="417" y="147"/>
                  </a:lnTo>
                  <a:moveTo>
                    <a:pt x="282" y="138"/>
                  </a:moveTo>
                  <a:lnTo>
                    <a:pt x="258" y="159"/>
                  </a:lnTo>
                  <a:lnTo>
                    <a:pt x="256" y="162"/>
                  </a:lnTo>
                  <a:lnTo>
                    <a:pt x="246" y="171"/>
                  </a:lnTo>
                  <a:lnTo>
                    <a:pt x="242" y="173"/>
                  </a:lnTo>
                  <a:lnTo>
                    <a:pt x="197" y="216"/>
                  </a:lnTo>
                  <a:lnTo>
                    <a:pt x="199" y="221"/>
                  </a:lnTo>
                  <a:lnTo>
                    <a:pt x="244" y="178"/>
                  </a:lnTo>
                  <a:lnTo>
                    <a:pt x="249" y="176"/>
                  </a:lnTo>
                  <a:lnTo>
                    <a:pt x="258" y="166"/>
                  </a:lnTo>
                  <a:lnTo>
                    <a:pt x="260" y="164"/>
                  </a:lnTo>
                  <a:lnTo>
                    <a:pt x="282" y="143"/>
                  </a:lnTo>
                  <a:lnTo>
                    <a:pt x="282" y="138"/>
                  </a:lnTo>
                  <a:moveTo>
                    <a:pt x="327" y="102"/>
                  </a:moveTo>
                  <a:lnTo>
                    <a:pt x="305" y="116"/>
                  </a:lnTo>
                  <a:lnTo>
                    <a:pt x="286" y="135"/>
                  </a:lnTo>
                  <a:lnTo>
                    <a:pt x="286" y="140"/>
                  </a:lnTo>
                  <a:lnTo>
                    <a:pt x="327" y="102"/>
                  </a:lnTo>
                  <a:moveTo>
                    <a:pt x="329" y="97"/>
                  </a:moveTo>
                  <a:lnTo>
                    <a:pt x="327" y="97"/>
                  </a:lnTo>
                  <a:lnTo>
                    <a:pt x="324" y="100"/>
                  </a:lnTo>
                  <a:lnTo>
                    <a:pt x="329" y="97"/>
                  </a:lnTo>
                  <a:moveTo>
                    <a:pt x="348" y="76"/>
                  </a:moveTo>
                  <a:lnTo>
                    <a:pt x="331" y="93"/>
                  </a:lnTo>
                  <a:lnTo>
                    <a:pt x="339" y="93"/>
                  </a:lnTo>
                  <a:lnTo>
                    <a:pt x="353" y="81"/>
                  </a:lnTo>
                  <a:lnTo>
                    <a:pt x="348" y="76"/>
                  </a:lnTo>
                  <a:moveTo>
                    <a:pt x="391" y="38"/>
                  </a:moveTo>
                  <a:lnTo>
                    <a:pt x="353" y="74"/>
                  </a:lnTo>
                  <a:lnTo>
                    <a:pt x="355" y="78"/>
                  </a:lnTo>
                  <a:lnTo>
                    <a:pt x="388" y="48"/>
                  </a:lnTo>
                  <a:lnTo>
                    <a:pt x="391" y="38"/>
                  </a:lnTo>
                  <a:moveTo>
                    <a:pt x="428" y="12"/>
                  </a:moveTo>
                  <a:lnTo>
                    <a:pt x="428" y="12"/>
                  </a:lnTo>
                  <a:lnTo>
                    <a:pt x="428" y="12"/>
                  </a:lnTo>
                  <a:moveTo>
                    <a:pt x="433" y="0"/>
                  </a:moveTo>
                  <a:lnTo>
                    <a:pt x="424" y="7"/>
                  </a:lnTo>
                  <a:lnTo>
                    <a:pt x="400" y="31"/>
                  </a:lnTo>
                  <a:lnTo>
                    <a:pt x="395" y="40"/>
                  </a:lnTo>
                  <a:lnTo>
                    <a:pt x="428" y="12"/>
                  </a:lnTo>
                  <a:lnTo>
                    <a:pt x="417" y="143"/>
                  </a:lnTo>
                  <a:lnTo>
                    <a:pt x="419" y="143"/>
                  </a:lnTo>
                  <a:lnTo>
                    <a:pt x="421" y="121"/>
                  </a:lnTo>
                  <a:lnTo>
                    <a:pt x="433" y="12"/>
                  </a:lnTo>
                  <a:lnTo>
                    <a:pt x="433"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38" name="Freeform 18"/>
            <p:cNvSpPr>
              <a:spLocks noEditPoints="1"/>
            </p:cNvSpPr>
            <p:nvPr/>
          </p:nvSpPr>
          <p:spPr bwMode="auto">
            <a:xfrm>
              <a:off x="8096449" y="3155224"/>
              <a:ext cx="1874950" cy="370826"/>
            </a:xfrm>
            <a:custGeom>
              <a:avLst/>
              <a:gdLst>
                <a:gd name="T0" fmla="*/ 220 w 1048"/>
                <a:gd name="T1" fmla="*/ 212 h 228"/>
                <a:gd name="T2" fmla="*/ 291 w 1048"/>
                <a:gd name="T3" fmla="*/ 207 h 228"/>
                <a:gd name="T4" fmla="*/ 291 w 1048"/>
                <a:gd name="T5" fmla="*/ 212 h 228"/>
                <a:gd name="T6" fmla="*/ 364 w 1048"/>
                <a:gd name="T7" fmla="*/ 207 h 228"/>
                <a:gd name="T8" fmla="*/ 381 w 1048"/>
                <a:gd name="T9" fmla="*/ 207 h 228"/>
                <a:gd name="T10" fmla="*/ 404 w 1048"/>
                <a:gd name="T11" fmla="*/ 205 h 228"/>
                <a:gd name="T12" fmla="*/ 442 w 1048"/>
                <a:gd name="T13" fmla="*/ 202 h 228"/>
                <a:gd name="T14" fmla="*/ 447 w 1048"/>
                <a:gd name="T15" fmla="*/ 197 h 228"/>
                <a:gd name="T16" fmla="*/ 466 w 1048"/>
                <a:gd name="T17" fmla="*/ 197 h 228"/>
                <a:gd name="T18" fmla="*/ 527 w 1048"/>
                <a:gd name="T19" fmla="*/ 197 h 228"/>
                <a:gd name="T20" fmla="*/ 530 w 1048"/>
                <a:gd name="T21" fmla="*/ 193 h 228"/>
                <a:gd name="T22" fmla="*/ 572 w 1048"/>
                <a:gd name="T23" fmla="*/ 195 h 228"/>
                <a:gd name="T24" fmla="*/ 587 w 1048"/>
                <a:gd name="T25" fmla="*/ 195 h 228"/>
                <a:gd name="T26" fmla="*/ 613 w 1048"/>
                <a:gd name="T27" fmla="*/ 188 h 228"/>
                <a:gd name="T28" fmla="*/ 598 w 1048"/>
                <a:gd name="T29" fmla="*/ 193 h 228"/>
                <a:gd name="T30" fmla="*/ 778 w 1048"/>
                <a:gd name="T31" fmla="*/ 178 h 228"/>
                <a:gd name="T32" fmla="*/ 778 w 1048"/>
                <a:gd name="T33" fmla="*/ 178 h 228"/>
                <a:gd name="T34" fmla="*/ 795 w 1048"/>
                <a:gd name="T35" fmla="*/ 178 h 228"/>
                <a:gd name="T36" fmla="*/ 795 w 1048"/>
                <a:gd name="T37" fmla="*/ 178 h 228"/>
                <a:gd name="T38" fmla="*/ 826 w 1048"/>
                <a:gd name="T39" fmla="*/ 178 h 228"/>
                <a:gd name="T40" fmla="*/ 859 w 1048"/>
                <a:gd name="T41" fmla="*/ 174 h 228"/>
                <a:gd name="T42" fmla="*/ 856 w 1048"/>
                <a:gd name="T43" fmla="*/ 178 h 228"/>
                <a:gd name="T44" fmla="*/ 942 w 1048"/>
                <a:gd name="T45" fmla="*/ 174 h 228"/>
                <a:gd name="T46" fmla="*/ 1046 w 1048"/>
                <a:gd name="T47" fmla="*/ 167 h 228"/>
                <a:gd name="T48" fmla="*/ 979 w 1048"/>
                <a:gd name="T49" fmla="*/ 167 h 228"/>
                <a:gd name="T50" fmla="*/ 1032 w 1048"/>
                <a:gd name="T51" fmla="*/ 164 h 228"/>
                <a:gd name="T52" fmla="*/ 982 w 1048"/>
                <a:gd name="T53" fmla="*/ 171 h 228"/>
                <a:gd name="T54" fmla="*/ 1003 w 1048"/>
                <a:gd name="T55" fmla="*/ 159 h 228"/>
                <a:gd name="T56" fmla="*/ 996 w 1048"/>
                <a:gd name="T57" fmla="*/ 157 h 228"/>
                <a:gd name="T58" fmla="*/ 26 w 1048"/>
                <a:gd name="T59" fmla="*/ 197 h 228"/>
                <a:gd name="T60" fmla="*/ 7 w 1048"/>
                <a:gd name="T61" fmla="*/ 226 h 228"/>
                <a:gd name="T62" fmla="*/ 182 w 1048"/>
                <a:gd name="T63" fmla="*/ 216 h 228"/>
                <a:gd name="T64" fmla="*/ 68 w 1048"/>
                <a:gd name="T65" fmla="*/ 219 h 228"/>
                <a:gd name="T66" fmla="*/ 89 w 1048"/>
                <a:gd name="T67" fmla="*/ 131 h 228"/>
                <a:gd name="T68" fmla="*/ 873 w 1048"/>
                <a:gd name="T69" fmla="*/ 138 h 228"/>
                <a:gd name="T70" fmla="*/ 861 w 1048"/>
                <a:gd name="T71" fmla="*/ 131 h 228"/>
                <a:gd name="T72" fmla="*/ 854 w 1048"/>
                <a:gd name="T73" fmla="*/ 129 h 228"/>
                <a:gd name="T74" fmla="*/ 762 w 1048"/>
                <a:gd name="T75" fmla="*/ 114 h 228"/>
                <a:gd name="T76" fmla="*/ 762 w 1048"/>
                <a:gd name="T77" fmla="*/ 110 h 228"/>
                <a:gd name="T78" fmla="*/ 620 w 1048"/>
                <a:gd name="T79" fmla="*/ 86 h 228"/>
                <a:gd name="T80" fmla="*/ 667 w 1048"/>
                <a:gd name="T81" fmla="*/ 91 h 228"/>
                <a:gd name="T82" fmla="*/ 153 w 1048"/>
                <a:gd name="T83" fmla="*/ 72 h 228"/>
                <a:gd name="T84" fmla="*/ 99 w 1048"/>
                <a:gd name="T85" fmla="*/ 129 h 228"/>
                <a:gd name="T86" fmla="*/ 546 w 1048"/>
                <a:gd name="T87" fmla="*/ 72 h 228"/>
                <a:gd name="T88" fmla="*/ 499 w 1048"/>
                <a:gd name="T89" fmla="*/ 62 h 228"/>
                <a:gd name="T90" fmla="*/ 530 w 1048"/>
                <a:gd name="T91" fmla="*/ 62 h 228"/>
                <a:gd name="T92" fmla="*/ 494 w 1048"/>
                <a:gd name="T93" fmla="*/ 60 h 228"/>
                <a:gd name="T94" fmla="*/ 461 w 1048"/>
                <a:gd name="T95" fmla="*/ 50 h 228"/>
                <a:gd name="T96" fmla="*/ 187 w 1048"/>
                <a:gd name="T97" fmla="*/ 36 h 228"/>
                <a:gd name="T98" fmla="*/ 203 w 1048"/>
                <a:gd name="T99" fmla="*/ 19 h 228"/>
                <a:gd name="T100" fmla="*/ 210 w 1048"/>
                <a:gd name="T101" fmla="*/ 10 h 228"/>
                <a:gd name="T102" fmla="*/ 224 w 1048"/>
                <a:gd name="T103" fmla="*/ 5 h 228"/>
                <a:gd name="T104" fmla="*/ 440 w 1048"/>
                <a:gd name="T105" fmla="*/ 50 h 228"/>
                <a:gd name="T106" fmla="*/ 269 w 1048"/>
                <a:gd name="T107" fmla="*/ 10 h 228"/>
                <a:gd name="T108" fmla="*/ 222 w 1048"/>
                <a:gd name="T109" fmla="*/ 0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48" h="228">
                  <a:moveTo>
                    <a:pt x="194" y="214"/>
                  </a:moveTo>
                  <a:lnTo>
                    <a:pt x="189" y="216"/>
                  </a:lnTo>
                  <a:lnTo>
                    <a:pt x="194" y="216"/>
                  </a:lnTo>
                  <a:lnTo>
                    <a:pt x="194" y="214"/>
                  </a:lnTo>
                  <a:close/>
                  <a:moveTo>
                    <a:pt x="220" y="212"/>
                  </a:moveTo>
                  <a:lnTo>
                    <a:pt x="196" y="212"/>
                  </a:lnTo>
                  <a:lnTo>
                    <a:pt x="196" y="216"/>
                  </a:lnTo>
                  <a:lnTo>
                    <a:pt x="224" y="214"/>
                  </a:lnTo>
                  <a:lnTo>
                    <a:pt x="220" y="212"/>
                  </a:lnTo>
                  <a:close/>
                  <a:moveTo>
                    <a:pt x="291" y="207"/>
                  </a:moveTo>
                  <a:lnTo>
                    <a:pt x="286" y="207"/>
                  </a:lnTo>
                  <a:lnTo>
                    <a:pt x="281" y="207"/>
                  </a:lnTo>
                  <a:lnTo>
                    <a:pt x="224" y="209"/>
                  </a:lnTo>
                  <a:lnTo>
                    <a:pt x="229" y="214"/>
                  </a:lnTo>
                  <a:lnTo>
                    <a:pt x="291" y="212"/>
                  </a:lnTo>
                  <a:lnTo>
                    <a:pt x="291" y="207"/>
                  </a:lnTo>
                  <a:close/>
                  <a:moveTo>
                    <a:pt x="359" y="202"/>
                  </a:moveTo>
                  <a:lnTo>
                    <a:pt x="295" y="207"/>
                  </a:lnTo>
                  <a:lnTo>
                    <a:pt x="295" y="212"/>
                  </a:lnTo>
                  <a:lnTo>
                    <a:pt x="364" y="207"/>
                  </a:lnTo>
                  <a:lnTo>
                    <a:pt x="359" y="202"/>
                  </a:lnTo>
                  <a:close/>
                  <a:moveTo>
                    <a:pt x="381" y="202"/>
                  </a:moveTo>
                  <a:lnTo>
                    <a:pt x="366" y="202"/>
                  </a:lnTo>
                  <a:lnTo>
                    <a:pt x="371" y="207"/>
                  </a:lnTo>
                  <a:lnTo>
                    <a:pt x="381" y="207"/>
                  </a:lnTo>
                  <a:lnTo>
                    <a:pt x="381" y="202"/>
                  </a:lnTo>
                  <a:close/>
                  <a:moveTo>
                    <a:pt x="402" y="200"/>
                  </a:moveTo>
                  <a:lnTo>
                    <a:pt x="385" y="202"/>
                  </a:lnTo>
                  <a:lnTo>
                    <a:pt x="385" y="205"/>
                  </a:lnTo>
                  <a:lnTo>
                    <a:pt x="404" y="205"/>
                  </a:lnTo>
                  <a:lnTo>
                    <a:pt x="402" y="200"/>
                  </a:lnTo>
                  <a:close/>
                  <a:moveTo>
                    <a:pt x="437" y="197"/>
                  </a:moveTo>
                  <a:lnTo>
                    <a:pt x="407" y="200"/>
                  </a:lnTo>
                  <a:lnTo>
                    <a:pt x="411" y="205"/>
                  </a:lnTo>
                  <a:lnTo>
                    <a:pt x="442" y="202"/>
                  </a:lnTo>
                  <a:lnTo>
                    <a:pt x="437" y="197"/>
                  </a:lnTo>
                  <a:close/>
                  <a:moveTo>
                    <a:pt x="447" y="197"/>
                  </a:moveTo>
                  <a:lnTo>
                    <a:pt x="442" y="197"/>
                  </a:lnTo>
                  <a:lnTo>
                    <a:pt x="447" y="202"/>
                  </a:lnTo>
                  <a:lnTo>
                    <a:pt x="447" y="197"/>
                  </a:lnTo>
                  <a:close/>
                  <a:moveTo>
                    <a:pt x="466" y="197"/>
                  </a:moveTo>
                  <a:lnTo>
                    <a:pt x="452" y="197"/>
                  </a:lnTo>
                  <a:lnTo>
                    <a:pt x="452" y="202"/>
                  </a:lnTo>
                  <a:lnTo>
                    <a:pt x="466" y="202"/>
                  </a:lnTo>
                  <a:lnTo>
                    <a:pt x="466" y="197"/>
                  </a:lnTo>
                  <a:close/>
                  <a:moveTo>
                    <a:pt x="525" y="193"/>
                  </a:moveTo>
                  <a:lnTo>
                    <a:pt x="471" y="197"/>
                  </a:lnTo>
                  <a:lnTo>
                    <a:pt x="471" y="200"/>
                  </a:lnTo>
                  <a:lnTo>
                    <a:pt x="520" y="197"/>
                  </a:lnTo>
                  <a:lnTo>
                    <a:pt x="527" y="197"/>
                  </a:lnTo>
                  <a:lnTo>
                    <a:pt x="525" y="193"/>
                  </a:lnTo>
                  <a:close/>
                  <a:moveTo>
                    <a:pt x="572" y="190"/>
                  </a:moveTo>
                  <a:lnTo>
                    <a:pt x="537" y="193"/>
                  </a:lnTo>
                  <a:lnTo>
                    <a:pt x="534" y="193"/>
                  </a:lnTo>
                  <a:lnTo>
                    <a:pt x="530" y="193"/>
                  </a:lnTo>
                  <a:lnTo>
                    <a:pt x="530" y="193"/>
                  </a:lnTo>
                  <a:lnTo>
                    <a:pt x="532" y="197"/>
                  </a:lnTo>
                  <a:lnTo>
                    <a:pt x="534" y="197"/>
                  </a:lnTo>
                  <a:lnTo>
                    <a:pt x="537" y="197"/>
                  </a:lnTo>
                  <a:lnTo>
                    <a:pt x="572" y="195"/>
                  </a:lnTo>
                  <a:lnTo>
                    <a:pt x="572" y="190"/>
                  </a:lnTo>
                  <a:close/>
                  <a:moveTo>
                    <a:pt x="587" y="190"/>
                  </a:moveTo>
                  <a:lnTo>
                    <a:pt x="577" y="190"/>
                  </a:lnTo>
                  <a:lnTo>
                    <a:pt x="577" y="195"/>
                  </a:lnTo>
                  <a:lnTo>
                    <a:pt x="587" y="195"/>
                  </a:lnTo>
                  <a:lnTo>
                    <a:pt x="587" y="195"/>
                  </a:lnTo>
                  <a:lnTo>
                    <a:pt x="587" y="190"/>
                  </a:lnTo>
                  <a:close/>
                  <a:moveTo>
                    <a:pt x="676" y="186"/>
                  </a:moveTo>
                  <a:lnTo>
                    <a:pt x="617" y="188"/>
                  </a:lnTo>
                  <a:lnTo>
                    <a:pt x="613" y="188"/>
                  </a:lnTo>
                  <a:lnTo>
                    <a:pt x="608" y="188"/>
                  </a:lnTo>
                  <a:lnTo>
                    <a:pt x="596" y="190"/>
                  </a:lnTo>
                  <a:lnTo>
                    <a:pt x="589" y="190"/>
                  </a:lnTo>
                  <a:lnTo>
                    <a:pt x="591" y="193"/>
                  </a:lnTo>
                  <a:lnTo>
                    <a:pt x="598" y="193"/>
                  </a:lnTo>
                  <a:lnTo>
                    <a:pt x="610" y="193"/>
                  </a:lnTo>
                  <a:lnTo>
                    <a:pt x="615" y="193"/>
                  </a:lnTo>
                  <a:lnTo>
                    <a:pt x="705" y="188"/>
                  </a:lnTo>
                  <a:lnTo>
                    <a:pt x="676" y="186"/>
                  </a:lnTo>
                  <a:close/>
                  <a:moveTo>
                    <a:pt x="778" y="178"/>
                  </a:moveTo>
                  <a:lnTo>
                    <a:pt x="705" y="183"/>
                  </a:lnTo>
                  <a:lnTo>
                    <a:pt x="733" y="186"/>
                  </a:lnTo>
                  <a:lnTo>
                    <a:pt x="776" y="183"/>
                  </a:lnTo>
                  <a:lnTo>
                    <a:pt x="778" y="181"/>
                  </a:lnTo>
                  <a:lnTo>
                    <a:pt x="778" y="178"/>
                  </a:lnTo>
                  <a:close/>
                  <a:moveTo>
                    <a:pt x="830" y="178"/>
                  </a:moveTo>
                  <a:lnTo>
                    <a:pt x="830" y="181"/>
                  </a:lnTo>
                  <a:lnTo>
                    <a:pt x="840" y="181"/>
                  </a:lnTo>
                  <a:lnTo>
                    <a:pt x="830" y="178"/>
                  </a:lnTo>
                  <a:close/>
                  <a:moveTo>
                    <a:pt x="795" y="178"/>
                  </a:moveTo>
                  <a:lnTo>
                    <a:pt x="790" y="178"/>
                  </a:lnTo>
                  <a:lnTo>
                    <a:pt x="785" y="183"/>
                  </a:lnTo>
                  <a:lnTo>
                    <a:pt x="785" y="183"/>
                  </a:lnTo>
                  <a:lnTo>
                    <a:pt x="788" y="183"/>
                  </a:lnTo>
                  <a:lnTo>
                    <a:pt x="795" y="178"/>
                  </a:lnTo>
                  <a:close/>
                  <a:moveTo>
                    <a:pt x="821" y="176"/>
                  </a:moveTo>
                  <a:lnTo>
                    <a:pt x="802" y="178"/>
                  </a:lnTo>
                  <a:lnTo>
                    <a:pt x="795" y="183"/>
                  </a:lnTo>
                  <a:lnTo>
                    <a:pt x="826" y="181"/>
                  </a:lnTo>
                  <a:lnTo>
                    <a:pt x="826" y="178"/>
                  </a:lnTo>
                  <a:lnTo>
                    <a:pt x="821" y="176"/>
                  </a:lnTo>
                  <a:close/>
                  <a:moveTo>
                    <a:pt x="925" y="171"/>
                  </a:moveTo>
                  <a:lnTo>
                    <a:pt x="880" y="174"/>
                  </a:lnTo>
                  <a:lnTo>
                    <a:pt x="873" y="174"/>
                  </a:lnTo>
                  <a:lnTo>
                    <a:pt x="859" y="174"/>
                  </a:lnTo>
                  <a:lnTo>
                    <a:pt x="854" y="174"/>
                  </a:lnTo>
                  <a:lnTo>
                    <a:pt x="847" y="176"/>
                  </a:lnTo>
                  <a:lnTo>
                    <a:pt x="842" y="176"/>
                  </a:lnTo>
                  <a:lnTo>
                    <a:pt x="840" y="176"/>
                  </a:lnTo>
                  <a:lnTo>
                    <a:pt x="856" y="178"/>
                  </a:lnTo>
                  <a:lnTo>
                    <a:pt x="856" y="178"/>
                  </a:lnTo>
                  <a:lnTo>
                    <a:pt x="871" y="178"/>
                  </a:lnTo>
                  <a:lnTo>
                    <a:pt x="875" y="178"/>
                  </a:lnTo>
                  <a:lnTo>
                    <a:pt x="942" y="174"/>
                  </a:lnTo>
                  <a:lnTo>
                    <a:pt x="942" y="174"/>
                  </a:lnTo>
                  <a:lnTo>
                    <a:pt x="925" y="171"/>
                  </a:lnTo>
                  <a:close/>
                  <a:moveTo>
                    <a:pt x="1046" y="167"/>
                  </a:moveTo>
                  <a:lnTo>
                    <a:pt x="1046" y="169"/>
                  </a:lnTo>
                  <a:lnTo>
                    <a:pt x="1048" y="169"/>
                  </a:lnTo>
                  <a:lnTo>
                    <a:pt x="1046" y="167"/>
                  </a:lnTo>
                  <a:close/>
                  <a:moveTo>
                    <a:pt x="979" y="167"/>
                  </a:moveTo>
                  <a:lnTo>
                    <a:pt x="946" y="169"/>
                  </a:lnTo>
                  <a:lnTo>
                    <a:pt x="968" y="171"/>
                  </a:lnTo>
                  <a:lnTo>
                    <a:pt x="972" y="171"/>
                  </a:lnTo>
                  <a:lnTo>
                    <a:pt x="979" y="167"/>
                  </a:lnTo>
                  <a:close/>
                  <a:moveTo>
                    <a:pt x="1032" y="164"/>
                  </a:moveTo>
                  <a:lnTo>
                    <a:pt x="1032" y="169"/>
                  </a:lnTo>
                  <a:lnTo>
                    <a:pt x="1036" y="169"/>
                  </a:lnTo>
                  <a:lnTo>
                    <a:pt x="1041" y="167"/>
                  </a:lnTo>
                  <a:lnTo>
                    <a:pt x="1032" y="164"/>
                  </a:lnTo>
                  <a:close/>
                  <a:moveTo>
                    <a:pt x="1003" y="159"/>
                  </a:moveTo>
                  <a:lnTo>
                    <a:pt x="996" y="162"/>
                  </a:lnTo>
                  <a:lnTo>
                    <a:pt x="1015" y="167"/>
                  </a:lnTo>
                  <a:lnTo>
                    <a:pt x="989" y="167"/>
                  </a:lnTo>
                  <a:lnTo>
                    <a:pt x="982" y="171"/>
                  </a:lnTo>
                  <a:lnTo>
                    <a:pt x="1015" y="169"/>
                  </a:lnTo>
                  <a:lnTo>
                    <a:pt x="1029" y="169"/>
                  </a:lnTo>
                  <a:lnTo>
                    <a:pt x="1027" y="164"/>
                  </a:lnTo>
                  <a:lnTo>
                    <a:pt x="1015" y="162"/>
                  </a:lnTo>
                  <a:lnTo>
                    <a:pt x="1003" y="159"/>
                  </a:lnTo>
                  <a:close/>
                  <a:moveTo>
                    <a:pt x="894" y="138"/>
                  </a:moveTo>
                  <a:lnTo>
                    <a:pt x="904" y="143"/>
                  </a:lnTo>
                  <a:lnTo>
                    <a:pt x="908" y="145"/>
                  </a:lnTo>
                  <a:lnTo>
                    <a:pt x="991" y="162"/>
                  </a:lnTo>
                  <a:lnTo>
                    <a:pt x="996" y="157"/>
                  </a:lnTo>
                  <a:lnTo>
                    <a:pt x="911" y="141"/>
                  </a:lnTo>
                  <a:lnTo>
                    <a:pt x="906" y="141"/>
                  </a:lnTo>
                  <a:lnTo>
                    <a:pt x="894" y="138"/>
                  </a:lnTo>
                  <a:close/>
                  <a:moveTo>
                    <a:pt x="89" y="131"/>
                  </a:moveTo>
                  <a:lnTo>
                    <a:pt x="26" y="197"/>
                  </a:lnTo>
                  <a:lnTo>
                    <a:pt x="23" y="200"/>
                  </a:lnTo>
                  <a:lnTo>
                    <a:pt x="4" y="219"/>
                  </a:lnTo>
                  <a:lnTo>
                    <a:pt x="0" y="226"/>
                  </a:lnTo>
                  <a:lnTo>
                    <a:pt x="2" y="228"/>
                  </a:lnTo>
                  <a:lnTo>
                    <a:pt x="7" y="226"/>
                  </a:lnTo>
                  <a:lnTo>
                    <a:pt x="78" y="224"/>
                  </a:lnTo>
                  <a:lnTo>
                    <a:pt x="89" y="224"/>
                  </a:lnTo>
                  <a:lnTo>
                    <a:pt x="113" y="221"/>
                  </a:lnTo>
                  <a:lnTo>
                    <a:pt x="118" y="221"/>
                  </a:lnTo>
                  <a:lnTo>
                    <a:pt x="182" y="216"/>
                  </a:lnTo>
                  <a:lnTo>
                    <a:pt x="189" y="212"/>
                  </a:lnTo>
                  <a:lnTo>
                    <a:pt x="118" y="216"/>
                  </a:lnTo>
                  <a:lnTo>
                    <a:pt x="113" y="216"/>
                  </a:lnTo>
                  <a:lnTo>
                    <a:pt x="80" y="219"/>
                  </a:lnTo>
                  <a:lnTo>
                    <a:pt x="68" y="219"/>
                  </a:lnTo>
                  <a:lnTo>
                    <a:pt x="7" y="224"/>
                  </a:lnTo>
                  <a:lnTo>
                    <a:pt x="28" y="202"/>
                  </a:lnTo>
                  <a:lnTo>
                    <a:pt x="30" y="200"/>
                  </a:lnTo>
                  <a:lnTo>
                    <a:pt x="94" y="131"/>
                  </a:lnTo>
                  <a:lnTo>
                    <a:pt x="89" y="131"/>
                  </a:lnTo>
                  <a:close/>
                  <a:moveTo>
                    <a:pt x="861" y="131"/>
                  </a:moveTo>
                  <a:lnTo>
                    <a:pt x="856" y="133"/>
                  </a:lnTo>
                  <a:lnTo>
                    <a:pt x="856" y="133"/>
                  </a:lnTo>
                  <a:lnTo>
                    <a:pt x="871" y="136"/>
                  </a:lnTo>
                  <a:lnTo>
                    <a:pt x="873" y="138"/>
                  </a:lnTo>
                  <a:lnTo>
                    <a:pt x="894" y="141"/>
                  </a:lnTo>
                  <a:lnTo>
                    <a:pt x="885" y="136"/>
                  </a:lnTo>
                  <a:lnTo>
                    <a:pt x="875" y="133"/>
                  </a:lnTo>
                  <a:lnTo>
                    <a:pt x="871" y="133"/>
                  </a:lnTo>
                  <a:lnTo>
                    <a:pt x="861" y="131"/>
                  </a:lnTo>
                  <a:close/>
                  <a:moveTo>
                    <a:pt x="852" y="129"/>
                  </a:moveTo>
                  <a:lnTo>
                    <a:pt x="847" y="131"/>
                  </a:lnTo>
                  <a:lnTo>
                    <a:pt x="852" y="133"/>
                  </a:lnTo>
                  <a:lnTo>
                    <a:pt x="856" y="129"/>
                  </a:lnTo>
                  <a:lnTo>
                    <a:pt x="854" y="129"/>
                  </a:lnTo>
                  <a:lnTo>
                    <a:pt x="852" y="129"/>
                  </a:lnTo>
                  <a:close/>
                  <a:moveTo>
                    <a:pt x="738" y="105"/>
                  </a:moveTo>
                  <a:lnTo>
                    <a:pt x="740" y="110"/>
                  </a:lnTo>
                  <a:lnTo>
                    <a:pt x="755" y="114"/>
                  </a:lnTo>
                  <a:lnTo>
                    <a:pt x="762" y="114"/>
                  </a:lnTo>
                  <a:lnTo>
                    <a:pt x="842" y="131"/>
                  </a:lnTo>
                  <a:lnTo>
                    <a:pt x="842" y="131"/>
                  </a:lnTo>
                  <a:lnTo>
                    <a:pt x="845" y="126"/>
                  </a:lnTo>
                  <a:lnTo>
                    <a:pt x="769" y="112"/>
                  </a:lnTo>
                  <a:lnTo>
                    <a:pt x="762" y="110"/>
                  </a:lnTo>
                  <a:lnTo>
                    <a:pt x="738" y="105"/>
                  </a:lnTo>
                  <a:close/>
                  <a:moveTo>
                    <a:pt x="601" y="79"/>
                  </a:moveTo>
                  <a:lnTo>
                    <a:pt x="589" y="79"/>
                  </a:lnTo>
                  <a:lnTo>
                    <a:pt x="615" y="84"/>
                  </a:lnTo>
                  <a:lnTo>
                    <a:pt x="620" y="86"/>
                  </a:lnTo>
                  <a:lnTo>
                    <a:pt x="660" y="93"/>
                  </a:lnTo>
                  <a:lnTo>
                    <a:pt x="665" y="95"/>
                  </a:lnTo>
                  <a:lnTo>
                    <a:pt x="736" y="110"/>
                  </a:lnTo>
                  <a:lnTo>
                    <a:pt x="733" y="105"/>
                  </a:lnTo>
                  <a:lnTo>
                    <a:pt x="667" y="91"/>
                  </a:lnTo>
                  <a:lnTo>
                    <a:pt x="662" y="91"/>
                  </a:lnTo>
                  <a:lnTo>
                    <a:pt x="622" y="81"/>
                  </a:lnTo>
                  <a:lnTo>
                    <a:pt x="617" y="81"/>
                  </a:lnTo>
                  <a:lnTo>
                    <a:pt x="601" y="79"/>
                  </a:lnTo>
                  <a:close/>
                  <a:moveTo>
                    <a:pt x="153" y="72"/>
                  </a:moveTo>
                  <a:lnTo>
                    <a:pt x="146" y="72"/>
                  </a:lnTo>
                  <a:lnTo>
                    <a:pt x="111" y="107"/>
                  </a:lnTo>
                  <a:lnTo>
                    <a:pt x="108" y="112"/>
                  </a:lnTo>
                  <a:lnTo>
                    <a:pt x="92" y="129"/>
                  </a:lnTo>
                  <a:lnTo>
                    <a:pt x="99" y="129"/>
                  </a:lnTo>
                  <a:lnTo>
                    <a:pt x="108" y="117"/>
                  </a:lnTo>
                  <a:lnTo>
                    <a:pt x="113" y="114"/>
                  </a:lnTo>
                  <a:lnTo>
                    <a:pt x="153" y="72"/>
                  </a:lnTo>
                  <a:close/>
                  <a:moveTo>
                    <a:pt x="544" y="67"/>
                  </a:moveTo>
                  <a:lnTo>
                    <a:pt x="546" y="72"/>
                  </a:lnTo>
                  <a:lnTo>
                    <a:pt x="575" y="76"/>
                  </a:lnTo>
                  <a:lnTo>
                    <a:pt x="589" y="74"/>
                  </a:lnTo>
                  <a:lnTo>
                    <a:pt x="544" y="67"/>
                  </a:lnTo>
                  <a:close/>
                  <a:moveTo>
                    <a:pt x="501" y="57"/>
                  </a:moveTo>
                  <a:lnTo>
                    <a:pt x="499" y="62"/>
                  </a:lnTo>
                  <a:lnTo>
                    <a:pt x="525" y="67"/>
                  </a:lnTo>
                  <a:lnTo>
                    <a:pt x="530" y="67"/>
                  </a:lnTo>
                  <a:lnTo>
                    <a:pt x="542" y="69"/>
                  </a:lnTo>
                  <a:lnTo>
                    <a:pt x="539" y="65"/>
                  </a:lnTo>
                  <a:lnTo>
                    <a:pt x="530" y="62"/>
                  </a:lnTo>
                  <a:lnTo>
                    <a:pt x="525" y="62"/>
                  </a:lnTo>
                  <a:lnTo>
                    <a:pt x="501" y="57"/>
                  </a:lnTo>
                  <a:close/>
                  <a:moveTo>
                    <a:pt x="478" y="53"/>
                  </a:moveTo>
                  <a:lnTo>
                    <a:pt x="459" y="53"/>
                  </a:lnTo>
                  <a:lnTo>
                    <a:pt x="494" y="60"/>
                  </a:lnTo>
                  <a:lnTo>
                    <a:pt x="497" y="57"/>
                  </a:lnTo>
                  <a:lnTo>
                    <a:pt x="478" y="53"/>
                  </a:lnTo>
                  <a:close/>
                  <a:moveTo>
                    <a:pt x="449" y="48"/>
                  </a:moveTo>
                  <a:lnTo>
                    <a:pt x="449" y="50"/>
                  </a:lnTo>
                  <a:lnTo>
                    <a:pt x="461" y="50"/>
                  </a:lnTo>
                  <a:lnTo>
                    <a:pt x="449" y="48"/>
                  </a:lnTo>
                  <a:close/>
                  <a:moveTo>
                    <a:pt x="184" y="34"/>
                  </a:moveTo>
                  <a:lnTo>
                    <a:pt x="151" y="67"/>
                  </a:lnTo>
                  <a:lnTo>
                    <a:pt x="158" y="67"/>
                  </a:lnTo>
                  <a:lnTo>
                    <a:pt x="187" y="36"/>
                  </a:lnTo>
                  <a:lnTo>
                    <a:pt x="184" y="34"/>
                  </a:lnTo>
                  <a:close/>
                  <a:moveTo>
                    <a:pt x="203" y="12"/>
                  </a:moveTo>
                  <a:lnTo>
                    <a:pt x="187" y="29"/>
                  </a:lnTo>
                  <a:lnTo>
                    <a:pt x="191" y="34"/>
                  </a:lnTo>
                  <a:lnTo>
                    <a:pt x="203" y="19"/>
                  </a:lnTo>
                  <a:lnTo>
                    <a:pt x="203" y="12"/>
                  </a:lnTo>
                  <a:close/>
                  <a:moveTo>
                    <a:pt x="213" y="3"/>
                  </a:moveTo>
                  <a:lnTo>
                    <a:pt x="208" y="8"/>
                  </a:lnTo>
                  <a:lnTo>
                    <a:pt x="208" y="8"/>
                  </a:lnTo>
                  <a:lnTo>
                    <a:pt x="210" y="10"/>
                  </a:lnTo>
                  <a:lnTo>
                    <a:pt x="215" y="8"/>
                  </a:lnTo>
                  <a:lnTo>
                    <a:pt x="215" y="3"/>
                  </a:lnTo>
                  <a:lnTo>
                    <a:pt x="213" y="3"/>
                  </a:lnTo>
                  <a:close/>
                  <a:moveTo>
                    <a:pt x="227" y="3"/>
                  </a:moveTo>
                  <a:lnTo>
                    <a:pt x="224" y="5"/>
                  </a:lnTo>
                  <a:lnTo>
                    <a:pt x="269" y="15"/>
                  </a:lnTo>
                  <a:lnTo>
                    <a:pt x="274" y="17"/>
                  </a:lnTo>
                  <a:lnTo>
                    <a:pt x="319" y="24"/>
                  </a:lnTo>
                  <a:lnTo>
                    <a:pt x="324" y="27"/>
                  </a:lnTo>
                  <a:lnTo>
                    <a:pt x="440" y="50"/>
                  </a:lnTo>
                  <a:lnTo>
                    <a:pt x="447" y="46"/>
                  </a:lnTo>
                  <a:lnTo>
                    <a:pt x="321" y="22"/>
                  </a:lnTo>
                  <a:lnTo>
                    <a:pt x="317" y="19"/>
                  </a:lnTo>
                  <a:lnTo>
                    <a:pt x="274" y="12"/>
                  </a:lnTo>
                  <a:lnTo>
                    <a:pt x="269" y="10"/>
                  </a:lnTo>
                  <a:lnTo>
                    <a:pt x="227" y="3"/>
                  </a:lnTo>
                  <a:close/>
                  <a:moveTo>
                    <a:pt x="217" y="0"/>
                  </a:moveTo>
                  <a:lnTo>
                    <a:pt x="217" y="0"/>
                  </a:lnTo>
                  <a:lnTo>
                    <a:pt x="220" y="3"/>
                  </a:lnTo>
                  <a:lnTo>
                    <a:pt x="222" y="0"/>
                  </a:lnTo>
                  <a:lnTo>
                    <a:pt x="217" y="0"/>
                  </a:lnTo>
                  <a:lnTo>
                    <a:pt x="217"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39" name="Freeform 19"/>
            <p:cNvSpPr>
              <a:spLocks noEditPoints="1"/>
            </p:cNvSpPr>
            <p:nvPr/>
          </p:nvSpPr>
          <p:spPr bwMode="auto">
            <a:xfrm>
              <a:off x="8096449" y="3155224"/>
              <a:ext cx="1874950" cy="370826"/>
            </a:xfrm>
            <a:custGeom>
              <a:avLst/>
              <a:gdLst>
                <a:gd name="T0" fmla="*/ 220 w 1048"/>
                <a:gd name="T1" fmla="*/ 212 h 228"/>
                <a:gd name="T2" fmla="*/ 291 w 1048"/>
                <a:gd name="T3" fmla="*/ 207 h 228"/>
                <a:gd name="T4" fmla="*/ 291 w 1048"/>
                <a:gd name="T5" fmla="*/ 212 h 228"/>
                <a:gd name="T6" fmla="*/ 364 w 1048"/>
                <a:gd name="T7" fmla="*/ 207 h 228"/>
                <a:gd name="T8" fmla="*/ 381 w 1048"/>
                <a:gd name="T9" fmla="*/ 207 h 228"/>
                <a:gd name="T10" fmla="*/ 404 w 1048"/>
                <a:gd name="T11" fmla="*/ 205 h 228"/>
                <a:gd name="T12" fmla="*/ 442 w 1048"/>
                <a:gd name="T13" fmla="*/ 202 h 228"/>
                <a:gd name="T14" fmla="*/ 447 w 1048"/>
                <a:gd name="T15" fmla="*/ 197 h 228"/>
                <a:gd name="T16" fmla="*/ 466 w 1048"/>
                <a:gd name="T17" fmla="*/ 197 h 228"/>
                <a:gd name="T18" fmla="*/ 527 w 1048"/>
                <a:gd name="T19" fmla="*/ 197 h 228"/>
                <a:gd name="T20" fmla="*/ 530 w 1048"/>
                <a:gd name="T21" fmla="*/ 193 h 228"/>
                <a:gd name="T22" fmla="*/ 572 w 1048"/>
                <a:gd name="T23" fmla="*/ 195 h 228"/>
                <a:gd name="T24" fmla="*/ 587 w 1048"/>
                <a:gd name="T25" fmla="*/ 195 h 228"/>
                <a:gd name="T26" fmla="*/ 613 w 1048"/>
                <a:gd name="T27" fmla="*/ 188 h 228"/>
                <a:gd name="T28" fmla="*/ 598 w 1048"/>
                <a:gd name="T29" fmla="*/ 193 h 228"/>
                <a:gd name="T30" fmla="*/ 778 w 1048"/>
                <a:gd name="T31" fmla="*/ 178 h 228"/>
                <a:gd name="T32" fmla="*/ 778 w 1048"/>
                <a:gd name="T33" fmla="*/ 178 h 228"/>
                <a:gd name="T34" fmla="*/ 795 w 1048"/>
                <a:gd name="T35" fmla="*/ 178 h 228"/>
                <a:gd name="T36" fmla="*/ 795 w 1048"/>
                <a:gd name="T37" fmla="*/ 178 h 228"/>
                <a:gd name="T38" fmla="*/ 826 w 1048"/>
                <a:gd name="T39" fmla="*/ 178 h 228"/>
                <a:gd name="T40" fmla="*/ 859 w 1048"/>
                <a:gd name="T41" fmla="*/ 174 h 228"/>
                <a:gd name="T42" fmla="*/ 856 w 1048"/>
                <a:gd name="T43" fmla="*/ 178 h 228"/>
                <a:gd name="T44" fmla="*/ 942 w 1048"/>
                <a:gd name="T45" fmla="*/ 174 h 228"/>
                <a:gd name="T46" fmla="*/ 1046 w 1048"/>
                <a:gd name="T47" fmla="*/ 167 h 228"/>
                <a:gd name="T48" fmla="*/ 979 w 1048"/>
                <a:gd name="T49" fmla="*/ 167 h 228"/>
                <a:gd name="T50" fmla="*/ 1032 w 1048"/>
                <a:gd name="T51" fmla="*/ 164 h 228"/>
                <a:gd name="T52" fmla="*/ 982 w 1048"/>
                <a:gd name="T53" fmla="*/ 171 h 228"/>
                <a:gd name="T54" fmla="*/ 1003 w 1048"/>
                <a:gd name="T55" fmla="*/ 159 h 228"/>
                <a:gd name="T56" fmla="*/ 996 w 1048"/>
                <a:gd name="T57" fmla="*/ 157 h 228"/>
                <a:gd name="T58" fmla="*/ 26 w 1048"/>
                <a:gd name="T59" fmla="*/ 197 h 228"/>
                <a:gd name="T60" fmla="*/ 7 w 1048"/>
                <a:gd name="T61" fmla="*/ 226 h 228"/>
                <a:gd name="T62" fmla="*/ 182 w 1048"/>
                <a:gd name="T63" fmla="*/ 216 h 228"/>
                <a:gd name="T64" fmla="*/ 68 w 1048"/>
                <a:gd name="T65" fmla="*/ 219 h 228"/>
                <a:gd name="T66" fmla="*/ 89 w 1048"/>
                <a:gd name="T67" fmla="*/ 131 h 228"/>
                <a:gd name="T68" fmla="*/ 873 w 1048"/>
                <a:gd name="T69" fmla="*/ 138 h 228"/>
                <a:gd name="T70" fmla="*/ 861 w 1048"/>
                <a:gd name="T71" fmla="*/ 131 h 228"/>
                <a:gd name="T72" fmla="*/ 854 w 1048"/>
                <a:gd name="T73" fmla="*/ 129 h 228"/>
                <a:gd name="T74" fmla="*/ 762 w 1048"/>
                <a:gd name="T75" fmla="*/ 114 h 228"/>
                <a:gd name="T76" fmla="*/ 762 w 1048"/>
                <a:gd name="T77" fmla="*/ 110 h 228"/>
                <a:gd name="T78" fmla="*/ 620 w 1048"/>
                <a:gd name="T79" fmla="*/ 86 h 228"/>
                <a:gd name="T80" fmla="*/ 667 w 1048"/>
                <a:gd name="T81" fmla="*/ 91 h 228"/>
                <a:gd name="T82" fmla="*/ 153 w 1048"/>
                <a:gd name="T83" fmla="*/ 72 h 228"/>
                <a:gd name="T84" fmla="*/ 99 w 1048"/>
                <a:gd name="T85" fmla="*/ 129 h 228"/>
                <a:gd name="T86" fmla="*/ 546 w 1048"/>
                <a:gd name="T87" fmla="*/ 72 h 228"/>
                <a:gd name="T88" fmla="*/ 499 w 1048"/>
                <a:gd name="T89" fmla="*/ 62 h 228"/>
                <a:gd name="T90" fmla="*/ 530 w 1048"/>
                <a:gd name="T91" fmla="*/ 62 h 228"/>
                <a:gd name="T92" fmla="*/ 494 w 1048"/>
                <a:gd name="T93" fmla="*/ 60 h 228"/>
                <a:gd name="T94" fmla="*/ 461 w 1048"/>
                <a:gd name="T95" fmla="*/ 50 h 228"/>
                <a:gd name="T96" fmla="*/ 187 w 1048"/>
                <a:gd name="T97" fmla="*/ 36 h 228"/>
                <a:gd name="T98" fmla="*/ 203 w 1048"/>
                <a:gd name="T99" fmla="*/ 19 h 228"/>
                <a:gd name="T100" fmla="*/ 210 w 1048"/>
                <a:gd name="T101" fmla="*/ 10 h 228"/>
                <a:gd name="T102" fmla="*/ 224 w 1048"/>
                <a:gd name="T103" fmla="*/ 5 h 228"/>
                <a:gd name="T104" fmla="*/ 440 w 1048"/>
                <a:gd name="T105" fmla="*/ 50 h 228"/>
                <a:gd name="T106" fmla="*/ 269 w 1048"/>
                <a:gd name="T107" fmla="*/ 10 h 228"/>
                <a:gd name="T108" fmla="*/ 222 w 1048"/>
                <a:gd name="T109" fmla="*/ 0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48" h="228">
                  <a:moveTo>
                    <a:pt x="194" y="214"/>
                  </a:moveTo>
                  <a:lnTo>
                    <a:pt x="189" y="216"/>
                  </a:lnTo>
                  <a:lnTo>
                    <a:pt x="194" y="216"/>
                  </a:lnTo>
                  <a:lnTo>
                    <a:pt x="194" y="214"/>
                  </a:lnTo>
                  <a:moveTo>
                    <a:pt x="220" y="212"/>
                  </a:moveTo>
                  <a:lnTo>
                    <a:pt x="196" y="212"/>
                  </a:lnTo>
                  <a:lnTo>
                    <a:pt x="196" y="216"/>
                  </a:lnTo>
                  <a:lnTo>
                    <a:pt x="224" y="214"/>
                  </a:lnTo>
                  <a:lnTo>
                    <a:pt x="220" y="212"/>
                  </a:lnTo>
                  <a:moveTo>
                    <a:pt x="291" y="207"/>
                  </a:moveTo>
                  <a:lnTo>
                    <a:pt x="286" y="207"/>
                  </a:lnTo>
                  <a:lnTo>
                    <a:pt x="281" y="207"/>
                  </a:lnTo>
                  <a:lnTo>
                    <a:pt x="224" y="209"/>
                  </a:lnTo>
                  <a:lnTo>
                    <a:pt x="229" y="214"/>
                  </a:lnTo>
                  <a:lnTo>
                    <a:pt x="291" y="212"/>
                  </a:lnTo>
                  <a:lnTo>
                    <a:pt x="291" y="207"/>
                  </a:lnTo>
                  <a:moveTo>
                    <a:pt x="359" y="202"/>
                  </a:moveTo>
                  <a:lnTo>
                    <a:pt x="295" y="207"/>
                  </a:lnTo>
                  <a:lnTo>
                    <a:pt x="295" y="212"/>
                  </a:lnTo>
                  <a:lnTo>
                    <a:pt x="364" y="207"/>
                  </a:lnTo>
                  <a:lnTo>
                    <a:pt x="359" y="202"/>
                  </a:lnTo>
                  <a:moveTo>
                    <a:pt x="381" y="202"/>
                  </a:moveTo>
                  <a:lnTo>
                    <a:pt x="366" y="202"/>
                  </a:lnTo>
                  <a:lnTo>
                    <a:pt x="371" y="207"/>
                  </a:lnTo>
                  <a:lnTo>
                    <a:pt x="381" y="207"/>
                  </a:lnTo>
                  <a:lnTo>
                    <a:pt x="381" y="202"/>
                  </a:lnTo>
                  <a:moveTo>
                    <a:pt x="402" y="200"/>
                  </a:moveTo>
                  <a:lnTo>
                    <a:pt x="385" y="202"/>
                  </a:lnTo>
                  <a:lnTo>
                    <a:pt x="385" y="205"/>
                  </a:lnTo>
                  <a:lnTo>
                    <a:pt x="404" y="205"/>
                  </a:lnTo>
                  <a:lnTo>
                    <a:pt x="402" y="200"/>
                  </a:lnTo>
                  <a:moveTo>
                    <a:pt x="437" y="197"/>
                  </a:moveTo>
                  <a:lnTo>
                    <a:pt x="407" y="200"/>
                  </a:lnTo>
                  <a:lnTo>
                    <a:pt x="411" y="205"/>
                  </a:lnTo>
                  <a:lnTo>
                    <a:pt x="442" y="202"/>
                  </a:lnTo>
                  <a:lnTo>
                    <a:pt x="437" y="197"/>
                  </a:lnTo>
                  <a:moveTo>
                    <a:pt x="447" y="197"/>
                  </a:moveTo>
                  <a:lnTo>
                    <a:pt x="442" y="197"/>
                  </a:lnTo>
                  <a:lnTo>
                    <a:pt x="447" y="202"/>
                  </a:lnTo>
                  <a:lnTo>
                    <a:pt x="447" y="197"/>
                  </a:lnTo>
                  <a:moveTo>
                    <a:pt x="466" y="197"/>
                  </a:moveTo>
                  <a:lnTo>
                    <a:pt x="452" y="197"/>
                  </a:lnTo>
                  <a:lnTo>
                    <a:pt x="452" y="202"/>
                  </a:lnTo>
                  <a:lnTo>
                    <a:pt x="466" y="202"/>
                  </a:lnTo>
                  <a:lnTo>
                    <a:pt x="466" y="197"/>
                  </a:lnTo>
                  <a:moveTo>
                    <a:pt x="525" y="193"/>
                  </a:moveTo>
                  <a:lnTo>
                    <a:pt x="471" y="197"/>
                  </a:lnTo>
                  <a:lnTo>
                    <a:pt x="471" y="200"/>
                  </a:lnTo>
                  <a:lnTo>
                    <a:pt x="520" y="197"/>
                  </a:lnTo>
                  <a:lnTo>
                    <a:pt x="527" y="197"/>
                  </a:lnTo>
                  <a:lnTo>
                    <a:pt x="525" y="193"/>
                  </a:lnTo>
                  <a:moveTo>
                    <a:pt x="572" y="190"/>
                  </a:moveTo>
                  <a:lnTo>
                    <a:pt x="537" y="193"/>
                  </a:lnTo>
                  <a:lnTo>
                    <a:pt x="534" y="193"/>
                  </a:lnTo>
                  <a:lnTo>
                    <a:pt x="530" y="193"/>
                  </a:lnTo>
                  <a:lnTo>
                    <a:pt x="530" y="193"/>
                  </a:lnTo>
                  <a:lnTo>
                    <a:pt x="532" y="197"/>
                  </a:lnTo>
                  <a:lnTo>
                    <a:pt x="534" y="197"/>
                  </a:lnTo>
                  <a:lnTo>
                    <a:pt x="537" y="197"/>
                  </a:lnTo>
                  <a:lnTo>
                    <a:pt x="572" y="195"/>
                  </a:lnTo>
                  <a:lnTo>
                    <a:pt x="572" y="190"/>
                  </a:lnTo>
                  <a:moveTo>
                    <a:pt x="587" y="190"/>
                  </a:moveTo>
                  <a:lnTo>
                    <a:pt x="577" y="190"/>
                  </a:lnTo>
                  <a:lnTo>
                    <a:pt x="577" y="195"/>
                  </a:lnTo>
                  <a:lnTo>
                    <a:pt x="587" y="195"/>
                  </a:lnTo>
                  <a:lnTo>
                    <a:pt x="587" y="195"/>
                  </a:lnTo>
                  <a:lnTo>
                    <a:pt x="587" y="190"/>
                  </a:lnTo>
                  <a:moveTo>
                    <a:pt x="676" y="186"/>
                  </a:moveTo>
                  <a:lnTo>
                    <a:pt x="617" y="188"/>
                  </a:lnTo>
                  <a:lnTo>
                    <a:pt x="613" y="188"/>
                  </a:lnTo>
                  <a:lnTo>
                    <a:pt x="608" y="188"/>
                  </a:lnTo>
                  <a:lnTo>
                    <a:pt x="596" y="190"/>
                  </a:lnTo>
                  <a:lnTo>
                    <a:pt x="589" y="190"/>
                  </a:lnTo>
                  <a:lnTo>
                    <a:pt x="591" y="193"/>
                  </a:lnTo>
                  <a:lnTo>
                    <a:pt x="598" y="193"/>
                  </a:lnTo>
                  <a:lnTo>
                    <a:pt x="610" y="193"/>
                  </a:lnTo>
                  <a:lnTo>
                    <a:pt x="615" y="193"/>
                  </a:lnTo>
                  <a:lnTo>
                    <a:pt x="705" y="188"/>
                  </a:lnTo>
                  <a:lnTo>
                    <a:pt x="676" y="186"/>
                  </a:lnTo>
                  <a:moveTo>
                    <a:pt x="778" y="178"/>
                  </a:moveTo>
                  <a:lnTo>
                    <a:pt x="705" y="183"/>
                  </a:lnTo>
                  <a:lnTo>
                    <a:pt x="733" y="186"/>
                  </a:lnTo>
                  <a:lnTo>
                    <a:pt x="776" y="183"/>
                  </a:lnTo>
                  <a:lnTo>
                    <a:pt x="778" y="181"/>
                  </a:lnTo>
                  <a:lnTo>
                    <a:pt x="778" y="178"/>
                  </a:lnTo>
                  <a:moveTo>
                    <a:pt x="830" y="178"/>
                  </a:moveTo>
                  <a:lnTo>
                    <a:pt x="830" y="181"/>
                  </a:lnTo>
                  <a:lnTo>
                    <a:pt x="840" y="181"/>
                  </a:lnTo>
                  <a:lnTo>
                    <a:pt x="830" y="178"/>
                  </a:lnTo>
                  <a:moveTo>
                    <a:pt x="795" y="178"/>
                  </a:moveTo>
                  <a:lnTo>
                    <a:pt x="790" y="178"/>
                  </a:lnTo>
                  <a:lnTo>
                    <a:pt x="785" y="183"/>
                  </a:lnTo>
                  <a:lnTo>
                    <a:pt x="785" y="183"/>
                  </a:lnTo>
                  <a:lnTo>
                    <a:pt x="788" y="183"/>
                  </a:lnTo>
                  <a:lnTo>
                    <a:pt x="795" y="178"/>
                  </a:lnTo>
                  <a:moveTo>
                    <a:pt x="821" y="176"/>
                  </a:moveTo>
                  <a:lnTo>
                    <a:pt x="802" y="178"/>
                  </a:lnTo>
                  <a:lnTo>
                    <a:pt x="795" y="183"/>
                  </a:lnTo>
                  <a:lnTo>
                    <a:pt x="826" y="181"/>
                  </a:lnTo>
                  <a:lnTo>
                    <a:pt x="826" y="178"/>
                  </a:lnTo>
                  <a:lnTo>
                    <a:pt x="821" y="176"/>
                  </a:lnTo>
                  <a:moveTo>
                    <a:pt x="925" y="171"/>
                  </a:moveTo>
                  <a:lnTo>
                    <a:pt x="880" y="174"/>
                  </a:lnTo>
                  <a:lnTo>
                    <a:pt x="873" y="174"/>
                  </a:lnTo>
                  <a:lnTo>
                    <a:pt x="859" y="174"/>
                  </a:lnTo>
                  <a:lnTo>
                    <a:pt x="854" y="174"/>
                  </a:lnTo>
                  <a:lnTo>
                    <a:pt x="847" y="176"/>
                  </a:lnTo>
                  <a:lnTo>
                    <a:pt x="842" y="176"/>
                  </a:lnTo>
                  <a:lnTo>
                    <a:pt x="840" y="176"/>
                  </a:lnTo>
                  <a:lnTo>
                    <a:pt x="856" y="178"/>
                  </a:lnTo>
                  <a:lnTo>
                    <a:pt x="856" y="178"/>
                  </a:lnTo>
                  <a:lnTo>
                    <a:pt x="871" y="178"/>
                  </a:lnTo>
                  <a:lnTo>
                    <a:pt x="875" y="178"/>
                  </a:lnTo>
                  <a:lnTo>
                    <a:pt x="942" y="174"/>
                  </a:lnTo>
                  <a:lnTo>
                    <a:pt x="942" y="174"/>
                  </a:lnTo>
                  <a:lnTo>
                    <a:pt x="925" y="171"/>
                  </a:lnTo>
                  <a:moveTo>
                    <a:pt x="1046" y="167"/>
                  </a:moveTo>
                  <a:lnTo>
                    <a:pt x="1046" y="169"/>
                  </a:lnTo>
                  <a:lnTo>
                    <a:pt x="1048" y="169"/>
                  </a:lnTo>
                  <a:lnTo>
                    <a:pt x="1046" y="167"/>
                  </a:lnTo>
                  <a:moveTo>
                    <a:pt x="979" y="167"/>
                  </a:moveTo>
                  <a:lnTo>
                    <a:pt x="946" y="169"/>
                  </a:lnTo>
                  <a:lnTo>
                    <a:pt x="968" y="171"/>
                  </a:lnTo>
                  <a:lnTo>
                    <a:pt x="972" y="171"/>
                  </a:lnTo>
                  <a:lnTo>
                    <a:pt x="979" y="167"/>
                  </a:lnTo>
                  <a:moveTo>
                    <a:pt x="1032" y="164"/>
                  </a:moveTo>
                  <a:lnTo>
                    <a:pt x="1032" y="169"/>
                  </a:lnTo>
                  <a:lnTo>
                    <a:pt x="1036" y="169"/>
                  </a:lnTo>
                  <a:lnTo>
                    <a:pt x="1041" y="167"/>
                  </a:lnTo>
                  <a:lnTo>
                    <a:pt x="1032" y="164"/>
                  </a:lnTo>
                  <a:moveTo>
                    <a:pt x="1003" y="159"/>
                  </a:moveTo>
                  <a:lnTo>
                    <a:pt x="996" y="162"/>
                  </a:lnTo>
                  <a:lnTo>
                    <a:pt x="1015" y="167"/>
                  </a:lnTo>
                  <a:lnTo>
                    <a:pt x="989" y="167"/>
                  </a:lnTo>
                  <a:lnTo>
                    <a:pt x="982" y="171"/>
                  </a:lnTo>
                  <a:lnTo>
                    <a:pt x="1015" y="169"/>
                  </a:lnTo>
                  <a:lnTo>
                    <a:pt x="1029" y="169"/>
                  </a:lnTo>
                  <a:lnTo>
                    <a:pt x="1027" y="164"/>
                  </a:lnTo>
                  <a:lnTo>
                    <a:pt x="1015" y="162"/>
                  </a:lnTo>
                  <a:lnTo>
                    <a:pt x="1003" y="159"/>
                  </a:lnTo>
                  <a:moveTo>
                    <a:pt x="894" y="138"/>
                  </a:moveTo>
                  <a:lnTo>
                    <a:pt x="904" y="143"/>
                  </a:lnTo>
                  <a:lnTo>
                    <a:pt x="908" y="145"/>
                  </a:lnTo>
                  <a:lnTo>
                    <a:pt x="991" y="162"/>
                  </a:lnTo>
                  <a:lnTo>
                    <a:pt x="996" y="157"/>
                  </a:lnTo>
                  <a:lnTo>
                    <a:pt x="911" y="141"/>
                  </a:lnTo>
                  <a:lnTo>
                    <a:pt x="906" y="141"/>
                  </a:lnTo>
                  <a:lnTo>
                    <a:pt x="894" y="138"/>
                  </a:lnTo>
                  <a:moveTo>
                    <a:pt x="89" y="131"/>
                  </a:moveTo>
                  <a:lnTo>
                    <a:pt x="26" y="197"/>
                  </a:lnTo>
                  <a:lnTo>
                    <a:pt x="23" y="200"/>
                  </a:lnTo>
                  <a:lnTo>
                    <a:pt x="4" y="219"/>
                  </a:lnTo>
                  <a:lnTo>
                    <a:pt x="0" y="226"/>
                  </a:lnTo>
                  <a:lnTo>
                    <a:pt x="2" y="228"/>
                  </a:lnTo>
                  <a:lnTo>
                    <a:pt x="7" y="226"/>
                  </a:lnTo>
                  <a:lnTo>
                    <a:pt x="78" y="224"/>
                  </a:lnTo>
                  <a:lnTo>
                    <a:pt x="89" y="224"/>
                  </a:lnTo>
                  <a:lnTo>
                    <a:pt x="113" y="221"/>
                  </a:lnTo>
                  <a:lnTo>
                    <a:pt x="118" y="221"/>
                  </a:lnTo>
                  <a:lnTo>
                    <a:pt x="182" y="216"/>
                  </a:lnTo>
                  <a:lnTo>
                    <a:pt x="189" y="212"/>
                  </a:lnTo>
                  <a:lnTo>
                    <a:pt x="118" y="216"/>
                  </a:lnTo>
                  <a:lnTo>
                    <a:pt x="113" y="216"/>
                  </a:lnTo>
                  <a:lnTo>
                    <a:pt x="80" y="219"/>
                  </a:lnTo>
                  <a:lnTo>
                    <a:pt x="68" y="219"/>
                  </a:lnTo>
                  <a:lnTo>
                    <a:pt x="7" y="224"/>
                  </a:lnTo>
                  <a:lnTo>
                    <a:pt x="28" y="202"/>
                  </a:lnTo>
                  <a:lnTo>
                    <a:pt x="30" y="200"/>
                  </a:lnTo>
                  <a:lnTo>
                    <a:pt x="94" y="131"/>
                  </a:lnTo>
                  <a:lnTo>
                    <a:pt x="89" y="131"/>
                  </a:lnTo>
                  <a:moveTo>
                    <a:pt x="861" y="131"/>
                  </a:moveTo>
                  <a:lnTo>
                    <a:pt x="856" y="133"/>
                  </a:lnTo>
                  <a:lnTo>
                    <a:pt x="856" y="133"/>
                  </a:lnTo>
                  <a:lnTo>
                    <a:pt x="871" y="136"/>
                  </a:lnTo>
                  <a:lnTo>
                    <a:pt x="873" y="138"/>
                  </a:lnTo>
                  <a:lnTo>
                    <a:pt x="894" y="141"/>
                  </a:lnTo>
                  <a:lnTo>
                    <a:pt x="885" y="136"/>
                  </a:lnTo>
                  <a:lnTo>
                    <a:pt x="875" y="133"/>
                  </a:lnTo>
                  <a:lnTo>
                    <a:pt x="871" y="133"/>
                  </a:lnTo>
                  <a:lnTo>
                    <a:pt x="861" y="131"/>
                  </a:lnTo>
                  <a:moveTo>
                    <a:pt x="852" y="129"/>
                  </a:moveTo>
                  <a:lnTo>
                    <a:pt x="847" y="131"/>
                  </a:lnTo>
                  <a:lnTo>
                    <a:pt x="852" y="133"/>
                  </a:lnTo>
                  <a:lnTo>
                    <a:pt x="856" y="129"/>
                  </a:lnTo>
                  <a:lnTo>
                    <a:pt x="854" y="129"/>
                  </a:lnTo>
                  <a:lnTo>
                    <a:pt x="852" y="129"/>
                  </a:lnTo>
                  <a:moveTo>
                    <a:pt x="738" y="105"/>
                  </a:moveTo>
                  <a:lnTo>
                    <a:pt x="740" y="110"/>
                  </a:lnTo>
                  <a:lnTo>
                    <a:pt x="755" y="114"/>
                  </a:lnTo>
                  <a:lnTo>
                    <a:pt x="762" y="114"/>
                  </a:lnTo>
                  <a:lnTo>
                    <a:pt x="842" y="131"/>
                  </a:lnTo>
                  <a:lnTo>
                    <a:pt x="842" y="131"/>
                  </a:lnTo>
                  <a:lnTo>
                    <a:pt x="845" y="126"/>
                  </a:lnTo>
                  <a:lnTo>
                    <a:pt x="769" y="112"/>
                  </a:lnTo>
                  <a:lnTo>
                    <a:pt x="762" y="110"/>
                  </a:lnTo>
                  <a:lnTo>
                    <a:pt x="738" y="105"/>
                  </a:lnTo>
                  <a:moveTo>
                    <a:pt x="601" y="79"/>
                  </a:moveTo>
                  <a:lnTo>
                    <a:pt x="589" y="79"/>
                  </a:lnTo>
                  <a:lnTo>
                    <a:pt x="615" y="84"/>
                  </a:lnTo>
                  <a:lnTo>
                    <a:pt x="620" y="86"/>
                  </a:lnTo>
                  <a:lnTo>
                    <a:pt x="660" y="93"/>
                  </a:lnTo>
                  <a:lnTo>
                    <a:pt x="665" y="95"/>
                  </a:lnTo>
                  <a:lnTo>
                    <a:pt x="736" y="110"/>
                  </a:lnTo>
                  <a:lnTo>
                    <a:pt x="733" y="105"/>
                  </a:lnTo>
                  <a:lnTo>
                    <a:pt x="667" y="91"/>
                  </a:lnTo>
                  <a:lnTo>
                    <a:pt x="662" y="91"/>
                  </a:lnTo>
                  <a:lnTo>
                    <a:pt x="622" y="81"/>
                  </a:lnTo>
                  <a:lnTo>
                    <a:pt x="617" y="81"/>
                  </a:lnTo>
                  <a:lnTo>
                    <a:pt x="601" y="79"/>
                  </a:lnTo>
                  <a:moveTo>
                    <a:pt x="153" y="72"/>
                  </a:moveTo>
                  <a:lnTo>
                    <a:pt x="146" y="72"/>
                  </a:lnTo>
                  <a:lnTo>
                    <a:pt x="111" y="107"/>
                  </a:lnTo>
                  <a:lnTo>
                    <a:pt x="108" y="112"/>
                  </a:lnTo>
                  <a:lnTo>
                    <a:pt x="92" y="129"/>
                  </a:lnTo>
                  <a:lnTo>
                    <a:pt x="99" y="129"/>
                  </a:lnTo>
                  <a:lnTo>
                    <a:pt x="108" y="117"/>
                  </a:lnTo>
                  <a:lnTo>
                    <a:pt x="113" y="114"/>
                  </a:lnTo>
                  <a:lnTo>
                    <a:pt x="153" y="72"/>
                  </a:lnTo>
                  <a:moveTo>
                    <a:pt x="544" y="67"/>
                  </a:moveTo>
                  <a:lnTo>
                    <a:pt x="546" y="72"/>
                  </a:lnTo>
                  <a:lnTo>
                    <a:pt x="575" y="76"/>
                  </a:lnTo>
                  <a:lnTo>
                    <a:pt x="589" y="74"/>
                  </a:lnTo>
                  <a:lnTo>
                    <a:pt x="544" y="67"/>
                  </a:lnTo>
                  <a:moveTo>
                    <a:pt x="501" y="57"/>
                  </a:moveTo>
                  <a:lnTo>
                    <a:pt x="499" y="62"/>
                  </a:lnTo>
                  <a:lnTo>
                    <a:pt x="525" y="67"/>
                  </a:lnTo>
                  <a:lnTo>
                    <a:pt x="530" y="67"/>
                  </a:lnTo>
                  <a:lnTo>
                    <a:pt x="542" y="69"/>
                  </a:lnTo>
                  <a:lnTo>
                    <a:pt x="539" y="65"/>
                  </a:lnTo>
                  <a:lnTo>
                    <a:pt x="530" y="62"/>
                  </a:lnTo>
                  <a:lnTo>
                    <a:pt x="525" y="62"/>
                  </a:lnTo>
                  <a:lnTo>
                    <a:pt x="501" y="57"/>
                  </a:lnTo>
                  <a:moveTo>
                    <a:pt x="478" y="53"/>
                  </a:moveTo>
                  <a:lnTo>
                    <a:pt x="459" y="53"/>
                  </a:lnTo>
                  <a:lnTo>
                    <a:pt x="494" y="60"/>
                  </a:lnTo>
                  <a:lnTo>
                    <a:pt x="497" y="57"/>
                  </a:lnTo>
                  <a:lnTo>
                    <a:pt x="478" y="53"/>
                  </a:lnTo>
                  <a:moveTo>
                    <a:pt x="449" y="48"/>
                  </a:moveTo>
                  <a:lnTo>
                    <a:pt x="449" y="50"/>
                  </a:lnTo>
                  <a:lnTo>
                    <a:pt x="461" y="50"/>
                  </a:lnTo>
                  <a:lnTo>
                    <a:pt x="449" y="48"/>
                  </a:lnTo>
                  <a:moveTo>
                    <a:pt x="184" y="34"/>
                  </a:moveTo>
                  <a:lnTo>
                    <a:pt x="151" y="67"/>
                  </a:lnTo>
                  <a:lnTo>
                    <a:pt x="158" y="67"/>
                  </a:lnTo>
                  <a:lnTo>
                    <a:pt x="187" y="36"/>
                  </a:lnTo>
                  <a:lnTo>
                    <a:pt x="184" y="34"/>
                  </a:lnTo>
                  <a:moveTo>
                    <a:pt x="203" y="12"/>
                  </a:moveTo>
                  <a:lnTo>
                    <a:pt x="187" y="29"/>
                  </a:lnTo>
                  <a:lnTo>
                    <a:pt x="191" y="34"/>
                  </a:lnTo>
                  <a:lnTo>
                    <a:pt x="203" y="19"/>
                  </a:lnTo>
                  <a:lnTo>
                    <a:pt x="203" y="12"/>
                  </a:lnTo>
                  <a:moveTo>
                    <a:pt x="213" y="3"/>
                  </a:moveTo>
                  <a:lnTo>
                    <a:pt x="208" y="8"/>
                  </a:lnTo>
                  <a:lnTo>
                    <a:pt x="208" y="8"/>
                  </a:lnTo>
                  <a:lnTo>
                    <a:pt x="210" y="10"/>
                  </a:lnTo>
                  <a:lnTo>
                    <a:pt x="215" y="8"/>
                  </a:lnTo>
                  <a:lnTo>
                    <a:pt x="215" y="3"/>
                  </a:lnTo>
                  <a:lnTo>
                    <a:pt x="213" y="3"/>
                  </a:lnTo>
                  <a:moveTo>
                    <a:pt x="227" y="3"/>
                  </a:moveTo>
                  <a:lnTo>
                    <a:pt x="224" y="5"/>
                  </a:lnTo>
                  <a:lnTo>
                    <a:pt x="269" y="15"/>
                  </a:lnTo>
                  <a:lnTo>
                    <a:pt x="274" y="17"/>
                  </a:lnTo>
                  <a:lnTo>
                    <a:pt x="319" y="24"/>
                  </a:lnTo>
                  <a:lnTo>
                    <a:pt x="324" y="27"/>
                  </a:lnTo>
                  <a:lnTo>
                    <a:pt x="440" y="50"/>
                  </a:lnTo>
                  <a:lnTo>
                    <a:pt x="447" y="46"/>
                  </a:lnTo>
                  <a:lnTo>
                    <a:pt x="321" y="22"/>
                  </a:lnTo>
                  <a:lnTo>
                    <a:pt x="317" y="19"/>
                  </a:lnTo>
                  <a:lnTo>
                    <a:pt x="274" y="12"/>
                  </a:lnTo>
                  <a:lnTo>
                    <a:pt x="269" y="10"/>
                  </a:lnTo>
                  <a:lnTo>
                    <a:pt x="227" y="3"/>
                  </a:lnTo>
                  <a:moveTo>
                    <a:pt x="217" y="0"/>
                  </a:moveTo>
                  <a:lnTo>
                    <a:pt x="217" y="0"/>
                  </a:lnTo>
                  <a:lnTo>
                    <a:pt x="220" y="3"/>
                  </a:lnTo>
                  <a:lnTo>
                    <a:pt x="222" y="0"/>
                  </a:lnTo>
                  <a:lnTo>
                    <a:pt x="217" y="0"/>
                  </a:lnTo>
                  <a:lnTo>
                    <a:pt x="217"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40" name="Freeform 20"/>
            <p:cNvSpPr>
              <a:spLocks noEditPoints="1"/>
            </p:cNvSpPr>
            <p:nvPr/>
          </p:nvSpPr>
          <p:spPr bwMode="auto">
            <a:xfrm>
              <a:off x="7667070" y="3210522"/>
              <a:ext cx="2241711" cy="296010"/>
            </a:xfrm>
            <a:custGeom>
              <a:avLst/>
              <a:gdLst>
                <a:gd name="T0" fmla="*/ 516 w 529"/>
                <a:gd name="T1" fmla="*/ 74 h 77"/>
                <a:gd name="T2" fmla="*/ 520 w 529"/>
                <a:gd name="T3" fmla="*/ 71 h 77"/>
                <a:gd name="T4" fmla="*/ 450 w 529"/>
                <a:gd name="T5" fmla="*/ 68 h 77"/>
                <a:gd name="T6" fmla="*/ 459 w 529"/>
                <a:gd name="T7" fmla="*/ 70 h 77"/>
                <a:gd name="T8" fmla="*/ 460 w 529"/>
                <a:gd name="T9" fmla="*/ 69 h 77"/>
                <a:gd name="T10" fmla="*/ 436 w 529"/>
                <a:gd name="T11" fmla="*/ 68 h 77"/>
                <a:gd name="T12" fmla="*/ 434 w 529"/>
                <a:gd name="T13" fmla="*/ 68 h 77"/>
                <a:gd name="T14" fmla="*/ 429 w 529"/>
                <a:gd name="T15" fmla="*/ 66 h 77"/>
                <a:gd name="T16" fmla="*/ 499 w 529"/>
                <a:gd name="T17" fmla="*/ 59 h 77"/>
                <a:gd name="T18" fmla="*/ 348 w 529"/>
                <a:gd name="T19" fmla="*/ 58 h 77"/>
                <a:gd name="T20" fmla="*/ 399 w 529"/>
                <a:gd name="T21" fmla="*/ 65 h 77"/>
                <a:gd name="T22" fmla="*/ 365 w 529"/>
                <a:gd name="T23" fmla="*/ 60 h 77"/>
                <a:gd name="T24" fmla="*/ 346 w 529"/>
                <a:gd name="T25" fmla="*/ 60 h 77"/>
                <a:gd name="T26" fmla="*/ 328 w 529"/>
                <a:gd name="T27" fmla="*/ 58 h 77"/>
                <a:gd name="T28" fmla="*/ 332 w 529"/>
                <a:gd name="T29" fmla="*/ 57 h 77"/>
                <a:gd name="T30" fmla="*/ 297 w 529"/>
                <a:gd name="T31" fmla="*/ 56 h 77"/>
                <a:gd name="T32" fmla="*/ 299 w 529"/>
                <a:gd name="T33" fmla="*/ 54 h 77"/>
                <a:gd name="T34" fmla="*/ 267 w 529"/>
                <a:gd name="T35" fmla="*/ 51 h 77"/>
                <a:gd name="T36" fmla="*/ 254 w 529"/>
                <a:gd name="T37" fmla="*/ 52 h 77"/>
                <a:gd name="T38" fmla="*/ 242 w 529"/>
                <a:gd name="T39" fmla="*/ 51 h 77"/>
                <a:gd name="T40" fmla="*/ 232 w 529"/>
                <a:gd name="T41" fmla="*/ 48 h 77"/>
                <a:gd name="T42" fmla="*/ 216 w 529"/>
                <a:gd name="T43" fmla="*/ 46 h 77"/>
                <a:gd name="T44" fmla="*/ 220 w 529"/>
                <a:gd name="T45" fmla="*/ 47 h 77"/>
                <a:gd name="T46" fmla="*/ 214 w 529"/>
                <a:gd name="T47" fmla="*/ 46 h 77"/>
                <a:gd name="T48" fmla="*/ 168 w 529"/>
                <a:gd name="T49" fmla="*/ 42 h 77"/>
                <a:gd name="T50" fmla="*/ 149 w 529"/>
                <a:gd name="T51" fmla="*/ 42 h 77"/>
                <a:gd name="T52" fmla="*/ 140 w 529"/>
                <a:gd name="T53" fmla="*/ 40 h 77"/>
                <a:gd name="T54" fmla="*/ 116 w 529"/>
                <a:gd name="T55" fmla="*/ 37 h 77"/>
                <a:gd name="T56" fmla="*/ 470 w 529"/>
                <a:gd name="T57" fmla="*/ 37 h 77"/>
                <a:gd name="T58" fmla="*/ 482 w 529"/>
                <a:gd name="T59" fmla="*/ 47 h 77"/>
                <a:gd name="T60" fmla="*/ 479 w 529"/>
                <a:gd name="T61" fmla="*/ 44 h 77"/>
                <a:gd name="T62" fmla="*/ 466 w 529"/>
                <a:gd name="T63" fmla="*/ 37 h 77"/>
                <a:gd name="T64" fmla="*/ 103 w 529"/>
                <a:gd name="T65" fmla="*/ 38 h 77"/>
                <a:gd name="T66" fmla="*/ 93 w 529"/>
                <a:gd name="T67" fmla="*/ 35 h 77"/>
                <a:gd name="T68" fmla="*/ 465 w 529"/>
                <a:gd name="T69" fmla="*/ 34 h 77"/>
                <a:gd name="T70" fmla="*/ 83 w 529"/>
                <a:gd name="T71" fmla="*/ 34 h 77"/>
                <a:gd name="T72" fmla="*/ 14 w 529"/>
                <a:gd name="T73" fmla="*/ 30 h 77"/>
                <a:gd name="T74" fmla="*/ 49 w 529"/>
                <a:gd name="T75" fmla="*/ 21 h 77"/>
                <a:gd name="T76" fmla="*/ 130 w 529"/>
                <a:gd name="T77" fmla="*/ 16 h 77"/>
                <a:gd name="T78" fmla="*/ 51 w 529"/>
                <a:gd name="T79" fmla="*/ 22 h 77"/>
                <a:gd name="T80" fmla="*/ 130 w 529"/>
                <a:gd name="T81" fmla="*/ 16 h 77"/>
                <a:gd name="T82" fmla="*/ 132 w 529"/>
                <a:gd name="T83" fmla="*/ 16 h 77"/>
                <a:gd name="T84" fmla="*/ 180 w 529"/>
                <a:gd name="T85" fmla="*/ 15 h 77"/>
                <a:gd name="T86" fmla="*/ 186 w 529"/>
                <a:gd name="T87" fmla="*/ 13 h 77"/>
                <a:gd name="T88" fmla="*/ 201 w 529"/>
                <a:gd name="T89" fmla="*/ 12 h 77"/>
                <a:gd name="T90" fmla="*/ 203 w 529"/>
                <a:gd name="T91" fmla="*/ 12 h 77"/>
                <a:gd name="T92" fmla="*/ 217 w 529"/>
                <a:gd name="T93" fmla="*/ 11 h 77"/>
                <a:gd name="T94" fmla="*/ 219 w 529"/>
                <a:gd name="T95" fmla="*/ 11 h 77"/>
                <a:gd name="T96" fmla="*/ 461 w 529"/>
                <a:gd name="T97" fmla="*/ 31 h 77"/>
                <a:gd name="T98" fmla="*/ 288 w 529"/>
                <a:gd name="T99" fmla="*/ 9 h 77"/>
                <a:gd name="T100" fmla="*/ 223 w 529"/>
                <a:gd name="T101" fmla="*/ 12 h 77"/>
                <a:gd name="T102" fmla="*/ 296 w 529"/>
                <a:gd name="T103" fmla="*/ 7 h 77"/>
                <a:gd name="T104" fmla="*/ 312 w 529"/>
                <a:gd name="T105" fmla="*/ 6 h 77"/>
                <a:gd name="T106" fmla="*/ 323 w 529"/>
                <a:gd name="T107" fmla="*/ 7 h 77"/>
                <a:gd name="T108" fmla="*/ 379 w 529"/>
                <a:gd name="T109" fmla="*/ 2 h 77"/>
                <a:gd name="T110" fmla="*/ 392 w 529"/>
                <a:gd name="T111" fmla="*/ 3 h 77"/>
                <a:gd name="T112" fmla="*/ 414 w 529"/>
                <a:gd name="T113" fmla="*/ 0 h 77"/>
                <a:gd name="T114" fmla="*/ 415 w 529"/>
                <a:gd name="T115" fmla="*/ 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29" h="77">
                  <a:moveTo>
                    <a:pt x="516" y="74"/>
                  </a:moveTo>
                  <a:cubicBezTo>
                    <a:pt x="513" y="75"/>
                    <a:pt x="513" y="75"/>
                    <a:pt x="513" y="75"/>
                  </a:cubicBezTo>
                  <a:cubicBezTo>
                    <a:pt x="522" y="76"/>
                    <a:pt x="522" y="76"/>
                    <a:pt x="522" y="76"/>
                  </a:cubicBezTo>
                  <a:cubicBezTo>
                    <a:pt x="529" y="77"/>
                    <a:pt x="529" y="77"/>
                    <a:pt x="529" y="77"/>
                  </a:cubicBezTo>
                  <a:cubicBezTo>
                    <a:pt x="528" y="76"/>
                    <a:pt x="528" y="76"/>
                    <a:pt x="528" y="76"/>
                  </a:cubicBezTo>
                  <a:cubicBezTo>
                    <a:pt x="516" y="74"/>
                    <a:pt x="516" y="74"/>
                    <a:pt x="516" y="74"/>
                  </a:cubicBezTo>
                  <a:moveTo>
                    <a:pt x="494" y="72"/>
                  </a:moveTo>
                  <a:cubicBezTo>
                    <a:pt x="492" y="73"/>
                    <a:pt x="492" y="73"/>
                    <a:pt x="492" y="73"/>
                  </a:cubicBezTo>
                  <a:cubicBezTo>
                    <a:pt x="510" y="75"/>
                    <a:pt x="510" y="75"/>
                    <a:pt x="510" y="75"/>
                  </a:cubicBezTo>
                  <a:cubicBezTo>
                    <a:pt x="513" y="73"/>
                    <a:pt x="513" y="73"/>
                    <a:pt x="513" y="73"/>
                  </a:cubicBezTo>
                  <a:cubicBezTo>
                    <a:pt x="494" y="72"/>
                    <a:pt x="494" y="72"/>
                    <a:pt x="494" y="72"/>
                  </a:cubicBezTo>
                  <a:moveTo>
                    <a:pt x="520" y="71"/>
                  </a:moveTo>
                  <a:cubicBezTo>
                    <a:pt x="518" y="72"/>
                    <a:pt x="518" y="72"/>
                    <a:pt x="518" y="72"/>
                  </a:cubicBezTo>
                  <a:cubicBezTo>
                    <a:pt x="519" y="73"/>
                    <a:pt x="519" y="73"/>
                    <a:pt x="519" y="73"/>
                  </a:cubicBezTo>
                  <a:cubicBezTo>
                    <a:pt x="524" y="74"/>
                    <a:pt x="524" y="74"/>
                    <a:pt x="524" y="74"/>
                  </a:cubicBezTo>
                  <a:cubicBezTo>
                    <a:pt x="523" y="73"/>
                    <a:pt x="523" y="73"/>
                    <a:pt x="523" y="73"/>
                  </a:cubicBezTo>
                  <a:cubicBezTo>
                    <a:pt x="520" y="71"/>
                    <a:pt x="520" y="71"/>
                    <a:pt x="520" y="71"/>
                  </a:cubicBezTo>
                  <a:moveTo>
                    <a:pt x="450" y="68"/>
                  </a:moveTo>
                  <a:cubicBezTo>
                    <a:pt x="449" y="69"/>
                    <a:pt x="449" y="69"/>
                    <a:pt x="449" y="69"/>
                  </a:cubicBezTo>
                  <a:cubicBezTo>
                    <a:pt x="455" y="70"/>
                    <a:pt x="455" y="70"/>
                    <a:pt x="455" y="70"/>
                  </a:cubicBezTo>
                  <a:cubicBezTo>
                    <a:pt x="457" y="70"/>
                    <a:pt x="457" y="70"/>
                    <a:pt x="457" y="70"/>
                  </a:cubicBezTo>
                  <a:cubicBezTo>
                    <a:pt x="457" y="70"/>
                    <a:pt x="457" y="70"/>
                    <a:pt x="457" y="70"/>
                  </a:cubicBezTo>
                  <a:cubicBezTo>
                    <a:pt x="459" y="70"/>
                    <a:pt x="459" y="70"/>
                    <a:pt x="459" y="70"/>
                  </a:cubicBezTo>
                  <a:cubicBezTo>
                    <a:pt x="459" y="70"/>
                    <a:pt x="459" y="70"/>
                    <a:pt x="459" y="70"/>
                  </a:cubicBezTo>
                  <a:cubicBezTo>
                    <a:pt x="462" y="70"/>
                    <a:pt x="462" y="70"/>
                    <a:pt x="462" y="70"/>
                  </a:cubicBezTo>
                  <a:cubicBezTo>
                    <a:pt x="489" y="73"/>
                    <a:pt x="489" y="73"/>
                    <a:pt x="489" y="73"/>
                  </a:cubicBezTo>
                  <a:cubicBezTo>
                    <a:pt x="491" y="71"/>
                    <a:pt x="491" y="71"/>
                    <a:pt x="491" y="71"/>
                  </a:cubicBezTo>
                  <a:cubicBezTo>
                    <a:pt x="463" y="69"/>
                    <a:pt x="463" y="69"/>
                    <a:pt x="463" y="69"/>
                  </a:cubicBezTo>
                  <a:cubicBezTo>
                    <a:pt x="461" y="69"/>
                    <a:pt x="461" y="69"/>
                    <a:pt x="461" y="69"/>
                  </a:cubicBezTo>
                  <a:cubicBezTo>
                    <a:pt x="460" y="69"/>
                    <a:pt x="460" y="69"/>
                    <a:pt x="460" y="69"/>
                  </a:cubicBezTo>
                  <a:cubicBezTo>
                    <a:pt x="458" y="68"/>
                    <a:pt x="458" y="68"/>
                    <a:pt x="458" y="68"/>
                  </a:cubicBezTo>
                  <a:cubicBezTo>
                    <a:pt x="457" y="68"/>
                    <a:pt x="457" y="68"/>
                    <a:pt x="457" y="68"/>
                  </a:cubicBezTo>
                  <a:cubicBezTo>
                    <a:pt x="455" y="68"/>
                    <a:pt x="455" y="68"/>
                    <a:pt x="455" y="68"/>
                  </a:cubicBezTo>
                  <a:cubicBezTo>
                    <a:pt x="450" y="68"/>
                    <a:pt x="450" y="68"/>
                    <a:pt x="450" y="68"/>
                  </a:cubicBezTo>
                  <a:moveTo>
                    <a:pt x="435" y="66"/>
                  </a:moveTo>
                  <a:cubicBezTo>
                    <a:pt x="436" y="68"/>
                    <a:pt x="436" y="68"/>
                    <a:pt x="436" y="68"/>
                  </a:cubicBezTo>
                  <a:cubicBezTo>
                    <a:pt x="447" y="69"/>
                    <a:pt x="447" y="69"/>
                    <a:pt x="447" y="69"/>
                  </a:cubicBezTo>
                  <a:cubicBezTo>
                    <a:pt x="448" y="67"/>
                    <a:pt x="448" y="67"/>
                    <a:pt x="448" y="67"/>
                  </a:cubicBezTo>
                  <a:cubicBezTo>
                    <a:pt x="435" y="66"/>
                    <a:pt x="435" y="66"/>
                    <a:pt x="435" y="66"/>
                  </a:cubicBezTo>
                  <a:moveTo>
                    <a:pt x="433" y="66"/>
                  </a:moveTo>
                  <a:cubicBezTo>
                    <a:pt x="431" y="68"/>
                    <a:pt x="431" y="68"/>
                    <a:pt x="431" y="68"/>
                  </a:cubicBezTo>
                  <a:cubicBezTo>
                    <a:pt x="434" y="68"/>
                    <a:pt x="434" y="68"/>
                    <a:pt x="434" y="68"/>
                  </a:cubicBezTo>
                  <a:cubicBezTo>
                    <a:pt x="433" y="66"/>
                    <a:pt x="433" y="66"/>
                    <a:pt x="433" y="66"/>
                  </a:cubicBezTo>
                  <a:moveTo>
                    <a:pt x="429" y="66"/>
                  </a:moveTo>
                  <a:cubicBezTo>
                    <a:pt x="427" y="67"/>
                    <a:pt x="427" y="67"/>
                    <a:pt x="427" y="67"/>
                  </a:cubicBezTo>
                  <a:cubicBezTo>
                    <a:pt x="428" y="67"/>
                    <a:pt x="428" y="67"/>
                    <a:pt x="428" y="67"/>
                  </a:cubicBezTo>
                  <a:cubicBezTo>
                    <a:pt x="430" y="66"/>
                    <a:pt x="430" y="66"/>
                    <a:pt x="430" y="66"/>
                  </a:cubicBezTo>
                  <a:cubicBezTo>
                    <a:pt x="429" y="66"/>
                    <a:pt x="429" y="66"/>
                    <a:pt x="429" y="66"/>
                  </a:cubicBezTo>
                  <a:moveTo>
                    <a:pt x="508" y="63"/>
                  </a:moveTo>
                  <a:cubicBezTo>
                    <a:pt x="506" y="64"/>
                    <a:pt x="506" y="64"/>
                    <a:pt x="506" y="64"/>
                  </a:cubicBezTo>
                  <a:cubicBezTo>
                    <a:pt x="517" y="71"/>
                    <a:pt x="517" y="71"/>
                    <a:pt x="517" y="71"/>
                  </a:cubicBezTo>
                  <a:cubicBezTo>
                    <a:pt x="518" y="70"/>
                    <a:pt x="518" y="70"/>
                    <a:pt x="518" y="70"/>
                  </a:cubicBezTo>
                  <a:cubicBezTo>
                    <a:pt x="508" y="63"/>
                    <a:pt x="508" y="63"/>
                    <a:pt x="508" y="63"/>
                  </a:cubicBezTo>
                  <a:moveTo>
                    <a:pt x="499" y="59"/>
                  </a:moveTo>
                  <a:cubicBezTo>
                    <a:pt x="499" y="59"/>
                    <a:pt x="499" y="59"/>
                    <a:pt x="499" y="59"/>
                  </a:cubicBezTo>
                  <a:cubicBezTo>
                    <a:pt x="505" y="63"/>
                    <a:pt x="505" y="63"/>
                    <a:pt x="505" y="63"/>
                  </a:cubicBezTo>
                  <a:cubicBezTo>
                    <a:pt x="507" y="62"/>
                    <a:pt x="507" y="62"/>
                    <a:pt x="507" y="62"/>
                  </a:cubicBezTo>
                  <a:cubicBezTo>
                    <a:pt x="503" y="59"/>
                    <a:pt x="503" y="59"/>
                    <a:pt x="503" y="59"/>
                  </a:cubicBezTo>
                  <a:cubicBezTo>
                    <a:pt x="499" y="59"/>
                    <a:pt x="499" y="59"/>
                    <a:pt x="499" y="59"/>
                  </a:cubicBezTo>
                  <a:moveTo>
                    <a:pt x="348" y="58"/>
                  </a:moveTo>
                  <a:cubicBezTo>
                    <a:pt x="348" y="60"/>
                    <a:pt x="348" y="60"/>
                    <a:pt x="348" y="60"/>
                  </a:cubicBezTo>
                  <a:cubicBezTo>
                    <a:pt x="362" y="61"/>
                    <a:pt x="362" y="61"/>
                    <a:pt x="362" y="61"/>
                  </a:cubicBezTo>
                  <a:cubicBezTo>
                    <a:pt x="364" y="62"/>
                    <a:pt x="364" y="62"/>
                    <a:pt x="364" y="62"/>
                  </a:cubicBezTo>
                  <a:cubicBezTo>
                    <a:pt x="365" y="62"/>
                    <a:pt x="365" y="62"/>
                    <a:pt x="365" y="62"/>
                  </a:cubicBezTo>
                  <a:cubicBezTo>
                    <a:pt x="387" y="64"/>
                    <a:pt x="387" y="64"/>
                    <a:pt x="387" y="64"/>
                  </a:cubicBezTo>
                  <a:cubicBezTo>
                    <a:pt x="399" y="65"/>
                    <a:pt x="399" y="65"/>
                    <a:pt x="399" y="65"/>
                  </a:cubicBezTo>
                  <a:cubicBezTo>
                    <a:pt x="424" y="67"/>
                    <a:pt x="424" y="67"/>
                    <a:pt x="424" y="67"/>
                  </a:cubicBezTo>
                  <a:cubicBezTo>
                    <a:pt x="426" y="65"/>
                    <a:pt x="426" y="65"/>
                    <a:pt x="426" y="65"/>
                  </a:cubicBezTo>
                  <a:cubicBezTo>
                    <a:pt x="411" y="64"/>
                    <a:pt x="411" y="64"/>
                    <a:pt x="411" y="64"/>
                  </a:cubicBezTo>
                  <a:cubicBezTo>
                    <a:pt x="399" y="63"/>
                    <a:pt x="399" y="63"/>
                    <a:pt x="399" y="63"/>
                  </a:cubicBezTo>
                  <a:cubicBezTo>
                    <a:pt x="369" y="60"/>
                    <a:pt x="369" y="60"/>
                    <a:pt x="369" y="60"/>
                  </a:cubicBezTo>
                  <a:cubicBezTo>
                    <a:pt x="365" y="60"/>
                    <a:pt x="365" y="60"/>
                    <a:pt x="365" y="60"/>
                  </a:cubicBezTo>
                  <a:cubicBezTo>
                    <a:pt x="365" y="60"/>
                    <a:pt x="365" y="60"/>
                    <a:pt x="365" y="60"/>
                  </a:cubicBezTo>
                  <a:cubicBezTo>
                    <a:pt x="363" y="60"/>
                    <a:pt x="363" y="60"/>
                    <a:pt x="363" y="60"/>
                  </a:cubicBezTo>
                  <a:cubicBezTo>
                    <a:pt x="348" y="58"/>
                    <a:pt x="348" y="58"/>
                    <a:pt x="348" y="58"/>
                  </a:cubicBezTo>
                  <a:moveTo>
                    <a:pt x="344" y="58"/>
                  </a:moveTo>
                  <a:cubicBezTo>
                    <a:pt x="344" y="60"/>
                    <a:pt x="344" y="60"/>
                    <a:pt x="344" y="60"/>
                  </a:cubicBezTo>
                  <a:cubicBezTo>
                    <a:pt x="346" y="60"/>
                    <a:pt x="346" y="60"/>
                    <a:pt x="346" y="60"/>
                  </a:cubicBezTo>
                  <a:cubicBezTo>
                    <a:pt x="346" y="58"/>
                    <a:pt x="346" y="58"/>
                    <a:pt x="346" y="58"/>
                  </a:cubicBezTo>
                  <a:cubicBezTo>
                    <a:pt x="344" y="58"/>
                    <a:pt x="344" y="58"/>
                    <a:pt x="344" y="58"/>
                  </a:cubicBezTo>
                  <a:moveTo>
                    <a:pt x="316" y="56"/>
                  </a:moveTo>
                  <a:cubicBezTo>
                    <a:pt x="318" y="57"/>
                    <a:pt x="318" y="57"/>
                    <a:pt x="318" y="57"/>
                  </a:cubicBezTo>
                  <a:cubicBezTo>
                    <a:pt x="326" y="58"/>
                    <a:pt x="326" y="58"/>
                    <a:pt x="326" y="58"/>
                  </a:cubicBezTo>
                  <a:cubicBezTo>
                    <a:pt x="328" y="58"/>
                    <a:pt x="328" y="58"/>
                    <a:pt x="328" y="58"/>
                  </a:cubicBezTo>
                  <a:cubicBezTo>
                    <a:pt x="330" y="59"/>
                    <a:pt x="330" y="59"/>
                    <a:pt x="330" y="59"/>
                  </a:cubicBezTo>
                  <a:cubicBezTo>
                    <a:pt x="332" y="59"/>
                    <a:pt x="332" y="59"/>
                    <a:pt x="332" y="59"/>
                  </a:cubicBezTo>
                  <a:cubicBezTo>
                    <a:pt x="342" y="60"/>
                    <a:pt x="342" y="60"/>
                    <a:pt x="342" y="60"/>
                  </a:cubicBezTo>
                  <a:cubicBezTo>
                    <a:pt x="342" y="58"/>
                    <a:pt x="342" y="58"/>
                    <a:pt x="342" y="58"/>
                  </a:cubicBezTo>
                  <a:cubicBezTo>
                    <a:pt x="334" y="57"/>
                    <a:pt x="334" y="57"/>
                    <a:pt x="334" y="57"/>
                  </a:cubicBezTo>
                  <a:cubicBezTo>
                    <a:pt x="332" y="57"/>
                    <a:pt x="332" y="57"/>
                    <a:pt x="332" y="57"/>
                  </a:cubicBezTo>
                  <a:cubicBezTo>
                    <a:pt x="328" y="57"/>
                    <a:pt x="328" y="57"/>
                    <a:pt x="328" y="57"/>
                  </a:cubicBezTo>
                  <a:cubicBezTo>
                    <a:pt x="326" y="56"/>
                    <a:pt x="326" y="56"/>
                    <a:pt x="326" y="56"/>
                  </a:cubicBezTo>
                  <a:cubicBezTo>
                    <a:pt x="316" y="56"/>
                    <a:pt x="316" y="56"/>
                    <a:pt x="316" y="56"/>
                  </a:cubicBezTo>
                  <a:moveTo>
                    <a:pt x="297" y="55"/>
                  </a:moveTo>
                  <a:cubicBezTo>
                    <a:pt x="297" y="56"/>
                    <a:pt x="297" y="56"/>
                    <a:pt x="297" y="56"/>
                  </a:cubicBezTo>
                  <a:cubicBezTo>
                    <a:pt x="297" y="56"/>
                    <a:pt x="297" y="56"/>
                    <a:pt x="297" y="56"/>
                  </a:cubicBezTo>
                  <a:cubicBezTo>
                    <a:pt x="297" y="55"/>
                    <a:pt x="297" y="55"/>
                    <a:pt x="297" y="55"/>
                  </a:cubicBezTo>
                  <a:moveTo>
                    <a:pt x="299" y="54"/>
                  </a:moveTo>
                  <a:cubicBezTo>
                    <a:pt x="299" y="56"/>
                    <a:pt x="299" y="56"/>
                    <a:pt x="299" y="56"/>
                  </a:cubicBezTo>
                  <a:cubicBezTo>
                    <a:pt x="315" y="57"/>
                    <a:pt x="315" y="57"/>
                    <a:pt x="315" y="57"/>
                  </a:cubicBezTo>
                  <a:cubicBezTo>
                    <a:pt x="314" y="55"/>
                    <a:pt x="314" y="55"/>
                    <a:pt x="314" y="55"/>
                  </a:cubicBezTo>
                  <a:cubicBezTo>
                    <a:pt x="299" y="54"/>
                    <a:pt x="299" y="54"/>
                    <a:pt x="299" y="54"/>
                  </a:cubicBezTo>
                  <a:moveTo>
                    <a:pt x="272" y="52"/>
                  </a:moveTo>
                  <a:cubicBezTo>
                    <a:pt x="272" y="53"/>
                    <a:pt x="272" y="53"/>
                    <a:pt x="272" y="53"/>
                  </a:cubicBezTo>
                  <a:cubicBezTo>
                    <a:pt x="295" y="55"/>
                    <a:pt x="295" y="55"/>
                    <a:pt x="295" y="55"/>
                  </a:cubicBezTo>
                  <a:cubicBezTo>
                    <a:pt x="296" y="54"/>
                    <a:pt x="296" y="54"/>
                    <a:pt x="296" y="54"/>
                  </a:cubicBezTo>
                  <a:cubicBezTo>
                    <a:pt x="272" y="52"/>
                    <a:pt x="272" y="52"/>
                    <a:pt x="272" y="52"/>
                  </a:cubicBezTo>
                  <a:moveTo>
                    <a:pt x="267" y="51"/>
                  </a:moveTo>
                  <a:cubicBezTo>
                    <a:pt x="270" y="53"/>
                    <a:pt x="270" y="53"/>
                    <a:pt x="270" y="53"/>
                  </a:cubicBezTo>
                  <a:cubicBezTo>
                    <a:pt x="270" y="53"/>
                    <a:pt x="270" y="53"/>
                    <a:pt x="270" y="53"/>
                  </a:cubicBezTo>
                  <a:cubicBezTo>
                    <a:pt x="270" y="51"/>
                    <a:pt x="270" y="51"/>
                    <a:pt x="270" y="51"/>
                  </a:cubicBezTo>
                  <a:cubicBezTo>
                    <a:pt x="267" y="51"/>
                    <a:pt x="267" y="51"/>
                    <a:pt x="267" y="51"/>
                  </a:cubicBezTo>
                  <a:moveTo>
                    <a:pt x="252" y="50"/>
                  </a:moveTo>
                  <a:cubicBezTo>
                    <a:pt x="254" y="52"/>
                    <a:pt x="254" y="52"/>
                    <a:pt x="254" y="52"/>
                  </a:cubicBezTo>
                  <a:cubicBezTo>
                    <a:pt x="267" y="53"/>
                    <a:pt x="267" y="53"/>
                    <a:pt x="267" y="53"/>
                  </a:cubicBezTo>
                  <a:cubicBezTo>
                    <a:pt x="264" y="51"/>
                    <a:pt x="264" y="51"/>
                    <a:pt x="264" y="51"/>
                  </a:cubicBezTo>
                  <a:cubicBezTo>
                    <a:pt x="252" y="50"/>
                    <a:pt x="252" y="50"/>
                    <a:pt x="252" y="50"/>
                  </a:cubicBezTo>
                  <a:moveTo>
                    <a:pt x="232" y="48"/>
                  </a:moveTo>
                  <a:cubicBezTo>
                    <a:pt x="234" y="50"/>
                    <a:pt x="234" y="50"/>
                    <a:pt x="234" y="50"/>
                  </a:cubicBezTo>
                  <a:cubicBezTo>
                    <a:pt x="242" y="51"/>
                    <a:pt x="242" y="51"/>
                    <a:pt x="242" y="51"/>
                  </a:cubicBezTo>
                  <a:cubicBezTo>
                    <a:pt x="244" y="51"/>
                    <a:pt x="244" y="51"/>
                    <a:pt x="244" y="51"/>
                  </a:cubicBezTo>
                  <a:cubicBezTo>
                    <a:pt x="251" y="51"/>
                    <a:pt x="251" y="51"/>
                    <a:pt x="251" y="51"/>
                  </a:cubicBezTo>
                  <a:cubicBezTo>
                    <a:pt x="249" y="49"/>
                    <a:pt x="249" y="49"/>
                    <a:pt x="249" y="49"/>
                  </a:cubicBezTo>
                  <a:cubicBezTo>
                    <a:pt x="246" y="49"/>
                    <a:pt x="246" y="49"/>
                    <a:pt x="246" y="49"/>
                  </a:cubicBezTo>
                  <a:cubicBezTo>
                    <a:pt x="243" y="49"/>
                    <a:pt x="243" y="49"/>
                    <a:pt x="243" y="49"/>
                  </a:cubicBezTo>
                  <a:cubicBezTo>
                    <a:pt x="232" y="48"/>
                    <a:pt x="232" y="48"/>
                    <a:pt x="232" y="48"/>
                  </a:cubicBezTo>
                  <a:moveTo>
                    <a:pt x="227" y="47"/>
                  </a:moveTo>
                  <a:cubicBezTo>
                    <a:pt x="225" y="49"/>
                    <a:pt x="225" y="49"/>
                    <a:pt x="225" y="49"/>
                  </a:cubicBezTo>
                  <a:cubicBezTo>
                    <a:pt x="231" y="50"/>
                    <a:pt x="231" y="50"/>
                    <a:pt x="231" y="50"/>
                  </a:cubicBezTo>
                  <a:cubicBezTo>
                    <a:pt x="229" y="48"/>
                    <a:pt x="229" y="48"/>
                    <a:pt x="229" y="48"/>
                  </a:cubicBezTo>
                  <a:cubicBezTo>
                    <a:pt x="227" y="47"/>
                    <a:pt x="227" y="47"/>
                    <a:pt x="227" y="47"/>
                  </a:cubicBezTo>
                  <a:moveTo>
                    <a:pt x="216" y="46"/>
                  </a:moveTo>
                  <a:cubicBezTo>
                    <a:pt x="216" y="48"/>
                    <a:pt x="216" y="48"/>
                    <a:pt x="216" y="48"/>
                  </a:cubicBezTo>
                  <a:cubicBezTo>
                    <a:pt x="219" y="48"/>
                    <a:pt x="219" y="48"/>
                    <a:pt x="219" y="48"/>
                  </a:cubicBezTo>
                  <a:cubicBezTo>
                    <a:pt x="220" y="49"/>
                    <a:pt x="220" y="49"/>
                    <a:pt x="220" y="49"/>
                  </a:cubicBezTo>
                  <a:cubicBezTo>
                    <a:pt x="222" y="49"/>
                    <a:pt x="222" y="49"/>
                    <a:pt x="222" y="49"/>
                  </a:cubicBezTo>
                  <a:cubicBezTo>
                    <a:pt x="225" y="47"/>
                    <a:pt x="225" y="47"/>
                    <a:pt x="225" y="47"/>
                  </a:cubicBezTo>
                  <a:cubicBezTo>
                    <a:pt x="220" y="47"/>
                    <a:pt x="220" y="47"/>
                    <a:pt x="220" y="47"/>
                  </a:cubicBezTo>
                  <a:cubicBezTo>
                    <a:pt x="218" y="47"/>
                    <a:pt x="218" y="47"/>
                    <a:pt x="218" y="47"/>
                  </a:cubicBezTo>
                  <a:cubicBezTo>
                    <a:pt x="216" y="46"/>
                    <a:pt x="216" y="46"/>
                    <a:pt x="216" y="46"/>
                  </a:cubicBezTo>
                  <a:moveTo>
                    <a:pt x="186" y="44"/>
                  </a:moveTo>
                  <a:cubicBezTo>
                    <a:pt x="186" y="46"/>
                    <a:pt x="186" y="46"/>
                    <a:pt x="186" y="46"/>
                  </a:cubicBezTo>
                  <a:cubicBezTo>
                    <a:pt x="214" y="48"/>
                    <a:pt x="214" y="48"/>
                    <a:pt x="214" y="48"/>
                  </a:cubicBezTo>
                  <a:cubicBezTo>
                    <a:pt x="214" y="46"/>
                    <a:pt x="214" y="46"/>
                    <a:pt x="214" y="46"/>
                  </a:cubicBezTo>
                  <a:cubicBezTo>
                    <a:pt x="186" y="44"/>
                    <a:pt x="186" y="44"/>
                    <a:pt x="186" y="44"/>
                  </a:cubicBezTo>
                  <a:moveTo>
                    <a:pt x="168" y="42"/>
                  </a:moveTo>
                  <a:cubicBezTo>
                    <a:pt x="167" y="44"/>
                    <a:pt x="167" y="44"/>
                    <a:pt x="167" y="44"/>
                  </a:cubicBezTo>
                  <a:cubicBezTo>
                    <a:pt x="184" y="45"/>
                    <a:pt x="184" y="45"/>
                    <a:pt x="184" y="45"/>
                  </a:cubicBezTo>
                  <a:cubicBezTo>
                    <a:pt x="184" y="44"/>
                    <a:pt x="184" y="44"/>
                    <a:pt x="184" y="44"/>
                  </a:cubicBezTo>
                  <a:cubicBezTo>
                    <a:pt x="168" y="42"/>
                    <a:pt x="168" y="42"/>
                    <a:pt x="168" y="42"/>
                  </a:cubicBezTo>
                  <a:moveTo>
                    <a:pt x="120" y="38"/>
                  </a:moveTo>
                  <a:cubicBezTo>
                    <a:pt x="119" y="39"/>
                    <a:pt x="119" y="39"/>
                    <a:pt x="119" y="39"/>
                  </a:cubicBezTo>
                  <a:cubicBezTo>
                    <a:pt x="139" y="41"/>
                    <a:pt x="139" y="41"/>
                    <a:pt x="139" y="41"/>
                  </a:cubicBezTo>
                  <a:cubicBezTo>
                    <a:pt x="141" y="41"/>
                    <a:pt x="141" y="41"/>
                    <a:pt x="141" y="41"/>
                  </a:cubicBezTo>
                  <a:cubicBezTo>
                    <a:pt x="147" y="42"/>
                    <a:pt x="147" y="42"/>
                    <a:pt x="147" y="42"/>
                  </a:cubicBezTo>
                  <a:cubicBezTo>
                    <a:pt x="149" y="42"/>
                    <a:pt x="149" y="42"/>
                    <a:pt x="149" y="42"/>
                  </a:cubicBezTo>
                  <a:cubicBezTo>
                    <a:pt x="165" y="44"/>
                    <a:pt x="165" y="44"/>
                    <a:pt x="165" y="44"/>
                  </a:cubicBezTo>
                  <a:cubicBezTo>
                    <a:pt x="166" y="42"/>
                    <a:pt x="166" y="42"/>
                    <a:pt x="166" y="42"/>
                  </a:cubicBezTo>
                  <a:cubicBezTo>
                    <a:pt x="149" y="40"/>
                    <a:pt x="149" y="40"/>
                    <a:pt x="149" y="40"/>
                  </a:cubicBezTo>
                  <a:cubicBezTo>
                    <a:pt x="147" y="40"/>
                    <a:pt x="147" y="40"/>
                    <a:pt x="147" y="40"/>
                  </a:cubicBezTo>
                  <a:cubicBezTo>
                    <a:pt x="143" y="40"/>
                    <a:pt x="143" y="40"/>
                    <a:pt x="143" y="40"/>
                  </a:cubicBezTo>
                  <a:cubicBezTo>
                    <a:pt x="140" y="40"/>
                    <a:pt x="140" y="40"/>
                    <a:pt x="140" y="40"/>
                  </a:cubicBezTo>
                  <a:cubicBezTo>
                    <a:pt x="120" y="38"/>
                    <a:pt x="120" y="38"/>
                    <a:pt x="120" y="38"/>
                  </a:cubicBezTo>
                  <a:moveTo>
                    <a:pt x="116" y="37"/>
                  </a:moveTo>
                  <a:cubicBezTo>
                    <a:pt x="114" y="39"/>
                    <a:pt x="114" y="39"/>
                    <a:pt x="114" y="39"/>
                  </a:cubicBezTo>
                  <a:cubicBezTo>
                    <a:pt x="117" y="39"/>
                    <a:pt x="117" y="39"/>
                    <a:pt x="117" y="39"/>
                  </a:cubicBezTo>
                  <a:cubicBezTo>
                    <a:pt x="118" y="38"/>
                    <a:pt x="118" y="38"/>
                    <a:pt x="118" y="38"/>
                  </a:cubicBezTo>
                  <a:cubicBezTo>
                    <a:pt x="116" y="37"/>
                    <a:pt x="116" y="37"/>
                    <a:pt x="116" y="37"/>
                  </a:cubicBezTo>
                  <a:moveTo>
                    <a:pt x="112" y="37"/>
                  </a:moveTo>
                  <a:cubicBezTo>
                    <a:pt x="110" y="39"/>
                    <a:pt x="110" y="39"/>
                    <a:pt x="110" y="39"/>
                  </a:cubicBezTo>
                  <a:cubicBezTo>
                    <a:pt x="112" y="39"/>
                    <a:pt x="112" y="39"/>
                    <a:pt x="112" y="39"/>
                  </a:cubicBezTo>
                  <a:cubicBezTo>
                    <a:pt x="114" y="37"/>
                    <a:pt x="114" y="37"/>
                    <a:pt x="114" y="37"/>
                  </a:cubicBezTo>
                  <a:cubicBezTo>
                    <a:pt x="112" y="37"/>
                    <a:pt x="112" y="37"/>
                    <a:pt x="112" y="37"/>
                  </a:cubicBezTo>
                  <a:moveTo>
                    <a:pt x="470" y="37"/>
                  </a:moveTo>
                  <a:cubicBezTo>
                    <a:pt x="468" y="38"/>
                    <a:pt x="468" y="38"/>
                    <a:pt x="468" y="38"/>
                  </a:cubicBezTo>
                  <a:cubicBezTo>
                    <a:pt x="470" y="40"/>
                    <a:pt x="470" y="40"/>
                    <a:pt x="470" y="40"/>
                  </a:cubicBezTo>
                  <a:cubicBezTo>
                    <a:pt x="472" y="41"/>
                    <a:pt x="472" y="41"/>
                    <a:pt x="472" y="41"/>
                  </a:cubicBezTo>
                  <a:cubicBezTo>
                    <a:pt x="475" y="43"/>
                    <a:pt x="475" y="43"/>
                    <a:pt x="475" y="43"/>
                  </a:cubicBezTo>
                  <a:cubicBezTo>
                    <a:pt x="479" y="45"/>
                    <a:pt x="479" y="45"/>
                    <a:pt x="479" y="45"/>
                  </a:cubicBezTo>
                  <a:cubicBezTo>
                    <a:pt x="482" y="47"/>
                    <a:pt x="482" y="47"/>
                    <a:pt x="482" y="47"/>
                  </a:cubicBezTo>
                  <a:cubicBezTo>
                    <a:pt x="483" y="48"/>
                    <a:pt x="483" y="48"/>
                    <a:pt x="483" y="48"/>
                  </a:cubicBezTo>
                  <a:cubicBezTo>
                    <a:pt x="495" y="56"/>
                    <a:pt x="495" y="56"/>
                    <a:pt x="495" y="56"/>
                  </a:cubicBezTo>
                  <a:cubicBezTo>
                    <a:pt x="499" y="57"/>
                    <a:pt x="499" y="57"/>
                    <a:pt x="499" y="57"/>
                  </a:cubicBezTo>
                  <a:cubicBezTo>
                    <a:pt x="484" y="47"/>
                    <a:pt x="484" y="47"/>
                    <a:pt x="484" y="47"/>
                  </a:cubicBezTo>
                  <a:cubicBezTo>
                    <a:pt x="483" y="46"/>
                    <a:pt x="483" y="46"/>
                    <a:pt x="483" y="46"/>
                  </a:cubicBezTo>
                  <a:cubicBezTo>
                    <a:pt x="479" y="44"/>
                    <a:pt x="479" y="44"/>
                    <a:pt x="479" y="44"/>
                  </a:cubicBezTo>
                  <a:cubicBezTo>
                    <a:pt x="472" y="39"/>
                    <a:pt x="472" y="39"/>
                    <a:pt x="472" y="39"/>
                  </a:cubicBezTo>
                  <a:cubicBezTo>
                    <a:pt x="471" y="38"/>
                    <a:pt x="471" y="38"/>
                    <a:pt x="471" y="38"/>
                  </a:cubicBezTo>
                  <a:cubicBezTo>
                    <a:pt x="470" y="37"/>
                    <a:pt x="470" y="37"/>
                    <a:pt x="470" y="37"/>
                  </a:cubicBezTo>
                  <a:moveTo>
                    <a:pt x="467" y="35"/>
                  </a:moveTo>
                  <a:cubicBezTo>
                    <a:pt x="466" y="36"/>
                    <a:pt x="466" y="36"/>
                    <a:pt x="466" y="36"/>
                  </a:cubicBezTo>
                  <a:cubicBezTo>
                    <a:pt x="466" y="37"/>
                    <a:pt x="466" y="37"/>
                    <a:pt x="466" y="37"/>
                  </a:cubicBezTo>
                  <a:cubicBezTo>
                    <a:pt x="468" y="36"/>
                    <a:pt x="468" y="36"/>
                    <a:pt x="468" y="36"/>
                  </a:cubicBezTo>
                  <a:cubicBezTo>
                    <a:pt x="467" y="35"/>
                    <a:pt x="467" y="35"/>
                    <a:pt x="467" y="35"/>
                  </a:cubicBezTo>
                  <a:moveTo>
                    <a:pt x="93" y="35"/>
                  </a:moveTo>
                  <a:cubicBezTo>
                    <a:pt x="94" y="36"/>
                    <a:pt x="95" y="37"/>
                    <a:pt x="96" y="37"/>
                  </a:cubicBezTo>
                  <a:cubicBezTo>
                    <a:pt x="101" y="38"/>
                    <a:pt x="101" y="38"/>
                    <a:pt x="101" y="38"/>
                  </a:cubicBezTo>
                  <a:cubicBezTo>
                    <a:pt x="103" y="38"/>
                    <a:pt x="103" y="38"/>
                    <a:pt x="103" y="38"/>
                  </a:cubicBezTo>
                  <a:cubicBezTo>
                    <a:pt x="107" y="38"/>
                    <a:pt x="107" y="38"/>
                    <a:pt x="107" y="38"/>
                  </a:cubicBezTo>
                  <a:cubicBezTo>
                    <a:pt x="110" y="37"/>
                    <a:pt x="110" y="37"/>
                    <a:pt x="110" y="37"/>
                  </a:cubicBezTo>
                  <a:cubicBezTo>
                    <a:pt x="104" y="36"/>
                    <a:pt x="104" y="36"/>
                    <a:pt x="104" y="36"/>
                  </a:cubicBezTo>
                  <a:cubicBezTo>
                    <a:pt x="102" y="36"/>
                    <a:pt x="102" y="36"/>
                    <a:pt x="102" y="36"/>
                  </a:cubicBezTo>
                  <a:cubicBezTo>
                    <a:pt x="94" y="35"/>
                    <a:pt x="94" y="35"/>
                    <a:pt x="94" y="35"/>
                  </a:cubicBezTo>
                  <a:cubicBezTo>
                    <a:pt x="93" y="35"/>
                    <a:pt x="93" y="35"/>
                    <a:pt x="93" y="35"/>
                  </a:cubicBezTo>
                  <a:moveTo>
                    <a:pt x="462" y="32"/>
                  </a:moveTo>
                  <a:cubicBezTo>
                    <a:pt x="462" y="34"/>
                    <a:pt x="462" y="34"/>
                    <a:pt x="462" y="34"/>
                  </a:cubicBezTo>
                  <a:cubicBezTo>
                    <a:pt x="463" y="35"/>
                    <a:pt x="463" y="35"/>
                    <a:pt x="463" y="35"/>
                  </a:cubicBezTo>
                  <a:cubicBezTo>
                    <a:pt x="464" y="35"/>
                    <a:pt x="464" y="35"/>
                    <a:pt x="464" y="35"/>
                  </a:cubicBezTo>
                  <a:cubicBezTo>
                    <a:pt x="465" y="34"/>
                    <a:pt x="465" y="34"/>
                    <a:pt x="465" y="34"/>
                  </a:cubicBezTo>
                  <a:cubicBezTo>
                    <a:pt x="465" y="34"/>
                    <a:pt x="465" y="34"/>
                    <a:pt x="465" y="34"/>
                  </a:cubicBezTo>
                  <a:cubicBezTo>
                    <a:pt x="463" y="33"/>
                    <a:pt x="463" y="33"/>
                    <a:pt x="463" y="33"/>
                  </a:cubicBezTo>
                  <a:cubicBezTo>
                    <a:pt x="462" y="32"/>
                    <a:pt x="462" y="32"/>
                    <a:pt x="462" y="32"/>
                  </a:cubicBezTo>
                  <a:moveTo>
                    <a:pt x="50" y="31"/>
                  </a:moveTo>
                  <a:cubicBezTo>
                    <a:pt x="50" y="33"/>
                    <a:pt x="50" y="33"/>
                    <a:pt x="50" y="33"/>
                  </a:cubicBezTo>
                  <a:cubicBezTo>
                    <a:pt x="80" y="36"/>
                    <a:pt x="80" y="36"/>
                    <a:pt x="80" y="36"/>
                  </a:cubicBezTo>
                  <a:cubicBezTo>
                    <a:pt x="81" y="35"/>
                    <a:pt x="82" y="35"/>
                    <a:pt x="83" y="34"/>
                  </a:cubicBezTo>
                  <a:cubicBezTo>
                    <a:pt x="50" y="31"/>
                    <a:pt x="50" y="31"/>
                    <a:pt x="50" y="31"/>
                  </a:cubicBezTo>
                  <a:moveTo>
                    <a:pt x="1" y="27"/>
                  </a:moveTo>
                  <a:cubicBezTo>
                    <a:pt x="1" y="27"/>
                    <a:pt x="1" y="27"/>
                    <a:pt x="1" y="28"/>
                  </a:cubicBezTo>
                  <a:cubicBezTo>
                    <a:pt x="1" y="28"/>
                    <a:pt x="1" y="28"/>
                    <a:pt x="1" y="29"/>
                  </a:cubicBezTo>
                  <a:cubicBezTo>
                    <a:pt x="8" y="29"/>
                    <a:pt x="8" y="29"/>
                    <a:pt x="8" y="29"/>
                  </a:cubicBezTo>
                  <a:cubicBezTo>
                    <a:pt x="14" y="30"/>
                    <a:pt x="14" y="30"/>
                    <a:pt x="14" y="30"/>
                  </a:cubicBezTo>
                  <a:cubicBezTo>
                    <a:pt x="48" y="33"/>
                    <a:pt x="48" y="33"/>
                    <a:pt x="48" y="33"/>
                  </a:cubicBezTo>
                  <a:cubicBezTo>
                    <a:pt x="48" y="31"/>
                    <a:pt x="48" y="31"/>
                    <a:pt x="48" y="31"/>
                  </a:cubicBezTo>
                  <a:cubicBezTo>
                    <a:pt x="9" y="28"/>
                    <a:pt x="9" y="28"/>
                    <a:pt x="9" y="28"/>
                  </a:cubicBezTo>
                  <a:cubicBezTo>
                    <a:pt x="2" y="27"/>
                    <a:pt x="2" y="27"/>
                    <a:pt x="2" y="27"/>
                  </a:cubicBezTo>
                  <a:cubicBezTo>
                    <a:pt x="1" y="27"/>
                    <a:pt x="1" y="27"/>
                    <a:pt x="1" y="27"/>
                  </a:cubicBezTo>
                  <a:moveTo>
                    <a:pt x="49" y="21"/>
                  </a:moveTo>
                  <a:cubicBezTo>
                    <a:pt x="0" y="23"/>
                    <a:pt x="0" y="23"/>
                    <a:pt x="0" y="23"/>
                  </a:cubicBezTo>
                  <a:cubicBezTo>
                    <a:pt x="0" y="24"/>
                    <a:pt x="0" y="24"/>
                    <a:pt x="1" y="25"/>
                  </a:cubicBezTo>
                  <a:cubicBezTo>
                    <a:pt x="2" y="25"/>
                    <a:pt x="2" y="25"/>
                    <a:pt x="2" y="25"/>
                  </a:cubicBezTo>
                  <a:cubicBezTo>
                    <a:pt x="49" y="22"/>
                    <a:pt x="49" y="22"/>
                    <a:pt x="49" y="22"/>
                  </a:cubicBezTo>
                  <a:cubicBezTo>
                    <a:pt x="49" y="21"/>
                    <a:pt x="49" y="21"/>
                    <a:pt x="49" y="21"/>
                  </a:cubicBezTo>
                  <a:moveTo>
                    <a:pt x="130" y="16"/>
                  </a:moveTo>
                  <a:cubicBezTo>
                    <a:pt x="114" y="17"/>
                    <a:pt x="114" y="17"/>
                    <a:pt x="114" y="17"/>
                  </a:cubicBezTo>
                  <a:cubicBezTo>
                    <a:pt x="112" y="17"/>
                    <a:pt x="112" y="17"/>
                    <a:pt x="112" y="17"/>
                  </a:cubicBezTo>
                  <a:cubicBezTo>
                    <a:pt x="93" y="18"/>
                    <a:pt x="93" y="18"/>
                    <a:pt x="93" y="18"/>
                  </a:cubicBezTo>
                  <a:cubicBezTo>
                    <a:pt x="91" y="18"/>
                    <a:pt x="91" y="18"/>
                    <a:pt x="91" y="18"/>
                  </a:cubicBezTo>
                  <a:cubicBezTo>
                    <a:pt x="51" y="20"/>
                    <a:pt x="51" y="20"/>
                    <a:pt x="51" y="20"/>
                  </a:cubicBezTo>
                  <a:cubicBezTo>
                    <a:pt x="51" y="22"/>
                    <a:pt x="51" y="22"/>
                    <a:pt x="51" y="22"/>
                  </a:cubicBezTo>
                  <a:cubicBezTo>
                    <a:pt x="91" y="20"/>
                    <a:pt x="91" y="20"/>
                    <a:pt x="91" y="20"/>
                  </a:cubicBezTo>
                  <a:cubicBezTo>
                    <a:pt x="93" y="20"/>
                    <a:pt x="93" y="20"/>
                    <a:pt x="93" y="20"/>
                  </a:cubicBezTo>
                  <a:cubicBezTo>
                    <a:pt x="111" y="19"/>
                    <a:pt x="111" y="19"/>
                    <a:pt x="111" y="19"/>
                  </a:cubicBezTo>
                  <a:cubicBezTo>
                    <a:pt x="113" y="19"/>
                    <a:pt x="113" y="19"/>
                    <a:pt x="113" y="19"/>
                  </a:cubicBezTo>
                  <a:cubicBezTo>
                    <a:pt x="129" y="18"/>
                    <a:pt x="129" y="18"/>
                    <a:pt x="129" y="18"/>
                  </a:cubicBezTo>
                  <a:cubicBezTo>
                    <a:pt x="130" y="16"/>
                    <a:pt x="130" y="16"/>
                    <a:pt x="130" y="16"/>
                  </a:cubicBezTo>
                  <a:moveTo>
                    <a:pt x="181" y="13"/>
                  </a:moveTo>
                  <a:cubicBezTo>
                    <a:pt x="168" y="14"/>
                    <a:pt x="168" y="14"/>
                    <a:pt x="168" y="14"/>
                  </a:cubicBezTo>
                  <a:cubicBezTo>
                    <a:pt x="165" y="14"/>
                    <a:pt x="165" y="14"/>
                    <a:pt x="165" y="14"/>
                  </a:cubicBezTo>
                  <a:cubicBezTo>
                    <a:pt x="148" y="15"/>
                    <a:pt x="148" y="15"/>
                    <a:pt x="148" y="15"/>
                  </a:cubicBezTo>
                  <a:cubicBezTo>
                    <a:pt x="146" y="15"/>
                    <a:pt x="146" y="15"/>
                    <a:pt x="146" y="15"/>
                  </a:cubicBezTo>
                  <a:cubicBezTo>
                    <a:pt x="132" y="16"/>
                    <a:pt x="132" y="16"/>
                    <a:pt x="132" y="16"/>
                  </a:cubicBezTo>
                  <a:cubicBezTo>
                    <a:pt x="131" y="18"/>
                    <a:pt x="131" y="18"/>
                    <a:pt x="131" y="18"/>
                  </a:cubicBezTo>
                  <a:cubicBezTo>
                    <a:pt x="146" y="17"/>
                    <a:pt x="146" y="17"/>
                    <a:pt x="146" y="17"/>
                  </a:cubicBezTo>
                  <a:cubicBezTo>
                    <a:pt x="148" y="17"/>
                    <a:pt x="148" y="17"/>
                    <a:pt x="148" y="17"/>
                  </a:cubicBezTo>
                  <a:cubicBezTo>
                    <a:pt x="163" y="16"/>
                    <a:pt x="163" y="16"/>
                    <a:pt x="163" y="16"/>
                  </a:cubicBezTo>
                  <a:cubicBezTo>
                    <a:pt x="166" y="16"/>
                    <a:pt x="166" y="16"/>
                    <a:pt x="166" y="16"/>
                  </a:cubicBezTo>
                  <a:cubicBezTo>
                    <a:pt x="180" y="15"/>
                    <a:pt x="180" y="15"/>
                    <a:pt x="180" y="15"/>
                  </a:cubicBezTo>
                  <a:cubicBezTo>
                    <a:pt x="181" y="13"/>
                    <a:pt x="181" y="13"/>
                    <a:pt x="181" y="13"/>
                  </a:cubicBezTo>
                  <a:moveTo>
                    <a:pt x="186" y="13"/>
                  </a:moveTo>
                  <a:cubicBezTo>
                    <a:pt x="183" y="13"/>
                    <a:pt x="183" y="13"/>
                    <a:pt x="183" y="13"/>
                  </a:cubicBezTo>
                  <a:cubicBezTo>
                    <a:pt x="182" y="15"/>
                    <a:pt x="182" y="15"/>
                    <a:pt x="182" y="15"/>
                  </a:cubicBezTo>
                  <a:cubicBezTo>
                    <a:pt x="186" y="15"/>
                    <a:pt x="186" y="15"/>
                    <a:pt x="186" y="15"/>
                  </a:cubicBezTo>
                  <a:cubicBezTo>
                    <a:pt x="186" y="13"/>
                    <a:pt x="186" y="13"/>
                    <a:pt x="186" y="13"/>
                  </a:cubicBezTo>
                  <a:moveTo>
                    <a:pt x="192" y="12"/>
                  </a:moveTo>
                  <a:cubicBezTo>
                    <a:pt x="188" y="13"/>
                    <a:pt x="188" y="13"/>
                    <a:pt x="188" y="13"/>
                  </a:cubicBezTo>
                  <a:cubicBezTo>
                    <a:pt x="188" y="14"/>
                    <a:pt x="188" y="14"/>
                    <a:pt x="188" y="14"/>
                  </a:cubicBezTo>
                  <a:cubicBezTo>
                    <a:pt x="194" y="14"/>
                    <a:pt x="194" y="14"/>
                    <a:pt x="194" y="14"/>
                  </a:cubicBezTo>
                  <a:cubicBezTo>
                    <a:pt x="192" y="12"/>
                    <a:pt x="192" y="12"/>
                    <a:pt x="192" y="12"/>
                  </a:cubicBezTo>
                  <a:moveTo>
                    <a:pt x="201" y="12"/>
                  </a:moveTo>
                  <a:cubicBezTo>
                    <a:pt x="195" y="12"/>
                    <a:pt x="195" y="12"/>
                    <a:pt x="195" y="12"/>
                  </a:cubicBezTo>
                  <a:cubicBezTo>
                    <a:pt x="196" y="14"/>
                    <a:pt x="196" y="14"/>
                    <a:pt x="196" y="14"/>
                  </a:cubicBezTo>
                  <a:cubicBezTo>
                    <a:pt x="202" y="14"/>
                    <a:pt x="202" y="14"/>
                    <a:pt x="202" y="14"/>
                  </a:cubicBezTo>
                  <a:cubicBezTo>
                    <a:pt x="201" y="12"/>
                    <a:pt x="201" y="12"/>
                    <a:pt x="201" y="12"/>
                  </a:cubicBezTo>
                  <a:moveTo>
                    <a:pt x="210" y="11"/>
                  </a:moveTo>
                  <a:cubicBezTo>
                    <a:pt x="203" y="12"/>
                    <a:pt x="203" y="12"/>
                    <a:pt x="203" y="12"/>
                  </a:cubicBezTo>
                  <a:cubicBezTo>
                    <a:pt x="203" y="14"/>
                    <a:pt x="203" y="14"/>
                    <a:pt x="203" y="14"/>
                  </a:cubicBezTo>
                  <a:cubicBezTo>
                    <a:pt x="211" y="13"/>
                    <a:pt x="211" y="13"/>
                    <a:pt x="211" y="13"/>
                  </a:cubicBezTo>
                  <a:cubicBezTo>
                    <a:pt x="210" y="11"/>
                    <a:pt x="210" y="11"/>
                    <a:pt x="210" y="11"/>
                  </a:cubicBezTo>
                  <a:moveTo>
                    <a:pt x="219" y="11"/>
                  </a:moveTo>
                  <a:cubicBezTo>
                    <a:pt x="218" y="11"/>
                    <a:pt x="218" y="11"/>
                    <a:pt x="218" y="11"/>
                  </a:cubicBezTo>
                  <a:cubicBezTo>
                    <a:pt x="217" y="11"/>
                    <a:pt x="217" y="11"/>
                    <a:pt x="217" y="11"/>
                  </a:cubicBezTo>
                  <a:cubicBezTo>
                    <a:pt x="212" y="11"/>
                    <a:pt x="212" y="11"/>
                    <a:pt x="212" y="11"/>
                  </a:cubicBezTo>
                  <a:cubicBezTo>
                    <a:pt x="214" y="13"/>
                    <a:pt x="214" y="13"/>
                    <a:pt x="214" y="13"/>
                  </a:cubicBezTo>
                  <a:cubicBezTo>
                    <a:pt x="217" y="13"/>
                    <a:pt x="217" y="13"/>
                    <a:pt x="217" y="13"/>
                  </a:cubicBezTo>
                  <a:cubicBezTo>
                    <a:pt x="218" y="13"/>
                    <a:pt x="218" y="13"/>
                    <a:pt x="218" y="13"/>
                  </a:cubicBezTo>
                  <a:cubicBezTo>
                    <a:pt x="221" y="13"/>
                    <a:pt x="221" y="13"/>
                    <a:pt x="221" y="13"/>
                  </a:cubicBezTo>
                  <a:cubicBezTo>
                    <a:pt x="219" y="11"/>
                    <a:pt x="219" y="11"/>
                    <a:pt x="219" y="11"/>
                  </a:cubicBezTo>
                  <a:moveTo>
                    <a:pt x="427" y="9"/>
                  </a:moveTo>
                  <a:cubicBezTo>
                    <a:pt x="424" y="9"/>
                    <a:pt x="424" y="9"/>
                    <a:pt x="424" y="9"/>
                  </a:cubicBezTo>
                  <a:cubicBezTo>
                    <a:pt x="444" y="22"/>
                    <a:pt x="444" y="22"/>
                    <a:pt x="444" y="22"/>
                  </a:cubicBezTo>
                  <a:cubicBezTo>
                    <a:pt x="446" y="23"/>
                    <a:pt x="446" y="23"/>
                    <a:pt x="446" y="23"/>
                  </a:cubicBezTo>
                  <a:cubicBezTo>
                    <a:pt x="460" y="33"/>
                    <a:pt x="460" y="33"/>
                    <a:pt x="460" y="33"/>
                  </a:cubicBezTo>
                  <a:cubicBezTo>
                    <a:pt x="461" y="31"/>
                    <a:pt x="461" y="31"/>
                    <a:pt x="461" y="31"/>
                  </a:cubicBezTo>
                  <a:cubicBezTo>
                    <a:pt x="448" y="22"/>
                    <a:pt x="448" y="22"/>
                    <a:pt x="448" y="22"/>
                  </a:cubicBezTo>
                  <a:cubicBezTo>
                    <a:pt x="446" y="21"/>
                    <a:pt x="446" y="21"/>
                    <a:pt x="446" y="21"/>
                  </a:cubicBezTo>
                  <a:cubicBezTo>
                    <a:pt x="427" y="9"/>
                    <a:pt x="427" y="9"/>
                    <a:pt x="427" y="9"/>
                  </a:cubicBezTo>
                  <a:moveTo>
                    <a:pt x="288" y="8"/>
                  </a:moveTo>
                  <a:cubicBezTo>
                    <a:pt x="288" y="9"/>
                    <a:pt x="288" y="9"/>
                    <a:pt x="288" y="9"/>
                  </a:cubicBezTo>
                  <a:cubicBezTo>
                    <a:pt x="288" y="9"/>
                    <a:pt x="288" y="9"/>
                    <a:pt x="288" y="9"/>
                  </a:cubicBezTo>
                  <a:cubicBezTo>
                    <a:pt x="288" y="8"/>
                    <a:pt x="288" y="8"/>
                    <a:pt x="288" y="8"/>
                  </a:cubicBezTo>
                  <a:moveTo>
                    <a:pt x="287" y="7"/>
                  </a:moveTo>
                  <a:cubicBezTo>
                    <a:pt x="243" y="10"/>
                    <a:pt x="243" y="10"/>
                    <a:pt x="243" y="10"/>
                  </a:cubicBezTo>
                  <a:cubicBezTo>
                    <a:pt x="242" y="10"/>
                    <a:pt x="242" y="10"/>
                    <a:pt x="242" y="10"/>
                  </a:cubicBezTo>
                  <a:cubicBezTo>
                    <a:pt x="221" y="11"/>
                    <a:pt x="221" y="11"/>
                    <a:pt x="221" y="11"/>
                  </a:cubicBezTo>
                  <a:cubicBezTo>
                    <a:pt x="223" y="12"/>
                    <a:pt x="223" y="12"/>
                    <a:pt x="223" y="12"/>
                  </a:cubicBezTo>
                  <a:cubicBezTo>
                    <a:pt x="242" y="11"/>
                    <a:pt x="242" y="11"/>
                    <a:pt x="242" y="11"/>
                  </a:cubicBezTo>
                  <a:cubicBezTo>
                    <a:pt x="244" y="11"/>
                    <a:pt x="244" y="11"/>
                    <a:pt x="244" y="11"/>
                  </a:cubicBezTo>
                  <a:cubicBezTo>
                    <a:pt x="284" y="9"/>
                    <a:pt x="284" y="9"/>
                    <a:pt x="284" y="9"/>
                  </a:cubicBezTo>
                  <a:cubicBezTo>
                    <a:pt x="287" y="7"/>
                    <a:pt x="287" y="7"/>
                    <a:pt x="287" y="7"/>
                  </a:cubicBezTo>
                  <a:moveTo>
                    <a:pt x="312" y="6"/>
                  </a:moveTo>
                  <a:cubicBezTo>
                    <a:pt x="296" y="7"/>
                    <a:pt x="296" y="7"/>
                    <a:pt x="296" y="7"/>
                  </a:cubicBezTo>
                  <a:cubicBezTo>
                    <a:pt x="291" y="7"/>
                    <a:pt x="291" y="7"/>
                    <a:pt x="291" y="7"/>
                  </a:cubicBezTo>
                  <a:cubicBezTo>
                    <a:pt x="290" y="9"/>
                    <a:pt x="290" y="9"/>
                    <a:pt x="290" y="9"/>
                  </a:cubicBezTo>
                  <a:cubicBezTo>
                    <a:pt x="295" y="8"/>
                    <a:pt x="295" y="8"/>
                    <a:pt x="295" y="8"/>
                  </a:cubicBezTo>
                  <a:cubicBezTo>
                    <a:pt x="303" y="8"/>
                    <a:pt x="303" y="8"/>
                    <a:pt x="303" y="8"/>
                  </a:cubicBezTo>
                  <a:cubicBezTo>
                    <a:pt x="312" y="7"/>
                    <a:pt x="312" y="7"/>
                    <a:pt x="312" y="7"/>
                  </a:cubicBezTo>
                  <a:cubicBezTo>
                    <a:pt x="312" y="6"/>
                    <a:pt x="312" y="6"/>
                    <a:pt x="312" y="6"/>
                  </a:cubicBezTo>
                  <a:moveTo>
                    <a:pt x="326" y="5"/>
                  </a:moveTo>
                  <a:cubicBezTo>
                    <a:pt x="325" y="5"/>
                    <a:pt x="325" y="5"/>
                    <a:pt x="325" y="5"/>
                  </a:cubicBezTo>
                  <a:cubicBezTo>
                    <a:pt x="323" y="5"/>
                    <a:pt x="323" y="5"/>
                    <a:pt x="323" y="5"/>
                  </a:cubicBezTo>
                  <a:cubicBezTo>
                    <a:pt x="314" y="5"/>
                    <a:pt x="314" y="5"/>
                    <a:pt x="314" y="5"/>
                  </a:cubicBezTo>
                  <a:cubicBezTo>
                    <a:pt x="314" y="7"/>
                    <a:pt x="314" y="7"/>
                    <a:pt x="314" y="7"/>
                  </a:cubicBezTo>
                  <a:cubicBezTo>
                    <a:pt x="323" y="7"/>
                    <a:pt x="323" y="7"/>
                    <a:pt x="323" y="7"/>
                  </a:cubicBezTo>
                  <a:cubicBezTo>
                    <a:pt x="325" y="7"/>
                    <a:pt x="325" y="7"/>
                    <a:pt x="325" y="7"/>
                  </a:cubicBezTo>
                  <a:cubicBezTo>
                    <a:pt x="326" y="7"/>
                    <a:pt x="326" y="7"/>
                    <a:pt x="326" y="7"/>
                  </a:cubicBezTo>
                  <a:cubicBezTo>
                    <a:pt x="326" y="5"/>
                    <a:pt x="326" y="5"/>
                    <a:pt x="326" y="5"/>
                  </a:cubicBezTo>
                  <a:moveTo>
                    <a:pt x="393" y="1"/>
                  </a:moveTo>
                  <a:cubicBezTo>
                    <a:pt x="393" y="1"/>
                    <a:pt x="393" y="1"/>
                    <a:pt x="393" y="1"/>
                  </a:cubicBezTo>
                  <a:cubicBezTo>
                    <a:pt x="379" y="2"/>
                    <a:pt x="379" y="2"/>
                    <a:pt x="379" y="2"/>
                  </a:cubicBezTo>
                  <a:cubicBezTo>
                    <a:pt x="377" y="2"/>
                    <a:pt x="377" y="2"/>
                    <a:pt x="377" y="2"/>
                  </a:cubicBezTo>
                  <a:cubicBezTo>
                    <a:pt x="328" y="5"/>
                    <a:pt x="328" y="5"/>
                    <a:pt x="328" y="5"/>
                  </a:cubicBezTo>
                  <a:cubicBezTo>
                    <a:pt x="328" y="7"/>
                    <a:pt x="328" y="7"/>
                    <a:pt x="328" y="7"/>
                  </a:cubicBezTo>
                  <a:cubicBezTo>
                    <a:pt x="375" y="4"/>
                    <a:pt x="375" y="4"/>
                    <a:pt x="375" y="4"/>
                  </a:cubicBezTo>
                  <a:cubicBezTo>
                    <a:pt x="378" y="4"/>
                    <a:pt x="378" y="4"/>
                    <a:pt x="378" y="4"/>
                  </a:cubicBezTo>
                  <a:cubicBezTo>
                    <a:pt x="392" y="3"/>
                    <a:pt x="392" y="3"/>
                    <a:pt x="392" y="3"/>
                  </a:cubicBezTo>
                  <a:cubicBezTo>
                    <a:pt x="394" y="3"/>
                    <a:pt x="394" y="3"/>
                    <a:pt x="394" y="3"/>
                  </a:cubicBezTo>
                  <a:cubicBezTo>
                    <a:pt x="394" y="3"/>
                    <a:pt x="394" y="3"/>
                    <a:pt x="394" y="3"/>
                  </a:cubicBezTo>
                  <a:cubicBezTo>
                    <a:pt x="394" y="2"/>
                    <a:pt x="394" y="2"/>
                    <a:pt x="394" y="2"/>
                  </a:cubicBezTo>
                  <a:cubicBezTo>
                    <a:pt x="393" y="1"/>
                    <a:pt x="393" y="1"/>
                    <a:pt x="393" y="1"/>
                  </a:cubicBezTo>
                  <a:moveTo>
                    <a:pt x="414" y="0"/>
                  </a:moveTo>
                  <a:cubicBezTo>
                    <a:pt x="414" y="0"/>
                    <a:pt x="414" y="0"/>
                    <a:pt x="414" y="0"/>
                  </a:cubicBezTo>
                  <a:cubicBezTo>
                    <a:pt x="395" y="1"/>
                    <a:pt x="395" y="1"/>
                    <a:pt x="395" y="1"/>
                  </a:cubicBezTo>
                  <a:cubicBezTo>
                    <a:pt x="396" y="3"/>
                    <a:pt x="396" y="3"/>
                    <a:pt x="396" y="3"/>
                  </a:cubicBezTo>
                  <a:cubicBezTo>
                    <a:pt x="414" y="2"/>
                    <a:pt x="414" y="2"/>
                    <a:pt x="414" y="2"/>
                  </a:cubicBezTo>
                  <a:cubicBezTo>
                    <a:pt x="422" y="7"/>
                    <a:pt x="422" y="7"/>
                    <a:pt x="422" y="7"/>
                  </a:cubicBezTo>
                  <a:cubicBezTo>
                    <a:pt x="425" y="7"/>
                    <a:pt x="425" y="7"/>
                    <a:pt x="425" y="7"/>
                  </a:cubicBezTo>
                  <a:cubicBezTo>
                    <a:pt x="415" y="0"/>
                    <a:pt x="415" y="0"/>
                    <a:pt x="415" y="0"/>
                  </a:cubicBezTo>
                  <a:cubicBezTo>
                    <a:pt x="414" y="0"/>
                    <a:pt x="414" y="0"/>
                    <a:pt x="414"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41" name="Freeform 21"/>
            <p:cNvSpPr>
              <a:spLocks noEditPoints="1"/>
            </p:cNvSpPr>
            <p:nvPr/>
          </p:nvSpPr>
          <p:spPr bwMode="auto">
            <a:xfrm>
              <a:off x="8865750" y="3160102"/>
              <a:ext cx="1486721" cy="427752"/>
            </a:xfrm>
            <a:custGeom>
              <a:avLst/>
              <a:gdLst>
                <a:gd name="T0" fmla="*/ 800 w 831"/>
                <a:gd name="T1" fmla="*/ 251 h 263"/>
                <a:gd name="T2" fmla="*/ 770 w 831"/>
                <a:gd name="T3" fmla="*/ 249 h 263"/>
                <a:gd name="T4" fmla="*/ 710 w 831"/>
                <a:gd name="T5" fmla="*/ 237 h 263"/>
                <a:gd name="T6" fmla="*/ 713 w 831"/>
                <a:gd name="T7" fmla="*/ 235 h 263"/>
                <a:gd name="T8" fmla="*/ 805 w 831"/>
                <a:gd name="T9" fmla="*/ 251 h 263"/>
                <a:gd name="T10" fmla="*/ 826 w 831"/>
                <a:gd name="T11" fmla="*/ 254 h 263"/>
                <a:gd name="T12" fmla="*/ 708 w 831"/>
                <a:gd name="T13" fmla="*/ 237 h 263"/>
                <a:gd name="T14" fmla="*/ 649 w 831"/>
                <a:gd name="T15" fmla="*/ 225 h 263"/>
                <a:gd name="T16" fmla="*/ 639 w 831"/>
                <a:gd name="T17" fmla="*/ 218 h 263"/>
                <a:gd name="T18" fmla="*/ 639 w 831"/>
                <a:gd name="T19" fmla="*/ 218 h 263"/>
                <a:gd name="T20" fmla="*/ 810 w 831"/>
                <a:gd name="T21" fmla="*/ 230 h 263"/>
                <a:gd name="T22" fmla="*/ 628 w 831"/>
                <a:gd name="T23" fmla="*/ 221 h 263"/>
                <a:gd name="T24" fmla="*/ 632 w 831"/>
                <a:gd name="T25" fmla="*/ 218 h 263"/>
                <a:gd name="T26" fmla="*/ 803 w 831"/>
                <a:gd name="T27" fmla="*/ 213 h 263"/>
                <a:gd name="T28" fmla="*/ 552 w 831"/>
                <a:gd name="T29" fmla="*/ 206 h 263"/>
                <a:gd name="T30" fmla="*/ 571 w 831"/>
                <a:gd name="T31" fmla="*/ 206 h 263"/>
                <a:gd name="T32" fmla="*/ 507 w 831"/>
                <a:gd name="T33" fmla="*/ 197 h 263"/>
                <a:gd name="T34" fmla="*/ 403 w 831"/>
                <a:gd name="T35" fmla="*/ 171 h 263"/>
                <a:gd name="T36" fmla="*/ 417 w 831"/>
                <a:gd name="T37" fmla="*/ 178 h 263"/>
                <a:gd name="T38" fmla="*/ 438 w 831"/>
                <a:gd name="T39" fmla="*/ 183 h 263"/>
                <a:gd name="T40" fmla="*/ 436 w 831"/>
                <a:gd name="T41" fmla="*/ 178 h 263"/>
                <a:gd name="T42" fmla="*/ 403 w 831"/>
                <a:gd name="T43" fmla="*/ 171 h 263"/>
                <a:gd name="T44" fmla="*/ 396 w 831"/>
                <a:gd name="T45" fmla="*/ 175 h 263"/>
                <a:gd name="T46" fmla="*/ 367 w 831"/>
                <a:gd name="T47" fmla="*/ 168 h 263"/>
                <a:gd name="T48" fmla="*/ 344 w 831"/>
                <a:gd name="T49" fmla="*/ 159 h 263"/>
                <a:gd name="T50" fmla="*/ 344 w 831"/>
                <a:gd name="T51" fmla="*/ 159 h 263"/>
                <a:gd name="T52" fmla="*/ 154 w 831"/>
                <a:gd name="T53" fmla="*/ 126 h 263"/>
                <a:gd name="T54" fmla="*/ 258 w 831"/>
                <a:gd name="T55" fmla="*/ 147 h 263"/>
                <a:gd name="T56" fmla="*/ 258 w 831"/>
                <a:gd name="T57" fmla="*/ 142 h 263"/>
                <a:gd name="T58" fmla="*/ 152 w 831"/>
                <a:gd name="T59" fmla="*/ 121 h 263"/>
                <a:gd name="T60" fmla="*/ 739 w 831"/>
                <a:gd name="T61" fmla="*/ 119 h 263"/>
                <a:gd name="T62" fmla="*/ 746 w 831"/>
                <a:gd name="T63" fmla="*/ 121 h 263"/>
                <a:gd name="T64" fmla="*/ 52 w 831"/>
                <a:gd name="T65" fmla="*/ 104 h 263"/>
                <a:gd name="T66" fmla="*/ 128 w 831"/>
                <a:gd name="T67" fmla="*/ 116 h 263"/>
                <a:gd name="T68" fmla="*/ 33 w 831"/>
                <a:gd name="T69" fmla="*/ 97 h 263"/>
                <a:gd name="T70" fmla="*/ 33 w 831"/>
                <a:gd name="T71" fmla="*/ 97 h 263"/>
                <a:gd name="T72" fmla="*/ 736 w 831"/>
                <a:gd name="T73" fmla="*/ 104 h 263"/>
                <a:gd name="T74" fmla="*/ 0 w 831"/>
                <a:gd name="T75" fmla="*/ 95 h 263"/>
                <a:gd name="T76" fmla="*/ 24 w 831"/>
                <a:gd name="T77" fmla="*/ 95 h 263"/>
                <a:gd name="T78" fmla="*/ 55 w 831"/>
                <a:gd name="T79" fmla="*/ 90 h 263"/>
                <a:gd name="T80" fmla="*/ 97 w 831"/>
                <a:gd name="T81" fmla="*/ 81 h 263"/>
                <a:gd name="T82" fmla="*/ 102 w 831"/>
                <a:gd name="T83" fmla="*/ 85 h 263"/>
                <a:gd name="T84" fmla="*/ 710 w 831"/>
                <a:gd name="T85" fmla="*/ 69 h 263"/>
                <a:gd name="T86" fmla="*/ 275 w 831"/>
                <a:gd name="T87" fmla="*/ 57 h 263"/>
                <a:gd name="T88" fmla="*/ 197 w 831"/>
                <a:gd name="T89" fmla="*/ 66 h 263"/>
                <a:gd name="T90" fmla="*/ 121 w 831"/>
                <a:gd name="T91" fmla="*/ 81 h 263"/>
                <a:gd name="T92" fmla="*/ 199 w 831"/>
                <a:gd name="T93" fmla="*/ 71 h 263"/>
                <a:gd name="T94" fmla="*/ 275 w 831"/>
                <a:gd name="T95" fmla="*/ 57 h 263"/>
                <a:gd name="T96" fmla="*/ 329 w 831"/>
                <a:gd name="T97" fmla="*/ 47 h 263"/>
                <a:gd name="T98" fmla="*/ 341 w 831"/>
                <a:gd name="T99" fmla="*/ 52 h 263"/>
                <a:gd name="T100" fmla="*/ 687 w 831"/>
                <a:gd name="T101" fmla="*/ 26 h 263"/>
                <a:gd name="T102" fmla="*/ 687 w 831"/>
                <a:gd name="T103" fmla="*/ 26 h 263"/>
                <a:gd name="T104" fmla="*/ 488 w 831"/>
                <a:gd name="T105" fmla="*/ 26 h 263"/>
                <a:gd name="T106" fmla="*/ 481 w 831"/>
                <a:gd name="T107" fmla="*/ 31 h 263"/>
                <a:gd name="T108" fmla="*/ 545 w 831"/>
                <a:gd name="T109" fmla="*/ 24 h 263"/>
                <a:gd name="T110" fmla="*/ 552 w 831"/>
                <a:gd name="T111" fmla="*/ 21 h 263"/>
                <a:gd name="T112" fmla="*/ 571 w 831"/>
                <a:gd name="T113" fmla="*/ 14 h 263"/>
                <a:gd name="T114" fmla="*/ 620 w 831"/>
                <a:gd name="T115" fmla="*/ 12 h 263"/>
                <a:gd name="T116" fmla="*/ 684 w 831"/>
                <a:gd name="T117" fmla="*/ 19 h 263"/>
                <a:gd name="T118" fmla="*/ 618 w 831"/>
                <a:gd name="T119" fmla="*/ 7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31" h="263">
                  <a:moveTo>
                    <a:pt x="772" y="247"/>
                  </a:moveTo>
                  <a:lnTo>
                    <a:pt x="789" y="254"/>
                  </a:lnTo>
                  <a:lnTo>
                    <a:pt x="800" y="256"/>
                  </a:lnTo>
                  <a:lnTo>
                    <a:pt x="800" y="251"/>
                  </a:lnTo>
                  <a:lnTo>
                    <a:pt x="772" y="247"/>
                  </a:lnTo>
                  <a:close/>
                  <a:moveTo>
                    <a:pt x="753" y="242"/>
                  </a:moveTo>
                  <a:lnTo>
                    <a:pt x="758" y="247"/>
                  </a:lnTo>
                  <a:lnTo>
                    <a:pt x="770" y="249"/>
                  </a:lnTo>
                  <a:lnTo>
                    <a:pt x="755" y="242"/>
                  </a:lnTo>
                  <a:lnTo>
                    <a:pt x="753" y="242"/>
                  </a:lnTo>
                  <a:close/>
                  <a:moveTo>
                    <a:pt x="713" y="235"/>
                  </a:moveTo>
                  <a:lnTo>
                    <a:pt x="710" y="237"/>
                  </a:lnTo>
                  <a:lnTo>
                    <a:pt x="751" y="247"/>
                  </a:lnTo>
                  <a:lnTo>
                    <a:pt x="751" y="244"/>
                  </a:lnTo>
                  <a:lnTo>
                    <a:pt x="746" y="240"/>
                  </a:lnTo>
                  <a:lnTo>
                    <a:pt x="713" y="235"/>
                  </a:lnTo>
                  <a:close/>
                  <a:moveTo>
                    <a:pt x="815" y="232"/>
                  </a:moveTo>
                  <a:lnTo>
                    <a:pt x="812" y="237"/>
                  </a:lnTo>
                  <a:lnTo>
                    <a:pt x="822" y="256"/>
                  </a:lnTo>
                  <a:lnTo>
                    <a:pt x="805" y="251"/>
                  </a:lnTo>
                  <a:lnTo>
                    <a:pt x="803" y="256"/>
                  </a:lnTo>
                  <a:lnTo>
                    <a:pt x="822" y="261"/>
                  </a:lnTo>
                  <a:lnTo>
                    <a:pt x="831" y="263"/>
                  </a:lnTo>
                  <a:lnTo>
                    <a:pt x="826" y="254"/>
                  </a:lnTo>
                  <a:lnTo>
                    <a:pt x="815" y="232"/>
                  </a:lnTo>
                  <a:close/>
                  <a:moveTo>
                    <a:pt x="701" y="232"/>
                  </a:moveTo>
                  <a:lnTo>
                    <a:pt x="689" y="232"/>
                  </a:lnTo>
                  <a:lnTo>
                    <a:pt x="708" y="237"/>
                  </a:lnTo>
                  <a:lnTo>
                    <a:pt x="708" y="232"/>
                  </a:lnTo>
                  <a:lnTo>
                    <a:pt x="701" y="232"/>
                  </a:lnTo>
                  <a:close/>
                  <a:moveTo>
                    <a:pt x="649" y="221"/>
                  </a:moveTo>
                  <a:lnTo>
                    <a:pt x="649" y="225"/>
                  </a:lnTo>
                  <a:lnTo>
                    <a:pt x="677" y="230"/>
                  </a:lnTo>
                  <a:lnTo>
                    <a:pt x="689" y="230"/>
                  </a:lnTo>
                  <a:lnTo>
                    <a:pt x="649" y="221"/>
                  </a:lnTo>
                  <a:close/>
                  <a:moveTo>
                    <a:pt x="639" y="218"/>
                  </a:moveTo>
                  <a:lnTo>
                    <a:pt x="642" y="223"/>
                  </a:lnTo>
                  <a:lnTo>
                    <a:pt x="644" y="225"/>
                  </a:lnTo>
                  <a:lnTo>
                    <a:pt x="644" y="221"/>
                  </a:lnTo>
                  <a:lnTo>
                    <a:pt x="639" y="218"/>
                  </a:lnTo>
                  <a:close/>
                  <a:moveTo>
                    <a:pt x="805" y="218"/>
                  </a:moveTo>
                  <a:lnTo>
                    <a:pt x="800" y="218"/>
                  </a:lnTo>
                  <a:lnTo>
                    <a:pt x="810" y="235"/>
                  </a:lnTo>
                  <a:lnTo>
                    <a:pt x="810" y="230"/>
                  </a:lnTo>
                  <a:lnTo>
                    <a:pt x="805" y="218"/>
                  </a:lnTo>
                  <a:close/>
                  <a:moveTo>
                    <a:pt x="620" y="216"/>
                  </a:moveTo>
                  <a:lnTo>
                    <a:pt x="620" y="221"/>
                  </a:lnTo>
                  <a:lnTo>
                    <a:pt x="628" y="221"/>
                  </a:lnTo>
                  <a:lnTo>
                    <a:pt x="632" y="223"/>
                  </a:lnTo>
                  <a:lnTo>
                    <a:pt x="637" y="223"/>
                  </a:lnTo>
                  <a:lnTo>
                    <a:pt x="637" y="218"/>
                  </a:lnTo>
                  <a:lnTo>
                    <a:pt x="632" y="218"/>
                  </a:lnTo>
                  <a:lnTo>
                    <a:pt x="620" y="216"/>
                  </a:lnTo>
                  <a:close/>
                  <a:moveTo>
                    <a:pt x="796" y="211"/>
                  </a:moveTo>
                  <a:lnTo>
                    <a:pt x="798" y="213"/>
                  </a:lnTo>
                  <a:lnTo>
                    <a:pt x="803" y="213"/>
                  </a:lnTo>
                  <a:lnTo>
                    <a:pt x="800" y="211"/>
                  </a:lnTo>
                  <a:lnTo>
                    <a:pt x="796" y="211"/>
                  </a:lnTo>
                  <a:close/>
                  <a:moveTo>
                    <a:pt x="557" y="202"/>
                  </a:moveTo>
                  <a:lnTo>
                    <a:pt x="552" y="206"/>
                  </a:lnTo>
                  <a:lnTo>
                    <a:pt x="580" y="211"/>
                  </a:lnTo>
                  <a:lnTo>
                    <a:pt x="616" y="218"/>
                  </a:lnTo>
                  <a:lnTo>
                    <a:pt x="616" y="213"/>
                  </a:lnTo>
                  <a:lnTo>
                    <a:pt x="571" y="206"/>
                  </a:lnTo>
                  <a:lnTo>
                    <a:pt x="559" y="204"/>
                  </a:lnTo>
                  <a:lnTo>
                    <a:pt x="557" y="202"/>
                  </a:lnTo>
                  <a:close/>
                  <a:moveTo>
                    <a:pt x="512" y="194"/>
                  </a:moveTo>
                  <a:lnTo>
                    <a:pt x="507" y="197"/>
                  </a:lnTo>
                  <a:lnTo>
                    <a:pt x="545" y="204"/>
                  </a:lnTo>
                  <a:lnTo>
                    <a:pt x="549" y="202"/>
                  </a:lnTo>
                  <a:lnTo>
                    <a:pt x="512" y="194"/>
                  </a:lnTo>
                  <a:close/>
                  <a:moveTo>
                    <a:pt x="403" y="171"/>
                  </a:moveTo>
                  <a:lnTo>
                    <a:pt x="400" y="175"/>
                  </a:lnTo>
                  <a:lnTo>
                    <a:pt x="410" y="178"/>
                  </a:lnTo>
                  <a:lnTo>
                    <a:pt x="412" y="178"/>
                  </a:lnTo>
                  <a:lnTo>
                    <a:pt x="417" y="178"/>
                  </a:lnTo>
                  <a:lnTo>
                    <a:pt x="419" y="180"/>
                  </a:lnTo>
                  <a:lnTo>
                    <a:pt x="424" y="180"/>
                  </a:lnTo>
                  <a:lnTo>
                    <a:pt x="433" y="183"/>
                  </a:lnTo>
                  <a:lnTo>
                    <a:pt x="438" y="183"/>
                  </a:lnTo>
                  <a:lnTo>
                    <a:pt x="500" y="194"/>
                  </a:lnTo>
                  <a:lnTo>
                    <a:pt x="507" y="192"/>
                  </a:lnTo>
                  <a:lnTo>
                    <a:pt x="441" y="180"/>
                  </a:lnTo>
                  <a:lnTo>
                    <a:pt x="436" y="178"/>
                  </a:lnTo>
                  <a:lnTo>
                    <a:pt x="426" y="175"/>
                  </a:lnTo>
                  <a:lnTo>
                    <a:pt x="426" y="175"/>
                  </a:lnTo>
                  <a:lnTo>
                    <a:pt x="410" y="173"/>
                  </a:lnTo>
                  <a:lnTo>
                    <a:pt x="403" y="171"/>
                  </a:lnTo>
                  <a:close/>
                  <a:moveTo>
                    <a:pt x="381" y="166"/>
                  </a:moveTo>
                  <a:lnTo>
                    <a:pt x="377" y="171"/>
                  </a:lnTo>
                  <a:lnTo>
                    <a:pt x="391" y="173"/>
                  </a:lnTo>
                  <a:lnTo>
                    <a:pt x="396" y="175"/>
                  </a:lnTo>
                  <a:lnTo>
                    <a:pt x="398" y="171"/>
                  </a:lnTo>
                  <a:lnTo>
                    <a:pt x="381" y="166"/>
                  </a:lnTo>
                  <a:close/>
                  <a:moveTo>
                    <a:pt x="372" y="166"/>
                  </a:moveTo>
                  <a:lnTo>
                    <a:pt x="367" y="168"/>
                  </a:lnTo>
                  <a:lnTo>
                    <a:pt x="372" y="168"/>
                  </a:lnTo>
                  <a:lnTo>
                    <a:pt x="377" y="166"/>
                  </a:lnTo>
                  <a:lnTo>
                    <a:pt x="372" y="166"/>
                  </a:lnTo>
                  <a:close/>
                  <a:moveTo>
                    <a:pt x="344" y="159"/>
                  </a:moveTo>
                  <a:lnTo>
                    <a:pt x="346" y="164"/>
                  </a:lnTo>
                  <a:lnTo>
                    <a:pt x="362" y="168"/>
                  </a:lnTo>
                  <a:lnTo>
                    <a:pt x="367" y="164"/>
                  </a:lnTo>
                  <a:lnTo>
                    <a:pt x="344" y="159"/>
                  </a:lnTo>
                  <a:close/>
                  <a:moveTo>
                    <a:pt x="138" y="119"/>
                  </a:moveTo>
                  <a:lnTo>
                    <a:pt x="138" y="121"/>
                  </a:lnTo>
                  <a:lnTo>
                    <a:pt x="149" y="123"/>
                  </a:lnTo>
                  <a:lnTo>
                    <a:pt x="154" y="126"/>
                  </a:lnTo>
                  <a:lnTo>
                    <a:pt x="209" y="135"/>
                  </a:lnTo>
                  <a:lnTo>
                    <a:pt x="211" y="138"/>
                  </a:lnTo>
                  <a:lnTo>
                    <a:pt x="251" y="145"/>
                  </a:lnTo>
                  <a:lnTo>
                    <a:pt x="258" y="147"/>
                  </a:lnTo>
                  <a:lnTo>
                    <a:pt x="341" y="164"/>
                  </a:lnTo>
                  <a:lnTo>
                    <a:pt x="336" y="159"/>
                  </a:lnTo>
                  <a:lnTo>
                    <a:pt x="265" y="145"/>
                  </a:lnTo>
                  <a:lnTo>
                    <a:pt x="258" y="142"/>
                  </a:lnTo>
                  <a:lnTo>
                    <a:pt x="213" y="133"/>
                  </a:lnTo>
                  <a:lnTo>
                    <a:pt x="209" y="133"/>
                  </a:lnTo>
                  <a:lnTo>
                    <a:pt x="157" y="121"/>
                  </a:lnTo>
                  <a:lnTo>
                    <a:pt x="152" y="121"/>
                  </a:lnTo>
                  <a:lnTo>
                    <a:pt x="138" y="119"/>
                  </a:lnTo>
                  <a:close/>
                  <a:moveTo>
                    <a:pt x="739" y="111"/>
                  </a:moveTo>
                  <a:lnTo>
                    <a:pt x="739" y="116"/>
                  </a:lnTo>
                  <a:lnTo>
                    <a:pt x="739" y="119"/>
                  </a:lnTo>
                  <a:lnTo>
                    <a:pt x="741" y="123"/>
                  </a:lnTo>
                  <a:lnTo>
                    <a:pt x="791" y="206"/>
                  </a:lnTo>
                  <a:lnTo>
                    <a:pt x="798" y="206"/>
                  </a:lnTo>
                  <a:lnTo>
                    <a:pt x="746" y="121"/>
                  </a:lnTo>
                  <a:lnTo>
                    <a:pt x="744" y="116"/>
                  </a:lnTo>
                  <a:lnTo>
                    <a:pt x="739" y="111"/>
                  </a:lnTo>
                  <a:close/>
                  <a:moveTo>
                    <a:pt x="55" y="102"/>
                  </a:moveTo>
                  <a:lnTo>
                    <a:pt x="52" y="104"/>
                  </a:lnTo>
                  <a:lnTo>
                    <a:pt x="100" y="114"/>
                  </a:lnTo>
                  <a:lnTo>
                    <a:pt x="102" y="116"/>
                  </a:lnTo>
                  <a:lnTo>
                    <a:pt x="130" y="121"/>
                  </a:lnTo>
                  <a:lnTo>
                    <a:pt x="128" y="116"/>
                  </a:lnTo>
                  <a:lnTo>
                    <a:pt x="102" y="111"/>
                  </a:lnTo>
                  <a:lnTo>
                    <a:pt x="100" y="109"/>
                  </a:lnTo>
                  <a:lnTo>
                    <a:pt x="55" y="102"/>
                  </a:lnTo>
                  <a:close/>
                  <a:moveTo>
                    <a:pt x="33" y="97"/>
                  </a:moveTo>
                  <a:lnTo>
                    <a:pt x="38" y="102"/>
                  </a:lnTo>
                  <a:lnTo>
                    <a:pt x="50" y="104"/>
                  </a:lnTo>
                  <a:lnTo>
                    <a:pt x="50" y="100"/>
                  </a:lnTo>
                  <a:lnTo>
                    <a:pt x="33" y="97"/>
                  </a:lnTo>
                  <a:close/>
                  <a:moveTo>
                    <a:pt x="729" y="95"/>
                  </a:moveTo>
                  <a:lnTo>
                    <a:pt x="725" y="97"/>
                  </a:lnTo>
                  <a:lnTo>
                    <a:pt x="734" y="111"/>
                  </a:lnTo>
                  <a:lnTo>
                    <a:pt x="736" y="104"/>
                  </a:lnTo>
                  <a:lnTo>
                    <a:pt x="729" y="95"/>
                  </a:lnTo>
                  <a:close/>
                  <a:moveTo>
                    <a:pt x="55" y="88"/>
                  </a:moveTo>
                  <a:lnTo>
                    <a:pt x="24" y="90"/>
                  </a:lnTo>
                  <a:lnTo>
                    <a:pt x="0" y="95"/>
                  </a:lnTo>
                  <a:lnTo>
                    <a:pt x="24" y="100"/>
                  </a:lnTo>
                  <a:lnTo>
                    <a:pt x="31" y="100"/>
                  </a:lnTo>
                  <a:lnTo>
                    <a:pt x="31" y="97"/>
                  </a:lnTo>
                  <a:lnTo>
                    <a:pt x="24" y="95"/>
                  </a:lnTo>
                  <a:lnTo>
                    <a:pt x="31" y="95"/>
                  </a:lnTo>
                  <a:lnTo>
                    <a:pt x="31" y="92"/>
                  </a:lnTo>
                  <a:lnTo>
                    <a:pt x="31" y="95"/>
                  </a:lnTo>
                  <a:lnTo>
                    <a:pt x="55" y="90"/>
                  </a:lnTo>
                  <a:lnTo>
                    <a:pt x="55" y="88"/>
                  </a:lnTo>
                  <a:close/>
                  <a:moveTo>
                    <a:pt x="114" y="78"/>
                  </a:moveTo>
                  <a:lnTo>
                    <a:pt x="102" y="81"/>
                  </a:lnTo>
                  <a:lnTo>
                    <a:pt x="97" y="81"/>
                  </a:lnTo>
                  <a:lnTo>
                    <a:pt x="59" y="85"/>
                  </a:lnTo>
                  <a:lnTo>
                    <a:pt x="59" y="90"/>
                  </a:lnTo>
                  <a:lnTo>
                    <a:pt x="97" y="85"/>
                  </a:lnTo>
                  <a:lnTo>
                    <a:pt x="102" y="85"/>
                  </a:lnTo>
                  <a:lnTo>
                    <a:pt x="116" y="83"/>
                  </a:lnTo>
                  <a:lnTo>
                    <a:pt x="114" y="78"/>
                  </a:lnTo>
                  <a:close/>
                  <a:moveTo>
                    <a:pt x="713" y="66"/>
                  </a:moveTo>
                  <a:lnTo>
                    <a:pt x="710" y="69"/>
                  </a:lnTo>
                  <a:lnTo>
                    <a:pt x="722" y="92"/>
                  </a:lnTo>
                  <a:lnTo>
                    <a:pt x="727" y="90"/>
                  </a:lnTo>
                  <a:lnTo>
                    <a:pt x="713" y="66"/>
                  </a:lnTo>
                  <a:close/>
                  <a:moveTo>
                    <a:pt x="275" y="57"/>
                  </a:moveTo>
                  <a:lnTo>
                    <a:pt x="251" y="59"/>
                  </a:lnTo>
                  <a:lnTo>
                    <a:pt x="246" y="59"/>
                  </a:lnTo>
                  <a:lnTo>
                    <a:pt x="201" y="66"/>
                  </a:lnTo>
                  <a:lnTo>
                    <a:pt x="197" y="66"/>
                  </a:lnTo>
                  <a:lnTo>
                    <a:pt x="159" y="71"/>
                  </a:lnTo>
                  <a:lnTo>
                    <a:pt x="145" y="73"/>
                  </a:lnTo>
                  <a:lnTo>
                    <a:pt x="119" y="78"/>
                  </a:lnTo>
                  <a:lnTo>
                    <a:pt x="121" y="81"/>
                  </a:lnTo>
                  <a:lnTo>
                    <a:pt x="159" y="76"/>
                  </a:lnTo>
                  <a:lnTo>
                    <a:pt x="171" y="76"/>
                  </a:lnTo>
                  <a:lnTo>
                    <a:pt x="192" y="71"/>
                  </a:lnTo>
                  <a:lnTo>
                    <a:pt x="199" y="71"/>
                  </a:lnTo>
                  <a:lnTo>
                    <a:pt x="244" y="64"/>
                  </a:lnTo>
                  <a:lnTo>
                    <a:pt x="249" y="64"/>
                  </a:lnTo>
                  <a:lnTo>
                    <a:pt x="277" y="59"/>
                  </a:lnTo>
                  <a:lnTo>
                    <a:pt x="275" y="57"/>
                  </a:lnTo>
                  <a:close/>
                  <a:moveTo>
                    <a:pt x="445" y="33"/>
                  </a:moveTo>
                  <a:lnTo>
                    <a:pt x="443" y="33"/>
                  </a:lnTo>
                  <a:lnTo>
                    <a:pt x="336" y="47"/>
                  </a:lnTo>
                  <a:lnTo>
                    <a:pt x="329" y="47"/>
                  </a:lnTo>
                  <a:lnTo>
                    <a:pt x="280" y="54"/>
                  </a:lnTo>
                  <a:lnTo>
                    <a:pt x="282" y="59"/>
                  </a:lnTo>
                  <a:lnTo>
                    <a:pt x="334" y="52"/>
                  </a:lnTo>
                  <a:lnTo>
                    <a:pt x="341" y="52"/>
                  </a:lnTo>
                  <a:lnTo>
                    <a:pt x="443" y="38"/>
                  </a:lnTo>
                  <a:lnTo>
                    <a:pt x="443" y="35"/>
                  </a:lnTo>
                  <a:lnTo>
                    <a:pt x="445" y="33"/>
                  </a:lnTo>
                  <a:close/>
                  <a:moveTo>
                    <a:pt x="687" y="26"/>
                  </a:moveTo>
                  <a:lnTo>
                    <a:pt x="687" y="31"/>
                  </a:lnTo>
                  <a:lnTo>
                    <a:pt x="708" y="66"/>
                  </a:lnTo>
                  <a:lnTo>
                    <a:pt x="710" y="64"/>
                  </a:lnTo>
                  <a:lnTo>
                    <a:pt x="687" y="26"/>
                  </a:lnTo>
                  <a:close/>
                  <a:moveTo>
                    <a:pt x="552" y="16"/>
                  </a:moveTo>
                  <a:lnTo>
                    <a:pt x="493" y="26"/>
                  </a:lnTo>
                  <a:lnTo>
                    <a:pt x="488" y="26"/>
                  </a:lnTo>
                  <a:lnTo>
                    <a:pt x="488" y="26"/>
                  </a:lnTo>
                  <a:lnTo>
                    <a:pt x="483" y="26"/>
                  </a:lnTo>
                  <a:lnTo>
                    <a:pt x="450" y="31"/>
                  </a:lnTo>
                  <a:lnTo>
                    <a:pt x="448" y="35"/>
                  </a:lnTo>
                  <a:lnTo>
                    <a:pt x="481" y="31"/>
                  </a:lnTo>
                  <a:lnTo>
                    <a:pt x="486" y="31"/>
                  </a:lnTo>
                  <a:lnTo>
                    <a:pt x="490" y="31"/>
                  </a:lnTo>
                  <a:lnTo>
                    <a:pt x="495" y="28"/>
                  </a:lnTo>
                  <a:lnTo>
                    <a:pt x="545" y="24"/>
                  </a:lnTo>
                  <a:lnTo>
                    <a:pt x="552" y="16"/>
                  </a:lnTo>
                  <a:close/>
                  <a:moveTo>
                    <a:pt x="564" y="16"/>
                  </a:moveTo>
                  <a:lnTo>
                    <a:pt x="559" y="16"/>
                  </a:lnTo>
                  <a:lnTo>
                    <a:pt x="552" y="21"/>
                  </a:lnTo>
                  <a:lnTo>
                    <a:pt x="557" y="21"/>
                  </a:lnTo>
                  <a:lnTo>
                    <a:pt x="564" y="16"/>
                  </a:lnTo>
                  <a:close/>
                  <a:moveTo>
                    <a:pt x="620" y="12"/>
                  </a:moveTo>
                  <a:lnTo>
                    <a:pt x="571" y="14"/>
                  </a:lnTo>
                  <a:lnTo>
                    <a:pt x="566" y="19"/>
                  </a:lnTo>
                  <a:lnTo>
                    <a:pt x="592" y="16"/>
                  </a:lnTo>
                  <a:lnTo>
                    <a:pt x="599" y="14"/>
                  </a:lnTo>
                  <a:lnTo>
                    <a:pt x="620" y="12"/>
                  </a:lnTo>
                  <a:close/>
                  <a:moveTo>
                    <a:pt x="677" y="9"/>
                  </a:moveTo>
                  <a:lnTo>
                    <a:pt x="673" y="9"/>
                  </a:lnTo>
                  <a:lnTo>
                    <a:pt x="682" y="26"/>
                  </a:lnTo>
                  <a:lnTo>
                    <a:pt x="684" y="19"/>
                  </a:lnTo>
                  <a:lnTo>
                    <a:pt x="677" y="9"/>
                  </a:lnTo>
                  <a:close/>
                  <a:moveTo>
                    <a:pt x="673" y="0"/>
                  </a:moveTo>
                  <a:lnTo>
                    <a:pt x="670" y="0"/>
                  </a:lnTo>
                  <a:lnTo>
                    <a:pt x="618" y="7"/>
                  </a:lnTo>
                  <a:lnTo>
                    <a:pt x="675" y="5"/>
                  </a:lnTo>
                  <a:lnTo>
                    <a:pt x="673" y="2"/>
                  </a:lnTo>
                  <a:lnTo>
                    <a:pt x="673"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42" name="Freeform 22"/>
            <p:cNvSpPr>
              <a:spLocks noEditPoints="1"/>
            </p:cNvSpPr>
            <p:nvPr/>
          </p:nvSpPr>
          <p:spPr bwMode="auto">
            <a:xfrm>
              <a:off x="8865750" y="3160102"/>
              <a:ext cx="1486721" cy="427752"/>
            </a:xfrm>
            <a:custGeom>
              <a:avLst/>
              <a:gdLst>
                <a:gd name="T0" fmla="*/ 800 w 831"/>
                <a:gd name="T1" fmla="*/ 251 h 263"/>
                <a:gd name="T2" fmla="*/ 770 w 831"/>
                <a:gd name="T3" fmla="*/ 249 h 263"/>
                <a:gd name="T4" fmla="*/ 710 w 831"/>
                <a:gd name="T5" fmla="*/ 237 h 263"/>
                <a:gd name="T6" fmla="*/ 713 w 831"/>
                <a:gd name="T7" fmla="*/ 235 h 263"/>
                <a:gd name="T8" fmla="*/ 805 w 831"/>
                <a:gd name="T9" fmla="*/ 251 h 263"/>
                <a:gd name="T10" fmla="*/ 826 w 831"/>
                <a:gd name="T11" fmla="*/ 254 h 263"/>
                <a:gd name="T12" fmla="*/ 708 w 831"/>
                <a:gd name="T13" fmla="*/ 237 h 263"/>
                <a:gd name="T14" fmla="*/ 649 w 831"/>
                <a:gd name="T15" fmla="*/ 225 h 263"/>
                <a:gd name="T16" fmla="*/ 639 w 831"/>
                <a:gd name="T17" fmla="*/ 218 h 263"/>
                <a:gd name="T18" fmla="*/ 639 w 831"/>
                <a:gd name="T19" fmla="*/ 218 h 263"/>
                <a:gd name="T20" fmla="*/ 810 w 831"/>
                <a:gd name="T21" fmla="*/ 230 h 263"/>
                <a:gd name="T22" fmla="*/ 628 w 831"/>
                <a:gd name="T23" fmla="*/ 221 h 263"/>
                <a:gd name="T24" fmla="*/ 632 w 831"/>
                <a:gd name="T25" fmla="*/ 218 h 263"/>
                <a:gd name="T26" fmla="*/ 803 w 831"/>
                <a:gd name="T27" fmla="*/ 213 h 263"/>
                <a:gd name="T28" fmla="*/ 552 w 831"/>
                <a:gd name="T29" fmla="*/ 206 h 263"/>
                <a:gd name="T30" fmla="*/ 571 w 831"/>
                <a:gd name="T31" fmla="*/ 206 h 263"/>
                <a:gd name="T32" fmla="*/ 507 w 831"/>
                <a:gd name="T33" fmla="*/ 197 h 263"/>
                <a:gd name="T34" fmla="*/ 403 w 831"/>
                <a:gd name="T35" fmla="*/ 171 h 263"/>
                <a:gd name="T36" fmla="*/ 417 w 831"/>
                <a:gd name="T37" fmla="*/ 178 h 263"/>
                <a:gd name="T38" fmla="*/ 438 w 831"/>
                <a:gd name="T39" fmla="*/ 183 h 263"/>
                <a:gd name="T40" fmla="*/ 436 w 831"/>
                <a:gd name="T41" fmla="*/ 178 h 263"/>
                <a:gd name="T42" fmla="*/ 403 w 831"/>
                <a:gd name="T43" fmla="*/ 171 h 263"/>
                <a:gd name="T44" fmla="*/ 396 w 831"/>
                <a:gd name="T45" fmla="*/ 175 h 263"/>
                <a:gd name="T46" fmla="*/ 367 w 831"/>
                <a:gd name="T47" fmla="*/ 168 h 263"/>
                <a:gd name="T48" fmla="*/ 344 w 831"/>
                <a:gd name="T49" fmla="*/ 159 h 263"/>
                <a:gd name="T50" fmla="*/ 344 w 831"/>
                <a:gd name="T51" fmla="*/ 159 h 263"/>
                <a:gd name="T52" fmla="*/ 154 w 831"/>
                <a:gd name="T53" fmla="*/ 126 h 263"/>
                <a:gd name="T54" fmla="*/ 258 w 831"/>
                <a:gd name="T55" fmla="*/ 147 h 263"/>
                <a:gd name="T56" fmla="*/ 258 w 831"/>
                <a:gd name="T57" fmla="*/ 142 h 263"/>
                <a:gd name="T58" fmla="*/ 152 w 831"/>
                <a:gd name="T59" fmla="*/ 121 h 263"/>
                <a:gd name="T60" fmla="*/ 739 w 831"/>
                <a:gd name="T61" fmla="*/ 119 h 263"/>
                <a:gd name="T62" fmla="*/ 746 w 831"/>
                <a:gd name="T63" fmla="*/ 121 h 263"/>
                <a:gd name="T64" fmla="*/ 52 w 831"/>
                <a:gd name="T65" fmla="*/ 104 h 263"/>
                <a:gd name="T66" fmla="*/ 128 w 831"/>
                <a:gd name="T67" fmla="*/ 116 h 263"/>
                <a:gd name="T68" fmla="*/ 33 w 831"/>
                <a:gd name="T69" fmla="*/ 97 h 263"/>
                <a:gd name="T70" fmla="*/ 33 w 831"/>
                <a:gd name="T71" fmla="*/ 97 h 263"/>
                <a:gd name="T72" fmla="*/ 736 w 831"/>
                <a:gd name="T73" fmla="*/ 104 h 263"/>
                <a:gd name="T74" fmla="*/ 0 w 831"/>
                <a:gd name="T75" fmla="*/ 95 h 263"/>
                <a:gd name="T76" fmla="*/ 24 w 831"/>
                <a:gd name="T77" fmla="*/ 95 h 263"/>
                <a:gd name="T78" fmla="*/ 55 w 831"/>
                <a:gd name="T79" fmla="*/ 90 h 263"/>
                <a:gd name="T80" fmla="*/ 97 w 831"/>
                <a:gd name="T81" fmla="*/ 81 h 263"/>
                <a:gd name="T82" fmla="*/ 102 w 831"/>
                <a:gd name="T83" fmla="*/ 85 h 263"/>
                <a:gd name="T84" fmla="*/ 710 w 831"/>
                <a:gd name="T85" fmla="*/ 69 h 263"/>
                <a:gd name="T86" fmla="*/ 275 w 831"/>
                <a:gd name="T87" fmla="*/ 57 h 263"/>
                <a:gd name="T88" fmla="*/ 197 w 831"/>
                <a:gd name="T89" fmla="*/ 66 h 263"/>
                <a:gd name="T90" fmla="*/ 121 w 831"/>
                <a:gd name="T91" fmla="*/ 81 h 263"/>
                <a:gd name="T92" fmla="*/ 199 w 831"/>
                <a:gd name="T93" fmla="*/ 71 h 263"/>
                <a:gd name="T94" fmla="*/ 275 w 831"/>
                <a:gd name="T95" fmla="*/ 57 h 263"/>
                <a:gd name="T96" fmla="*/ 329 w 831"/>
                <a:gd name="T97" fmla="*/ 47 h 263"/>
                <a:gd name="T98" fmla="*/ 341 w 831"/>
                <a:gd name="T99" fmla="*/ 52 h 263"/>
                <a:gd name="T100" fmla="*/ 687 w 831"/>
                <a:gd name="T101" fmla="*/ 26 h 263"/>
                <a:gd name="T102" fmla="*/ 687 w 831"/>
                <a:gd name="T103" fmla="*/ 26 h 263"/>
                <a:gd name="T104" fmla="*/ 488 w 831"/>
                <a:gd name="T105" fmla="*/ 26 h 263"/>
                <a:gd name="T106" fmla="*/ 481 w 831"/>
                <a:gd name="T107" fmla="*/ 31 h 263"/>
                <a:gd name="T108" fmla="*/ 545 w 831"/>
                <a:gd name="T109" fmla="*/ 24 h 263"/>
                <a:gd name="T110" fmla="*/ 552 w 831"/>
                <a:gd name="T111" fmla="*/ 21 h 263"/>
                <a:gd name="T112" fmla="*/ 571 w 831"/>
                <a:gd name="T113" fmla="*/ 14 h 263"/>
                <a:gd name="T114" fmla="*/ 620 w 831"/>
                <a:gd name="T115" fmla="*/ 12 h 263"/>
                <a:gd name="T116" fmla="*/ 684 w 831"/>
                <a:gd name="T117" fmla="*/ 19 h 263"/>
                <a:gd name="T118" fmla="*/ 618 w 831"/>
                <a:gd name="T119" fmla="*/ 7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31" h="263">
                  <a:moveTo>
                    <a:pt x="772" y="247"/>
                  </a:moveTo>
                  <a:lnTo>
                    <a:pt x="789" y="254"/>
                  </a:lnTo>
                  <a:lnTo>
                    <a:pt x="800" y="256"/>
                  </a:lnTo>
                  <a:lnTo>
                    <a:pt x="800" y="251"/>
                  </a:lnTo>
                  <a:lnTo>
                    <a:pt x="772" y="247"/>
                  </a:lnTo>
                  <a:moveTo>
                    <a:pt x="753" y="242"/>
                  </a:moveTo>
                  <a:lnTo>
                    <a:pt x="758" y="247"/>
                  </a:lnTo>
                  <a:lnTo>
                    <a:pt x="770" y="249"/>
                  </a:lnTo>
                  <a:lnTo>
                    <a:pt x="755" y="242"/>
                  </a:lnTo>
                  <a:lnTo>
                    <a:pt x="753" y="242"/>
                  </a:lnTo>
                  <a:moveTo>
                    <a:pt x="713" y="235"/>
                  </a:moveTo>
                  <a:lnTo>
                    <a:pt x="710" y="237"/>
                  </a:lnTo>
                  <a:lnTo>
                    <a:pt x="751" y="247"/>
                  </a:lnTo>
                  <a:lnTo>
                    <a:pt x="751" y="244"/>
                  </a:lnTo>
                  <a:lnTo>
                    <a:pt x="746" y="240"/>
                  </a:lnTo>
                  <a:lnTo>
                    <a:pt x="713" y="235"/>
                  </a:lnTo>
                  <a:moveTo>
                    <a:pt x="815" y="232"/>
                  </a:moveTo>
                  <a:lnTo>
                    <a:pt x="812" y="237"/>
                  </a:lnTo>
                  <a:lnTo>
                    <a:pt x="822" y="256"/>
                  </a:lnTo>
                  <a:lnTo>
                    <a:pt x="805" y="251"/>
                  </a:lnTo>
                  <a:lnTo>
                    <a:pt x="803" y="256"/>
                  </a:lnTo>
                  <a:lnTo>
                    <a:pt x="822" y="261"/>
                  </a:lnTo>
                  <a:lnTo>
                    <a:pt x="831" y="263"/>
                  </a:lnTo>
                  <a:lnTo>
                    <a:pt x="826" y="254"/>
                  </a:lnTo>
                  <a:lnTo>
                    <a:pt x="815" y="232"/>
                  </a:lnTo>
                  <a:moveTo>
                    <a:pt x="701" y="232"/>
                  </a:moveTo>
                  <a:lnTo>
                    <a:pt x="689" y="232"/>
                  </a:lnTo>
                  <a:lnTo>
                    <a:pt x="708" y="237"/>
                  </a:lnTo>
                  <a:lnTo>
                    <a:pt x="708" y="232"/>
                  </a:lnTo>
                  <a:lnTo>
                    <a:pt x="701" y="232"/>
                  </a:lnTo>
                  <a:moveTo>
                    <a:pt x="649" y="221"/>
                  </a:moveTo>
                  <a:lnTo>
                    <a:pt x="649" y="225"/>
                  </a:lnTo>
                  <a:lnTo>
                    <a:pt x="677" y="230"/>
                  </a:lnTo>
                  <a:lnTo>
                    <a:pt x="689" y="230"/>
                  </a:lnTo>
                  <a:lnTo>
                    <a:pt x="649" y="221"/>
                  </a:lnTo>
                  <a:moveTo>
                    <a:pt x="639" y="218"/>
                  </a:moveTo>
                  <a:lnTo>
                    <a:pt x="642" y="223"/>
                  </a:lnTo>
                  <a:lnTo>
                    <a:pt x="644" y="225"/>
                  </a:lnTo>
                  <a:lnTo>
                    <a:pt x="644" y="221"/>
                  </a:lnTo>
                  <a:lnTo>
                    <a:pt x="639" y="218"/>
                  </a:lnTo>
                  <a:moveTo>
                    <a:pt x="805" y="218"/>
                  </a:moveTo>
                  <a:lnTo>
                    <a:pt x="800" y="218"/>
                  </a:lnTo>
                  <a:lnTo>
                    <a:pt x="810" y="235"/>
                  </a:lnTo>
                  <a:lnTo>
                    <a:pt x="810" y="230"/>
                  </a:lnTo>
                  <a:lnTo>
                    <a:pt x="805" y="218"/>
                  </a:lnTo>
                  <a:moveTo>
                    <a:pt x="620" y="216"/>
                  </a:moveTo>
                  <a:lnTo>
                    <a:pt x="620" y="221"/>
                  </a:lnTo>
                  <a:lnTo>
                    <a:pt x="628" y="221"/>
                  </a:lnTo>
                  <a:lnTo>
                    <a:pt x="632" y="223"/>
                  </a:lnTo>
                  <a:lnTo>
                    <a:pt x="637" y="223"/>
                  </a:lnTo>
                  <a:lnTo>
                    <a:pt x="637" y="218"/>
                  </a:lnTo>
                  <a:lnTo>
                    <a:pt x="632" y="218"/>
                  </a:lnTo>
                  <a:lnTo>
                    <a:pt x="620" y="216"/>
                  </a:lnTo>
                  <a:moveTo>
                    <a:pt x="796" y="211"/>
                  </a:moveTo>
                  <a:lnTo>
                    <a:pt x="798" y="213"/>
                  </a:lnTo>
                  <a:lnTo>
                    <a:pt x="803" y="213"/>
                  </a:lnTo>
                  <a:lnTo>
                    <a:pt x="800" y="211"/>
                  </a:lnTo>
                  <a:lnTo>
                    <a:pt x="796" y="211"/>
                  </a:lnTo>
                  <a:moveTo>
                    <a:pt x="557" y="202"/>
                  </a:moveTo>
                  <a:lnTo>
                    <a:pt x="552" y="206"/>
                  </a:lnTo>
                  <a:lnTo>
                    <a:pt x="580" y="211"/>
                  </a:lnTo>
                  <a:lnTo>
                    <a:pt x="616" y="218"/>
                  </a:lnTo>
                  <a:lnTo>
                    <a:pt x="616" y="213"/>
                  </a:lnTo>
                  <a:lnTo>
                    <a:pt x="571" y="206"/>
                  </a:lnTo>
                  <a:lnTo>
                    <a:pt x="559" y="204"/>
                  </a:lnTo>
                  <a:lnTo>
                    <a:pt x="557" y="202"/>
                  </a:lnTo>
                  <a:moveTo>
                    <a:pt x="512" y="194"/>
                  </a:moveTo>
                  <a:lnTo>
                    <a:pt x="507" y="197"/>
                  </a:lnTo>
                  <a:lnTo>
                    <a:pt x="545" y="204"/>
                  </a:lnTo>
                  <a:lnTo>
                    <a:pt x="549" y="202"/>
                  </a:lnTo>
                  <a:lnTo>
                    <a:pt x="512" y="194"/>
                  </a:lnTo>
                  <a:moveTo>
                    <a:pt x="403" y="171"/>
                  </a:moveTo>
                  <a:lnTo>
                    <a:pt x="400" y="175"/>
                  </a:lnTo>
                  <a:lnTo>
                    <a:pt x="410" y="178"/>
                  </a:lnTo>
                  <a:lnTo>
                    <a:pt x="412" y="178"/>
                  </a:lnTo>
                  <a:lnTo>
                    <a:pt x="417" y="178"/>
                  </a:lnTo>
                  <a:lnTo>
                    <a:pt x="419" y="180"/>
                  </a:lnTo>
                  <a:lnTo>
                    <a:pt x="424" y="180"/>
                  </a:lnTo>
                  <a:lnTo>
                    <a:pt x="433" y="183"/>
                  </a:lnTo>
                  <a:lnTo>
                    <a:pt x="438" y="183"/>
                  </a:lnTo>
                  <a:lnTo>
                    <a:pt x="500" y="194"/>
                  </a:lnTo>
                  <a:lnTo>
                    <a:pt x="507" y="192"/>
                  </a:lnTo>
                  <a:lnTo>
                    <a:pt x="441" y="180"/>
                  </a:lnTo>
                  <a:lnTo>
                    <a:pt x="436" y="178"/>
                  </a:lnTo>
                  <a:lnTo>
                    <a:pt x="426" y="175"/>
                  </a:lnTo>
                  <a:lnTo>
                    <a:pt x="426" y="175"/>
                  </a:lnTo>
                  <a:lnTo>
                    <a:pt x="410" y="173"/>
                  </a:lnTo>
                  <a:lnTo>
                    <a:pt x="403" y="171"/>
                  </a:lnTo>
                  <a:moveTo>
                    <a:pt x="381" y="166"/>
                  </a:moveTo>
                  <a:lnTo>
                    <a:pt x="377" y="171"/>
                  </a:lnTo>
                  <a:lnTo>
                    <a:pt x="391" y="173"/>
                  </a:lnTo>
                  <a:lnTo>
                    <a:pt x="396" y="175"/>
                  </a:lnTo>
                  <a:lnTo>
                    <a:pt x="398" y="171"/>
                  </a:lnTo>
                  <a:lnTo>
                    <a:pt x="381" y="166"/>
                  </a:lnTo>
                  <a:moveTo>
                    <a:pt x="372" y="166"/>
                  </a:moveTo>
                  <a:lnTo>
                    <a:pt x="367" y="168"/>
                  </a:lnTo>
                  <a:lnTo>
                    <a:pt x="372" y="168"/>
                  </a:lnTo>
                  <a:lnTo>
                    <a:pt x="377" y="166"/>
                  </a:lnTo>
                  <a:lnTo>
                    <a:pt x="372" y="166"/>
                  </a:lnTo>
                  <a:moveTo>
                    <a:pt x="344" y="159"/>
                  </a:moveTo>
                  <a:lnTo>
                    <a:pt x="346" y="164"/>
                  </a:lnTo>
                  <a:lnTo>
                    <a:pt x="362" y="168"/>
                  </a:lnTo>
                  <a:lnTo>
                    <a:pt x="367" y="164"/>
                  </a:lnTo>
                  <a:lnTo>
                    <a:pt x="344" y="159"/>
                  </a:lnTo>
                  <a:moveTo>
                    <a:pt x="138" y="119"/>
                  </a:moveTo>
                  <a:lnTo>
                    <a:pt x="138" y="121"/>
                  </a:lnTo>
                  <a:lnTo>
                    <a:pt x="149" y="123"/>
                  </a:lnTo>
                  <a:lnTo>
                    <a:pt x="154" y="126"/>
                  </a:lnTo>
                  <a:lnTo>
                    <a:pt x="209" y="135"/>
                  </a:lnTo>
                  <a:lnTo>
                    <a:pt x="211" y="138"/>
                  </a:lnTo>
                  <a:lnTo>
                    <a:pt x="251" y="145"/>
                  </a:lnTo>
                  <a:lnTo>
                    <a:pt x="258" y="147"/>
                  </a:lnTo>
                  <a:lnTo>
                    <a:pt x="341" y="164"/>
                  </a:lnTo>
                  <a:lnTo>
                    <a:pt x="336" y="159"/>
                  </a:lnTo>
                  <a:lnTo>
                    <a:pt x="265" y="145"/>
                  </a:lnTo>
                  <a:lnTo>
                    <a:pt x="258" y="142"/>
                  </a:lnTo>
                  <a:lnTo>
                    <a:pt x="213" y="133"/>
                  </a:lnTo>
                  <a:lnTo>
                    <a:pt x="209" y="133"/>
                  </a:lnTo>
                  <a:lnTo>
                    <a:pt x="157" y="121"/>
                  </a:lnTo>
                  <a:lnTo>
                    <a:pt x="152" y="121"/>
                  </a:lnTo>
                  <a:lnTo>
                    <a:pt x="138" y="119"/>
                  </a:lnTo>
                  <a:moveTo>
                    <a:pt x="739" y="111"/>
                  </a:moveTo>
                  <a:lnTo>
                    <a:pt x="739" y="116"/>
                  </a:lnTo>
                  <a:lnTo>
                    <a:pt x="739" y="119"/>
                  </a:lnTo>
                  <a:lnTo>
                    <a:pt x="741" y="123"/>
                  </a:lnTo>
                  <a:lnTo>
                    <a:pt x="791" y="206"/>
                  </a:lnTo>
                  <a:lnTo>
                    <a:pt x="798" y="206"/>
                  </a:lnTo>
                  <a:lnTo>
                    <a:pt x="746" y="121"/>
                  </a:lnTo>
                  <a:lnTo>
                    <a:pt x="744" y="116"/>
                  </a:lnTo>
                  <a:lnTo>
                    <a:pt x="739" y="111"/>
                  </a:lnTo>
                  <a:moveTo>
                    <a:pt x="55" y="102"/>
                  </a:moveTo>
                  <a:lnTo>
                    <a:pt x="52" y="104"/>
                  </a:lnTo>
                  <a:lnTo>
                    <a:pt x="100" y="114"/>
                  </a:lnTo>
                  <a:lnTo>
                    <a:pt x="102" y="116"/>
                  </a:lnTo>
                  <a:lnTo>
                    <a:pt x="130" y="121"/>
                  </a:lnTo>
                  <a:lnTo>
                    <a:pt x="128" y="116"/>
                  </a:lnTo>
                  <a:lnTo>
                    <a:pt x="102" y="111"/>
                  </a:lnTo>
                  <a:lnTo>
                    <a:pt x="100" y="109"/>
                  </a:lnTo>
                  <a:lnTo>
                    <a:pt x="55" y="102"/>
                  </a:lnTo>
                  <a:moveTo>
                    <a:pt x="33" y="97"/>
                  </a:moveTo>
                  <a:lnTo>
                    <a:pt x="38" y="102"/>
                  </a:lnTo>
                  <a:lnTo>
                    <a:pt x="50" y="104"/>
                  </a:lnTo>
                  <a:lnTo>
                    <a:pt x="50" y="100"/>
                  </a:lnTo>
                  <a:lnTo>
                    <a:pt x="33" y="97"/>
                  </a:lnTo>
                  <a:moveTo>
                    <a:pt x="729" y="95"/>
                  </a:moveTo>
                  <a:lnTo>
                    <a:pt x="725" y="97"/>
                  </a:lnTo>
                  <a:lnTo>
                    <a:pt x="734" y="111"/>
                  </a:lnTo>
                  <a:lnTo>
                    <a:pt x="736" y="104"/>
                  </a:lnTo>
                  <a:lnTo>
                    <a:pt x="729" y="95"/>
                  </a:lnTo>
                  <a:moveTo>
                    <a:pt x="55" y="88"/>
                  </a:moveTo>
                  <a:lnTo>
                    <a:pt x="24" y="90"/>
                  </a:lnTo>
                  <a:lnTo>
                    <a:pt x="0" y="95"/>
                  </a:lnTo>
                  <a:lnTo>
                    <a:pt x="24" y="100"/>
                  </a:lnTo>
                  <a:lnTo>
                    <a:pt x="31" y="100"/>
                  </a:lnTo>
                  <a:lnTo>
                    <a:pt x="31" y="97"/>
                  </a:lnTo>
                  <a:lnTo>
                    <a:pt x="24" y="95"/>
                  </a:lnTo>
                  <a:lnTo>
                    <a:pt x="31" y="95"/>
                  </a:lnTo>
                  <a:lnTo>
                    <a:pt x="31" y="92"/>
                  </a:lnTo>
                  <a:lnTo>
                    <a:pt x="31" y="95"/>
                  </a:lnTo>
                  <a:lnTo>
                    <a:pt x="55" y="90"/>
                  </a:lnTo>
                  <a:lnTo>
                    <a:pt x="55" y="88"/>
                  </a:lnTo>
                  <a:moveTo>
                    <a:pt x="114" y="78"/>
                  </a:moveTo>
                  <a:lnTo>
                    <a:pt x="102" y="81"/>
                  </a:lnTo>
                  <a:lnTo>
                    <a:pt x="97" y="81"/>
                  </a:lnTo>
                  <a:lnTo>
                    <a:pt x="59" y="85"/>
                  </a:lnTo>
                  <a:lnTo>
                    <a:pt x="59" y="90"/>
                  </a:lnTo>
                  <a:lnTo>
                    <a:pt x="97" y="85"/>
                  </a:lnTo>
                  <a:lnTo>
                    <a:pt x="102" y="85"/>
                  </a:lnTo>
                  <a:lnTo>
                    <a:pt x="116" y="83"/>
                  </a:lnTo>
                  <a:lnTo>
                    <a:pt x="114" y="78"/>
                  </a:lnTo>
                  <a:moveTo>
                    <a:pt x="713" y="66"/>
                  </a:moveTo>
                  <a:lnTo>
                    <a:pt x="710" y="69"/>
                  </a:lnTo>
                  <a:lnTo>
                    <a:pt x="722" y="92"/>
                  </a:lnTo>
                  <a:lnTo>
                    <a:pt x="727" y="90"/>
                  </a:lnTo>
                  <a:lnTo>
                    <a:pt x="713" y="66"/>
                  </a:lnTo>
                  <a:moveTo>
                    <a:pt x="275" y="57"/>
                  </a:moveTo>
                  <a:lnTo>
                    <a:pt x="251" y="59"/>
                  </a:lnTo>
                  <a:lnTo>
                    <a:pt x="246" y="59"/>
                  </a:lnTo>
                  <a:lnTo>
                    <a:pt x="201" y="66"/>
                  </a:lnTo>
                  <a:lnTo>
                    <a:pt x="197" y="66"/>
                  </a:lnTo>
                  <a:lnTo>
                    <a:pt x="159" y="71"/>
                  </a:lnTo>
                  <a:lnTo>
                    <a:pt x="145" y="73"/>
                  </a:lnTo>
                  <a:lnTo>
                    <a:pt x="119" y="78"/>
                  </a:lnTo>
                  <a:lnTo>
                    <a:pt x="121" y="81"/>
                  </a:lnTo>
                  <a:lnTo>
                    <a:pt x="159" y="76"/>
                  </a:lnTo>
                  <a:lnTo>
                    <a:pt x="171" y="76"/>
                  </a:lnTo>
                  <a:lnTo>
                    <a:pt x="192" y="71"/>
                  </a:lnTo>
                  <a:lnTo>
                    <a:pt x="199" y="71"/>
                  </a:lnTo>
                  <a:lnTo>
                    <a:pt x="244" y="64"/>
                  </a:lnTo>
                  <a:lnTo>
                    <a:pt x="249" y="64"/>
                  </a:lnTo>
                  <a:lnTo>
                    <a:pt x="277" y="59"/>
                  </a:lnTo>
                  <a:lnTo>
                    <a:pt x="275" y="57"/>
                  </a:lnTo>
                  <a:moveTo>
                    <a:pt x="445" y="33"/>
                  </a:moveTo>
                  <a:lnTo>
                    <a:pt x="443" y="33"/>
                  </a:lnTo>
                  <a:lnTo>
                    <a:pt x="336" y="47"/>
                  </a:lnTo>
                  <a:lnTo>
                    <a:pt x="329" y="47"/>
                  </a:lnTo>
                  <a:lnTo>
                    <a:pt x="280" y="54"/>
                  </a:lnTo>
                  <a:lnTo>
                    <a:pt x="282" y="59"/>
                  </a:lnTo>
                  <a:lnTo>
                    <a:pt x="334" y="52"/>
                  </a:lnTo>
                  <a:lnTo>
                    <a:pt x="341" y="52"/>
                  </a:lnTo>
                  <a:lnTo>
                    <a:pt x="443" y="38"/>
                  </a:lnTo>
                  <a:lnTo>
                    <a:pt x="443" y="35"/>
                  </a:lnTo>
                  <a:lnTo>
                    <a:pt x="445" y="33"/>
                  </a:lnTo>
                  <a:moveTo>
                    <a:pt x="687" y="26"/>
                  </a:moveTo>
                  <a:lnTo>
                    <a:pt x="687" y="31"/>
                  </a:lnTo>
                  <a:lnTo>
                    <a:pt x="708" y="66"/>
                  </a:lnTo>
                  <a:lnTo>
                    <a:pt x="710" y="64"/>
                  </a:lnTo>
                  <a:lnTo>
                    <a:pt x="687" y="26"/>
                  </a:lnTo>
                  <a:moveTo>
                    <a:pt x="552" y="16"/>
                  </a:moveTo>
                  <a:lnTo>
                    <a:pt x="493" y="26"/>
                  </a:lnTo>
                  <a:lnTo>
                    <a:pt x="488" y="26"/>
                  </a:lnTo>
                  <a:lnTo>
                    <a:pt x="488" y="26"/>
                  </a:lnTo>
                  <a:lnTo>
                    <a:pt x="483" y="26"/>
                  </a:lnTo>
                  <a:lnTo>
                    <a:pt x="450" y="31"/>
                  </a:lnTo>
                  <a:lnTo>
                    <a:pt x="448" y="35"/>
                  </a:lnTo>
                  <a:lnTo>
                    <a:pt x="481" y="31"/>
                  </a:lnTo>
                  <a:lnTo>
                    <a:pt x="486" y="31"/>
                  </a:lnTo>
                  <a:lnTo>
                    <a:pt x="490" y="31"/>
                  </a:lnTo>
                  <a:lnTo>
                    <a:pt x="495" y="28"/>
                  </a:lnTo>
                  <a:lnTo>
                    <a:pt x="545" y="24"/>
                  </a:lnTo>
                  <a:lnTo>
                    <a:pt x="552" y="16"/>
                  </a:lnTo>
                  <a:moveTo>
                    <a:pt x="564" y="16"/>
                  </a:moveTo>
                  <a:lnTo>
                    <a:pt x="559" y="16"/>
                  </a:lnTo>
                  <a:lnTo>
                    <a:pt x="552" y="21"/>
                  </a:lnTo>
                  <a:lnTo>
                    <a:pt x="557" y="21"/>
                  </a:lnTo>
                  <a:lnTo>
                    <a:pt x="564" y="16"/>
                  </a:lnTo>
                  <a:moveTo>
                    <a:pt x="620" y="12"/>
                  </a:moveTo>
                  <a:lnTo>
                    <a:pt x="571" y="14"/>
                  </a:lnTo>
                  <a:lnTo>
                    <a:pt x="566" y="19"/>
                  </a:lnTo>
                  <a:lnTo>
                    <a:pt x="592" y="16"/>
                  </a:lnTo>
                  <a:lnTo>
                    <a:pt x="599" y="14"/>
                  </a:lnTo>
                  <a:lnTo>
                    <a:pt x="620" y="12"/>
                  </a:lnTo>
                  <a:moveTo>
                    <a:pt x="677" y="9"/>
                  </a:moveTo>
                  <a:lnTo>
                    <a:pt x="673" y="9"/>
                  </a:lnTo>
                  <a:lnTo>
                    <a:pt x="682" y="26"/>
                  </a:lnTo>
                  <a:lnTo>
                    <a:pt x="684" y="19"/>
                  </a:lnTo>
                  <a:lnTo>
                    <a:pt x="677" y="9"/>
                  </a:lnTo>
                  <a:moveTo>
                    <a:pt x="673" y="0"/>
                  </a:moveTo>
                  <a:lnTo>
                    <a:pt x="670" y="0"/>
                  </a:lnTo>
                  <a:lnTo>
                    <a:pt x="618" y="7"/>
                  </a:lnTo>
                  <a:lnTo>
                    <a:pt x="675" y="5"/>
                  </a:lnTo>
                  <a:lnTo>
                    <a:pt x="673" y="2"/>
                  </a:lnTo>
                  <a:lnTo>
                    <a:pt x="673"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43" name="Freeform 23"/>
            <p:cNvSpPr>
              <a:spLocks noEditPoints="1"/>
            </p:cNvSpPr>
            <p:nvPr/>
          </p:nvSpPr>
          <p:spPr bwMode="auto">
            <a:xfrm>
              <a:off x="9327331" y="3148718"/>
              <a:ext cx="1136063" cy="481424"/>
            </a:xfrm>
            <a:custGeom>
              <a:avLst/>
              <a:gdLst>
                <a:gd name="T0" fmla="*/ 154 w 635"/>
                <a:gd name="T1" fmla="*/ 280 h 296"/>
                <a:gd name="T2" fmla="*/ 164 w 635"/>
                <a:gd name="T3" fmla="*/ 294 h 296"/>
                <a:gd name="T4" fmla="*/ 204 w 635"/>
                <a:gd name="T5" fmla="*/ 268 h 296"/>
                <a:gd name="T6" fmla="*/ 123 w 635"/>
                <a:gd name="T7" fmla="*/ 237 h 296"/>
                <a:gd name="T8" fmla="*/ 152 w 635"/>
                <a:gd name="T9" fmla="*/ 275 h 296"/>
                <a:gd name="T10" fmla="*/ 100 w 635"/>
                <a:gd name="T11" fmla="*/ 192 h 296"/>
                <a:gd name="T12" fmla="*/ 123 w 635"/>
                <a:gd name="T13" fmla="*/ 228 h 296"/>
                <a:gd name="T14" fmla="*/ 325 w 635"/>
                <a:gd name="T15" fmla="*/ 187 h 296"/>
                <a:gd name="T16" fmla="*/ 287 w 635"/>
                <a:gd name="T17" fmla="*/ 211 h 296"/>
                <a:gd name="T18" fmla="*/ 258 w 635"/>
                <a:gd name="T19" fmla="*/ 235 h 296"/>
                <a:gd name="T20" fmla="*/ 299 w 635"/>
                <a:gd name="T21" fmla="*/ 209 h 296"/>
                <a:gd name="T22" fmla="*/ 97 w 635"/>
                <a:gd name="T23" fmla="*/ 187 h 296"/>
                <a:gd name="T24" fmla="*/ 97 w 635"/>
                <a:gd name="T25" fmla="*/ 187 h 296"/>
                <a:gd name="T26" fmla="*/ 336 w 635"/>
                <a:gd name="T27" fmla="*/ 185 h 296"/>
                <a:gd name="T28" fmla="*/ 353 w 635"/>
                <a:gd name="T29" fmla="*/ 171 h 296"/>
                <a:gd name="T30" fmla="*/ 358 w 635"/>
                <a:gd name="T31" fmla="*/ 173 h 296"/>
                <a:gd name="T32" fmla="*/ 71 w 635"/>
                <a:gd name="T33" fmla="*/ 152 h 296"/>
                <a:gd name="T34" fmla="*/ 90 w 635"/>
                <a:gd name="T35" fmla="*/ 185 h 296"/>
                <a:gd name="T36" fmla="*/ 76 w 635"/>
                <a:gd name="T37" fmla="*/ 152 h 296"/>
                <a:gd name="T38" fmla="*/ 372 w 635"/>
                <a:gd name="T39" fmla="*/ 163 h 296"/>
                <a:gd name="T40" fmla="*/ 469 w 635"/>
                <a:gd name="T41" fmla="*/ 97 h 296"/>
                <a:gd name="T42" fmla="*/ 467 w 635"/>
                <a:gd name="T43" fmla="*/ 104 h 296"/>
                <a:gd name="T44" fmla="*/ 571 w 635"/>
                <a:gd name="T45" fmla="*/ 33 h 296"/>
                <a:gd name="T46" fmla="*/ 521 w 635"/>
                <a:gd name="T47" fmla="*/ 64 h 296"/>
                <a:gd name="T48" fmla="*/ 528 w 635"/>
                <a:gd name="T49" fmla="*/ 66 h 296"/>
                <a:gd name="T50" fmla="*/ 571 w 635"/>
                <a:gd name="T51" fmla="*/ 33 h 296"/>
                <a:gd name="T52" fmla="*/ 7 w 635"/>
                <a:gd name="T53" fmla="*/ 35 h 296"/>
                <a:gd name="T54" fmla="*/ 3 w 635"/>
                <a:gd name="T55" fmla="*/ 40 h 296"/>
                <a:gd name="T56" fmla="*/ 19 w 635"/>
                <a:gd name="T57" fmla="*/ 66 h 296"/>
                <a:gd name="T58" fmla="*/ 57 w 635"/>
                <a:gd name="T59" fmla="*/ 128 h 296"/>
                <a:gd name="T60" fmla="*/ 57 w 635"/>
                <a:gd name="T61" fmla="*/ 121 h 296"/>
                <a:gd name="T62" fmla="*/ 22 w 635"/>
                <a:gd name="T63" fmla="*/ 61 h 296"/>
                <a:gd name="T64" fmla="*/ 187 w 635"/>
                <a:gd name="T65" fmla="*/ 28 h 296"/>
                <a:gd name="T66" fmla="*/ 235 w 635"/>
                <a:gd name="T67" fmla="*/ 21 h 296"/>
                <a:gd name="T68" fmla="*/ 197 w 635"/>
                <a:gd name="T69" fmla="*/ 28 h 296"/>
                <a:gd name="T70" fmla="*/ 232 w 635"/>
                <a:gd name="T71" fmla="*/ 26 h 296"/>
                <a:gd name="T72" fmla="*/ 308 w 635"/>
                <a:gd name="T73" fmla="*/ 19 h 296"/>
                <a:gd name="T74" fmla="*/ 429 w 635"/>
                <a:gd name="T75" fmla="*/ 12 h 296"/>
                <a:gd name="T76" fmla="*/ 341 w 635"/>
                <a:gd name="T77" fmla="*/ 16 h 296"/>
                <a:gd name="T78" fmla="*/ 415 w 635"/>
                <a:gd name="T79" fmla="*/ 16 h 296"/>
                <a:gd name="T80" fmla="*/ 502 w 635"/>
                <a:gd name="T81" fmla="*/ 7 h 296"/>
                <a:gd name="T82" fmla="*/ 433 w 635"/>
                <a:gd name="T83" fmla="*/ 14 h 296"/>
                <a:gd name="T84" fmla="*/ 502 w 635"/>
                <a:gd name="T85" fmla="*/ 7 h 296"/>
                <a:gd name="T86" fmla="*/ 568 w 635"/>
                <a:gd name="T87" fmla="*/ 4 h 296"/>
                <a:gd name="T88" fmla="*/ 507 w 635"/>
                <a:gd name="T89" fmla="*/ 7 h 296"/>
                <a:gd name="T90" fmla="*/ 552 w 635"/>
                <a:gd name="T91" fmla="*/ 7 h 296"/>
                <a:gd name="T92" fmla="*/ 618 w 635"/>
                <a:gd name="T93" fmla="*/ 4 h 296"/>
                <a:gd name="T94" fmla="*/ 618 w 635"/>
                <a:gd name="T95" fmla="*/ 0 h 296"/>
                <a:gd name="T96" fmla="*/ 618 w 635"/>
                <a:gd name="T97" fmla="*/ 4 h 296"/>
                <a:gd name="T98" fmla="*/ 594 w 635"/>
                <a:gd name="T99" fmla="*/ 23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35" h="296">
                  <a:moveTo>
                    <a:pt x="197" y="273"/>
                  </a:moveTo>
                  <a:lnTo>
                    <a:pt x="185" y="275"/>
                  </a:lnTo>
                  <a:lnTo>
                    <a:pt x="161" y="292"/>
                  </a:lnTo>
                  <a:lnTo>
                    <a:pt x="154" y="280"/>
                  </a:lnTo>
                  <a:lnTo>
                    <a:pt x="149" y="280"/>
                  </a:lnTo>
                  <a:lnTo>
                    <a:pt x="157" y="294"/>
                  </a:lnTo>
                  <a:lnTo>
                    <a:pt x="159" y="296"/>
                  </a:lnTo>
                  <a:lnTo>
                    <a:pt x="164" y="294"/>
                  </a:lnTo>
                  <a:lnTo>
                    <a:pt x="197" y="273"/>
                  </a:lnTo>
                  <a:close/>
                  <a:moveTo>
                    <a:pt x="251" y="232"/>
                  </a:moveTo>
                  <a:lnTo>
                    <a:pt x="194" y="270"/>
                  </a:lnTo>
                  <a:lnTo>
                    <a:pt x="204" y="268"/>
                  </a:lnTo>
                  <a:lnTo>
                    <a:pt x="256" y="237"/>
                  </a:lnTo>
                  <a:lnTo>
                    <a:pt x="251" y="232"/>
                  </a:lnTo>
                  <a:close/>
                  <a:moveTo>
                    <a:pt x="126" y="232"/>
                  </a:moveTo>
                  <a:lnTo>
                    <a:pt x="123" y="237"/>
                  </a:lnTo>
                  <a:lnTo>
                    <a:pt x="138" y="261"/>
                  </a:lnTo>
                  <a:lnTo>
                    <a:pt x="140" y="266"/>
                  </a:lnTo>
                  <a:lnTo>
                    <a:pt x="147" y="275"/>
                  </a:lnTo>
                  <a:lnTo>
                    <a:pt x="152" y="275"/>
                  </a:lnTo>
                  <a:lnTo>
                    <a:pt x="142" y="261"/>
                  </a:lnTo>
                  <a:lnTo>
                    <a:pt x="138" y="254"/>
                  </a:lnTo>
                  <a:lnTo>
                    <a:pt x="126" y="232"/>
                  </a:lnTo>
                  <a:close/>
                  <a:moveTo>
                    <a:pt x="100" y="192"/>
                  </a:moveTo>
                  <a:lnTo>
                    <a:pt x="97" y="194"/>
                  </a:lnTo>
                  <a:lnTo>
                    <a:pt x="100" y="199"/>
                  </a:lnTo>
                  <a:lnTo>
                    <a:pt x="121" y="232"/>
                  </a:lnTo>
                  <a:lnTo>
                    <a:pt x="123" y="228"/>
                  </a:lnTo>
                  <a:lnTo>
                    <a:pt x="104" y="199"/>
                  </a:lnTo>
                  <a:lnTo>
                    <a:pt x="102" y="194"/>
                  </a:lnTo>
                  <a:lnTo>
                    <a:pt x="100" y="192"/>
                  </a:lnTo>
                  <a:close/>
                  <a:moveTo>
                    <a:pt x="325" y="187"/>
                  </a:moveTo>
                  <a:lnTo>
                    <a:pt x="299" y="204"/>
                  </a:lnTo>
                  <a:lnTo>
                    <a:pt x="296" y="206"/>
                  </a:lnTo>
                  <a:lnTo>
                    <a:pt x="291" y="209"/>
                  </a:lnTo>
                  <a:lnTo>
                    <a:pt x="287" y="211"/>
                  </a:lnTo>
                  <a:lnTo>
                    <a:pt x="287" y="211"/>
                  </a:lnTo>
                  <a:lnTo>
                    <a:pt x="280" y="216"/>
                  </a:lnTo>
                  <a:lnTo>
                    <a:pt x="256" y="230"/>
                  </a:lnTo>
                  <a:lnTo>
                    <a:pt x="258" y="235"/>
                  </a:lnTo>
                  <a:lnTo>
                    <a:pt x="287" y="216"/>
                  </a:lnTo>
                  <a:lnTo>
                    <a:pt x="294" y="213"/>
                  </a:lnTo>
                  <a:lnTo>
                    <a:pt x="299" y="209"/>
                  </a:lnTo>
                  <a:lnTo>
                    <a:pt x="299" y="209"/>
                  </a:lnTo>
                  <a:lnTo>
                    <a:pt x="303" y="206"/>
                  </a:lnTo>
                  <a:lnTo>
                    <a:pt x="332" y="187"/>
                  </a:lnTo>
                  <a:lnTo>
                    <a:pt x="325" y="187"/>
                  </a:lnTo>
                  <a:close/>
                  <a:moveTo>
                    <a:pt x="97" y="187"/>
                  </a:moveTo>
                  <a:lnTo>
                    <a:pt x="93" y="190"/>
                  </a:lnTo>
                  <a:lnTo>
                    <a:pt x="95" y="192"/>
                  </a:lnTo>
                  <a:lnTo>
                    <a:pt x="97" y="187"/>
                  </a:lnTo>
                  <a:lnTo>
                    <a:pt x="97" y="187"/>
                  </a:lnTo>
                  <a:lnTo>
                    <a:pt x="97" y="187"/>
                  </a:lnTo>
                  <a:close/>
                  <a:moveTo>
                    <a:pt x="341" y="178"/>
                  </a:moveTo>
                  <a:lnTo>
                    <a:pt x="332" y="185"/>
                  </a:lnTo>
                  <a:lnTo>
                    <a:pt x="336" y="185"/>
                  </a:lnTo>
                  <a:lnTo>
                    <a:pt x="344" y="180"/>
                  </a:lnTo>
                  <a:lnTo>
                    <a:pt x="341" y="178"/>
                  </a:lnTo>
                  <a:close/>
                  <a:moveTo>
                    <a:pt x="370" y="161"/>
                  </a:moveTo>
                  <a:lnTo>
                    <a:pt x="353" y="171"/>
                  </a:lnTo>
                  <a:lnTo>
                    <a:pt x="348" y="173"/>
                  </a:lnTo>
                  <a:lnTo>
                    <a:pt x="346" y="175"/>
                  </a:lnTo>
                  <a:lnTo>
                    <a:pt x="346" y="178"/>
                  </a:lnTo>
                  <a:lnTo>
                    <a:pt x="358" y="173"/>
                  </a:lnTo>
                  <a:lnTo>
                    <a:pt x="358" y="171"/>
                  </a:lnTo>
                  <a:lnTo>
                    <a:pt x="370" y="166"/>
                  </a:lnTo>
                  <a:lnTo>
                    <a:pt x="370" y="161"/>
                  </a:lnTo>
                  <a:close/>
                  <a:moveTo>
                    <a:pt x="71" y="152"/>
                  </a:moveTo>
                  <a:lnTo>
                    <a:pt x="78" y="166"/>
                  </a:lnTo>
                  <a:lnTo>
                    <a:pt x="83" y="171"/>
                  </a:lnTo>
                  <a:lnTo>
                    <a:pt x="90" y="182"/>
                  </a:lnTo>
                  <a:lnTo>
                    <a:pt x="90" y="185"/>
                  </a:lnTo>
                  <a:lnTo>
                    <a:pt x="95" y="182"/>
                  </a:lnTo>
                  <a:lnTo>
                    <a:pt x="88" y="171"/>
                  </a:lnTo>
                  <a:lnTo>
                    <a:pt x="86" y="166"/>
                  </a:lnTo>
                  <a:lnTo>
                    <a:pt x="76" y="152"/>
                  </a:lnTo>
                  <a:lnTo>
                    <a:pt x="71" y="152"/>
                  </a:lnTo>
                  <a:close/>
                  <a:moveTo>
                    <a:pt x="405" y="137"/>
                  </a:moveTo>
                  <a:lnTo>
                    <a:pt x="372" y="159"/>
                  </a:lnTo>
                  <a:lnTo>
                    <a:pt x="372" y="163"/>
                  </a:lnTo>
                  <a:lnTo>
                    <a:pt x="403" y="145"/>
                  </a:lnTo>
                  <a:lnTo>
                    <a:pt x="405" y="137"/>
                  </a:lnTo>
                  <a:close/>
                  <a:moveTo>
                    <a:pt x="483" y="88"/>
                  </a:moveTo>
                  <a:lnTo>
                    <a:pt x="469" y="97"/>
                  </a:lnTo>
                  <a:lnTo>
                    <a:pt x="464" y="99"/>
                  </a:lnTo>
                  <a:lnTo>
                    <a:pt x="410" y="135"/>
                  </a:lnTo>
                  <a:lnTo>
                    <a:pt x="407" y="140"/>
                  </a:lnTo>
                  <a:lnTo>
                    <a:pt x="467" y="104"/>
                  </a:lnTo>
                  <a:lnTo>
                    <a:pt x="471" y="102"/>
                  </a:lnTo>
                  <a:lnTo>
                    <a:pt x="483" y="95"/>
                  </a:lnTo>
                  <a:lnTo>
                    <a:pt x="483" y="88"/>
                  </a:lnTo>
                  <a:close/>
                  <a:moveTo>
                    <a:pt x="571" y="33"/>
                  </a:moveTo>
                  <a:lnTo>
                    <a:pt x="540" y="52"/>
                  </a:lnTo>
                  <a:lnTo>
                    <a:pt x="535" y="54"/>
                  </a:lnTo>
                  <a:lnTo>
                    <a:pt x="526" y="61"/>
                  </a:lnTo>
                  <a:lnTo>
                    <a:pt x="521" y="64"/>
                  </a:lnTo>
                  <a:lnTo>
                    <a:pt x="488" y="85"/>
                  </a:lnTo>
                  <a:lnTo>
                    <a:pt x="488" y="90"/>
                  </a:lnTo>
                  <a:lnTo>
                    <a:pt x="523" y="69"/>
                  </a:lnTo>
                  <a:lnTo>
                    <a:pt x="528" y="66"/>
                  </a:lnTo>
                  <a:lnTo>
                    <a:pt x="538" y="59"/>
                  </a:lnTo>
                  <a:lnTo>
                    <a:pt x="542" y="57"/>
                  </a:lnTo>
                  <a:lnTo>
                    <a:pt x="571" y="38"/>
                  </a:lnTo>
                  <a:lnTo>
                    <a:pt x="571" y="33"/>
                  </a:lnTo>
                  <a:close/>
                  <a:moveTo>
                    <a:pt x="192" y="23"/>
                  </a:moveTo>
                  <a:lnTo>
                    <a:pt x="190" y="26"/>
                  </a:lnTo>
                  <a:lnTo>
                    <a:pt x="10" y="35"/>
                  </a:lnTo>
                  <a:lnTo>
                    <a:pt x="7" y="35"/>
                  </a:lnTo>
                  <a:lnTo>
                    <a:pt x="5" y="35"/>
                  </a:lnTo>
                  <a:lnTo>
                    <a:pt x="0" y="35"/>
                  </a:lnTo>
                  <a:lnTo>
                    <a:pt x="3" y="40"/>
                  </a:lnTo>
                  <a:lnTo>
                    <a:pt x="3" y="40"/>
                  </a:lnTo>
                  <a:lnTo>
                    <a:pt x="5" y="42"/>
                  </a:lnTo>
                  <a:lnTo>
                    <a:pt x="5" y="45"/>
                  </a:lnTo>
                  <a:lnTo>
                    <a:pt x="17" y="64"/>
                  </a:lnTo>
                  <a:lnTo>
                    <a:pt x="19" y="66"/>
                  </a:lnTo>
                  <a:lnTo>
                    <a:pt x="45" y="109"/>
                  </a:lnTo>
                  <a:lnTo>
                    <a:pt x="48" y="114"/>
                  </a:lnTo>
                  <a:lnTo>
                    <a:pt x="55" y="123"/>
                  </a:lnTo>
                  <a:lnTo>
                    <a:pt x="57" y="128"/>
                  </a:lnTo>
                  <a:lnTo>
                    <a:pt x="69" y="147"/>
                  </a:lnTo>
                  <a:lnTo>
                    <a:pt x="74" y="147"/>
                  </a:lnTo>
                  <a:lnTo>
                    <a:pt x="59" y="126"/>
                  </a:lnTo>
                  <a:lnTo>
                    <a:pt x="57" y="121"/>
                  </a:lnTo>
                  <a:lnTo>
                    <a:pt x="52" y="114"/>
                  </a:lnTo>
                  <a:lnTo>
                    <a:pt x="50" y="109"/>
                  </a:lnTo>
                  <a:lnTo>
                    <a:pt x="24" y="66"/>
                  </a:lnTo>
                  <a:lnTo>
                    <a:pt x="22" y="61"/>
                  </a:lnTo>
                  <a:lnTo>
                    <a:pt x="10" y="45"/>
                  </a:lnTo>
                  <a:lnTo>
                    <a:pt x="7" y="40"/>
                  </a:lnTo>
                  <a:lnTo>
                    <a:pt x="7" y="40"/>
                  </a:lnTo>
                  <a:lnTo>
                    <a:pt x="187" y="28"/>
                  </a:lnTo>
                  <a:lnTo>
                    <a:pt x="192" y="28"/>
                  </a:lnTo>
                  <a:lnTo>
                    <a:pt x="192" y="23"/>
                  </a:lnTo>
                  <a:close/>
                  <a:moveTo>
                    <a:pt x="301" y="19"/>
                  </a:moveTo>
                  <a:lnTo>
                    <a:pt x="235" y="21"/>
                  </a:lnTo>
                  <a:lnTo>
                    <a:pt x="232" y="23"/>
                  </a:lnTo>
                  <a:lnTo>
                    <a:pt x="228" y="23"/>
                  </a:lnTo>
                  <a:lnTo>
                    <a:pt x="197" y="23"/>
                  </a:lnTo>
                  <a:lnTo>
                    <a:pt x="197" y="28"/>
                  </a:lnTo>
                  <a:lnTo>
                    <a:pt x="228" y="26"/>
                  </a:lnTo>
                  <a:lnTo>
                    <a:pt x="228" y="26"/>
                  </a:lnTo>
                  <a:lnTo>
                    <a:pt x="232" y="26"/>
                  </a:lnTo>
                  <a:lnTo>
                    <a:pt x="232" y="26"/>
                  </a:lnTo>
                  <a:lnTo>
                    <a:pt x="294" y="23"/>
                  </a:lnTo>
                  <a:lnTo>
                    <a:pt x="301" y="19"/>
                  </a:lnTo>
                  <a:close/>
                  <a:moveTo>
                    <a:pt x="313" y="19"/>
                  </a:moveTo>
                  <a:lnTo>
                    <a:pt x="308" y="19"/>
                  </a:lnTo>
                  <a:lnTo>
                    <a:pt x="301" y="23"/>
                  </a:lnTo>
                  <a:lnTo>
                    <a:pt x="306" y="21"/>
                  </a:lnTo>
                  <a:lnTo>
                    <a:pt x="313" y="19"/>
                  </a:lnTo>
                  <a:close/>
                  <a:moveTo>
                    <a:pt x="429" y="12"/>
                  </a:moveTo>
                  <a:lnTo>
                    <a:pt x="417" y="12"/>
                  </a:lnTo>
                  <a:lnTo>
                    <a:pt x="360" y="14"/>
                  </a:lnTo>
                  <a:lnTo>
                    <a:pt x="348" y="16"/>
                  </a:lnTo>
                  <a:lnTo>
                    <a:pt x="341" y="16"/>
                  </a:lnTo>
                  <a:lnTo>
                    <a:pt x="320" y="16"/>
                  </a:lnTo>
                  <a:lnTo>
                    <a:pt x="313" y="21"/>
                  </a:lnTo>
                  <a:lnTo>
                    <a:pt x="362" y="19"/>
                  </a:lnTo>
                  <a:lnTo>
                    <a:pt x="415" y="16"/>
                  </a:lnTo>
                  <a:lnTo>
                    <a:pt x="419" y="16"/>
                  </a:lnTo>
                  <a:lnTo>
                    <a:pt x="429" y="16"/>
                  </a:lnTo>
                  <a:lnTo>
                    <a:pt x="429" y="12"/>
                  </a:lnTo>
                  <a:close/>
                  <a:moveTo>
                    <a:pt x="502" y="7"/>
                  </a:moveTo>
                  <a:lnTo>
                    <a:pt x="493" y="7"/>
                  </a:lnTo>
                  <a:lnTo>
                    <a:pt x="488" y="7"/>
                  </a:lnTo>
                  <a:lnTo>
                    <a:pt x="433" y="12"/>
                  </a:lnTo>
                  <a:lnTo>
                    <a:pt x="433" y="14"/>
                  </a:lnTo>
                  <a:lnTo>
                    <a:pt x="490" y="12"/>
                  </a:lnTo>
                  <a:lnTo>
                    <a:pt x="495" y="12"/>
                  </a:lnTo>
                  <a:lnTo>
                    <a:pt x="500" y="12"/>
                  </a:lnTo>
                  <a:lnTo>
                    <a:pt x="502" y="7"/>
                  </a:lnTo>
                  <a:close/>
                  <a:moveTo>
                    <a:pt x="568" y="4"/>
                  </a:moveTo>
                  <a:lnTo>
                    <a:pt x="561" y="7"/>
                  </a:lnTo>
                  <a:lnTo>
                    <a:pt x="568" y="7"/>
                  </a:lnTo>
                  <a:lnTo>
                    <a:pt x="568" y="4"/>
                  </a:lnTo>
                  <a:close/>
                  <a:moveTo>
                    <a:pt x="561" y="2"/>
                  </a:moveTo>
                  <a:lnTo>
                    <a:pt x="512" y="7"/>
                  </a:lnTo>
                  <a:lnTo>
                    <a:pt x="507" y="7"/>
                  </a:lnTo>
                  <a:lnTo>
                    <a:pt x="507" y="7"/>
                  </a:lnTo>
                  <a:lnTo>
                    <a:pt x="504" y="12"/>
                  </a:lnTo>
                  <a:lnTo>
                    <a:pt x="509" y="12"/>
                  </a:lnTo>
                  <a:lnTo>
                    <a:pt x="514" y="9"/>
                  </a:lnTo>
                  <a:lnTo>
                    <a:pt x="552" y="7"/>
                  </a:lnTo>
                  <a:lnTo>
                    <a:pt x="561" y="2"/>
                  </a:lnTo>
                  <a:close/>
                  <a:moveTo>
                    <a:pt x="618" y="4"/>
                  </a:moveTo>
                  <a:lnTo>
                    <a:pt x="618" y="4"/>
                  </a:lnTo>
                  <a:lnTo>
                    <a:pt x="618" y="4"/>
                  </a:lnTo>
                  <a:close/>
                  <a:moveTo>
                    <a:pt x="635" y="0"/>
                  </a:moveTo>
                  <a:lnTo>
                    <a:pt x="628" y="0"/>
                  </a:lnTo>
                  <a:lnTo>
                    <a:pt x="620" y="0"/>
                  </a:lnTo>
                  <a:lnTo>
                    <a:pt x="618" y="0"/>
                  </a:lnTo>
                  <a:lnTo>
                    <a:pt x="573" y="2"/>
                  </a:lnTo>
                  <a:lnTo>
                    <a:pt x="573" y="7"/>
                  </a:lnTo>
                  <a:lnTo>
                    <a:pt x="616" y="4"/>
                  </a:lnTo>
                  <a:lnTo>
                    <a:pt x="618" y="4"/>
                  </a:lnTo>
                  <a:lnTo>
                    <a:pt x="613" y="7"/>
                  </a:lnTo>
                  <a:lnTo>
                    <a:pt x="575" y="31"/>
                  </a:lnTo>
                  <a:lnTo>
                    <a:pt x="575" y="35"/>
                  </a:lnTo>
                  <a:lnTo>
                    <a:pt x="594" y="23"/>
                  </a:lnTo>
                  <a:lnTo>
                    <a:pt x="616" y="9"/>
                  </a:lnTo>
                  <a:lnTo>
                    <a:pt x="620" y="7"/>
                  </a:lnTo>
                  <a:lnTo>
                    <a:pt x="635"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44" name="Freeform 24"/>
            <p:cNvSpPr>
              <a:spLocks noEditPoints="1"/>
            </p:cNvSpPr>
            <p:nvPr/>
          </p:nvSpPr>
          <p:spPr bwMode="auto">
            <a:xfrm>
              <a:off x="9327331" y="3148718"/>
              <a:ext cx="1136063" cy="481424"/>
            </a:xfrm>
            <a:custGeom>
              <a:avLst/>
              <a:gdLst>
                <a:gd name="T0" fmla="*/ 154 w 635"/>
                <a:gd name="T1" fmla="*/ 280 h 296"/>
                <a:gd name="T2" fmla="*/ 164 w 635"/>
                <a:gd name="T3" fmla="*/ 294 h 296"/>
                <a:gd name="T4" fmla="*/ 204 w 635"/>
                <a:gd name="T5" fmla="*/ 268 h 296"/>
                <a:gd name="T6" fmla="*/ 123 w 635"/>
                <a:gd name="T7" fmla="*/ 237 h 296"/>
                <a:gd name="T8" fmla="*/ 152 w 635"/>
                <a:gd name="T9" fmla="*/ 275 h 296"/>
                <a:gd name="T10" fmla="*/ 100 w 635"/>
                <a:gd name="T11" fmla="*/ 192 h 296"/>
                <a:gd name="T12" fmla="*/ 123 w 635"/>
                <a:gd name="T13" fmla="*/ 228 h 296"/>
                <a:gd name="T14" fmla="*/ 325 w 635"/>
                <a:gd name="T15" fmla="*/ 187 h 296"/>
                <a:gd name="T16" fmla="*/ 287 w 635"/>
                <a:gd name="T17" fmla="*/ 211 h 296"/>
                <a:gd name="T18" fmla="*/ 258 w 635"/>
                <a:gd name="T19" fmla="*/ 235 h 296"/>
                <a:gd name="T20" fmla="*/ 299 w 635"/>
                <a:gd name="T21" fmla="*/ 209 h 296"/>
                <a:gd name="T22" fmla="*/ 97 w 635"/>
                <a:gd name="T23" fmla="*/ 187 h 296"/>
                <a:gd name="T24" fmla="*/ 97 w 635"/>
                <a:gd name="T25" fmla="*/ 187 h 296"/>
                <a:gd name="T26" fmla="*/ 336 w 635"/>
                <a:gd name="T27" fmla="*/ 185 h 296"/>
                <a:gd name="T28" fmla="*/ 353 w 635"/>
                <a:gd name="T29" fmla="*/ 171 h 296"/>
                <a:gd name="T30" fmla="*/ 358 w 635"/>
                <a:gd name="T31" fmla="*/ 173 h 296"/>
                <a:gd name="T32" fmla="*/ 71 w 635"/>
                <a:gd name="T33" fmla="*/ 152 h 296"/>
                <a:gd name="T34" fmla="*/ 90 w 635"/>
                <a:gd name="T35" fmla="*/ 185 h 296"/>
                <a:gd name="T36" fmla="*/ 76 w 635"/>
                <a:gd name="T37" fmla="*/ 152 h 296"/>
                <a:gd name="T38" fmla="*/ 372 w 635"/>
                <a:gd name="T39" fmla="*/ 163 h 296"/>
                <a:gd name="T40" fmla="*/ 469 w 635"/>
                <a:gd name="T41" fmla="*/ 97 h 296"/>
                <a:gd name="T42" fmla="*/ 467 w 635"/>
                <a:gd name="T43" fmla="*/ 104 h 296"/>
                <a:gd name="T44" fmla="*/ 571 w 635"/>
                <a:gd name="T45" fmla="*/ 33 h 296"/>
                <a:gd name="T46" fmla="*/ 521 w 635"/>
                <a:gd name="T47" fmla="*/ 64 h 296"/>
                <a:gd name="T48" fmla="*/ 528 w 635"/>
                <a:gd name="T49" fmla="*/ 66 h 296"/>
                <a:gd name="T50" fmla="*/ 571 w 635"/>
                <a:gd name="T51" fmla="*/ 33 h 296"/>
                <a:gd name="T52" fmla="*/ 7 w 635"/>
                <a:gd name="T53" fmla="*/ 35 h 296"/>
                <a:gd name="T54" fmla="*/ 3 w 635"/>
                <a:gd name="T55" fmla="*/ 40 h 296"/>
                <a:gd name="T56" fmla="*/ 19 w 635"/>
                <a:gd name="T57" fmla="*/ 66 h 296"/>
                <a:gd name="T58" fmla="*/ 57 w 635"/>
                <a:gd name="T59" fmla="*/ 128 h 296"/>
                <a:gd name="T60" fmla="*/ 57 w 635"/>
                <a:gd name="T61" fmla="*/ 121 h 296"/>
                <a:gd name="T62" fmla="*/ 22 w 635"/>
                <a:gd name="T63" fmla="*/ 61 h 296"/>
                <a:gd name="T64" fmla="*/ 187 w 635"/>
                <a:gd name="T65" fmla="*/ 28 h 296"/>
                <a:gd name="T66" fmla="*/ 235 w 635"/>
                <a:gd name="T67" fmla="*/ 21 h 296"/>
                <a:gd name="T68" fmla="*/ 197 w 635"/>
                <a:gd name="T69" fmla="*/ 28 h 296"/>
                <a:gd name="T70" fmla="*/ 232 w 635"/>
                <a:gd name="T71" fmla="*/ 26 h 296"/>
                <a:gd name="T72" fmla="*/ 308 w 635"/>
                <a:gd name="T73" fmla="*/ 19 h 296"/>
                <a:gd name="T74" fmla="*/ 429 w 635"/>
                <a:gd name="T75" fmla="*/ 12 h 296"/>
                <a:gd name="T76" fmla="*/ 341 w 635"/>
                <a:gd name="T77" fmla="*/ 16 h 296"/>
                <a:gd name="T78" fmla="*/ 415 w 635"/>
                <a:gd name="T79" fmla="*/ 16 h 296"/>
                <a:gd name="T80" fmla="*/ 502 w 635"/>
                <a:gd name="T81" fmla="*/ 7 h 296"/>
                <a:gd name="T82" fmla="*/ 433 w 635"/>
                <a:gd name="T83" fmla="*/ 14 h 296"/>
                <a:gd name="T84" fmla="*/ 502 w 635"/>
                <a:gd name="T85" fmla="*/ 7 h 296"/>
                <a:gd name="T86" fmla="*/ 568 w 635"/>
                <a:gd name="T87" fmla="*/ 4 h 296"/>
                <a:gd name="T88" fmla="*/ 507 w 635"/>
                <a:gd name="T89" fmla="*/ 7 h 296"/>
                <a:gd name="T90" fmla="*/ 552 w 635"/>
                <a:gd name="T91" fmla="*/ 7 h 296"/>
                <a:gd name="T92" fmla="*/ 618 w 635"/>
                <a:gd name="T93" fmla="*/ 4 h 296"/>
                <a:gd name="T94" fmla="*/ 618 w 635"/>
                <a:gd name="T95" fmla="*/ 0 h 296"/>
                <a:gd name="T96" fmla="*/ 618 w 635"/>
                <a:gd name="T97" fmla="*/ 4 h 296"/>
                <a:gd name="T98" fmla="*/ 594 w 635"/>
                <a:gd name="T99" fmla="*/ 23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35" h="296">
                  <a:moveTo>
                    <a:pt x="197" y="273"/>
                  </a:moveTo>
                  <a:lnTo>
                    <a:pt x="185" y="275"/>
                  </a:lnTo>
                  <a:lnTo>
                    <a:pt x="161" y="292"/>
                  </a:lnTo>
                  <a:lnTo>
                    <a:pt x="154" y="280"/>
                  </a:lnTo>
                  <a:lnTo>
                    <a:pt x="149" y="280"/>
                  </a:lnTo>
                  <a:lnTo>
                    <a:pt x="157" y="294"/>
                  </a:lnTo>
                  <a:lnTo>
                    <a:pt x="159" y="296"/>
                  </a:lnTo>
                  <a:lnTo>
                    <a:pt x="164" y="294"/>
                  </a:lnTo>
                  <a:lnTo>
                    <a:pt x="197" y="273"/>
                  </a:lnTo>
                  <a:moveTo>
                    <a:pt x="251" y="232"/>
                  </a:moveTo>
                  <a:lnTo>
                    <a:pt x="194" y="270"/>
                  </a:lnTo>
                  <a:lnTo>
                    <a:pt x="204" y="268"/>
                  </a:lnTo>
                  <a:lnTo>
                    <a:pt x="256" y="237"/>
                  </a:lnTo>
                  <a:lnTo>
                    <a:pt x="251" y="232"/>
                  </a:lnTo>
                  <a:moveTo>
                    <a:pt x="126" y="232"/>
                  </a:moveTo>
                  <a:lnTo>
                    <a:pt x="123" y="237"/>
                  </a:lnTo>
                  <a:lnTo>
                    <a:pt x="138" y="261"/>
                  </a:lnTo>
                  <a:lnTo>
                    <a:pt x="140" y="266"/>
                  </a:lnTo>
                  <a:lnTo>
                    <a:pt x="147" y="275"/>
                  </a:lnTo>
                  <a:lnTo>
                    <a:pt x="152" y="275"/>
                  </a:lnTo>
                  <a:lnTo>
                    <a:pt x="142" y="261"/>
                  </a:lnTo>
                  <a:lnTo>
                    <a:pt x="138" y="254"/>
                  </a:lnTo>
                  <a:lnTo>
                    <a:pt x="126" y="232"/>
                  </a:lnTo>
                  <a:moveTo>
                    <a:pt x="100" y="192"/>
                  </a:moveTo>
                  <a:lnTo>
                    <a:pt x="97" y="194"/>
                  </a:lnTo>
                  <a:lnTo>
                    <a:pt x="100" y="199"/>
                  </a:lnTo>
                  <a:lnTo>
                    <a:pt x="121" y="232"/>
                  </a:lnTo>
                  <a:lnTo>
                    <a:pt x="123" y="228"/>
                  </a:lnTo>
                  <a:lnTo>
                    <a:pt x="104" y="199"/>
                  </a:lnTo>
                  <a:lnTo>
                    <a:pt x="102" y="194"/>
                  </a:lnTo>
                  <a:lnTo>
                    <a:pt x="100" y="192"/>
                  </a:lnTo>
                  <a:moveTo>
                    <a:pt x="325" y="187"/>
                  </a:moveTo>
                  <a:lnTo>
                    <a:pt x="299" y="204"/>
                  </a:lnTo>
                  <a:lnTo>
                    <a:pt x="296" y="206"/>
                  </a:lnTo>
                  <a:lnTo>
                    <a:pt x="291" y="209"/>
                  </a:lnTo>
                  <a:lnTo>
                    <a:pt x="287" y="211"/>
                  </a:lnTo>
                  <a:lnTo>
                    <a:pt x="287" y="211"/>
                  </a:lnTo>
                  <a:lnTo>
                    <a:pt x="280" y="216"/>
                  </a:lnTo>
                  <a:lnTo>
                    <a:pt x="256" y="230"/>
                  </a:lnTo>
                  <a:lnTo>
                    <a:pt x="258" y="235"/>
                  </a:lnTo>
                  <a:lnTo>
                    <a:pt x="287" y="216"/>
                  </a:lnTo>
                  <a:lnTo>
                    <a:pt x="294" y="213"/>
                  </a:lnTo>
                  <a:lnTo>
                    <a:pt x="299" y="209"/>
                  </a:lnTo>
                  <a:lnTo>
                    <a:pt x="299" y="209"/>
                  </a:lnTo>
                  <a:lnTo>
                    <a:pt x="303" y="206"/>
                  </a:lnTo>
                  <a:lnTo>
                    <a:pt x="332" y="187"/>
                  </a:lnTo>
                  <a:lnTo>
                    <a:pt x="325" y="187"/>
                  </a:lnTo>
                  <a:moveTo>
                    <a:pt x="97" y="187"/>
                  </a:moveTo>
                  <a:lnTo>
                    <a:pt x="93" y="190"/>
                  </a:lnTo>
                  <a:lnTo>
                    <a:pt x="95" y="192"/>
                  </a:lnTo>
                  <a:lnTo>
                    <a:pt x="97" y="187"/>
                  </a:lnTo>
                  <a:lnTo>
                    <a:pt x="97" y="187"/>
                  </a:lnTo>
                  <a:lnTo>
                    <a:pt x="97" y="187"/>
                  </a:lnTo>
                  <a:moveTo>
                    <a:pt x="341" y="178"/>
                  </a:moveTo>
                  <a:lnTo>
                    <a:pt x="332" y="185"/>
                  </a:lnTo>
                  <a:lnTo>
                    <a:pt x="336" y="185"/>
                  </a:lnTo>
                  <a:lnTo>
                    <a:pt x="344" y="180"/>
                  </a:lnTo>
                  <a:lnTo>
                    <a:pt x="341" y="178"/>
                  </a:lnTo>
                  <a:moveTo>
                    <a:pt x="370" y="161"/>
                  </a:moveTo>
                  <a:lnTo>
                    <a:pt x="353" y="171"/>
                  </a:lnTo>
                  <a:lnTo>
                    <a:pt x="348" y="173"/>
                  </a:lnTo>
                  <a:lnTo>
                    <a:pt x="346" y="175"/>
                  </a:lnTo>
                  <a:lnTo>
                    <a:pt x="346" y="178"/>
                  </a:lnTo>
                  <a:lnTo>
                    <a:pt x="358" y="173"/>
                  </a:lnTo>
                  <a:lnTo>
                    <a:pt x="358" y="171"/>
                  </a:lnTo>
                  <a:lnTo>
                    <a:pt x="370" y="166"/>
                  </a:lnTo>
                  <a:lnTo>
                    <a:pt x="370" y="161"/>
                  </a:lnTo>
                  <a:moveTo>
                    <a:pt x="71" y="152"/>
                  </a:moveTo>
                  <a:lnTo>
                    <a:pt x="78" y="166"/>
                  </a:lnTo>
                  <a:lnTo>
                    <a:pt x="83" y="171"/>
                  </a:lnTo>
                  <a:lnTo>
                    <a:pt x="90" y="182"/>
                  </a:lnTo>
                  <a:lnTo>
                    <a:pt x="90" y="185"/>
                  </a:lnTo>
                  <a:lnTo>
                    <a:pt x="95" y="182"/>
                  </a:lnTo>
                  <a:lnTo>
                    <a:pt x="88" y="171"/>
                  </a:lnTo>
                  <a:lnTo>
                    <a:pt x="86" y="166"/>
                  </a:lnTo>
                  <a:lnTo>
                    <a:pt x="76" y="152"/>
                  </a:lnTo>
                  <a:lnTo>
                    <a:pt x="71" y="152"/>
                  </a:lnTo>
                  <a:moveTo>
                    <a:pt x="405" y="137"/>
                  </a:moveTo>
                  <a:lnTo>
                    <a:pt x="372" y="159"/>
                  </a:lnTo>
                  <a:lnTo>
                    <a:pt x="372" y="163"/>
                  </a:lnTo>
                  <a:lnTo>
                    <a:pt x="403" y="145"/>
                  </a:lnTo>
                  <a:lnTo>
                    <a:pt x="405" y="137"/>
                  </a:lnTo>
                  <a:moveTo>
                    <a:pt x="483" y="88"/>
                  </a:moveTo>
                  <a:lnTo>
                    <a:pt x="469" y="97"/>
                  </a:lnTo>
                  <a:lnTo>
                    <a:pt x="464" y="99"/>
                  </a:lnTo>
                  <a:lnTo>
                    <a:pt x="410" y="135"/>
                  </a:lnTo>
                  <a:lnTo>
                    <a:pt x="407" y="140"/>
                  </a:lnTo>
                  <a:lnTo>
                    <a:pt x="467" y="104"/>
                  </a:lnTo>
                  <a:lnTo>
                    <a:pt x="471" y="102"/>
                  </a:lnTo>
                  <a:lnTo>
                    <a:pt x="483" y="95"/>
                  </a:lnTo>
                  <a:lnTo>
                    <a:pt x="483" y="88"/>
                  </a:lnTo>
                  <a:moveTo>
                    <a:pt x="571" y="33"/>
                  </a:moveTo>
                  <a:lnTo>
                    <a:pt x="540" y="52"/>
                  </a:lnTo>
                  <a:lnTo>
                    <a:pt x="535" y="54"/>
                  </a:lnTo>
                  <a:lnTo>
                    <a:pt x="526" y="61"/>
                  </a:lnTo>
                  <a:lnTo>
                    <a:pt x="521" y="64"/>
                  </a:lnTo>
                  <a:lnTo>
                    <a:pt x="488" y="85"/>
                  </a:lnTo>
                  <a:lnTo>
                    <a:pt x="488" y="90"/>
                  </a:lnTo>
                  <a:lnTo>
                    <a:pt x="523" y="69"/>
                  </a:lnTo>
                  <a:lnTo>
                    <a:pt x="528" y="66"/>
                  </a:lnTo>
                  <a:lnTo>
                    <a:pt x="538" y="59"/>
                  </a:lnTo>
                  <a:lnTo>
                    <a:pt x="542" y="57"/>
                  </a:lnTo>
                  <a:lnTo>
                    <a:pt x="571" y="38"/>
                  </a:lnTo>
                  <a:lnTo>
                    <a:pt x="571" y="33"/>
                  </a:lnTo>
                  <a:moveTo>
                    <a:pt x="192" y="23"/>
                  </a:moveTo>
                  <a:lnTo>
                    <a:pt x="190" y="26"/>
                  </a:lnTo>
                  <a:lnTo>
                    <a:pt x="10" y="35"/>
                  </a:lnTo>
                  <a:lnTo>
                    <a:pt x="7" y="35"/>
                  </a:lnTo>
                  <a:lnTo>
                    <a:pt x="5" y="35"/>
                  </a:lnTo>
                  <a:lnTo>
                    <a:pt x="0" y="35"/>
                  </a:lnTo>
                  <a:lnTo>
                    <a:pt x="3" y="40"/>
                  </a:lnTo>
                  <a:lnTo>
                    <a:pt x="3" y="40"/>
                  </a:lnTo>
                  <a:lnTo>
                    <a:pt x="5" y="42"/>
                  </a:lnTo>
                  <a:lnTo>
                    <a:pt x="5" y="45"/>
                  </a:lnTo>
                  <a:lnTo>
                    <a:pt x="17" y="64"/>
                  </a:lnTo>
                  <a:lnTo>
                    <a:pt x="19" y="66"/>
                  </a:lnTo>
                  <a:lnTo>
                    <a:pt x="45" y="109"/>
                  </a:lnTo>
                  <a:lnTo>
                    <a:pt x="48" y="114"/>
                  </a:lnTo>
                  <a:lnTo>
                    <a:pt x="55" y="123"/>
                  </a:lnTo>
                  <a:lnTo>
                    <a:pt x="57" y="128"/>
                  </a:lnTo>
                  <a:lnTo>
                    <a:pt x="69" y="147"/>
                  </a:lnTo>
                  <a:lnTo>
                    <a:pt x="74" y="147"/>
                  </a:lnTo>
                  <a:lnTo>
                    <a:pt x="59" y="126"/>
                  </a:lnTo>
                  <a:lnTo>
                    <a:pt x="57" y="121"/>
                  </a:lnTo>
                  <a:lnTo>
                    <a:pt x="52" y="114"/>
                  </a:lnTo>
                  <a:lnTo>
                    <a:pt x="50" y="109"/>
                  </a:lnTo>
                  <a:lnTo>
                    <a:pt x="24" y="66"/>
                  </a:lnTo>
                  <a:lnTo>
                    <a:pt x="22" y="61"/>
                  </a:lnTo>
                  <a:lnTo>
                    <a:pt x="10" y="45"/>
                  </a:lnTo>
                  <a:lnTo>
                    <a:pt x="7" y="40"/>
                  </a:lnTo>
                  <a:lnTo>
                    <a:pt x="7" y="40"/>
                  </a:lnTo>
                  <a:lnTo>
                    <a:pt x="187" y="28"/>
                  </a:lnTo>
                  <a:lnTo>
                    <a:pt x="192" y="28"/>
                  </a:lnTo>
                  <a:lnTo>
                    <a:pt x="192" y="23"/>
                  </a:lnTo>
                  <a:moveTo>
                    <a:pt x="301" y="19"/>
                  </a:moveTo>
                  <a:lnTo>
                    <a:pt x="235" y="21"/>
                  </a:lnTo>
                  <a:lnTo>
                    <a:pt x="232" y="23"/>
                  </a:lnTo>
                  <a:lnTo>
                    <a:pt x="228" y="23"/>
                  </a:lnTo>
                  <a:lnTo>
                    <a:pt x="197" y="23"/>
                  </a:lnTo>
                  <a:lnTo>
                    <a:pt x="197" y="28"/>
                  </a:lnTo>
                  <a:lnTo>
                    <a:pt x="228" y="26"/>
                  </a:lnTo>
                  <a:lnTo>
                    <a:pt x="228" y="26"/>
                  </a:lnTo>
                  <a:lnTo>
                    <a:pt x="232" y="26"/>
                  </a:lnTo>
                  <a:lnTo>
                    <a:pt x="232" y="26"/>
                  </a:lnTo>
                  <a:lnTo>
                    <a:pt x="294" y="23"/>
                  </a:lnTo>
                  <a:lnTo>
                    <a:pt x="301" y="19"/>
                  </a:lnTo>
                  <a:moveTo>
                    <a:pt x="313" y="19"/>
                  </a:moveTo>
                  <a:lnTo>
                    <a:pt x="308" y="19"/>
                  </a:lnTo>
                  <a:lnTo>
                    <a:pt x="301" y="23"/>
                  </a:lnTo>
                  <a:lnTo>
                    <a:pt x="306" y="21"/>
                  </a:lnTo>
                  <a:lnTo>
                    <a:pt x="313" y="19"/>
                  </a:lnTo>
                  <a:moveTo>
                    <a:pt x="429" y="12"/>
                  </a:moveTo>
                  <a:lnTo>
                    <a:pt x="417" y="12"/>
                  </a:lnTo>
                  <a:lnTo>
                    <a:pt x="360" y="14"/>
                  </a:lnTo>
                  <a:lnTo>
                    <a:pt x="348" y="16"/>
                  </a:lnTo>
                  <a:lnTo>
                    <a:pt x="341" y="16"/>
                  </a:lnTo>
                  <a:lnTo>
                    <a:pt x="320" y="16"/>
                  </a:lnTo>
                  <a:lnTo>
                    <a:pt x="313" y="21"/>
                  </a:lnTo>
                  <a:lnTo>
                    <a:pt x="362" y="19"/>
                  </a:lnTo>
                  <a:lnTo>
                    <a:pt x="415" y="16"/>
                  </a:lnTo>
                  <a:lnTo>
                    <a:pt x="419" y="16"/>
                  </a:lnTo>
                  <a:lnTo>
                    <a:pt x="429" y="16"/>
                  </a:lnTo>
                  <a:lnTo>
                    <a:pt x="429" y="12"/>
                  </a:lnTo>
                  <a:moveTo>
                    <a:pt x="502" y="7"/>
                  </a:moveTo>
                  <a:lnTo>
                    <a:pt x="493" y="7"/>
                  </a:lnTo>
                  <a:lnTo>
                    <a:pt x="488" y="7"/>
                  </a:lnTo>
                  <a:lnTo>
                    <a:pt x="433" y="12"/>
                  </a:lnTo>
                  <a:lnTo>
                    <a:pt x="433" y="14"/>
                  </a:lnTo>
                  <a:lnTo>
                    <a:pt x="490" y="12"/>
                  </a:lnTo>
                  <a:lnTo>
                    <a:pt x="495" y="12"/>
                  </a:lnTo>
                  <a:lnTo>
                    <a:pt x="500" y="12"/>
                  </a:lnTo>
                  <a:lnTo>
                    <a:pt x="502" y="7"/>
                  </a:lnTo>
                  <a:moveTo>
                    <a:pt x="568" y="4"/>
                  </a:moveTo>
                  <a:lnTo>
                    <a:pt x="561" y="7"/>
                  </a:lnTo>
                  <a:lnTo>
                    <a:pt x="568" y="7"/>
                  </a:lnTo>
                  <a:lnTo>
                    <a:pt x="568" y="4"/>
                  </a:lnTo>
                  <a:moveTo>
                    <a:pt x="561" y="2"/>
                  </a:moveTo>
                  <a:lnTo>
                    <a:pt x="512" y="7"/>
                  </a:lnTo>
                  <a:lnTo>
                    <a:pt x="507" y="7"/>
                  </a:lnTo>
                  <a:lnTo>
                    <a:pt x="507" y="7"/>
                  </a:lnTo>
                  <a:lnTo>
                    <a:pt x="504" y="12"/>
                  </a:lnTo>
                  <a:lnTo>
                    <a:pt x="509" y="12"/>
                  </a:lnTo>
                  <a:lnTo>
                    <a:pt x="514" y="9"/>
                  </a:lnTo>
                  <a:lnTo>
                    <a:pt x="552" y="7"/>
                  </a:lnTo>
                  <a:lnTo>
                    <a:pt x="561" y="2"/>
                  </a:lnTo>
                  <a:moveTo>
                    <a:pt x="618" y="4"/>
                  </a:moveTo>
                  <a:lnTo>
                    <a:pt x="618" y="4"/>
                  </a:lnTo>
                  <a:lnTo>
                    <a:pt x="618" y="4"/>
                  </a:lnTo>
                  <a:moveTo>
                    <a:pt x="635" y="0"/>
                  </a:moveTo>
                  <a:lnTo>
                    <a:pt x="628" y="0"/>
                  </a:lnTo>
                  <a:lnTo>
                    <a:pt x="620" y="0"/>
                  </a:lnTo>
                  <a:lnTo>
                    <a:pt x="618" y="0"/>
                  </a:lnTo>
                  <a:lnTo>
                    <a:pt x="573" y="2"/>
                  </a:lnTo>
                  <a:lnTo>
                    <a:pt x="573" y="7"/>
                  </a:lnTo>
                  <a:lnTo>
                    <a:pt x="616" y="4"/>
                  </a:lnTo>
                  <a:lnTo>
                    <a:pt x="618" y="4"/>
                  </a:lnTo>
                  <a:lnTo>
                    <a:pt x="613" y="7"/>
                  </a:lnTo>
                  <a:lnTo>
                    <a:pt x="575" y="31"/>
                  </a:lnTo>
                  <a:lnTo>
                    <a:pt x="575" y="35"/>
                  </a:lnTo>
                  <a:lnTo>
                    <a:pt x="594" y="23"/>
                  </a:lnTo>
                  <a:lnTo>
                    <a:pt x="616" y="9"/>
                  </a:lnTo>
                  <a:lnTo>
                    <a:pt x="620" y="7"/>
                  </a:lnTo>
                  <a:lnTo>
                    <a:pt x="635"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45" name="Freeform 25"/>
            <p:cNvSpPr>
              <a:spLocks noEditPoints="1"/>
            </p:cNvSpPr>
            <p:nvPr/>
          </p:nvSpPr>
          <p:spPr bwMode="auto">
            <a:xfrm>
              <a:off x="9726296" y="3013724"/>
              <a:ext cx="851600" cy="775808"/>
            </a:xfrm>
            <a:custGeom>
              <a:avLst/>
              <a:gdLst>
                <a:gd name="T0" fmla="*/ 203 w 476"/>
                <a:gd name="T1" fmla="*/ 434 h 477"/>
                <a:gd name="T2" fmla="*/ 305 w 476"/>
                <a:gd name="T3" fmla="*/ 372 h 477"/>
                <a:gd name="T4" fmla="*/ 265 w 476"/>
                <a:gd name="T5" fmla="*/ 470 h 477"/>
                <a:gd name="T6" fmla="*/ 263 w 476"/>
                <a:gd name="T7" fmla="*/ 472 h 477"/>
                <a:gd name="T8" fmla="*/ 308 w 476"/>
                <a:gd name="T9" fmla="*/ 379 h 477"/>
                <a:gd name="T10" fmla="*/ 315 w 476"/>
                <a:gd name="T11" fmla="*/ 353 h 477"/>
                <a:gd name="T12" fmla="*/ 319 w 476"/>
                <a:gd name="T13" fmla="*/ 353 h 477"/>
                <a:gd name="T14" fmla="*/ 68 w 476"/>
                <a:gd name="T15" fmla="*/ 344 h 477"/>
                <a:gd name="T16" fmla="*/ 123 w 476"/>
                <a:gd name="T17" fmla="*/ 379 h 477"/>
                <a:gd name="T18" fmla="*/ 149 w 476"/>
                <a:gd name="T19" fmla="*/ 391 h 477"/>
                <a:gd name="T20" fmla="*/ 99 w 476"/>
                <a:gd name="T21" fmla="*/ 360 h 477"/>
                <a:gd name="T22" fmla="*/ 341 w 476"/>
                <a:gd name="T23" fmla="*/ 306 h 477"/>
                <a:gd name="T24" fmla="*/ 329 w 476"/>
                <a:gd name="T25" fmla="*/ 325 h 477"/>
                <a:gd name="T26" fmla="*/ 317 w 476"/>
                <a:gd name="T27" fmla="*/ 349 h 477"/>
                <a:gd name="T28" fmla="*/ 324 w 476"/>
                <a:gd name="T29" fmla="*/ 341 h 477"/>
                <a:gd name="T30" fmla="*/ 341 w 476"/>
                <a:gd name="T31" fmla="*/ 306 h 477"/>
                <a:gd name="T32" fmla="*/ 45 w 476"/>
                <a:gd name="T33" fmla="*/ 270 h 477"/>
                <a:gd name="T34" fmla="*/ 12 w 476"/>
                <a:gd name="T35" fmla="*/ 289 h 477"/>
                <a:gd name="T36" fmla="*/ 0 w 476"/>
                <a:gd name="T37" fmla="*/ 296 h 477"/>
                <a:gd name="T38" fmla="*/ 33 w 476"/>
                <a:gd name="T39" fmla="*/ 320 h 477"/>
                <a:gd name="T40" fmla="*/ 35 w 476"/>
                <a:gd name="T41" fmla="*/ 318 h 477"/>
                <a:gd name="T42" fmla="*/ 14 w 476"/>
                <a:gd name="T43" fmla="*/ 294 h 477"/>
                <a:gd name="T44" fmla="*/ 31 w 476"/>
                <a:gd name="T45" fmla="*/ 284 h 477"/>
                <a:gd name="T46" fmla="*/ 61 w 476"/>
                <a:gd name="T47" fmla="*/ 265 h 477"/>
                <a:gd name="T48" fmla="*/ 338 w 476"/>
                <a:gd name="T49" fmla="*/ 299 h 477"/>
                <a:gd name="T50" fmla="*/ 357 w 476"/>
                <a:gd name="T51" fmla="*/ 256 h 477"/>
                <a:gd name="T52" fmla="*/ 80 w 476"/>
                <a:gd name="T53" fmla="*/ 249 h 477"/>
                <a:gd name="T54" fmla="*/ 59 w 476"/>
                <a:gd name="T55" fmla="*/ 261 h 477"/>
                <a:gd name="T56" fmla="*/ 78 w 476"/>
                <a:gd name="T57" fmla="*/ 254 h 477"/>
                <a:gd name="T58" fmla="*/ 109 w 476"/>
                <a:gd name="T59" fmla="*/ 235 h 477"/>
                <a:gd name="T60" fmla="*/ 111 w 476"/>
                <a:gd name="T61" fmla="*/ 228 h 477"/>
                <a:gd name="T62" fmla="*/ 139 w 476"/>
                <a:gd name="T63" fmla="*/ 209 h 477"/>
                <a:gd name="T64" fmla="*/ 144 w 476"/>
                <a:gd name="T65" fmla="*/ 211 h 477"/>
                <a:gd name="T66" fmla="*/ 270 w 476"/>
                <a:gd name="T67" fmla="*/ 128 h 477"/>
                <a:gd name="T68" fmla="*/ 194 w 476"/>
                <a:gd name="T69" fmla="*/ 175 h 477"/>
                <a:gd name="T70" fmla="*/ 232 w 476"/>
                <a:gd name="T71" fmla="*/ 156 h 477"/>
                <a:gd name="T72" fmla="*/ 433 w 476"/>
                <a:gd name="T73" fmla="*/ 85 h 477"/>
                <a:gd name="T74" fmla="*/ 362 w 476"/>
                <a:gd name="T75" fmla="*/ 244 h 477"/>
                <a:gd name="T76" fmla="*/ 362 w 476"/>
                <a:gd name="T77" fmla="*/ 254 h 477"/>
                <a:gd name="T78" fmla="*/ 374 w 476"/>
                <a:gd name="T79" fmla="*/ 230 h 477"/>
                <a:gd name="T80" fmla="*/ 345 w 476"/>
                <a:gd name="T81" fmla="*/ 83 h 477"/>
                <a:gd name="T82" fmla="*/ 300 w 476"/>
                <a:gd name="T83" fmla="*/ 109 h 477"/>
                <a:gd name="T84" fmla="*/ 281 w 476"/>
                <a:gd name="T85" fmla="*/ 121 h 477"/>
                <a:gd name="T86" fmla="*/ 284 w 476"/>
                <a:gd name="T87" fmla="*/ 125 h 477"/>
                <a:gd name="T88" fmla="*/ 303 w 476"/>
                <a:gd name="T89" fmla="*/ 114 h 477"/>
                <a:gd name="T90" fmla="*/ 345 w 476"/>
                <a:gd name="T91" fmla="*/ 83 h 477"/>
                <a:gd name="T92" fmla="*/ 350 w 476"/>
                <a:gd name="T93" fmla="*/ 85 h 477"/>
                <a:gd name="T94" fmla="*/ 466 w 476"/>
                <a:gd name="T95" fmla="*/ 11 h 477"/>
                <a:gd name="T96" fmla="*/ 476 w 476"/>
                <a:gd name="T97" fmla="*/ 0 h 477"/>
                <a:gd name="T98" fmla="*/ 405 w 476"/>
                <a:gd name="T99" fmla="*/ 49 h 477"/>
                <a:gd name="T100" fmla="*/ 454 w 476"/>
                <a:gd name="T101" fmla="*/ 38 h 477"/>
                <a:gd name="T102" fmla="*/ 461 w 476"/>
                <a:gd name="T103" fmla="*/ 30 h 477"/>
                <a:gd name="T104" fmla="*/ 476 w 476"/>
                <a:gd name="T105" fmla="*/ 0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76" h="477">
                  <a:moveTo>
                    <a:pt x="151" y="394"/>
                  </a:moveTo>
                  <a:lnTo>
                    <a:pt x="151" y="398"/>
                  </a:lnTo>
                  <a:lnTo>
                    <a:pt x="203" y="434"/>
                  </a:lnTo>
                  <a:lnTo>
                    <a:pt x="203" y="429"/>
                  </a:lnTo>
                  <a:lnTo>
                    <a:pt x="151" y="394"/>
                  </a:lnTo>
                  <a:close/>
                  <a:moveTo>
                    <a:pt x="305" y="372"/>
                  </a:moveTo>
                  <a:lnTo>
                    <a:pt x="305" y="375"/>
                  </a:lnTo>
                  <a:lnTo>
                    <a:pt x="303" y="379"/>
                  </a:lnTo>
                  <a:lnTo>
                    <a:pt x="265" y="470"/>
                  </a:lnTo>
                  <a:lnTo>
                    <a:pt x="208" y="432"/>
                  </a:lnTo>
                  <a:lnTo>
                    <a:pt x="206" y="436"/>
                  </a:lnTo>
                  <a:lnTo>
                    <a:pt x="263" y="472"/>
                  </a:lnTo>
                  <a:lnTo>
                    <a:pt x="265" y="477"/>
                  </a:lnTo>
                  <a:lnTo>
                    <a:pt x="267" y="472"/>
                  </a:lnTo>
                  <a:lnTo>
                    <a:pt x="308" y="379"/>
                  </a:lnTo>
                  <a:lnTo>
                    <a:pt x="310" y="377"/>
                  </a:lnTo>
                  <a:lnTo>
                    <a:pt x="305" y="372"/>
                  </a:lnTo>
                  <a:close/>
                  <a:moveTo>
                    <a:pt x="315" y="353"/>
                  </a:moveTo>
                  <a:lnTo>
                    <a:pt x="308" y="370"/>
                  </a:lnTo>
                  <a:lnTo>
                    <a:pt x="312" y="372"/>
                  </a:lnTo>
                  <a:lnTo>
                    <a:pt x="319" y="353"/>
                  </a:lnTo>
                  <a:lnTo>
                    <a:pt x="315" y="353"/>
                  </a:lnTo>
                  <a:close/>
                  <a:moveTo>
                    <a:pt x="73" y="341"/>
                  </a:moveTo>
                  <a:lnTo>
                    <a:pt x="68" y="344"/>
                  </a:lnTo>
                  <a:lnTo>
                    <a:pt x="94" y="360"/>
                  </a:lnTo>
                  <a:lnTo>
                    <a:pt x="97" y="363"/>
                  </a:lnTo>
                  <a:lnTo>
                    <a:pt x="123" y="379"/>
                  </a:lnTo>
                  <a:lnTo>
                    <a:pt x="128" y="384"/>
                  </a:lnTo>
                  <a:lnTo>
                    <a:pt x="147" y="396"/>
                  </a:lnTo>
                  <a:lnTo>
                    <a:pt x="149" y="391"/>
                  </a:lnTo>
                  <a:lnTo>
                    <a:pt x="135" y="384"/>
                  </a:lnTo>
                  <a:lnTo>
                    <a:pt x="130" y="379"/>
                  </a:lnTo>
                  <a:lnTo>
                    <a:pt x="99" y="360"/>
                  </a:lnTo>
                  <a:lnTo>
                    <a:pt x="97" y="358"/>
                  </a:lnTo>
                  <a:lnTo>
                    <a:pt x="73" y="341"/>
                  </a:lnTo>
                  <a:close/>
                  <a:moveTo>
                    <a:pt x="341" y="306"/>
                  </a:moveTo>
                  <a:lnTo>
                    <a:pt x="336" y="306"/>
                  </a:lnTo>
                  <a:lnTo>
                    <a:pt x="329" y="320"/>
                  </a:lnTo>
                  <a:lnTo>
                    <a:pt x="329" y="325"/>
                  </a:lnTo>
                  <a:lnTo>
                    <a:pt x="319" y="341"/>
                  </a:lnTo>
                  <a:lnTo>
                    <a:pt x="319" y="346"/>
                  </a:lnTo>
                  <a:lnTo>
                    <a:pt x="317" y="349"/>
                  </a:lnTo>
                  <a:lnTo>
                    <a:pt x="322" y="351"/>
                  </a:lnTo>
                  <a:lnTo>
                    <a:pt x="322" y="346"/>
                  </a:lnTo>
                  <a:lnTo>
                    <a:pt x="324" y="341"/>
                  </a:lnTo>
                  <a:lnTo>
                    <a:pt x="331" y="327"/>
                  </a:lnTo>
                  <a:lnTo>
                    <a:pt x="334" y="322"/>
                  </a:lnTo>
                  <a:lnTo>
                    <a:pt x="341" y="306"/>
                  </a:lnTo>
                  <a:close/>
                  <a:moveTo>
                    <a:pt x="54" y="263"/>
                  </a:moveTo>
                  <a:lnTo>
                    <a:pt x="50" y="268"/>
                  </a:lnTo>
                  <a:lnTo>
                    <a:pt x="45" y="270"/>
                  </a:lnTo>
                  <a:lnTo>
                    <a:pt x="26" y="282"/>
                  </a:lnTo>
                  <a:lnTo>
                    <a:pt x="19" y="284"/>
                  </a:lnTo>
                  <a:lnTo>
                    <a:pt x="12" y="289"/>
                  </a:lnTo>
                  <a:lnTo>
                    <a:pt x="7" y="294"/>
                  </a:lnTo>
                  <a:lnTo>
                    <a:pt x="7" y="294"/>
                  </a:lnTo>
                  <a:lnTo>
                    <a:pt x="0" y="296"/>
                  </a:lnTo>
                  <a:lnTo>
                    <a:pt x="7" y="301"/>
                  </a:lnTo>
                  <a:lnTo>
                    <a:pt x="28" y="315"/>
                  </a:lnTo>
                  <a:lnTo>
                    <a:pt x="33" y="320"/>
                  </a:lnTo>
                  <a:lnTo>
                    <a:pt x="64" y="339"/>
                  </a:lnTo>
                  <a:lnTo>
                    <a:pt x="68" y="339"/>
                  </a:lnTo>
                  <a:lnTo>
                    <a:pt x="35" y="318"/>
                  </a:lnTo>
                  <a:lnTo>
                    <a:pt x="33" y="313"/>
                  </a:lnTo>
                  <a:lnTo>
                    <a:pt x="9" y="299"/>
                  </a:lnTo>
                  <a:lnTo>
                    <a:pt x="14" y="294"/>
                  </a:lnTo>
                  <a:lnTo>
                    <a:pt x="19" y="292"/>
                  </a:lnTo>
                  <a:lnTo>
                    <a:pt x="26" y="287"/>
                  </a:lnTo>
                  <a:lnTo>
                    <a:pt x="31" y="284"/>
                  </a:lnTo>
                  <a:lnTo>
                    <a:pt x="47" y="273"/>
                  </a:lnTo>
                  <a:lnTo>
                    <a:pt x="52" y="270"/>
                  </a:lnTo>
                  <a:lnTo>
                    <a:pt x="61" y="265"/>
                  </a:lnTo>
                  <a:lnTo>
                    <a:pt x="54" y="263"/>
                  </a:lnTo>
                  <a:close/>
                  <a:moveTo>
                    <a:pt x="357" y="256"/>
                  </a:moveTo>
                  <a:lnTo>
                    <a:pt x="338" y="299"/>
                  </a:lnTo>
                  <a:lnTo>
                    <a:pt x="343" y="301"/>
                  </a:lnTo>
                  <a:lnTo>
                    <a:pt x="360" y="263"/>
                  </a:lnTo>
                  <a:lnTo>
                    <a:pt x="357" y="256"/>
                  </a:lnTo>
                  <a:close/>
                  <a:moveTo>
                    <a:pt x="109" y="230"/>
                  </a:moveTo>
                  <a:lnTo>
                    <a:pt x="85" y="244"/>
                  </a:lnTo>
                  <a:lnTo>
                    <a:pt x="80" y="249"/>
                  </a:lnTo>
                  <a:lnTo>
                    <a:pt x="68" y="254"/>
                  </a:lnTo>
                  <a:lnTo>
                    <a:pt x="61" y="258"/>
                  </a:lnTo>
                  <a:lnTo>
                    <a:pt x="59" y="261"/>
                  </a:lnTo>
                  <a:lnTo>
                    <a:pt x="66" y="261"/>
                  </a:lnTo>
                  <a:lnTo>
                    <a:pt x="71" y="258"/>
                  </a:lnTo>
                  <a:lnTo>
                    <a:pt x="78" y="254"/>
                  </a:lnTo>
                  <a:lnTo>
                    <a:pt x="85" y="249"/>
                  </a:lnTo>
                  <a:lnTo>
                    <a:pt x="92" y="246"/>
                  </a:lnTo>
                  <a:lnTo>
                    <a:pt x="109" y="235"/>
                  </a:lnTo>
                  <a:lnTo>
                    <a:pt x="109" y="230"/>
                  </a:lnTo>
                  <a:close/>
                  <a:moveTo>
                    <a:pt x="139" y="209"/>
                  </a:moveTo>
                  <a:lnTo>
                    <a:pt x="111" y="228"/>
                  </a:lnTo>
                  <a:lnTo>
                    <a:pt x="113" y="232"/>
                  </a:lnTo>
                  <a:lnTo>
                    <a:pt x="142" y="213"/>
                  </a:lnTo>
                  <a:lnTo>
                    <a:pt x="139" y="209"/>
                  </a:lnTo>
                  <a:close/>
                  <a:moveTo>
                    <a:pt x="189" y="180"/>
                  </a:moveTo>
                  <a:lnTo>
                    <a:pt x="144" y="206"/>
                  </a:lnTo>
                  <a:lnTo>
                    <a:pt x="144" y="211"/>
                  </a:lnTo>
                  <a:lnTo>
                    <a:pt x="189" y="185"/>
                  </a:lnTo>
                  <a:lnTo>
                    <a:pt x="189" y="180"/>
                  </a:lnTo>
                  <a:close/>
                  <a:moveTo>
                    <a:pt x="270" y="128"/>
                  </a:moveTo>
                  <a:lnTo>
                    <a:pt x="229" y="154"/>
                  </a:lnTo>
                  <a:lnTo>
                    <a:pt x="227" y="156"/>
                  </a:lnTo>
                  <a:lnTo>
                    <a:pt x="194" y="175"/>
                  </a:lnTo>
                  <a:lnTo>
                    <a:pt x="194" y="182"/>
                  </a:lnTo>
                  <a:lnTo>
                    <a:pt x="229" y="159"/>
                  </a:lnTo>
                  <a:lnTo>
                    <a:pt x="232" y="156"/>
                  </a:lnTo>
                  <a:lnTo>
                    <a:pt x="267" y="135"/>
                  </a:lnTo>
                  <a:lnTo>
                    <a:pt x="270" y="128"/>
                  </a:lnTo>
                  <a:close/>
                  <a:moveTo>
                    <a:pt x="433" y="85"/>
                  </a:moveTo>
                  <a:lnTo>
                    <a:pt x="371" y="225"/>
                  </a:lnTo>
                  <a:lnTo>
                    <a:pt x="369" y="230"/>
                  </a:lnTo>
                  <a:lnTo>
                    <a:pt x="362" y="244"/>
                  </a:lnTo>
                  <a:lnTo>
                    <a:pt x="362" y="246"/>
                  </a:lnTo>
                  <a:lnTo>
                    <a:pt x="362" y="256"/>
                  </a:lnTo>
                  <a:lnTo>
                    <a:pt x="362" y="254"/>
                  </a:lnTo>
                  <a:lnTo>
                    <a:pt x="364" y="249"/>
                  </a:lnTo>
                  <a:lnTo>
                    <a:pt x="371" y="235"/>
                  </a:lnTo>
                  <a:lnTo>
                    <a:pt x="374" y="230"/>
                  </a:lnTo>
                  <a:lnTo>
                    <a:pt x="435" y="90"/>
                  </a:lnTo>
                  <a:lnTo>
                    <a:pt x="433" y="85"/>
                  </a:lnTo>
                  <a:close/>
                  <a:moveTo>
                    <a:pt x="345" y="83"/>
                  </a:moveTo>
                  <a:lnTo>
                    <a:pt x="338" y="85"/>
                  </a:lnTo>
                  <a:lnTo>
                    <a:pt x="329" y="90"/>
                  </a:lnTo>
                  <a:lnTo>
                    <a:pt x="300" y="109"/>
                  </a:lnTo>
                  <a:lnTo>
                    <a:pt x="298" y="111"/>
                  </a:lnTo>
                  <a:lnTo>
                    <a:pt x="286" y="118"/>
                  </a:lnTo>
                  <a:lnTo>
                    <a:pt x="281" y="121"/>
                  </a:lnTo>
                  <a:lnTo>
                    <a:pt x="274" y="125"/>
                  </a:lnTo>
                  <a:lnTo>
                    <a:pt x="274" y="130"/>
                  </a:lnTo>
                  <a:lnTo>
                    <a:pt x="284" y="125"/>
                  </a:lnTo>
                  <a:lnTo>
                    <a:pt x="289" y="123"/>
                  </a:lnTo>
                  <a:lnTo>
                    <a:pt x="300" y="116"/>
                  </a:lnTo>
                  <a:lnTo>
                    <a:pt x="303" y="114"/>
                  </a:lnTo>
                  <a:lnTo>
                    <a:pt x="338" y="90"/>
                  </a:lnTo>
                  <a:lnTo>
                    <a:pt x="345" y="87"/>
                  </a:lnTo>
                  <a:lnTo>
                    <a:pt x="345" y="83"/>
                  </a:lnTo>
                  <a:close/>
                  <a:moveTo>
                    <a:pt x="397" y="49"/>
                  </a:moveTo>
                  <a:lnTo>
                    <a:pt x="348" y="78"/>
                  </a:lnTo>
                  <a:lnTo>
                    <a:pt x="350" y="85"/>
                  </a:lnTo>
                  <a:lnTo>
                    <a:pt x="400" y="52"/>
                  </a:lnTo>
                  <a:lnTo>
                    <a:pt x="397" y="49"/>
                  </a:lnTo>
                  <a:close/>
                  <a:moveTo>
                    <a:pt x="466" y="11"/>
                  </a:moveTo>
                  <a:lnTo>
                    <a:pt x="466" y="11"/>
                  </a:lnTo>
                  <a:lnTo>
                    <a:pt x="466" y="11"/>
                  </a:lnTo>
                  <a:close/>
                  <a:moveTo>
                    <a:pt x="476" y="0"/>
                  </a:moveTo>
                  <a:lnTo>
                    <a:pt x="464" y="7"/>
                  </a:lnTo>
                  <a:lnTo>
                    <a:pt x="400" y="47"/>
                  </a:lnTo>
                  <a:lnTo>
                    <a:pt x="405" y="49"/>
                  </a:lnTo>
                  <a:lnTo>
                    <a:pt x="466" y="11"/>
                  </a:lnTo>
                  <a:lnTo>
                    <a:pt x="457" y="28"/>
                  </a:lnTo>
                  <a:lnTo>
                    <a:pt x="454" y="38"/>
                  </a:lnTo>
                  <a:lnTo>
                    <a:pt x="435" y="80"/>
                  </a:lnTo>
                  <a:lnTo>
                    <a:pt x="438" y="85"/>
                  </a:lnTo>
                  <a:lnTo>
                    <a:pt x="461" y="30"/>
                  </a:lnTo>
                  <a:lnTo>
                    <a:pt x="466" y="21"/>
                  </a:lnTo>
                  <a:lnTo>
                    <a:pt x="468" y="14"/>
                  </a:lnTo>
                  <a:lnTo>
                    <a:pt x="476"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46" name="Freeform 26"/>
            <p:cNvSpPr>
              <a:spLocks noEditPoints="1"/>
            </p:cNvSpPr>
            <p:nvPr/>
          </p:nvSpPr>
          <p:spPr bwMode="auto">
            <a:xfrm>
              <a:off x="9726296" y="3013724"/>
              <a:ext cx="851600" cy="775808"/>
            </a:xfrm>
            <a:custGeom>
              <a:avLst/>
              <a:gdLst>
                <a:gd name="T0" fmla="*/ 203 w 476"/>
                <a:gd name="T1" fmla="*/ 434 h 477"/>
                <a:gd name="T2" fmla="*/ 305 w 476"/>
                <a:gd name="T3" fmla="*/ 372 h 477"/>
                <a:gd name="T4" fmla="*/ 265 w 476"/>
                <a:gd name="T5" fmla="*/ 470 h 477"/>
                <a:gd name="T6" fmla="*/ 263 w 476"/>
                <a:gd name="T7" fmla="*/ 472 h 477"/>
                <a:gd name="T8" fmla="*/ 308 w 476"/>
                <a:gd name="T9" fmla="*/ 379 h 477"/>
                <a:gd name="T10" fmla="*/ 315 w 476"/>
                <a:gd name="T11" fmla="*/ 353 h 477"/>
                <a:gd name="T12" fmla="*/ 319 w 476"/>
                <a:gd name="T13" fmla="*/ 353 h 477"/>
                <a:gd name="T14" fmla="*/ 68 w 476"/>
                <a:gd name="T15" fmla="*/ 344 h 477"/>
                <a:gd name="T16" fmla="*/ 123 w 476"/>
                <a:gd name="T17" fmla="*/ 379 h 477"/>
                <a:gd name="T18" fmla="*/ 149 w 476"/>
                <a:gd name="T19" fmla="*/ 391 h 477"/>
                <a:gd name="T20" fmla="*/ 99 w 476"/>
                <a:gd name="T21" fmla="*/ 360 h 477"/>
                <a:gd name="T22" fmla="*/ 341 w 476"/>
                <a:gd name="T23" fmla="*/ 306 h 477"/>
                <a:gd name="T24" fmla="*/ 329 w 476"/>
                <a:gd name="T25" fmla="*/ 325 h 477"/>
                <a:gd name="T26" fmla="*/ 317 w 476"/>
                <a:gd name="T27" fmla="*/ 349 h 477"/>
                <a:gd name="T28" fmla="*/ 324 w 476"/>
                <a:gd name="T29" fmla="*/ 341 h 477"/>
                <a:gd name="T30" fmla="*/ 341 w 476"/>
                <a:gd name="T31" fmla="*/ 306 h 477"/>
                <a:gd name="T32" fmla="*/ 45 w 476"/>
                <a:gd name="T33" fmla="*/ 270 h 477"/>
                <a:gd name="T34" fmla="*/ 12 w 476"/>
                <a:gd name="T35" fmla="*/ 289 h 477"/>
                <a:gd name="T36" fmla="*/ 0 w 476"/>
                <a:gd name="T37" fmla="*/ 296 h 477"/>
                <a:gd name="T38" fmla="*/ 33 w 476"/>
                <a:gd name="T39" fmla="*/ 320 h 477"/>
                <a:gd name="T40" fmla="*/ 35 w 476"/>
                <a:gd name="T41" fmla="*/ 318 h 477"/>
                <a:gd name="T42" fmla="*/ 14 w 476"/>
                <a:gd name="T43" fmla="*/ 294 h 477"/>
                <a:gd name="T44" fmla="*/ 31 w 476"/>
                <a:gd name="T45" fmla="*/ 284 h 477"/>
                <a:gd name="T46" fmla="*/ 61 w 476"/>
                <a:gd name="T47" fmla="*/ 265 h 477"/>
                <a:gd name="T48" fmla="*/ 338 w 476"/>
                <a:gd name="T49" fmla="*/ 299 h 477"/>
                <a:gd name="T50" fmla="*/ 357 w 476"/>
                <a:gd name="T51" fmla="*/ 256 h 477"/>
                <a:gd name="T52" fmla="*/ 80 w 476"/>
                <a:gd name="T53" fmla="*/ 249 h 477"/>
                <a:gd name="T54" fmla="*/ 59 w 476"/>
                <a:gd name="T55" fmla="*/ 261 h 477"/>
                <a:gd name="T56" fmla="*/ 78 w 476"/>
                <a:gd name="T57" fmla="*/ 254 h 477"/>
                <a:gd name="T58" fmla="*/ 109 w 476"/>
                <a:gd name="T59" fmla="*/ 235 h 477"/>
                <a:gd name="T60" fmla="*/ 111 w 476"/>
                <a:gd name="T61" fmla="*/ 228 h 477"/>
                <a:gd name="T62" fmla="*/ 139 w 476"/>
                <a:gd name="T63" fmla="*/ 209 h 477"/>
                <a:gd name="T64" fmla="*/ 144 w 476"/>
                <a:gd name="T65" fmla="*/ 211 h 477"/>
                <a:gd name="T66" fmla="*/ 270 w 476"/>
                <a:gd name="T67" fmla="*/ 128 h 477"/>
                <a:gd name="T68" fmla="*/ 194 w 476"/>
                <a:gd name="T69" fmla="*/ 175 h 477"/>
                <a:gd name="T70" fmla="*/ 232 w 476"/>
                <a:gd name="T71" fmla="*/ 156 h 477"/>
                <a:gd name="T72" fmla="*/ 433 w 476"/>
                <a:gd name="T73" fmla="*/ 85 h 477"/>
                <a:gd name="T74" fmla="*/ 362 w 476"/>
                <a:gd name="T75" fmla="*/ 244 h 477"/>
                <a:gd name="T76" fmla="*/ 362 w 476"/>
                <a:gd name="T77" fmla="*/ 254 h 477"/>
                <a:gd name="T78" fmla="*/ 374 w 476"/>
                <a:gd name="T79" fmla="*/ 230 h 477"/>
                <a:gd name="T80" fmla="*/ 345 w 476"/>
                <a:gd name="T81" fmla="*/ 83 h 477"/>
                <a:gd name="T82" fmla="*/ 300 w 476"/>
                <a:gd name="T83" fmla="*/ 109 h 477"/>
                <a:gd name="T84" fmla="*/ 281 w 476"/>
                <a:gd name="T85" fmla="*/ 121 h 477"/>
                <a:gd name="T86" fmla="*/ 284 w 476"/>
                <a:gd name="T87" fmla="*/ 125 h 477"/>
                <a:gd name="T88" fmla="*/ 303 w 476"/>
                <a:gd name="T89" fmla="*/ 114 h 477"/>
                <a:gd name="T90" fmla="*/ 345 w 476"/>
                <a:gd name="T91" fmla="*/ 83 h 477"/>
                <a:gd name="T92" fmla="*/ 350 w 476"/>
                <a:gd name="T93" fmla="*/ 85 h 477"/>
                <a:gd name="T94" fmla="*/ 466 w 476"/>
                <a:gd name="T95" fmla="*/ 11 h 477"/>
                <a:gd name="T96" fmla="*/ 476 w 476"/>
                <a:gd name="T97" fmla="*/ 0 h 477"/>
                <a:gd name="T98" fmla="*/ 405 w 476"/>
                <a:gd name="T99" fmla="*/ 49 h 477"/>
                <a:gd name="T100" fmla="*/ 454 w 476"/>
                <a:gd name="T101" fmla="*/ 38 h 477"/>
                <a:gd name="T102" fmla="*/ 461 w 476"/>
                <a:gd name="T103" fmla="*/ 30 h 477"/>
                <a:gd name="T104" fmla="*/ 476 w 476"/>
                <a:gd name="T105" fmla="*/ 0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76" h="477">
                  <a:moveTo>
                    <a:pt x="151" y="394"/>
                  </a:moveTo>
                  <a:lnTo>
                    <a:pt x="151" y="398"/>
                  </a:lnTo>
                  <a:lnTo>
                    <a:pt x="203" y="434"/>
                  </a:lnTo>
                  <a:lnTo>
                    <a:pt x="203" y="429"/>
                  </a:lnTo>
                  <a:lnTo>
                    <a:pt x="151" y="394"/>
                  </a:lnTo>
                  <a:moveTo>
                    <a:pt x="305" y="372"/>
                  </a:moveTo>
                  <a:lnTo>
                    <a:pt x="305" y="375"/>
                  </a:lnTo>
                  <a:lnTo>
                    <a:pt x="303" y="379"/>
                  </a:lnTo>
                  <a:lnTo>
                    <a:pt x="265" y="470"/>
                  </a:lnTo>
                  <a:lnTo>
                    <a:pt x="208" y="432"/>
                  </a:lnTo>
                  <a:lnTo>
                    <a:pt x="206" y="436"/>
                  </a:lnTo>
                  <a:lnTo>
                    <a:pt x="263" y="472"/>
                  </a:lnTo>
                  <a:lnTo>
                    <a:pt x="265" y="477"/>
                  </a:lnTo>
                  <a:lnTo>
                    <a:pt x="267" y="472"/>
                  </a:lnTo>
                  <a:lnTo>
                    <a:pt x="308" y="379"/>
                  </a:lnTo>
                  <a:lnTo>
                    <a:pt x="310" y="377"/>
                  </a:lnTo>
                  <a:lnTo>
                    <a:pt x="305" y="372"/>
                  </a:lnTo>
                  <a:moveTo>
                    <a:pt x="315" y="353"/>
                  </a:moveTo>
                  <a:lnTo>
                    <a:pt x="308" y="370"/>
                  </a:lnTo>
                  <a:lnTo>
                    <a:pt x="312" y="372"/>
                  </a:lnTo>
                  <a:lnTo>
                    <a:pt x="319" y="353"/>
                  </a:lnTo>
                  <a:lnTo>
                    <a:pt x="315" y="353"/>
                  </a:lnTo>
                  <a:moveTo>
                    <a:pt x="73" y="341"/>
                  </a:moveTo>
                  <a:lnTo>
                    <a:pt x="68" y="344"/>
                  </a:lnTo>
                  <a:lnTo>
                    <a:pt x="94" y="360"/>
                  </a:lnTo>
                  <a:lnTo>
                    <a:pt x="97" y="363"/>
                  </a:lnTo>
                  <a:lnTo>
                    <a:pt x="123" y="379"/>
                  </a:lnTo>
                  <a:lnTo>
                    <a:pt x="128" y="384"/>
                  </a:lnTo>
                  <a:lnTo>
                    <a:pt x="147" y="396"/>
                  </a:lnTo>
                  <a:lnTo>
                    <a:pt x="149" y="391"/>
                  </a:lnTo>
                  <a:lnTo>
                    <a:pt x="135" y="384"/>
                  </a:lnTo>
                  <a:lnTo>
                    <a:pt x="130" y="379"/>
                  </a:lnTo>
                  <a:lnTo>
                    <a:pt x="99" y="360"/>
                  </a:lnTo>
                  <a:lnTo>
                    <a:pt x="97" y="358"/>
                  </a:lnTo>
                  <a:lnTo>
                    <a:pt x="73" y="341"/>
                  </a:lnTo>
                  <a:moveTo>
                    <a:pt x="341" y="306"/>
                  </a:moveTo>
                  <a:lnTo>
                    <a:pt x="336" y="306"/>
                  </a:lnTo>
                  <a:lnTo>
                    <a:pt x="329" y="320"/>
                  </a:lnTo>
                  <a:lnTo>
                    <a:pt x="329" y="325"/>
                  </a:lnTo>
                  <a:lnTo>
                    <a:pt x="319" y="341"/>
                  </a:lnTo>
                  <a:lnTo>
                    <a:pt x="319" y="346"/>
                  </a:lnTo>
                  <a:lnTo>
                    <a:pt x="317" y="349"/>
                  </a:lnTo>
                  <a:lnTo>
                    <a:pt x="322" y="351"/>
                  </a:lnTo>
                  <a:lnTo>
                    <a:pt x="322" y="346"/>
                  </a:lnTo>
                  <a:lnTo>
                    <a:pt x="324" y="341"/>
                  </a:lnTo>
                  <a:lnTo>
                    <a:pt x="331" y="327"/>
                  </a:lnTo>
                  <a:lnTo>
                    <a:pt x="334" y="322"/>
                  </a:lnTo>
                  <a:lnTo>
                    <a:pt x="341" y="306"/>
                  </a:lnTo>
                  <a:moveTo>
                    <a:pt x="54" y="263"/>
                  </a:moveTo>
                  <a:lnTo>
                    <a:pt x="50" y="268"/>
                  </a:lnTo>
                  <a:lnTo>
                    <a:pt x="45" y="270"/>
                  </a:lnTo>
                  <a:lnTo>
                    <a:pt x="26" y="282"/>
                  </a:lnTo>
                  <a:lnTo>
                    <a:pt x="19" y="284"/>
                  </a:lnTo>
                  <a:lnTo>
                    <a:pt x="12" y="289"/>
                  </a:lnTo>
                  <a:lnTo>
                    <a:pt x="7" y="294"/>
                  </a:lnTo>
                  <a:lnTo>
                    <a:pt x="7" y="294"/>
                  </a:lnTo>
                  <a:lnTo>
                    <a:pt x="0" y="296"/>
                  </a:lnTo>
                  <a:lnTo>
                    <a:pt x="7" y="301"/>
                  </a:lnTo>
                  <a:lnTo>
                    <a:pt x="28" y="315"/>
                  </a:lnTo>
                  <a:lnTo>
                    <a:pt x="33" y="320"/>
                  </a:lnTo>
                  <a:lnTo>
                    <a:pt x="64" y="339"/>
                  </a:lnTo>
                  <a:lnTo>
                    <a:pt x="68" y="339"/>
                  </a:lnTo>
                  <a:lnTo>
                    <a:pt x="35" y="318"/>
                  </a:lnTo>
                  <a:lnTo>
                    <a:pt x="33" y="313"/>
                  </a:lnTo>
                  <a:lnTo>
                    <a:pt x="9" y="299"/>
                  </a:lnTo>
                  <a:lnTo>
                    <a:pt x="14" y="294"/>
                  </a:lnTo>
                  <a:lnTo>
                    <a:pt x="19" y="292"/>
                  </a:lnTo>
                  <a:lnTo>
                    <a:pt x="26" y="287"/>
                  </a:lnTo>
                  <a:lnTo>
                    <a:pt x="31" y="284"/>
                  </a:lnTo>
                  <a:lnTo>
                    <a:pt x="47" y="273"/>
                  </a:lnTo>
                  <a:lnTo>
                    <a:pt x="52" y="270"/>
                  </a:lnTo>
                  <a:lnTo>
                    <a:pt x="61" y="265"/>
                  </a:lnTo>
                  <a:lnTo>
                    <a:pt x="54" y="263"/>
                  </a:lnTo>
                  <a:moveTo>
                    <a:pt x="357" y="256"/>
                  </a:moveTo>
                  <a:lnTo>
                    <a:pt x="338" y="299"/>
                  </a:lnTo>
                  <a:lnTo>
                    <a:pt x="343" y="301"/>
                  </a:lnTo>
                  <a:lnTo>
                    <a:pt x="360" y="263"/>
                  </a:lnTo>
                  <a:lnTo>
                    <a:pt x="357" y="256"/>
                  </a:lnTo>
                  <a:moveTo>
                    <a:pt x="109" y="230"/>
                  </a:moveTo>
                  <a:lnTo>
                    <a:pt x="85" y="244"/>
                  </a:lnTo>
                  <a:lnTo>
                    <a:pt x="80" y="249"/>
                  </a:lnTo>
                  <a:lnTo>
                    <a:pt x="68" y="254"/>
                  </a:lnTo>
                  <a:lnTo>
                    <a:pt x="61" y="258"/>
                  </a:lnTo>
                  <a:lnTo>
                    <a:pt x="59" y="261"/>
                  </a:lnTo>
                  <a:lnTo>
                    <a:pt x="66" y="261"/>
                  </a:lnTo>
                  <a:lnTo>
                    <a:pt x="71" y="258"/>
                  </a:lnTo>
                  <a:lnTo>
                    <a:pt x="78" y="254"/>
                  </a:lnTo>
                  <a:lnTo>
                    <a:pt x="85" y="249"/>
                  </a:lnTo>
                  <a:lnTo>
                    <a:pt x="92" y="246"/>
                  </a:lnTo>
                  <a:lnTo>
                    <a:pt x="109" y="235"/>
                  </a:lnTo>
                  <a:lnTo>
                    <a:pt x="109" y="230"/>
                  </a:lnTo>
                  <a:moveTo>
                    <a:pt x="139" y="209"/>
                  </a:moveTo>
                  <a:lnTo>
                    <a:pt x="111" y="228"/>
                  </a:lnTo>
                  <a:lnTo>
                    <a:pt x="113" y="232"/>
                  </a:lnTo>
                  <a:lnTo>
                    <a:pt x="142" y="213"/>
                  </a:lnTo>
                  <a:lnTo>
                    <a:pt x="139" y="209"/>
                  </a:lnTo>
                  <a:moveTo>
                    <a:pt x="189" y="180"/>
                  </a:moveTo>
                  <a:lnTo>
                    <a:pt x="144" y="206"/>
                  </a:lnTo>
                  <a:lnTo>
                    <a:pt x="144" y="211"/>
                  </a:lnTo>
                  <a:lnTo>
                    <a:pt x="189" y="185"/>
                  </a:lnTo>
                  <a:lnTo>
                    <a:pt x="189" y="180"/>
                  </a:lnTo>
                  <a:moveTo>
                    <a:pt x="270" y="128"/>
                  </a:moveTo>
                  <a:lnTo>
                    <a:pt x="229" y="154"/>
                  </a:lnTo>
                  <a:lnTo>
                    <a:pt x="227" y="156"/>
                  </a:lnTo>
                  <a:lnTo>
                    <a:pt x="194" y="175"/>
                  </a:lnTo>
                  <a:lnTo>
                    <a:pt x="194" y="182"/>
                  </a:lnTo>
                  <a:lnTo>
                    <a:pt x="229" y="159"/>
                  </a:lnTo>
                  <a:lnTo>
                    <a:pt x="232" y="156"/>
                  </a:lnTo>
                  <a:lnTo>
                    <a:pt x="267" y="135"/>
                  </a:lnTo>
                  <a:lnTo>
                    <a:pt x="270" y="128"/>
                  </a:lnTo>
                  <a:moveTo>
                    <a:pt x="433" y="85"/>
                  </a:moveTo>
                  <a:lnTo>
                    <a:pt x="371" y="225"/>
                  </a:lnTo>
                  <a:lnTo>
                    <a:pt x="369" y="230"/>
                  </a:lnTo>
                  <a:lnTo>
                    <a:pt x="362" y="244"/>
                  </a:lnTo>
                  <a:lnTo>
                    <a:pt x="362" y="246"/>
                  </a:lnTo>
                  <a:lnTo>
                    <a:pt x="362" y="256"/>
                  </a:lnTo>
                  <a:lnTo>
                    <a:pt x="362" y="254"/>
                  </a:lnTo>
                  <a:lnTo>
                    <a:pt x="364" y="249"/>
                  </a:lnTo>
                  <a:lnTo>
                    <a:pt x="371" y="235"/>
                  </a:lnTo>
                  <a:lnTo>
                    <a:pt x="374" y="230"/>
                  </a:lnTo>
                  <a:lnTo>
                    <a:pt x="435" y="90"/>
                  </a:lnTo>
                  <a:lnTo>
                    <a:pt x="433" y="85"/>
                  </a:lnTo>
                  <a:moveTo>
                    <a:pt x="345" y="83"/>
                  </a:moveTo>
                  <a:lnTo>
                    <a:pt x="338" y="85"/>
                  </a:lnTo>
                  <a:lnTo>
                    <a:pt x="329" y="90"/>
                  </a:lnTo>
                  <a:lnTo>
                    <a:pt x="300" y="109"/>
                  </a:lnTo>
                  <a:lnTo>
                    <a:pt x="298" y="111"/>
                  </a:lnTo>
                  <a:lnTo>
                    <a:pt x="286" y="118"/>
                  </a:lnTo>
                  <a:lnTo>
                    <a:pt x="281" y="121"/>
                  </a:lnTo>
                  <a:lnTo>
                    <a:pt x="274" y="125"/>
                  </a:lnTo>
                  <a:lnTo>
                    <a:pt x="274" y="130"/>
                  </a:lnTo>
                  <a:lnTo>
                    <a:pt x="284" y="125"/>
                  </a:lnTo>
                  <a:lnTo>
                    <a:pt x="289" y="123"/>
                  </a:lnTo>
                  <a:lnTo>
                    <a:pt x="300" y="116"/>
                  </a:lnTo>
                  <a:lnTo>
                    <a:pt x="303" y="114"/>
                  </a:lnTo>
                  <a:lnTo>
                    <a:pt x="338" y="90"/>
                  </a:lnTo>
                  <a:lnTo>
                    <a:pt x="345" y="87"/>
                  </a:lnTo>
                  <a:lnTo>
                    <a:pt x="345" y="83"/>
                  </a:lnTo>
                  <a:moveTo>
                    <a:pt x="397" y="49"/>
                  </a:moveTo>
                  <a:lnTo>
                    <a:pt x="348" y="78"/>
                  </a:lnTo>
                  <a:lnTo>
                    <a:pt x="350" y="85"/>
                  </a:lnTo>
                  <a:lnTo>
                    <a:pt x="400" y="52"/>
                  </a:lnTo>
                  <a:lnTo>
                    <a:pt x="397" y="49"/>
                  </a:lnTo>
                  <a:moveTo>
                    <a:pt x="466" y="11"/>
                  </a:moveTo>
                  <a:lnTo>
                    <a:pt x="466" y="11"/>
                  </a:lnTo>
                  <a:lnTo>
                    <a:pt x="466" y="11"/>
                  </a:lnTo>
                  <a:moveTo>
                    <a:pt x="476" y="0"/>
                  </a:moveTo>
                  <a:lnTo>
                    <a:pt x="464" y="7"/>
                  </a:lnTo>
                  <a:lnTo>
                    <a:pt x="400" y="47"/>
                  </a:lnTo>
                  <a:lnTo>
                    <a:pt x="405" y="49"/>
                  </a:lnTo>
                  <a:lnTo>
                    <a:pt x="466" y="11"/>
                  </a:lnTo>
                  <a:lnTo>
                    <a:pt x="457" y="28"/>
                  </a:lnTo>
                  <a:lnTo>
                    <a:pt x="454" y="38"/>
                  </a:lnTo>
                  <a:lnTo>
                    <a:pt x="435" y="80"/>
                  </a:lnTo>
                  <a:lnTo>
                    <a:pt x="438" y="85"/>
                  </a:lnTo>
                  <a:lnTo>
                    <a:pt x="461" y="30"/>
                  </a:lnTo>
                  <a:lnTo>
                    <a:pt x="466" y="21"/>
                  </a:lnTo>
                  <a:lnTo>
                    <a:pt x="468" y="14"/>
                  </a:lnTo>
                  <a:lnTo>
                    <a:pt x="476"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47" name="Freeform 27"/>
            <p:cNvSpPr>
              <a:spLocks noEditPoints="1"/>
            </p:cNvSpPr>
            <p:nvPr/>
          </p:nvSpPr>
          <p:spPr bwMode="auto">
            <a:xfrm>
              <a:off x="10314901" y="2812046"/>
              <a:ext cx="372127" cy="1188922"/>
            </a:xfrm>
            <a:custGeom>
              <a:avLst/>
              <a:gdLst>
                <a:gd name="T0" fmla="*/ 29 w 88"/>
                <a:gd name="T1" fmla="*/ 308 h 308"/>
                <a:gd name="T2" fmla="*/ 23 w 88"/>
                <a:gd name="T3" fmla="*/ 293 h 308"/>
                <a:gd name="T4" fmla="*/ 26 w 88"/>
                <a:gd name="T5" fmla="*/ 308 h 308"/>
                <a:gd name="T6" fmla="*/ 37 w 88"/>
                <a:gd name="T7" fmla="*/ 258 h 308"/>
                <a:gd name="T8" fmla="*/ 38 w 88"/>
                <a:gd name="T9" fmla="*/ 260 h 308"/>
                <a:gd name="T10" fmla="*/ 20 w 88"/>
                <a:gd name="T11" fmla="*/ 256 h 308"/>
                <a:gd name="T12" fmla="*/ 22 w 88"/>
                <a:gd name="T13" fmla="*/ 255 h 308"/>
                <a:gd name="T14" fmla="*/ 38 w 88"/>
                <a:gd name="T15" fmla="*/ 252 h 308"/>
                <a:gd name="T16" fmla="*/ 39 w 88"/>
                <a:gd name="T17" fmla="*/ 257 h 308"/>
                <a:gd name="T18" fmla="*/ 41 w 88"/>
                <a:gd name="T19" fmla="*/ 245 h 308"/>
                <a:gd name="T20" fmla="*/ 20 w 88"/>
                <a:gd name="T21" fmla="*/ 253 h 308"/>
                <a:gd name="T22" fmla="*/ 21 w 88"/>
                <a:gd name="T23" fmla="*/ 253 h 308"/>
                <a:gd name="T24" fmla="*/ 20 w 88"/>
                <a:gd name="T25" fmla="*/ 237 h 308"/>
                <a:gd name="T26" fmla="*/ 20 w 88"/>
                <a:gd name="T27" fmla="*/ 237 h 308"/>
                <a:gd name="T28" fmla="*/ 42 w 88"/>
                <a:gd name="T29" fmla="*/ 242 h 308"/>
                <a:gd name="T30" fmla="*/ 16 w 88"/>
                <a:gd name="T31" fmla="*/ 211 h 308"/>
                <a:gd name="T32" fmla="*/ 18 w 88"/>
                <a:gd name="T33" fmla="*/ 236 h 308"/>
                <a:gd name="T34" fmla="*/ 16 w 88"/>
                <a:gd name="T35" fmla="*/ 211 h 308"/>
                <a:gd name="T36" fmla="*/ 46 w 88"/>
                <a:gd name="T37" fmla="*/ 209 h 308"/>
                <a:gd name="T38" fmla="*/ 46 w 88"/>
                <a:gd name="T39" fmla="*/ 211 h 308"/>
                <a:gd name="T40" fmla="*/ 47 w 88"/>
                <a:gd name="T41" fmla="*/ 214 h 308"/>
                <a:gd name="T42" fmla="*/ 49 w 88"/>
                <a:gd name="T43" fmla="*/ 203 h 308"/>
                <a:gd name="T44" fmla="*/ 65 w 88"/>
                <a:gd name="T45" fmla="*/ 111 h 308"/>
                <a:gd name="T46" fmla="*/ 50 w 88"/>
                <a:gd name="T47" fmla="*/ 199 h 308"/>
                <a:gd name="T48" fmla="*/ 67 w 88"/>
                <a:gd name="T49" fmla="*/ 112 h 308"/>
                <a:gd name="T50" fmla="*/ 7 w 88"/>
                <a:gd name="T51" fmla="*/ 87 h 308"/>
                <a:gd name="T52" fmla="*/ 8 w 88"/>
                <a:gd name="T53" fmla="*/ 101 h 308"/>
                <a:gd name="T54" fmla="*/ 8 w 88"/>
                <a:gd name="T55" fmla="*/ 108 h 308"/>
                <a:gd name="T56" fmla="*/ 12 w 88"/>
                <a:gd name="T57" fmla="*/ 151 h 308"/>
                <a:gd name="T58" fmla="*/ 13 w 88"/>
                <a:gd name="T59" fmla="*/ 163 h 308"/>
                <a:gd name="T60" fmla="*/ 14 w 88"/>
                <a:gd name="T61" fmla="*/ 160 h 308"/>
                <a:gd name="T62" fmla="*/ 13 w 88"/>
                <a:gd name="T63" fmla="*/ 142 h 308"/>
                <a:gd name="T64" fmla="*/ 10 w 88"/>
                <a:gd name="T65" fmla="*/ 105 h 308"/>
                <a:gd name="T66" fmla="*/ 9 w 88"/>
                <a:gd name="T67" fmla="*/ 90 h 308"/>
                <a:gd name="T68" fmla="*/ 8 w 88"/>
                <a:gd name="T69" fmla="*/ 85 h 308"/>
                <a:gd name="T70" fmla="*/ 0 w 88"/>
                <a:gd name="T71" fmla="*/ 0 h 308"/>
                <a:gd name="T72" fmla="*/ 5 w 88"/>
                <a:gd name="T73" fmla="*/ 45 h 308"/>
                <a:gd name="T74" fmla="*/ 76 w 88"/>
                <a:gd name="T75" fmla="*/ 4 h 308"/>
                <a:gd name="T76" fmla="*/ 78 w 88"/>
                <a:gd name="T77" fmla="*/ 46 h 308"/>
                <a:gd name="T78" fmla="*/ 67 w 88"/>
                <a:gd name="T79" fmla="*/ 110 h 308"/>
                <a:gd name="T80" fmla="*/ 88 w 88"/>
                <a:gd name="T81" fmla="*/ 4 h 308"/>
                <a:gd name="T82" fmla="*/ 76 w 88"/>
                <a:gd name="T83" fmla="*/ 2 h 308"/>
                <a:gd name="T84" fmla="*/ 0 w 88"/>
                <a:gd name="T85" fmla="*/ 0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88" h="308">
                  <a:moveTo>
                    <a:pt x="29" y="297"/>
                  </a:moveTo>
                  <a:cubicBezTo>
                    <a:pt x="27" y="308"/>
                    <a:pt x="27" y="308"/>
                    <a:pt x="27" y="308"/>
                  </a:cubicBezTo>
                  <a:cubicBezTo>
                    <a:pt x="28" y="308"/>
                    <a:pt x="28" y="308"/>
                    <a:pt x="29" y="308"/>
                  </a:cubicBezTo>
                  <a:cubicBezTo>
                    <a:pt x="31" y="297"/>
                    <a:pt x="31" y="297"/>
                    <a:pt x="31" y="297"/>
                  </a:cubicBezTo>
                  <a:cubicBezTo>
                    <a:pt x="29" y="297"/>
                    <a:pt x="29" y="297"/>
                    <a:pt x="29" y="297"/>
                  </a:cubicBezTo>
                  <a:moveTo>
                    <a:pt x="23" y="293"/>
                  </a:moveTo>
                  <a:cubicBezTo>
                    <a:pt x="24" y="308"/>
                    <a:pt x="24" y="308"/>
                    <a:pt x="24" y="308"/>
                  </a:cubicBezTo>
                  <a:cubicBezTo>
                    <a:pt x="24" y="308"/>
                    <a:pt x="25" y="308"/>
                    <a:pt x="25" y="308"/>
                  </a:cubicBezTo>
                  <a:cubicBezTo>
                    <a:pt x="25" y="308"/>
                    <a:pt x="26" y="308"/>
                    <a:pt x="26" y="308"/>
                  </a:cubicBezTo>
                  <a:cubicBezTo>
                    <a:pt x="25" y="294"/>
                    <a:pt x="25" y="294"/>
                    <a:pt x="25" y="294"/>
                  </a:cubicBezTo>
                  <a:cubicBezTo>
                    <a:pt x="23" y="293"/>
                    <a:pt x="23" y="293"/>
                    <a:pt x="23" y="293"/>
                  </a:cubicBezTo>
                  <a:moveTo>
                    <a:pt x="37" y="258"/>
                  </a:moveTo>
                  <a:cubicBezTo>
                    <a:pt x="30" y="295"/>
                    <a:pt x="30" y="295"/>
                    <a:pt x="30" y="295"/>
                  </a:cubicBezTo>
                  <a:cubicBezTo>
                    <a:pt x="31" y="296"/>
                    <a:pt x="31" y="296"/>
                    <a:pt x="31" y="296"/>
                  </a:cubicBezTo>
                  <a:cubicBezTo>
                    <a:pt x="38" y="260"/>
                    <a:pt x="38" y="260"/>
                    <a:pt x="38" y="260"/>
                  </a:cubicBezTo>
                  <a:cubicBezTo>
                    <a:pt x="37" y="258"/>
                    <a:pt x="37" y="258"/>
                    <a:pt x="37" y="258"/>
                  </a:cubicBezTo>
                  <a:moveTo>
                    <a:pt x="22" y="255"/>
                  </a:moveTo>
                  <a:cubicBezTo>
                    <a:pt x="20" y="256"/>
                    <a:pt x="20" y="256"/>
                    <a:pt x="20" y="256"/>
                  </a:cubicBezTo>
                  <a:cubicBezTo>
                    <a:pt x="23" y="291"/>
                    <a:pt x="23" y="291"/>
                    <a:pt x="23" y="291"/>
                  </a:cubicBezTo>
                  <a:cubicBezTo>
                    <a:pt x="24" y="292"/>
                    <a:pt x="24" y="292"/>
                    <a:pt x="24" y="292"/>
                  </a:cubicBezTo>
                  <a:cubicBezTo>
                    <a:pt x="22" y="255"/>
                    <a:pt x="22" y="255"/>
                    <a:pt x="22" y="255"/>
                  </a:cubicBezTo>
                  <a:moveTo>
                    <a:pt x="41" y="245"/>
                  </a:moveTo>
                  <a:cubicBezTo>
                    <a:pt x="39" y="246"/>
                    <a:pt x="39" y="246"/>
                    <a:pt x="39" y="246"/>
                  </a:cubicBezTo>
                  <a:cubicBezTo>
                    <a:pt x="38" y="252"/>
                    <a:pt x="38" y="252"/>
                    <a:pt x="38" y="252"/>
                  </a:cubicBezTo>
                  <a:cubicBezTo>
                    <a:pt x="38" y="254"/>
                    <a:pt x="38" y="254"/>
                    <a:pt x="38" y="254"/>
                  </a:cubicBezTo>
                  <a:cubicBezTo>
                    <a:pt x="37" y="256"/>
                    <a:pt x="37" y="256"/>
                    <a:pt x="37" y="256"/>
                  </a:cubicBezTo>
                  <a:cubicBezTo>
                    <a:pt x="39" y="257"/>
                    <a:pt x="39" y="257"/>
                    <a:pt x="39" y="257"/>
                  </a:cubicBezTo>
                  <a:cubicBezTo>
                    <a:pt x="39" y="253"/>
                    <a:pt x="39" y="253"/>
                    <a:pt x="39" y="253"/>
                  </a:cubicBezTo>
                  <a:cubicBezTo>
                    <a:pt x="40" y="252"/>
                    <a:pt x="40" y="252"/>
                    <a:pt x="40" y="252"/>
                  </a:cubicBezTo>
                  <a:cubicBezTo>
                    <a:pt x="41" y="245"/>
                    <a:pt x="41" y="245"/>
                    <a:pt x="41" y="245"/>
                  </a:cubicBezTo>
                  <a:moveTo>
                    <a:pt x="19" y="239"/>
                  </a:moveTo>
                  <a:cubicBezTo>
                    <a:pt x="19" y="240"/>
                    <a:pt x="19" y="240"/>
                    <a:pt x="19" y="240"/>
                  </a:cubicBezTo>
                  <a:cubicBezTo>
                    <a:pt x="20" y="253"/>
                    <a:pt x="20" y="253"/>
                    <a:pt x="20" y="253"/>
                  </a:cubicBezTo>
                  <a:cubicBezTo>
                    <a:pt x="20" y="254"/>
                    <a:pt x="20" y="254"/>
                    <a:pt x="20" y="254"/>
                  </a:cubicBezTo>
                  <a:cubicBezTo>
                    <a:pt x="21" y="254"/>
                    <a:pt x="21" y="254"/>
                    <a:pt x="21" y="254"/>
                  </a:cubicBezTo>
                  <a:cubicBezTo>
                    <a:pt x="21" y="253"/>
                    <a:pt x="21" y="253"/>
                    <a:pt x="21" y="253"/>
                  </a:cubicBezTo>
                  <a:cubicBezTo>
                    <a:pt x="20" y="241"/>
                    <a:pt x="20" y="241"/>
                    <a:pt x="20" y="241"/>
                  </a:cubicBezTo>
                  <a:cubicBezTo>
                    <a:pt x="19" y="239"/>
                    <a:pt x="19" y="239"/>
                    <a:pt x="19" y="239"/>
                  </a:cubicBezTo>
                  <a:moveTo>
                    <a:pt x="20" y="237"/>
                  </a:moveTo>
                  <a:cubicBezTo>
                    <a:pt x="20" y="238"/>
                    <a:pt x="20" y="238"/>
                    <a:pt x="20" y="238"/>
                  </a:cubicBezTo>
                  <a:cubicBezTo>
                    <a:pt x="20" y="238"/>
                    <a:pt x="20" y="238"/>
                    <a:pt x="20" y="238"/>
                  </a:cubicBezTo>
                  <a:cubicBezTo>
                    <a:pt x="20" y="237"/>
                    <a:pt x="20" y="237"/>
                    <a:pt x="20" y="237"/>
                  </a:cubicBezTo>
                  <a:moveTo>
                    <a:pt x="43" y="224"/>
                  </a:moveTo>
                  <a:cubicBezTo>
                    <a:pt x="40" y="244"/>
                    <a:pt x="40" y="244"/>
                    <a:pt x="40" y="244"/>
                  </a:cubicBezTo>
                  <a:cubicBezTo>
                    <a:pt x="42" y="242"/>
                    <a:pt x="42" y="242"/>
                    <a:pt x="42" y="242"/>
                  </a:cubicBezTo>
                  <a:cubicBezTo>
                    <a:pt x="45" y="225"/>
                    <a:pt x="45" y="225"/>
                    <a:pt x="45" y="225"/>
                  </a:cubicBezTo>
                  <a:cubicBezTo>
                    <a:pt x="43" y="224"/>
                    <a:pt x="43" y="224"/>
                    <a:pt x="43" y="224"/>
                  </a:cubicBezTo>
                  <a:moveTo>
                    <a:pt x="16" y="211"/>
                  </a:moveTo>
                  <a:cubicBezTo>
                    <a:pt x="16" y="212"/>
                    <a:pt x="16" y="212"/>
                    <a:pt x="16" y="212"/>
                  </a:cubicBezTo>
                  <a:cubicBezTo>
                    <a:pt x="18" y="236"/>
                    <a:pt x="18" y="236"/>
                    <a:pt x="18" y="236"/>
                  </a:cubicBezTo>
                  <a:cubicBezTo>
                    <a:pt x="18" y="236"/>
                    <a:pt x="18" y="236"/>
                    <a:pt x="18" y="236"/>
                  </a:cubicBezTo>
                  <a:cubicBezTo>
                    <a:pt x="20" y="234"/>
                    <a:pt x="20" y="234"/>
                    <a:pt x="20" y="234"/>
                  </a:cubicBezTo>
                  <a:cubicBezTo>
                    <a:pt x="18" y="212"/>
                    <a:pt x="18" y="212"/>
                    <a:pt x="18" y="212"/>
                  </a:cubicBezTo>
                  <a:cubicBezTo>
                    <a:pt x="16" y="211"/>
                    <a:pt x="16" y="211"/>
                    <a:pt x="16" y="211"/>
                  </a:cubicBezTo>
                  <a:moveTo>
                    <a:pt x="48" y="199"/>
                  </a:moveTo>
                  <a:cubicBezTo>
                    <a:pt x="48" y="200"/>
                    <a:pt x="48" y="200"/>
                    <a:pt x="48" y="200"/>
                  </a:cubicBezTo>
                  <a:cubicBezTo>
                    <a:pt x="46" y="209"/>
                    <a:pt x="46" y="209"/>
                    <a:pt x="46" y="209"/>
                  </a:cubicBezTo>
                  <a:cubicBezTo>
                    <a:pt x="46" y="209"/>
                    <a:pt x="46" y="209"/>
                    <a:pt x="46" y="209"/>
                  </a:cubicBezTo>
                  <a:cubicBezTo>
                    <a:pt x="46" y="211"/>
                    <a:pt x="46" y="211"/>
                    <a:pt x="46" y="211"/>
                  </a:cubicBezTo>
                  <a:cubicBezTo>
                    <a:pt x="46" y="211"/>
                    <a:pt x="46" y="211"/>
                    <a:pt x="46" y="211"/>
                  </a:cubicBezTo>
                  <a:cubicBezTo>
                    <a:pt x="44" y="222"/>
                    <a:pt x="44" y="222"/>
                    <a:pt x="44" y="222"/>
                  </a:cubicBezTo>
                  <a:cubicBezTo>
                    <a:pt x="45" y="223"/>
                    <a:pt x="45" y="223"/>
                    <a:pt x="45" y="223"/>
                  </a:cubicBezTo>
                  <a:cubicBezTo>
                    <a:pt x="47" y="214"/>
                    <a:pt x="47" y="214"/>
                    <a:pt x="47" y="214"/>
                  </a:cubicBezTo>
                  <a:cubicBezTo>
                    <a:pt x="48" y="211"/>
                    <a:pt x="48" y="211"/>
                    <a:pt x="48" y="211"/>
                  </a:cubicBezTo>
                  <a:cubicBezTo>
                    <a:pt x="48" y="209"/>
                    <a:pt x="48" y="209"/>
                    <a:pt x="48" y="209"/>
                  </a:cubicBezTo>
                  <a:cubicBezTo>
                    <a:pt x="49" y="203"/>
                    <a:pt x="49" y="203"/>
                    <a:pt x="49" y="203"/>
                  </a:cubicBezTo>
                  <a:cubicBezTo>
                    <a:pt x="50" y="201"/>
                    <a:pt x="50" y="201"/>
                    <a:pt x="50" y="201"/>
                  </a:cubicBezTo>
                  <a:cubicBezTo>
                    <a:pt x="48" y="199"/>
                    <a:pt x="48" y="199"/>
                    <a:pt x="48" y="199"/>
                  </a:cubicBezTo>
                  <a:moveTo>
                    <a:pt x="65" y="111"/>
                  </a:moveTo>
                  <a:cubicBezTo>
                    <a:pt x="64" y="117"/>
                    <a:pt x="64" y="117"/>
                    <a:pt x="64" y="117"/>
                  </a:cubicBezTo>
                  <a:cubicBezTo>
                    <a:pt x="49" y="197"/>
                    <a:pt x="49" y="197"/>
                    <a:pt x="49" y="197"/>
                  </a:cubicBezTo>
                  <a:cubicBezTo>
                    <a:pt x="50" y="199"/>
                    <a:pt x="50" y="199"/>
                    <a:pt x="50" y="199"/>
                  </a:cubicBezTo>
                  <a:cubicBezTo>
                    <a:pt x="63" y="134"/>
                    <a:pt x="63" y="134"/>
                    <a:pt x="63" y="134"/>
                  </a:cubicBezTo>
                  <a:cubicBezTo>
                    <a:pt x="66" y="117"/>
                    <a:pt x="66" y="117"/>
                    <a:pt x="66" y="117"/>
                  </a:cubicBezTo>
                  <a:cubicBezTo>
                    <a:pt x="67" y="112"/>
                    <a:pt x="67" y="112"/>
                    <a:pt x="67" y="112"/>
                  </a:cubicBezTo>
                  <a:cubicBezTo>
                    <a:pt x="65" y="111"/>
                    <a:pt x="65" y="111"/>
                    <a:pt x="65" y="111"/>
                  </a:cubicBezTo>
                  <a:moveTo>
                    <a:pt x="4" y="46"/>
                  </a:moveTo>
                  <a:cubicBezTo>
                    <a:pt x="7" y="87"/>
                    <a:pt x="7" y="87"/>
                    <a:pt x="7" y="87"/>
                  </a:cubicBezTo>
                  <a:cubicBezTo>
                    <a:pt x="7" y="89"/>
                    <a:pt x="7" y="89"/>
                    <a:pt x="7" y="89"/>
                  </a:cubicBezTo>
                  <a:cubicBezTo>
                    <a:pt x="7" y="90"/>
                    <a:pt x="7" y="90"/>
                    <a:pt x="7" y="90"/>
                  </a:cubicBezTo>
                  <a:cubicBezTo>
                    <a:pt x="8" y="101"/>
                    <a:pt x="8" y="101"/>
                    <a:pt x="8" y="101"/>
                  </a:cubicBezTo>
                  <a:cubicBezTo>
                    <a:pt x="8" y="103"/>
                    <a:pt x="8" y="103"/>
                    <a:pt x="8" y="103"/>
                  </a:cubicBezTo>
                  <a:cubicBezTo>
                    <a:pt x="8" y="106"/>
                    <a:pt x="8" y="106"/>
                    <a:pt x="8" y="106"/>
                  </a:cubicBezTo>
                  <a:cubicBezTo>
                    <a:pt x="8" y="108"/>
                    <a:pt x="8" y="108"/>
                    <a:pt x="8" y="108"/>
                  </a:cubicBezTo>
                  <a:cubicBezTo>
                    <a:pt x="10" y="135"/>
                    <a:pt x="10" y="135"/>
                    <a:pt x="10" y="135"/>
                  </a:cubicBezTo>
                  <a:cubicBezTo>
                    <a:pt x="11" y="139"/>
                    <a:pt x="11" y="139"/>
                    <a:pt x="11" y="139"/>
                  </a:cubicBezTo>
                  <a:cubicBezTo>
                    <a:pt x="12" y="151"/>
                    <a:pt x="12" y="151"/>
                    <a:pt x="12" y="151"/>
                  </a:cubicBezTo>
                  <a:cubicBezTo>
                    <a:pt x="12" y="155"/>
                    <a:pt x="12" y="155"/>
                    <a:pt x="12" y="155"/>
                  </a:cubicBezTo>
                  <a:cubicBezTo>
                    <a:pt x="12" y="160"/>
                    <a:pt x="12" y="160"/>
                    <a:pt x="12" y="160"/>
                  </a:cubicBezTo>
                  <a:cubicBezTo>
                    <a:pt x="13" y="163"/>
                    <a:pt x="13" y="163"/>
                    <a:pt x="13" y="163"/>
                  </a:cubicBezTo>
                  <a:cubicBezTo>
                    <a:pt x="16" y="209"/>
                    <a:pt x="16" y="209"/>
                    <a:pt x="16" y="209"/>
                  </a:cubicBezTo>
                  <a:cubicBezTo>
                    <a:pt x="18" y="210"/>
                    <a:pt x="18" y="210"/>
                    <a:pt x="18" y="210"/>
                  </a:cubicBezTo>
                  <a:cubicBezTo>
                    <a:pt x="14" y="160"/>
                    <a:pt x="14" y="160"/>
                    <a:pt x="14" y="160"/>
                  </a:cubicBezTo>
                  <a:cubicBezTo>
                    <a:pt x="14" y="156"/>
                    <a:pt x="14" y="156"/>
                    <a:pt x="14" y="156"/>
                  </a:cubicBezTo>
                  <a:cubicBezTo>
                    <a:pt x="14" y="155"/>
                    <a:pt x="14" y="155"/>
                    <a:pt x="14" y="155"/>
                  </a:cubicBezTo>
                  <a:cubicBezTo>
                    <a:pt x="13" y="142"/>
                    <a:pt x="13" y="142"/>
                    <a:pt x="13" y="142"/>
                  </a:cubicBezTo>
                  <a:cubicBezTo>
                    <a:pt x="12" y="138"/>
                    <a:pt x="12" y="138"/>
                    <a:pt x="12" y="138"/>
                  </a:cubicBezTo>
                  <a:cubicBezTo>
                    <a:pt x="10" y="107"/>
                    <a:pt x="10" y="107"/>
                    <a:pt x="10" y="107"/>
                  </a:cubicBezTo>
                  <a:cubicBezTo>
                    <a:pt x="10" y="105"/>
                    <a:pt x="10" y="105"/>
                    <a:pt x="10" y="105"/>
                  </a:cubicBezTo>
                  <a:cubicBezTo>
                    <a:pt x="10" y="102"/>
                    <a:pt x="10" y="102"/>
                    <a:pt x="10" y="102"/>
                  </a:cubicBezTo>
                  <a:cubicBezTo>
                    <a:pt x="10" y="100"/>
                    <a:pt x="10" y="100"/>
                    <a:pt x="10" y="100"/>
                  </a:cubicBezTo>
                  <a:cubicBezTo>
                    <a:pt x="9" y="90"/>
                    <a:pt x="9" y="90"/>
                    <a:pt x="9" y="90"/>
                  </a:cubicBezTo>
                  <a:cubicBezTo>
                    <a:pt x="9" y="88"/>
                    <a:pt x="9" y="88"/>
                    <a:pt x="9" y="88"/>
                  </a:cubicBezTo>
                  <a:cubicBezTo>
                    <a:pt x="9" y="88"/>
                    <a:pt x="9" y="88"/>
                    <a:pt x="9" y="88"/>
                  </a:cubicBezTo>
                  <a:cubicBezTo>
                    <a:pt x="8" y="85"/>
                    <a:pt x="8" y="85"/>
                    <a:pt x="8" y="85"/>
                  </a:cubicBezTo>
                  <a:cubicBezTo>
                    <a:pt x="5" y="48"/>
                    <a:pt x="5" y="48"/>
                    <a:pt x="5" y="48"/>
                  </a:cubicBezTo>
                  <a:cubicBezTo>
                    <a:pt x="4" y="46"/>
                    <a:pt x="4" y="46"/>
                    <a:pt x="4" y="46"/>
                  </a:cubicBezTo>
                  <a:moveTo>
                    <a:pt x="0" y="0"/>
                  </a:moveTo>
                  <a:cubicBezTo>
                    <a:pt x="0" y="2"/>
                    <a:pt x="0" y="2"/>
                    <a:pt x="0" y="2"/>
                  </a:cubicBezTo>
                  <a:cubicBezTo>
                    <a:pt x="3" y="43"/>
                    <a:pt x="3" y="43"/>
                    <a:pt x="3" y="43"/>
                  </a:cubicBezTo>
                  <a:cubicBezTo>
                    <a:pt x="5" y="45"/>
                    <a:pt x="5" y="45"/>
                    <a:pt x="5" y="45"/>
                  </a:cubicBezTo>
                  <a:cubicBezTo>
                    <a:pt x="2" y="2"/>
                    <a:pt x="2" y="2"/>
                    <a:pt x="2" y="2"/>
                  </a:cubicBezTo>
                  <a:cubicBezTo>
                    <a:pt x="74" y="4"/>
                    <a:pt x="74" y="4"/>
                    <a:pt x="74" y="4"/>
                  </a:cubicBezTo>
                  <a:cubicBezTo>
                    <a:pt x="76" y="4"/>
                    <a:pt x="76" y="4"/>
                    <a:pt x="76" y="4"/>
                  </a:cubicBezTo>
                  <a:cubicBezTo>
                    <a:pt x="86" y="4"/>
                    <a:pt x="86" y="4"/>
                    <a:pt x="86" y="4"/>
                  </a:cubicBezTo>
                  <a:cubicBezTo>
                    <a:pt x="79" y="39"/>
                    <a:pt x="79" y="39"/>
                    <a:pt x="79" y="39"/>
                  </a:cubicBezTo>
                  <a:cubicBezTo>
                    <a:pt x="78" y="46"/>
                    <a:pt x="78" y="46"/>
                    <a:pt x="78" y="46"/>
                  </a:cubicBezTo>
                  <a:cubicBezTo>
                    <a:pt x="67" y="99"/>
                    <a:pt x="67" y="99"/>
                    <a:pt x="67" y="99"/>
                  </a:cubicBezTo>
                  <a:cubicBezTo>
                    <a:pt x="66" y="108"/>
                    <a:pt x="66" y="108"/>
                    <a:pt x="66" y="108"/>
                  </a:cubicBezTo>
                  <a:cubicBezTo>
                    <a:pt x="67" y="110"/>
                    <a:pt x="67" y="110"/>
                    <a:pt x="67" y="110"/>
                  </a:cubicBezTo>
                  <a:cubicBezTo>
                    <a:pt x="78" y="53"/>
                    <a:pt x="78" y="53"/>
                    <a:pt x="78" y="53"/>
                  </a:cubicBezTo>
                  <a:cubicBezTo>
                    <a:pt x="80" y="46"/>
                    <a:pt x="80" y="46"/>
                    <a:pt x="80" y="46"/>
                  </a:cubicBezTo>
                  <a:cubicBezTo>
                    <a:pt x="88" y="4"/>
                    <a:pt x="88" y="4"/>
                    <a:pt x="88" y="4"/>
                  </a:cubicBezTo>
                  <a:cubicBezTo>
                    <a:pt x="88" y="2"/>
                    <a:pt x="88" y="2"/>
                    <a:pt x="88" y="2"/>
                  </a:cubicBezTo>
                  <a:cubicBezTo>
                    <a:pt x="86" y="2"/>
                    <a:pt x="86" y="2"/>
                    <a:pt x="86" y="2"/>
                  </a:cubicBezTo>
                  <a:cubicBezTo>
                    <a:pt x="76" y="2"/>
                    <a:pt x="76" y="2"/>
                    <a:pt x="76" y="2"/>
                  </a:cubicBezTo>
                  <a:cubicBezTo>
                    <a:pt x="74" y="2"/>
                    <a:pt x="74" y="2"/>
                    <a:pt x="74" y="2"/>
                  </a:cubicBezTo>
                  <a:cubicBezTo>
                    <a:pt x="2" y="0"/>
                    <a:pt x="2" y="0"/>
                    <a:pt x="2" y="0"/>
                  </a:cubicBezTo>
                  <a:cubicBezTo>
                    <a:pt x="0" y="0"/>
                    <a:pt x="0" y="0"/>
                    <a:pt x="0"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48" name="Freeform 28"/>
            <p:cNvSpPr>
              <a:spLocks noEditPoints="1"/>
            </p:cNvSpPr>
            <p:nvPr/>
          </p:nvSpPr>
          <p:spPr bwMode="auto">
            <a:xfrm>
              <a:off x="9908781" y="2862466"/>
              <a:ext cx="1010828" cy="1185668"/>
            </a:xfrm>
            <a:custGeom>
              <a:avLst/>
              <a:gdLst>
                <a:gd name="T0" fmla="*/ 98 w 239"/>
                <a:gd name="T1" fmla="*/ 253 h 307"/>
                <a:gd name="T2" fmla="*/ 117 w 239"/>
                <a:gd name="T3" fmla="*/ 241 h 307"/>
                <a:gd name="T4" fmla="*/ 101 w 239"/>
                <a:gd name="T5" fmla="*/ 252 h 307"/>
                <a:gd name="T6" fmla="*/ 123 w 239"/>
                <a:gd name="T7" fmla="*/ 239 h 307"/>
                <a:gd name="T8" fmla="*/ 157 w 239"/>
                <a:gd name="T9" fmla="*/ 219 h 307"/>
                <a:gd name="T10" fmla="*/ 126 w 239"/>
                <a:gd name="T11" fmla="*/ 236 h 307"/>
                <a:gd name="T12" fmla="*/ 156 w 239"/>
                <a:gd name="T13" fmla="*/ 222 h 307"/>
                <a:gd name="T14" fmla="*/ 165 w 239"/>
                <a:gd name="T15" fmla="*/ 214 h 307"/>
                <a:gd name="T16" fmla="*/ 161 w 239"/>
                <a:gd name="T17" fmla="*/ 219 h 307"/>
                <a:gd name="T18" fmla="*/ 165 w 239"/>
                <a:gd name="T19" fmla="*/ 214 h 307"/>
                <a:gd name="T20" fmla="*/ 167 w 239"/>
                <a:gd name="T21" fmla="*/ 213 h 307"/>
                <a:gd name="T22" fmla="*/ 197 w 239"/>
                <a:gd name="T23" fmla="*/ 199 h 307"/>
                <a:gd name="T24" fmla="*/ 200 w 239"/>
                <a:gd name="T25" fmla="*/ 198 h 307"/>
                <a:gd name="T26" fmla="*/ 21 w 239"/>
                <a:gd name="T27" fmla="*/ 199 h 307"/>
                <a:gd name="T28" fmla="*/ 12 w 239"/>
                <a:gd name="T29" fmla="*/ 246 h 307"/>
                <a:gd name="T30" fmla="*/ 3 w 239"/>
                <a:gd name="T31" fmla="*/ 305 h 307"/>
                <a:gd name="T32" fmla="*/ 13 w 239"/>
                <a:gd name="T33" fmla="*/ 248 h 307"/>
                <a:gd name="T34" fmla="*/ 22 w 239"/>
                <a:gd name="T35" fmla="*/ 201 h 307"/>
                <a:gd name="T36" fmla="*/ 24 w 239"/>
                <a:gd name="T37" fmla="*/ 181 h 307"/>
                <a:gd name="T38" fmla="*/ 24 w 239"/>
                <a:gd name="T39" fmla="*/ 181 h 307"/>
                <a:gd name="T40" fmla="*/ 227 w 239"/>
                <a:gd name="T41" fmla="*/ 182 h 307"/>
                <a:gd name="T42" fmla="*/ 26 w 239"/>
                <a:gd name="T43" fmla="*/ 181 h 307"/>
                <a:gd name="T44" fmla="*/ 234 w 239"/>
                <a:gd name="T45" fmla="*/ 179 h 307"/>
                <a:gd name="T46" fmla="*/ 236 w 239"/>
                <a:gd name="T47" fmla="*/ 176 h 307"/>
                <a:gd name="T48" fmla="*/ 239 w 239"/>
                <a:gd name="T49" fmla="*/ 176 h 307"/>
                <a:gd name="T50" fmla="*/ 28 w 239"/>
                <a:gd name="T51" fmla="*/ 162 h 307"/>
                <a:gd name="T52" fmla="*/ 25 w 239"/>
                <a:gd name="T53" fmla="*/ 176 h 307"/>
                <a:gd name="T54" fmla="*/ 28 w 239"/>
                <a:gd name="T55" fmla="*/ 170 h 307"/>
                <a:gd name="T56" fmla="*/ 29 w 239"/>
                <a:gd name="T57" fmla="*/ 157 h 307"/>
                <a:gd name="T58" fmla="*/ 235 w 239"/>
                <a:gd name="T59" fmla="*/ 172 h 307"/>
                <a:gd name="T60" fmla="*/ 51 w 239"/>
                <a:gd name="T61" fmla="*/ 44 h 307"/>
                <a:gd name="T62" fmla="*/ 43 w 239"/>
                <a:gd name="T63" fmla="*/ 85 h 307"/>
                <a:gd name="T64" fmla="*/ 34 w 239"/>
                <a:gd name="T65" fmla="*/ 132 h 307"/>
                <a:gd name="T66" fmla="*/ 35 w 239"/>
                <a:gd name="T67" fmla="*/ 133 h 307"/>
                <a:gd name="T68" fmla="*/ 44 w 239"/>
                <a:gd name="T69" fmla="*/ 90 h 307"/>
                <a:gd name="T70" fmla="*/ 52 w 239"/>
                <a:gd name="T71" fmla="*/ 49 h 307"/>
                <a:gd name="T72" fmla="*/ 55 w 239"/>
                <a:gd name="T73" fmla="*/ 32 h 307"/>
                <a:gd name="T74" fmla="*/ 55 w 239"/>
                <a:gd name="T75" fmla="*/ 32 h 307"/>
                <a:gd name="T76" fmla="*/ 101 w 239"/>
                <a:gd name="T77" fmla="*/ 35 h 307"/>
                <a:gd name="T78" fmla="*/ 134 w 239"/>
                <a:gd name="T79" fmla="*/ 69 h 307"/>
                <a:gd name="T80" fmla="*/ 161 w 239"/>
                <a:gd name="T81" fmla="*/ 98 h 307"/>
                <a:gd name="T82" fmla="*/ 216 w 239"/>
                <a:gd name="T83" fmla="*/ 155 h 307"/>
                <a:gd name="T84" fmla="*/ 163 w 239"/>
                <a:gd name="T85" fmla="*/ 97 h 307"/>
                <a:gd name="T86" fmla="*/ 141 w 239"/>
                <a:gd name="T87" fmla="*/ 73 h 307"/>
                <a:gd name="T88" fmla="*/ 126 w 239"/>
                <a:gd name="T89" fmla="*/ 59 h 307"/>
                <a:gd name="T90" fmla="*/ 83 w 239"/>
                <a:gd name="T91" fmla="*/ 13 h 307"/>
                <a:gd name="T92" fmla="*/ 83 w 239"/>
                <a:gd name="T93" fmla="*/ 13 h 307"/>
                <a:gd name="T94" fmla="*/ 59 w 239"/>
                <a:gd name="T95" fmla="*/ 10 h 307"/>
                <a:gd name="T96" fmla="*/ 60 w 239"/>
                <a:gd name="T97" fmla="*/ 8 h 307"/>
                <a:gd name="T98" fmla="*/ 69 w 239"/>
                <a:gd name="T99" fmla="*/ 1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39" h="307">
                  <a:moveTo>
                    <a:pt x="100" y="250"/>
                  </a:moveTo>
                  <a:cubicBezTo>
                    <a:pt x="30" y="288"/>
                    <a:pt x="30" y="288"/>
                    <a:pt x="30" y="288"/>
                  </a:cubicBezTo>
                  <a:cubicBezTo>
                    <a:pt x="29" y="291"/>
                    <a:pt x="29" y="291"/>
                    <a:pt x="29" y="291"/>
                  </a:cubicBezTo>
                  <a:cubicBezTo>
                    <a:pt x="98" y="253"/>
                    <a:pt x="98" y="253"/>
                    <a:pt x="98" y="253"/>
                  </a:cubicBezTo>
                  <a:cubicBezTo>
                    <a:pt x="100" y="250"/>
                    <a:pt x="100" y="250"/>
                    <a:pt x="100" y="250"/>
                  </a:cubicBezTo>
                  <a:moveTo>
                    <a:pt x="125" y="237"/>
                  </a:moveTo>
                  <a:cubicBezTo>
                    <a:pt x="119" y="240"/>
                    <a:pt x="119" y="240"/>
                    <a:pt x="119" y="240"/>
                  </a:cubicBezTo>
                  <a:cubicBezTo>
                    <a:pt x="117" y="241"/>
                    <a:pt x="117" y="241"/>
                    <a:pt x="117" y="241"/>
                  </a:cubicBezTo>
                  <a:cubicBezTo>
                    <a:pt x="116" y="241"/>
                    <a:pt x="116" y="241"/>
                    <a:pt x="116" y="241"/>
                  </a:cubicBezTo>
                  <a:cubicBezTo>
                    <a:pt x="115" y="242"/>
                    <a:pt x="115" y="242"/>
                    <a:pt x="115" y="242"/>
                  </a:cubicBezTo>
                  <a:cubicBezTo>
                    <a:pt x="102" y="249"/>
                    <a:pt x="102" y="249"/>
                    <a:pt x="102" y="249"/>
                  </a:cubicBezTo>
                  <a:cubicBezTo>
                    <a:pt x="101" y="252"/>
                    <a:pt x="101" y="252"/>
                    <a:pt x="101" y="252"/>
                  </a:cubicBezTo>
                  <a:cubicBezTo>
                    <a:pt x="116" y="243"/>
                    <a:pt x="116" y="243"/>
                    <a:pt x="116" y="243"/>
                  </a:cubicBezTo>
                  <a:cubicBezTo>
                    <a:pt x="118" y="242"/>
                    <a:pt x="118" y="242"/>
                    <a:pt x="118" y="242"/>
                  </a:cubicBezTo>
                  <a:cubicBezTo>
                    <a:pt x="120" y="241"/>
                    <a:pt x="120" y="241"/>
                    <a:pt x="120" y="241"/>
                  </a:cubicBezTo>
                  <a:cubicBezTo>
                    <a:pt x="123" y="239"/>
                    <a:pt x="123" y="239"/>
                    <a:pt x="123" y="239"/>
                  </a:cubicBezTo>
                  <a:cubicBezTo>
                    <a:pt x="126" y="238"/>
                    <a:pt x="126" y="238"/>
                    <a:pt x="126" y="238"/>
                  </a:cubicBezTo>
                  <a:cubicBezTo>
                    <a:pt x="125" y="237"/>
                    <a:pt x="125" y="237"/>
                    <a:pt x="125" y="237"/>
                  </a:cubicBezTo>
                  <a:moveTo>
                    <a:pt x="157" y="219"/>
                  </a:moveTo>
                  <a:cubicBezTo>
                    <a:pt x="157" y="219"/>
                    <a:pt x="157" y="219"/>
                    <a:pt x="157" y="219"/>
                  </a:cubicBezTo>
                  <a:cubicBezTo>
                    <a:pt x="155" y="220"/>
                    <a:pt x="155" y="220"/>
                    <a:pt x="155" y="220"/>
                  </a:cubicBezTo>
                  <a:cubicBezTo>
                    <a:pt x="138" y="229"/>
                    <a:pt x="138" y="229"/>
                    <a:pt x="138" y="229"/>
                  </a:cubicBezTo>
                  <a:cubicBezTo>
                    <a:pt x="136" y="231"/>
                    <a:pt x="136" y="231"/>
                    <a:pt x="136" y="231"/>
                  </a:cubicBezTo>
                  <a:cubicBezTo>
                    <a:pt x="126" y="236"/>
                    <a:pt x="126" y="236"/>
                    <a:pt x="126" y="236"/>
                  </a:cubicBezTo>
                  <a:cubicBezTo>
                    <a:pt x="128" y="237"/>
                    <a:pt x="128" y="237"/>
                    <a:pt x="128" y="237"/>
                  </a:cubicBezTo>
                  <a:cubicBezTo>
                    <a:pt x="135" y="233"/>
                    <a:pt x="135" y="233"/>
                    <a:pt x="135" y="233"/>
                  </a:cubicBezTo>
                  <a:cubicBezTo>
                    <a:pt x="137" y="232"/>
                    <a:pt x="137" y="232"/>
                    <a:pt x="137" y="232"/>
                  </a:cubicBezTo>
                  <a:cubicBezTo>
                    <a:pt x="156" y="222"/>
                    <a:pt x="156" y="222"/>
                    <a:pt x="156" y="222"/>
                  </a:cubicBezTo>
                  <a:cubicBezTo>
                    <a:pt x="157" y="221"/>
                    <a:pt x="157" y="221"/>
                    <a:pt x="157" y="221"/>
                  </a:cubicBezTo>
                  <a:cubicBezTo>
                    <a:pt x="159" y="220"/>
                    <a:pt x="159" y="220"/>
                    <a:pt x="159" y="220"/>
                  </a:cubicBezTo>
                  <a:cubicBezTo>
                    <a:pt x="157" y="219"/>
                    <a:pt x="157" y="219"/>
                    <a:pt x="157" y="219"/>
                  </a:cubicBezTo>
                  <a:moveTo>
                    <a:pt x="165" y="214"/>
                  </a:moveTo>
                  <a:cubicBezTo>
                    <a:pt x="163" y="216"/>
                    <a:pt x="163" y="216"/>
                    <a:pt x="163" y="216"/>
                  </a:cubicBezTo>
                  <a:cubicBezTo>
                    <a:pt x="161" y="216"/>
                    <a:pt x="161" y="216"/>
                    <a:pt x="161" y="216"/>
                  </a:cubicBezTo>
                  <a:cubicBezTo>
                    <a:pt x="159" y="218"/>
                    <a:pt x="159" y="218"/>
                    <a:pt x="159" y="218"/>
                  </a:cubicBezTo>
                  <a:cubicBezTo>
                    <a:pt x="161" y="219"/>
                    <a:pt x="161" y="219"/>
                    <a:pt x="161" y="219"/>
                  </a:cubicBezTo>
                  <a:cubicBezTo>
                    <a:pt x="162" y="218"/>
                    <a:pt x="162" y="218"/>
                    <a:pt x="162" y="218"/>
                  </a:cubicBezTo>
                  <a:cubicBezTo>
                    <a:pt x="164" y="217"/>
                    <a:pt x="164" y="217"/>
                    <a:pt x="164" y="217"/>
                  </a:cubicBezTo>
                  <a:cubicBezTo>
                    <a:pt x="167" y="216"/>
                    <a:pt x="167" y="216"/>
                    <a:pt x="167" y="216"/>
                  </a:cubicBezTo>
                  <a:cubicBezTo>
                    <a:pt x="165" y="214"/>
                    <a:pt x="165" y="214"/>
                    <a:pt x="165" y="214"/>
                  </a:cubicBezTo>
                  <a:moveTo>
                    <a:pt x="198" y="196"/>
                  </a:moveTo>
                  <a:cubicBezTo>
                    <a:pt x="189" y="202"/>
                    <a:pt x="189" y="202"/>
                    <a:pt x="189" y="202"/>
                  </a:cubicBezTo>
                  <a:cubicBezTo>
                    <a:pt x="187" y="203"/>
                    <a:pt x="187" y="203"/>
                    <a:pt x="187" y="203"/>
                  </a:cubicBezTo>
                  <a:cubicBezTo>
                    <a:pt x="167" y="213"/>
                    <a:pt x="167" y="213"/>
                    <a:pt x="167" y="213"/>
                  </a:cubicBezTo>
                  <a:cubicBezTo>
                    <a:pt x="168" y="215"/>
                    <a:pt x="168" y="215"/>
                    <a:pt x="168" y="215"/>
                  </a:cubicBezTo>
                  <a:cubicBezTo>
                    <a:pt x="187" y="204"/>
                    <a:pt x="187" y="204"/>
                    <a:pt x="187" y="204"/>
                  </a:cubicBezTo>
                  <a:cubicBezTo>
                    <a:pt x="189" y="204"/>
                    <a:pt x="189" y="204"/>
                    <a:pt x="189" y="204"/>
                  </a:cubicBezTo>
                  <a:cubicBezTo>
                    <a:pt x="197" y="199"/>
                    <a:pt x="197" y="199"/>
                    <a:pt x="197" y="199"/>
                  </a:cubicBezTo>
                  <a:cubicBezTo>
                    <a:pt x="198" y="196"/>
                    <a:pt x="198" y="196"/>
                    <a:pt x="198" y="196"/>
                  </a:cubicBezTo>
                  <a:moveTo>
                    <a:pt x="204" y="193"/>
                  </a:moveTo>
                  <a:cubicBezTo>
                    <a:pt x="201" y="195"/>
                    <a:pt x="201" y="195"/>
                    <a:pt x="201" y="195"/>
                  </a:cubicBezTo>
                  <a:cubicBezTo>
                    <a:pt x="200" y="198"/>
                    <a:pt x="200" y="198"/>
                    <a:pt x="200" y="198"/>
                  </a:cubicBezTo>
                  <a:cubicBezTo>
                    <a:pt x="203" y="196"/>
                    <a:pt x="203" y="196"/>
                    <a:pt x="203" y="196"/>
                  </a:cubicBezTo>
                  <a:cubicBezTo>
                    <a:pt x="204" y="193"/>
                    <a:pt x="204" y="193"/>
                    <a:pt x="204" y="193"/>
                  </a:cubicBezTo>
                  <a:moveTo>
                    <a:pt x="22" y="192"/>
                  </a:moveTo>
                  <a:cubicBezTo>
                    <a:pt x="21" y="199"/>
                    <a:pt x="21" y="199"/>
                    <a:pt x="21" y="199"/>
                  </a:cubicBezTo>
                  <a:cubicBezTo>
                    <a:pt x="21" y="201"/>
                    <a:pt x="21" y="201"/>
                    <a:pt x="21" y="201"/>
                  </a:cubicBezTo>
                  <a:cubicBezTo>
                    <a:pt x="20" y="204"/>
                    <a:pt x="20" y="204"/>
                    <a:pt x="20" y="204"/>
                  </a:cubicBezTo>
                  <a:cubicBezTo>
                    <a:pt x="19" y="206"/>
                    <a:pt x="19" y="206"/>
                    <a:pt x="19" y="206"/>
                  </a:cubicBezTo>
                  <a:cubicBezTo>
                    <a:pt x="12" y="246"/>
                    <a:pt x="12" y="246"/>
                    <a:pt x="12" y="246"/>
                  </a:cubicBezTo>
                  <a:cubicBezTo>
                    <a:pt x="11" y="248"/>
                    <a:pt x="11" y="248"/>
                    <a:pt x="11" y="248"/>
                  </a:cubicBezTo>
                  <a:cubicBezTo>
                    <a:pt x="1" y="303"/>
                    <a:pt x="1" y="303"/>
                    <a:pt x="1" y="303"/>
                  </a:cubicBezTo>
                  <a:cubicBezTo>
                    <a:pt x="0" y="307"/>
                    <a:pt x="0" y="307"/>
                    <a:pt x="0" y="307"/>
                  </a:cubicBezTo>
                  <a:cubicBezTo>
                    <a:pt x="3" y="305"/>
                    <a:pt x="3" y="305"/>
                    <a:pt x="3" y="305"/>
                  </a:cubicBezTo>
                  <a:cubicBezTo>
                    <a:pt x="27" y="292"/>
                    <a:pt x="27" y="292"/>
                    <a:pt x="27" y="292"/>
                  </a:cubicBezTo>
                  <a:cubicBezTo>
                    <a:pt x="28" y="290"/>
                    <a:pt x="28" y="290"/>
                    <a:pt x="28" y="290"/>
                  </a:cubicBezTo>
                  <a:cubicBezTo>
                    <a:pt x="2" y="303"/>
                    <a:pt x="2" y="303"/>
                    <a:pt x="2" y="303"/>
                  </a:cubicBezTo>
                  <a:cubicBezTo>
                    <a:pt x="13" y="248"/>
                    <a:pt x="13" y="248"/>
                    <a:pt x="13" y="248"/>
                  </a:cubicBezTo>
                  <a:cubicBezTo>
                    <a:pt x="14" y="246"/>
                    <a:pt x="14" y="246"/>
                    <a:pt x="14" y="246"/>
                  </a:cubicBezTo>
                  <a:cubicBezTo>
                    <a:pt x="21" y="207"/>
                    <a:pt x="21" y="207"/>
                    <a:pt x="21" y="207"/>
                  </a:cubicBezTo>
                  <a:cubicBezTo>
                    <a:pt x="21" y="205"/>
                    <a:pt x="21" y="205"/>
                    <a:pt x="21" y="205"/>
                  </a:cubicBezTo>
                  <a:cubicBezTo>
                    <a:pt x="22" y="201"/>
                    <a:pt x="22" y="201"/>
                    <a:pt x="22" y="201"/>
                  </a:cubicBezTo>
                  <a:cubicBezTo>
                    <a:pt x="23" y="199"/>
                    <a:pt x="23" y="199"/>
                    <a:pt x="23" y="199"/>
                  </a:cubicBezTo>
                  <a:cubicBezTo>
                    <a:pt x="23" y="195"/>
                    <a:pt x="23" y="195"/>
                    <a:pt x="23" y="195"/>
                  </a:cubicBezTo>
                  <a:cubicBezTo>
                    <a:pt x="22" y="192"/>
                    <a:pt x="22" y="192"/>
                    <a:pt x="22" y="192"/>
                  </a:cubicBezTo>
                  <a:moveTo>
                    <a:pt x="24" y="181"/>
                  </a:moveTo>
                  <a:cubicBezTo>
                    <a:pt x="23" y="188"/>
                    <a:pt x="23" y="188"/>
                    <a:pt x="23" y="188"/>
                  </a:cubicBezTo>
                  <a:cubicBezTo>
                    <a:pt x="24" y="192"/>
                    <a:pt x="24" y="192"/>
                    <a:pt x="24" y="192"/>
                  </a:cubicBezTo>
                  <a:cubicBezTo>
                    <a:pt x="25" y="186"/>
                    <a:pt x="25" y="186"/>
                    <a:pt x="25" y="186"/>
                  </a:cubicBezTo>
                  <a:cubicBezTo>
                    <a:pt x="24" y="181"/>
                    <a:pt x="24" y="181"/>
                    <a:pt x="24" y="181"/>
                  </a:cubicBezTo>
                  <a:moveTo>
                    <a:pt x="230" y="179"/>
                  </a:moveTo>
                  <a:cubicBezTo>
                    <a:pt x="206" y="192"/>
                    <a:pt x="206" y="192"/>
                    <a:pt x="206" y="192"/>
                  </a:cubicBezTo>
                  <a:cubicBezTo>
                    <a:pt x="205" y="194"/>
                    <a:pt x="205" y="194"/>
                    <a:pt x="205" y="194"/>
                  </a:cubicBezTo>
                  <a:cubicBezTo>
                    <a:pt x="227" y="182"/>
                    <a:pt x="227" y="182"/>
                    <a:pt x="227" y="182"/>
                  </a:cubicBezTo>
                  <a:cubicBezTo>
                    <a:pt x="230" y="179"/>
                    <a:pt x="230" y="179"/>
                    <a:pt x="230" y="179"/>
                  </a:cubicBezTo>
                  <a:moveTo>
                    <a:pt x="27" y="178"/>
                  </a:moveTo>
                  <a:cubicBezTo>
                    <a:pt x="26" y="178"/>
                    <a:pt x="26" y="178"/>
                    <a:pt x="26" y="178"/>
                  </a:cubicBezTo>
                  <a:cubicBezTo>
                    <a:pt x="26" y="181"/>
                    <a:pt x="26" y="181"/>
                    <a:pt x="26" y="181"/>
                  </a:cubicBezTo>
                  <a:cubicBezTo>
                    <a:pt x="27" y="178"/>
                    <a:pt x="27" y="178"/>
                    <a:pt x="27" y="178"/>
                  </a:cubicBezTo>
                  <a:moveTo>
                    <a:pt x="233" y="178"/>
                  </a:moveTo>
                  <a:cubicBezTo>
                    <a:pt x="231" y="180"/>
                    <a:pt x="231" y="180"/>
                    <a:pt x="231" y="180"/>
                  </a:cubicBezTo>
                  <a:cubicBezTo>
                    <a:pt x="234" y="179"/>
                    <a:pt x="234" y="179"/>
                    <a:pt x="234" y="179"/>
                  </a:cubicBezTo>
                  <a:cubicBezTo>
                    <a:pt x="233" y="178"/>
                    <a:pt x="233" y="178"/>
                    <a:pt x="233" y="178"/>
                  </a:cubicBezTo>
                  <a:moveTo>
                    <a:pt x="236" y="174"/>
                  </a:moveTo>
                  <a:cubicBezTo>
                    <a:pt x="235" y="175"/>
                    <a:pt x="235" y="175"/>
                    <a:pt x="235" y="175"/>
                  </a:cubicBezTo>
                  <a:cubicBezTo>
                    <a:pt x="236" y="176"/>
                    <a:pt x="236" y="176"/>
                    <a:pt x="236" y="176"/>
                  </a:cubicBezTo>
                  <a:cubicBezTo>
                    <a:pt x="235" y="176"/>
                    <a:pt x="235" y="176"/>
                    <a:pt x="235" y="176"/>
                  </a:cubicBezTo>
                  <a:cubicBezTo>
                    <a:pt x="236" y="178"/>
                    <a:pt x="236" y="178"/>
                    <a:pt x="236" y="178"/>
                  </a:cubicBezTo>
                  <a:cubicBezTo>
                    <a:pt x="237" y="177"/>
                    <a:pt x="237" y="177"/>
                    <a:pt x="237" y="177"/>
                  </a:cubicBezTo>
                  <a:cubicBezTo>
                    <a:pt x="239" y="176"/>
                    <a:pt x="239" y="176"/>
                    <a:pt x="239" y="176"/>
                  </a:cubicBezTo>
                  <a:cubicBezTo>
                    <a:pt x="237" y="175"/>
                    <a:pt x="237" y="175"/>
                    <a:pt x="237" y="175"/>
                  </a:cubicBezTo>
                  <a:cubicBezTo>
                    <a:pt x="236" y="174"/>
                    <a:pt x="236" y="174"/>
                    <a:pt x="236" y="174"/>
                  </a:cubicBezTo>
                  <a:moveTo>
                    <a:pt x="29" y="157"/>
                  </a:moveTo>
                  <a:cubicBezTo>
                    <a:pt x="28" y="162"/>
                    <a:pt x="28" y="162"/>
                    <a:pt x="28" y="162"/>
                  </a:cubicBezTo>
                  <a:cubicBezTo>
                    <a:pt x="27" y="165"/>
                    <a:pt x="27" y="165"/>
                    <a:pt x="27" y="165"/>
                  </a:cubicBezTo>
                  <a:cubicBezTo>
                    <a:pt x="26" y="170"/>
                    <a:pt x="26" y="170"/>
                    <a:pt x="26" y="170"/>
                  </a:cubicBezTo>
                  <a:cubicBezTo>
                    <a:pt x="26" y="172"/>
                    <a:pt x="26" y="172"/>
                    <a:pt x="26" y="172"/>
                  </a:cubicBezTo>
                  <a:cubicBezTo>
                    <a:pt x="25" y="176"/>
                    <a:pt x="25" y="176"/>
                    <a:pt x="25" y="176"/>
                  </a:cubicBezTo>
                  <a:cubicBezTo>
                    <a:pt x="25" y="176"/>
                    <a:pt x="25" y="176"/>
                    <a:pt x="25" y="176"/>
                  </a:cubicBezTo>
                  <a:cubicBezTo>
                    <a:pt x="27" y="176"/>
                    <a:pt x="27" y="176"/>
                    <a:pt x="27" y="176"/>
                  </a:cubicBezTo>
                  <a:cubicBezTo>
                    <a:pt x="28" y="172"/>
                    <a:pt x="28" y="172"/>
                    <a:pt x="28" y="172"/>
                  </a:cubicBezTo>
                  <a:cubicBezTo>
                    <a:pt x="28" y="170"/>
                    <a:pt x="28" y="170"/>
                    <a:pt x="28" y="170"/>
                  </a:cubicBezTo>
                  <a:cubicBezTo>
                    <a:pt x="30" y="163"/>
                    <a:pt x="30" y="163"/>
                    <a:pt x="30" y="163"/>
                  </a:cubicBezTo>
                  <a:cubicBezTo>
                    <a:pt x="30" y="160"/>
                    <a:pt x="30" y="160"/>
                    <a:pt x="30" y="160"/>
                  </a:cubicBezTo>
                  <a:cubicBezTo>
                    <a:pt x="31" y="157"/>
                    <a:pt x="31" y="157"/>
                    <a:pt x="31" y="157"/>
                  </a:cubicBezTo>
                  <a:cubicBezTo>
                    <a:pt x="29" y="157"/>
                    <a:pt x="29" y="157"/>
                    <a:pt x="29" y="157"/>
                  </a:cubicBezTo>
                  <a:moveTo>
                    <a:pt x="218" y="155"/>
                  </a:moveTo>
                  <a:cubicBezTo>
                    <a:pt x="217" y="157"/>
                    <a:pt x="217" y="157"/>
                    <a:pt x="217" y="157"/>
                  </a:cubicBezTo>
                  <a:cubicBezTo>
                    <a:pt x="234" y="174"/>
                    <a:pt x="234" y="174"/>
                    <a:pt x="234" y="174"/>
                  </a:cubicBezTo>
                  <a:cubicBezTo>
                    <a:pt x="235" y="172"/>
                    <a:pt x="235" y="172"/>
                    <a:pt x="235" y="172"/>
                  </a:cubicBezTo>
                  <a:cubicBezTo>
                    <a:pt x="218" y="155"/>
                    <a:pt x="218" y="155"/>
                    <a:pt x="218" y="155"/>
                  </a:cubicBezTo>
                  <a:moveTo>
                    <a:pt x="54" y="37"/>
                  </a:moveTo>
                  <a:cubicBezTo>
                    <a:pt x="52" y="38"/>
                    <a:pt x="52" y="38"/>
                    <a:pt x="52" y="38"/>
                  </a:cubicBezTo>
                  <a:cubicBezTo>
                    <a:pt x="51" y="44"/>
                    <a:pt x="51" y="44"/>
                    <a:pt x="51" y="44"/>
                  </a:cubicBezTo>
                  <a:cubicBezTo>
                    <a:pt x="50" y="47"/>
                    <a:pt x="50" y="47"/>
                    <a:pt x="50" y="47"/>
                  </a:cubicBezTo>
                  <a:cubicBezTo>
                    <a:pt x="44" y="79"/>
                    <a:pt x="44" y="79"/>
                    <a:pt x="44" y="79"/>
                  </a:cubicBezTo>
                  <a:cubicBezTo>
                    <a:pt x="44" y="81"/>
                    <a:pt x="44" y="81"/>
                    <a:pt x="44" y="81"/>
                  </a:cubicBezTo>
                  <a:cubicBezTo>
                    <a:pt x="43" y="85"/>
                    <a:pt x="43" y="85"/>
                    <a:pt x="43" y="85"/>
                  </a:cubicBezTo>
                  <a:cubicBezTo>
                    <a:pt x="42" y="88"/>
                    <a:pt x="42" y="88"/>
                    <a:pt x="42" y="88"/>
                  </a:cubicBezTo>
                  <a:cubicBezTo>
                    <a:pt x="37" y="115"/>
                    <a:pt x="37" y="115"/>
                    <a:pt x="37" y="115"/>
                  </a:cubicBezTo>
                  <a:cubicBezTo>
                    <a:pt x="37" y="117"/>
                    <a:pt x="37" y="117"/>
                    <a:pt x="37" y="117"/>
                  </a:cubicBezTo>
                  <a:cubicBezTo>
                    <a:pt x="34" y="132"/>
                    <a:pt x="34" y="132"/>
                    <a:pt x="34" y="132"/>
                  </a:cubicBezTo>
                  <a:cubicBezTo>
                    <a:pt x="33" y="135"/>
                    <a:pt x="33" y="135"/>
                    <a:pt x="33" y="135"/>
                  </a:cubicBezTo>
                  <a:cubicBezTo>
                    <a:pt x="29" y="155"/>
                    <a:pt x="29" y="155"/>
                    <a:pt x="29" y="155"/>
                  </a:cubicBezTo>
                  <a:cubicBezTo>
                    <a:pt x="31" y="156"/>
                    <a:pt x="31" y="156"/>
                    <a:pt x="31" y="156"/>
                  </a:cubicBezTo>
                  <a:cubicBezTo>
                    <a:pt x="35" y="133"/>
                    <a:pt x="35" y="133"/>
                    <a:pt x="35" y="133"/>
                  </a:cubicBezTo>
                  <a:cubicBezTo>
                    <a:pt x="36" y="131"/>
                    <a:pt x="36" y="131"/>
                    <a:pt x="36" y="131"/>
                  </a:cubicBezTo>
                  <a:cubicBezTo>
                    <a:pt x="39" y="116"/>
                    <a:pt x="39" y="116"/>
                    <a:pt x="39" y="116"/>
                  </a:cubicBezTo>
                  <a:cubicBezTo>
                    <a:pt x="39" y="113"/>
                    <a:pt x="39" y="113"/>
                    <a:pt x="39" y="113"/>
                  </a:cubicBezTo>
                  <a:cubicBezTo>
                    <a:pt x="44" y="90"/>
                    <a:pt x="44" y="90"/>
                    <a:pt x="44" y="90"/>
                  </a:cubicBezTo>
                  <a:cubicBezTo>
                    <a:pt x="44" y="88"/>
                    <a:pt x="44" y="88"/>
                    <a:pt x="44" y="88"/>
                  </a:cubicBezTo>
                  <a:cubicBezTo>
                    <a:pt x="46" y="80"/>
                    <a:pt x="46" y="80"/>
                    <a:pt x="46" y="80"/>
                  </a:cubicBezTo>
                  <a:cubicBezTo>
                    <a:pt x="46" y="79"/>
                    <a:pt x="46" y="79"/>
                    <a:pt x="46" y="79"/>
                  </a:cubicBezTo>
                  <a:cubicBezTo>
                    <a:pt x="52" y="49"/>
                    <a:pt x="52" y="49"/>
                    <a:pt x="52" y="49"/>
                  </a:cubicBezTo>
                  <a:cubicBezTo>
                    <a:pt x="52" y="46"/>
                    <a:pt x="52" y="46"/>
                    <a:pt x="52" y="46"/>
                  </a:cubicBezTo>
                  <a:cubicBezTo>
                    <a:pt x="54" y="38"/>
                    <a:pt x="54" y="38"/>
                    <a:pt x="54" y="38"/>
                  </a:cubicBezTo>
                  <a:cubicBezTo>
                    <a:pt x="54" y="37"/>
                    <a:pt x="54" y="37"/>
                    <a:pt x="54" y="37"/>
                  </a:cubicBezTo>
                  <a:moveTo>
                    <a:pt x="55" y="32"/>
                  </a:moveTo>
                  <a:cubicBezTo>
                    <a:pt x="53" y="34"/>
                    <a:pt x="53" y="34"/>
                    <a:pt x="53" y="34"/>
                  </a:cubicBezTo>
                  <a:cubicBezTo>
                    <a:pt x="52" y="36"/>
                    <a:pt x="52" y="36"/>
                    <a:pt x="52" y="36"/>
                  </a:cubicBezTo>
                  <a:cubicBezTo>
                    <a:pt x="55" y="34"/>
                    <a:pt x="55" y="34"/>
                    <a:pt x="55" y="34"/>
                  </a:cubicBezTo>
                  <a:cubicBezTo>
                    <a:pt x="55" y="32"/>
                    <a:pt x="55" y="32"/>
                    <a:pt x="55" y="32"/>
                  </a:cubicBezTo>
                  <a:moveTo>
                    <a:pt x="89" y="20"/>
                  </a:moveTo>
                  <a:cubicBezTo>
                    <a:pt x="89" y="22"/>
                    <a:pt x="89" y="22"/>
                    <a:pt x="89" y="22"/>
                  </a:cubicBezTo>
                  <a:cubicBezTo>
                    <a:pt x="100" y="33"/>
                    <a:pt x="100" y="33"/>
                    <a:pt x="100" y="33"/>
                  </a:cubicBezTo>
                  <a:cubicBezTo>
                    <a:pt x="101" y="35"/>
                    <a:pt x="101" y="35"/>
                    <a:pt x="101" y="35"/>
                  </a:cubicBezTo>
                  <a:cubicBezTo>
                    <a:pt x="125" y="60"/>
                    <a:pt x="125" y="60"/>
                    <a:pt x="125" y="60"/>
                  </a:cubicBezTo>
                  <a:cubicBezTo>
                    <a:pt x="126" y="61"/>
                    <a:pt x="126" y="61"/>
                    <a:pt x="126" y="61"/>
                  </a:cubicBezTo>
                  <a:cubicBezTo>
                    <a:pt x="132" y="67"/>
                    <a:pt x="132" y="67"/>
                    <a:pt x="132" y="67"/>
                  </a:cubicBezTo>
                  <a:cubicBezTo>
                    <a:pt x="134" y="69"/>
                    <a:pt x="134" y="69"/>
                    <a:pt x="134" y="69"/>
                  </a:cubicBezTo>
                  <a:cubicBezTo>
                    <a:pt x="140" y="75"/>
                    <a:pt x="140" y="75"/>
                    <a:pt x="140" y="75"/>
                  </a:cubicBezTo>
                  <a:cubicBezTo>
                    <a:pt x="141" y="77"/>
                    <a:pt x="141" y="77"/>
                    <a:pt x="141" y="77"/>
                  </a:cubicBezTo>
                  <a:cubicBezTo>
                    <a:pt x="161" y="97"/>
                    <a:pt x="161" y="97"/>
                    <a:pt x="161" y="97"/>
                  </a:cubicBezTo>
                  <a:cubicBezTo>
                    <a:pt x="161" y="98"/>
                    <a:pt x="161" y="98"/>
                    <a:pt x="161" y="98"/>
                  </a:cubicBezTo>
                  <a:cubicBezTo>
                    <a:pt x="163" y="99"/>
                    <a:pt x="163" y="99"/>
                    <a:pt x="163" y="99"/>
                  </a:cubicBezTo>
                  <a:cubicBezTo>
                    <a:pt x="180" y="118"/>
                    <a:pt x="180" y="118"/>
                    <a:pt x="180" y="118"/>
                  </a:cubicBezTo>
                  <a:cubicBezTo>
                    <a:pt x="182" y="120"/>
                    <a:pt x="182" y="120"/>
                    <a:pt x="182" y="120"/>
                  </a:cubicBezTo>
                  <a:cubicBezTo>
                    <a:pt x="216" y="155"/>
                    <a:pt x="216" y="155"/>
                    <a:pt x="216" y="155"/>
                  </a:cubicBezTo>
                  <a:cubicBezTo>
                    <a:pt x="217" y="153"/>
                    <a:pt x="217" y="153"/>
                    <a:pt x="217" y="153"/>
                  </a:cubicBezTo>
                  <a:cubicBezTo>
                    <a:pt x="182" y="117"/>
                    <a:pt x="182" y="117"/>
                    <a:pt x="182" y="117"/>
                  </a:cubicBezTo>
                  <a:cubicBezTo>
                    <a:pt x="180" y="115"/>
                    <a:pt x="180" y="115"/>
                    <a:pt x="180" y="115"/>
                  </a:cubicBezTo>
                  <a:cubicBezTo>
                    <a:pt x="163" y="97"/>
                    <a:pt x="163" y="97"/>
                    <a:pt x="163" y="97"/>
                  </a:cubicBezTo>
                  <a:cubicBezTo>
                    <a:pt x="162" y="95"/>
                    <a:pt x="162" y="95"/>
                    <a:pt x="162" y="95"/>
                  </a:cubicBezTo>
                  <a:cubicBezTo>
                    <a:pt x="161" y="95"/>
                    <a:pt x="161" y="95"/>
                    <a:pt x="161" y="95"/>
                  </a:cubicBezTo>
                  <a:cubicBezTo>
                    <a:pt x="142" y="75"/>
                    <a:pt x="142" y="75"/>
                    <a:pt x="142" y="75"/>
                  </a:cubicBezTo>
                  <a:cubicBezTo>
                    <a:pt x="141" y="73"/>
                    <a:pt x="141" y="73"/>
                    <a:pt x="141" y="73"/>
                  </a:cubicBezTo>
                  <a:cubicBezTo>
                    <a:pt x="135" y="68"/>
                    <a:pt x="135" y="68"/>
                    <a:pt x="135" y="68"/>
                  </a:cubicBezTo>
                  <a:cubicBezTo>
                    <a:pt x="134" y="66"/>
                    <a:pt x="134" y="66"/>
                    <a:pt x="134" y="66"/>
                  </a:cubicBezTo>
                  <a:cubicBezTo>
                    <a:pt x="128" y="60"/>
                    <a:pt x="128" y="60"/>
                    <a:pt x="128" y="60"/>
                  </a:cubicBezTo>
                  <a:cubicBezTo>
                    <a:pt x="126" y="59"/>
                    <a:pt x="126" y="59"/>
                    <a:pt x="126" y="59"/>
                  </a:cubicBezTo>
                  <a:cubicBezTo>
                    <a:pt x="101" y="32"/>
                    <a:pt x="101" y="32"/>
                    <a:pt x="101" y="32"/>
                  </a:cubicBezTo>
                  <a:cubicBezTo>
                    <a:pt x="99" y="30"/>
                    <a:pt x="99" y="30"/>
                    <a:pt x="99" y="30"/>
                  </a:cubicBezTo>
                  <a:cubicBezTo>
                    <a:pt x="89" y="20"/>
                    <a:pt x="89" y="20"/>
                    <a:pt x="89" y="20"/>
                  </a:cubicBezTo>
                  <a:moveTo>
                    <a:pt x="83" y="13"/>
                  </a:moveTo>
                  <a:cubicBezTo>
                    <a:pt x="82" y="15"/>
                    <a:pt x="82" y="15"/>
                    <a:pt x="82" y="15"/>
                  </a:cubicBezTo>
                  <a:cubicBezTo>
                    <a:pt x="87" y="20"/>
                    <a:pt x="87" y="20"/>
                    <a:pt x="87" y="20"/>
                  </a:cubicBezTo>
                  <a:cubicBezTo>
                    <a:pt x="88" y="18"/>
                    <a:pt x="88" y="18"/>
                    <a:pt x="88" y="18"/>
                  </a:cubicBezTo>
                  <a:cubicBezTo>
                    <a:pt x="83" y="13"/>
                    <a:pt x="83" y="13"/>
                    <a:pt x="83" y="13"/>
                  </a:cubicBezTo>
                  <a:moveTo>
                    <a:pt x="58" y="9"/>
                  </a:moveTo>
                  <a:cubicBezTo>
                    <a:pt x="53" y="31"/>
                    <a:pt x="53" y="31"/>
                    <a:pt x="53" y="31"/>
                  </a:cubicBezTo>
                  <a:cubicBezTo>
                    <a:pt x="55" y="30"/>
                    <a:pt x="55" y="30"/>
                    <a:pt x="55" y="30"/>
                  </a:cubicBezTo>
                  <a:cubicBezTo>
                    <a:pt x="59" y="10"/>
                    <a:pt x="59" y="10"/>
                    <a:pt x="59" y="10"/>
                  </a:cubicBezTo>
                  <a:cubicBezTo>
                    <a:pt x="58" y="9"/>
                    <a:pt x="58" y="9"/>
                    <a:pt x="58" y="9"/>
                  </a:cubicBezTo>
                  <a:moveTo>
                    <a:pt x="59" y="3"/>
                  </a:moveTo>
                  <a:cubicBezTo>
                    <a:pt x="58" y="7"/>
                    <a:pt x="58" y="7"/>
                    <a:pt x="58" y="7"/>
                  </a:cubicBezTo>
                  <a:cubicBezTo>
                    <a:pt x="60" y="8"/>
                    <a:pt x="60" y="8"/>
                    <a:pt x="60" y="8"/>
                  </a:cubicBezTo>
                  <a:cubicBezTo>
                    <a:pt x="61" y="3"/>
                    <a:pt x="61" y="3"/>
                    <a:pt x="61" y="3"/>
                  </a:cubicBezTo>
                  <a:cubicBezTo>
                    <a:pt x="60" y="3"/>
                    <a:pt x="59" y="3"/>
                    <a:pt x="59" y="3"/>
                  </a:cubicBezTo>
                  <a:moveTo>
                    <a:pt x="70" y="0"/>
                  </a:moveTo>
                  <a:cubicBezTo>
                    <a:pt x="69" y="0"/>
                    <a:pt x="69" y="0"/>
                    <a:pt x="69" y="1"/>
                  </a:cubicBezTo>
                  <a:cubicBezTo>
                    <a:pt x="80" y="13"/>
                    <a:pt x="80" y="13"/>
                    <a:pt x="80" y="13"/>
                  </a:cubicBezTo>
                  <a:cubicBezTo>
                    <a:pt x="82" y="12"/>
                    <a:pt x="82" y="12"/>
                    <a:pt x="82" y="12"/>
                  </a:cubicBezTo>
                  <a:cubicBezTo>
                    <a:pt x="70" y="0"/>
                    <a:pt x="70" y="0"/>
                    <a:pt x="70"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49" name="Freeform 29"/>
            <p:cNvSpPr>
              <a:spLocks noEditPoints="1"/>
            </p:cNvSpPr>
            <p:nvPr/>
          </p:nvSpPr>
          <p:spPr bwMode="auto">
            <a:xfrm>
              <a:off x="8357653" y="2654283"/>
              <a:ext cx="1114594" cy="1605288"/>
            </a:xfrm>
            <a:custGeom>
              <a:avLst/>
              <a:gdLst>
                <a:gd name="T0" fmla="*/ 258 w 263"/>
                <a:gd name="T1" fmla="*/ 415 h 416"/>
                <a:gd name="T2" fmla="*/ 224 w 263"/>
                <a:gd name="T3" fmla="*/ 387 h 416"/>
                <a:gd name="T4" fmla="*/ 262 w 263"/>
                <a:gd name="T5" fmla="*/ 413 h 416"/>
                <a:gd name="T6" fmla="*/ 244 w 263"/>
                <a:gd name="T7" fmla="*/ 360 h 416"/>
                <a:gd name="T8" fmla="*/ 244 w 263"/>
                <a:gd name="T9" fmla="*/ 360 h 416"/>
                <a:gd name="T10" fmla="*/ 196 w 263"/>
                <a:gd name="T11" fmla="*/ 360 h 416"/>
                <a:gd name="T12" fmla="*/ 242 w 263"/>
                <a:gd name="T13" fmla="*/ 359 h 416"/>
                <a:gd name="T14" fmla="*/ 234 w 263"/>
                <a:gd name="T15" fmla="*/ 333 h 416"/>
                <a:gd name="T16" fmla="*/ 238 w 263"/>
                <a:gd name="T17" fmla="*/ 346 h 416"/>
                <a:gd name="T18" fmla="*/ 190 w 263"/>
                <a:gd name="T19" fmla="*/ 358 h 416"/>
                <a:gd name="T20" fmla="*/ 138 w 263"/>
                <a:gd name="T21" fmla="*/ 312 h 416"/>
                <a:gd name="T22" fmla="*/ 139 w 263"/>
                <a:gd name="T23" fmla="*/ 311 h 416"/>
                <a:gd name="T24" fmla="*/ 138 w 263"/>
                <a:gd name="T25" fmla="*/ 309 h 416"/>
                <a:gd name="T26" fmla="*/ 232 w 263"/>
                <a:gd name="T27" fmla="*/ 332 h 416"/>
                <a:gd name="T28" fmla="*/ 217 w 263"/>
                <a:gd name="T29" fmla="*/ 293 h 416"/>
                <a:gd name="T30" fmla="*/ 116 w 263"/>
                <a:gd name="T31" fmla="*/ 290 h 416"/>
                <a:gd name="T32" fmla="*/ 116 w 263"/>
                <a:gd name="T33" fmla="*/ 290 h 416"/>
                <a:gd name="T34" fmla="*/ 114 w 263"/>
                <a:gd name="T35" fmla="*/ 289 h 416"/>
                <a:gd name="T36" fmla="*/ 90 w 263"/>
                <a:gd name="T37" fmla="*/ 269 h 416"/>
                <a:gd name="T38" fmla="*/ 90 w 263"/>
                <a:gd name="T39" fmla="*/ 270 h 416"/>
                <a:gd name="T40" fmla="*/ 82 w 263"/>
                <a:gd name="T41" fmla="*/ 261 h 416"/>
                <a:gd name="T42" fmla="*/ 82 w 263"/>
                <a:gd name="T43" fmla="*/ 261 h 416"/>
                <a:gd name="T44" fmla="*/ 218 w 263"/>
                <a:gd name="T45" fmla="*/ 292 h 416"/>
                <a:gd name="T46" fmla="*/ 204 w 263"/>
                <a:gd name="T47" fmla="*/ 259 h 416"/>
                <a:gd name="T48" fmla="*/ 76 w 263"/>
                <a:gd name="T49" fmla="*/ 257 h 416"/>
                <a:gd name="T50" fmla="*/ 78 w 263"/>
                <a:gd name="T51" fmla="*/ 257 h 416"/>
                <a:gd name="T52" fmla="*/ 78 w 263"/>
                <a:gd name="T53" fmla="*/ 257 h 416"/>
                <a:gd name="T54" fmla="*/ 75 w 263"/>
                <a:gd name="T55" fmla="*/ 255 h 416"/>
                <a:gd name="T56" fmla="*/ 55 w 263"/>
                <a:gd name="T57" fmla="*/ 240 h 416"/>
                <a:gd name="T58" fmla="*/ 29 w 263"/>
                <a:gd name="T59" fmla="*/ 214 h 416"/>
                <a:gd name="T60" fmla="*/ 53 w 263"/>
                <a:gd name="T61" fmla="*/ 238 h 416"/>
                <a:gd name="T62" fmla="*/ 29 w 263"/>
                <a:gd name="T63" fmla="*/ 214 h 416"/>
                <a:gd name="T64" fmla="*/ 27 w 263"/>
                <a:gd name="T65" fmla="*/ 213 h 416"/>
                <a:gd name="T66" fmla="*/ 183 w 263"/>
                <a:gd name="T67" fmla="*/ 202 h 416"/>
                <a:gd name="T68" fmla="*/ 187 w 263"/>
                <a:gd name="T69" fmla="*/ 213 h 416"/>
                <a:gd name="T70" fmla="*/ 204 w 263"/>
                <a:gd name="T71" fmla="*/ 256 h 416"/>
                <a:gd name="T72" fmla="*/ 188 w 263"/>
                <a:gd name="T73" fmla="*/ 212 h 416"/>
                <a:gd name="T74" fmla="*/ 185 w 263"/>
                <a:gd name="T75" fmla="*/ 202 h 416"/>
                <a:gd name="T76" fmla="*/ 22 w 263"/>
                <a:gd name="T77" fmla="*/ 149 h 416"/>
                <a:gd name="T78" fmla="*/ 2 w 263"/>
                <a:gd name="T79" fmla="*/ 188 h 416"/>
                <a:gd name="T80" fmla="*/ 20 w 263"/>
                <a:gd name="T81" fmla="*/ 209 h 416"/>
                <a:gd name="T82" fmla="*/ 5 w 263"/>
                <a:gd name="T83" fmla="*/ 186 h 416"/>
                <a:gd name="T84" fmla="*/ 22 w 263"/>
                <a:gd name="T85" fmla="*/ 149 h 416"/>
                <a:gd name="T86" fmla="*/ 24 w 263"/>
                <a:gd name="T87" fmla="*/ 146 h 416"/>
                <a:gd name="T88" fmla="*/ 29 w 263"/>
                <a:gd name="T89" fmla="*/ 139 h 416"/>
                <a:gd name="T90" fmla="*/ 30 w 263"/>
                <a:gd name="T91" fmla="*/ 137 h 416"/>
                <a:gd name="T92" fmla="*/ 32 w 263"/>
                <a:gd name="T93" fmla="*/ 134 h 416"/>
                <a:gd name="T94" fmla="*/ 157 w 263"/>
                <a:gd name="T95" fmla="*/ 133 h 416"/>
                <a:gd name="T96" fmla="*/ 163 w 263"/>
                <a:gd name="T97" fmla="*/ 151 h 416"/>
                <a:gd name="T98" fmla="*/ 169 w 263"/>
                <a:gd name="T99" fmla="*/ 166 h 416"/>
                <a:gd name="T100" fmla="*/ 176 w 263"/>
                <a:gd name="T101" fmla="*/ 181 h 416"/>
                <a:gd name="T102" fmla="*/ 170 w 263"/>
                <a:gd name="T103" fmla="*/ 164 h 416"/>
                <a:gd name="T104" fmla="*/ 165 w 263"/>
                <a:gd name="T105" fmla="*/ 149 h 416"/>
                <a:gd name="T106" fmla="*/ 53 w 263"/>
                <a:gd name="T107" fmla="*/ 93 h 416"/>
                <a:gd name="T108" fmla="*/ 31 w 263"/>
                <a:gd name="T109" fmla="*/ 131 h 416"/>
                <a:gd name="T110" fmla="*/ 50 w 263"/>
                <a:gd name="T111" fmla="*/ 99 h 416"/>
                <a:gd name="T112" fmla="*/ 142 w 263"/>
                <a:gd name="T113" fmla="*/ 88 h 416"/>
                <a:gd name="T114" fmla="*/ 142 w 263"/>
                <a:gd name="T115" fmla="*/ 88 h 416"/>
                <a:gd name="T116" fmla="*/ 141 w 263"/>
                <a:gd name="T117" fmla="*/ 86 h 416"/>
                <a:gd name="T118" fmla="*/ 52 w 263"/>
                <a:gd name="T119" fmla="*/ 91 h 416"/>
                <a:gd name="T120" fmla="*/ 101 w 263"/>
                <a:gd name="T121" fmla="*/ 1 h 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63" h="416">
                  <a:moveTo>
                    <a:pt x="226" y="387"/>
                  </a:moveTo>
                  <a:cubicBezTo>
                    <a:pt x="225" y="388"/>
                    <a:pt x="225" y="388"/>
                    <a:pt x="225" y="388"/>
                  </a:cubicBezTo>
                  <a:cubicBezTo>
                    <a:pt x="257" y="416"/>
                    <a:pt x="257" y="416"/>
                    <a:pt x="257" y="416"/>
                  </a:cubicBezTo>
                  <a:cubicBezTo>
                    <a:pt x="257" y="415"/>
                    <a:pt x="258" y="415"/>
                    <a:pt x="258" y="415"/>
                  </a:cubicBezTo>
                  <a:cubicBezTo>
                    <a:pt x="226" y="387"/>
                    <a:pt x="226" y="387"/>
                    <a:pt x="226" y="387"/>
                  </a:cubicBezTo>
                  <a:moveTo>
                    <a:pt x="218" y="379"/>
                  </a:moveTo>
                  <a:cubicBezTo>
                    <a:pt x="216" y="380"/>
                    <a:pt x="216" y="380"/>
                    <a:pt x="216" y="380"/>
                  </a:cubicBezTo>
                  <a:cubicBezTo>
                    <a:pt x="224" y="387"/>
                    <a:pt x="224" y="387"/>
                    <a:pt x="224" y="387"/>
                  </a:cubicBezTo>
                  <a:cubicBezTo>
                    <a:pt x="225" y="385"/>
                    <a:pt x="225" y="385"/>
                    <a:pt x="225" y="385"/>
                  </a:cubicBezTo>
                  <a:cubicBezTo>
                    <a:pt x="218" y="379"/>
                    <a:pt x="218" y="379"/>
                    <a:pt x="218" y="379"/>
                  </a:cubicBezTo>
                  <a:moveTo>
                    <a:pt x="245" y="367"/>
                  </a:moveTo>
                  <a:cubicBezTo>
                    <a:pt x="262" y="413"/>
                    <a:pt x="262" y="413"/>
                    <a:pt x="262" y="413"/>
                  </a:cubicBezTo>
                  <a:cubicBezTo>
                    <a:pt x="262" y="413"/>
                    <a:pt x="263" y="412"/>
                    <a:pt x="263" y="412"/>
                  </a:cubicBezTo>
                  <a:cubicBezTo>
                    <a:pt x="247" y="367"/>
                    <a:pt x="247" y="367"/>
                    <a:pt x="247" y="367"/>
                  </a:cubicBezTo>
                  <a:cubicBezTo>
                    <a:pt x="245" y="367"/>
                    <a:pt x="245" y="367"/>
                    <a:pt x="245" y="367"/>
                  </a:cubicBezTo>
                  <a:moveTo>
                    <a:pt x="244" y="360"/>
                  </a:moveTo>
                  <a:cubicBezTo>
                    <a:pt x="242" y="361"/>
                    <a:pt x="242" y="361"/>
                    <a:pt x="242" y="361"/>
                  </a:cubicBezTo>
                  <a:cubicBezTo>
                    <a:pt x="244" y="365"/>
                    <a:pt x="244" y="365"/>
                    <a:pt x="244" y="365"/>
                  </a:cubicBezTo>
                  <a:cubicBezTo>
                    <a:pt x="246" y="365"/>
                    <a:pt x="246" y="365"/>
                    <a:pt x="246" y="365"/>
                  </a:cubicBezTo>
                  <a:cubicBezTo>
                    <a:pt x="244" y="360"/>
                    <a:pt x="244" y="360"/>
                    <a:pt x="244" y="360"/>
                  </a:cubicBezTo>
                  <a:moveTo>
                    <a:pt x="192" y="360"/>
                  </a:moveTo>
                  <a:cubicBezTo>
                    <a:pt x="215" y="379"/>
                    <a:pt x="215" y="379"/>
                    <a:pt x="215" y="379"/>
                  </a:cubicBezTo>
                  <a:cubicBezTo>
                    <a:pt x="216" y="378"/>
                    <a:pt x="216" y="378"/>
                    <a:pt x="216" y="378"/>
                  </a:cubicBezTo>
                  <a:cubicBezTo>
                    <a:pt x="196" y="360"/>
                    <a:pt x="196" y="360"/>
                    <a:pt x="196" y="360"/>
                  </a:cubicBezTo>
                  <a:cubicBezTo>
                    <a:pt x="192" y="360"/>
                    <a:pt x="192" y="360"/>
                    <a:pt x="192" y="360"/>
                  </a:cubicBezTo>
                  <a:moveTo>
                    <a:pt x="239" y="348"/>
                  </a:moveTo>
                  <a:cubicBezTo>
                    <a:pt x="238" y="351"/>
                    <a:pt x="238" y="351"/>
                    <a:pt x="238" y="351"/>
                  </a:cubicBezTo>
                  <a:cubicBezTo>
                    <a:pt x="242" y="359"/>
                    <a:pt x="242" y="359"/>
                    <a:pt x="242" y="359"/>
                  </a:cubicBezTo>
                  <a:cubicBezTo>
                    <a:pt x="243" y="358"/>
                    <a:pt x="243" y="358"/>
                    <a:pt x="243" y="358"/>
                  </a:cubicBezTo>
                  <a:cubicBezTo>
                    <a:pt x="239" y="348"/>
                    <a:pt x="239" y="348"/>
                    <a:pt x="239" y="348"/>
                  </a:cubicBezTo>
                  <a:moveTo>
                    <a:pt x="234" y="333"/>
                  </a:moveTo>
                  <a:cubicBezTo>
                    <a:pt x="234" y="333"/>
                    <a:pt x="234" y="333"/>
                    <a:pt x="234" y="333"/>
                  </a:cubicBezTo>
                  <a:cubicBezTo>
                    <a:pt x="232" y="334"/>
                    <a:pt x="232" y="334"/>
                    <a:pt x="232" y="334"/>
                  </a:cubicBezTo>
                  <a:cubicBezTo>
                    <a:pt x="232" y="334"/>
                    <a:pt x="232" y="334"/>
                    <a:pt x="232" y="334"/>
                  </a:cubicBezTo>
                  <a:cubicBezTo>
                    <a:pt x="237" y="348"/>
                    <a:pt x="237" y="348"/>
                    <a:pt x="237" y="348"/>
                  </a:cubicBezTo>
                  <a:cubicBezTo>
                    <a:pt x="238" y="346"/>
                    <a:pt x="238" y="346"/>
                    <a:pt x="238" y="346"/>
                  </a:cubicBezTo>
                  <a:cubicBezTo>
                    <a:pt x="234" y="333"/>
                    <a:pt x="234" y="333"/>
                    <a:pt x="234" y="333"/>
                  </a:cubicBezTo>
                  <a:moveTo>
                    <a:pt x="141" y="313"/>
                  </a:moveTo>
                  <a:cubicBezTo>
                    <a:pt x="141" y="315"/>
                    <a:pt x="141" y="315"/>
                    <a:pt x="141" y="315"/>
                  </a:cubicBezTo>
                  <a:cubicBezTo>
                    <a:pt x="190" y="358"/>
                    <a:pt x="190" y="358"/>
                    <a:pt x="190" y="358"/>
                  </a:cubicBezTo>
                  <a:cubicBezTo>
                    <a:pt x="193" y="358"/>
                    <a:pt x="193" y="358"/>
                    <a:pt x="193" y="358"/>
                  </a:cubicBezTo>
                  <a:cubicBezTo>
                    <a:pt x="141" y="313"/>
                    <a:pt x="141" y="313"/>
                    <a:pt x="141" y="313"/>
                  </a:cubicBezTo>
                  <a:moveTo>
                    <a:pt x="139" y="311"/>
                  </a:moveTo>
                  <a:cubicBezTo>
                    <a:pt x="138" y="312"/>
                    <a:pt x="138" y="312"/>
                    <a:pt x="138" y="312"/>
                  </a:cubicBezTo>
                  <a:cubicBezTo>
                    <a:pt x="138" y="313"/>
                    <a:pt x="138" y="313"/>
                    <a:pt x="138" y="313"/>
                  </a:cubicBezTo>
                  <a:cubicBezTo>
                    <a:pt x="139" y="312"/>
                    <a:pt x="139" y="312"/>
                    <a:pt x="139" y="312"/>
                  </a:cubicBezTo>
                  <a:cubicBezTo>
                    <a:pt x="139" y="311"/>
                    <a:pt x="139" y="311"/>
                    <a:pt x="139" y="311"/>
                  </a:cubicBezTo>
                  <a:cubicBezTo>
                    <a:pt x="139" y="311"/>
                    <a:pt x="139" y="311"/>
                    <a:pt x="139" y="311"/>
                  </a:cubicBezTo>
                  <a:moveTo>
                    <a:pt x="128" y="301"/>
                  </a:moveTo>
                  <a:cubicBezTo>
                    <a:pt x="133" y="307"/>
                    <a:pt x="133" y="307"/>
                    <a:pt x="133" y="307"/>
                  </a:cubicBezTo>
                  <a:cubicBezTo>
                    <a:pt x="136" y="311"/>
                    <a:pt x="136" y="311"/>
                    <a:pt x="136" y="311"/>
                  </a:cubicBezTo>
                  <a:cubicBezTo>
                    <a:pt x="138" y="309"/>
                    <a:pt x="138" y="309"/>
                    <a:pt x="138" y="309"/>
                  </a:cubicBezTo>
                  <a:cubicBezTo>
                    <a:pt x="128" y="301"/>
                    <a:pt x="128" y="301"/>
                    <a:pt x="128" y="301"/>
                  </a:cubicBezTo>
                  <a:moveTo>
                    <a:pt x="218" y="297"/>
                  </a:moveTo>
                  <a:cubicBezTo>
                    <a:pt x="231" y="330"/>
                    <a:pt x="231" y="330"/>
                    <a:pt x="231" y="330"/>
                  </a:cubicBezTo>
                  <a:cubicBezTo>
                    <a:pt x="232" y="332"/>
                    <a:pt x="232" y="332"/>
                    <a:pt x="232" y="332"/>
                  </a:cubicBezTo>
                  <a:cubicBezTo>
                    <a:pt x="233" y="331"/>
                    <a:pt x="233" y="331"/>
                    <a:pt x="233" y="331"/>
                  </a:cubicBezTo>
                  <a:cubicBezTo>
                    <a:pt x="221" y="299"/>
                    <a:pt x="221" y="299"/>
                    <a:pt x="221" y="299"/>
                  </a:cubicBezTo>
                  <a:cubicBezTo>
                    <a:pt x="218" y="297"/>
                    <a:pt x="218" y="297"/>
                    <a:pt x="218" y="297"/>
                  </a:cubicBezTo>
                  <a:moveTo>
                    <a:pt x="217" y="293"/>
                  </a:moveTo>
                  <a:cubicBezTo>
                    <a:pt x="217" y="293"/>
                    <a:pt x="217" y="293"/>
                    <a:pt x="217" y="293"/>
                  </a:cubicBezTo>
                  <a:cubicBezTo>
                    <a:pt x="217" y="293"/>
                    <a:pt x="217" y="293"/>
                    <a:pt x="217" y="293"/>
                  </a:cubicBezTo>
                  <a:cubicBezTo>
                    <a:pt x="217" y="293"/>
                    <a:pt x="217" y="293"/>
                    <a:pt x="217" y="293"/>
                  </a:cubicBezTo>
                  <a:moveTo>
                    <a:pt x="116" y="290"/>
                  </a:moveTo>
                  <a:cubicBezTo>
                    <a:pt x="114" y="291"/>
                    <a:pt x="114" y="291"/>
                    <a:pt x="114" y="291"/>
                  </a:cubicBezTo>
                  <a:cubicBezTo>
                    <a:pt x="126" y="302"/>
                    <a:pt x="126" y="302"/>
                    <a:pt x="126" y="302"/>
                  </a:cubicBezTo>
                  <a:cubicBezTo>
                    <a:pt x="121" y="295"/>
                    <a:pt x="121" y="295"/>
                    <a:pt x="121" y="295"/>
                  </a:cubicBezTo>
                  <a:cubicBezTo>
                    <a:pt x="116" y="290"/>
                    <a:pt x="116" y="290"/>
                    <a:pt x="116" y="290"/>
                  </a:cubicBezTo>
                  <a:moveTo>
                    <a:pt x="106" y="282"/>
                  </a:moveTo>
                  <a:cubicBezTo>
                    <a:pt x="105" y="283"/>
                    <a:pt x="105" y="283"/>
                    <a:pt x="105" y="283"/>
                  </a:cubicBezTo>
                  <a:cubicBezTo>
                    <a:pt x="113" y="290"/>
                    <a:pt x="113" y="290"/>
                    <a:pt x="113" y="290"/>
                  </a:cubicBezTo>
                  <a:cubicBezTo>
                    <a:pt x="114" y="289"/>
                    <a:pt x="114" y="289"/>
                    <a:pt x="114" y="289"/>
                  </a:cubicBezTo>
                  <a:cubicBezTo>
                    <a:pt x="106" y="282"/>
                    <a:pt x="106" y="282"/>
                    <a:pt x="106" y="282"/>
                  </a:cubicBezTo>
                  <a:moveTo>
                    <a:pt x="88" y="268"/>
                  </a:moveTo>
                  <a:cubicBezTo>
                    <a:pt x="88" y="268"/>
                    <a:pt x="88" y="268"/>
                    <a:pt x="88" y="268"/>
                  </a:cubicBezTo>
                  <a:cubicBezTo>
                    <a:pt x="90" y="269"/>
                    <a:pt x="90" y="269"/>
                    <a:pt x="90" y="269"/>
                  </a:cubicBezTo>
                  <a:cubicBezTo>
                    <a:pt x="88" y="268"/>
                    <a:pt x="88" y="268"/>
                    <a:pt x="88" y="268"/>
                  </a:cubicBezTo>
                  <a:moveTo>
                    <a:pt x="90" y="268"/>
                  </a:moveTo>
                  <a:cubicBezTo>
                    <a:pt x="90" y="270"/>
                    <a:pt x="90" y="270"/>
                    <a:pt x="90" y="270"/>
                  </a:cubicBezTo>
                  <a:cubicBezTo>
                    <a:pt x="90" y="270"/>
                    <a:pt x="90" y="270"/>
                    <a:pt x="90" y="270"/>
                  </a:cubicBezTo>
                  <a:cubicBezTo>
                    <a:pt x="103" y="282"/>
                    <a:pt x="103" y="282"/>
                    <a:pt x="103" y="282"/>
                  </a:cubicBezTo>
                  <a:cubicBezTo>
                    <a:pt x="104" y="280"/>
                    <a:pt x="104" y="280"/>
                    <a:pt x="104" y="280"/>
                  </a:cubicBezTo>
                  <a:cubicBezTo>
                    <a:pt x="90" y="268"/>
                    <a:pt x="90" y="268"/>
                    <a:pt x="90" y="268"/>
                  </a:cubicBezTo>
                  <a:moveTo>
                    <a:pt x="82" y="261"/>
                  </a:moveTo>
                  <a:cubicBezTo>
                    <a:pt x="81" y="263"/>
                    <a:pt x="81" y="263"/>
                    <a:pt x="81" y="263"/>
                  </a:cubicBezTo>
                  <a:cubicBezTo>
                    <a:pt x="85" y="266"/>
                    <a:pt x="85" y="266"/>
                    <a:pt x="85" y="266"/>
                  </a:cubicBezTo>
                  <a:cubicBezTo>
                    <a:pt x="89" y="267"/>
                    <a:pt x="89" y="267"/>
                    <a:pt x="89" y="267"/>
                  </a:cubicBezTo>
                  <a:cubicBezTo>
                    <a:pt x="82" y="261"/>
                    <a:pt x="82" y="261"/>
                    <a:pt x="82" y="261"/>
                  </a:cubicBezTo>
                  <a:moveTo>
                    <a:pt x="207" y="261"/>
                  </a:moveTo>
                  <a:cubicBezTo>
                    <a:pt x="205" y="262"/>
                    <a:pt x="205" y="262"/>
                    <a:pt x="205" y="262"/>
                  </a:cubicBezTo>
                  <a:cubicBezTo>
                    <a:pt x="214" y="286"/>
                    <a:pt x="214" y="286"/>
                    <a:pt x="214" y="286"/>
                  </a:cubicBezTo>
                  <a:cubicBezTo>
                    <a:pt x="218" y="292"/>
                    <a:pt x="218" y="292"/>
                    <a:pt x="218" y="292"/>
                  </a:cubicBezTo>
                  <a:cubicBezTo>
                    <a:pt x="207" y="261"/>
                    <a:pt x="207" y="261"/>
                    <a:pt x="207" y="261"/>
                  </a:cubicBezTo>
                  <a:moveTo>
                    <a:pt x="206" y="258"/>
                  </a:moveTo>
                  <a:cubicBezTo>
                    <a:pt x="205" y="258"/>
                    <a:pt x="205" y="258"/>
                    <a:pt x="205" y="258"/>
                  </a:cubicBezTo>
                  <a:cubicBezTo>
                    <a:pt x="204" y="259"/>
                    <a:pt x="204" y="259"/>
                    <a:pt x="204" y="259"/>
                  </a:cubicBezTo>
                  <a:cubicBezTo>
                    <a:pt x="204" y="260"/>
                    <a:pt x="204" y="260"/>
                    <a:pt x="204" y="260"/>
                  </a:cubicBezTo>
                  <a:cubicBezTo>
                    <a:pt x="206" y="259"/>
                    <a:pt x="206" y="259"/>
                    <a:pt x="206" y="259"/>
                  </a:cubicBezTo>
                  <a:cubicBezTo>
                    <a:pt x="206" y="258"/>
                    <a:pt x="206" y="258"/>
                    <a:pt x="206" y="258"/>
                  </a:cubicBezTo>
                  <a:moveTo>
                    <a:pt x="76" y="257"/>
                  </a:moveTo>
                  <a:cubicBezTo>
                    <a:pt x="75" y="258"/>
                    <a:pt x="75" y="258"/>
                    <a:pt x="75" y="258"/>
                  </a:cubicBezTo>
                  <a:cubicBezTo>
                    <a:pt x="76" y="258"/>
                    <a:pt x="76" y="258"/>
                    <a:pt x="76" y="258"/>
                  </a:cubicBezTo>
                  <a:cubicBezTo>
                    <a:pt x="76" y="257"/>
                    <a:pt x="76" y="257"/>
                    <a:pt x="76" y="257"/>
                  </a:cubicBezTo>
                  <a:moveTo>
                    <a:pt x="78" y="257"/>
                  </a:moveTo>
                  <a:cubicBezTo>
                    <a:pt x="79" y="261"/>
                    <a:pt x="79" y="261"/>
                    <a:pt x="79" y="261"/>
                  </a:cubicBezTo>
                  <a:cubicBezTo>
                    <a:pt x="80" y="261"/>
                    <a:pt x="80" y="261"/>
                    <a:pt x="80" y="261"/>
                  </a:cubicBezTo>
                  <a:cubicBezTo>
                    <a:pt x="81" y="260"/>
                    <a:pt x="81" y="260"/>
                    <a:pt x="81" y="260"/>
                  </a:cubicBezTo>
                  <a:cubicBezTo>
                    <a:pt x="78" y="257"/>
                    <a:pt x="78" y="257"/>
                    <a:pt x="78" y="257"/>
                  </a:cubicBezTo>
                  <a:moveTo>
                    <a:pt x="65" y="249"/>
                  </a:moveTo>
                  <a:cubicBezTo>
                    <a:pt x="74" y="256"/>
                    <a:pt x="74" y="256"/>
                    <a:pt x="74" y="256"/>
                  </a:cubicBezTo>
                  <a:cubicBezTo>
                    <a:pt x="75" y="256"/>
                    <a:pt x="75" y="256"/>
                    <a:pt x="75" y="256"/>
                  </a:cubicBezTo>
                  <a:cubicBezTo>
                    <a:pt x="75" y="255"/>
                    <a:pt x="75" y="255"/>
                    <a:pt x="75" y="255"/>
                  </a:cubicBezTo>
                  <a:cubicBezTo>
                    <a:pt x="68" y="249"/>
                    <a:pt x="68" y="249"/>
                    <a:pt x="68" y="249"/>
                  </a:cubicBezTo>
                  <a:cubicBezTo>
                    <a:pt x="65" y="249"/>
                    <a:pt x="65" y="249"/>
                    <a:pt x="65" y="249"/>
                  </a:cubicBezTo>
                  <a:moveTo>
                    <a:pt x="56" y="238"/>
                  </a:moveTo>
                  <a:cubicBezTo>
                    <a:pt x="55" y="240"/>
                    <a:pt x="55" y="240"/>
                    <a:pt x="55" y="240"/>
                  </a:cubicBezTo>
                  <a:cubicBezTo>
                    <a:pt x="63" y="247"/>
                    <a:pt x="63" y="247"/>
                    <a:pt x="63" y="247"/>
                  </a:cubicBezTo>
                  <a:cubicBezTo>
                    <a:pt x="66" y="247"/>
                    <a:pt x="66" y="247"/>
                    <a:pt x="66" y="247"/>
                  </a:cubicBezTo>
                  <a:cubicBezTo>
                    <a:pt x="56" y="238"/>
                    <a:pt x="56" y="238"/>
                    <a:pt x="56" y="238"/>
                  </a:cubicBezTo>
                  <a:moveTo>
                    <a:pt x="29" y="214"/>
                  </a:moveTo>
                  <a:cubicBezTo>
                    <a:pt x="27" y="215"/>
                    <a:pt x="27" y="215"/>
                    <a:pt x="27" y="215"/>
                  </a:cubicBezTo>
                  <a:cubicBezTo>
                    <a:pt x="31" y="219"/>
                    <a:pt x="31" y="219"/>
                    <a:pt x="31" y="219"/>
                  </a:cubicBezTo>
                  <a:cubicBezTo>
                    <a:pt x="33" y="220"/>
                    <a:pt x="33" y="220"/>
                    <a:pt x="33" y="220"/>
                  </a:cubicBezTo>
                  <a:cubicBezTo>
                    <a:pt x="53" y="238"/>
                    <a:pt x="53" y="238"/>
                    <a:pt x="53" y="238"/>
                  </a:cubicBezTo>
                  <a:cubicBezTo>
                    <a:pt x="55" y="237"/>
                    <a:pt x="55" y="237"/>
                    <a:pt x="55" y="237"/>
                  </a:cubicBezTo>
                  <a:cubicBezTo>
                    <a:pt x="35" y="220"/>
                    <a:pt x="35" y="220"/>
                    <a:pt x="35" y="220"/>
                  </a:cubicBezTo>
                  <a:cubicBezTo>
                    <a:pt x="33" y="218"/>
                    <a:pt x="33" y="218"/>
                    <a:pt x="33" y="218"/>
                  </a:cubicBezTo>
                  <a:cubicBezTo>
                    <a:pt x="29" y="214"/>
                    <a:pt x="29" y="214"/>
                    <a:pt x="29" y="214"/>
                  </a:cubicBezTo>
                  <a:moveTo>
                    <a:pt x="22" y="209"/>
                  </a:moveTo>
                  <a:cubicBezTo>
                    <a:pt x="22" y="211"/>
                    <a:pt x="22" y="211"/>
                    <a:pt x="22" y="211"/>
                  </a:cubicBezTo>
                  <a:cubicBezTo>
                    <a:pt x="26" y="214"/>
                    <a:pt x="26" y="214"/>
                    <a:pt x="26" y="214"/>
                  </a:cubicBezTo>
                  <a:cubicBezTo>
                    <a:pt x="27" y="213"/>
                    <a:pt x="27" y="213"/>
                    <a:pt x="27" y="213"/>
                  </a:cubicBezTo>
                  <a:cubicBezTo>
                    <a:pt x="22" y="209"/>
                    <a:pt x="22" y="209"/>
                    <a:pt x="22" y="209"/>
                  </a:cubicBezTo>
                  <a:moveTo>
                    <a:pt x="178" y="185"/>
                  </a:moveTo>
                  <a:cubicBezTo>
                    <a:pt x="180" y="194"/>
                    <a:pt x="180" y="194"/>
                    <a:pt x="180" y="194"/>
                  </a:cubicBezTo>
                  <a:cubicBezTo>
                    <a:pt x="183" y="202"/>
                    <a:pt x="183" y="202"/>
                    <a:pt x="183" y="202"/>
                  </a:cubicBezTo>
                  <a:cubicBezTo>
                    <a:pt x="183" y="204"/>
                    <a:pt x="183" y="204"/>
                    <a:pt x="183" y="204"/>
                  </a:cubicBezTo>
                  <a:cubicBezTo>
                    <a:pt x="186" y="210"/>
                    <a:pt x="186" y="210"/>
                    <a:pt x="186" y="210"/>
                  </a:cubicBezTo>
                  <a:cubicBezTo>
                    <a:pt x="186" y="212"/>
                    <a:pt x="186" y="212"/>
                    <a:pt x="186" y="212"/>
                  </a:cubicBezTo>
                  <a:cubicBezTo>
                    <a:pt x="187" y="213"/>
                    <a:pt x="187" y="213"/>
                    <a:pt x="187" y="213"/>
                  </a:cubicBezTo>
                  <a:cubicBezTo>
                    <a:pt x="190" y="222"/>
                    <a:pt x="190" y="222"/>
                    <a:pt x="190" y="222"/>
                  </a:cubicBezTo>
                  <a:cubicBezTo>
                    <a:pt x="191" y="224"/>
                    <a:pt x="191" y="224"/>
                    <a:pt x="191" y="224"/>
                  </a:cubicBezTo>
                  <a:cubicBezTo>
                    <a:pt x="203" y="257"/>
                    <a:pt x="203" y="257"/>
                    <a:pt x="203" y="257"/>
                  </a:cubicBezTo>
                  <a:cubicBezTo>
                    <a:pt x="204" y="256"/>
                    <a:pt x="204" y="256"/>
                    <a:pt x="204" y="256"/>
                  </a:cubicBezTo>
                  <a:cubicBezTo>
                    <a:pt x="205" y="256"/>
                    <a:pt x="205" y="256"/>
                    <a:pt x="205" y="256"/>
                  </a:cubicBezTo>
                  <a:cubicBezTo>
                    <a:pt x="192" y="222"/>
                    <a:pt x="192" y="222"/>
                    <a:pt x="192" y="222"/>
                  </a:cubicBezTo>
                  <a:cubicBezTo>
                    <a:pt x="191" y="220"/>
                    <a:pt x="191" y="220"/>
                    <a:pt x="191" y="220"/>
                  </a:cubicBezTo>
                  <a:cubicBezTo>
                    <a:pt x="188" y="212"/>
                    <a:pt x="188" y="212"/>
                    <a:pt x="188" y="212"/>
                  </a:cubicBezTo>
                  <a:cubicBezTo>
                    <a:pt x="188" y="211"/>
                    <a:pt x="188" y="211"/>
                    <a:pt x="188" y="211"/>
                  </a:cubicBezTo>
                  <a:cubicBezTo>
                    <a:pt x="187" y="210"/>
                    <a:pt x="187" y="210"/>
                    <a:pt x="187" y="210"/>
                  </a:cubicBezTo>
                  <a:cubicBezTo>
                    <a:pt x="185" y="204"/>
                    <a:pt x="185" y="204"/>
                    <a:pt x="185" y="204"/>
                  </a:cubicBezTo>
                  <a:cubicBezTo>
                    <a:pt x="185" y="202"/>
                    <a:pt x="185" y="202"/>
                    <a:pt x="185" y="202"/>
                  </a:cubicBezTo>
                  <a:cubicBezTo>
                    <a:pt x="180" y="190"/>
                    <a:pt x="180" y="190"/>
                    <a:pt x="180" y="190"/>
                  </a:cubicBezTo>
                  <a:cubicBezTo>
                    <a:pt x="179" y="188"/>
                    <a:pt x="179" y="188"/>
                    <a:pt x="179" y="188"/>
                  </a:cubicBezTo>
                  <a:cubicBezTo>
                    <a:pt x="178" y="185"/>
                    <a:pt x="178" y="185"/>
                    <a:pt x="178" y="185"/>
                  </a:cubicBezTo>
                  <a:moveTo>
                    <a:pt x="22" y="149"/>
                  </a:moveTo>
                  <a:cubicBezTo>
                    <a:pt x="18" y="157"/>
                    <a:pt x="18" y="157"/>
                    <a:pt x="18" y="157"/>
                  </a:cubicBezTo>
                  <a:cubicBezTo>
                    <a:pt x="17" y="159"/>
                    <a:pt x="17" y="159"/>
                    <a:pt x="17" y="159"/>
                  </a:cubicBezTo>
                  <a:cubicBezTo>
                    <a:pt x="3" y="186"/>
                    <a:pt x="3" y="186"/>
                    <a:pt x="3" y="186"/>
                  </a:cubicBezTo>
                  <a:cubicBezTo>
                    <a:pt x="2" y="188"/>
                    <a:pt x="2" y="188"/>
                    <a:pt x="2" y="188"/>
                  </a:cubicBezTo>
                  <a:cubicBezTo>
                    <a:pt x="1" y="191"/>
                    <a:pt x="1" y="191"/>
                    <a:pt x="1" y="191"/>
                  </a:cubicBezTo>
                  <a:cubicBezTo>
                    <a:pt x="0" y="192"/>
                    <a:pt x="0" y="192"/>
                    <a:pt x="0" y="192"/>
                  </a:cubicBezTo>
                  <a:cubicBezTo>
                    <a:pt x="1" y="193"/>
                    <a:pt x="1" y="193"/>
                    <a:pt x="1" y="193"/>
                  </a:cubicBezTo>
                  <a:cubicBezTo>
                    <a:pt x="20" y="209"/>
                    <a:pt x="20" y="209"/>
                    <a:pt x="20" y="209"/>
                  </a:cubicBezTo>
                  <a:cubicBezTo>
                    <a:pt x="20" y="207"/>
                    <a:pt x="20" y="207"/>
                    <a:pt x="20" y="207"/>
                  </a:cubicBezTo>
                  <a:cubicBezTo>
                    <a:pt x="2" y="191"/>
                    <a:pt x="2" y="191"/>
                    <a:pt x="2" y="191"/>
                  </a:cubicBezTo>
                  <a:cubicBezTo>
                    <a:pt x="4" y="188"/>
                    <a:pt x="4" y="188"/>
                    <a:pt x="4" y="188"/>
                  </a:cubicBezTo>
                  <a:cubicBezTo>
                    <a:pt x="5" y="186"/>
                    <a:pt x="5" y="186"/>
                    <a:pt x="5" y="186"/>
                  </a:cubicBezTo>
                  <a:cubicBezTo>
                    <a:pt x="19" y="159"/>
                    <a:pt x="19" y="159"/>
                    <a:pt x="19" y="159"/>
                  </a:cubicBezTo>
                  <a:cubicBezTo>
                    <a:pt x="20" y="157"/>
                    <a:pt x="20" y="157"/>
                    <a:pt x="20" y="157"/>
                  </a:cubicBezTo>
                  <a:cubicBezTo>
                    <a:pt x="23" y="151"/>
                    <a:pt x="23" y="151"/>
                    <a:pt x="23" y="151"/>
                  </a:cubicBezTo>
                  <a:cubicBezTo>
                    <a:pt x="22" y="149"/>
                    <a:pt x="22" y="149"/>
                    <a:pt x="22" y="149"/>
                  </a:cubicBezTo>
                  <a:moveTo>
                    <a:pt x="24" y="146"/>
                  </a:moveTo>
                  <a:cubicBezTo>
                    <a:pt x="23" y="148"/>
                    <a:pt x="23" y="148"/>
                    <a:pt x="23" y="148"/>
                  </a:cubicBezTo>
                  <a:cubicBezTo>
                    <a:pt x="24" y="148"/>
                    <a:pt x="24" y="148"/>
                    <a:pt x="24" y="148"/>
                  </a:cubicBezTo>
                  <a:cubicBezTo>
                    <a:pt x="24" y="146"/>
                    <a:pt x="24" y="146"/>
                    <a:pt x="24" y="146"/>
                  </a:cubicBezTo>
                  <a:moveTo>
                    <a:pt x="28" y="138"/>
                  </a:moveTo>
                  <a:cubicBezTo>
                    <a:pt x="26" y="142"/>
                    <a:pt x="26" y="142"/>
                    <a:pt x="26" y="142"/>
                  </a:cubicBezTo>
                  <a:cubicBezTo>
                    <a:pt x="25" y="147"/>
                    <a:pt x="25" y="147"/>
                    <a:pt x="25" y="147"/>
                  </a:cubicBezTo>
                  <a:cubicBezTo>
                    <a:pt x="29" y="139"/>
                    <a:pt x="29" y="139"/>
                    <a:pt x="29" y="139"/>
                  </a:cubicBezTo>
                  <a:cubicBezTo>
                    <a:pt x="28" y="138"/>
                    <a:pt x="28" y="138"/>
                    <a:pt x="28" y="138"/>
                  </a:cubicBezTo>
                  <a:moveTo>
                    <a:pt x="30" y="134"/>
                  </a:moveTo>
                  <a:cubicBezTo>
                    <a:pt x="29" y="136"/>
                    <a:pt x="29" y="136"/>
                    <a:pt x="29" y="136"/>
                  </a:cubicBezTo>
                  <a:cubicBezTo>
                    <a:pt x="30" y="137"/>
                    <a:pt x="30" y="137"/>
                    <a:pt x="30" y="137"/>
                  </a:cubicBezTo>
                  <a:cubicBezTo>
                    <a:pt x="31" y="137"/>
                    <a:pt x="31" y="137"/>
                    <a:pt x="31" y="137"/>
                  </a:cubicBezTo>
                  <a:cubicBezTo>
                    <a:pt x="30" y="134"/>
                    <a:pt x="30" y="134"/>
                    <a:pt x="30" y="134"/>
                  </a:cubicBezTo>
                  <a:moveTo>
                    <a:pt x="32" y="134"/>
                  </a:moveTo>
                  <a:cubicBezTo>
                    <a:pt x="32" y="134"/>
                    <a:pt x="32" y="134"/>
                    <a:pt x="32" y="134"/>
                  </a:cubicBezTo>
                  <a:cubicBezTo>
                    <a:pt x="32" y="134"/>
                    <a:pt x="32" y="134"/>
                    <a:pt x="32" y="134"/>
                  </a:cubicBezTo>
                  <a:cubicBezTo>
                    <a:pt x="32" y="134"/>
                    <a:pt x="32" y="134"/>
                    <a:pt x="32" y="134"/>
                  </a:cubicBezTo>
                  <a:moveTo>
                    <a:pt x="158" y="131"/>
                  </a:moveTo>
                  <a:cubicBezTo>
                    <a:pt x="157" y="133"/>
                    <a:pt x="157" y="133"/>
                    <a:pt x="157" y="133"/>
                  </a:cubicBezTo>
                  <a:cubicBezTo>
                    <a:pt x="161" y="145"/>
                    <a:pt x="161" y="145"/>
                    <a:pt x="161" y="145"/>
                  </a:cubicBezTo>
                  <a:cubicBezTo>
                    <a:pt x="162" y="147"/>
                    <a:pt x="162" y="147"/>
                    <a:pt x="162" y="147"/>
                  </a:cubicBezTo>
                  <a:cubicBezTo>
                    <a:pt x="163" y="149"/>
                    <a:pt x="163" y="149"/>
                    <a:pt x="163" y="149"/>
                  </a:cubicBezTo>
                  <a:cubicBezTo>
                    <a:pt x="163" y="151"/>
                    <a:pt x="163" y="151"/>
                    <a:pt x="163" y="151"/>
                  </a:cubicBezTo>
                  <a:cubicBezTo>
                    <a:pt x="166" y="157"/>
                    <a:pt x="166" y="157"/>
                    <a:pt x="166" y="157"/>
                  </a:cubicBezTo>
                  <a:cubicBezTo>
                    <a:pt x="167" y="159"/>
                    <a:pt x="167" y="159"/>
                    <a:pt x="167" y="159"/>
                  </a:cubicBezTo>
                  <a:cubicBezTo>
                    <a:pt x="168" y="164"/>
                    <a:pt x="168" y="164"/>
                    <a:pt x="168" y="164"/>
                  </a:cubicBezTo>
                  <a:cubicBezTo>
                    <a:pt x="169" y="166"/>
                    <a:pt x="169" y="166"/>
                    <a:pt x="169" y="166"/>
                  </a:cubicBezTo>
                  <a:cubicBezTo>
                    <a:pt x="174" y="180"/>
                    <a:pt x="174" y="180"/>
                    <a:pt x="174" y="180"/>
                  </a:cubicBezTo>
                  <a:cubicBezTo>
                    <a:pt x="175" y="182"/>
                    <a:pt x="175" y="182"/>
                    <a:pt x="175" y="182"/>
                  </a:cubicBezTo>
                  <a:cubicBezTo>
                    <a:pt x="177" y="186"/>
                    <a:pt x="177" y="186"/>
                    <a:pt x="177" y="186"/>
                  </a:cubicBezTo>
                  <a:cubicBezTo>
                    <a:pt x="176" y="181"/>
                    <a:pt x="176" y="181"/>
                    <a:pt x="176" y="181"/>
                  </a:cubicBezTo>
                  <a:cubicBezTo>
                    <a:pt x="176" y="178"/>
                    <a:pt x="176" y="178"/>
                    <a:pt x="176" y="178"/>
                  </a:cubicBezTo>
                  <a:cubicBezTo>
                    <a:pt x="176" y="178"/>
                    <a:pt x="176" y="178"/>
                    <a:pt x="176" y="178"/>
                  </a:cubicBezTo>
                  <a:cubicBezTo>
                    <a:pt x="171" y="165"/>
                    <a:pt x="171" y="165"/>
                    <a:pt x="171" y="165"/>
                  </a:cubicBezTo>
                  <a:cubicBezTo>
                    <a:pt x="170" y="164"/>
                    <a:pt x="170" y="164"/>
                    <a:pt x="170" y="164"/>
                  </a:cubicBezTo>
                  <a:cubicBezTo>
                    <a:pt x="169" y="160"/>
                    <a:pt x="169" y="160"/>
                    <a:pt x="169" y="160"/>
                  </a:cubicBezTo>
                  <a:cubicBezTo>
                    <a:pt x="168" y="158"/>
                    <a:pt x="168" y="158"/>
                    <a:pt x="168" y="158"/>
                  </a:cubicBezTo>
                  <a:cubicBezTo>
                    <a:pt x="165" y="151"/>
                    <a:pt x="165" y="151"/>
                    <a:pt x="165" y="151"/>
                  </a:cubicBezTo>
                  <a:cubicBezTo>
                    <a:pt x="165" y="149"/>
                    <a:pt x="165" y="149"/>
                    <a:pt x="165" y="149"/>
                  </a:cubicBezTo>
                  <a:cubicBezTo>
                    <a:pt x="163" y="145"/>
                    <a:pt x="163" y="145"/>
                    <a:pt x="163" y="145"/>
                  </a:cubicBezTo>
                  <a:cubicBezTo>
                    <a:pt x="163" y="144"/>
                    <a:pt x="163" y="144"/>
                    <a:pt x="163" y="144"/>
                  </a:cubicBezTo>
                  <a:cubicBezTo>
                    <a:pt x="158" y="131"/>
                    <a:pt x="158" y="131"/>
                    <a:pt x="158" y="131"/>
                  </a:cubicBezTo>
                  <a:moveTo>
                    <a:pt x="53" y="93"/>
                  </a:moveTo>
                  <a:cubicBezTo>
                    <a:pt x="51" y="94"/>
                    <a:pt x="51" y="94"/>
                    <a:pt x="51" y="94"/>
                  </a:cubicBezTo>
                  <a:cubicBezTo>
                    <a:pt x="50" y="95"/>
                    <a:pt x="50" y="95"/>
                    <a:pt x="50" y="95"/>
                  </a:cubicBezTo>
                  <a:cubicBezTo>
                    <a:pt x="32" y="130"/>
                    <a:pt x="32" y="130"/>
                    <a:pt x="32" y="130"/>
                  </a:cubicBezTo>
                  <a:cubicBezTo>
                    <a:pt x="31" y="131"/>
                    <a:pt x="31" y="131"/>
                    <a:pt x="31" y="131"/>
                  </a:cubicBezTo>
                  <a:cubicBezTo>
                    <a:pt x="33" y="133"/>
                    <a:pt x="33" y="133"/>
                    <a:pt x="33" y="133"/>
                  </a:cubicBezTo>
                  <a:cubicBezTo>
                    <a:pt x="33" y="132"/>
                    <a:pt x="33" y="132"/>
                    <a:pt x="33" y="132"/>
                  </a:cubicBezTo>
                  <a:cubicBezTo>
                    <a:pt x="34" y="131"/>
                    <a:pt x="34" y="131"/>
                    <a:pt x="34" y="131"/>
                  </a:cubicBezTo>
                  <a:cubicBezTo>
                    <a:pt x="50" y="99"/>
                    <a:pt x="50" y="99"/>
                    <a:pt x="50" y="99"/>
                  </a:cubicBezTo>
                  <a:cubicBezTo>
                    <a:pt x="52" y="95"/>
                    <a:pt x="52" y="95"/>
                    <a:pt x="52" y="95"/>
                  </a:cubicBezTo>
                  <a:cubicBezTo>
                    <a:pt x="53" y="93"/>
                    <a:pt x="53" y="93"/>
                    <a:pt x="53" y="93"/>
                  </a:cubicBezTo>
                  <a:cubicBezTo>
                    <a:pt x="53" y="93"/>
                    <a:pt x="53" y="93"/>
                    <a:pt x="53" y="93"/>
                  </a:cubicBezTo>
                  <a:moveTo>
                    <a:pt x="142" y="88"/>
                  </a:moveTo>
                  <a:cubicBezTo>
                    <a:pt x="140" y="88"/>
                    <a:pt x="140" y="88"/>
                    <a:pt x="140" y="88"/>
                  </a:cubicBezTo>
                  <a:cubicBezTo>
                    <a:pt x="156" y="131"/>
                    <a:pt x="156" y="131"/>
                    <a:pt x="156" y="131"/>
                  </a:cubicBezTo>
                  <a:cubicBezTo>
                    <a:pt x="157" y="128"/>
                    <a:pt x="157" y="128"/>
                    <a:pt x="157" y="128"/>
                  </a:cubicBezTo>
                  <a:cubicBezTo>
                    <a:pt x="142" y="88"/>
                    <a:pt x="142" y="88"/>
                    <a:pt x="142" y="88"/>
                  </a:cubicBezTo>
                  <a:moveTo>
                    <a:pt x="109" y="1"/>
                  </a:moveTo>
                  <a:cubicBezTo>
                    <a:pt x="109" y="1"/>
                    <a:pt x="108" y="1"/>
                    <a:pt x="108" y="2"/>
                  </a:cubicBezTo>
                  <a:cubicBezTo>
                    <a:pt x="139" y="86"/>
                    <a:pt x="139" y="86"/>
                    <a:pt x="139" y="86"/>
                  </a:cubicBezTo>
                  <a:cubicBezTo>
                    <a:pt x="141" y="86"/>
                    <a:pt x="141" y="86"/>
                    <a:pt x="141" y="86"/>
                  </a:cubicBezTo>
                  <a:cubicBezTo>
                    <a:pt x="109" y="1"/>
                    <a:pt x="109" y="1"/>
                    <a:pt x="109" y="1"/>
                  </a:cubicBezTo>
                  <a:moveTo>
                    <a:pt x="99" y="0"/>
                  </a:moveTo>
                  <a:cubicBezTo>
                    <a:pt x="53" y="89"/>
                    <a:pt x="53" y="89"/>
                    <a:pt x="53" y="89"/>
                  </a:cubicBezTo>
                  <a:cubicBezTo>
                    <a:pt x="52" y="91"/>
                    <a:pt x="52" y="91"/>
                    <a:pt x="52" y="91"/>
                  </a:cubicBezTo>
                  <a:cubicBezTo>
                    <a:pt x="52" y="92"/>
                    <a:pt x="52" y="92"/>
                    <a:pt x="52" y="92"/>
                  </a:cubicBezTo>
                  <a:cubicBezTo>
                    <a:pt x="54" y="92"/>
                    <a:pt x="54" y="92"/>
                    <a:pt x="54" y="92"/>
                  </a:cubicBezTo>
                  <a:cubicBezTo>
                    <a:pt x="54" y="91"/>
                    <a:pt x="54" y="91"/>
                    <a:pt x="54" y="91"/>
                  </a:cubicBezTo>
                  <a:cubicBezTo>
                    <a:pt x="101" y="1"/>
                    <a:pt x="101" y="1"/>
                    <a:pt x="101" y="1"/>
                  </a:cubicBezTo>
                  <a:cubicBezTo>
                    <a:pt x="100" y="1"/>
                    <a:pt x="100" y="1"/>
                    <a:pt x="99"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50" name="Freeform 30"/>
            <p:cNvSpPr>
              <a:spLocks noEditPoints="1"/>
            </p:cNvSpPr>
            <p:nvPr/>
          </p:nvSpPr>
          <p:spPr bwMode="auto">
            <a:xfrm>
              <a:off x="8273567" y="2997459"/>
              <a:ext cx="1127117" cy="946583"/>
            </a:xfrm>
            <a:custGeom>
              <a:avLst/>
              <a:gdLst>
                <a:gd name="T0" fmla="*/ 625 w 630"/>
                <a:gd name="T1" fmla="*/ 546 h 582"/>
                <a:gd name="T2" fmla="*/ 627 w 630"/>
                <a:gd name="T3" fmla="*/ 548 h 582"/>
                <a:gd name="T4" fmla="*/ 575 w 630"/>
                <a:gd name="T5" fmla="*/ 496 h 582"/>
                <a:gd name="T6" fmla="*/ 594 w 630"/>
                <a:gd name="T7" fmla="*/ 579 h 582"/>
                <a:gd name="T8" fmla="*/ 601 w 630"/>
                <a:gd name="T9" fmla="*/ 579 h 582"/>
                <a:gd name="T10" fmla="*/ 613 w 630"/>
                <a:gd name="T11" fmla="*/ 560 h 582"/>
                <a:gd name="T12" fmla="*/ 594 w 630"/>
                <a:gd name="T13" fmla="*/ 572 h 582"/>
                <a:gd name="T14" fmla="*/ 466 w 630"/>
                <a:gd name="T15" fmla="*/ 456 h 582"/>
                <a:gd name="T16" fmla="*/ 469 w 630"/>
                <a:gd name="T17" fmla="*/ 454 h 582"/>
                <a:gd name="T18" fmla="*/ 563 w 630"/>
                <a:gd name="T19" fmla="*/ 494 h 582"/>
                <a:gd name="T20" fmla="*/ 561 w 630"/>
                <a:gd name="T21" fmla="*/ 484 h 582"/>
                <a:gd name="T22" fmla="*/ 497 w 630"/>
                <a:gd name="T23" fmla="*/ 430 h 582"/>
                <a:gd name="T24" fmla="*/ 499 w 630"/>
                <a:gd name="T25" fmla="*/ 432 h 582"/>
                <a:gd name="T26" fmla="*/ 374 w 630"/>
                <a:gd name="T27" fmla="*/ 368 h 582"/>
                <a:gd name="T28" fmla="*/ 445 w 630"/>
                <a:gd name="T29" fmla="*/ 430 h 582"/>
                <a:gd name="T30" fmla="*/ 341 w 630"/>
                <a:gd name="T31" fmla="*/ 330 h 582"/>
                <a:gd name="T32" fmla="*/ 369 w 630"/>
                <a:gd name="T33" fmla="*/ 356 h 582"/>
                <a:gd name="T34" fmla="*/ 372 w 630"/>
                <a:gd name="T35" fmla="*/ 325 h 582"/>
                <a:gd name="T36" fmla="*/ 440 w 630"/>
                <a:gd name="T37" fmla="*/ 385 h 582"/>
                <a:gd name="T38" fmla="*/ 459 w 630"/>
                <a:gd name="T39" fmla="*/ 401 h 582"/>
                <a:gd name="T40" fmla="*/ 459 w 630"/>
                <a:gd name="T41" fmla="*/ 397 h 582"/>
                <a:gd name="T42" fmla="*/ 440 w 630"/>
                <a:gd name="T43" fmla="*/ 380 h 582"/>
                <a:gd name="T44" fmla="*/ 372 w 630"/>
                <a:gd name="T45" fmla="*/ 321 h 582"/>
                <a:gd name="T46" fmla="*/ 367 w 630"/>
                <a:gd name="T47" fmla="*/ 323 h 582"/>
                <a:gd name="T48" fmla="*/ 293 w 630"/>
                <a:gd name="T49" fmla="*/ 283 h 582"/>
                <a:gd name="T50" fmla="*/ 305 w 630"/>
                <a:gd name="T51" fmla="*/ 302 h 582"/>
                <a:gd name="T52" fmla="*/ 312 w 630"/>
                <a:gd name="T53" fmla="*/ 302 h 582"/>
                <a:gd name="T54" fmla="*/ 303 w 630"/>
                <a:gd name="T55" fmla="*/ 259 h 582"/>
                <a:gd name="T56" fmla="*/ 343 w 630"/>
                <a:gd name="T57" fmla="*/ 299 h 582"/>
                <a:gd name="T58" fmla="*/ 343 w 630"/>
                <a:gd name="T59" fmla="*/ 294 h 582"/>
                <a:gd name="T60" fmla="*/ 227 w 630"/>
                <a:gd name="T61" fmla="*/ 226 h 582"/>
                <a:gd name="T62" fmla="*/ 251 w 630"/>
                <a:gd name="T63" fmla="*/ 247 h 582"/>
                <a:gd name="T64" fmla="*/ 291 w 630"/>
                <a:gd name="T65" fmla="*/ 280 h 582"/>
                <a:gd name="T66" fmla="*/ 248 w 630"/>
                <a:gd name="T67" fmla="*/ 240 h 582"/>
                <a:gd name="T68" fmla="*/ 248 w 630"/>
                <a:gd name="T69" fmla="*/ 211 h 582"/>
                <a:gd name="T70" fmla="*/ 263 w 630"/>
                <a:gd name="T71" fmla="*/ 228 h 582"/>
                <a:gd name="T72" fmla="*/ 298 w 630"/>
                <a:gd name="T73" fmla="*/ 261 h 582"/>
                <a:gd name="T74" fmla="*/ 293 w 630"/>
                <a:gd name="T75" fmla="*/ 252 h 582"/>
                <a:gd name="T76" fmla="*/ 248 w 630"/>
                <a:gd name="T77" fmla="*/ 211 h 582"/>
                <a:gd name="T78" fmla="*/ 159 w 630"/>
                <a:gd name="T79" fmla="*/ 157 h 582"/>
                <a:gd name="T80" fmla="*/ 180 w 630"/>
                <a:gd name="T81" fmla="*/ 178 h 582"/>
                <a:gd name="T82" fmla="*/ 180 w 630"/>
                <a:gd name="T83" fmla="*/ 173 h 582"/>
                <a:gd name="T84" fmla="*/ 163 w 630"/>
                <a:gd name="T85" fmla="*/ 157 h 582"/>
                <a:gd name="T86" fmla="*/ 109 w 630"/>
                <a:gd name="T87" fmla="*/ 112 h 582"/>
                <a:gd name="T88" fmla="*/ 125 w 630"/>
                <a:gd name="T89" fmla="*/ 126 h 582"/>
                <a:gd name="T90" fmla="*/ 116 w 630"/>
                <a:gd name="T91" fmla="*/ 112 h 582"/>
                <a:gd name="T92" fmla="*/ 118 w 630"/>
                <a:gd name="T93" fmla="*/ 97 h 582"/>
                <a:gd name="T94" fmla="*/ 173 w 630"/>
                <a:gd name="T95" fmla="*/ 152 h 582"/>
                <a:gd name="T96" fmla="*/ 185 w 630"/>
                <a:gd name="T97" fmla="*/ 162 h 582"/>
                <a:gd name="T98" fmla="*/ 189 w 630"/>
                <a:gd name="T99" fmla="*/ 159 h 582"/>
                <a:gd name="T100" fmla="*/ 173 w 630"/>
                <a:gd name="T101" fmla="*/ 147 h 582"/>
                <a:gd name="T102" fmla="*/ 118 w 630"/>
                <a:gd name="T103" fmla="*/ 97 h 582"/>
                <a:gd name="T104" fmla="*/ 114 w 630"/>
                <a:gd name="T105" fmla="*/ 100 h 582"/>
                <a:gd name="T106" fmla="*/ 111 w 630"/>
                <a:gd name="T107" fmla="*/ 90 h 582"/>
                <a:gd name="T108" fmla="*/ 104 w 630"/>
                <a:gd name="T109" fmla="*/ 107 h 582"/>
                <a:gd name="T110" fmla="*/ 45 w 630"/>
                <a:gd name="T111" fmla="*/ 33 h 582"/>
                <a:gd name="T112" fmla="*/ 106 w 630"/>
                <a:gd name="T113" fmla="*/ 88 h 582"/>
                <a:gd name="T114" fmla="*/ 0 w 630"/>
                <a:gd name="T115" fmla="*/ 7 h 582"/>
                <a:gd name="T116" fmla="*/ 35 w 630"/>
                <a:gd name="T117" fmla="*/ 40 h 582"/>
                <a:gd name="T118" fmla="*/ 9 w 630"/>
                <a:gd name="T119" fmla="*/ 10 h 582"/>
                <a:gd name="T120" fmla="*/ 14 w 630"/>
                <a:gd name="T121" fmla="*/ 12 h 582"/>
                <a:gd name="T122" fmla="*/ 16 w 630"/>
                <a:gd name="T123" fmla="*/ 7 h 5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30" h="582">
                  <a:moveTo>
                    <a:pt x="575" y="496"/>
                  </a:moveTo>
                  <a:lnTo>
                    <a:pt x="585" y="513"/>
                  </a:lnTo>
                  <a:lnTo>
                    <a:pt x="625" y="546"/>
                  </a:lnTo>
                  <a:lnTo>
                    <a:pt x="615" y="556"/>
                  </a:lnTo>
                  <a:lnTo>
                    <a:pt x="618" y="560"/>
                  </a:lnTo>
                  <a:lnTo>
                    <a:pt x="627" y="548"/>
                  </a:lnTo>
                  <a:lnTo>
                    <a:pt x="630" y="546"/>
                  </a:lnTo>
                  <a:lnTo>
                    <a:pt x="627" y="544"/>
                  </a:lnTo>
                  <a:lnTo>
                    <a:pt x="575" y="496"/>
                  </a:lnTo>
                  <a:close/>
                  <a:moveTo>
                    <a:pt x="473" y="458"/>
                  </a:moveTo>
                  <a:lnTo>
                    <a:pt x="471" y="461"/>
                  </a:lnTo>
                  <a:lnTo>
                    <a:pt x="594" y="579"/>
                  </a:lnTo>
                  <a:lnTo>
                    <a:pt x="596" y="582"/>
                  </a:lnTo>
                  <a:lnTo>
                    <a:pt x="596" y="582"/>
                  </a:lnTo>
                  <a:lnTo>
                    <a:pt x="601" y="579"/>
                  </a:lnTo>
                  <a:lnTo>
                    <a:pt x="601" y="579"/>
                  </a:lnTo>
                  <a:lnTo>
                    <a:pt x="615" y="563"/>
                  </a:lnTo>
                  <a:lnTo>
                    <a:pt x="613" y="560"/>
                  </a:lnTo>
                  <a:lnTo>
                    <a:pt x="599" y="575"/>
                  </a:lnTo>
                  <a:lnTo>
                    <a:pt x="596" y="577"/>
                  </a:lnTo>
                  <a:lnTo>
                    <a:pt x="594" y="572"/>
                  </a:lnTo>
                  <a:lnTo>
                    <a:pt x="473" y="458"/>
                  </a:lnTo>
                  <a:close/>
                  <a:moveTo>
                    <a:pt x="469" y="454"/>
                  </a:moveTo>
                  <a:lnTo>
                    <a:pt x="466" y="456"/>
                  </a:lnTo>
                  <a:lnTo>
                    <a:pt x="466" y="456"/>
                  </a:lnTo>
                  <a:lnTo>
                    <a:pt x="471" y="454"/>
                  </a:lnTo>
                  <a:lnTo>
                    <a:pt x="469" y="454"/>
                  </a:lnTo>
                  <a:close/>
                  <a:moveTo>
                    <a:pt x="502" y="435"/>
                  </a:moveTo>
                  <a:lnTo>
                    <a:pt x="499" y="437"/>
                  </a:lnTo>
                  <a:lnTo>
                    <a:pt x="563" y="494"/>
                  </a:lnTo>
                  <a:lnTo>
                    <a:pt x="570" y="499"/>
                  </a:lnTo>
                  <a:lnTo>
                    <a:pt x="570" y="501"/>
                  </a:lnTo>
                  <a:lnTo>
                    <a:pt x="561" y="484"/>
                  </a:lnTo>
                  <a:lnTo>
                    <a:pt x="561" y="484"/>
                  </a:lnTo>
                  <a:lnTo>
                    <a:pt x="502" y="435"/>
                  </a:lnTo>
                  <a:close/>
                  <a:moveTo>
                    <a:pt x="497" y="430"/>
                  </a:moveTo>
                  <a:lnTo>
                    <a:pt x="495" y="432"/>
                  </a:lnTo>
                  <a:lnTo>
                    <a:pt x="495" y="435"/>
                  </a:lnTo>
                  <a:lnTo>
                    <a:pt x="499" y="432"/>
                  </a:lnTo>
                  <a:lnTo>
                    <a:pt x="497" y="430"/>
                  </a:lnTo>
                  <a:close/>
                  <a:moveTo>
                    <a:pt x="374" y="361"/>
                  </a:moveTo>
                  <a:lnTo>
                    <a:pt x="374" y="368"/>
                  </a:lnTo>
                  <a:lnTo>
                    <a:pt x="461" y="451"/>
                  </a:lnTo>
                  <a:lnTo>
                    <a:pt x="466" y="449"/>
                  </a:lnTo>
                  <a:lnTo>
                    <a:pt x="445" y="430"/>
                  </a:lnTo>
                  <a:lnTo>
                    <a:pt x="443" y="427"/>
                  </a:lnTo>
                  <a:lnTo>
                    <a:pt x="374" y="361"/>
                  </a:lnTo>
                  <a:close/>
                  <a:moveTo>
                    <a:pt x="341" y="330"/>
                  </a:moveTo>
                  <a:lnTo>
                    <a:pt x="341" y="335"/>
                  </a:lnTo>
                  <a:lnTo>
                    <a:pt x="369" y="363"/>
                  </a:lnTo>
                  <a:lnTo>
                    <a:pt x="369" y="356"/>
                  </a:lnTo>
                  <a:lnTo>
                    <a:pt x="341" y="330"/>
                  </a:lnTo>
                  <a:close/>
                  <a:moveTo>
                    <a:pt x="372" y="321"/>
                  </a:moveTo>
                  <a:lnTo>
                    <a:pt x="372" y="325"/>
                  </a:lnTo>
                  <a:lnTo>
                    <a:pt x="386" y="340"/>
                  </a:lnTo>
                  <a:lnTo>
                    <a:pt x="390" y="342"/>
                  </a:lnTo>
                  <a:lnTo>
                    <a:pt x="440" y="385"/>
                  </a:lnTo>
                  <a:lnTo>
                    <a:pt x="445" y="389"/>
                  </a:lnTo>
                  <a:lnTo>
                    <a:pt x="454" y="399"/>
                  </a:lnTo>
                  <a:lnTo>
                    <a:pt x="459" y="401"/>
                  </a:lnTo>
                  <a:lnTo>
                    <a:pt x="490" y="430"/>
                  </a:lnTo>
                  <a:lnTo>
                    <a:pt x="495" y="427"/>
                  </a:lnTo>
                  <a:lnTo>
                    <a:pt x="459" y="397"/>
                  </a:lnTo>
                  <a:lnTo>
                    <a:pt x="457" y="394"/>
                  </a:lnTo>
                  <a:lnTo>
                    <a:pt x="445" y="382"/>
                  </a:lnTo>
                  <a:lnTo>
                    <a:pt x="440" y="380"/>
                  </a:lnTo>
                  <a:lnTo>
                    <a:pt x="395" y="340"/>
                  </a:lnTo>
                  <a:lnTo>
                    <a:pt x="388" y="335"/>
                  </a:lnTo>
                  <a:lnTo>
                    <a:pt x="372" y="321"/>
                  </a:lnTo>
                  <a:close/>
                  <a:moveTo>
                    <a:pt x="350" y="302"/>
                  </a:moveTo>
                  <a:lnTo>
                    <a:pt x="350" y="306"/>
                  </a:lnTo>
                  <a:lnTo>
                    <a:pt x="367" y="323"/>
                  </a:lnTo>
                  <a:lnTo>
                    <a:pt x="367" y="316"/>
                  </a:lnTo>
                  <a:lnTo>
                    <a:pt x="350" y="302"/>
                  </a:lnTo>
                  <a:close/>
                  <a:moveTo>
                    <a:pt x="293" y="283"/>
                  </a:moveTo>
                  <a:lnTo>
                    <a:pt x="291" y="287"/>
                  </a:lnTo>
                  <a:lnTo>
                    <a:pt x="303" y="297"/>
                  </a:lnTo>
                  <a:lnTo>
                    <a:pt x="305" y="302"/>
                  </a:lnTo>
                  <a:lnTo>
                    <a:pt x="336" y="330"/>
                  </a:lnTo>
                  <a:lnTo>
                    <a:pt x="338" y="325"/>
                  </a:lnTo>
                  <a:lnTo>
                    <a:pt x="312" y="302"/>
                  </a:lnTo>
                  <a:lnTo>
                    <a:pt x="308" y="297"/>
                  </a:lnTo>
                  <a:lnTo>
                    <a:pt x="293" y="283"/>
                  </a:lnTo>
                  <a:close/>
                  <a:moveTo>
                    <a:pt x="303" y="259"/>
                  </a:moveTo>
                  <a:lnTo>
                    <a:pt x="301" y="264"/>
                  </a:lnTo>
                  <a:lnTo>
                    <a:pt x="338" y="294"/>
                  </a:lnTo>
                  <a:lnTo>
                    <a:pt x="343" y="299"/>
                  </a:lnTo>
                  <a:lnTo>
                    <a:pt x="346" y="304"/>
                  </a:lnTo>
                  <a:lnTo>
                    <a:pt x="348" y="299"/>
                  </a:lnTo>
                  <a:lnTo>
                    <a:pt x="343" y="294"/>
                  </a:lnTo>
                  <a:lnTo>
                    <a:pt x="303" y="259"/>
                  </a:lnTo>
                  <a:close/>
                  <a:moveTo>
                    <a:pt x="232" y="223"/>
                  </a:moveTo>
                  <a:lnTo>
                    <a:pt x="227" y="226"/>
                  </a:lnTo>
                  <a:lnTo>
                    <a:pt x="244" y="240"/>
                  </a:lnTo>
                  <a:lnTo>
                    <a:pt x="246" y="245"/>
                  </a:lnTo>
                  <a:lnTo>
                    <a:pt x="251" y="247"/>
                  </a:lnTo>
                  <a:lnTo>
                    <a:pt x="256" y="252"/>
                  </a:lnTo>
                  <a:lnTo>
                    <a:pt x="289" y="285"/>
                  </a:lnTo>
                  <a:lnTo>
                    <a:pt x="291" y="280"/>
                  </a:lnTo>
                  <a:lnTo>
                    <a:pt x="263" y="254"/>
                  </a:lnTo>
                  <a:lnTo>
                    <a:pt x="258" y="249"/>
                  </a:lnTo>
                  <a:lnTo>
                    <a:pt x="248" y="240"/>
                  </a:lnTo>
                  <a:lnTo>
                    <a:pt x="246" y="238"/>
                  </a:lnTo>
                  <a:lnTo>
                    <a:pt x="232" y="223"/>
                  </a:lnTo>
                  <a:close/>
                  <a:moveTo>
                    <a:pt x="248" y="211"/>
                  </a:moveTo>
                  <a:lnTo>
                    <a:pt x="244" y="214"/>
                  </a:lnTo>
                  <a:lnTo>
                    <a:pt x="258" y="226"/>
                  </a:lnTo>
                  <a:lnTo>
                    <a:pt x="263" y="228"/>
                  </a:lnTo>
                  <a:lnTo>
                    <a:pt x="286" y="252"/>
                  </a:lnTo>
                  <a:lnTo>
                    <a:pt x="293" y="256"/>
                  </a:lnTo>
                  <a:lnTo>
                    <a:pt x="298" y="261"/>
                  </a:lnTo>
                  <a:lnTo>
                    <a:pt x="301" y="256"/>
                  </a:lnTo>
                  <a:lnTo>
                    <a:pt x="301" y="256"/>
                  </a:lnTo>
                  <a:lnTo>
                    <a:pt x="293" y="252"/>
                  </a:lnTo>
                  <a:lnTo>
                    <a:pt x="265" y="226"/>
                  </a:lnTo>
                  <a:lnTo>
                    <a:pt x="260" y="223"/>
                  </a:lnTo>
                  <a:lnTo>
                    <a:pt x="248" y="211"/>
                  </a:lnTo>
                  <a:close/>
                  <a:moveTo>
                    <a:pt x="128" y="124"/>
                  </a:moveTo>
                  <a:lnTo>
                    <a:pt x="132" y="133"/>
                  </a:lnTo>
                  <a:lnTo>
                    <a:pt x="159" y="157"/>
                  </a:lnTo>
                  <a:lnTo>
                    <a:pt x="161" y="162"/>
                  </a:lnTo>
                  <a:lnTo>
                    <a:pt x="175" y="176"/>
                  </a:lnTo>
                  <a:lnTo>
                    <a:pt x="180" y="178"/>
                  </a:lnTo>
                  <a:lnTo>
                    <a:pt x="225" y="223"/>
                  </a:lnTo>
                  <a:lnTo>
                    <a:pt x="227" y="221"/>
                  </a:lnTo>
                  <a:lnTo>
                    <a:pt x="180" y="173"/>
                  </a:lnTo>
                  <a:lnTo>
                    <a:pt x="175" y="169"/>
                  </a:lnTo>
                  <a:lnTo>
                    <a:pt x="168" y="162"/>
                  </a:lnTo>
                  <a:lnTo>
                    <a:pt x="163" y="157"/>
                  </a:lnTo>
                  <a:lnTo>
                    <a:pt x="128" y="124"/>
                  </a:lnTo>
                  <a:close/>
                  <a:moveTo>
                    <a:pt x="109" y="105"/>
                  </a:moveTo>
                  <a:lnTo>
                    <a:pt x="109" y="112"/>
                  </a:lnTo>
                  <a:lnTo>
                    <a:pt x="114" y="116"/>
                  </a:lnTo>
                  <a:lnTo>
                    <a:pt x="116" y="119"/>
                  </a:lnTo>
                  <a:lnTo>
                    <a:pt x="125" y="126"/>
                  </a:lnTo>
                  <a:lnTo>
                    <a:pt x="121" y="116"/>
                  </a:lnTo>
                  <a:lnTo>
                    <a:pt x="118" y="114"/>
                  </a:lnTo>
                  <a:lnTo>
                    <a:pt x="116" y="112"/>
                  </a:lnTo>
                  <a:lnTo>
                    <a:pt x="111" y="107"/>
                  </a:lnTo>
                  <a:lnTo>
                    <a:pt x="109" y="105"/>
                  </a:lnTo>
                  <a:close/>
                  <a:moveTo>
                    <a:pt x="118" y="97"/>
                  </a:moveTo>
                  <a:lnTo>
                    <a:pt x="123" y="107"/>
                  </a:lnTo>
                  <a:lnTo>
                    <a:pt x="123" y="107"/>
                  </a:lnTo>
                  <a:lnTo>
                    <a:pt x="173" y="152"/>
                  </a:lnTo>
                  <a:lnTo>
                    <a:pt x="177" y="157"/>
                  </a:lnTo>
                  <a:lnTo>
                    <a:pt x="180" y="157"/>
                  </a:lnTo>
                  <a:lnTo>
                    <a:pt x="185" y="162"/>
                  </a:lnTo>
                  <a:lnTo>
                    <a:pt x="241" y="211"/>
                  </a:lnTo>
                  <a:lnTo>
                    <a:pt x="246" y="209"/>
                  </a:lnTo>
                  <a:lnTo>
                    <a:pt x="189" y="159"/>
                  </a:lnTo>
                  <a:lnTo>
                    <a:pt x="185" y="157"/>
                  </a:lnTo>
                  <a:lnTo>
                    <a:pt x="177" y="150"/>
                  </a:lnTo>
                  <a:lnTo>
                    <a:pt x="173" y="147"/>
                  </a:lnTo>
                  <a:lnTo>
                    <a:pt x="125" y="105"/>
                  </a:lnTo>
                  <a:lnTo>
                    <a:pt x="121" y="100"/>
                  </a:lnTo>
                  <a:lnTo>
                    <a:pt x="118" y="97"/>
                  </a:lnTo>
                  <a:close/>
                  <a:moveTo>
                    <a:pt x="111" y="90"/>
                  </a:moveTo>
                  <a:lnTo>
                    <a:pt x="109" y="95"/>
                  </a:lnTo>
                  <a:lnTo>
                    <a:pt x="114" y="100"/>
                  </a:lnTo>
                  <a:lnTo>
                    <a:pt x="116" y="100"/>
                  </a:lnTo>
                  <a:lnTo>
                    <a:pt x="111" y="93"/>
                  </a:lnTo>
                  <a:lnTo>
                    <a:pt x="111" y="90"/>
                  </a:lnTo>
                  <a:close/>
                  <a:moveTo>
                    <a:pt x="40" y="38"/>
                  </a:moveTo>
                  <a:lnTo>
                    <a:pt x="38" y="43"/>
                  </a:lnTo>
                  <a:lnTo>
                    <a:pt x="104" y="107"/>
                  </a:lnTo>
                  <a:lnTo>
                    <a:pt x="104" y="102"/>
                  </a:lnTo>
                  <a:lnTo>
                    <a:pt x="40" y="38"/>
                  </a:lnTo>
                  <a:close/>
                  <a:moveTo>
                    <a:pt x="45" y="33"/>
                  </a:moveTo>
                  <a:lnTo>
                    <a:pt x="43" y="36"/>
                  </a:lnTo>
                  <a:lnTo>
                    <a:pt x="106" y="93"/>
                  </a:lnTo>
                  <a:lnTo>
                    <a:pt x="106" y="88"/>
                  </a:lnTo>
                  <a:lnTo>
                    <a:pt x="45" y="33"/>
                  </a:lnTo>
                  <a:close/>
                  <a:moveTo>
                    <a:pt x="7" y="0"/>
                  </a:moveTo>
                  <a:lnTo>
                    <a:pt x="0" y="7"/>
                  </a:lnTo>
                  <a:lnTo>
                    <a:pt x="7" y="14"/>
                  </a:lnTo>
                  <a:lnTo>
                    <a:pt x="12" y="17"/>
                  </a:lnTo>
                  <a:lnTo>
                    <a:pt x="35" y="40"/>
                  </a:lnTo>
                  <a:lnTo>
                    <a:pt x="38" y="36"/>
                  </a:lnTo>
                  <a:lnTo>
                    <a:pt x="14" y="12"/>
                  </a:lnTo>
                  <a:lnTo>
                    <a:pt x="9" y="10"/>
                  </a:lnTo>
                  <a:lnTo>
                    <a:pt x="5" y="2"/>
                  </a:lnTo>
                  <a:lnTo>
                    <a:pt x="9" y="10"/>
                  </a:lnTo>
                  <a:lnTo>
                    <a:pt x="14" y="12"/>
                  </a:lnTo>
                  <a:lnTo>
                    <a:pt x="38" y="33"/>
                  </a:lnTo>
                  <a:lnTo>
                    <a:pt x="40" y="31"/>
                  </a:lnTo>
                  <a:lnTo>
                    <a:pt x="16" y="7"/>
                  </a:lnTo>
                  <a:lnTo>
                    <a:pt x="12" y="5"/>
                  </a:lnTo>
                  <a:lnTo>
                    <a:pt x="7"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51" name="Freeform 31"/>
            <p:cNvSpPr>
              <a:spLocks noEditPoints="1"/>
            </p:cNvSpPr>
            <p:nvPr/>
          </p:nvSpPr>
          <p:spPr bwMode="auto">
            <a:xfrm>
              <a:off x="8273567" y="2997459"/>
              <a:ext cx="1127117" cy="946583"/>
            </a:xfrm>
            <a:custGeom>
              <a:avLst/>
              <a:gdLst>
                <a:gd name="T0" fmla="*/ 625 w 630"/>
                <a:gd name="T1" fmla="*/ 546 h 582"/>
                <a:gd name="T2" fmla="*/ 627 w 630"/>
                <a:gd name="T3" fmla="*/ 548 h 582"/>
                <a:gd name="T4" fmla="*/ 575 w 630"/>
                <a:gd name="T5" fmla="*/ 496 h 582"/>
                <a:gd name="T6" fmla="*/ 594 w 630"/>
                <a:gd name="T7" fmla="*/ 579 h 582"/>
                <a:gd name="T8" fmla="*/ 601 w 630"/>
                <a:gd name="T9" fmla="*/ 579 h 582"/>
                <a:gd name="T10" fmla="*/ 613 w 630"/>
                <a:gd name="T11" fmla="*/ 560 h 582"/>
                <a:gd name="T12" fmla="*/ 594 w 630"/>
                <a:gd name="T13" fmla="*/ 572 h 582"/>
                <a:gd name="T14" fmla="*/ 466 w 630"/>
                <a:gd name="T15" fmla="*/ 456 h 582"/>
                <a:gd name="T16" fmla="*/ 469 w 630"/>
                <a:gd name="T17" fmla="*/ 454 h 582"/>
                <a:gd name="T18" fmla="*/ 563 w 630"/>
                <a:gd name="T19" fmla="*/ 494 h 582"/>
                <a:gd name="T20" fmla="*/ 561 w 630"/>
                <a:gd name="T21" fmla="*/ 484 h 582"/>
                <a:gd name="T22" fmla="*/ 497 w 630"/>
                <a:gd name="T23" fmla="*/ 430 h 582"/>
                <a:gd name="T24" fmla="*/ 499 w 630"/>
                <a:gd name="T25" fmla="*/ 432 h 582"/>
                <a:gd name="T26" fmla="*/ 374 w 630"/>
                <a:gd name="T27" fmla="*/ 368 h 582"/>
                <a:gd name="T28" fmla="*/ 445 w 630"/>
                <a:gd name="T29" fmla="*/ 430 h 582"/>
                <a:gd name="T30" fmla="*/ 341 w 630"/>
                <a:gd name="T31" fmla="*/ 330 h 582"/>
                <a:gd name="T32" fmla="*/ 369 w 630"/>
                <a:gd name="T33" fmla="*/ 356 h 582"/>
                <a:gd name="T34" fmla="*/ 372 w 630"/>
                <a:gd name="T35" fmla="*/ 325 h 582"/>
                <a:gd name="T36" fmla="*/ 440 w 630"/>
                <a:gd name="T37" fmla="*/ 385 h 582"/>
                <a:gd name="T38" fmla="*/ 459 w 630"/>
                <a:gd name="T39" fmla="*/ 401 h 582"/>
                <a:gd name="T40" fmla="*/ 459 w 630"/>
                <a:gd name="T41" fmla="*/ 397 h 582"/>
                <a:gd name="T42" fmla="*/ 440 w 630"/>
                <a:gd name="T43" fmla="*/ 380 h 582"/>
                <a:gd name="T44" fmla="*/ 372 w 630"/>
                <a:gd name="T45" fmla="*/ 321 h 582"/>
                <a:gd name="T46" fmla="*/ 367 w 630"/>
                <a:gd name="T47" fmla="*/ 323 h 582"/>
                <a:gd name="T48" fmla="*/ 293 w 630"/>
                <a:gd name="T49" fmla="*/ 283 h 582"/>
                <a:gd name="T50" fmla="*/ 305 w 630"/>
                <a:gd name="T51" fmla="*/ 302 h 582"/>
                <a:gd name="T52" fmla="*/ 312 w 630"/>
                <a:gd name="T53" fmla="*/ 302 h 582"/>
                <a:gd name="T54" fmla="*/ 303 w 630"/>
                <a:gd name="T55" fmla="*/ 259 h 582"/>
                <a:gd name="T56" fmla="*/ 343 w 630"/>
                <a:gd name="T57" fmla="*/ 299 h 582"/>
                <a:gd name="T58" fmla="*/ 343 w 630"/>
                <a:gd name="T59" fmla="*/ 294 h 582"/>
                <a:gd name="T60" fmla="*/ 227 w 630"/>
                <a:gd name="T61" fmla="*/ 226 h 582"/>
                <a:gd name="T62" fmla="*/ 251 w 630"/>
                <a:gd name="T63" fmla="*/ 247 h 582"/>
                <a:gd name="T64" fmla="*/ 291 w 630"/>
                <a:gd name="T65" fmla="*/ 280 h 582"/>
                <a:gd name="T66" fmla="*/ 248 w 630"/>
                <a:gd name="T67" fmla="*/ 240 h 582"/>
                <a:gd name="T68" fmla="*/ 248 w 630"/>
                <a:gd name="T69" fmla="*/ 211 h 582"/>
                <a:gd name="T70" fmla="*/ 263 w 630"/>
                <a:gd name="T71" fmla="*/ 228 h 582"/>
                <a:gd name="T72" fmla="*/ 298 w 630"/>
                <a:gd name="T73" fmla="*/ 261 h 582"/>
                <a:gd name="T74" fmla="*/ 293 w 630"/>
                <a:gd name="T75" fmla="*/ 252 h 582"/>
                <a:gd name="T76" fmla="*/ 248 w 630"/>
                <a:gd name="T77" fmla="*/ 211 h 582"/>
                <a:gd name="T78" fmla="*/ 159 w 630"/>
                <a:gd name="T79" fmla="*/ 157 h 582"/>
                <a:gd name="T80" fmla="*/ 180 w 630"/>
                <a:gd name="T81" fmla="*/ 178 h 582"/>
                <a:gd name="T82" fmla="*/ 180 w 630"/>
                <a:gd name="T83" fmla="*/ 173 h 582"/>
                <a:gd name="T84" fmla="*/ 163 w 630"/>
                <a:gd name="T85" fmla="*/ 157 h 582"/>
                <a:gd name="T86" fmla="*/ 109 w 630"/>
                <a:gd name="T87" fmla="*/ 112 h 582"/>
                <a:gd name="T88" fmla="*/ 125 w 630"/>
                <a:gd name="T89" fmla="*/ 126 h 582"/>
                <a:gd name="T90" fmla="*/ 116 w 630"/>
                <a:gd name="T91" fmla="*/ 112 h 582"/>
                <a:gd name="T92" fmla="*/ 118 w 630"/>
                <a:gd name="T93" fmla="*/ 97 h 582"/>
                <a:gd name="T94" fmla="*/ 173 w 630"/>
                <a:gd name="T95" fmla="*/ 152 h 582"/>
                <a:gd name="T96" fmla="*/ 185 w 630"/>
                <a:gd name="T97" fmla="*/ 162 h 582"/>
                <a:gd name="T98" fmla="*/ 189 w 630"/>
                <a:gd name="T99" fmla="*/ 159 h 582"/>
                <a:gd name="T100" fmla="*/ 173 w 630"/>
                <a:gd name="T101" fmla="*/ 147 h 582"/>
                <a:gd name="T102" fmla="*/ 118 w 630"/>
                <a:gd name="T103" fmla="*/ 97 h 582"/>
                <a:gd name="T104" fmla="*/ 114 w 630"/>
                <a:gd name="T105" fmla="*/ 100 h 582"/>
                <a:gd name="T106" fmla="*/ 111 w 630"/>
                <a:gd name="T107" fmla="*/ 90 h 582"/>
                <a:gd name="T108" fmla="*/ 104 w 630"/>
                <a:gd name="T109" fmla="*/ 107 h 582"/>
                <a:gd name="T110" fmla="*/ 45 w 630"/>
                <a:gd name="T111" fmla="*/ 33 h 582"/>
                <a:gd name="T112" fmla="*/ 106 w 630"/>
                <a:gd name="T113" fmla="*/ 88 h 582"/>
                <a:gd name="T114" fmla="*/ 0 w 630"/>
                <a:gd name="T115" fmla="*/ 7 h 582"/>
                <a:gd name="T116" fmla="*/ 35 w 630"/>
                <a:gd name="T117" fmla="*/ 40 h 582"/>
                <a:gd name="T118" fmla="*/ 9 w 630"/>
                <a:gd name="T119" fmla="*/ 10 h 582"/>
                <a:gd name="T120" fmla="*/ 14 w 630"/>
                <a:gd name="T121" fmla="*/ 12 h 582"/>
                <a:gd name="T122" fmla="*/ 16 w 630"/>
                <a:gd name="T123" fmla="*/ 7 h 5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30" h="582">
                  <a:moveTo>
                    <a:pt x="575" y="496"/>
                  </a:moveTo>
                  <a:lnTo>
                    <a:pt x="585" y="513"/>
                  </a:lnTo>
                  <a:lnTo>
                    <a:pt x="625" y="546"/>
                  </a:lnTo>
                  <a:lnTo>
                    <a:pt x="615" y="556"/>
                  </a:lnTo>
                  <a:lnTo>
                    <a:pt x="618" y="560"/>
                  </a:lnTo>
                  <a:lnTo>
                    <a:pt x="627" y="548"/>
                  </a:lnTo>
                  <a:lnTo>
                    <a:pt x="630" y="546"/>
                  </a:lnTo>
                  <a:lnTo>
                    <a:pt x="627" y="544"/>
                  </a:lnTo>
                  <a:lnTo>
                    <a:pt x="575" y="496"/>
                  </a:lnTo>
                  <a:moveTo>
                    <a:pt x="473" y="458"/>
                  </a:moveTo>
                  <a:lnTo>
                    <a:pt x="471" y="461"/>
                  </a:lnTo>
                  <a:lnTo>
                    <a:pt x="594" y="579"/>
                  </a:lnTo>
                  <a:lnTo>
                    <a:pt x="596" y="582"/>
                  </a:lnTo>
                  <a:lnTo>
                    <a:pt x="596" y="582"/>
                  </a:lnTo>
                  <a:lnTo>
                    <a:pt x="601" y="579"/>
                  </a:lnTo>
                  <a:lnTo>
                    <a:pt x="601" y="579"/>
                  </a:lnTo>
                  <a:lnTo>
                    <a:pt x="615" y="563"/>
                  </a:lnTo>
                  <a:lnTo>
                    <a:pt x="613" y="560"/>
                  </a:lnTo>
                  <a:lnTo>
                    <a:pt x="599" y="575"/>
                  </a:lnTo>
                  <a:lnTo>
                    <a:pt x="596" y="577"/>
                  </a:lnTo>
                  <a:lnTo>
                    <a:pt x="594" y="572"/>
                  </a:lnTo>
                  <a:lnTo>
                    <a:pt x="473" y="458"/>
                  </a:lnTo>
                  <a:moveTo>
                    <a:pt x="469" y="454"/>
                  </a:moveTo>
                  <a:lnTo>
                    <a:pt x="466" y="456"/>
                  </a:lnTo>
                  <a:lnTo>
                    <a:pt x="466" y="456"/>
                  </a:lnTo>
                  <a:lnTo>
                    <a:pt x="471" y="454"/>
                  </a:lnTo>
                  <a:lnTo>
                    <a:pt x="469" y="454"/>
                  </a:lnTo>
                  <a:moveTo>
                    <a:pt x="502" y="435"/>
                  </a:moveTo>
                  <a:lnTo>
                    <a:pt x="499" y="437"/>
                  </a:lnTo>
                  <a:lnTo>
                    <a:pt x="563" y="494"/>
                  </a:lnTo>
                  <a:lnTo>
                    <a:pt x="570" y="499"/>
                  </a:lnTo>
                  <a:lnTo>
                    <a:pt x="570" y="501"/>
                  </a:lnTo>
                  <a:lnTo>
                    <a:pt x="561" y="484"/>
                  </a:lnTo>
                  <a:lnTo>
                    <a:pt x="561" y="484"/>
                  </a:lnTo>
                  <a:lnTo>
                    <a:pt x="502" y="435"/>
                  </a:lnTo>
                  <a:moveTo>
                    <a:pt x="497" y="430"/>
                  </a:moveTo>
                  <a:lnTo>
                    <a:pt x="495" y="432"/>
                  </a:lnTo>
                  <a:lnTo>
                    <a:pt x="495" y="435"/>
                  </a:lnTo>
                  <a:lnTo>
                    <a:pt x="499" y="432"/>
                  </a:lnTo>
                  <a:lnTo>
                    <a:pt x="497" y="430"/>
                  </a:lnTo>
                  <a:moveTo>
                    <a:pt x="374" y="361"/>
                  </a:moveTo>
                  <a:lnTo>
                    <a:pt x="374" y="368"/>
                  </a:lnTo>
                  <a:lnTo>
                    <a:pt x="461" y="451"/>
                  </a:lnTo>
                  <a:lnTo>
                    <a:pt x="466" y="449"/>
                  </a:lnTo>
                  <a:lnTo>
                    <a:pt x="445" y="430"/>
                  </a:lnTo>
                  <a:lnTo>
                    <a:pt x="443" y="427"/>
                  </a:lnTo>
                  <a:lnTo>
                    <a:pt x="374" y="361"/>
                  </a:lnTo>
                  <a:moveTo>
                    <a:pt x="341" y="330"/>
                  </a:moveTo>
                  <a:lnTo>
                    <a:pt x="341" y="335"/>
                  </a:lnTo>
                  <a:lnTo>
                    <a:pt x="369" y="363"/>
                  </a:lnTo>
                  <a:lnTo>
                    <a:pt x="369" y="356"/>
                  </a:lnTo>
                  <a:lnTo>
                    <a:pt x="341" y="330"/>
                  </a:lnTo>
                  <a:moveTo>
                    <a:pt x="372" y="321"/>
                  </a:moveTo>
                  <a:lnTo>
                    <a:pt x="372" y="325"/>
                  </a:lnTo>
                  <a:lnTo>
                    <a:pt x="386" y="340"/>
                  </a:lnTo>
                  <a:lnTo>
                    <a:pt x="390" y="342"/>
                  </a:lnTo>
                  <a:lnTo>
                    <a:pt x="440" y="385"/>
                  </a:lnTo>
                  <a:lnTo>
                    <a:pt x="445" y="389"/>
                  </a:lnTo>
                  <a:lnTo>
                    <a:pt x="454" y="399"/>
                  </a:lnTo>
                  <a:lnTo>
                    <a:pt x="459" y="401"/>
                  </a:lnTo>
                  <a:lnTo>
                    <a:pt x="490" y="430"/>
                  </a:lnTo>
                  <a:lnTo>
                    <a:pt x="495" y="427"/>
                  </a:lnTo>
                  <a:lnTo>
                    <a:pt x="459" y="397"/>
                  </a:lnTo>
                  <a:lnTo>
                    <a:pt x="457" y="394"/>
                  </a:lnTo>
                  <a:lnTo>
                    <a:pt x="445" y="382"/>
                  </a:lnTo>
                  <a:lnTo>
                    <a:pt x="440" y="380"/>
                  </a:lnTo>
                  <a:lnTo>
                    <a:pt x="395" y="340"/>
                  </a:lnTo>
                  <a:lnTo>
                    <a:pt x="388" y="335"/>
                  </a:lnTo>
                  <a:lnTo>
                    <a:pt x="372" y="321"/>
                  </a:lnTo>
                  <a:moveTo>
                    <a:pt x="350" y="302"/>
                  </a:moveTo>
                  <a:lnTo>
                    <a:pt x="350" y="306"/>
                  </a:lnTo>
                  <a:lnTo>
                    <a:pt x="367" y="323"/>
                  </a:lnTo>
                  <a:lnTo>
                    <a:pt x="367" y="316"/>
                  </a:lnTo>
                  <a:lnTo>
                    <a:pt x="350" y="302"/>
                  </a:lnTo>
                  <a:moveTo>
                    <a:pt x="293" y="283"/>
                  </a:moveTo>
                  <a:lnTo>
                    <a:pt x="291" y="287"/>
                  </a:lnTo>
                  <a:lnTo>
                    <a:pt x="303" y="297"/>
                  </a:lnTo>
                  <a:lnTo>
                    <a:pt x="305" y="302"/>
                  </a:lnTo>
                  <a:lnTo>
                    <a:pt x="336" y="330"/>
                  </a:lnTo>
                  <a:lnTo>
                    <a:pt x="338" y="325"/>
                  </a:lnTo>
                  <a:lnTo>
                    <a:pt x="312" y="302"/>
                  </a:lnTo>
                  <a:lnTo>
                    <a:pt x="308" y="297"/>
                  </a:lnTo>
                  <a:lnTo>
                    <a:pt x="293" y="283"/>
                  </a:lnTo>
                  <a:moveTo>
                    <a:pt x="303" y="259"/>
                  </a:moveTo>
                  <a:lnTo>
                    <a:pt x="301" y="264"/>
                  </a:lnTo>
                  <a:lnTo>
                    <a:pt x="338" y="294"/>
                  </a:lnTo>
                  <a:lnTo>
                    <a:pt x="343" y="299"/>
                  </a:lnTo>
                  <a:lnTo>
                    <a:pt x="346" y="304"/>
                  </a:lnTo>
                  <a:lnTo>
                    <a:pt x="348" y="299"/>
                  </a:lnTo>
                  <a:lnTo>
                    <a:pt x="343" y="294"/>
                  </a:lnTo>
                  <a:lnTo>
                    <a:pt x="303" y="259"/>
                  </a:lnTo>
                  <a:moveTo>
                    <a:pt x="232" y="223"/>
                  </a:moveTo>
                  <a:lnTo>
                    <a:pt x="227" y="226"/>
                  </a:lnTo>
                  <a:lnTo>
                    <a:pt x="244" y="240"/>
                  </a:lnTo>
                  <a:lnTo>
                    <a:pt x="246" y="245"/>
                  </a:lnTo>
                  <a:lnTo>
                    <a:pt x="251" y="247"/>
                  </a:lnTo>
                  <a:lnTo>
                    <a:pt x="256" y="252"/>
                  </a:lnTo>
                  <a:lnTo>
                    <a:pt x="289" y="285"/>
                  </a:lnTo>
                  <a:lnTo>
                    <a:pt x="291" y="280"/>
                  </a:lnTo>
                  <a:lnTo>
                    <a:pt x="263" y="254"/>
                  </a:lnTo>
                  <a:lnTo>
                    <a:pt x="258" y="249"/>
                  </a:lnTo>
                  <a:lnTo>
                    <a:pt x="248" y="240"/>
                  </a:lnTo>
                  <a:lnTo>
                    <a:pt x="246" y="238"/>
                  </a:lnTo>
                  <a:lnTo>
                    <a:pt x="232" y="223"/>
                  </a:lnTo>
                  <a:moveTo>
                    <a:pt x="248" y="211"/>
                  </a:moveTo>
                  <a:lnTo>
                    <a:pt x="244" y="214"/>
                  </a:lnTo>
                  <a:lnTo>
                    <a:pt x="258" y="226"/>
                  </a:lnTo>
                  <a:lnTo>
                    <a:pt x="263" y="228"/>
                  </a:lnTo>
                  <a:lnTo>
                    <a:pt x="286" y="252"/>
                  </a:lnTo>
                  <a:lnTo>
                    <a:pt x="293" y="256"/>
                  </a:lnTo>
                  <a:lnTo>
                    <a:pt x="298" y="261"/>
                  </a:lnTo>
                  <a:lnTo>
                    <a:pt x="301" y="256"/>
                  </a:lnTo>
                  <a:lnTo>
                    <a:pt x="301" y="256"/>
                  </a:lnTo>
                  <a:lnTo>
                    <a:pt x="293" y="252"/>
                  </a:lnTo>
                  <a:lnTo>
                    <a:pt x="265" y="226"/>
                  </a:lnTo>
                  <a:lnTo>
                    <a:pt x="260" y="223"/>
                  </a:lnTo>
                  <a:lnTo>
                    <a:pt x="248" y="211"/>
                  </a:lnTo>
                  <a:moveTo>
                    <a:pt x="128" y="124"/>
                  </a:moveTo>
                  <a:lnTo>
                    <a:pt x="132" y="133"/>
                  </a:lnTo>
                  <a:lnTo>
                    <a:pt x="159" y="157"/>
                  </a:lnTo>
                  <a:lnTo>
                    <a:pt x="161" y="162"/>
                  </a:lnTo>
                  <a:lnTo>
                    <a:pt x="175" y="176"/>
                  </a:lnTo>
                  <a:lnTo>
                    <a:pt x="180" y="178"/>
                  </a:lnTo>
                  <a:lnTo>
                    <a:pt x="225" y="223"/>
                  </a:lnTo>
                  <a:lnTo>
                    <a:pt x="227" y="221"/>
                  </a:lnTo>
                  <a:lnTo>
                    <a:pt x="180" y="173"/>
                  </a:lnTo>
                  <a:lnTo>
                    <a:pt x="175" y="169"/>
                  </a:lnTo>
                  <a:lnTo>
                    <a:pt x="168" y="162"/>
                  </a:lnTo>
                  <a:lnTo>
                    <a:pt x="163" y="157"/>
                  </a:lnTo>
                  <a:lnTo>
                    <a:pt x="128" y="124"/>
                  </a:lnTo>
                  <a:moveTo>
                    <a:pt x="109" y="105"/>
                  </a:moveTo>
                  <a:lnTo>
                    <a:pt x="109" y="112"/>
                  </a:lnTo>
                  <a:lnTo>
                    <a:pt x="114" y="116"/>
                  </a:lnTo>
                  <a:lnTo>
                    <a:pt x="116" y="119"/>
                  </a:lnTo>
                  <a:lnTo>
                    <a:pt x="125" y="126"/>
                  </a:lnTo>
                  <a:lnTo>
                    <a:pt x="121" y="116"/>
                  </a:lnTo>
                  <a:lnTo>
                    <a:pt x="118" y="114"/>
                  </a:lnTo>
                  <a:lnTo>
                    <a:pt x="116" y="112"/>
                  </a:lnTo>
                  <a:lnTo>
                    <a:pt x="111" y="107"/>
                  </a:lnTo>
                  <a:lnTo>
                    <a:pt x="109" y="105"/>
                  </a:lnTo>
                  <a:moveTo>
                    <a:pt x="118" y="97"/>
                  </a:moveTo>
                  <a:lnTo>
                    <a:pt x="123" y="107"/>
                  </a:lnTo>
                  <a:lnTo>
                    <a:pt x="123" y="107"/>
                  </a:lnTo>
                  <a:lnTo>
                    <a:pt x="173" y="152"/>
                  </a:lnTo>
                  <a:lnTo>
                    <a:pt x="177" y="157"/>
                  </a:lnTo>
                  <a:lnTo>
                    <a:pt x="180" y="157"/>
                  </a:lnTo>
                  <a:lnTo>
                    <a:pt x="185" y="162"/>
                  </a:lnTo>
                  <a:lnTo>
                    <a:pt x="241" y="211"/>
                  </a:lnTo>
                  <a:lnTo>
                    <a:pt x="246" y="209"/>
                  </a:lnTo>
                  <a:lnTo>
                    <a:pt x="189" y="159"/>
                  </a:lnTo>
                  <a:lnTo>
                    <a:pt x="185" y="157"/>
                  </a:lnTo>
                  <a:lnTo>
                    <a:pt x="177" y="150"/>
                  </a:lnTo>
                  <a:lnTo>
                    <a:pt x="173" y="147"/>
                  </a:lnTo>
                  <a:lnTo>
                    <a:pt x="125" y="105"/>
                  </a:lnTo>
                  <a:lnTo>
                    <a:pt x="121" y="100"/>
                  </a:lnTo>
                  <a:lnTo>
                    <a:pt x="118" y="97"/>
                  </a:lnTo>
                  <a:moveTo>
                    <a:pt x="111" y="90"/>
                  </a:moveTo>
                  <a:lnTo>
                    <a:pt x="109" y="95"/>
                  </a:lnTo>
                  <a:lnTo>
                    <a:pt x="114" y="100"/>
                  </a:lnTo>
                  <a:lnTo>
                    <a:pt x="116" y="100"/>
                  </a:lnTo>
                  <a:lnTo>
                    <a:pt x="111" y="93"/>
                  </a:lnTo>
                  <a:lnTo>
                    <a:pt x="111" y="90"/>
                  </a:lnTo>
                  <a:moveTo>
                    <a:pt x="40" y="38"/>
                  </a:moveTo>
                  <a:lnTo>
                    <a:pt x="38" y="43"/>
                  </a:lnTo>
                  <a:lnTo>
                    <a:pt x="104" y="107"/>
                  </a:lnTo>
                  <a:lnTo>
                    <a:pt x="104" y="102"/>
                  </a:lnTo>
                  <a:lnTo>
                    <a:pt x="40" y="38"/>
                  </a:lnTo>
                  <a:moveTo>
                    <a:pt x="45" y="33"/>
                  </a:moveTo>
                  <a:lnTo>
                    <a:pt x="43" y="36"/>
                  </a:lnTo>
                  <a:lnTo>
                    <a:pt x="106" y="93"/>
                  </a:lnTo>
                  <a:lnTo>
                    <a:pt x="106" y="88"/>
                  </a:lnTo>
                  <a:lnTo>
                    <a:pt x="45" y="33"/>
                  </a:lnTo>
                  <a:moveTo>
                    <a:pt x="7" y="0"/>
                  </a:moveTo>
                  <a:lnTo>
                    <a:pt x="0" y="7"/>
                  </a:lnTo>
                  <a:lnTo>
                    <a:pt x="7" y="14"/>
                  </a:lnTo>
                  <a:lnTo>
                    <a:pt x="12" y="17"/>
                  </a:lnTo>
                  <a:lnTo>
                    <a:pt x="35" y="40"/>
                  </a:lnTo>
                  <a:lnTo>
                    <a:pt x="38" y="36"/>
                  </a:lnTo>
                  <a:lnTo>
                    <a:pt x="14" y="12"/>
                  </a:lnTo>
                  <a:lnTo>
                    <a:pt x="9" y="10"/>
                  </a:lnTo>
                  <a:lnTo>
                    <a:pt x="5" y="2"/>
                  </a:lnTo>
                  <a:lnTo>
                    <a:pt x="9" y="10"/>
                  </a:lnTo>
                  <a:lnTo>
                    <a:pt x="14" y="12"/>
                  </a:lnTo>
                  <a:lnTo>
                    <a:pt x="38" y="33"/>
                  </a:lnTo>
                  <a:lnTo>
                    <a:pt x="40" y="31"/>
                  </a:lnTo>
                  <a:lnTo>
                    <a:pt x="16" y="7"/>
                  </a:lnTo>
                  <a:lnTo>
                    <a:pt x="12" y="5"/>
                  </a:lnTo>
                  <a:lnTo>
                    <a:pt x="7"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52" name="Freeform 32"/>
            <p:cNvSpPr>
              <a:spLocks noEditPoints="1"/>
            </p:cNvSpPr>
            <p:nvPr/>
          </p:nvSpPr>
          <p:spPr bwMode="auto">
            <a:xfrm>
              <a:off x="9915938" y="3317867"/>
              <a:ext cx="114501" cy="320407"/>
            </a:xfrm>
            <a:custGeom>
              <a:avLst/>
              <a:gdLst>
                <a:gd name="T0" fmla="*/ 52 w 64"/>
                <a:gd name="T1" fmla="*/ 143 h 197"/>
                <a:gd name="T2" fmla="*/ 55 w 64"/>
                <a:gd name="T3" fmla="*/ 162 h 197"/>
                <a:gd name="T4" fmla="*/ 59 w 64"/>
                <a:gd name="T5" fmla="*/ 195 h 197"/>
                <a:gd name="T6" fmla="*/ 52 w 64"/>
                <a:gd name="T7" fmla="*/ 176 h 197"/>
                <a:gd name="T8" fmla="*/ 43 w 64"/>
                <a:gd name="T9" fmla="*/ 145 h 197"/>
                <a:gd name="T10" fmla="*/ 48 w 64"/>
                <a:gd name="T11" fmla="*/ 176 h 197"/>
                <a:gd name="T12" fmla="*/ 55 w 64"/>
                <a:gd name="T13" fmla="*/ 192 h 197"/>
                <a:gd name="T14" fmla="*/ 55 w 64"/>
                <a:gd name="T15" fmla="*/ 197 h 197"/>
                <a:gd name="T16" fmla="*/ 64 w 64"/>
                <a:gd name="T17" fmla="*/ 195 h 197"/>
                <a:gd name="T18" fmla="*/ 57 w 64"/>
                <a:gd name="T19" fmla="*/ 150 h 197"/>
                <a:gd name="T20" fmla="*/ 45 w 64"/>
                <a:gd name="T21" fmla="*/ 90 h 197"/>
                <a:gd name="T22" fmla="*/ 50 w 64"/>
                <a:gd name="T23" fmla="*/ 121 h 197"/>
                <a:gd name="T24" fmla="*/ 52 w 64"/>
                <a:gd name="T25" fmla="*/ 140 h 197"/>
                <a:gd name="T26" fmla="*/ 55 w 64"/>
                <a:gd name="T27" fmla="*/ 138 h 197"/>
                <a:gd name="T28" fmla="*/ 52 w 64"/>
                <a:gd name="T29" fmla="*/ 121 h 197"/>
                <a:gd name="T30" fmla="*/ 52 w 64"/>
                <a:gd name="T31" fmla="*/ 114 h 197"/>
                <a:gd name="T32" fmla="*/ 45 w 64"/>
                <a:gd name="T33" fmla="*/ 90 h 197"/>
                <a:gd name="T34" fmla="*/ 29 w 64"/>
                <a:gd name="T35" fmla="*/ 116 h 197"/>
                <a:gd name="T36" fmla="*/ 33 w 64"/>
                <a:gd name="T37" fmla="*/ 131 h 197"/>
                <a:gd name="T38" fmla="*/ 36 w 64"/>
                <a:gd name="T39" fmla="*/ 140 h 197"/>
                <a:gd name="T40" fmla="*/ 38 w 64"/>
                <a:gd name="T41" fmla="*/ 133 h 197"/>
                <a:gd name="T42" fmla="*/ 33 w 64"/>
                <a:gd name="T43" fmla="*/ 124 h 197"/>
                <a:gd name="T44" fmla="*/ 22 w 64"/>
                <a:gd name="T45" fmla="*/ 88 h 197"/>
                <a:gd name="T46" fmla="*/ 36 w 64"/>
                <a:gd name="T47" fmla="*/ 0 h 197"/>
                <a:gd name="T48" fmla="*/ 3 w 64"/>
                <a:gd name="T49" fmla="*/ 38 h 197"/>
                <a:gd name="T50" fmla="*/ 0 w 64"/>
                <a:gd name="T51" fmla="*/ 41 h 197"/>
                <a:gd name="T52" fmla="*/ 3 w 64"/>
                <a:gd name="T53" fmla="*/ 48 h 197"/>
                <a:gd name="T54" fmla="*/ 12 w 64"/>
                <a:gd name="T55" fmla="*/ 69 h 197"/>
                <a:gd name="T56" fmla="*/ 15 w 64"/>
                <a:gd name="T57" fmla="*/ 76 h 197"/>
                <a:gd name="T58" fmla="*/ 19 w 64"/>
                <a:gd name="T59" fmla="*/ 83 h 197"/>
                <a:gd name="T60" fmla="*/ 17 w 64"/>
                <a:gd name="T61" fmla="*/ 71 h 197"/>
                <a:gd name="T62" fmla="*/ 15 w 64"/>
                <a:gd name="T63" fmla="*/ 64 h 197"/>
                <a:gd name="T64" fmla="*/ 5 w 64"/>
                <a:gd name="T65" fmla="*/ 41 h 197"/>
                <a:gd name="T66" fmla="*/ 33 w 64"/>
                <a:gd name="T67" fmla="*/ 10 h 197"/>
                <a:gd name="T68" fmla="*/ 36 w 64"/>
                <a:gd name="T69" fmla="*/ 26 h 197"/>
                <a:gd name="T70" fmla="*/ 41 w 64"/>
                <a:gd name="T71" fmla="*/ 62 h 197"/>
                <a:gd name="T72" fmla="*/ 48 w 64"/>
                <a:gd name="T73" fmla="*/ 86 h 197"/>
                <a:gd name="T74" fmla="*/ 43 w 64"/>
                <a:gd name="T75" fmla="*/ 55 h 197"/>
                <a:gd name="T76" fmla="*/ 38 w 64"/>
                <a:gd name="T77" fmla="*/ 19 h 197"/>
                <a:gd name="T78" fmla="*/ 36 w 64"/>
                <a:gd name="T79"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4" h="197">
                  <a:moveTo>
                    <a:pt x="57" y="143"/>
                  </a:moveTo>
                  <a:lnTo>
                    <a:pt x="52" y="143"/>
                  </a:lnTo>
                  <a:lnTo>
                    <a:pt x="52" y="150"/>
                  </a:lnTo>
                  <a:lnTo>
                    <a:pt x="55" y="162"/>
                  </a:lnTo>
                  <a:lnTo>
                    <a:pt x="59" y="192"/>
                  </a:lnTo>
                  <a:lnTo>
                    <a:pt x="59" y="195"/>
                  </a:lnTo>
                  <a:lnTo>
                    <a:pt x="59" y="192"/>
                  </a:lnTo>
                  <a:lnTo>
                    <a:pt x="52" y="176"/>
                  </a:lnTo>
                  <a:lnTo>
                    <a:pt x="50" y="166"/>
                  </a:lnTo>
                  <a:lnTo>
                    <a:pt x="43" y="145"/>
                  </a:lnTo>
                  <a:lnTo>
                    <a:pt x="38" y="145"/>
                  </a:lnTo>
                  <a:lnTo>
                    <a:pt x="48" y="176"/>
                  </a:lnTo>
                  <a:lnTo>
                    <a:pt x="50" y="183"/>
                  </a:lnTo>
                  <a:lnTo>
                    <a:pt x="55" y="192"/>
                  </a:lnTo>
                  <a:lnTo>
                    <a:pt x="55" y="195"/>
                  </a:lnTo>
                  <a:lnTo>
                    <a:pt x="55" y="197"/>
                  </a:lnTo>
                  <a:lnTo>
                    <a:pt x="62" y="195"/>
                  </a:lnTo>
                  <a:lnTo>
                    <a:pt x="64" y="195"/>
                  </a:lnTo>
                  <a:lnTo>
                    <a:pt x="64" y="192"/>
                  </a:lnTo>
                  <a:lnTo>
                    <a:pt x="57" y="150"/>
                  </a:lnTo>
                  <a:lnTo>
                    <a:pt x="57" y="143"/>
                  </a:lnTo>
                  <a:close/>
                  <a:moveTo>
                    <a:pt x="45" y="90"/>
                  </a:moveTo>
                  <a:lnTo>
                    <a:pt x="48" y="116"/>
                  </a:lnTo>
                  <a:lnTo>
                    <a:pt x="50" y="121"/>
                  </a:lnTo>
                  <a:lnTo>
                    <a:pt x="50" y="126"/>
                  </a:lnTo>
                  <a:lnTo>
                    <a:pt x="52" y="140"/>
                  </a:lnTo>
                  <a:lnTo>
                    <a:pt x="55" y="138"/>
                  </a:lnTo>
                  <a:lnTo>
                    <a:pt x="55" y="138"/>
                  </a:lnTo>
                  <a:lnTo>
                    <a:pt x="55" y="126"/>
                  </a:lnTo>
                  <a:lnTo>
                    <a:pt x="52" y="121"/>
                  </a:lnTo>
                  <a:lnTo>
                    <a:pt x="52" y="119"/>
                  </a:lnTo>
                  <a:lnTo>
                    <a:pt x="52" y="114"/>
                  </a:lnTo>
                  <a:lnTo>
                    <a:pt x="50" y="90"/>
                  </a:lnTo>
                  <a:lnTo>
                    <a:pt x="45" y="90"/>
                  </a:lnTo>
                  <a:close/>
                  <a:moveTo>
                    <a:pt x="17" y="86"/>
                  </a:moveTo>
                  <a:lnTo>
                    <a:pt x="29" y="116"/>
                  </a:lnTo>
                  <a:lnTo>
                    <a:pt x="29" y="121"/>
                  </a:lnTo>
                  <a:lnTo>
                    <a:pt x="33" y="131"/>
                  </a:lnTo>
                  <a:lnTo>
                    <a:pt x="33" y="135"/>
                  </a:lnTo>
                  <a:lnTo>
                    <a:pt x="36" y="140"/>
                  </a:lnTo>
                  <a:lnTo>
                    <a:pt x="41" y="140"/>
                  </a:lnTo>
                  <a:lnTo>
                    <a:pt x="38" y="133"/>
                  </a:lnTo>
                  <a:lnTo>
                    <a:pt x="36" y="128"/>
                  </a:lnTo>
                  <a:lnTo>
                    <a:pt x="33" y="124"/>
                  </a:lnTo>
                  <a:lnTo>
                    <a:pt x="33" y="119"/>
                  </a:lnTo>
                  <a:lnTo>
                    <a:pt x="22" y="88"/>
                  </a:lnTo>
                  <a:lnTo>
                    <a:pt x="17" y="86"/>
                  </a:lnTo>
                  <a:close/>
                  <a:moveTo>
                    <a:pt x="36" y="0"/>
                  </a:moveTo>
                  <a:lnTo>
                    <a:pt x="29" y="7"/>
                  </a:lnTo>
                  <a:lnTo>
                    <a:pt x="3" y="38"/>
                  </a:lnTo>
                  <a:lnTo>
                    <a:pt x="0" y="38"/>
                  </a:lnTo>
                  <a:lnTo>
                    <a:pt x="0" y="41"/>
                  </a:lnTo>
                  <a:lnTo>
                    <a:pt x="3" y="43"/>
                  </a:lnTo>
                  <a:lnTo>
                    <a:pt x="3" y="48"/>
                  </a:lnTo>
                  <a:lnTo>
                    <a:pt x="10" y="64"/>
                  </a:lnTo>
                  <a:lnTo>
                    <a:pt x="12" y="69"/>
                  </a:lnTo>
                  <a:lnTo>
                    <a:pt x="12" y="74"/>
                  </a:lnTo>
                  <a:lnTo>
                    <a:pt x="15" y="76"/>
                  </a:lnTo>
                  <a:lnTo>
                    <a:pt x="15" y="81"/>
                  </a:lnTo>
                  <a:lnTo>
                    <a:pt x="19" y="83"/>
                  </a:lnTo>
                  <a:lnTo>
                    <a:pt x="17" y="74"/>
                  </a:lnTo>
                  <a:lnTo>
                    <a:pt x="17" y="71"/>
                  </a:lnTo>
                  <a:lnTo>
                    <a:pt x="15" y="69"/>
                  </a:lnTo>
                  <a:lnTo>
                    <a:pt x="15" y="64"/>
                  </a:lnTo>
                  <a:lnTo>
                    <a:pt x="7" y="45"/>
                  </a:lnTo>
                  <a:lnTo>
                    <a:pt x="5" y="41"/>
                  </a:lnTo>
                  <a:lnTo>
                    <a:pt x="5" y="41"/>
                  </a:lnTo>
                  <a:lnTo>
                    <a:pt x="33" y="10"/>
                  </a:lnTo>
                  <a:lnTo>
                    <a:pt x="33" y="22"/>
                  </a:lnTo>
                  <a:lnTo>
                    <a:pt x="36" y="26"/>
                  </a:lnTo>
                  <a:lnTo>
                    <a:pt x="41" y="57"/>
                  </a:lnTo>
                  <a:lnTo>
                    <a:pt x="41" y="62"/>
                  </a:lnTo>
                  <a:lnTo>
                    <a:pt x="43" y="86"/>
                  </a:lnTo>
                  <a:lnTo>
                    <a:pt x="48" y="86"/>
                  </a:lnTo>
                  <a:lnTo>
                    <a:pt x="43" y="59"/>
                  </a:lnTo>
                  <a:lnTo>
                    <a:pt x="43" y="55"/>
                  </a:lnTo>
                  <a:lnTo>
                    <a:pt x="38" y="24"/>
                  </a:lnTo>
                  <a:lnTo>
                    <a:pt x="38" y="19"/>
                  </a:lnTo>
                  <a:lnTo>
                    <a:pt x="36" y="10"/>
                  </a:lnTo>
                  <a:lnTo>
                    <a:pt x="36"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53" name="Freeform 33"/>
            <p:cNvSpPr>
              <a:spLocks noEditPoints="1"/>
            </p:cNvSpPr>
            <p:nvPr/>
          </p:nvSpPr>
          <p:spPr bwMode="auto">
            <a:xfrm>
              <a:off x="9915938" y="3317867"/>
              <a:ext cx="114501" cy="320407"/>
            </a:xfrm>
            <a:custGeom>
              <a:avLst/>
              <a:gdLst>
                <a:gd name="T0" fmla="*/ 52 w 64"/>
                <a:gd name="T1" fmla="*/ 143 h 197"/>
                <a:gd name="T2" fmla="*/ 55 w 64"/>
                <a:gd name="T3" fmla="*/ 162 h 197"/>
                <a:gd name="T4" fmla="*/ 59 w 64"/>
                <a:gd name="T5" fmla="*/ 195 h 197"/>
                <a:gd name="T6" fmla="*/ 52 w 64"/>
                <a:gd name="T7" fmla="*/ 176 h 197"/>
                <a:gd name="T8" fmla="*/ 43 w 64"/>
                <a:gd name="T9" fmla="*/ 145 h 197"/>
                <a:gd name="T10" fmla="*/ 48 w 64"/>
                <a:gd name="T11" fmla="*/ 176 h 197"/>
                <a:gd name="T12" fmla="*/ 55 w 64"/>
                <a:gd name="T13" fmla="*/ 192 h 197"/>
                <a:gd name="T14" fmla="*/ 55 w 64"/>
                <a:gd name="T15" fmla="*/ 197 h 197"/>
                <a:gd name="T16" fmla="*/ 64 w 64"/>
                <a:gd name="T17" fmla="*/ 195 h 197"/>
                <a:gd name="T18" fmla="*/ 57 w 64"/>
                <a:gd name="T19" fmla="*/ 150 h 197"/>
                <a:gd name="T20" fmla="*/ 45 w 64"/>
                <a:gd name="T21" fmla="*/ 90 h 197"/>
                <a:gd name="T22" fmla="*/ 50 w 64"/>
                <a:gd name="T23" fmla="*/ 121 h 197"/>
                <a:gd name="T24" fmla="*/ 52 w 64"/>
                <a:gd name="T25" fmla="*/ 140 h 197"/>
                <a:gd name="T26" fmla="*/ 55 w 64"/>
                <a:gd name="T27" fmla="*/ 138 h 197"/>
                <a:gd name="T28" fmla="*/ 52 w 64"/>
                <a:gd name="T29" fmla="*/ 121 h 197"/>
                <a:gd name="T30" fmla="*/ 52 w 64"/>
                <a:gd name="T31" fmla="*/ 114 h 197"/>
                <a:gd name="T32" fmla="*/ 45 w 64"/>
                <a:gd name="T33" fmla="*/ 90 h 197"/>
                <a:gd name="T34" fmla="*/ 29 w 64"/>
                <a:gd name="T35" fmla="*/ 116 h 197"/>
                <a:gd name="T36" fmla="*/ 33 w 64"/>
                <a:gd name="T37" fmla="*/ 131 h 197"/>
                <a:gd name="T38" fmla="*/ 36 w 64"/>
                <a:gd name="T39" fmla="*/ 140 h 197"/>
                <a:gd name="T40" fmla="*/ 38 w 64"/>
                <a:gd name="T41" fmla="*/ 133 h 197"/>
                <a:gd name="T42" fmla="*/ 33 w 64"/>
                <a:gd name="T43" fmla="*/ 124 h 197"/>
                <a:gd name="T44" fmla="*/ 22 w 64"/>
                <a:gd name="T45" fmla="*/ 88 h 197"/>
                <a:gd name="T46" fmla="*/ 36 w 64"/>
                <a:gd name="T47" fmla="*/ 0 h 197"/>
                <a:gd name="T48" fmla="*/ 3 w 64"/>
                <a:gd name="T49" fmla="*/ 38 h 197"/>
                <a:gd name="T50" fmla="*/ 0 w 64"/>
                <a:gd name="T51" fmla="*/ 41 h 197"/>
                <a:gd name="T52" fmla="*/ 3 w 64"/>
                <a:gd name="T53" fmla="*/ 48 h 197"/>
                <a:gd name="T54" fmla="*/ 12 w 64"/>
                <a:gd name="T55" fmla="*/ 69 h 197"/>
                <a:gd name="T56" fmla="*/ 15 w 64"/>
                <a:gd name="T57" fmla="*/ 76 h 197"/>
                <a:gd name="T58" fmla="*/ 19 w 64"/>
                <a:gd name="T59" fmla="*/ 83 h 197"/>
                <a:gd name="T60" fmla="*/ 17 w 64"/>
                <a:gd name="T61" fmla="*/ 71 h 197"/>
                <a:gd name="T62" fmla="*/ 15 w 64"/>
                <a:gd name="T63" fmla="*/ 64 h 197"/>
                <a:gd name="T64" fmla="*/ 5 w 64"/>
                <a:gd name="T65" fmla="*/ 41 h 197"/>
                <a:gd name="T66" fmla="*/ 33 w 64"/>
                <a:gd name="T67" fmla="*/ 10 h 197"/>
                <a:gd name="T68" fmla="*/ 36 w 64"/>
                <a:gd name="T69" fmla="*/ 26 h 197"/>
                <a:gd name="T70" fmla="*/ 41 w 64"/>
                <a:gd name="T71" fmla="*/ 62 h 197"/>
                <a:gd name="T72" fmla="*/ 48 w 64"/>
                <a:gd name="T73" fmla="*/ 86 h 197"/>
                <a:gd name="T74" fmla="*/ 43 w 64"/>
                <a:gd name="T75" fmla="*/ 55 h 197"/>
                <a:gd name="T76" fmla="*/ 38 w 64"/>
                <a:gd name="T77" fmla="*/ 19 h 197"/>
                <a:gd name="T78" fmla="*/ 36 w 64"/>
                <a:gd name="T79"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4" h="197">
                  <a:moveTo>
                    <a:pt x="57" y="143"/>
                  </a:moveTo>
                  <a:lnTo>
                    <a:pt x="52" y="143"/>
                  </a:lnTo>
                  <a:lnTo>
                    <a:pt x="52" y="150"/>
                  </a:lnTo>
                  <a:lnTo>
                    <a:pt x="55" y="162"/>
                  </a:lnTo>
                  <a:lnTo>
                    <a:pt x="59" y="192"/>
                  </a:lnTo>
                  <a:lnTo>
                    <a:pt x="59" y="195"/>
                  </a:lnTo>
                  <a:lnTo>
                    <a:pt x="59" y="192"/>
                  </a:lnTo>
                  <a:lnTo>
                    <a:pt x="52" y="176"/>
                  </a:lnTo>
                  <a:lnTo>
                    <a:pt x="50" y="166"/>
                  </a:lnTo>
                  <a:lnTo>
                    <a:pt x="43" y="145"/>
                  </a:lnTo>
                  <a:lnTo>
                    <a:pt x="38" y="145"/>
                  </a:lnTo>
                  <a:lnTo>
                    <a:pt x="48" y="176"/>
                  </a:lnTo>
                  <a:lnTo>
                    <a:pt x="50" y="183"/>
                  </a:lnTo>
                  <a:lnTo>
                    <a:pt x="55" y="192"/>
                  </a:lnTo>
                  <a:lnTo>
                    <a:pt x="55" y="195"/>
                  </a:lnTo>
                  <a:lnTo>
                    <a:pt x="55" y="197"/>
                  </a:lnTo>
                  <a:lnTo>
                    <a:pt x="62" y="195"/>
                  </a:lnTo>
                  <a:lnTo>
                    <a:pt x="64" y="195"/>
                  </a:lnTo>
                  <a:lnTo>
                    <a:pt x="64" y="192"/>
                  </a:lnTo>
                  <a:lnTo>
                    <a:pt x="57" y="150"/>
                  </a:lnTo>
                  <a:lnTo>
                    <a:pt x="57" y="143"/>
                  </a:lnTo>
                  <a:moveTo>
                    <a:pt x="45" y="90"/>
                  </a:moveTo>
                  <a:lnTo>
                    <a:pt x="48" y="116"/>
                  </a:lnTo>
                  <a:lnTo>
                    <a:pt x="50" y="121"/>
                  </a:lnTo>
                  <a:lnTo>
                    <a:pt x="50" y="126"/>
                  </a:lnTo>
                  <a:lnTo>
                    <a:pt x="52" y="140"/>
                  </a:lnTo>
                  <a:lnTo>
                    <a:pt x="55" y="138"/>
                  </a:lnTo>
                  <a:lnTo>
                    <a:pt x="55" y="138"/>
                  </a:lnTo>
                  <a:lnTo>
                    <a:pt x="55" y="126"/>
                  </a:lnTo>
                  <a:lnTo>
                    <a:pt x="52" y="121"/>
                  </a:lnTo>
                  <a:lnTo>
                    <a:pt x="52" y="119"/>
                  </a:lnTo>
                  <a:lnTo>
                    <a:pt x="52" y="114"/>
                  </a:lnTo>
                  <a:lnTo>
                    <a:pt x="50" y="90"/>
                  </a:lnTo>
                  <a:lnTo>
                    <a:pt x="45" y="90"/>
                  </a:lnTo>
                  <a:moveTo>
                    <a:pt x="17" y="86"/>
                  </a:moveTo>
                  <a:lnTo>
                    <a:pt x="29" y="116"/>
                  </a:lnTo>
                  <a:lnTo>
                    <a:pt x="29" y="121"/>
                  </a:lnTo>
                  <a:lnTo>
                    <a:pt x="33" y="131"/>
                  </a:lnTo>
                  <a:lnTo>
                    <a:pt x="33" y="135"/>
                  </a:lnTo>
                  <a:lnTo>
                    <a:pt x="36" y="140"/>
                  </a:lnTo>
                  <a:lnTo>
                    <a:pt x="41" y="140"/>
                  </a:lnTo>
                  <a:lnTo>
                    <a:pt x="38" y="133"/>
                  </a:lnTo>
                  <a:lnTo>
                    <a:pt x="36" y="128"/>
                  </a:lnTo>
                  <a:lnTo>
                    <a:pt x="33" y="124"/>
                  </a:lnTo>
                  <a:lnTo>
                    <a:pt x="33" y="119"/>
                  </a:lnTo>
                  <a:lnTo>
                    <a:pt x="22" y="88"/>
                  </a:lnTo>
                  <a:lnTo>
                    <a:pt x="17" y="86"/>
                  </a:lnTo>
                  <a:moveTo>
                    <a:pt x="36" y="0"/>
                  </a:moveTo>
                  <a:lnTo>
                    <a:pt x="29" y="7"/>
                  </a:lnTo>
                  <a:lnTo>
                    <a:pt x="3" y="38"/>
                  </a:lnTo>
                  <a:lnTo>
                    <a:pt x="0" y="38"/>
                  </a:lnTo>
                  <a:lnTo>
                    <a:pt x="0" y="41"/>
                  </a:lnTo>
                  <a:lnTo>
                    <a:pt x="3" y="43"/>
                  </a:lnTo>
                  <a:lnTo>
                    <a:pt x="3" y="48"/>
                  </a:lnTo>
                  <a:lnTo>
                    <a:pt x="10" y="64"/>
                  </a:lnTo>
                  <a:lnTo>
                    <a:pt x="12" y="69"/>
                  </a:lnTo>
                  <a:lnTo>
                    <a:pt x="12" y="74"/>
                  </a:lnTo>
                  <a:lnTo>
                    <a:pt x="15" y="76"/>
                  </a:lnTo>
                  <a:lnTo>
                    <a:pt x="15" y="81"/>
                  </a:lnTo>
                  <a:lnTo>
                    <a:pt x="19" y="83"/>
                  </a:lnTo>
                  <a:lnTo>
                    <a:pt x="17" y="74"/>
                  </a:lnTo>
                  <a:lnTo>
                    <a:pt x="17" y="71"/>
                  </a:lnTo>
                  <a:lnTo>
                    <a:pt x="15" y="69"/>
                  </a:lnTo>
                  <a:lnTo>
                    <a:pt x="15" y="64"/>
                  </a:lnTo>
                  <a:lnTo>
                    <a:pt x="7" y="45"/>
                  </a:lnTo>
                  <a:lnTo>
                    <a:pt x="5" y="41"/>
                  </a:lnTo>
                  <a:lnTo>
                    <a:pt x="5" y="41"/>
                  </a:lnTo>
                  <a:lnTo>
                    <a:pt x="33" y="10"/>
                  </a:lnTo>
                  <a:lnTo>
                    <a:pt x="33" y="22"/>
                  </a:lnTo>
                  <a:lnTo>
                    <a:pt x="36" y="26"/>
                  </a:lnTo>
                  <a:lnTo>
                    <a:pt x="41" y="57"/>
                  </a:lnTo>
                  <a:lnTo>
                    <a:pt x="41" y="62"/>
                  </a:lnTo>
                  <a:lnTo>
                    <a:pt x="43" y="86"/>
                  </a:lnTo>
                  <a:lnTo>
                    <a:pt x="48" y="86"/>
                  </a:lnTo>
                  <a:lnTo>
                    <a:pt x="43" y="59"/>
                  </a:lnTo>
                  <a:lnTo>
                    <a:pt x="43" y="55"/>
                  </a:lnTo>
                  <a:lnTo>
                    <a:pt x="38" y="24"/>
                  </a:lnTo>
                  <a:lnTo>
                    <a:pt x="38" y="19"/>
                  </a:lnTo>
                  <a:lnTo>
                    <a:pt x="36" y="10"/>
                  </a:lnTo>
                  <a:lnTo>
                    <a:pt x="36"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54" name="Freeform 34"/>
            <p:cNvSpPr>
              <a:spLocks noEditPoints="1"/>
            </p:cNvSpPr>
            <p:nvPr/>
          </p:nvSpPr>
          <p:spPr bwMode="auto">
            <a:xfrm>
              <a:off x="9103698" y="3340637"/>
              <a:ext cx="1266665" cy="320407"/>
            </a:xfrm>
            <a:custGeom>
              <a:avLst/>
              <a:gdLst>
                <a:gd name="T0" fmla="*/ 45 w 708"/>
                <a:gd name="T1" fmla="*/ 193 h 197"/>
                <a:gd name="T2" fmla="*/ 76 w 708"/>
                <a:gd name="T3" fmla="*/ 186 h 197"/>
                <a:gd name="T4" fmla="*/ 80 w 708"/>
                <a:gd name="T5" fmla="*/ 186 h 197"/>
                <a:gd name="T6" fmla="*/ 31 w 708"/>
                <a:gd name="T7" fmla="*/ 195 h 197"/>
                <a:gd name="T8" fmla="*/ 28 w 708"/>
                <a:gd name="T9" fmla="*/ 176 h 197"/>
                <a:gd name="T10" fmla="*/ 83 w 708"/>
                <a:gd name="T11" fmla="*/ 188 h 197"/>
                <a:gd name="T12" fmla="*/ 556 w 708"/>
                <a:gd name="T13" fmla="*/ 119 h 197"/>
                <a:gd name="T14" fmla="*/ 506 w 708"/>
                <a:gd name="T15" fmla="*/ 126 h 197"/>
                <a:gd name="T16" fmla="*/ 473 w 708"/>
                <a:gd name="T17" fmla="*/ 129 h 197"/>
                <a:gd name="T18" fmla="*/ 319 w 708"/>
                <a:gd name="T19" fmla="*/ 152 h 197"/>
                <a:gd name="T20" fmla="*/ 258 w 708"/>
                <a:gd name="T21" fmla="*/ 159 h 197"/>
                <a:gd name="T22" fmla="*/ 263 w 708"/>
                <a:gd name="T23" fmla="*/ 164 h 197"/>
                <a:gd name="T24" fmla="*/ 322 w 708"/>
                <a:gd name="T25" fmla="*/ 155 h 197"/>
                <a:gd name="T26" fmla="*/ 476 w 708"/>
                <a:gd name="T27" fmla="*/ 133 h 197"/>
                <a:gd name="T28" fmla="*/ 511 w 708"/>
                <a:gd name="T29" fmla="*/ 129 h 197"/>
                <a:gd name="T30" fmla="*/ 575 w 708"/>
                <a:gd name="T31" fmla="*/ 119 h 197"/>
                <a:gd name="T32" fmla="*/ 663 w 708"/>
                <a:gd name="T33" fmla="*/ 100 h 197"/>
                <a:gd name="T34" fmla="*/ 665 w 708"/>
                <a:gd name="T35" fmla="*/ 102 h 197"/>
                <a:gd name="T36" fmla="*/ 672 w 708"/>
                <a:gd name="T37" fmla="*/ 107 h 197"/>
                <a:gd name="T38" fmla="*/ 708 w 708"/>
                <a:gd name="T39" fmla="*/ 102 h 197"/>
                <a:gd name="T40" fmla="*/ 665 w 708"/>
                <a:gd name="T41" fmla="*/ 95 h 197"/>
                <a:gd name="T42" fmla="*/ 274 w 708"/>
                <a:gd name="T43" fmla="*/ 45 h 197"/>
                <a:gd name="T44" fmla="*/ 300 w 708"/>
                <a:gd name="T45" fmla="*/ 48 h 197"/>
                <a:gd name="T46" fmla="*/ 379 w 708"/>
                <a:gd name="T47" fmla="*/ 60 h 197"/>
                <a:gd name="T48" fmla="*/ 450 w 708"/>
                <a:gd name="T49" fmla="*/ 69 h 197"/>
                <a:gd name="T50" fmla="*/ 499 w 708"/>
                <a:gd name="T51" fmla="*/ 76 h 197"/>
                <a:gd name="T52" fmla="*/ 528 w 708"/>
                <a:gd name="T53" fmla="*/ 81 h 197"/>
                <a:gd name="T54" fmla="*/ 537 w 708"/>
                <a:gd name="T55" fmla="*/ 76 h 197"/>
                <a:gd name="T56" fmla="*/ 502 w 708"/>
                <a:gd name="T57" fmla="*/ 72 h 197"/>
                <a:gd name="T58" fmla="*/ 461 w 708"/>
                <a:gd name="T59" fmla="*/ 67 h 197"/>
                <a:gd name="T60" fmla="*/ 405 w 708"/>
                <a:gd name="T61" fmla="*/ 57 h 197"/>
                <a:gd name="T62" fmla="*/ 329 w 708"/>
                <a:gd name="T63" fmla="*/ 48 h 197"/>
                <a:gd name="T64" fmla="*/ 289 w 708"/>
                <a:gd name="T65" fmla="*/ 43 h 197"/>
                <a:gd name="T66" fmla="*/ 265 w 708"/>
                <a:gd name="T67" fmla="*/ 43 h 197"/>
                <a:gd name="T68" fmla="*/ 260 w 708"/>
                <a:gd name="T69" fmla="*/ 38 h 197"/>
                <a:gd name="T70" fmla="*/ 260 w 708"/>
                <a:gd name="T71" fmla="*/ 38 h 197"/>
                <a:gd name="T72" fmla="*/ 2 w 708"/>
                <a:gd name="T73" fmla="*/ 29 h 197"/>
                <a:gd name="T74" fmla="*/ 9 w 708"/>
                <a:gd name="T75" fmla="*/ 76 h 197"/>
                <a:gd name="T76" fmla="*/ 19 w 708"/>
                <a:gd name="T77" fmla="*/ 133 h 197"/>
                <a:gd name="T78" fmla="*/ 24 w 708"/>
                <a:gd name="T79" fmla="*/ 136 h 197"/>
                <a:gd name="T80" fmla="*/ 14 w 708"/>
                <a:gd name="T81" fmla="*/ 81 h 197"/>
                <a:gd name="T82" fmla="*/ 9 w 708"/>
                <a:gd name="T83" fmla="*/ 38 h 197"/>
                <a:gd name="T84" fmla="*/ 5 w 708"/>
                <a:gd name="T85" fmla="*/ 5 h 197"/>
                <a:gd name="T86" fmla="*/ 83 w 708"/>
                <a:gd name="T87" fmla="*/ 17 h 197"/>
                <a:gd name="T88" fmla="*/ 201 w 708"/>
                <a:gd name="T89" fmla="*/ 34 h 197"/>
                <a:gd name="T90" fmla="*/ 194 w 708"/>
                <a:gd name="T91" fmla="*/ 29 h 197"/>
                <a:gd name="T92" fmla="*/ 80 w 708"/>
                <a:gd name="T93" fmla="*/ 12 h 197"/>
                <a:gd name="T94" fmla="*/ 0 w 708"/>
                <a:gd name="T95"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708" h="197">
                  <a:moveTo>
                    <a:pt x="66" y="186"/>
                  </a:moveTo>
                  <a:lnTo>
                    <a:pt x="64" y="188"/>
                  </a:lnTo>
                  <a:lnTo>
                    <a:pt x="42" y="190"/>
                  </a:lnTo>
                  <a:lnTo>
                    <a:pt x="45" y="193"/>
                  </a:lnTo>
                  <a:lnTo>
                    <a:pt x="61" y="193"/>
                  </a:lnTo>
                  <a:lnTo>
                    <a:pt x="66" y="186"/>
                  </a:lnTo>
                  <a:close/>
                  <a:moveTo>
                    <a:pt x="80" y="186"/>
                  </a:moveTo>
                  <a:lnTo>
                    <a:pt x="76" y="186"/>
                  </a:lnTo>
                  <a:lnTo>
                    <a:pt x="68" y="190"/>
                  </a:lnTo>
                  <a:lnTo>
                    <a:pt x="71" y="190"/>
                  </a:lnTo>
                  <a:lnTo>
                    <a:pt x="73" y="190"/>
                  </a:lnTo>
                  <a:lnTo>
                    <a:pt x="80" y="186"/>
                  </a:lnTo>
                  <a:close/>
                  <a:moveTo>
                    <a:pt x="24" y="169"/>
                  </a:moveTo>
                  <a:lnTo>
                    <a:pt x="26" y="193"/>
                  </a:lnTo>
                  <a:lnTo>
                    <a:pt x="28" y="197"/>
                  </a:lnTo>
                  <a:lnTo>
                    <a:pt x="31" y="195"/>
                  </a:lnTo>
                  <a:lnTo>
                    <a:pt x="40" y="195"/>
                  </a:lnTo>
                  <a:lnTo>
                    <a:pt x="38" y="190"/>
                  </a:lnTo>
                  <a:lnTo>
                    <a:pt x="31" y="193"/>
                  </a:lnTo>
                  <a:lnTo>
                    <a:pt x="28" y="176"/>
                  </a:lnTo>
                  <a:lnTo>
                    <a:pt x="24" y="169"/>
                  </a:lnTo>
                  <a:close/>
                  <a:moveTo>
                    <a:pt x="229" y="164"/>
                  </a:moveTo>
                  <a:lnTo>
                    <a:pt x="87" y="183"/>
                  </a:lnTo>
                  <a:lnTo>
                    <a:pt x="83" y="188"/>
                  </a:lnTo>
                  <a:lnTo>
                    <a:pt x="227" y="169"/>
                  </a:lnTo>
                  <a:lnTo>
                    <a:pt x="229" y="164"/>
                  </a:lnTo>
                  <a:close/>
                  <a:moveTo>
                    <a:pt x="577" y="114"/>
                  </a:moveTo>
                  <a:lnTo>
                    <a:pt x="556" y="119"/>
                  </a:lnTo>
                  <a:lnTo>
                    <a:pt x="544" y="119"/>
                  </a:lnTo>
                  <a:lnTo>
                    <a:pt x="513" y="124"/>
                  </a:lnTo>
                  <a:lnTo>
                    <a:pt x="509" y="124"/>
                  </a:lnTo>
                  <a:lnTo>
                    <a:pt x="506" y="126"/>
                  </a:lnTo>
                  <a:lnTo>
                    <a:pt x="495" y="126"/>
                  </a:lnTo>
                  <a:lnTo>
                    <a:pt x="490" y="126"/>
                  </a:lnTo>
                  <a:lnTo>
                    <a:pt x="480" y="129"/>
                  </a:lnTo>
                  <a:lnTo>
                    <a:pt x="473" y="129"/>
                  </a:lnTo>
                  <a:lnTo>
                    <a:pt x="416" y="138"/>
                  </a:lnTo>
                  <a:lnTo>
                    <a:pt x="412" y="138"/>
                  </a:lnTo>
                  <a:lnTo>
                    <a:pt x="329" y="150"/>
                  </a:lnTo>
                  <a:lnTo>
                    <a:pt x="319" y="152"/>
                  </a:lnTo>
                  <a:lnTo>
                    <a:pt x="277" y="157"/>
                  </a:lnTo>
                  <a:lnTo>
                    <a:pt x="272" y="157"/>
                  </a:lnTo>
                  <a:lnTo>
                    <a:pt x="263" y="159"/>
                  </a:lnTo>
                  <a:lnTo>
                    <a:pt x="258" y="159"/>
                  </a:lnTo>
                  <a:lnTo>
                    <a:pt x="234" y="164"/>
                  </a:lnTo>
                  <a:lnTo>
                    <a:pt x="232" y="169"/>
                  </a:lnTo>
                  <a:lnTo>
                    <a:pt x="258" y="164"/>
                  </a:lnTo>
                  <a:lnTo>
                    <a:pt x="263" y="164"/>
                  </a:lnTo>
                  <a:lnTo>
                    <a:pt x="274" y="162"/>
                  </a:lnTo>
                  <a:lnTo>
                    <a:pt x="279" y="162"/>
                  </a:lnTo>
                  <a:lnTo>
                    <a:pt x="310" y="157"/>
                  </a:lnTo>
                  <a:lnTo>
                    <a:pt x="322" y="155"/>
                  </a:lnTo>
                  <a:lnTo>
                    <a:pt x="416" y="143"/>
                  </a:lnTo>
                  <a:lnTo>
                    <a:pt x="421" y="140"/>
                  </a:lnTo>
                  <a:lnTo>
                    <a:pt x="469" y="136"/>
                  </a:lnTo>
                  <a:lnTo>
                    <a:pt x="476" y="133"/>
                  </a:lnTo>
                  <a:lnTo>
                    <a:pt x="492" y="131"/>
                  </a:lnTo>
                  <a:lnTo>
                    <a:pt x="497" y="131"/>
                  </a:lnTo>
                  <a:lnTo>
                    <a:pt x="506" y="129"/>
                  </a:lnTo>
                  <a:lnTo>
                    <a:pt x="511" y="129"/>
                  </a:lnTo>
                  <a:lnTo>
                    <a:pt x="513" y="129"/>
                  </a:lnTo>
                  <a:lnTo>
                    <a:pt x="556" y="121"/>
                  </a:lnTo>
                  <a:lnTo>
                    <a:pt x="568" y="121"/>
                  </a:lnTo>
                  <a:lnTo>
                    <a:pt x="575" y="119"/>
                  </a:lnTo>
                  <a:lnTo>
                    <a:pt x="577" y="114"/>
                  </a:lnTo>
                  <a:close/>
                  <a:moveTo>
                    <a:pt x="587" y="83"/>
                  </a:moveTo>
                  <a:lnTo>
                    <a:pt x="587" y="88"/>
                  </a:lnTo>
                  <a:lnTo>
                    <a:pt x="663" y="100"/>
                  </a:lnTo>
                  <a:lnTo>
                    <a:pt x="667" y="100"/>
                  </a:lnTo>
                  <a:lnTo>
                    <a:pt x="677" y="102"/>
                  </a:lnTo>
                  <a:lnTo>
                    <a:pt x="670" y="102"/>
                  </a:lnTo>
                  <a:lnTo>
                    <a:pt x="665" y="102"/>
                  </a:lnTo>
                  <a:lnTo>
                    <a:pt x="580" y="114"/>
                  </a:lnTo>
                  <a:lnTo>
                    <a:pt x="580" y="119"/>
                  </a:lnTo>
                  <a:lnTo>
                    <a:pt x="667" y="107"/>
                  </a:lnTo>
                  <a:lnTo>
                    <a:pt x="672" y="107"/>
                  </a:lnTo>
                  <a:lnTo>
                    <a:pt x="677" y="105"/>
                  </a:lnTo>
                  <a:lnTo>
                    <a:pt x="684" y="105"/>
                  </a:lnTo>
                  <a:lnTo>
                    <a:pt x="689" y="105"/>
                  </a:lnTo>
                  <a:lnTo>
                    <a:pt x="708" y="102"/>
                  </a:lnTo>
                  <a:lnTo>
                    <a:pt x="691" y="100"/>
                  </a:lnTo>
                  <a:lnTo>
                    <a:pt x="686" y="98"/>
                  </a:lnTo>
                  <a:lnTo>
                    <a:pt x="677" y="98"/>
                  </a:lnTo>
                  <a:lnTo>
                    <a:pt x="665" y="95"/>
                  </a:lnTo>
                  <a:lnTo>
                    <a:pt x="658" y="95"/>
                  </a:lnTo>
                  <a:lnTo>
                    <a:pt x="587" y="83"/>
                  </a:lnTo>
                  <a:close/>
                  <a:moveTo>
                    <a:pt x="277" y="41"/>
                  </a:moveTo>
                  <a:lnTo>
                    <a:pt x="274" y="45"/>
                  </a:lnTo>
                  <a:lnTo>
                    <a:pt x="284" y="45"/>
                  </a:lnTo>
                  <a:lnTo>
                    <a:pt x="289" y="45"/>
                  </a:lnTo>
                  <a:lnTo>
                    <a:pt x="296" y="48"/>
                  </a:lnTo>
                  <a:lnTo>
                    <a:pt x="300" y="48"/>
                  </a:lnTo>
                  <a:lnTo>
                    <a:pt x="319" y="50"/>
                  </a:lnTo>
                  <a:lnTo>
                    <a:pt x="324" y="53"/>
                  </a:lnTo>
                  <a:lnTo>
                    <a:pt x="362" y="57"/>
                  </a:lnTo>
                  <a:lnTo>
                    <a:pt x="379" y="60"/>
                  </a:lnTo>
                  <a:lnTo>
                    <a:pt x="388" y="60"/>
                  </a:lnTo>
                  <a:lnTo>
                    <a:pt x="402" y="62"/>
                  </a:lnTo>
                  <a:lnTo>
                    <a:pt x="409" y="64"/>
                  </a:lnTo>
                  <a:lnTo>
                    <a:pt x="450" y="69"/>
                  </a:lnTo>
                  <a:lnTo>
                    <a:pt x="457" y="69"/>
                  </a:lnTo>
                  <a:lnTo>
                    <a:pt x="471" y="72"/>
                  </a:lnTo>
                  <a:lnTo>
                    <a:pt x="476" y="74"/>
                  </a:lnTo>
                  <a:lnTo>
                    <a:pt x="499" y="76"/>
                  </a:lnTo>
                  <a:lnTo>
                    <a:pt x="504" y="76"/>
                  </a:lnTo>
                  <a:lnTo>
                    <a:pt x="518" y="79"/>
                  </a:lnTo>
                  <a:lnTo>
                    <a:pt x="523" y="79"/>
                  </a:lnTo>
                  <a:lnTo>
                    <a:pt x="528" y="81"/>
                  </a:lnTo>
                  <a:lnTo>
                    <a:pt x="532" y="81"/>
                  </a:lnTo>
                  <a:lnTo>
                    <a:pt x="582" y="88"/>
                  </a:lnTo>
                  <a:lnTo>
                    <a:pt x="582" y="83"/>
                  </a:lnTo>
                  <a:lnTo>
                    <a:pt x="537" y="76"/>
                  </a:lnTo>
                  <a:lnTo>
                    <a:pt x="532" y="76"/>
                  </a:lnTo>
                  <a:lnTo>
                    <a:pt x="523" y="76"/>
                  </a:lnTo>
                  <a:lnTo>
                    <a:pt x="518" y="74"/>
                  </a:lnTo>
                  <a:lnTo>
                    <a:pt x="502" y="72"/>
                  </a:lnTo>
                  <a:lnTo>
                    <a:pt x="497" y="72"/>
                  </a:lnTo>
                  <a:lnTo>
                    <a:pt x="473" y="69"/>
                  </a:lnTo>
                  <a:lnTo>
                    <a:pt x="469" y="67"/>
                  </a:lnTo>
                  <a:lnTo>
                    <a:pt x="461" y="67"/>
                  </a:lnTo>
                  <a:lnTo>
                    <a:pt x="457" y="67"/>
                  </a:lnTo>
                  <a:lnTo>
                    <a:pt x="414" y="60"/>
                  </a:lnTo>
                  <a:lnTo>
                    <a:pt x="407" y="60"/>
                  </a:lnTo>
                  <a:lnTo>
                    <a:pt x="405" y="57"/>
                  </a:lnTo>
                  <a:lnTo>
                    <a:pt x="383" y="55"/>
                  </a:lnTo>
                  <a:lnTo>
                    <a:pt x="379" y="55"/>
                  </a:lnTo>
                  <a:lnTo>
                    <a:pt x="369" y="53"/>
                  </a:lnTo>
                  <a:lnTo>
                    <a:pt x="329" y="48"/>
                  </a:lnTo>
                  <a:lnTo>
                    <a:pt x="322" y="48"/>
                  </a:lnTo>
                  <a:lnTo>
                    <a:pt x="303" y="43"/>
                  </a:lnTo>
                  <a:lnTo>
                    <a:pt x="298" y="43"/>
                  </a:lnTo>
                  <a:lnTo>
                    <a:pt x="289" y="43"/>
                  </a:lnTo>
                  <a:lnTo>
                    <a:pt x="284" y="41"/>
                  </a:lnTo>
                  <a:lnTo>
                    <a:pt x="277" y="41"/>
                  </a:lnTo>
                  <a:close/>
                  <a:moveTo>
                    <a:pt x="270" y="38"/>
                  </a:moveTo>
                  <a:lnTo>
                    <a:pt x="265" y="43"/>
                  </a:lnTo>
                  <a:lnTo>
                    <a:pt x="270" y="43"/>
                  </a:lnTo>
                  <a:lnTo>
                    <a:pt x="272" y="41"/>
                  </a:lnTo>
                  <a:lnTo>
                    <a:pt x="270" y="38"/>
                  </a:lnTo>
                  <a:close/>
                  <a:moveTo>
                    <a:pt x="260" y="38"/>
                  </a:moveTo>
                  <a:lnTo>
                    <a:pt x="255" y="41"/>
                  </a:lnTo>
                  <a:lnTo>
                    <a:pt x="258" y="43"/>
                  </a:lnTo>
                  <a:lnTo>
                    <a:pt x="263" y="38"/>
                  </a:lnTo>
                  <a:lnTo>
                    <a:pt x="260" y="38"/>
                  </a:lnTo>
                  <a:close/>
                  <a:moveTo>
                    <a:pt x="0" y="0"/>
                  </a:moveTo>
                  <a:lnTo>
                    <a:pt x="0" y="8"/>
                  </a:lnTo>
                  <a:lnTo>
                    <a:pt x="2" y="19"/>
                  </a:lnTo>
                  <a:lnTo>
                    <a:pt x="2" y="29"/>
                  </a:lnTo>
                  <a:lnTo>
                    <a:pt x="5" y="36"/>
                  </a:lnTo>
                  <a:lnTo>
                    <a:pt x="7" y="57"/>
                  </a:lnTo>
                  <a:lnTo>
                    <a:pt x="7" y="62"/>
                  </a:lnTo>
                  <a:lnTo>
                    <a:pt x="9" y="76"/>
                  </a:lnTo>
                  <a:lnTo>
                    <a:pt x="9" y="81"/>
                  </a:lnTo>
                  <a:lnTo>
                    <a:pt x="12" y="86"/>
                  </a:lnTo>
                  <a:lnTo>
                    <a:pt x="12" y="91"/>
                  </a:lnTo>
                  <a:lnTo>
                    <a:pt x="19" y="133"/>
                  </a:lnTo>
                  <a:lnTo>
                    <a:pt x="19" y="140"/>
                  </a:lnTo>
                  <a:lnTo>
                    <a:pt x="21" y="159"/>
                  </a:lnTo>
                  <a:lnTo>
                    <a:pt x="28" y="167"/>
                  </a:lnTo>
                  <a:lnTo>
                    <a:pt x="24" y="136"/>
                  </a:lnTo>
                  <a:lnTo>
                    <a:pt x="21" y="129"/>
                  </a:lnTo>
                  <a:lnTo>
                    <a:pt x="16" y="88"/>
                  </a:lnTo>
                  <a:lnTo>
                    <a:pt x="14" y="83"/>
                  </a:lnTo>
                  <a:lnTo>
                    <a:pt x="14" y="81"/>
                  </a:lnTo>
                  <a:lnTo>
                    <a:pt x="14" y="76"/>
                  </a:lnTo>
                  <a:lnTo>
                    <a:pt x="12" y="62"/>
                  </a:lnTo>
                  <a:lnTo>
                    <a:pt x="12" y="57"/>
                  </a:lnTo>
                  <a:lnTo>
                    <a:pt x="9" y="38"/>
                  </a:lnTo>
                  <a:lnTo>
                    <a:pt x="5" y="17"/>
                  </a:lnTo>
                  <a:lnTo>
                    <a:pt x="5" y="10"/>
                  </a:lnTo>
                  <a:lnTo>
                    <a:pt x="5" y="8"/>
                  </a:lnTo>
                  <a:lnTo>
                    <a:pt x="5" y="5"/>
                  </a:lnTo>
                  <a:lnTo>
                    <a:pt x="21" y="8"/>
                  </a:lnTo>
                  <a:lnTo>
                    <a:pt x="26" y="10"/>
                  </a:lnTo>
                  <a:lnTo>
                    <a:pt x="78" y="17"/>
                  </a:lnTo>
                  <a:lnTo>
                    <a:pt x="83" y="17"/>
                  </a:lnTo>
                  <a:lnTo>
                    <a:pt x="140" y="24"/>
                  </a:lnTo>
                  <a:lnTo>
                    <a:pt x="147" y="27"/>
                  </a:lnTo>
                  <a:lnTo>
                    <a:pt x="196" y="34"/>
                  </a:lnTo>
                  <a:lnTo>
                    <a:pt x="201" y="34"/>
                  </a:lnTo>
                  <a:lnTo>
                    <a:pt x="248" y="41"/>
                  </a:lnTo>
                  <a:lnTo>
                    <a:pt x="253" y="36"/>
                  </a:lnTo>
                  <a:lnTo>
                    <a:pt x="199" y="29"/>
                  </a:lnTo>
                  <a:lnTo>
                    <a:pt x="194" y="29"/>
                  </a:lnTo>
                  <a:lnTo>
                    <a:pt x="154" y="22"/>
                  </a:lnTo>
                  <a:lnTo>
                    <a:pt x="144" y="22"/>
                  </a:lnTo>
                  <a:lnTo>
                    <a:pt x="85" y="12"/>
                  </a:lnTo>
                  <a:lnTo>
                    <a:pt x="80" y="12"/>
                  </a:lnTo>
                  <a:lnTo>
                    <a:pt x="28" y="5"/>
                  </a:lnTo>
                  <a:lnTo>
                    <a:pt x="24" y="5"/>
                  </a:lnTo>
                  <a:lnTo>
                    <a:pt x="5" y="3"/>
                  </a:lnTo>
                  <a:lnTo>
                    <a:pt x="0" y="0"/>
                  </a:lnTo>
                  <a:lnTo>
                    <a:pt x="0"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55" name="Freeform 35"/>
            <p:cNvSpPr>
              <a:spLocks noEditPoints="1"/>
            </p:cNvSpPr>
            <p:nvPr/>
          </p:nvSpPr>
          <p:spPr bwMode="auto">
            <a:xfrm>
              <a:off x="9103698" y="3340637"/>
              <a:ext cx="1266665" cy="320407"/>
            </a:xfrm>
            <a:custGeom>
              <a:avLst/>
              <a:gdLst>
                <a:gd name="T0" fmla="*/ 45 w 708"/>
                <a:gd name="T1" fmla="*/ 193 h 197"/>
                <a:gd name="T2" fmla="*/ 76 w 708"/>
                <a:gd name="T3" fmla="*/ 186 h 197"/>
                <a:gd name="T4" fmla="*/ 80 w 708"/>
                <a:gd name="T5" fmla="*/ 186 h 197"/>
                <a:gd name="T6" fmla="*/ 31 w 708"/>
                <a:gd name="T7" fmla="*/ 195 h 197"/>
                <a:gd name="T8" fmla="*/ 28 w 708"/>
                <a:gd name="T9" fmla="*/ 176 h 197"/>
                <a:gd name="T10" fmla="*/ 83 w 708"/>
                <a:gd name="T11" fmla="*/ 188 h 197"/>
                <a:gd name="T12" fmla="*/ 556 w 708"/>
                <a:gd name="T13" fmla="*/ 119 h 197"/>
                <a:gd name="T14" fmla="*/ 506 w 708"/>
                <a:gd name="T15" fmla="*/ 126 h 197"/>
                <a:gd name="T16" fmla="*/ 473 w 708"/>
                <a:gd name="T17" fmla="*/ 129 h 197"/>
                <a:gd name="T18" fmla="*/ 319 w 708"/>
                <a:gd name="T19" fmla="*/ 152 h 197"/>
                <a:gd name="T20" fmla="*/ 258 w 708"/>
                <a:gd name="T21" fmla="*/ 159 h 197"/>
                <a:gd name="T22" fmla="*/ 263 w 708"/>
                <a:gd name="T23" fmla="*/ 164 h 197"/>
                <a:gd name="T24" fmla="*/ 322 w 708"/>
                <a:gd name="T25" fmla="*/ 155 h 197"/>
                <a:gd name="T26" fmla="*/ 476 w 708"/>
                <a:gd name="T27" fmla="*/ 133 h 197"/>
                <a:gd name="T28" fmla="*/ 511 w 708"/>
                <a:gd name="T29" fmla="*/ 129 h 197"/>
                <a:gd name="T30" fmla="*/ 575 w 708"/>
                <a:gd name="T31" fmla="*/ 119 h 197"/>
                <a:gd name="T32" fmla="*/ 663 w 708"/>
                <a:gd name="T33" fmla="*/ 100 h 197"/>
                <a:gd name="T34" fmla="*/ 665 w 708"/>
                <a:gd name="T35" fmla="*/ 102 h 197"/>
                <a:gd name="T36" fmla="*/ 672 w 708"/>
                <a:gd name="T37" fmla="*/ 107 h 197"/>
                <a:gd name="T38" fmla="*/ 708 w 708"/>
                <a:gd name="T39" fmla="*/ 102 h 197"/>
                <a:gd name="T40" fmla="*/ 665 w 708"/>
                <a:gd name="T41" fmla="*/ 95 h 197"/>
                <a:gd name="T42" fmla="*/ 274 w 708"/>
                <a:gd name="T43" fmla="*/ 45 h 197"/>
                <a:gd name="T44" fmla="*/ 300 w 708"/>
                <a:gd name="T45" fmla="*/ 48 h 197"/>
                <a:gd name="T46" fmla="*/ 379 w 708"/>
                <a:gd name="T47" fmla="*/ 60 h 197"/>
                <a:gd name="T48" fmla="*/ 450 w 708"/>
                <a:gd name="T49" fmla="*/ 69 h 197"/>
                <a:gd name="T50" fmla="*/ 499 w 708"/>
                <a:gd name="T51" fmla="*/ 76 h 197"/>
                <a:gd name="T52" fmla="*/ 528 w 708"/>
                <a:gd name="T53" fmla="*/ 81 h 197"/>
                <a:gd name="T54" fmla="*/ 537 w 708"/>
                <a:gd name="T55" fmla="*/ 76 h 197"/>
                <a:gd name="T56" fmla="*/ 502 w 708"/>
                <a:gd name="T57" fmla="*/ 72 h 197"/>
                <a:gd name="T58" fmla="*/ 461 w 708"/>
                <a:gd name="T59" fmla="*/ 67 h 197"/>
                <a:gd name="T60" fmla="*/ 405 w 708"/>
                <a:gd name="T61" fmla="*/ 57 h 197"/>
                <a:gd name="T62" fmla="*/ 329 w 708"/>
                <a:gd name="T63" fmla="*/ 48 h 197"/>
                <a:gd name="T64" fmla="*/ 289 w 708"/>
                <a:gd name="T65" fmla="*/ 43 h 197"/>
                <a:gd name="T66" fmla="*/ 265 w 708"/>
                <a:gd name="T67" fmla="*/ 43 h 197"/>
                <a:gd name="T68" fmla="*/ 260 w 708"/>
                <a:gd name="T69" fmla="*/ 38 h 197"/>
                <a:gd name="T70" fmla="*/ 260 w 708"/>
                <a:gd name="T71" fmla="*/ 38 h 197"/>
                <a:gd name="T72" fmla="*/ 2 w 708"/>
                <a:gd name="T73" fmla="*/ 29 h 197"/>
                <a:gd name="T74" fmla="*/ 9 w 708"/>
                <a:gd name="T75" fmla="*/ 76 h 197"/>
                <a:gd name="T76" fmla="*/ 19 w 708"/>
                <a:gd name="T77" fmla="*/ 133 h 197"/>
                <a:gd name="T78" fmla="*/ 24 w 708"/>
                <a:gd name="T79" fmla="*/ 136 h 197"/>
                <a:gd name="T80" fmla="*/ 14 w 708"/>
                <a:gd name="T81" fmla="*/ 81 h 197"/>
                <a:gd name="T82" fmla="*/ 9 w 708"/>
                <a:gd name="T83" fmla="*/ 38 h 197"/>
                <a:gd name="T84" fmla="*/ 5 w 708"/>
                <a:gd name="T85" fmla="*/ 5 h 197"/>
                <a:gd name="T86" fmla="*/ 83 w 708"/>
                <a:gd name="T87" fmla="*/ 17 h 197"/>
                <a:gd name="T88" fmla="*/ 201 w 708"/>
                <a:gd name="T89" fmla="*/ 34 h 197"/>
                <a:gd name="T90" fmla="*/ 194 w 708"/>
                <a:gd name="T91" fmla="*/ 29 h 197"/>
                <a:gd name="T92" fmla="*/ 80 w 708"/>
                <a:gd name="T93" fmla="*/ 12 h 197"/>
                <a:gd name="T94" fmla="*/ 0 w 708"/>
                <a:gd name="T95"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708" h="197">
                  <a:moveTo>
                    <a:pt x="66" y="186"/>
                  </a:moveTo>
                  <a:lnTo>
                    <a:pt x="64" y="188"/>
                  </a:lnTo>
                  <a:lnTo>
                    <a:pt x="42" y="190"/>
                  </a:lnTo>
                  <a:lnTo>
                    <a:pt x="45" y="193"/>
                  </a:lnTo>
                  <a:lnTo>
                    <a:pt x="61" y="193"/>
                  </a:lnTo>
                  <a:lnTo>
                    <a:pt x="66" y="186"/>
                  </a:lnTo>
                  <a:moveTo>
                    <a:pt x="80" y="186"/>
                  </a:moveTo>
                  <a:lnTo>
                    <a:pt x="76" y="186"/>
                  </a:lnTo>
                  <a:lnTo>
                    <a:pt x="68" y="190"/>
                  </a:lnTo>
                  <a:lnTo>
                    <a:pt x="71" y="190"/>
                  </a:lnTo>
                  <a:lnTo>
                    <a:pt x="73" y="190"/>
                  </a:lnTo>
                  <a:lnTo>
                    <a:pt x="80" y="186"/>
                  </a:lnTo>
                  <a:moveTo>
                    <a:pt x="24" y="169"/>
                  </a:moveTo>
                  <a:lnTo>
                    <a:pt x="26" y="193"/>
                  </a:lnTo>
                  <a:lnTo>
                    <a:pt x="28" y="197"/>
                  </a:lnTo>
                  <a:lnTo>
                    <a:pt x="31" y="195"/>
                  </a:lnTo>
                  <a:lnTo>
                    <a:pt x="40" y="195"/>
                  </a:lnTo>
                  <a:lnTo>
                    <a:pt x="38" y="190"/>
                  </a:lnTo>
                  <a:lnTo>
                    <a:pt x="31" y="193"/>
                  </a:lnTo>
                  <a:lnTo>
                    <a:pt x="28" y="176"/>
                  </a:lnTo>
                  <a:lnTo>
                    <a:pt x="24" y="169"/>
                  </a:lnTo>
                  <a:moveTo>
                    <a:pt x="229" y="164"/>
                  </a:moveTo>
                  <a:lnTo>
                    <a:pt x="87" y="183"/>
                  </a:lnTo>
                  <a:lnTo>
                    <a:pt x="83" y="188"/>
                  </a:lnTo>
                  <a:lnTo>
                    <a:pt x="227" y="169"/>
                  </a:lnTo>
                  <a:lnTo>
                    <a:pt x="229" y="164"/>
                  </a:lnTo>
                  <a:moveTo>
                    <a:pt x="577" y="114"/>
                  </a:moveTo>
                  <a:lnTo>
                    <a:pt x="556" y="119"/>
                  </a:lnTo>
                  <a:lnTo>
                    <a:pt x="544" y="119"/>
                  </a:lnTo>
                  <a:lnTo>
                    <a:pt x="513" y="124"/>
                  </a:lnTo>
                  <a:lnTo>
                    <a:pt x="509" y="124"/>
                  </a:lnTo>
                  <a:lnTo>
                    <a:pt x="506" y="126"/>
                  </a:lnTo>
                  <a:lnTo>
                    <a:pt x="495" y="126"/>
                  </a:lnTo>
                  <a:lnTo>
                    <a:pt x="490" y="126"/>
                  </a:lnTo>
                  <a:lnTo>
                    <a:pt x="480" y="129"/>
                  </a:lnTo>
                  <a:lnTo>
                    <a:pt x="473" y="129"/>
                  </a:lnTo>
                  <a:lnTo>
                    <a:pt x="416" y="138"/>
                  </a:lnTo>
                  <a:lnTo>
                    <a:pt x="412" y="138"/>
                  </a:lnTo>
                  <a:lnTo>
                    <a:pt x="329" y="150"/>
                  </a:lnTo>
                  <a:lnTo>
                    <a:pt x="319" y="152"/>
                  </a:lnTo>
                  <a:lnTo>
                    <a:pt x="277" y="157"/>
                  </a:lnTo>
                  <a:lnTo>
                    <a:pt x="272" y="157"/>
                  </a:lnTo>
                  <a:lnTo>
                    <a:pt x="263" y="159"/>
                  </a:lnTo>
                  <a:lnTo>
                    <a:pt x="258" y="159"/>
                  </a:lnTo>
                  <a:lnTo>
                    <a:pt x="234" y="164"/>
                  </a:lnTo>
                  <a:lnTo>
                    <a:pt x="232" y="169"/>
                  </a:lnTo>
                  <a:lnTo>
                    <a:pt x="258" y="164"/>
                  </a:lnTo>
                  <a:lnTo>
                    <a:pt x="263" y="164"/>
                  </a:lnTo>
                  <a:lnTo>
                    <a:pt x="274" y="162"/>
                  </a:lnTo>
                  <a:lnTo>
                    <a:pt x="279" y="162"/>
                  </a:lnTo>
                  <a:lnTo>
                    <a:pt x="310" y="157"/>
                  </a:lnTo>
                  <a:lnTo>
                    <a:pt x="322" y="155"/>
                  </a:lnTo>
                  <a:lnTo>
                    <a:pt x="416" y="143"/>
                  </a:lnTo>
                  <a:lnTo>
                    <a:pt x="421" y="140"/>
                  </a:lnTo>
                  <a:lnTo>
                    <a:pt x="469" y="136"/>
                  </a:lnTo>
                  <a:lnTo>
                    <a:pt x="476" y="133"/>
                  </a:lnTo>
                  <a:lnTo>
                    <a:pt x="492" y="131"/>
                  </a:lnTo>
                  <a:lnTo>
                    <a:pt x="497" y="131"/>
                  </a:lnTo>
                  <a:lnTo>
                    <a:pt x="506" y="129"/>
                  </a:lnTo>
                  <a:lnTo>
                    <a:pt x="511" y="129"/>
                  </a:lnTo>
                  <a:lnTo>
                    <a:pt x="513" y="129"/>
                  </a:lnTo>
                  <a:lnTo>
                    <a:pt x="556" y="121"/>
                  </a:lnTo>
                  <a:lnTo>
                    <a:pt x="568" y="121"/>
                  </a:lnTo>
                  <a:lnTo>
                    <a:pt x="575" y="119"/>
                  </a:lnTo>
                  <a:lnTo>
                    <a:pt x="577" y="114"/>
                  </a:lnTo>
                  <a:moveTo>
                    <a:pt x="587" y="83"/>
                  </a:moveTo>
                  <a:lnTo>
                    <a:pt x="587" y="88"/>
                  </a:lnTo>
                  <a:lnTo>
                    <a:pt x="663" y="100"/>
                  </a:lnTo>
                  <a:lnTo>
                    <a:pt x="667" y="100"/>
                  </a:lnTo>
                  <a:lnTo>
                    <a:pt x="677" y="102"/>
                  </a:lnTo>
                  <a:lnTo>
                    <a:pt x="670" y="102"/>
                  </a:lnTo>
                  <a:lnTo>
                    <a:pt x="665" y="102"/>
                  </a:lnTo>
                  <a:lnTo>
                    <a:pt x="580" y="114"/>
                  </a:lnTo>
                  <a:lnTo>
                    <a:pt x="580" y="119"/>
                  </a:lnTo>
                  <a:lnTo>
                    <a:pt x="667" y="107"/>
                  </a:lnTo>
                  <a:lnTo>
                    <a:pt x="672" y="107"/>
                  </a:lnTo>
                  <a:lnTo>
                    <a:pt x="677" y="105"/>
                  </a:lnTo>
                  <a:lnTo>
                    <a:pt x="684" y="105"/>
                  </a:lnTo>
                  <a:lnTo>
                    <a:pt x="689" y="105"/>
                  </a:lnTo>
                  <a:lnTo>
                    <a:pt x="708" y="102"/>
                  </a:lnTo>
                  <a:lnTo>
                    <a:pt x="691" y="100"/>
                  </a:lnTo>
                  <a:lnTo>
                    <a:pt x="686" y="98"/>
                  </a:lnTo>
                  <a:lnTo>
                    <a:pt x="677" y="98"/>
                  </a:lnTo>
                  <a:lnTo>
                    <a:pt x="665" y="95"/>
                  </a:lnTo>
                  <a:lnTo>
                    <a:pt x="658" y="95"/>
                  </a:lnTo>
                  <a:lnTo>
                    <a:pt x="587" y="83"/>
                  </a:lnTo>
                  <a:moveTo>
                    <a:pt x="277" y="41"/>
                  </a:moveTo>
                  <a:lnTo>
                    <a:pt x="274" y="45"/>
                  </a:lnTo>
                  <a:lnTo>
                    <a:pt x="284" y="45"/>
                  </a:lnTo>
                  <a:lnTo>
                    <a:pt x="289" y="45"/>
                  </a:lnTo>
                  <a:lnTo>
                    <a:pt x="296" y="48"/>
                  </a:lnTo>
                  <a:lnTo>
                    <a:pt x="300" y="48"/>
                  </a:lnTo>
                  <a:lnTo>
                    <a:pt x="319" y="50"/>
                  </a:lnTo>
                  <a:lnTo>
                    <a:pt x="324" y="53"/>
                  </a:lnTo>
                  <a:lnTo>
                    <a:pt x="362" y="57"/>
                  </a:lnTo>
                  <a:lnTo>
                    <a:pt x="379" y="60"/>
                  </a:lnTo>
                  <a:lnTo>
                    <a:pt x="388" y="60"/>
                  </a:lnTo>
                  <a:lnTo>
                    <a:pt x="402" y="62"/>
                  </a:lnTo>
                  <a:lnTo>
                    <a:pt x="409" y="64"/>
                  </a:lnTo>
                  <a:lnTo>
                    <a:pt x="450" y="69"/>
                  </a:lnTo>
                  <a:lnTo>
                    <a:pt x="457" y="69"/>
                  </a:lnTo>
                  <a:lnTo>
                    <a:pt x="471" y="72"/>
                  </a:lnTo>
                  <a:lnTo>
                    <a:pt x="476" y="74"/>
                  </a:lnTo>
                  <a:lnTo>
                    <a:pt x="499" y="76"/>
                  </a:lnTo>
                  <a:lnTo>
                    <a:pt x="504" y="76"/>
                  </a:lnTo>
                  <a:lnTo>
                    <a:pt x="518" y="79"/>
                  </a:lnTo>
                  <a:lnTo>
                    <a:pt x="523" y="79"/>
                  </a:lnTo>
                  <a:lnTo>
                    <a:pt x="528" y="81"/>
                  </a:lnTo>
                  <a:lnTo>
                    <a:pt x="532" y="81"/>
                  </a:lnTo>
                  <a:lnTo>
                    <a:pt x="582" y="88"/>
                  </a:lnTo>
                  <a:lnTo>
                    <a:pt x="582" y="83"/>
                  </a:lnTo>
                  <a:lnTo>
                    <a:pt x="537" y="76"/>
                  </a:lnTo>
                  <a:lnTo>
                    <a:pt x="532" y="76"/>
                  </a:lnTo>
                  <a:lnTo>
                    <a:pt x="523" y="76"/>
                  </a:lnTo>
                  <a:lnTo>
                    <a:pt x="518" y="74"/>
                  </a:lnTo>
                  <a:lnTo>
                    <a:pt x="502" y="72"/>
                  </a:lnTo>
                  <a:lnTo>
                    <a:pt x="497" y="72"/>
                  </a:lnTo>
                  <a:lnTo>
                    <a:pt x="473" y="69"/>
                  </a:lnTo>
                  <a:lnTo>
                    <a:pt x="469" y="67"/>
                  </a:lnTo>
                  <a:lnTo>
                    <a:pt x="461" y="67"/>
                  </a:lnTo>
                  <a:lnTo>
                    <a:pt x="457" y="67"/>
                  </a:lnTo>
                  <a:lnTo>
                    <a:pt x="414" y="60"/>
                  </a:lnTo>
                  <a:lnTo>
                    <a:pt x="407" y="60"/>
                  </a:lnTo>
                  <a:lnTo>
                    <a:pt x="405" y="57"/>
                  </a:lnTo>
                  <a:lnTo>
                    <a:pt x="383" y="55"/>
                  </a:lnTo>
                  <a:lnTo>
                    <a:pt x="379" y="55"/>
                  </a:lnTo>
                  <a:lnTo>
                    <a:pt x="369" y="53"/>
                  </a:lnTo>
                  <a:lnTo>
                    <a:pt x="329" y="48"/>
                  </a:lnTo>
                  <a:lnTo>
                    <a:pt x="322" y="48"/>
                  </a:lnTo>
                  <a:lnTo>
                    <a:pt x="303" y="43"/>
                  </a:lnTo>
                  <a:lnTo>
                    <a:pt x="298" y="43"/>
                  </a:lnTo>
                  <a:lnTo>
                    <a:pt x="289" y="43"/>
                  </a:lnTo>
                  <a:lnTo>
                    <a:pt x="284" y="41"/>
                  </a:lnTo>
                  <a:lnTo>
                    <a:pt x="277" y="41"/>
                  </a:lnTo>
                  <a:moveTo>
                    <a:pt x="270" y="38"/>
                  </a:moveTo>
                  <a:lnTo>
                    <a:pt x="265" y="43"/>
                  </a:lnTo>
                  <a:lnTo>
                    <a:pt x="270" y="43"/>
                  </a:lnTo>
                  <a:lnTo>
                    <a:pt x="272" y="41"/>
                  </a:lnTo>
                  <a:lnTo>
                    <a:pt x="270" y="38"/>
                  </a:lnTo>
                  <a:moveTo>
                    <a:pt x="260" y="38"/>
                  </a:moveTo>
                  <a:lnTo>
                    <a:pt x="255" y="41"/>
                  </a:lnTo>
                  <a:lnTo>
                    <a:pt x="258" y="43"/>
                  </a:lnTo>
                  <a:lnTo>
                    <a:pt x="263" y="38"/>
                  </a:lnTo>
                  <a:lnTo>
                    <a:pt x="260" y="38"/>
                  </a:lnTo>
                  <a:moveTo>
                    <a:pt x="0" y="0"/>
                  </a:moveTo>
                  <a:lnTo>
                    <a:pt x="0" y="8"/>
                  </a:lnTo>
                  <a:lnTo>
                    <a:pt x="2" y="19"/>
                  </a:lnTo>
                  <a:lnTo>
                    <a:pt x="2" y="29"/>
                  </a:lnTo>
                  <a:lnTo>
                    <a:pt x="5" y="36"/>
                  </a:lnTo>
                  <a:lnTo>
                    <a:pt x="7" y="57"/>
                  </a:lnTo>
                  <a:lnTo>
                    <a:pt x="7" y="62"/>
                  </a:lnTo>
                  <a:lnTo>
                    <a:pt x="9" y="76"/>
                  </a:lnTo>
                  <a:lnTo>
                    <a:pt x="9" y="81"/>
                  </a:lnTo>
                  <a:lnTo>
                    <a:pt x="12" y="86"/>
                  </a:lnTo>
                  <a:lnTo>
                    <a:pt x="12" y="91"/>
                  </a:lnTo>
                  <a:lnTo>
                    <a:pt x="19" y="133"/>
                  </a:lnTo>
                  <a:lnTo>
                    <a:pt x="19" y="140"/>
                  </a:lnTo>
                  <a:lnTo>
                    <a:pt x="21" y="159"/>
                  </a:lnTo>
                  <a:lnTo>
                    <a:pt x="28" y="167"/>
                  </a:lnTo>
                  <a:lnTo>
                    <a:pt x="24" y="136"/>
                  </a:lnTo>
                  <a:lnTo>
                    <a:pt x="21" y="129"/>
                  </a:lnTo>
                  <a:lnTo>
                    <a:pt x="16" y="88"/>
                  </a:lnTo>
                  <a:lnTo>
                    <a:pt x="14" y="83"/>
                  </a:lnTo>
                  <a:lnTo>
                    <a:pt x="14" y="81"/>
                  </a:lnTo>
                  <a:lnTo>
                    <a:pt x="14" y="76"/>
                  </a:lnTo>
                  <a:lnTo>
                    <a:pt x="12" y="62"/>
                  </a:lnTo>
                  <a:lnTo>
                    <a:pt x="12" y="57"/>
                  </a:lnTo>
                  <a:lnTo>
                    <a:pt x="9" y="38"/>
                  </a:lnTo>
                  <a:lnTo>
                    <a:pt x="5" y="17"/>
                  </a:lnTo>
                  <a:lnTo>
                    <a:pt x="5" y="10"/>
                  </a:lnTo>
                  <a:lnTo>
                    <a:pt x="5" y="8"/>
                  </a:lnTo>
                  <a:lnTo>
                    <a:pt x="5" y="5"/>
                  </a:lnTo>
                  <a:lnTo>
                    <a:pt x="21" y="8"/>
                  </a:lnTo>
                  <a:lnTo>
                    <a:pt x="26" y="10"/>
                  </a:lnTo>
                  <a:lnTo>
                    <a:pt x="78" y="17"/>
                  </a:lnTo>
                  <a:lnTo>
                    <a:pt x="83" y="17"/>
                  </a:lnTo>
                  <a:lnTo>
                    <a:pt x="140" y="24"/>
                  </a:lnTo>
                  <a:lnTo>
                    <a:pt x="147" y="27"/>
                  </a:lnTo>
                  <a:lnTo>
                    <a:pt x="196" y="34"/>
                  </a:lnTo>
                  <a:lnTo>
                    <a:pt x="201" y="34"/>
                  </a:lnTo>
                  <a:lnTo>
                    <a:pt x="248" y="41"/>
                  </a:lnTo>
                  <a:lnTo>
                    <a:pt x="253" y="36"/>
                  </a:lnTo>
                  <a:lnTo>
                    <a:pt x="199" y="29"/>
                  </a:lnTo>
                  <a:lnTo>
                    <a:pt x="194" y="29"/>
                  </a:lnTo>
                  <a:lnTo>
                    <a:pt x="154" y="22"/>
                  </a:lnTo>
                  <a:lnTo>
                    <a:pt x="144" y="22"/>
                  </a:lnTo>
                  <a:lnTo>
                    <a:pt x="85" y="12"/>
                  </a:lnTo>
                  <a:lnTo>
                    <a:pt x="80" y="12"/>
                  </a:lnTo>
                  <a:lnTo>
                    <a:pt x="28" y="5"/>
                  </a:lnTo>
                  <a:lnTo>
                    <a:pt x="24" y="5"/>
                  </a:lnTo>
                  <a:lnTo>
                    <a:pt x="5" y="3"/>
                  </a:lnTo>
                  <a:lnTo>
                    <a:pt x="0" y="0"/>
                  </a:lnTo>
                  <a:lnTo>
                    <a:pt x="0"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56" name="Freeform 36"/>
            <p:cNvSpPr>
              <a:spLocks noEditPoints="1"/>
            </p:cNvSpPr>
            <p:nvPr/>
          </p:nvSpPr>
          <p:spPr bwMode="auto">
            <a:xfrm>
              <a:off x="8763774" y="2873851"/>
              <a:ext cx="1538604" cy="1266990"/>
            </a:xfrm>
            <a:custGeom>
              <a:avLst/>
              <a:gdLst>
                <a:gd name="T0" fmla="*/ 151 w 363"/>
                <a:gd name="T1" fmla="*/ 310 h 328"/>
                <a:gd name="T2" fmla="*/ 150 w 363"/>
                <a:gd name="T3" fmla="*/ 308 h 328"/>
                <a:gd name="T4" fmla="*/ 137 w 363"/>
                <a:gd name="T5" fmla="*/ 308 h 328"/>
                <a:gd name="T6" fmla="*/ 73 w 363"/>
                <a:gd name="T7" fmla="*/ 299 h 328"/>
                <a:gd name="T8" fmla="*/ 136 w 363"/>
                <a:gd name="T9" fmla="*/ 307 h 328"/>
                <a:gd name="T10" fmla="*/ 47 w 363"/>
                <a:gd name="T11" fmla="*/ 294 h 328"/>
                <a:gd name="T12" fmla="*/ 47 w 363"/>
                <a:gd name="T13" fmla="*/ 294 h 328"/>
                <a:gd name="T14" fmla="*/ 45 w 363"/>
                <a:gd name="T15" fmla="*/ 294 h 328"/>
                <a:gd name="T16" fmla="*/ 0 w 363"/>
                <a:gd name="T17" fmla="*/ 289 h 328"/>
                <a:gd name="T18" fmla="*/ 5 w 363"/>
                <a:gd name="T19" fmla="*/ 288 h 328"/>
                <a:gd name="T20" fmla="*/ 12 w 363"/>
                <a:gd name="T21" fmla="*/ 280 h 328"/>
                <a:gd name="T22" fmla="*/ 43 w 363"/>
                <a:gd name="T23" fmla="*/ 255 h 328"/>
                <a:gd name="T24" fmla="*/ 44 w 363"/>
                <a:gd name="T25" fmla="*/ 257 h 328"/>
                <a:gd name="T26" fmla="*/ 93 w 363"/>
                <a:gd name="T27" fmla="*/ 215 h 328"/>
                <a:gd name="T28" fmla="*/ 45 w 363"/>
                <a:gd name="T29" fmla="*/ 255 h 328"/>
                <a:gd name="T30" fmla="*/ 96 w 363"/>
                <a:gd name="T31" fmla="*/ 215 h 328"/>
                <a:gd name="T32" fmla="*/ 191 w 363"/>
                <a:gd name="T33" fmla="*/ 137 h 328"/>
                <a:gd name="T34" fmla="*/ 178 w 363"/>
                <a:gd name="T35" fmla="*/ 148 h 328"/>
                <a:gd name="T36" fmla="*/ 171 w 363"/>
                <a:gd name="T37" fmla="*/ 153 h 328"/>
                <a:gd name="T38" fmla="*/ 110 w 363"/>
                <a:gd name="T39" fmla="*/ 202 h 328"/>
                <a:gd name="T40" fmla="*/ 109 w 363"/>
                <a:gd name="T41" fmla="*/ 205 h 328"/>
                <a:gd name="T42" fmla="*/ 172 w 363"/>
                <a:gd name="T43" fmla="*/ 155 h 328"/>
                <a:gd name="T44" fmla="*/ 181 w 363"/>
                <a:gd name="T45" fmla="*/ 148 h 328"/>
                <a:gd name="T46" fmla="*/ 194 w 363"/>
                <a:gd name="T47" fmla="*/ 137 h 328"/>
                <a:gd name="T48" fmla="*/ 360 w 363"/>
                <a:gd name="T49" fmla="*/ 5 h 328"/>
                <a:gd name="T50" fmla="*/ 352 w 363"/>
                <a:gd name="T51" fmla="*/ 9 h 328"/>
                <a:gd name="T52" fmla="*/ 322 w 363"/>
                <a:gd name="T53" fmla="*/ 33 h 328"/>
                <a:gd name="T54" fmla="*/ 287 w 363"/>
                <a:gd name="T55" fmla="*/ 61 h 328"/>
                <a:gd name="T56" fmla="*/ 259 w 363"/>
                <a:gd name="T57" fmla="*/ 83 h 328"/>
                <a:gd name="T58" fmla="*/ 207 w 363"/>
                <a:gd name="T59" fmla="*/ 124 h 328"/>
                <a:gd name="T60" fmla="*/ 199 w 363"/>
                <a:gd name="T61" fmla="*/ 131 h 328"/>
                <a:gd name="T62" fmla="*/ 206 w 363"/>
                <a:gd name="T63" fmla="*/ 128 h 328"/>
                <a:gd name="T64" fmla="*/ 216 w 363"/>
                <a:gd name="T65" fmla="*/ 120 h 328"/>
                <a:gd name="T66" fmla="*/ 287 w 363"/>
                <a:gd name="T67" fmla="*/ 63 h 328"/>
                <a:gd name="T68" fmla="*/ 322 w 363"/>
                <a:gd name="T69" fmla="*/ 35 h 328"/>
                <a:gd name="T70" fmla="*/ 353 w 363"/>
                <a:gd name="T71" fmla="*/ 10 h 328"/>
                <a:gd name="T72" fmla="*/ 346 w 363"/>
                <a:gd name="T73" fmla="*/ 68 h 328"/>
                <a:gd name="T74" fmla="*/ 344 w 363"/>
                <a:gd name="T75" fmla="*/ 79 h 328"/>
                <a:gd name="T76" fmla="*/ 337 w 363"/>
                <a:gd name="T77" fmla="*/ 108 h 328"/>
                <a:gd name="T78" fmla="*/ 333 w 363"/>
                <a:gd name="T79" fmla="*/ 128 h 328"/>
                <a:gd name="T80" fmla="*/ 324 w 363"/>
                <a:gd name="T81" fmla="*/ 169 h 328"/>
                <a:gd name="T82" fmla="*/ 318 w 363"/>
                <a:gd name="T83" fmla="*/ 195 h 328"/>
                <a:gd name="T84" fmla="*/ 308 w 363"/>
                <a:gd name="T85" fmla="*/ 241 h 328"/>
                <a:gd name="T86" fmla="*/ 291 w 363"/>
                <a:gd name="T87" fmla="*/ 316 h 328"/>
                <a:gd name="T88" fmla="*/ 309 w 363"/>
                <a:gd name="T89" fmla="*/ 243 h 328"/>
                <a:gd name="T90" fmla="*/ 319 w 363"/>
                <a:gd name="T91" fmla="*/ 197 h 328"/>
                <a:gd name="T92" fmla="*/ 325 w 363"/>
                <a:gd name="T93" fmla="*/ 171 h 328"/>
                <a:gd name="T94" fmla="*/ 334 w 363"/>
                <a:gd name="T95" fmla="*/ 129 h 328"/>
                <a:gd name="T96" fmla="*/ 339 w 363"/>
                <a:gd name="T97" fmla="*/ 109 h 328"/>
                <a:gd name="T98" fmla="*/ 344 w 363"/>
                <a:gd name="T99" fmla="*/ 84 h 328"/>
                <a:gd name="T100" fmla="*/ 347 w 363"/>
                <a:gd name="T101" fmla="*/ 73 h 328"/>
                <a:gd name="T102" fmla="*/ 362 w 363"/>
                <a:gd name="T103" fmla="*/ 5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63" h="328">
                  <a:moveTo>
                    <a:pt x="142" y="307"/>
                  </a:moveTo>
                  <a:cubicBezTo>
                    <a:pt x="140" y="309"/>
                    <a:pt x="140" y="309"/>
                    <a:pt x="140" y="309"/>
                  </a:cubicBezTo>
                  <a:cubicBezTo>
                    <a:pt x="149" y="310"/>
                    <a:pt x="149" y="310"/>
                    <a:pt x="149" y="310"/>
                  </a:cubicBezTo>
                  <a:cubicBezTo>
                    <a:pt x="151" y="310"/>
                    <a:pt x="151" y="310"/>
                    <a:pt x="151" y="310"/>
                  </a:cubicBezTo>
                  <a:cubicBezTo>
                    <a:pt x="276" y="328"/>
                    <a:pt x="276" y="328"/>
                    <a:pt x="276" y="328"/>
                  </a:cubicBezTo>
                  <a:cubicBezTo>
                    <a:pt x="276" y="328"/>
                    <a:pt x="276" y="328"/>
                    <a:pt x="276" y="328"/>
                  </a:cubicBezTo>
                  <a:cubicBezTo>
                    <a:pt x="276" y="327"/>
                    <a:pt x="276" y="327"/>
                    <a:pt x="276" y="326"/>
                  </a:cubicBezTo>
                  <a:cubicBezTo>
                    <a:pt x="150" y="308"/>
                    <a:pt x="150" y="308"/>
                    <a:pt x="150" y="308"/>
                  </a:cubicBezTo>
                  <a:cubicBezTo>
                    <a:pt x="148" y="308"/>
                    <a:pt x="148" y="308"/>
                    <a:pt x="148" y="308"/>
                  </a:cubicBezTo>
                  <a:cubicBezTo>
                    <a:pt x="142" y="307"/>
                    <a:pt x="142" y="307"/>
                    <a:pt x="142" y="307"/>
                  </a:cubicBezTo>
                  <a:moveTo>
                    <a:pt x="138" y="307"/>
                  </a:moveTo>
                  <a:cubicBezTo>
                    <a:pt x="137" y="308"/>
                    <a:pt x="137" y="308"/>
                    <a:pt x="137" y="308"/>
                  </a:cubicBezTo>
                  <a:cubicBezTo>
                    <a:pt x="139" y="307"/>
                    <a:pt x="139" y="307"/>
                    <a:pt x="139" y="307"/>
                  </a:cubicBezTo>
                  <a:cubicBezTo>
                    <a:pt x="138" y="307"/>
                    <a:pt x="138" y="307"/>
                    <a:pt x="138" y="307"/>
                  </a:cubicBezTo>
                  <a:moveTo>
                    <a:pt x="71" y="297"/>
                  </a:moveTo>
                  <a:cubicBezTo>
                    <a:pt x="73" y="299"/>
                    <a:pt x="73" y="299"/>
                    <a:pt x="73" y="299"/>
                  </a:cubicBezTo>
                  <a:cubicBezTo>
                    <a:pt x="96" y="303"/>
                    <a:pt x="96" y="303"/>
                    <a:pt x="96" y="303"/>
                  </a:cubicBezTo>
                  <a:cubicBezTo>
                    <a:pt x="100" y="303"/>
                    <a:pt x="100" y="303"/>
                    <a:pt x="100" y="303"/>
                  </a:cubicBezTo>
                  <a:cubicBezTo>
                    <a:pt x="136" y="308"/>
                    <a:pt x="136" y="308"/>
                    <a:pt x="136" y="308"/>
                  </a:cubicBezTo>
                  <a:cubicBezTo>
                    <a:pt x="136" y="307"/>
                    <a:pt x="136" y="307"/>
                    <a:pt x="136" y="307"/>
                  </a:cubicBezTo>
                  <a:cubicBezTo>
                    <a:pt x="97" y="301"/>
                    <a:pt x="97" y="301"/>
                    <a:pt x="97" y="301"/>
                  </a:cubicBezTo>
                  <a:cubicBezTo>
                    <a:pt x="94" y="301"/>
                    <a:pt x="94" y="301"/>
                    <a:pt x="94" y="301"/>
                  </a:cubicBezTo>
                  <a:cubicBezTo>
                    <a:pt x="71" y="297"/>
                    <a:pt x="71" y="297"/>
                    <a:pt x="71" y="297"/>
                  </a:cubicBezTo>
                  <a:moveTo>
                    <a:pt x="47" y="294"/>
                  </a:moveTo>
                  <a:cubicBezTo>
                    <a:pt x="47" y="296"/>
                    <a:pt x="47" y="296"/>
                    <a:pt x="47" y="296"/>
                  </a:cubicBezTo>
                  <a:cubicBezTo>
                    <a:pt x="70" y="299"/>
                    <a:pt x="70" y="299"/>
                    <a:pt x="70" y="299"/>
                  </a:cubicBezTo>
                  <a:cubicBezTo>
                    <a:pt x="69" y="297"/>
                    <a:pt x="69" y="297"/>
                    <a:pt x="69" y="297"/>
                  </a:cubicBezTo>
                  <a:cubicBezTo>
                    <a:pt x="47" y="294"/>
                    <a:pt x="47" y="294"/>
                    <a:pt x="47" y="294"/>
                  </a:cubicBezTo>
                  <a:moveTo>
                    <a:pt x="15" y="289"/>
                  </a:moveTo>
                  <a:cubicBezTo>
                    <a:pt x="16" y="291"/>
                    <a:pt x="16" y="291"/>
                    <a:pt x="16" y="291"/>
                  </a:cubicBezTo>
                  <a:cubicBezTo>
                    <a:pt x="45" y="295"/>
                    <a:pt x="45" y="295"/>
                    <a:pt x="45" y="295"/>
                  </a:cubicBezTo>
                  <a:cubicBezTo>
                    <a:pt x="45" y="294"/>
                    <a:pt x="45" y="294"/>
                    <a:pt x="45" y="294"/>
                  </a:cubicBezTo>
                  <a:cubicBezTo>
                    <a:pt x="15" y="289"/>
                    <a:pt x="15" y="289"/>
                    <a:pt x="15" y="289"/>
                  </a:cubicBezTo>
                  <a:moveTo>
                    <a:pt x="10" y="281"/>
                  </a:moveTo>
                  <a:cubicBezTo>
                    <a:pt x="3" y="286"/>
                    <a:pt x="3" y="286"/>
                    <a:pt x="3" y="286"/>
                  </a:cubicBezTo>
                  <a:cubicBezTo>
                    <a:pt x="0" y="289"/>
                    <a:pt x="0" y="289"/>
                    <a:pt x="0" y="289"/>
                  </a:cubicBezTo>
                  <a:cubicBezTo>
                    <a:pt x="4" y="290"/>
                    <a:pt x="4" y="290"/>
                    <a:pt x="4" y="290"/>
                  </a:cubicBezTo>
                  <a:cubicBezTo>
                    <a:pt x="14" y="291"/>
                    <a:pt x="14" y="291"/>
                    <a:pt x="14" y="291"/>
                  </a:cubicBezTo>
                  <a:cubicBezTo>
                    <a:pt x="13" y="289"/>
                    <a:pt x="13" y="289"/>
                    <a:pt x="13" y="289"/>
                  </a:cubicBezTo>
                  <a:cubicBezTo>
                    <a:pt x="5" y="288"/>
                    <a:pt x="5" y="288"/>
                    <a:pt x="5" y="288"/>
                  </a:cubicBezTo>
                  <a:cubicBezTo>
                    <a:pt x="11" y="283"/>
                    <a:pt x="11" y="283"/>
                    <a:pt x="11" y="283"/>
                  </a:cubicBezTo>
                  <a:cubicBezTo>
                    <a:pt x="10" y="281"/>
                    <a:pt x="10" y="281"/>
                    <a:pt x="10" y="281"/>
                  </a:cubicBezTo>
                  <a:moveTo>
                    <a:pt x="40" y="258"/>
                  </a:moveTo>
                  <a:cubicBezTo>
                    <a:pt x="12" y="280"/>
                    <a:pt x="12" y="280"/>
                    <a:pt x="12" y="280"/>
                  </a:cubicBezTo>
                  <a:cubicBezTo>
                    <a:pt x="12" y="282"/>
                    <a:pt x="12" y="282"/>
                    <a:pt x="12" y="282"/>
                  </a:cubicBezTo>
                  <a:cubicBezTo>
                    <a:pt x="41" y="259"/>
                    <a:pt x="41" y="259"/>
                    <a:pt x="41" y="259"/>
                  </a:cubicBezTo>
                  <a:cubicBezTo>
                    <a:pt x="40" y="258"/>
                    <a:pt x="40" y="258"/>
                    <a:pt x="40" y="258"/>
                  </a:cubicBezTo>
                  <a:moveTo>
                    <a:pt x="43" y="255"/>
                  </a:moveTo>
                  <a:cubicBezTo>
                    <a:pt x="42" y="256"/>
                    <a:pt x="42" y="256"/>
                    <a:pt x="42" y="256"/>
                  </a:cubicBezTo>
                  <a:cubicBezTo>
                    <a:pt x="41" y="257"/>
                    <a:pt x="41" y="257"/>
                    <a:pt x="41" y="257"/>
                  </a:cubicBezTo>
                  <a:cubicBezTo>
                    <a:pt x="42" y="258"/>
                    <a:pt x="42" y="258"/>
                    <a:pt x="42" y="258"/>
                  </a:cubicBezTo>
                  <a:cubicBezTo>
                    <a:pt x="44" y="257"/>
                    <a:pt x="44" y="257"/>
                    <a:pt x="44" y="257"/>
                  </a:cubicBezTo>
                  <a:cubicBezTo>
                    <a:pt x="43" y="255"/>
                    <a:pt x="43" y="255"/>
                    <a:pt x="43" y="255"/>
                  </a:cubicBezTo>
                  <a:moveTo>
                    <a:pt x="101" y="208"/>
                  </a:moveTo>
                  <a:cubicBezTo>
                    <a:pt x="95" y="214"/>
                    <a:pt x="95" y="214"/>
                    <a:pt x="95" y="214"/>
                  </a:cubicBezTo>
                  <a:cubicBezTo>
                    <a:pt x="93" y="215"/>
                    <a:pt x="93" y="215"/>
                    <a:pt x="93" y="215"/>
                  </a:cubicBezTo>
                  <a:cubicBezTo>
                    <a:pt x="83" y="223"/>
                    <a:pt x="83" y="223"/>
                    <a:pt x="83" y="223"/>
                  </a:cubicBezTo>
                  <a:cubicBezTo>
                    <a:pt x="81" y="224"/>
                    <a:pt x="81" y="224"/>
                    <a:pt x="81" y="224"/>
                  </a:cubicBezTo>
                  <a:cubicBezTo>
                    <a:pt x="45" y="253"/>
                    <a:pt x="45" y="253"/>
                    <a:pt x="45" y="253"/>
                  </a:cubicBezTo>
                  <a:cubicBezTo>
                    <a:pt x="45" y="255"/>
                    <a:pt x="45" y="255"/>
                    <a:pt x="45" y="255"/>
                  </a:cubicBezTo>
                  <a:cubicBezTo>
                    <a:pt x="83" y="226"/>
                    <a:pt x="83" y="226"/>
                    <a:pt x="83" y="226"/>
                  </a:cubicBezTo>
                  <a:cubicBezTo>
                    <a:pt x="84" y="225"/>
                    <a:pt x="84" y="225"/>
                    <a:pt x="84" y="225"/>
                  </a:cubicBezTo>
                  <a:cubicBezTo>
                    <a:pt x="95" y="216"/>
                    <a:pt x="95" y="216"/>
                    <a:pt x="95" y="216"/>
                  </a:cubicBezTo>
                  <a:cubicBezTo>
                    <a:pt x="96" y="215"/>
                    <a:pt x="96" y="215"/>
                    <a:pt x="96" y="215"/>
                  </a:cubicBezTo>
                  <a:cubicBezTo>
                    <a:pt x="102" y="210"/>
                    <a:pt x="102" y="210"/>
                    <a:pt x="102" y="210"/>
                  </a:cubicBezTo>
                  <a:cubicBezTo>
                    <a:pt x="101" y="208"/>
                    <a:pt x="101" y="208"/>
                    <a:pt x="101" y="208"/>
                  </a:cubicBezTo>
                  <a:moveTo>
                    <a:pt x="196" y="133"/>
                  </a:moveTo>
                  <a:cubicBezTo>
                    <a:pt x="191" y="137"/>
                    <a:pt x="191" y="137"/>
                    <a:pt x="191" y="137"/>
                  </a:cubicBezTo>
                  <a:cubicBezTo>
                    <a:pt x="189" y="139"/>
                    <a:pt x="189" y="139"/>
                    <a:pt x="189" y="139"/>
                  </a:cubicBezTo>
                  <a:cubicBezTo>
                    <a:pt x="183" y="144"/>
                    <a:pt x="183" y="144"/>
                    <a:pt x="183" y="144"/>
                  </a:cubicBezTo>
                  <a:cubicBezTo>
                    <a:pt x="181" y="145"/>
                    <a:pt x="181" y="145"/>
                    <a:pt x="181" y="145"/>
                  </a:cubicBezTo>
                  <a:cubicBezTo>
                    <a:pt x="178" y="148"/>
                    <a:pt x="178" y="148"/>
                    <a:pt x="178" y="148"/>
                  </a:cubicBezTo>
                  <a:cubicBezTo>
                    <a:pt x="175" y="150"/>
                    <a:pt x="175" y="150"/>
                    <a:pt x="175" y="150"/>
                  </a:cubicBezTo>
                  <a:cubicBezTo>
                    <a:pt x="174" y="150"/>
                    <a:pt x="174" y="150"/>
                    <a:pt x="174" y="150"/>
                  </a:cubicBezTo>
                  <a:cubicBezTo>
                    <a:pt x="173" y="152"/>
                    <a:pt x="173" y="152"/>
                    <a:pt x="173" y="152"/>
                  </a:cubicBezTo>
                  <a:cubicBezTo>
                    <a:pt x="171" y="153"/>
                    <a:pt x="171" y="153"/>
                    <a:pt x="171" y="153"/>
                  </a:cubicBezTo>
                  <a:cubicBezTo>
                    <a:pt x="169" y="154"/>
                    <a:pt x="169" y="154"/>
                    <a:pt x="169" y="154"/>
                  </a:cubicBezTo>
                  <a:cubicBezTo>
                    <a:pt x="114" y="199"/>
                    <a:pt x="114" y="199"/>
                    <a:pt x="114" y="199"/>
                  </a:cubicBezTo>
                  <a:cubicBezTo>
                    <a:pt x="111" y="201"/>
                    <a:pt x="111" y="201"/>
                    <a:pt x="111" y="201"/>
                  </a:cubicBezTo>
                  <a:cubicBezTo>
                    <a:pt x="110" y="202"/>
                    <a:pt x="110" y="202"/>
                    <a:pt x="110" y="202"/>
                  </a:cubicBezTo>
                  <a:cubicBezTo>
                    <a:pt x="108" y="203"/>
                    <a:pt x="108" y="203"/>
                    <a:pt x="108" y="203"/>
                  </a:cubicBezTo>
                  <a:cubicBezTo>
                    <a:pt x="103" y="207"/>
                    <a:pt x="103" y="207"/>
                    <a:pt x="103" y="207"/>
                  </a:cubicBezTo>
                  <a:cubicBezTo>
                    <a:pt x="104" y="209"/>
                    <a:pt x="104" y="209"/>
                    <a:pt x="104" y="209"/>
                  </a:cubicBezTo>
                  <a:cubicBezTo>
                    <a:pt x="109" y="205"/>
                    <a:pt x="109" y="205"/>
                    <a:pt x="109" y="205"/>
                  </a:cubicBezTo>
                  <a:cubicBezTo>
                    <a:pt x="111" y="204"/>
                    <a:pt x="111" y="204"/>
                    <a:pt x="111" y="204"/>
                  </a:cubicBezTo>
                  <a:cubicBezTo>
                    <a:pt x="115" y="200"/>
                    <a:pt x="115" y="200"/>
                    <a:pt x="115" y="200"/>
                  </a:cubicBezTo>
                  <a:cubicBezTo>
                    <a:pt x="117" y="198"/>
                    <a:pt x="117" y="198"/>
                    <a:pt x="117" y="198"/>
                  </a:cubicBezTo>
                  <a:cubicBezTo>
                    <a:pt x="172" y="155"/>
                    <a:pt x="172" y="155"/>
                    <a:pt x="172" y="155"/>
                  </a:cubicBezTo>
                  <a:cubicBezTo>
                    <a:pt x="174" y="153"/>
                    <a:pt x="174" y="153"/>
                    <a:pt x="174" y="153"/>
                  </a:cubicBezTo>
                  <a:cubicBezTo>
                    <a:pt x="175" y="152"/>
                    <a:pt x="175" y="152"/>
                    <a:pt x="175" y="152"/>
                  </a:cubicBezTo>
                  <a:cubicBezTo>
                    <a:pt x="178" y="150"/>
                    <a:pt x="178" y="150"/>
                    <a:pt x="178" y="150"/>
                  </a:cubicBezTo>
                  <a:cubicBezTo>
                    <a:pt x="181" y="148"/>
                    <a:pt x="181" y="148"/>
                    <a:pt x="181" y="148"/>
                  </a:cubicBezTo>
                  <a:cubicBezTo>
                    <a:pt x="183" y="146"/>
                    <a:pt x="183" y="146"/>
                    <a:pt x="183" y="146"/>
                  </a:cubicBezTo>
                  <a:cubicBezTo>
                    <a:pt x="185" y="144"/>
                    <a:pt x="185" y="144"/>
                    <a:pt x="185" y="144"/>
                  </a:cubicBezTo>
                  <a:cubicBezTo>
                    <a:pt x="192" y="139"/>
                    <a:pt x="192" y="139"/>
                    <a:pt x="192" y="139"/>
                  </a:cubicBezTo>
                  <a:cubicBezTo>
                    <a:pt x="194" y="137"/>
                    <a:pt x="194" y="137"/>
                    <a:pt x="194" y="137"/>
                  </a:cubicBezTo>
                  <a:cubicBezTo>
                    <a:pt x="195" y="136"/>
                    <a:pt x="195" y="136"/>
                    <a:pt x="195" y="136"/>
                  </a:cubicBezTo>
                  <a:cubicBezTo>
                    <a:pt x="196" y="133"/>
                    <a:pt x="196" y="133"/>
                    <a:pt x="196" y="133"/>
                  </a:cubicBezTo>
                  <a:moveTo>
                    <a:pt x="360" y="5"/>
                  </a:moveTo>
                  <a:cubicBezTo>
                    <a:pt x="360" y="5"/>
                    <a:pt x="360" y="5"/>
                    <a:pt x="360" y="5"/>
                  </a:cubicBezTo>
                  <a:cubicBezTo>
                    <a:pt x="360" y="5"/>
                    <a:pt x="360" y="5"/>
                    <a:pt x="360" y="5"/>
                  </a:cubicBezTo>
                  <a:moveTo>
                    <a:pt x="363" y="0"/>
                  </a:moveTo>
                  <a:cubicBezTo>
                    <a:pt x="359" y="4"/>
                    <a:pt x="359" y="4"/>
                    <a:pt x="359" y="4"/>
                  </a:cubicBezTo>
                  <a:cubicBezTo>
                    <a:pt x="352" y="9"/>
                    <a:pt x="352" y="9"/>
                    <a:pt x="352" y="9"/>
                  </a:cubicBezTo>
                  <a:cubicBezTo>
                    <a:pt x="350" y="10"/>
                    <a:pt x="350" y="10"/>
                    <a:pt x="350" y="10"/>
                  </a:cubicBezTo>
                  <a:cubicBezTo>
                    <a:pt x="325" y="31"/>
                    <a:pt x="325" y="31"/>
                    <a:pt x="325" y="31"/>
                  </a:cubicBezTo>
                  <a:cubicBezTo>
                    <a:pt x="322" y="33"/>
                    <a:pt x="322" y="33"/>
                    <a:pt x="322" y="33"/>
                  </a:cubicBezTo>
                  <a:cubicBezTo>
                    <a:pt x="322" y="33"/>
                    <a:pt x="322" y="33"/>
                    <a:pt x="322" y="33"/>
                  </a:cubicBezTo>
                  <a:cubicBezTo>
                    <a:pt x="318" y="36"/>
                    <a:pt x="318" y="36"/>
                    <a:pt x="318" y="36"/>
                  </a:cubicBezTo>
                  <a:cubicBezTo>
                    <a:pt x="316" y="37"/>
                    <a:pt x="316" y="37"/>
                    <a:pt x="316" y="37"/>
                  </a:cubicBezTo>
                  <a:cubicBezTo>
                    <a:pt x="288" y="60"/>
                    <a:pt x="288" y="60"/>
                    <a:pt x="288" y="60"/>
                  </a:cubicBezTo>
                  <a:cubicBezTo>
                    <a:pt x="287" y="61"/>
                    <a:pt x="287" y="61"/>
                    <a:pt x="287" y="61"/>
                  </a:cubicBezTo>
                  <a:cubicBezTo>
                    <a:pt x="265" y="79"/>
                    <a:pt x="265" y="79"/>
                    <a:pt x="265" y="79"/>
                  </a:cubicBezTo>
                  <a:cubicBezTo>
                    <a:pt x="262" y="80"/>
                    <a:pt x="262" y="80"/>
                    <a:pt x="262" y="80"/>
                  </a:cubicBezTo>
                  <a:cubicBezTo>
                    <a:pt x="262" y="81"/>
                    <a:pt x="262" y="81"/>
                    <a:pt x="262" y="81"/>
                  </a:cubicBezTo>
                  <a:cubicBezTo>
                    <a:pt x="259" y="83"/>
                    <a:pt x="259" y="83"/>
                    <a:pt x="259" y="83"/>
                  </a:cubicBezTo>
                  <a:cubicBezTo>
                    <a:pt x="217" y="116"/>
                    <a:pt x="217" y="116"/>
                    <a:pt x="217" y="116"/>
                  </a:cubicBezTo>
                  <a:cubicBezTo>
                    <a:pt x="214" y="119"/>
                    <a:pt x="214" y="119"/>
                    <a:pt x="214" y="119"/>
                  </a:cubicBezTo>
                  <a:cubicBezTo>
                    <a:pt x="209" y="123"/>
                    <a:pt x="209" y="123"/>
                    <a:pt x="209" y="123"/>
                  </a:cubicBezTo>
                  <a:cubicBezTo>
                    <a:pt x="207" y="124"/>
                    <a:pt x="207" y="124"/>
                    <a:pt x="207" y="124"/>
                  </a:cubicBezTo>
                  <a:cubicBezTo>
                    <a:pt x="205" y="126"/>
                    <a:pt x="205" y="126"/>
                    <a:pt x="205" y="126"/>
                  </a:cubicBezTo>
                  <a:cubicBezTo>
                    <a:pt x="204" y="127"/>
                    <a:pt x="204" y="127"/>
                    <a:pt x="204" y="127"/>
                  </a:cubicBezTo>
                  <a:cubicBezTo>
                    <a:pt x="202" y="129"/>
                    <a:pt x="202" y="129"/>
                    <a:pt x="202" y="129"/>
                  </a:cubicBezTo>
                  <a:cubicBezTo>
                    <a:pt x="199" y="131"/>
                    <a:pt x="199" y="131"/>
                    <a:pt x="199" y="131"/>
                  </a:cubicBezTo>
                  <a:cubicBezTo>
                    <a:pt x="198" y="134"/>
                    <a:pt x="198" y="134"/>
                    <a:pt x="198" y="134"/>
                  </a:cubicBezTo>
                  <a:cubicBezTo>
                    <a:pt x="202" y="131"/>
                    <a:pt x="202" y="131"/>
                    <a:pt x="202" y="131"/>
                  </a:cubicBezTo>
                  <a:cubicBezTo>
                    <a:pt x="204" y="129"/>
                    <a:pt x="204" y="129"/>
                    <a:pt x="204" y="129"/>
                  </a:cubicBezTo>
                  <a:cubicBezTo>
                    <a:pt x="206" y="128"/>
                    <a:pt x="206" y="128"/>
                    <a:pt x="206" y="128"/>
                  </a:cubicBezTo>
                  <a:cubicBezTo>
                    <a:pt x="209" y="125"/>
                    <a:pt x="209" y="125"/>
                    <a:pt x="209" y="125"/>
                  </a:cubicBezTo>
                  <a:cubicBezTo>
                    <a:pt x="211" y="124"/>
                    <a:pt x="211" y="124"/>
                    <a:pt x="211" y="124"/>
                  </a:cubicBezTo>
                  <a:cubicBezTo>
                    <a:pt x="213" y="122"/>
                    <a:pt x="213" y="122"/>
                    <a:pt x="213" y="122"/>
                  </a:cubicBezTo>
                  <a:cubicBezTo>
                    <a:pt x="216" y="120"/>
                    <a:pt x="216" y="120"/>
                    <a:pt x="216" y="120"/>
                  </a:cubicBezTo>
                  <a:cubicBezTo>
                    <a:pt x="263" y="82"/>
                    <a:pt x="263" y="82"/>
                    <a:pt x="263" y="82"/>
                  </a:cubicBezTo>
                  <a:cubicBezTo>
                    <a:pt x="265" y="80"/>
                    <a:pt x="265" y="80"/>
                    <a:pt x="265" y="80"/>
                  </a:cubicBezTo>
                  <a:cubicBezTo>
                    <a:pt x="268" y="78"/>
                    <a:pt x="268" y="78"/>
                    <a:pt x="268" y="78"/>
                  </a:cubicBezTo>
                  <a:cubicBezTo>
                    <a:pt x="287" y="63"/>
                    <a:pt x="287" y="63"/>
                    <a:pt x="287" y="63"/>
                  </a:cubicBezTo>
                  <a:cubicBezTo>
                    <a:pt x="289" y="61"/>
                    <a:pt x="289" y="61"/>
                    <a:pt x="289" y="61"/>
                  </a:cubicBezTo>
                  <a:cubicBezTo>
                    <a:pt x="317" y="39"/>
                    <a:pt x="317" y="39"/>
                    <a:pt x="317" y="39"/>
                  </a:cubicBezTo>
                  <a:cubicBezTo>
                    <a:pt x="319" y="38"/>
                    <a:pt x="319" y="38"/>
                    <a:pt x="319" y="38"/>
                  </a:cubicBezTo>
                  <a:cubicBezTo>
                    <a:pt x="322" y="35"/>
                    <a:pt x="322" y="35"/>
                    <a:pt x="322" y="35"/>
                  </a:cubicBezTo>
                  <a:cubicBezTo>
                    <a:pt x="324" y="34"/>
                    <a:pt x="324" y="34"/>
                    <a:pt x="324" y="34"/>
                  </a:cubicBezTo>
                  <a:cubicBezTo>
                    <a:pt x="325" y="33"/>
                    <a:pt x="325" y="33"/>
                    <a:pt x="325" y="33"/>
                  </a:cubicBezTo>
                  <a:cubicBezTo>
                    <a:pt x="352" y="12"/>
                    <a:pt x="352" y="12"/>
                    <a:pt x="352" y="12"/>
                  </a:cubicBezTo>
                  <a:cubicBezTo>
                    <a:pt x="353" y="10"/>
                    <a:pt x="353" y="10"/>
                    <a:pt x="353" y="10"/>
                  </a:cubicBezTo>
                  <a:cubicBezTo>
                    <a:pt x="360" y="5"/>
                    <a:pt x="360" y="5"/>
                    <a:pt x="360" y="5"/>
                  </a:cubicBezTo>
                  <a:cubicBezTo>
                    <a:pt x="358" y="15"/>
                    <a:pt x="358" y="15"/>
                    <a:pt x="358" y="15"/>
                  </a:cubicBezTo>
                  <a:cubicBezTo>
                    <a:pt x="357" y="17"/>
                    <a:pt x="357" y="17"/>
                    <a:pt x="357" y="17"/>
                  </a:cubicBezTo>
                  <a:cubicBezTo>
                    <a:pt x="346" y="68"/>
                    <a:pt x="346" y="68"/>
                    <a:pt x="346" y="68"/>
                  </a:cubicBezTo>
                  <a:cubicBezTo>
                    <a:pt x="345" y="71"/>
                    <a:pt x="345" y="71"/>
                    <a:pt x="345" y="71"/>
                  </a:cubicBezTo>
                  <a:cubicBezTo>
                    <a:pt x="345" y="74"/>
                    <a:pt x="345" y="74"/>
                    <a:pt x="345" y="74"/>
                  </a:cubicBezTo>
                  <a:cubicBezTo>
                    <a:pt x="344" y="76"/>
                    <a:pt x="344" y="76"/>
                    <a:pt x="344" y="76"/>
                  </a:cubicBezTo>
                  <a:cubicBezTo>
                    <a:pt x="344" y="79"/>
                    <a:pt x="344" y="79"/>
                    <a:pt x="344" y="79"/>
                  </a:cubicBezTo>
                  <a:cubicBezTo>
                    <a:pt x="343" y="81"/>
                    <a:pt x="343" y="81"/>
                    <a:pt x="343" y="81"/>
                  </a:cubicBezTo>
                  <a:cubicBezTo>
                    <a:pt x="341" y="90"/>
                    <a:pt x="341" y="90"/>
                    <a:pt x="341" y="90"/>
                  </a:cubicBezTo>
                  <a:cubicBezTo>
                    <a:pt x="340" y="93"/>
                    <a:pt x="340" y="93"/>
                    <a:pt x="340" y="93"/>
                  </a:cubicBezTo>
                  <a:cubicBezTo>
                    <a:pt x="337" y="108"/>
                    <a:pt x="337" y="108"/>
                    <a:pt x="337" y="108"/>
                  </a:cubicBezTo>
                  <a:cubicBezTo>
                    <a:pt x="337" y="111"/>
                    <a:pt x="337" y="111"/>
                    <a:pt x="337" y="111"/>
                  </a:cubicBezTo>
                  <a:cubicBezTo>
                    <a:pt x="335" y="118"/>
                    <a:pt x="335" y="118"/>
                    <a:pt x="335" y="118"/>
                  </a:cubicBezTo>
                  <a:cubicBezTo>
                    <a:pt x="334" y="121"/>
                    <a:pt x="334" y="121"/>
                    <a:pt x="334" y="121"/>
                  </a:cubicBezTo>
                  <a:cubicBezTo>
                    <a:pt x="333" y="128"/>
                    <a:pt x="333" y="128"/>
                    <a:pt x="333" y="128"/>
                  </a:cubicBezTo>
                  <a:cubicBezTo>
                    <a:pt x="332" y="131"/>
                    <a:pt x="332" y="131"/>
                    <a:pt x="332" y="131"/>
                  </a:cubicBezTo>
                  <a:cubicBezTo>
                    <a:pt x="326" y="156"/>
                    <a:pt x="326" y="156"/>
                    <a:pt x="326" y="156"/>
                  </a:cubicBezTo>
                  <a:cubicBezTo>
                    <a:pt x="326" y="158"/>
                    <a:pt x="326" y="158"/>
                    <a:pt x="326" y="158"/>
                  </a:cubicBezTo>
                  <a:cubicBezTo>
                    <a:pt x="324" y="169"/>
                    <a:pt x="324" y="169"/>
                    <a:pt x="324" y="169"/>
                  </a:cubicBezTo>
                  <a:cubicBezTo>
                    <a:pt x="323" y="171"/>
                    <a:pt x="323" y="171"/>
                    <a:pt x="323" y="171"/>
                  </a:cubicBezTo>
                  <a:cubicBezTo>
                    <a:pt x="323" y="172"/>
                    <a:pt x="323" y="172"/>
                    <a:pt x="323" y="172"/>
                  </a:cubicBezTo>
                  <a:cubicBezTo>
                    <a:pt x="323" y="174"/>
                    <a:pt x="323" y="174"/>
                    <a:pt x="323" y="174"/>
                  </a:cubicBezTo>
                  <a:cubicBezTo>
                    <a:pt x="318" y="195"/>
                    <a:pt x="318" y="195"/>
                    <a:pt x="318" y="195"/>
                  </a:cubicBezTo>
                  <a:cubicBezTo>
                    <a:pt x="317" y="197"/>
                    <a:pt x="317" y="197"/>
                    <a:pt x="317" y="197"/>
                  </a:cubicBezTo>
                  <a:cubicBezTo>
                    <a:pt x="313" y="217"/>
                    <a:pt x="313" y="217"/>
                    <a:pt x="313" y="217"/>
                  </a:cubicBezTo>
                  <a:cubicBezTo>
                    <a:pt x="313" y="219"/>
                    <a:pt x="313" y="219"/>
                    <a:pt x="313" y="219"/>
                  </a:cubicBezTo>
                  <a:cubicBezTo>
                    <a:pt x="308" y="241"/>
                    <a:pt x="308" y="241"/>
                    <a:pt x="308" y="241"/>
                  </a:cubicBezTo>
                  <a:cubicBezTo>
                    <a:pt x="307" y="243"/>
                    <a:pt x="307" y="243"/>
                    <a:pt x="307" y="243"/>
                  </a:cubicBezTo>
                  <a:cubicBezTo>
                    <a:pt x="298" y="287"/>
                    <a:pt x="298" y="287"/>
                    <a:pt x="298" y="287"/>
                  </a:cubicBezTo>
                  <a:cubicBezTo>
                    <a:pt x="297" y="289"/>
                    <a:pt x="297" y="289"/>
                    <a:pt x="297" y="289"/>
                  </a:cubicBezTo>
                  <a:cubicBezTo>
                    <a:pt x="291" y="316"/>
                    <a:pt x="291" y="316"/>
                    <a:pt x="291" y="316"/>
                  </a:cubicBezTo>
                  <a:cubicBezTo>
                    <a:pt x="292" y="316"/>
                    <a:pt x="292" y="316"/>
                    <a:pt x="293" y="316"/>
                  </a:cubicBezTo>
                  <a:cubicBezTo>
                    <a:pt x="299" y="288"/>
                    <a:pt x="299" y="288"/>
                    <a:pt x="299" y="288"/>
                  </a:cubicBezTo>
                  <a:cubicBezTo>
                    <a:pt x="300" y="285"/>
                    <a:pt x="300" y="285"/>
                    <a:pt x="300" y="285"/>
                  </a:cubicBezTo>
                  <a:cubicBezTo>
                    <a:pt x="309" y="243"/>
                    <a:pt x="309" y="243"/>
                    <a:pt x="309" y="243"/>
                  </a:cubicBezTo>
                  <a:cubicBezTo>
                    <a:pt x="310" y="241"/>
                    <a:pt x="310" y="241"/>
                    <a:pt x="310" y="241"/>
                  </a:cubicBezTo>
                  <a:cubicBezTo>
                    <a:pt x="314" y="220"/>
                    <a:pt x="314" y="220"/>
                    <a:pt x="314" y="220"/>
                  </a:cubicBezTo>
                  <a:cubicBezTo>
                    <a:pt x="315" y="218"/>
                    <a:pt x="315" y="218"/>
                    <a:pt x="315" y="218"/>
                  </a:cubicBezTo>
                  <a:cubicBezTo>
                    <a:pt x="319" y="197"/>
                    <a:pt x="319" y="197"/>
                    <a:pt x="319" y="197"/>
                  </a:cubicBezTo>
                  <a:cubicBezTo>
                    <a:pt x="320" y="195"/>
                    <a:pt x="320" y="195"/>
                    <a:pt x="320" y="195"/>
                  </a:cubicBezTo>
                  <a:cubicBezTo>
                    <a:pt x="324" y="174"/>
                    <a:pt x="324" y="174"/>
                    <a:pt x="324" y="174"/>
                  </a:cubicBezTo>
                  <a:cubicBezTo>
                    <a:pt x="325" y="173"/>
                    <a:pt x="325" y="173"/>
                    <a:pt x="325" y="173"/>
                  </a:cubicBezTo>
                  <a:cubicBezTo>
                    <a:pt x="325" y="171"/>
                    <a:pt x="325" y="171"/>
                    <a:pt x="325" y="171"/>
                  </a:cubicBezTo>
                  <a:cubicBezTo>
                    <a:pt x="325" y="169"/>
                    <a:pt x="325" y="169"/>
                    <a:pt x="325" y="169"/>
                  </a:cubicBezTo>
                  <a:cubicBezTo>
                    <a:pt x="328" y="158"/>
                    <a:pt x="328" y="158"/>
                    <a:pt x="328" y="158"/>
                  </a:cubicBezTo>
                  <a:cubicBezTo>
                    <a:pt x="328" y="156"/>
                    <a:pt x="328" y="156"/>
                    <a:pt x="328" y="156"/>
                  </a:cubicBezTo>
                  <a:cubicBezTo>
                    <a:pt x="334" y="129"/>
                    <a:pt x="334" y="129"/>
                    <a:pt x="334" y="129"/>
                  </a:cubicBezTo>
                  <a:cubicBezTo>
                    <a:pt x="335" y="126"/>
                    <a:pt x="335" y="126"/>
                    <a:pt x="335" y="126"/>
                  </a:cubicBezTo>
                  <a:cubicBezTo>
                    <a:pt x="336" y="123"/>
                    <a:pt x="336" y="123"/>
                    <a:pt x="336" y="123"/>
                  </a:cubicBezTo>
                  <a:cubicBezTo>
                    <a:pt x="336" y="121"/>
                    <a:pt x="336" y="121"/>
                    <a:pt x="336" y="121"/>
                  </a:cubicBezTo>
                  <a:cubicBezTo>
                    <a:pt x="339" y="109"/>
                    <a:pt x="339" y="109"/>
                    <a:pt x="339" y="109"/>
                  </a:cubicBezTo>
                  <a:cubicBezTo>
                    <a:pt x="339" y="107"/>
                    <a:pt x="339" y="107"/>
                    <a:pt x="339" y="107"/>
                  </a:cubicBezTo>
                  <a:cubicBezTo>
                    <a:pt x="343" y="91"/>
                    <a:pt x="343" y="91"/>
                    <a:pt x="343" y="91"/>
                  </a:cubicBezTo>
                  <a:cubicBezTo>
                    <a:pt x="343" y="89"/>
                    <a:pt x="343" y="89"/>
                    <a:pt x="343" y="89"/>
                  </a:cubicBezTo>
                  <a:cubicBezTo>
                    <a:pt x="344" y="84"/>
                    <a:pt x="344" y="84"/>
                    <a:pt x="344" y="84"/>
                  </a:cubicBezTo>
                  <a:cubicBezTo>
                    <a:pt x="345" y="81"/>
                    <a:pt x="345" y="81"/>
                    <a:pt x="345" y="81"/>
                  </a:cubicBezTo>
                  <a:cubicBezTo>
                    <a:pt x="346" y="76"/>
                    <a:pt x="346" y="76"/>
                    <a:pt x="346" y="76"/>
                  </a:cubicBezTo>
                  <a:cubicBezTo>
                    <a:pt x="347" y="74"/>
                    <a:pt x="347" y="74"/>
                    <a:pt x="347" y="74"/>
                  </a:cubicBezTo>
                  <a:cubicBezTo>
                    <a:pt x="347" y="73"/>
                    <a:pt x="347" y="73"/>
                    <a:pt x="347" y="73"/>
                  </a:cubicBezTo>
                  <a:cubicBezTo>
                    <a:pt x="347" y="71"/>
                    <a:pt x="347" y="71"/>
                    <a:pt x="347" y="71"/>
                  </a:cubicBezTo>
                  <a:cubicBezTo>
                    <a:pt x="359" y="19"/>
                    <a:pt x="359" y="19"/>
                    <a:pt x="359" y="19"/>
                  </a:cubicBezTo>
                  <a:cubicBezTo>
                    <a:pt x="359" y="17"/>
                    <a:pt x="359" y="17"/>
                    <a:pt x="359" y="17"/>
                  </a:cubicBezTo>
                  <a:cubicBezTo>
                    <a:pt x="362" y="5"/>
                    <a:pt x="362" y="5"/>
                    <a:pt x="362" y="5"/>
                  </a:cubicBezTo>
                  <a:cubicBezTo>
                    <a:pt x="363" y="0"/>
                    <a:pt x="363" y="0"/>
                    <a:pt x="363"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57" name="Freeform 37"/>
            <p:cNvSpPr>
              <a:spLocks noEditPoints="1"/>
            </p:cNvSpPr>
            <p:nvPr/>
          </p:nvSpPr>
          <p:spPr bwMode="auto">
            <a:xfrm>
              <a:off x="10919608" y="3264194"/>
              <a:ext cx="386440" cy="533469"/>
            </a:xfrm>
            <a:custGeom>
              <a:avLst/>
              <a:gdLst>
                <a:gd name="T0" fmla="*/ 12 w 216"/>
                <a:gd name="T1" fmla="*/ 285 h 328"/>
                <a:gd name="T2" fmla="*/ 7 w 216"/>
                <a:gd name="T3" fmla="*/ 290 h 328"/>
                <a:gd name="T4" fmla="*/ 17 w 216"/>
                <a:gd name="T5" fmla="*/ 320 h 328"/>
                <a:gd name="T6" fmla="*/ 19 w 216"/>
                <a:gd name="T7" fmla="*/ 328 h 328"/>
                <a:gd name="T8" fmla="*/ 26 w 216"/>
                <a:gd name="T9" fmla="*/ 320 h 328"/>
                <a:gd name="T10" fmla="*/ 41 w 216"/>
                <a:gd name="T11" fmla="*/ 299 h 328"/>
                <a:gd name="T12" fmla="*/ 38 w 216"/>
                <a:gd name="T13" fmla="*/ 292 h 328"/>
                <a:gd name="T14" fmla="*/ 22 w 216"/>
                <a:gd name="T15" fmla="*/ 318 h 328"/>
                <a:gd name="T16" fmla="*/ 12 w 216"/>
                <a:gd name="T17" fmla="*/ 285 h 328"/>
                <a:gd name="T18" fmla="*/ 22 w 216"/>
                <a:gd name="T19" fmla="*/ 237 h 328"/>
                <a:gd name="T20" fmla="*/ 3 w 216"/>
                <a:gd name="T21" fmla="*/ 261 h 328"/>
                <a:gd name="T22" fmla="*/ 0 w 216"/>
                <a:gd name="T23" fmla="*/ 263 h 328"/>
                <a:gd name="T24" fmla="*/ 0 w 216"/>
                <a:gd name="T25" fmla="*/ 266 h 328"/>
                <a:gd name="T26" fmla="*/ 7 w 216"/>
                <a:gd name="T27" fmla="*/ 285 h 328"/>
                <a:gd name="T28" fmla="*/ 10 w 216"/>
                <a:gd name="T29" fmla="*/ 280 h 328"/>
                <a:gd name="T30" fmla="*/ 5 w 216"/>
                <a:gd name="T31" fmla="*/ 263 h 328"/>
                <a:gd name="T32" fmla="*/ 24 w 216"/>
                <a:gd name="T33" fmla="*/ 242 h 328"/>
                <a:gd name="T34" fmla="*/ 22 w 216"/>
                <a:gd name="T35" fmla="*/ 237 h 328"/>
                <a:gd name="T36" fmla="*/ 76 w 216"/>
                <a:gd name="T37" fmla="*/ 233 h 328"/>
                <a:gd name="T38" fmla="*/ 41 w 216"/>
                <a:gd name="T39" fmla="*/ 287 h 328"/>
                <a:gd name="T40" fmla="*/ 43 w 216"/>
                <a:gd name="T41" fmla="*/ 294 h 328"/>
                <a:gd name="T42" fmla="*/ 78 w 216"/>
                <a:gd name="T43" fmla="*/ 237 h 328"/>
                <a:gd name="T44" fmla="*/ 76 w 216"/>
                <a:gd name="T45" fmla="*/ 233 h 328"/>
                <a:gd name="T46" fmla="*/ 107 w 216"/>
                <a:gd name="T47" fmla="*/ 195 h 328"/>
                <a:gd name="T48" fmla="*/ 93 w 216"/>
                <a:gd name="T49" fmla="*/ 206 h 328"/>
                <a:gd name="T50" fmla="*/ 81 w 216"/>
                <a:gd name="T51" fmla="*/ 228 h 328"/>
                <a:gd name="T52" fmla="*/ 81 w 216"/>
                <a:gd name="T53" fmla="*/ 233 h 328"/>
                <a:gd name="T54" fmla="*/ 107 w 216"/>
                <a:gd name="T55" fmla="*/ 195 h 328"/>
                <a:gd name="T56" fmla="*/ 64 w 216"/>
                <a:gd name="T57" fmla="*/ 185 h 328"/>
                <a:gd name="T58" fmla="*/ 26 w 216"/>
                <a:gd name="T59" fmla="*/ 233 h 328"/>
                <a:gd name="T60" fmla="*/ 26 w 216"/>
                <a:gd name="T61" fmla="*/ 237 h 328"/>
                <a:gd name="T62" fmla="*/ 64 w 216"/>
                <a:gd name="T63" fmla="*/ 190 h 328"/>
                <a:gd name="T64" fmla="*/ 64 w 216"/>
                <a:gd name="T65" fmla="*/ 185 h 328"/>
                <a:gd name="T66" fmla="*/ 159 w 216"/>
                <a:gd name="T67" fmla="*/ 76 h 328"/>
                <a:gd name="T68" fmla="*/ 138 w 216"/>
                <a:gd name="T69" fmla="*/ 97 h 328"/>
                <a:gd name="T70" fmla="*/ 67 w 216"/>
                <a:gd name="T71" fmla="*/ 183 h 328"/>
                <a:gd name="T72" fmla="*/ 69 w 216"/>
                <a:gd name="T73" fmla="*/ 187 h 328"/>
                <a:gd name="T74" fmla="*/ 159 w 216"/>
                <a:gd name="T75" fmla="*/ 76 h 328"/>
                <a:gd name="T76" fmla="*/ 213 w 216"/>
                <a:gd name="T77" fmla="*/ 28 h 328"/>
                <a:gd name="T78" fmla="*/ 201 w 216"/>
                <a:gd name="T79" fmla="*/ 38 h 328"/>
                <a:gd name="T80" fmla="*/ 102 w 216"/>
                <a:gd name="T81" fmla="*/ 192 h 328"/>
                <a:gd name="T82" fmla="*/ 116 w 216"/>
                <a:gd name="T83" fmla="*/ 178 h 328"/>
                <a:gd name="T84" fmla="*/ 213 w 216"/>
                <a:gd name="T85" fmla="*/ 28 h 328"/>
                <a:gd name="T86" fmla="*/ 216 w 216"/>
                <a:gd name="T87" fmla="*/ 0 h 328"/>
                <a:gd name="T88" fmla="*/ 209 w 216"/>
                <a:gd name="T89" fmla="*/ 9 h 328"/>
                <a:gd name="T90" fmla="*/ 157 w 216"/>
                <a:gd name="T91" fmla="*/ 74 h 328"/>
                <a:gd name="T92" fmla="*/ 178 w 216"/>
                <a:gd name="T93" fmla="*/ 52 h 328"/>
                <a:gd name="T94" fmla="*/ 211 w 216"/>
                <a:gd name="T95" fmla="*/ 12 h 328"/>
                <a:gd name="T96" fmla="*/ 211 w 216"/>
                <a:gd name="T97" fmla="*/ 21 h 328"/>
                <a:gd name="T98" fmla="*/ 209 w 216"/>
                <a:gd name="T99" fmla="*/ 26 h 328"/>
                <a:gd name="T100" fmla="*/ 216 w 216"/>
                <a:gd name="T101" fmla="*/ 19 h 328"/>
                <a:gd name="T102" fmla="*/ 216 w 216"/>
                <a:gd name="T103" fmla="*/ 12 h 328"/>
                <a:gd name="T104" fmla="*/ 216 w 216"/>
                <a:gd name="T105" fmla="*/ 0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16" h="328">
                  <a:moveTo>
                    <a:pt x="12" y="285"/>
                  </a:moveTo>
                  <a:lnTo>
                    <a:pt x="7" y="290"/>
                  </a:lnTo>
                  <a:lnTo>
                    <a:pt x="17" y="320"/>
                  </a:lnTo>
                  <a:lnTo>
                    <a:pt x="19" y="328"/>
                  </a:lnTo>
                  <a:lnTo>
                    <a:pt x="26" y="320"/>
                  </a:lnTo>
                  <a:lnTo>
                    <a:pt x="41" y="299"/>
                  </a:lnTo>
                  <a:lnTo>
                    <a:pt x="38" y="292"/>
                  </a:lnTo>
                  <a:lnTo>
                    <a:pt x="22" y="318"/>
                  </a:lnTo>
                  <a:lnTo>
                    <a:pt x="12" y="285"/>
                  </a:lnTo>
                  <a:close/>
                  <a:moveTo>
                    <a:pt x="22" y="237"/>
                  </a:moveTo>
                  <a:lnTo>
                    <a:pt x="3" y="261"/>
                  </a:lnTo>
                  <a:lnTo>
                    <a:pt x="0" y="263"/>
                  </a:lnTo>
                  <a:lnTo>
                    <a:pt x="0" y="266"/>
                  </a:lnTo>
                  <a:lnTo>
                    <a:pt x="7" y="285"/>
                  </a:lnTo>
                  <a:lnTo>
                    <a:pt x="10" y="280"/>
                  </a:lnTo>
                  <a:lnTo>
                    <a:pt x="5" y="263"/>
                  </a:lnTo>
                  <a:lnTo>
                    <a:pt x="24" y="242"/>
                  </a:lnTo>
                  <a:lnTo>
                    <a:pt x="22" y="237"/>
                  </a:lnTo>
                  <a:close/>
                  <a:moveTo>
                    <a:pt x="76" y="233"/>
                  </a:moveTo>
                  <a:lnTo>
                    <a:pt x="41" y="287"/>
                  </a:lnTo>
                  <a:lnTo>
                    <a:pt x="43" y="294"/>
                  </a:lnTo>
                  <a:lnTo>
                    <a:pt x="78" y="237"/>
                  </a:lnTo>
                  <a:lnTo>
                    <a:pt x="76" y="233"/>
                  </a:lnTo>
                  <a:close/>
                  <a:moveTo>
                    <a:pt x="107" y="195"/>
                  </a:moveTo>
                  <a:lnTo>
                    <a:pt x="93" y="206"/>
                  </a:lnTo>
                  <a:lnTo>
                    <a:pt x="81" y="228"/>
                  </a:lnTo>
                  <a:lnTo>
                    <a:pt x="81" y="233"/>
                  </a:lnTo>
                  <a:lnTo>
                    <a:pt x="107" y="195"/>
                  </a:lnTo>
                  <a:close/>
                  <a:moveTo>
                    <a:pt x="64" y="185"/>
                  </a:moveTo>
                  <a:lnTo>
                    <a:pt x="26" y="233"/>
                  </a:lnTo>
                  <a:lnTo>
                    <a:pt x="26" y="237"/>
                  </a:lnTo>
                  <a:lnTo>
                    <a:pt x="64" y="190"/>
                  </a:lnTo>
                  <a:lnTo>
                    <a:pt x="64" y="185"/>
                  </a:lnTo>
                  <a:close/>
                  <a:moveTo>
                    <a:pt x="159" y="76"/>
                  </a:moveTo>
                  <a:lnTo>
                    <a:pt x="138" y="97"/>
                  </a:lnTo>
                  <a:lnTo>
                    <a:pt x="67" y="183"/>
                  </a:lnTo>
                  <a:lnTo>
                    <a:pt x="69" y="187"/>
                  </a:lnTo>
                  <a:lnTo>
                    <a:pt x="159" y="76"/>
                  </a:lnTo>
                  <a:close/>
                  <a:moveTo>
                    <a:pt x="213" y="28"/>
                  </a:moveTo>
                  <a:lnTo>
                    <a:pt x="201" y="38"/>
                  </a:lnTo>
                  <a:lnTo>
                    <a:pt x="102" y="192"/>
                  </a:lnTo>
                  <a:lnTo>
                    <a:pt x="116" y="178"/>
                  </a:lnTo>
                  <a:lnTo>
                    <a:pt x="213" y="28"/>
                  </a:lnTo>
                  <a:close/>
                  <a:moveTo>
                    <a:pt x="216" y="0"/>
                  </a:moveTo>
                  <a:lnTo>
                    <a:pt x="209" y="9"/>
                  </a:lnTo>
                  <a:lnTo>
                    <a:pt x="157" y="74"/>
                  </a:lnTo>
                  <a:lnTo>
                    <a:pt x="178" y="52"/>
                  </a:lnTo>
                  <a:lnTo>
                    <a:pt x="211" y="12"/>
                  </a:lnTo>
                  <a:lnTo>
                    <a:pt x="211" y="21"/>
                  </a:lnTo>
                  <a:lnTo>
                    <a:pt x="209" y="26"/>
                  </a:lnTo>
                  <a:lnTo>
                    <a:pt x="216" y="19"/>
                  </a:lnTo>
                  <a:lnTo>
                    <a:pt x="216" y="12"/>
                  </a:lnTo>
                  <a:lnTo>
                    <a:pt x="216"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58" name="Freeform 38"/>
            <p:cNvSpPr>
              <a:spLocks noEditPoints="1"/>
            </p:cNvSpPr>
            <p:nvPr/>
          </p:nvSpPr>
          <p:spPr bwMode="auto">
            <a:xfrm>
              <a:off x="10919608" y="3264194"/>
              <a:ext cx="386440" cy="533469"/>
            </a:xfrm>
            <a:custGeom>
              <a:avLst/>
              <a:gdLst>
                <a:gd name="T0" fmla="*/ 12 w 216"/>
                <a:gd name="T1" fmla="*/ 285 h 328"/>
                <a:gd name="T2" fmla="*/ 7 w 216"/>
                <a:gd name="T3" fmla="*/ 290 h 328"/>
                <a:gd name="T4" fmla="*/ 17 w 216"/>
                <a:gd name="T5" fmla="*/ 320 h 328"/>
                <a:gd name="T6" fmla="*/ 19 w 216"/>
                <a:gd name="T7" fmla="*/ 328 h 328"/>
                <a:gd name="T8" fmla="*/ 26 w 216"/>
                <a:gd name="T9" fmla="*/ 320 h 328"/>
                <a:gd name="T10" fmla="*/ 41 w 216"/>
                <a:gd name="T11" fmla="*/ 299 h 328"/>
                <a:gd name="T12" fmla="*/ 38 w 216"/>
                <a:gd name="T13" fmla="*/ 292 h 328"/>
                <a:gd name="T14" fmla="*/ 22 w 216"/>
                <a:gd name="T15" fmla="*/ 318 h 328"/>
                <a:gd name="T16" fmla="*/ 12 w 216"/>
                <a:gd name="T17" fmla="*/ 285 h 328"/>
                <a:gd name="T18" fmla="*/ 22 w 216"/>
                <a:gd name="T19" fmla="*/ 237 h 328"/>
                <a:gd name="T20" fmla="*/ 3 w 216"/>
                <a:gd name="T21" fmla="*/ 261 h 328"/>
                <a:gd name="T22" fmla="*/ 0 w 216"/>
                <a:gd name="T23" fmla="*/ 263 h 328"/>
                <a:gd name="T24" fmla="*/ 0 w 216"/>
                <a:gd name="T25" fmla="*/ 266 h 328"/>
                <a:gd name="T26" fmla="*/ 7 w 216"/>
                <a:gd name="T27" fmla="*/ 285 h 328"/>
                <a:gd name="T28" fmla="*/ 10 w 216"/>
                <a:gd name="T29" fmla="*/ 280 h 328"/>
                <a:gd name="T30" fmla="*/ 5 w 216"/>
                <a:gd name="T31" fmla="*/ 263 h 328"/>
                <a:gd name="T32" fmla="*/ 24 w 216"/>
                <a:gd name="T33" fmla="*/ 242 h 328"/>
                <a:gd name="T34" fmla="*/ 22 w 216"/>
                <a:gd name="T35" fmla="*/ 237 h 328"/>
                <a:gd name="T36" fmla="*/ 76 w 216"/>
                <a:gd name="T37" fmla="*/ 233 h 328"/>
                <a:gd name="T38" fmla="*/ 41 w 216"/>
                <a:gd name="T39" fmla="*/ 287 h 328"/>
                <a:gd name="T40" fmla="*/ 43 w 216"/>
                <a:gd name="T41" fmla="*/ 294 h 328"/>
                <a:gd name="T42" fmla="*/ 78 w 216"/>
                <a:gd name="T43" fmla="*/ 237 h 328"/>
                <a:gd name="T44" fmla="*/ 76 w 216"/>
                <a:gd name="T45" fmla="*/ 233 h 328"/>
                <a:gd name="T46" fmla="*/ 107 w 216"/>
                <a:gd name="T47" fmla="*/ 195 h 328"/>
                <a:gd name="T48" fmla="*/ 93 w 216"/>
                <a:gd name="T49" fmla="*/ 206 h 328"/>
                <a:gd name="T50" fmla="*/ 81 w 216"/>
                <a:gd name="T51" fmla="*/ 228 h 328"/>
                <a:gd name="T52" fmla="*/ 81 w 216"/>
                <a:gd name="T53" fmla="*/ 233 h 328"/>
                <a:gd name="T54" fmla="*/ 107 w 216"/>
                <a:gd name="T55" fmla="*/ 195 h 328"/>
                <a:gd name="T56" fmla="*/ 64 w 216"/>
                <a:gd name="T57" fmla="*/ 185 h 328"/>
                <a:gd name="T58" fmla="*/ 26 w 216"/>
                <a:gd name="T59" fmla="*/ 233 h 328"/>
                <a:gd name="T60" fmla="*/ 26 w 216"/>
                <a:gd name="T61" fmla="*/ 237 h 328"/>
                <a:gd name="T62" fmla="*/ 64 w 216"/>
                <a:gd name="T63" fmla="*/ 190 h 328"/>
                <a:gd name="T64" fmla="*/ 64 w 216"/>
                <a:gd name="T65" fmla="*/ 185 h 328"/>
                <a:gd name="T66" fmla="*/ 159 w 216"/>
                <a:gd name="T67" fmla="*/ 76 h 328"/>
                <a:gd name="T68" fmla="*/ 138 w 216"/>
                <a:gd name="T69" fmla="*/ 97 h 328"/>
                <a:gd name="T70" fmla="*/ 67 w 216"/>
                <a:gd name="T71" fmla="*/ 183 h 328"/>
                <a:gd name="T72" fmla="*/ 69 w 216"/>
                <a:gd name="T73" fmla="*/ 187 h 328"/>
                <a:gd name="T74" fmla="*/ 159 w 216"/>
                <a:gd name="T75" fmla="*/ 76 h 328"/>
                <a:gd name="T76" fmla="*/ 213 w 216"/>
                <a:gd name="T77" fmla="*/ 28 h 328"/>
                <a:gd name="T78" fmla="*/ 201 w 216"/>
                <a:gd name="T79" fmla="*/ 38 h 328"/>
                <a:gd name="T80" fmla="*/ 102 w 216"/>
                <a:gd name="T81" fmla="*/ 192 h 328"/>
                <a:gd name="T82" fmla="*/ 116 w 216"/>
                <a:gd name="T83" fmla="*/ 178 h 328"/>
                <a:gd name="T84" fmla="*/ 213 w 216"/>
                <a:gd name="T85" fmla="*/ 28 h 328"/>
                <a:gd name="T86" fmla="*/ 216 w 216"/>
                <a:gd name="T87" fmla="*/ 0 h 328"/>
                <a:gd name="T88" fmla="*/ 209 w 216"/>
                <a:gd name="T89" fmla="*/ 9 h 328"/>
                <a:gd name="T90" fmla="*/ 157 w 216"/>
                <a:gd name="T91" fmla="*/ 74 h 328"/>
                <a:gd name="T92" fmla="*/ 178 w 216"/>
                <a:gd name="T93" fmla="*/ 52 h 328"/>
                <a:gd name="T94" fmla="*/ 211 w 216"/>
                <a:gd name="T95" fmla="*/ 12 h 328"/>
                <a:gd name="T96" fmla="*/ 211 w 216"/>
                <a:gd name="T97" fmla="*/ 21 h 328"/>
                <a:gd name="T98" fmla="*/ 209 w 216"/>
                <a:gd name="T99" fmla="*/ 26 h 328"/>
                <a:gd name="T100" fmla="*/ 216 w 216"/>
                <a:gd name="T101" fmla="*/ 19 h 328"/>
                <a:gd name="T102" fmla="*/ 216 w 216"/>
                <a:gd name="T103" fmla="*/ 12 h 328"/>
                <a:gd name="T104" fmla="*/ 216 w 216"/>
                <a:gd name="T105" fmla="*/ 0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16" h="328">
                  <a:moveTo>
                    <a:pt x="12" y="285"/>
                  </a:moveTo>
                  <a:lnTo>
                    <a:pt x="7" y="290"/>
                  </a:lnTo>
                  <a:lnTo>
                    <a:pt x="17" y="320"/>
                  </a:lnTo>
                  <a:lnTo>
                    <a:pt x="19" y="328"/>
                  </a:lnTo>
                  <a:lnTo>
                    <a:pt x="26" y="320"/>
                  </a:lnTo>
                  <a:lnTo>
                    <a:pt x="41" y="299"/>
                  </a:lnTo>
                  <a:lnTo>
                    <a:pt x="38" y="292"/>
                  </a:lnTo>
                  <a:lnTo>
                    <a:pt x="22" y="318"/>
                  </a:lnTo>
                  <a:lnTo>
                    <a:pt x="12" y="285"/>
                  </a:lnTo>
                  <a:moveTo>
                    <a:pt x="22" y="237"/>
                  </a:moveTo>
                  <a:lnTo>
                    <a:pt x="3" y="261"/>
                  </a:lnTo>
                  <a:lnTo>
                    <a:pt x="0" y="263"/>
                  </a:lnTo>
                  <a:lnTo>
                    <a:pt x="0" y="266"/>
                  </a:lnTo>
                  <a:lnTo>
                    <a:pt x="7" y="285"/>
                  </a:lnTo>
                  <a:lnTo>
                    <a:pt x="10" y="280"/>
                  </a:lnTo>
                  <a:lnTo>
                    <a:pt x="5" y="263"/>
                  </a:lnTo>
                  <a:lnTo>
                    <a:pt x="24" y="242"/>
                  </a:lnTo>
                  <a:lnTo>
                    <a:pt x="22" y="237"/>
                  </a:lnTo>
                  <a:moveTo>
                    <a:pt x="76" y="233"/>
                  </a:moveTo>
                  <a:lnTo>
                    <a:pt x="41" y="287"/>
                  </a:lnTo>
                  <a:lnTo>
                    <a:pt x="43" y="294"/>
                  </a:lnTo>
                  <a:lnTo>
                    <a:pt x="78" y="237"/>
                  </a:lnTo>
                  <a:lnTo>
                    <a:pt x="76" y="233"/>
                  </a:lnTo>
                  <a:moveTo>
                    <a:pt x="107" y="195"/>
                  </a:moveTo>
                  <a:lnTo>
                    <a:pt x="93" y="206"/>
                  </a:lnTo>
                  <a:lnTo>
                    <a:pt x="81" y="228"/>
                  </a:lnTo>
                  <a:lnTo>
                    <a:pt x="81" y="233"/>
                  </a:lnTo>
                  <a:lnTo>
                    <a:pt x="107" y="195"/>
                  </a:lnTo>
                  <a:moveTo>
                    <a:pt x="64" y="185"/>
                  </a:moveTo>
                  <a:lnTo>
                    <a:pt x="26" y="233"/>
                  </a:lnTo>
                  <a:lnTo>
                    <a:pt x="26" y="237"/>
                  </a:lnTo>
                  <a:lnTo>
                    <a:pt x="64" y="190"/>
                  </a:lnTo>
                  <a:lnTo>
                    <a:pt x="64" y="185"/>
                  </a:lnTo>
                  <a:moveTo>
                    <a:pt x="159" y="76"/>
                  </a:moveTo>
                  <a:lnTo>
                    <a:pt x="138" y="97"/>
                  </a:lnTo>
                  <a:lnTo>
                    <a:pt x="67" y="183"/>
                  </a:lnTo>
                  <a:lnTo>
                    <a:pt x="69" y="187"/>
                  </a:lnTo>
                  <a:lnTo>
                    <a:pt x="159" y="76"/>
                  </a:lnTo>
                  <a:moveTo>
                    <a:pt x="213" y="28"/>
                  </a:moveTo>
                  <a:lnTo>
                    <a:pt x="201" y="38"/>
                  </a:lnTo>
                  <a:lnTo>
                    <a:pt x="102" y="192"/>
                  </a:lnTo>
                  <a:lnTo>
                    <a:pt x="116" y="178"/>
                  </a:lnTo>
                  <a:lnTo>
                    <a:pt x="213" y="28"/>
                  </a:lnTo>
                  <a:moveTo>
                    <a:pt x="216" y="0"/>
                  </a:moveTo>
                  <a:lnTo>
                    <a:pt x="209" y="9"/>
                  </a:lnTo>
                  <a:lnTo>
                    <a:pt x="157" y="74"/>
                  </a:lnTo>
                  <a:lnTo>
                    <a:pt x="178" y="52"/>
                  </a:lnTo>
                  <a:lnTo>
                    <a:pt x="211" y="12"/>
                  </a:lnTo>
                  <a:lnTo>
                    <a:pt x="211" y="21"/>
                  </a:lnTo>
                  <a:lnTo>
                    <a:pt x="209" y="26"/>
                  </a:lnTo>
                  <a:lnTo>
                    <a:pt x="216" y="19"/>
                  </a:lnTo>
                  <a:lnTo>
                    <a:pt x="216" y="12"/>
                  </a:lnTo>
                  <a:lnTo>
                    <a:pt x="216"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59" name="Freeform 39"/>
            <p:cNvSpPr>
              <a:spLocks noEditPoints="1"/>
            </p:cNvSpPr>
            <p:nvPr/>
          </p:nvSpPr>
          <p:spPr bwMode="auto">
            <a:xfrm>
              <a:off x="11080625" y="3283711"/>
              <a:ext cx="386440" cy="548107"/>
            </a:xfrm>
            <a:custGeom>
              <a:avLst/>
              <a:gdLst>
                <a:gd name="T0" fmla="*/ 14 w 216"/>
                <a:gd name="T1" fmla="*/ 316 h 337"/>
                <a:gd name="T2" fmla="*/ 0 w 216"/>
                <a:gd name="T3" fmla="*/ 337 h 337"/>
                <a:gd name="T4" fmla="*/ 17 w 216"/>
                <a:gd name="T5" fmla="*/ 323 h 337"/>
                <a:gd name="T6" fmla="*/ 14 w 216"/>
                <a:gd name="T7" fmla="*/ 316 h 337"/>
                <a:gd name="T8" fmla="*/ 164 w 216"/>
                <a:gd name="T9" fmla="*/ 83 h 337"/>
                <a:gd name="T10" fmla="*/ 17 w 216"/>
                <a:gd name="T11" fmla="*/ 308 h 337"/>
                <a:gd name="T12" fmla="*/ 17 w 216"/>
                <a:gd name="T13" fmla="*/ 311 h 337"/>
                <a:gd name="T14" fmla="*/ 19 w 216"/>
                <a:gd name="T15" fmla="*/ 320 h 337"/>
                <a:gd name="T16" fmla="*/ 24 w 216"/>
                <a:gd name="T17" fmla="*/ 316 h 337"/>
                <a:gd name="T18" fmla="*/ 164 w 216"/>
                <a:gd name="T19" fmla="*/ 190 h 337"/>
                <a:gd name="T20" fmla="*/ 164 w 216"/>
                <a:gd name="T21" fmla="*/ 183 h 337"/>
                <a:gd name="T22" fmla="*/ 22 w 216"/>
                <a:gd name="T23" fmla="*/ 311 h 337"/>
                <a:gd name="T24" fmla="*/ 164 w 216"/>
                <a:gd name="T25" fmla="*/ 92 h 337"/>
                <a:gd name="T26" fmla="*/ 164 w 216"/>
                <a:gd name="T27" fmla="*/ 83 h 337"/>
                <a:gd name="T28" fmla="*/ 216 w 216"/>
                <a:gd name="T29" fmla="*/ 0 h 337"/>
                <a:gd name="T30" fmla="*/ 209 w 216"/>
                <a:gd name="T31" fmla="*/ 12 h 337"/>
                <a:gd name="T32" fmla="*/ 166 w 216"/>
                <a:gd name="T33" fmla="*/ 76 h 337"/>
                <a:gd name="T34" fmla="*/ 166 w 216"/>
                <a:gd name="T35" fmla="*/ 85 h 337"/>
                <a:gd name="T36" fmla="*/ 211 w 216"/>
                <a:gd name="T37" fmla="*/ 14 h 337"/>
                <a:gd name="T38" fmla="*/ 211 w 216"/>
                <a:gd name="T39" fmla="*/ 140 h 337"/>
                <a:gd name="T40" fmla="*/ 166 w 216"/>
                <a:gd name="T41" fmla="*/ 180 h 337"/>
                <a:gd name="T42" fmla="*/ 166 w 216"/>
                <a:gd name="T43" fmla="*/ 185 h 337"/>
                <a:gd name="T44" fmla="*/ 213 w 216"/>
                <a:gd name="T45" fmla="*/ 142 h 337"/>
                <a:gd name="T46" fmla="*/ 216 w 216"/>
                <a:gd name="T47" fmla="*/ 140 h 337"/>
                <a:gd name="T48" fmla="*/ 216 w 216"/>
                <a:gd name="T49" fmla="*/ 140 h 337"/>
                <a:gd name="T50" fmla="*/ 216 w 216"/>
                <a:gd name="T51" fmla="*/ 14 h 337"/>
                <a:gd name="T52" fmla="*/ 216 w 216"/>
                <a:gd name="T53" fmla="*/ 0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6" h="337">
                  <a:moveTo>
                    <a:pt x="14" y="316"/>
                  </a:moveTo>
                  <a:lnTo>
                    <a:pt x="0" y="337"/>
                  </a:lnTo>
                  <a:lnTo>
                    <a:pt x="17" y="323"/>
                  </a:lnTo>
                  <a:lnTo>
                    <a:pt x="14" y="316"/>
                  </a:lnTo>
                  <a:close/>
                  <a:moveTo>
                    <a:pt x="164" y="83"/>
                  </a:moveTo>
                  <a:lnTo>
                    <a:pt x="17" y="308"/>
                  </a:lnTo>
                  <a:lnTo>
                    <a:pt x="17" y="311"/>
                  </a:lnTo>
                  <a:lnTo>
                    <a:pt x="19" y="320"/>
                  </a:lnTo>
                  <a:lnTo>
                    <a:pt x="24" y="316"/>
                  </a:lnTo>
                  <a:lnTo>
                    <a:pt x="164" y="190"/>
                  </a:lnTo>
                  <a:lnTo>
                    <a:pt x="164" y="183"/>
                  </a:lnTo>
                  <a:lnTo>
                    <a:pt x="22" y="311"/>
                  </a:lnTo>
                  <a:lnTo>
                    <a:pt x="164" y="92"/>
                  </a:lnTo>
                  <a:lnTo>
                    <a:pt x="164" y="83"/>
                  </a:lnTo>
                  <a:close/>
                  <a:moveTo>
                    <a:pt x="216" y="0"/>
                  </a:moveTo>
                  <a:lnTo>
                    <a:pt x="209" y="12"/>
                  </a:lnTo>
                  <a:lnTo>
                    <a:pt x="166" y="76"/>
                  </a:lnTo>
                  <a:lnTo>
                    <a:pt x="166" y="85"/>
                  </a:lnTo>
                  <a:lnTo>
                    <a:pt x="211" y="14"/>
                  </a:lnTo>
                  <a:lnTo>
                    <a:pt x="211" y="140"/>
                  </a:lnTo>
                  <a:lnTo>
                    <a:pt x="166" y="180"/>
                  </a:lnTo>
                  <a:lnTo>
                    <a:pt x="166" y="185"/>
                  </a:lnTo>
                  <a:lnTo>
                    <a:pt x="213" y="142"/>
                  </a:lnTo>
                  <a:lnTo>
                    <a:pt x="216" y="140"/>
                  </a:lnTo>
                  <a:lnTo>
                    <a:pt x="216" y="140"/>
                  </a:lnTo>
                  <a:lnTo>
                    <a:pt x="216" y="14"/>
                  </a:lnTo>
                  <a:lnTo>
                    <a:pt x="216"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60" name="Freeform 40"/>
            <p:cNvSpPr>
              <a:spLocks noEditPoints="1"/>
            </p:cNvSpPr>
            <p:nvPr/>
          </p:nvSpPr>
          <p:spPr bwMode="auto">
            <a:xfrm>
              <a:off x="11080625" y="3283711"/>
              <a:ext cx="386440" cy="548107"/>
            </a:xfrm>
            <a:custGeom>
              <a:avLst/>
              <a:gdLst>
                <a:gd name="T0" fmla="*/ 14 w 216"/>
                <a:gd name="T1" fmla="*/ 316 h 337"/>
                <a:gd name="T2" fmla="*/ 0 w 216"/>
                <a:gd name="T3" fmla="*/ 337 h 337"/>
                <a:gd name="T4" fmla="*/ 17 w 216"/>
                <a:gd name="T5" fmla="*/ 323 h 337"/>
                <a:gd name="T6" fmla="*/ 14 w 216"/>
                <a:gd name="T7" fmla="*/ 316 h 337"/>
                <a:gd name="T8" fmla="*/ 164 w 216"/>
                <a:gd name="T9" fmla="*/ 83 h 337"/>
                <a:gd name="T10" fmla="*/ 17 w 216"/>
                <a:gd name="T11" fmla="*/ 308 h 337"/>
                <a:gd name="T12" fmla="*/ 17 w 216"/>
                <a:gd name="T13" fmla="*/ 311 h 337"/>
                <a:gd name="T14" fmla="*/ 19 w 216"/>
                <a:gd name="T15" fmla="*/ 320 h 337"/>
                <a:gd name="T16" fmla="*/ 24 w 216"/>
                <a:gd name="T17" fmla="*/ 316 h 337"/>
                <a:gd name="T18" fmla="*/ 164 w 216"/>
                <a:gd name="T19" fmla="*/ 190 h 337"/>
                <a:gd name="T20" fmla="*/ 164 w 216"/>
                <a:gd name="T21" fmla="*/ 183 h 337"/>
                <a:gd name="T22" fmla="*/ 22 w 216"/>
                <a:gd name="T23" fmla="*/ 311 h 337"/>
                <a:gd name="T24" fmla="*/ 164 w 216"/>
                <a:gd name="T25" fmla="*/ 92 h 337"/>
                <a:gd name="T26" fmla="*/ 164 w 216"/>
                <a:gd name="T27" fmla="*/ 83 h 337"/>
                <a:gd name="T28" fmla="*/ 216 w 216"/>
                <a:gd name="T29" fmla="*/ 0 h 337"/>
                <a:gd name="T30" fmla="*/ 209 w 216"/>
                <a:gd name="T31" fmla="*/ 12 h 337"/>
                <a:gd name="T32" fmla="*/ 166 w 216"/>
                <a:gd name="T33" fmla="*/ 76 h 337"/>
                <a:gd name="T34" fmla="*/ 166 w 216"/>
                <a:gd name="T35" fmla="*/ 85 h 337"/>
                <a:gd name="T36" fmla="*/ 211 w 216"/>
                <a:gd name="T37" fmla="*/ 14 h 337"/>
                <a:gd name="T38" fmla="*/ 211 w 216"/>
                <a:gd name="T39" fmla="*/ 140 h 337"/>
                <a:gd name="T40" fmla="*/ 166 w 216"/>
                <a:gd name="T41" fmla="*/ 180 h 337"/>
                <a:gd name="T42" fmla="*/ 166 w 216"/>
                <a:gd name="T43" fmla="*/ 185 h 337"/>
                <a:gd name="T44" fmla="*/ 213 w 216"/>
                <a:gd name="T45" fmla="*/ 142 h 337"/>
                <a:gd name="T46" fmla="*/ 216 w 216"/>
                <a:gd name="T47" fmla="*/ 140 h 337"/>
                <a:gd name="T48" fmla="*/ 216 w 216"/>
                <a:gd name="T49" fmla="*/ 140 h 337"/>
                <a:gd name="T50" fmla="*/ 216 w 216"/>
                <a:gd name="T51" fmla="*/ 14 h 337"/>
                <a:gd name="T52" fmla="*/ 216 w 216"/>
                <a:gd name="T53" fmla="*/ 0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6" h="337">
                  <a:moveTo>
                    <a:pt x="14" y="316"/>
                  </a:moveTo>
                  <a:lnTo>
                    <a:pt x="0" y="337"/>
                  </a:lnTo>
                  <a:lnTo>
                    <a:pt x="17" y="323"/>
                  </a:lnTo>
                  <a:lnTo>
                    <a:pt x="14" y="316"/>
                  </a:lnTo>
                  <a:moveTo>
                    <a:pt x="164" y="83"/>
                  </a:moveTo>
                  <a:lnTo>
                    <a:pt x="17" y="308"/>
                  </a:lnTo>
                  <a:lnTo>
                    <a:pt x="17" y="311"/>
                  </a:lnTo>
                  <a:lnTo>
                    <a:pt x="19" y="320"/>
                  </a:lnTo>
                  <a:lnTo>
                    <a:pt x="24" y="316"/>
                  </a:lnTo>
                  <a:lnTo>
                    <a:pt x="164" y="190"/>
                  </a:lnTo>
                  <a:lnTo>
                    <a:pt x="164" y="183"/>
                  </a:lnTo>
                  <a:lnTo>
                    <a:pt x="22" y="311"/>
                  </a:lnTo>
                  <a:lnTo>
                    <a:pt x="164" y="92"/>
                  </a:lnTo>
                  <a:lnTo>
                    <a:pt x="164" y="83"/>
                  </a:lnTo>
                  <a:moveTo>
                    <a:pt x="216" y="0"/>
                  </a:moveTo>
                  <a:lnTo>
                    <a:pt x="209" y="12"/>
                  </a:lnTo>
                  <a:lnTo>
                    <a:pt x="166" y="76"/>
                  </a:lnTo>
                  <a:lnTo>
                    <a:pt x="166" y="85"/>
                  </a:lnTo>
                  <a:lnTo>
                    <a:pt x="211" y="14"/>
                  </a:lnTo>
                  <a:lnTo>
                    <a:pt x="211" y="140"/>
                  </a:lnTo>
                  <a:lnTo>
                    <a:pt x="166" y="180"/>
                  </a:lnTo>
                  <a:lnTo>
                    <a:pt x="166" y="185"/>
                  </a:lnTo>
                  <a:lnTo>
                    <a:pt x="213" y="142"/>
                  </a:lnTo>
                  <a:lnTo>
                    <a:pt x="216" y="140"/>
                  </a:lnTo>
                  <a:lnTo>
                    <a:pt x="216" y="140"/>
                  </a:lnTo>
                  <a:lnTo>
                    <a:pt x="216" y="14"/>
                  </a:lnTo>
                  <a:lnTo>
                    <a:pt x="216"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61" name="Freeform 41"/>
            <p:cNvSpPr>
              <a:spLocks noEditPoints="1"/>
            </p:cNvSpPr>
            <p:nvPr/>
          </p:nvSpPr>
          <p:spPr bwMode="auto">
            <a:xfrm>
              <a:off x="7811986" y="2792529"/>
              <a:ext cx="1177211" cy="1556494"/>
            </a:xfrm>
            <a:custGeom>
              <a:avLst/>
              <a:gdLst>
                <a:gd name="T0" fmla="*/ 13 w 278"/>
                <a:gd name="T1" fmla="*/ 403 h 403"/>
                <a:gd name="T2" fmla="*/ 89 w 278"/>
                <a:gd name="T3" fmla="*/ 354 h 403"/>
                <a:gd name="T4" fmla="*/ 62 w 278"/>
                <a:gd name="T5" fmla="*/ 372 h 403"/>
                <a:gd name="T6" fmla="*/ 0 w 278"/>
                <a:gd name="T7" fmla="*/ 396 h 403"/>
                <a:gd name="T8" fmla="*/ 6 w 278"/>
                <a:gd name="T9" fmla="*/ 333 h 403"/>
                <a:gd name="T10" fmla="*/ 89 w 278"/>
                <a:gd name="T11" fmla="*/ 352 h 403"/>
                <a:gd name="T12" fmla="*/ 141 w 278"/>
                <a:gd name="T13" fmla="*/ 319 h 403"/>
                <a:gd name="T14" fmla="*/ 4 w 278"/>
                <a:gd name="T15" fmla="*/ 329 h 403"/>
                <a:gd name="T16" fmla="*/ 8 w 278"/>
                <a:gd name="T17" fmla="*/ 292 h 403"/>
                <a:gd name="T18" fmla="*/ 8 w 278"/>
                <a:gd name="T19" fmla="*/ 292 h 403"/>
                <a:gd name="T20" fmla="*/ 6 w 278"/>
                <a:gd name="T21" fmla="*/ 290 h 403"/>
                <a:gd name="T22" fmla="*/ 222 w 278"/>
                <a:gd name="T23" fmla="*/ 267 h 403"/>
                <a:gd name="T24" fmla="*/ 223 w 278"/>
                <a:gd name="T25" fmla="*/ 269 h 403"/>
                <a:gd name="T26" fmla="*/ 224 w 278"/>
                <a:gd name="T27" fmla="*/ 266 h 403"/>
                <a:gd name="T28" fmla="*/ 226 w 278"/>
                <a:gd name="T29" fmla="*/ 264 h 403"/>
                <a:gd name="T30" fmla="*/ 242 w 278"/>
                <a:gd name="T31" fmla="*/ 254 h 403"/>
                <a:gd name="T32" fmla="*/ 243 w 278"/>
                <a:gd name="T33" fmla="*/ 255 h 403"/>
                <a:gd name="T34" fmla="*/ 245 w 278"/>
                <a:gd name="T35" fmla="*/ 252 h 403"/>
                <a:gd name="T36" fmla="*/ 248 w 278"/>
                <a:gd name="T37" fmla="*/ 253 h 403"/>
                <a:gd name="T38" fmla="*/ 11 w 278"/>
                <a:gd name="T39" fmla="*/ 230 h 403"/>
                <a:gd name="T40" fmla="*/ 8 w 278"/>
                <a:gd name="T41" fmla="*/ 263 h 403"/>
                <a:gd name="T42" fmla="*/ 10 w 278"/>
                <a:gd name="T43" fmla="*/ 259 h 403"/>
                <a:gd name="T44" fmla="*/ 10 w 278"/>
                <a:gd name="T45" fmla="*/ 226 h 403"/>
                <a:gd name="T46" fmla="*/ 11 w 278"/>
                <a:gd name="T47" fmla="*/ 226 h 403"/>
                <a:gd name="T48" fmla="*/ 268 w 278"/>
                <a:gd name="T49" fmla="*/ 226 h 403"/>
                <a:gd name="T50" fmla="*/ 269 w 278"/>
                <a:gd name="T51" fmla="*/ 239 h 403"/>
                <a:gd name="T52" fmla="*/ 276 w 278"/>
                <a:gd name="T53" fmla="*/ 232 h 403"/>
                <a:gd name="T54" fmla="*/ 10 w 278"/>
                <a:gd name="T55" fmla="*/ 224 h 403"/>
                <a:gd name="T56" fmla="*/ 10 w 278"/>
                <a:gd name="T57" fmla="*/ 214 h 403"/>
                <a:gd name="T58" fmla="*/ 266 w 278"/>
                <a:gd name="T59" fmla="*/ 224 h 403"/>
                <a:gd name="T60" fmla="*/ 14 w 278"/>
                <a:gd name="T61" fmla="*/ 188 h 403"/>
                <a:gd name="T62" fmla="*/ 12 w 278"/>
                <a:gd name="T63" fmla="*/ 212 h 403"/>
                <a:gd name="T64" fmla="*/ 227 w 278"/>
                <a:gd name="T65" fmla="*/ 187 h 403"/>
                <a:gd name="T66" fmla="*/ 228 w 278"/>
                <a:gd name="T67" fmla="*/ 185 h 403"/>
                <a:gd name="T68" fmla="*/ 195 w 278"/>
                <a:gd name="T69" fmla="*/ 156 h 403"/>
                <a:gd name="T70" fmla="*/ 204 w 278"/>
                <a:gd name="T71" fmla="*/ 165 h 403"/>
                <a:gd name="T72" fmla="*/ 226 w 278"/>
                <a:gd name="T73" fmla="*/ 185 h 403"/>
                <a:gd name="T74" fmla="*/ 222 w 278"/>
                <a:gd name="T75" fmla="*/ 179 h 403"/>
                <a:gd name="T76" fmla="*/ 200 w 278"/>
                <a:gd name="T77" fmla="*/ 158 h 403"/>
                <a:gd name="T78" fmla="*/ 174 w 278"/>
                <a:gd name="T79" fmla="*/ 133 h 403"/>
                <a:gd name="T80" fmla="*/ 186 w 278"/>
                <a:gd name="T81" fmla="*/ 147 h 403"/>
                <a:gd name="T82" fmla="*/ 186 w 278"/>
                <a:gd name="T83" fmla="*/ 144 h 403"/>
                <a:gd name="T84" fmla="*/ 154 w 278"/>
                <a:gd name="T85" fmla="*/ 114 h 403"/>
                <a:gd name="T86" fmla="*/ 160 w 278"/>
                <a:gd name="T87" fmla="*/ 122 h 403"/>
                <a:gd name="T88" fmla="*/ 162 w 278"/>
                <a:gd name="T89" fmla="*/ 122 h 403"/>
                <a:gd name="T90" fmla="*/ 120 w 278"/>
                <a:gd name="T91" fmla="*/ 81 h 403"/>
                <a:gd name="T92" fmla="*/ 146 w 278"/>
                <a:gd name="T93" fmla="*/ 109 h 403"/>
                <a:gd name="T94" fmla="*/ 152 w 278"/>
                <a:gd name="T95" fmla="*/ 115 h 403"/>
                <a:gd name="T96" fmla="*/ 148 w 278"/>
                <a:gd name="T97" fmla="*/ 108 h 403"/>
                <a:gd name="T98" fmla="*/ 22 w 278"/>
                <a:gd name="T99" fmla="*/ 6 h 403"/>
                <a:gd name="T100" fmla="*/ 18 w 278"/>
                <a:gd name="T101" fmla="*/ 80 h 403"/>
                <a:gd name="T102" fmla="*/ 15 w 278"/>
                <a:gd name="T103" fmla="*/ 130 h 403"/>
                <a:gd name="T104" fmla="*/ 14 w 278"/>
                <a:gd name="T105" fmla="*/ 151 h 403"/>
                <a:gd name="T106" fmla="*/ 12 w 278"/>
                <a:gd name="T107" fmla="*/ 176 h 403"/>
                <a:gd name="T108" fmla="*/ 14 w 278"/>
                <a:gd name="T109" fmla="*/ 176 h 403"/>
                <a:gd name="T110" fmla="*/ 16 w 278"/>
                <a:gd name="T111" fmla="*/ 152 h 403"/>
                <a:gd name="T112" fmla="*/ 17 w 278"/>
                <a:gd name="T113" fmla="*/ 130 h 403"/>
                <a:gd name="T114" fmla="*/ 20 w 278"/>
                <a:gd name="T115" fmla="*/ 80 h 403"/>
                <a:gd name="T116" fmla="*/ 24 w 278"/>
                <a:gd name="T117" fmla="*/ 7 h 403"/>
                <a:gd name="T118" fmla="*/ 35 w 278"/>
                <a:gd name="T119" fmla="*/ 2 h 403"/>
                <a:gd name="T120" fmla="*/ 109 w 278"/>
                <a:gd name="T121" fmla="*/ 73 h 403"/>
                <a:gd name="T122" fmla="*/ 119 w 278"/>
                <a:gd name="T123" fmla="*/ 80 h 403"/>
                <a:gd name="T124" fmla="*/ 36 w 278"/>
                <a:gd name="T125" fmla="*/ 0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78" h="403">
                  <a:moveTo>
                    <a:pt x="59" y="372"/>
                  </a:moveTo>
                  <a:cubicBezTo>
                    <a:pt x="12" y="402"/>
                    <a:pt x="12" y="402"/>
                    <a:pt x="12" y="402"/>
                  </a:cubicBezTo>
                  <a:cubicBezTo>
                    <a:pt x="12" y="402"/>
                    <a:pt x="13" y="403"/>
                    <a:pt x="13" y="403"/>
                  </a:cubicBezTo>
                  <a:cubicBezTo>
                    <a:pt x="60" y="373"/>
                    <a:pt x="60" y="373"/>
                    <a:pt x="60" y="373"/>
                  </a:cubicBezTo>
                  <a:cubicBezTo>
                    <a:pt x="59" y="372"/>
                    <a:pt x="59" y="372"/>
                    <a:pt x="59" y="372"/>
                  </a:cubicBezTo>
                  <a:moveTo>
                    <a:pt x="89" y="354"/>
                  </a:moveTo>
                  <a:cubicBezTo>
                    <a:pt x="86" y="354"/>
                    <a:pt x="86" y="354"/>
                    <a:pt x="86" y="354"/>
                  </a:cubicBezTo>
                  <a:cubicBezTo>
                    <a:pt x="61" y="371"/>
                    <a:pt x="61" y="371"/>
                    <a:pt x="61" y="371"/>
                  </a:cubicBezTo>
                  <a:cubicBezTo>
                    <a:pt x="62" y="372"/>
                    <a:pt x="62" y="372"/>
                    <a:pt x="62" y="372"/>
                  </a:cubicBezTo>
                  <a:cubicBezTo>
                    <a:pt x="89" y="354"/>
                    <a:pt x="89" y="354"/>
                    <a:pt x="89" y="354"/>
                  </a:cubicBezTo>
                  <a:moveTo>
                    <a:pt x="4" y="331"/>
                  </a:moveTo>
                  <a:cubicBezTo>
                    <a:pt x="0" y="396"/>
                    <a:pt x="0" y="396"/>
                    <a:pt x="0" y="396"/>
                  </a:cubicBezTo>
                  <a:cubicBezTo>
                    <a:pt x="1" y="396"/>
                    <a:pt x="1" y="396"/>
                    <a:pt x="1" y="396"/>
                  </a:cubicBezTo>
                  <a:cubicBezTo>
                    <a:pt x="2" y="396"/>
                    <a:pt x="2" y="396"/>
                    <a:pt x="2" y="396"/>
                  </a:cubicBezTo>
                  <a:cubicBezTo>
                    <a:pt x="6" y="333"/>
                    <a:pt x="6" y="333"/>
                    <a:pt x="6" y="333"/>
                  </a:cubicBezTo>
                  <a:cubicBezTo>
                    <a:pt x="4" y="331"/>
                    <a:pt x="4" y="331"/>
                    <a:pt x="4" y="331"/>
                  </a:cubicBezTo>
                  <a:moveTo>
                    <a:pt x="141" y="319"/>
                  </a:moveTo>
                  <a:cubicBezTo>
                    <a:pt x="89" y="352"/>
                    <a:pt x="89" y="352"/>
                    <a:pt x="89" y="352"/>
                  </a:cubicBezTo>
                  <a:cubicBezTo>
                    <a:pt x="92" y="352"/>
                    <a:pt x="92" y="352"/>
                    <a:pt x="92" y="352"/>
                  </a:cubicBezTo>
                  <a:cubicBezTo>
                    <a:pt x="141" y="321"/>
                    <a:pt x="141" y="321"/>
                    <a:pt x="141" y="321"/>
                  </a:cubicBezTo>
                  <a:cubicBezTo>
                    <a:pt x="141" y="319"/>
                    <a:pt x="141" y="319"/>
                    <a:pt x="141" y="319"/>
                  </a:cubicBezTo>
                  <a:moveTo>
                    <a:pt x="8" y="296"/>
                  </a:moveTo>
                  <a:cubicBezTo>
                    <a:pt x="6" y="300"/>
                    <a:pt x="6" y="300"/>
                    <a:pt x="6" y="300"/>
                  </a:cubicBezTo>
                  <a:cubicBezTo>
                    <a:pt x="4" y="329"/>
                    <a:pt x="4" y="329"/>
                    <a:pt x="4" y="329"/>
                  </a:cubicBezTo>
                  <a:cubicBezTo>
                    <a:pt x="6" y="331"/>
                    <a:pt x="6" y="331"/>
                    <a:pt x="6" y="331"/>
                  </a:cubicBezTo>
                  <a:cubicBezTo>
                    <a:pt x="8" y="296"/>
                    <a:pt x="8" y="296"/>
                    <a:pt x="8" y="296"/>
                  </a:cubicBezTo>
                  <a:moveTo>
                    <a:pt x="8" y="292"/>
                  </a:moveTo>
                  <a:cubicBezTo>
                    <a:pt x="6" y="292"/>
                    <a:pt x="6" y="292"/>
                    <a:pt x="6" y="292"/>
                  </a:cubicBezTo>
                  <a:cubicBezTo>
                    <a:pt x="6" y="295"/>
                    <a:pt x="6" y="295"/>
                    <a:pt x="6" y="295"/>
                  </a:cubicBezTo>
                  <a:cubicBezTo>
                    <a:pt x="8" y="292"/>
                    <a:pt x="8" y="292"/>
                    <a:pt x="8" y="292"/>
                  </a:cubicBezTo>
                  <a:moveTo>
                    <a:pt x="9" y="274"/>
                  </a:moveTo>
                  <a:cubicBezTo>
                    <a:pt x="7" y="275"/>
                    <a:pt x="7" y="275"/>
                    <a:pt x="7" y="275"/>
                  </a:cubicBezTo>
                  <a:cubicBezTo>
                    <a:pt x="6" y="290"/>
                    <a:pt x="6" y="290"/>
                    <a:pt x="6" y="290"/>
                  </a:cubicBezTo>
                  <a:cubicBezTo>
                    <a:pt x="8" y="290"/>
                    <a:pt x="8" y="290"/>
                    <a:pt x="8" y="290"/>
                  </a:cubicBezTo>
                  <a:cubicBezTo>
                    <a:pt x="9" y="274"/>
                    <a:pt x="9" y="274"/>
                    <a:pt x="9" y="274"/>
                  </a:cubicBezTo>
                  <a:moveTo>
                    <a:pt x="222" y="267"/>
                  </a:moveTo>
                  <a:cubicBezTo>
                    <a:pt x="143" y="318"/>
                    <a:pt x="143" y="318"/>
                    <a:pt x="143" y="318"/>
                  </a:cubicBezTo>
                  <a:cubicBezTo>
                    <a:pt x="143" y="320"/>
                    <a:pt x="143" y="320"/>
                    <a:pt x="143" y="320"/>
                  </a:cubicBezTo>
                  <a:cubicBezTo>
                    <a:pt x="223" y="269"/>
                    <a:pt x="223" y="269"/>
                    <a:pt x="223" y="269"/>
                  </a:cubicBezTo>
                  <a:cubicBezTo>
                    <a:pt x="222" y="267"/>
                    <a:pt x="222" y="267"/>
                    <a:pt x="222" y="267"/>
                  </a:cubicBezTo>
                  <a:moveTo>
                    <a:pt x="226" y="264"/>
                  </a:moveTo>
                  <a:cubicBezTo>
                    <a:pt x="224" y="266"/>
                    <a:pt x="224" y="266"/>
                    <a:pt x="224" y="266"/>
                  </a:cubicBezTo>
                  <a:cubicBezTo>
                    <a:pt x="224" y="268"/>
                    <a:pt x="224" y="268"/>
                    <a:pt x="224" y="268"/>
                  </a:cubicBezTo>
                  <a:cubicBezTo>
                    <a:pt x="225" y="267"/>
                    <a:pt x="225" y="267"/>
                    <a:pt x="225" y="267"/>
                  </a:cubicBezTo>
                  <a:cubicBezTo>
                    <a:pt x="226" y="264"/>
                    <a:pt x="226" y="264"/>
                    <a:pt x="226" y="264"/>
                  </a:cubicBezTo>
                  <a:moveTo>
                    <a:pt x="245" y="252"/>
                  </a:moveTo>
                  <a:cubicBezTo>
                    <a:pt x="243" y="253"/>
                    <a:pt x="243" y="253"/>
                    <a:pt x="243" y="253"/>
                  </a:cubicBezTo>
                  <a:cubicBezTo>
                    <a:pt x="242" y="254"/>
                    <a:pt x="242" y="254"/>
                    <a:pt x="242" y="254"/>
                  </a:cubicBezTo>
                  <a:cubicBezTo>
                    <a:pt x="229" y="263"/>
                    <a:pt x="229" y="263"/>
                    <a:pt x="229" y="263"/>
                  </a:cubicBezTo>
                  <a:cubicBezTo>
                    <a:pt x="228" y="265"/>
                    <a:pt x="228" y="265"/>
                    <a:pt x="228" y="265"/>
                  </a:cubicBezTo>
                  <a:cubicBezTo>
                    <a:pt x="243" y="255"/>
                    <a:pt x="243" y="255"/>
                    <a:pt x="243" y="255"/>
                  </a:cubicBezTo>
                  <a:cubicBezTo>
                    <a:pt x="245" y="254"/>
                    <a:pt x="245" y="254"/>
                    <a:pt x="245" y="254"/>
                  </a:cubicBezTo>
                  <a:cubicBezTo>
                    <a:pt x="246" y="254"/>
                    <a:pt x="246" y="254"/>
                    <a:pt x="246" y="254"/>
                  </a:cubicBezTo>
                  <a:cubicBezTo>
                    <a:pt x="245" y="252"/>
                    <a:pt x="245" y="252"/>
                    <a:pt x="245" y="252"/>
                  </a:cubicBezTo>
                  <a:moveTo>
                    <a:pt x="267" y="238"/>
                  </a:moveTo>
                  <a:cubicBezTo>
                    <a:pt x="247" y="251"/>
                    <a:pt x="247" y="251"/>
                    <a:pt x="247" y="251"/>
                  </a:cubicBezTo>
                  <a:cubicBezTo>
                    <a:pt x="248" y="253"/>
                    <a:pt x="248" y="253"/>
                    <a:pt x="248" y="253"/>
                  </a:cubicBezTo>
                  <a:cubicBezTo>
                    <a:pt x="267" y="240"/>
                    <a:pt x="267" y="240"/>
                    <a:pt x="267" y="240"/>
                  </a:cubicBezTo>
                  <a:cubicBezTo>
                    <a:pt x="267" y="238"/>
                    <a:pt x="267" y="238"/>
                    <a:pt x="267" y="238"/>
                  </a:cubicBezTo>
                  <a:moveTo>
                    <a:pt x="11" y="230"/>
                  </a:moveTo>
                  <a:cubicBezTo>
                    <a:pt x="9" y="233"/>
                    <a:pt x="9" y="233"/>
                    <a:pt x="9" y="233"/>
                  </a:cubicBezTo>
                  <a:cubicBezTo>
                    <a:pt x="8" y="258"/>
                    <a:pt x="8" y="258"/>
                    <a:pt x="8" y="258"/>
                  </a:cubicBezTo>
                  <a:cubicBezTo>
                    <a:pt x="8" y="263"/>
                    <a:pt x="8" y="263"/>
                    <a:pt x="8" y="263"/>
                  </a:cubicBezTo>
                  <a:cubicBezTo>
                    <a:pt x="7" y="273"/>
                    <a:pt x="7" y="273"/>
                    <a:pt x="7" y="273"/>
                  </a:cubicBezTo>
                  <a:cubicBezTo>
                    <a:pt x="9" y="272"/>
                    <a:pt x="9" y="272"/>
                    <a:pt x="9" y="272"/>
                  </a:cubicBezTo>
                  <a:cubicBezTo>
                    <a:pt x="10" y="259"/>
                    <a:pt x="10" y="259"/>
                    <a:pt x="10" y="259"/>
                  </a:cubicBezTo>
                  <a:cubicBezTo>
                    <a:pt x="10" y="254"/>
                    <a:pt x="10" y="254"/>
                    <a:pt x="10" y="254"/>
                  </a:cubicBezTo>
                  <a:cubicBezTo>
                    <a:pt x="11" y="230"/>
                    <a:pt x="11" y="230"/>
                    <a:pt x="11" y="230"/>
                  </a:cubicBezTo>
                  <a:moveTo>
                    <a:pt x="10" y="226"/>
                  </a:moveTo>
                  <a:cubicBezTo>
                    <a:pt x="9" y="230"/>
                    <a:pt x="9" y="230"/>
                    <a:pt x="9" y="230"/>
                  </a:cubicBezTo>
                  <a:cubicBezTo>
                    <a:pt x="11" y="227"/>
                    <a:pt x="11" y="227"/>
                    <a:pt x="11" y="227"/>
                  </a:cubicBezTo>
                  <a:cubicBezTo>
                    <a:pt x="11" y="226"/>
                    <a:pt x="11" y="226"/>
                    <a:pt x="11" y="226"/>
                  </a:cubicBezTo>
                  <a:cubicBezTo>
                    <a:pt x="10" y="226"/>
                    <a:pt x="10" y="226"/>
                    <a:pt x="10" y="226"/>
                  </a:cubicBezTo>
                  <a:moveTo>
                    <a:pt x="268" y="223"/>
                  </a:moveTo>
                  <a:cubicBezTo>
                    <a:pt x="268" y="226"/>
                    <a:pt x="268" y="226"/>
                    <a:pt x="268" y="226"/>
                  </a:cubicBezTo>
                  <a:cubicBezTo>
                    <a:pt x="275" y="233"/>
                    <a:pt x="275" y="233"/>
                    <a:pt x="275" y="233"/>
                  </a:cubicBezTo>
                  <a:cubicBezTo>
                    <a:pt x="268" y="237"/>
                    <a:pt x="268" y="237"/>
                    <a:pt x="268" y="237"/>
                  </a:cubicBezTo>
                  <a:cubicBezTo>
                    <a:pt x="269" y="239"/>
                    <a:pt x="269" y="239"/>
                    <a:pt x="269" y="239"/>
                  </a:cubicBezTo>
                  <a:cubicBezTo>
                    <a:pt x="276" y="234"/>
                    <a:pt x="276" y="234"/>
                    <a:pt x="276" y="234"/>
                  </a:cubicBezTo>
                  <a:cubicBezTo>
                    <a:pt x="278" y="233"/>
                    <a:pt x="278" y="233"/>
                    <a:pt x="278" y="233"/>
                  </a:cubicBezTo>
                  <a:cubicBezTo>
                    <a:pt x="276" y="232"/>
                    <a:pt x="276" y="232"/>
                    <a:pt x="276" y="232"/>
                  </a:cubicBezTo>
                  <a:cubicBezTo>
                    <a:pt x="268" y="223"/>
                    <a:pt x="268" y="223"/>
                    <a:pt x="268" y="223"/>
                  </a:cubicBezTo>
                  <a:moveTo>
                    <a:pt x="10" y="214"/>
                  </a:moveTo>
                  <a:cubicBezTo>
                    <a:pt x="10" y="224"/>
                    <a:pt x="10" y="224"/>
                    <a:pt x="10" y="224"/>
                  </a:cubicBezTo>
                  <a:cubicBezTo>
                    <a:pt x="12" y="224"/>
                    <a:pt x="12" y="224"/>
                    <a:pt x="12" y="224"/>
                  </a:cubicBezTo>
                  <a:cubicBezTo>
                    <a:pt x="12" y="214"/>
                    <a:pt x="12" y="214"/>
                    <a:pt x="12" y="214"/>
                  </a:cubicBezTo>
                  <a:cubicBezTo>
                    <a:pt x="10" y="214"/>
                    <a:pt x="10" y="214"/>
                    <a:pt x="10" y="214"/>
                  </a:cubicBezTo>
                  <a:moveTo>
                    <a:pt x="249" y="205"/>
                  </a:moveTo>
                  <a:cubicBezTo>
                    <a:pt x="248" y="207"/>
                    <a:pt x="248" y="207"/>
                    <a:pt x="248" y="207"/>
                  </a:cubicBezTo>
                  <a:cubicBezTo>
                    <a:pt x="266" y="224"/>
                    <a:pt x="266" y="224"/>
                    <a:pt x="266" y="224"/>
                  </a:cubicBezTo>
                  <a:cubicBezTo>
                    <a:pt x="266" y="222"/>
                    <a:pt x="266" y="222"/>
                    <a:pt x="266" y="222"/>
                  </a:cubicBezTo>
                  <a:cubicBezTo>
                    <a:pt x="249" y="205"/>
                    <a:pt x="249" y="205"/>
                    <a:pt x="249" y="205"/>
                  </a:cubicBezTo>
                  <a:moveTo>
                    <a:pt x="14" y="188"/>
                  </a:moveTo>
                  <a:cubicBezTo>
                    <a:pt x="12" y="189"/>
                    <a:pt x="12" y="189"/>
                    <a:pt x="12" y="189"/>
                  </a:cubicBezTo>
                  <a:cubicBezTo>
                    <a:pt x="10" y="212"/>
                    <a:pt x="10" y="212"/>
                    <a:pt x="10" y="212"/>
                  </a:cubicBezTo>
                  <a:cubicBezTo>
                    <a:pt x="12" y="212"/>
                    <a:pt x="12" y="212"/>
                    <a:pt x="12" y="212"/>
                  </a:cubicBezTo>
                  <a:cubicBezTo>
                    <a:pt x="14" y="188"/>
                    <a:pt x="14" y="188"/>
                    <a:pt x="14" y="188"/>
                  </a:cubicBezTo>
                  <a:moveTo>
                    <a:pt x="228" y="185"/>
                  </a:moveTo>
                  <a:cubicBezTo>
                    <a:pt x="227" y="187"/>
                    <a:pt x="227" y="187"/>
                    <a:pt x="227" y="187"/>
                  </a:cubicBezTo>
                  <a:cubicBezTo>
                    <a:pt x="247" y="205"/>
                    <a:pt x="247" y="205"/>
                    <a:pt x="247" y="205"/>
                  </a:cubicBezTo>
                  <a:cubicBezTo>
                    <a:pt x="247" y="204"/>
                    <a:pt x="247" y="204"/>
                    <a:pt x="247" y="204"/>
                  </a:cubicBezTo>
                  <a:cubicBezTo>
                    <a:pt x="228" y="185"/>
                    <a:pt x="228" y="185"/>
                    <a:pt x="228" y="185"/>
                  </a:cubicBezTo>
                  <a:moveTo>
                    <a:pt x="196" y="154"/>
                  </a:moveTo>
                  <a:cubicBezTo>
                    <a:pt x="194" y="155"/>
                    <a:pt x="194" y="155"/>
                    <a:pt x="194" y="155"/>
                  </a:cubicBezTo>
                  <a:cubicBezTo>
                    <a:pt x="195" y="156"/>
                    <a:pt x="195" y="156"/>
                    <a:pt x="195" y="156"/>
                  </a:cubicBezTo>
                  <a:cubicBezTo>
                    <a:pt x="197" y="158"/>
                    <a:pt x="197" y="158"/>
                    <a:pt x="197" y="158"/>
                  </a:cubicBezTo>
                  <a:cubicBezTo>
                    <a:pt x="203" y="163"/>
                    <a:pt x="203" y="163"/>
                    <a:pt x="203" y="163"/>
                  </a:cubicBezTo>
                  <a:cubicBezTo>
                    <a:pt x="204" y="165"/>
                    <a:pt x="204" y="165"/>
                    <a:pt x="204" y="165"/>
                  </a:cubicBezTo>
                  <a:cubicBezTo>
                    <a:pt x="219" y="179"/>
                    <a:pt x="219" y="179"/>
                    <a:pt x="219" y="179"/>
                  </a:cubicBezTo>
                  <a:cubicBezTo>
                    <a:pt x="221" y="181"/>
                    <a:pt x="221" y="181"/>
                    <a:pt x="221" y="181"/>
                  </a:cubicBezTo>
                  <a:cubicBezTo>
                    <a:pt x="226" y="185"/>
                    <a:pt x="226" y="185"/>
                    <a:pt x="226" y="185"/>
                  </a:cubicBezTo>
                  <a:cubicBezTo>
                    <a:pt x="226" y="184"/>
                    <a:pt x="226" y="184"/>
                    <a:pt x="226" y="184"/>
                  </a:cubicBezTo>
                  <a:cubicBezTo>
                    <a:pt x="224" y="181"/>
                    <a:pt x="224" y="181"/>
                    <a:pt x="224" y="181"/>
                  </a:cubicBezTo>
                  <a:cubicBezTo>
                    <a:pt x="222" y="179"/>
                    <a:pt x="222" y="179"/>
                    <a:pt x="222" y="179"/>
                  </a:cubicBezTo>
                  <a:cubicBezTo>
                    <a:pt x="206" y="163"/>
                    <a:pt x="206" y="163"/>
                    <a:pt x="206" y="163"/>
                  </a:cubicBezTo>
                  <a:cubicBezTo>
                    <a:pt x="204" y="162"/>
                    <a:pt x="204" y="162"/>
                    <a:pt x="204" y="162"/>
                  </a:cubicBezTo>
                  <a:cubicBezTo>
                    <a:pt x="200" y="158"/>
                    <a:pt x="200" y="158"/>
                    <a:pt x="200" y="158"/>
                  </a:cubicBezTo>
                  <a:cubicBezTo>
                    <a:pt x="198" y="156"/>
                    <a:pt x="198" y="156"/>
                    <a:pt x="198" y="156"/>
                  </a:cubicBezTo>
                  <a:cubicBezTo>
                    <a:pt x="196" y="154"/>
                    <a:pt x="196" y="154"/>
                    <a:pt x="196" y="154"/>
                  </a:cubicBezTo>
                  <a:moveTo>
                    <a:pt x="174" y="133"/>
                  </a:moveTo>
                  <a:cubicBezTo>
                    <a:pt x="175" y="137"/>
                    <a:pt x="175" y="137"/>
                    <a:pt x="175" y="137"/>
                  </a:cubicBezTo>
                  <a:cubicBezTo>
                    <a:pt x="184" y="145"/>
                    <a:pt x="184" y="145"/>
                    <a:pt x="184" y="145"/>
                  </a:cubicBezTo>
                  <a:cubicBezTo>
                    <a:pt x="186" y="147"/>
                    <a:pt x="186" y="147"/>
                    <a:pt x="186" y="147"/>
                  </a:cubicBezTo>
                  <a:cubicBezTo>
                    <a:pt x="193" y="154"/>
                    <a:pt x="193" y="154"/>
                    <a:pt x="193" y="154"/>
                  </a:cubicBezTo>
                  <a:cubicBezTo>
                    <a:pt x="194" y="153"/>
                    <a:pt x="194" y="153"/>
                    <a:pt x="194" y="153"/>
                  </a:cubicBezTo>
                  <a:cubicBezTo>
                    <a:pt x="186" y="144"/>
                    <a:pt x="186" y="144"/>
                    <a:pt x="186" y="144"/>
                  </a:cubicBezTo>
                  <a:cubicBezTo>
                    <a:pt x="184" y="143"/>
                    <a:pt x="184" y="143"/>
                    <a:pt x="184" y="143"/>
                  </a:cubicBezTo>
                  <a:cubicBezTo>
                    <a:pt x="174" y="133"/>
                    <a:pt x="174" y="133"/>
                    <a:pt x="174" y="133"/>
                  </a:cubicBezTo>
                  <a:moveTo>
                    <a:pt x="154" y="114"/>
                  </a:moveTo>
                  <a:cubicBezTo>
                    <a:pt x="154" y="116"/>
                    <a:pt x="154" y="116"/>
                    <a:pt x="154" y="116"/>
                  </a:cubicBezTo>
                  <a:cubicBezTo>
                    <a:pt x="158" y="120"/>
                    <a:pt x="158" y="120"/>
                    <a:pt x="158" y="120"/>
                  </a:cubicBezTo>
                  <a:cubicBezTo>
                    <a:pt x="160" y="122"/>
                    <a:pt x="160" y="122"/>
                    <a:pt x="160" y="122"/>
                  </a:cubicBezTo>
                  <a:cubicBezTo>
                    <a:pt x="172" y="134"/>
                    <a:pt x="172" y="134"/>
                    <a:pt x="172" y="134"/>
                  </a:cubicBezTo>
                  <a:cubicBezTo>
                    <a:pt x="171" y="130"/>
                    <a:pt x="171" y="130"/>
                    <a:pt x="171" y="130"/>
                  </a:cubicBezTo>
                  <a:cubicBezTo>
                    <a:pt x="162" y="122"/>
                    <a:pt x="162" y="122"/>
                    <a:pt x="162" y="122"/>
                  </a:cubicBezTo>
                  <a:cubicBezTo>
                    <a:pt x="161" y="120"/>
                    <a:pt x="161" y="120"/>
                    <a:pt x="161" y="120"/>
                  </a:cubicBezTo>
                  <a:cubicBezTo>
                    <a:pt x="154" y="114"/>
                    <a:pt x="154" y="114"/>
                    <a:pt x="154" y="114"/>
                  </a:cubicBezTo>
                  <a:moveTo>
                    <a:pt x="120" y="81"/>
                  </a:moveTo>
                  <a:cubicBezTo>
                    <a:pt x="119" y="83"/>
                    <a:pt x="119" y="83"/>
                    <a:pt x="119" y="83"/>
                  </a:cubicBezTo>
                  <a:cubicBezTo>
                    <a:pt x="145" y="108"/>
                    <a:pt x="145" y="108"/>
                    <a:pt x="145" y="108"/>
                  </a:cubicBezTo>
                  <a:cubicBezTo>
                    <a:pt x="146" y="109"/>
                    <a:pt x="146" y="109"/>
                    <a:pt x="146" y="109"/>
                  </a:cubicBezTo>
                  <a:cubicBezTo>
                    <a:pt x="151" y="113"/>
                    <a:pt x="151" y="113"/>
                    <a:pt x="151" y="113"/>
                  </a:cubicBezTo>
                  <a:cubicBezTo>
                    <a:pt x="152" y="115"/>
                    <a:pt x="152" y="115"/>
                    <a:pt x="152" y="115"/>
                  </a:cubicBezTo>
                  <a:cubicBezTo>
                    <a:pt x="152" y="115"/>
                    <a:pt x="152" y="115"/>
                    <a:pt x="152" y="115"/>
                  </a:cubicBezTo>
                  <a:cubicBezTo>
                    <a:pt x="153" y="112"/>
                    <a:pt x="153" y="112"/>
                    <a:pt x="153" y="112"/>
                  </a:cubicBezTo>
                  <a:cubicBezTo>
                    <a:pt x="152" y="112"/>
                    <a:pt x="152" y="112"/>
                    <a:pt x="152" y="112"/>
                  </a:cubicBezTo>
                  <a:cubicBezTo>
                    <a:pt x="148" y="108"/>
                    <a:pt x="148" y="108"/>
                    <a:pt x="148" y="108"/>
                  </a:cubicBezTo>
                  <a:cubicBezTo>
                    <a:pt x="146" y="106"/>
                    <a:pt x="146" y="106"/>
                    <a:pt x="146" y="106"/>
                  </a:cubicBezTo>
                  <a:cubicBezTo>
                    <a:pt x="120" y="81"/>
                    <a:pt x="120" y="81"/>
                    <a:pt x="120" y="81"/>
                  </a:cubicBezTo>
                  <a:moveTo>
                    <a:pt x="22" y="6"/>
                  </a:moveTo>
                  <a:cubicBezTo>
                    <a:pt x="19" y="56"/>
                    <a:pt x="19" y="56"/>
                    <a:pt x="19" y="56"/>
                  </a:cubicBezTo>
                  <a:cubicBezTo>
                    <a:pt x="19" y="57"/>
                    <a:pt x="19" y="57"/>
                    <a:pt x="19" y="57"/>
                  </a:cubicBezTo>
                  <a:cubicBezTo>
                    <a:pt x="18" y="80"/>
                    <a:pt x="18" y="80"/>
                    <a:pt x="18" y="80"/>
                  </a:cubicBezTo>
                  <a:cubicBezTo>
                    <a:pt x="18" y="82"/>
                    <a:pt x="18" y="82"/>
                    <a:pt x="18" y="82"/>
                  </a:cubicBezTo>
                  <a:cubicBezTo>
                    <a:pt x="15" y="129"/>
                    <a:pt x="15" y="129"/>
                    <a:pt x="15" y="129"/>
                  </a:cubicBezTo>
                  <a:cubicBezTo>
                    <a:pt x="15" y="130"/>
                    <a:pt x="15" y="130"/>
                    <a:pt x="15" y="130"/>
                  </a:cubicBezTo>
                  <a:cubicBezTo>
                    <a:pt x="14" y="139"/>
                    <a:pt x="14" y="139"/>
                    <a:pt x="14" y="139"/>
                  </a:cubicBezTo>
                  <a:cubicBezTo>
                    <a:pt x="14" y="141"/>
                    <a:pt x="14" y="141"/>
                    <a:pt x="14" y="141"/>
                  </a:cubicBezTo>
                  <a:cubicBezTo>
                    <a:pt x="14" y="151"/>
                    <a:pt x="14" y="151"/>
                    <a:pt x="14" y="151"/>
                  </a:cubicBezTo>
                  <a:cubicBezTo>
                    <a:pt x="14" y="153"/>
                    <a:pt x="14" y="153"/>
                    <a:pt x="14" y="153"/>
                  </a:cubicBezTo>
                  <a:cubicBezTo>
                    <a:pt x="13" y="174"/>
                    <a:pt x="13" y="174"/>
                    <a:pt x="13" y="174"/>
                  </a:cubicBezTo>
                  <a:cubicBezTo>
                    <a:pt x="12" y="176"/>
                    <a:pt x="12" y="176"/>
                    <a:pt x="12" y="176"/>
                  </a:cubicBezTo>
                  <a:cubicBezTo>
                    <a:pt x="12" y="187"/>
                    <a:pt x="12" y="187"/>
                    <a:pt x="12" y="187"/>
                  </a:cubicBezTo>
                  <a:cubicBezTo>
                    <a:pt x="14" y="186"/>
                    <a:pt x="14" y="186"/>
                    <a:pt x="14" y="186"/>
                  </a:cubicBezTo>
                  <a:cubicBezTo>
                    <a:pt x="14" y="176"/>
                    <a:pt x="14" y="176"/>
                    <a:pt x="14" y="176"/>
                  </a:cubicBezTo>
                  <a:cubicBezTo>
                    <a:pt x="14" y="174"/>
                    <a:pt x="14" y="174"/>
                    <a:pt x="14" y="174"/>
                  </a:cubicBezTo>
                  <a:cubicBezTo>
                    <a:pt x="15" y="154"/>
                    <a:pt x="15" y="154"/>
                    <a:pt x="15" y="154"/>
                  </a:cubicBezTo>
                  <a:cubicBezTo>
                    <a:pt x="16" y="152"/>
                    <a:pt x="16" y="152"/>
                    <a:pt x="16" y="152"/>
                  </a:cubicBezTo>
                  <a:cubicBezTo>
                    <a:pt x="16" y="141"/>
                    <a:pt x="16" y="141"/>
                    <a:pt x="16" y="141"/>
                  </a:cubicBezTo>
                  <a:cubicBezTo>
                    <a:pt x="16" y="139"/>
                    <a:pt x="16" y="139"/>
                    <a:pt x="16" y="139"/>
                  </a:cubicBezTo>
                  <a:cubicBezTo>
                    <a:pt x="17" y="130"/>
                    <a:pt x="17" y="130"/>
                    <a:pt x="17" y="130"/>
                  </a:cubicBezTo>
                  <a:cubicBezTo>
                    <a:pt x="17" y="128"/>
                    <a:pt x="17" y="128"/>
                    <a:pt x="17" y="128"/>
                  </a:cubicBezTo>
                  <a:cubicBezTo>
                    <a:pt x="19" y="82"/>
                    <a:pt x="19" y="82"/>
                    <a:pt x="19" y="82"/>
                  </a:cubicBezTo>
                  <a:cubicBezTo>
                    <a:pt x="20" y="80"/>
                    <a:pt x="20" y="80"/>
                    <a:pt x="20" y="80"/>
                  </a:cubicBezTo>
                  <a:cubicBezTo>
                    <a:pt x="21" y="57"/>
                    <a:pt x="21" y="57"/>
                    <a:pt x="21" y="57"/>
                  </a:cubicBezTo>
                  <a:cubicBezTo>
                    <a:pt x="21" y="55"/>
                    <a:pt x="21" y="55"/>
                    <a:pt x="21" y="55"/>
                  </a:cubicBezTo>
                  <a:cubicBezTo>
                    <a:pt x="24" y="7"/>
                    <a:pt x="24" y="7"/>
                    <a:pt x="24" y="7"/>
                  </a:cubicBezTo>
                  <a:cubicBezTo>
                    <a:pt x="23" y="6"/>
                    <a:pt x="22" y="6"/>
                    <a:pt x="22" y="6"/>
                  </a:cubicBezTo>
                  <a:moveTo>
                    <a:pt x="36" y="0"/>
                  </a:moveTo>
                  <a:cubicBezTo>
                    <a:pt x="36" y="1"/>
                    <a:pt x="35" y="1"/>
                    <a:pt x="35" y="2"/>
                  </a:cubicBezTo>
                  <a:cubicBezTo>
                    <a:pt x="106" y="70"/>
                    <a:pt x="106" y="70"/>
                    <a:pt x="106" y="70"/>
                  </a:cubicBezTo>
                  <a:cubicBezTo>
                    <a:pt x="108" y="72"/>
                    <a:pt x="108" y="72"/>
                    <a:pt x="108" y="72"/>
                  </a:cubicBezTo>
                  <a:cubicBezTo>
                    <a:pt x="109" y="73"/>
                    <a:pt x="109" y="73"/>
                    <a:pt x="109" y="73"/>
                  </a:cubicBezTo>
                  <a:cubicBezTo>
                    <a:pt x="111" y="75"/>
                    <a:pt x="111" y="75"/>
                    <a:pt x="111" y="75"/>
                  </a:cubicBezTo>
                  <a:cubicBezTo>
                    <a:pt x="118" y="81"/>
                    <a:pt x="118" y="81"/>
                    <a:pt x="118" y="81"/>
                  </a:cubicBezTo>
                  <a:cubicBezTo>
                    <a:pt x="119" y="80"/>
                    <a:pt x="119" y="80"/>
                    <a:pt x="119" y="80"/>
                  </a:cubicBezTo>
                  <a:cubicBezTo>
                    <a:pt x="109" y="70"/>
                    <a:pt x="109" y="70"/>
                    <a:pt x="109" y="70"/>
                  </a:cubicBezTo>
                  <a:cubicBezTo>
                    <a:pt x="107" y="69"/>
                    <a:pt x="107" y="69"/>
                    <a:pt x="107" y="69"/>
                  </a:cubicBezTo>
                  <a:cubicBezTo>
                    <a:pt x="36" y="0"/>
                    <a:pt x="36" y="0"/>
                    <a:pt x="36"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62" name="Freeform 42"/>
            <p:cNvSpPr>
              <a:spLocks noEditPoints="1"/>
            </p:cNvSpPr>
            <p:nvPr/>
          </p:nvSpPr>
          <p:spPr bwMode="auto">
            <a:xfrm>
              <a:off x="7701063" y="3225160"/>
              <a:ext cx="1204048" cy="707498"/>
            </a:xfrm>
            <a:custGeom>
              <a:avLst/>
              <a:gdLst>
                <a:gd name="T0" fmla="*/ 173 w 673"/>
                <a:gd name="T1" fmla="*/ 418 h 435"/>
                <a:gd name="T2" fmla="*/ 178 w 673"/>
                <a:gd name="T3" fmla="*/ 418 h 435"/>
                <a:gd name="T4" fmla="*/ 209 w 673"/>
                <a:gd name="T5" fmla="*/ 411 h 435"/>
                <a:gd name="T6" fmla="*/ 400 w 673"/>
                <a:gd name="T7" fmla="*/ 394 h 435"/>
                <a:gd name="T8" fmla="*/ 400 w 673"/>
                <a:gd name="T9" fmla="*/ 394 h 435"/>
                <a:gd name="T10" fmla="*/ 62 w 673"/>
                <a:gd name="T11" fmla="*/ 394 h 435"/>
                <a:gd name="T12" fmla="*/ 45 w 673"/>
                <a:gd name="T13" fmla="*/ 404 h 435"/>
                <a:gd name="T14" fmla="*/ 38 w 673"/>
                <a:gd name="T15" fmla="*/ 430 h 435"/>
                <a:gd name="T16" fmla="*/ 83 w 673"/>
                <a:gd name="T17" fmla="*/ 423 h 435"/>
                <a:gd name="T18" fmla="*/ 41 w 673"/>
                <a:gd name="T19" fmla="*/ 425 h 435"/>
                <a:gd name="T20" fmla="*/ 78 w 673"/>
                <a:gd name="T21" fmla="*/ 387 h 435"/>
                <a:gd name="T22" fmla="*/ 173 w 673"/>
                <a:gd name="T23" fmla="*/ 321 h 435"/>
                <a:gd name="T24" fmla="*/ 173 w 673"/>
                <a:gd name="T25" fmla="*/ 321 h 435"/>
                <a:gd name="T26" fmla="*/ 197 w 673"/>
                <a:gd name="T27" fmla="*/ 311 h 435"/>
                <a:gd name="T28" fmla="*/ 202 w 673"/>
                <a:gd name="T29" fmla="*/ 309 h 435"/>
                <a:gd name="T30" fmla="*/ 405 w 673"/>
                <a:gd name="T31" fmla="*/ 394 h 435"/>
                <a:gd name="T32" fmla="*/ 512 w 673"/>
                <a:gd name="T33" fmla="*/ 387 h 435"/>
                <a:gd name="T34" fmla="*/ 550 w 673"/>
                <a:gd name="T35" fmla="*/ 285 h 435"/>
                <a:gd name="T36" fmla="*/ 242 w 673"/>
                <a:gd name="T37" fmla="*/ 278 h 435"/>
                <a:gd name="T38" fmla="*/ 242 w 673"/>
                <a:gd name="T39" fmla="*/ 278 h 435"/>
                <a:gd name="T40" fmla="*/ 554 w 673"/>
                <a:gd name="T41" fmla="*/ 278 h 435"/>
                <a:gd name="T42" fmla="*/ 277 w 673"/>
                <a:gd name="T43" fmla="*/ 259 h 435"/>
                <a:gd name="T44" fmla="*/ 559 w 673"/>
                <a:gd name="T45" fmla="*/ 266 h 435"/>
                <a:gd name="T46" fmla="*/ 559 w 673"/>
                <a:gd name="T47" fmla="*/ 273 h 435"/>
                <a:gd name="T48" fmla="*/ 564 w 673"/>
                <a:gd name="T49" fmla="*/ 254 h 435"/>
                <a:gd name="T50" fmla="*/ 296 w 673"/>
                <a:gd name="T51" fmla="*/ 242 h 435"/>
                <a:gd name="T52" fmla="*/ 296 w 673"/>
                <a:gd name="T53" fmla="*/ 242 h 435"/>
                <a:gd name="T54" fmla="*/ 573 w 673"/>
                <a:gd name="T55" fmla="*/ 240 h 435"/>
                <a:gd name="T56" fmla="*/ 403 w 673"/>
                <a:gd name="T57" fmla="*/ 173 h 435"/>
                <a:gd name="T58" fmla="*/ 415 w 673"/>
                <a:gd name="T59" fmla="*/ 171 h 435"/>
                <a:gd name="T60" fmla="*/ 429 w 673"/>
                <a:gd name="T61" fmla="*/ 157 h 435"/>
                <a:gd name="T62" fmla="*/ 436 w 673"/>
                <a:gd name="T63" fmla="*/ 157 h 435"/>
                <a:gd name="T64" fmla="*/ 663 w 673"/>
                <a:gd name="T65" fmla="*/ 10 h 435"/>
                <a:gd name="T66" fmla="*/ 661 w 673"/>
                <a:gd name="T67" fmla="*/ 7 h 435"/>
                <a:gd name="T68" fmla="*/ 578 w 673"/>
                <a:gd name="T69" fmla="*/ 62 h 435"/>
                <a:gd name="T70" fmla="*/ 547 w 673"/>
                <a:gd name="T71" fmla="*/ 81 h 435"/>
                <a:gd name="T72" fmla="*/ 514 w 673"/>
                <a:gd name="T73" fmla="*/ 102 h 435"/>
                <a:gd name="T74" fmla="*/ 497 w 673"/>
                <a:gd name="T75" fmla="*/ 114 h 435"/>
                <a:gd name="T76" fmla="*/ 514 w 673"/>
                <a:gd name="T77" fmla="*/ 107 h 435"/>
                <a:gd name="T78" fmla="*/ 547 w 673"/>
                <a:gd name="T79" fmla="*/ 86 h 435"/>
                <a:gd name="T80" fmla="*/ 576 w 673"/>
                <a:gd name="T81" fmla="*/ 67 h 435"/>
                <a:gd name="T82" fmla="*/ 663 w 673"/>
                <a:gd name="T83" fmla="*/ 12 h 435"/>
                <a:gd name="T84" fmla="*/ 618 w 673"/>
                <a:gd name="T85" fmla="*/ 121 h 435"/>
                <a:gd name="T86" fmla="*/ 602 w 673"/>
                <a:gd name="T87" fmla="*/ 164 h 435"/>
                <a:gd name="T88" fmla="*/ 576 w 673"/>
                <a:gd name="T89" fmla="*/ 235 h 435"/>
                <a:gd name="T90" fmla="*/ 606 w 673"/>
                <a:gd name="T91" fmla="*/ 159 h 435"/>
                <a:gd name="T92" fmla="*/ 623 w 673"/>
                <a:gd name="T93" fmla="*/ 119 h 435"/>
                <a:gd name="T94" fmla="*/ 668 w 673"/>
                <a:gd name="T95" fmla="*/ 12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73" h="435">
                  <a:moveTo>
                    <a:pt x="173" y="413"/>
                  </a:moveTo>
                  <a:lnTo>
                    <a:pt x="88" y="423"/>
                  </a:lnTo>
                  <a:lnTo>
                    <a:pt x="86" y="425"/>
                  </a:lnTo>
                  <a:lnTo>
                    <a:pt x="173" y="418"/>
                  </a:lnTo>
                  <a:lnTo>
                    <a:pt x="173" y="413"/>
                  </a:lnTo>
                  <a:close/>
                  <a:moveTo>
                    <a:pt x="204" y="411"/>
                  </a:moveTo>
                  <a:lnTo>
                    <a:pt x="178" y="413"/>
                  </a:lnTo>
                  <a:lnTo>
                    <a:pt x="178" y="418"/>
                  </a:lnTo>
                  <a:lnTo>
                    <a:pt x="204" y="416"/>
                  </a:lnTo>
                  <a:lnTo>
                    <a:pt x="204" y="411"/>
                  </a:lnTo>
                  <a:close/>
                  <a:moveTo>
                    <a:pt x="322" y="401"/>
                  </a:moveTo>
                  <a:lnTo>
                    <a:pt x="209" y="411"/>
                  </a:lnTo>
                  <a:lnTo>
                    <a:pt x="209" y="416"/>
                  </a:lnTo>
                  <a:lnTo>
                    <a:pt x="318" y="406"/>
                  </a:lnTo>
                  <a:lnTo>
                    <a:pt x="322" y="401"/>
                  </a:lnTo>
                  <a:close/>
                  <a:moveTo>
                    <a:pt x="400" y="394"/>
                  </a:moveTo>
                  <a:lnTo>
                    <a:pt x="329" y="401"/>
                  </a:lnTo>
                  <a:lnTo>
                    <a:pt x="325" y="406"/>
                  </a:lnTo>
                  <a:lnTo>
                    <a:pt x="400" y="399"/>
                  </a:lnTo>
                  <a:lnTo>
                    <a:pt x="400" y="394"/>
                  </a:lnTo>
                  <a:close/>
                  <a:moveTo>
                    <a:pt x="116" y="359"/>
                  </a:moveTo>
                  <a:lnTo>
                    <a:pt x="83" y="380"/>
                  </a:lnTo>
                  <a:lnTo>
                    <a:pt x="78" y="382"/>
                  </a:lnTo>
                  <a:lnTo>
                    <a:pt x="62" y="394"/>
                  </a:lnTo>
                  <a:lnTo>
                    <a:pt x="55" y="397"/>
                  </a:lnTo>
                  <a:lnTo>
                    <a:pt x="60" y="401"/>
                  </a:lnTo>
                  <a:lnTo>
                    <a:pt x="52" y="401"/>
                  </a:lnTo>
                  <a:lnTo>
                    <a:pt x="45" y="404"/>
                  </a:lnTo>
                  <a:lnTo>
                    <a:pt x="15" y="425"/>
                  </a:lnTo>
                  <a:lnTo>
                    <a:pt x="0" y="435"/>
                  </a:lnTo>
                  <a:lnTo>
                    <a:pt x="17" y="432"/>
                  </a:lnTo>
                  <a:lnTo>
                    <a:pt x="38" y="430"/>
                  </a:lnTo>
                  <a:lnTo>
                    <a:pt x="43" y="430"/>
                  </a:lnTo>
                  <a:lnTo>
                    <a:pt x="76" y="427"/>
                  </a:lnTo>
                  <a:lnTo>
                    <a:pt x="81" y="427"/>
                  </a:lnTo>
                  <a:lnTo>
                    <a:pt x="83" y="423"/>
                  </a:lnTo>
                  <a:lnTo>
                    <a:pt x="81" y="423"/>
                  </a:lnTo>
                  <a:lnTo>
                    <a:pt x="76" y="423"/>
                  </a:lnTo>
                  <a:lnTo>
                    <a:pt x="45" y="425"/>
                  </a:lnTo>
                  <a:lnTo>
                    <a:pt x="41" y="425"/>
                  </a:lnTo>
                  <a:lnTo>
                    <a:pt x="17" y="427"/>
                  </a:lnTo>
                  <a:lnTo>
                    <a:pt x="50" y="406"/>
                  </a:lnTo>
                  <a:lnTo>
                    <a:pt x="57" y="401"/>
                  </a:lnTo>
                  <a:lnTo>
                    <a:pt x="78" y="387"/>
                  </a:lnTo>
                  <a:lnTo>
                    <a:pt x="83" y="385"/>
                  </a:lnTo>
                  <a:lnTo>
                    <a:pt x="112" y="366"/>
                  </a:lnTo>
                  <a:lnTo>
                    <a:pt x="116" y="359"/>
                  </a:lnTo>
                  <a:close/>
                  <a:moveTo>
                    <a:pt x="173" y="321"/>
                  </a:moveTo>
                  <a:lnTo>
                    <a:pt x="123" y="354"/>
                  </a:lnTo>
                  <a:lnTo>
                    <a:pt x="119" y="361"/>
                  </a:lnTo>
                  <a:lnTo>
                    <a:pt x="173" y="328"/>
                  </a:lnTo>
                  <a:lnTo>
                    <a:pt x="173" y="321"/>
                  </a:lnTo>
                  <a:close/>
                  <a:moveTo>
                    <a:pt x="194" y="306"/>
                  </a:moveTo>
                  <a:lnTo>
                    <a:pt x="178" y="318"/>
                  </a:lnTo>
                  <a:lnTo>
                    <a:pt x="178" y="323"/>
                  </a:lnTo>
                  <a:lnTo>
                    <a:pt x="197" y="311"/>
                  </a:lnTo>
                  <a:lnTo>
                    <a:pt x="194" y="306"/>
                  </a:lnTo>
                  <a:close/>
                  <a:moveTo>
                    <a:pt x="199" y="306"/>
                  </a:moveTo>
                  <a:lnTo>
                    <a:pt x="199" y="309"/>
                  </a:lnTo>
                  <a:lnTo>
                    <a:pt x="202" y="309"/>
                  </a:lnTo>
                  <a:lnTo>
                    <a:pt x="199" y="306"/>
                  </a:lnTo>
                  <a:close/>
                  <a:moveTo>
                    <a:pt x="547" y="290"/>
                  </a:moveTo>
                  <a:lnTo>
                    <a:pt x="509" y="385"/>
                  </a:lnTo>
                  <a:lnTo>
                    <a:pt x="405" y="394"/>
                  </a:lnTo>
                  <a:lnTo>
                    <a:pt x="405" y="397"/>
                  </a:lnTo>
                  <a:lnTo>
                    <a:pt x="509" y="390"/>
                  </a:lnTo>
                  <a:lnTo>
                    <a:pt x="512" y="390"/>
                  </a:lnTo>
                  <a:lnTo>
                    <a:pt x="512" y="387"/>
                  </a:lnTo>
                  <a:lnTo>
                    <a:pt x="552" y="290"/>
                  </a:lnTo>
                  <a:lnTo>
                    <a:pt x="547" y="290"/>
                  </a:lnTo>
                  <a:close/>
                  <a:moveTo>
                    <a:pt x="550" y="283"/>
                  </a:moveTo>
                  <a:lnTo>
                    <a:pt x="550" y="285"/>
                  </a:lnTo>
                  <a:lnTo>
                    <a:pt x="554" y="285"/>
                  </a:lnTo>
                  <a:lnTo>
                    <a:pt x="554" y="285"/>
                  </a:lnTo>
                  <a:lnTo>
                    <a:pt x="550" y="283"/>
                  </a:lnTo>
                  <a:close/>
                  <a:moveTo>
                    <a:pt x="242" y="278"/>
                  </a:moveTo>
                  <a:lnTo>
                    <a:pt x="202" y="302"/>
                  </a:lnTo>
                  <a:lnTo>
                    <a:pt x="204" y="306"/>
                  </a:lnTo>
                  <a:lnTo>
                    <a:pt x="249" y="278"/>
                  </a:lnTo>
                  <a:lnTo>
                    <a:pt x="242" y="278"/>
                  </a:lnTo>
                  <a:close/>
                  <a:moveTo>
                    <a:pt x="554" y="278"/>
                  </a:moveTo>
                  <a:lnTo>
                    <a:pt x="552" y="280"/>
                  </a:lnTo>
                  <a:lnTo>
                    <a:pt x="554" y="280"/>
                  </a:lnTo>
                  <a:lnTo>
                    <a:pt x="554" y="278"/>
                  </a:lnTo>
                  <a:close/>
                  <a:moveTo>
                    <a:pt x="273" y="259"/>
                  </a:moveTo>
                  <a:lnTo>
                    <a:pt x="249" y="273"/>
                  </a:lnTo>
                  <a:lnTo>
                    <a:pt x="256" y="273"/>
                  </a:lnTo>
                  <a:lnTo>
                    <a:pt x="277" y="259"/>
                  </a:lnTo>
                  <a:lnTo>
                    <a:pt x="273" y="259"/>
                  </a:lnTo>
                  <a:close/>
                  <a:moveTo>
                    <a:pt x="566" y="257"/>
                  </a:moveTo>
                  <a:lnTo>
                    <a:pt x="561" y="259"/>
                  </a:lnTo>
                  <a:lnTo>
                    <a:pt x="559" y="266"/>
                  </a:lnTo>
                  <a:lnTo>
                    <a:pt x="557" y="268"/>
                  </a:lnTo>
                  <a:lnTo>
                    <a:pt x="557" y="271"/>
                  </a:lnTo>
                  <a:lnTo>
                    <a:pt x="559" y="278"/>
                  </a:lnTo>
                  <a:lnTo>
                    <a:pt x="559" y="273"/>
                  </a:lnTo>
                  <a:lnTo>
                    <a:pt x="561" y="268"/>
                  </a:lnTo>
                  <a:lnTo>
                    <a:pt x="566" y="257"/>
                  </a:lnTo>
                  <a:close/>
                  <a:moveTo>
                    <a:pt x="566" y="245"/>
                  </a:moveTo>
                  <a:lnTo>
                    <a:pt x="564" y="254"/>
                  </a:lnTo>
                  <a:lnTo>
                    <a:pt x="568" y="252"/>
                  </a:lnTo>
                  <a:lnTo>
                    <a:pt x="571" y="245"/>
                  </a:lnTo>
                  <a:lnTo>
                    <a:pt x="566" y="245"/>
                  </a:lnTo>
                  <a:close/>
                  <a:moveTo>
                    <a:pt x="296" y="242"/>
                  </a:moveTo>
                  <a:lnTo>
                    <a:pt x="277" y="254"/>
                  </a:lnTo>
                  <a:lnTo>
                    <a:pt x="284" y="254"/>
                  </a:lnTo>
                  <a:lnTo>
                    <a:pt x="299" y="245"/>
                  </a:lnTo>
                  <a:lnTo>
                    <a:pt x="296" y="242"/>
                  </a:lnTo>
                  <a:close/>
                  <a:moveTo>
                    <a:pt x="571" y="235"/>
                  </a:moveTo>
                  <a:lnTo>
                    <a:pt x="568" y="240"/>
                  </a:lnTo>
                  <a:lnTo>
                    <a:pt x="573" y="240"/>
                  </a:lnTo>
                  <a:lnTo>
                    <a:pt x="573" y="240"/>
                  </a:lnTo>
                  <a:lnTo>
                    <a:pt x="571" y="235"/>
                  </a:lnTo>
                  <a:close/>
                  <a:moveTo>
                    <a:pt x="415" y="166"/>
                  </a:moveTo>
                  <a:lnTo>
                    <a:pt x="410" y="169"/>
                  </a:lnTo>
                  <a:lnTo>
                    <a:pt x="403" y="173"/>
                  </a:lnTo>
                  <a:lnTo>
                    <a:pt x="299" y="240"/>
                  </a:lnTo>
                  <a:lnTo>
                    <a:pt x="303" y="242"/>
                  </a:lnTo>
                  <a:lnTo>
                    <a:pt x="410" y="173"/>
                  </a:lnTo>
                  <a:lnTo>
                    <a:pt x="415" y="171"/>
                  </a:lnTo>
                  <a:lnTo>
                    <a:pt x="415" y="166"/>
                  </a:lnTo>
                  <a:close/>
                  <a:moveTo>
                    <a:pt x="493" y="116"/>
                  </a:moveTo>
                  <a:lnTo>
                    <a:pt x="431" y="154"/>
                  </a:lnTo>
                  <a:lnTo>
                    <a:pt x="429" y="157"/>
                  </a:lnTo>
                  <a:lnTo>
                    <a:pt x="419" y="164"/>
                  </a:lnTo>
                  <a:lnTo>
                    <a:pt x="417" y="169"/>
                  </a:lnTo>
                  <a:lnTo>
                    <a:pt x="431" y="159"/>
                  </a:lnTo>
                  <a:lnTo>
                    <a:pt x="436" y="157"/>
                  </a:lnTo>
                  <a:lnTo>
                    <a:pt x="495" y="119"/>
                  </a:lnTo>
                  <a:lnTo>
                    <a:pt x="493" y="116"/>
                  </a:lnTo>
                  <a:close/>
                  <a:moveTo>
                    <a:pt x="663" y="10"/>
                  </a:moveTo>
                  <a:lnTo>
                    <a:pt x="663" y="10"/>
                  </a:lnTo>
                  <a:lnTo>
                    <a:pt x="663" y="10"/>
                  </a:lnTo>
                  <a:close/>
                  <a:moveTo>
                    <a:pt x="673" y="0"/>
                  </a:moveTo>
                  <a:lnTo>
                    <a:pt x="668" y="3"/>
                  </a:lnTo>
                  <a:lnTo>
                    <a:pt x="661" y="7"/>
                  </a:lnTo>
                  <a:lnTo>
                    <a:pt x="661" y="7"/>
                  </a:lnTo>
                  <a:lnTo>
                    <a:pt x="661" y="7"/>
                  </a:lnTo>
                  <a:lnTo>
                    <a:pt x="654" y="12"/>
                  </a:lnTo>
                  <a:lnTo>
                    <a:pt x="578" y="62"/>
                  </a:lnTo>
                  <a:lnTo>
                    <a:pt x="573" y="64"/>
                  </a:lnTo>
                  <a:lnTo>
                    <a:pt x="566" y="69"/>
                  </a:lnTo>
                  <a:lnTo>
                    <a:pt x="561" y="71"/>
                  </a:lnTo>
                  <a:lnTo>
                    <a:pt x="547" y="81"/>
                  </a:lnTo>
                  <a:lnTo>
                    <a:pt x="545" y="83"/>
                  </a:lnTo>
                  <a:lnTo>
                    <a:pt x="521" y="98"/>
                  </a:lnTo>
                  <a:lnTo>
                    <a:pt x="519" y="100"/>
                  </a:lnTo>
                  <a:lnTo>
                    <a:pt x="514" y="102"/>
                  </a:lnTo>
                  <a:lnTo>
                    <a:pt x="507" y="107"/>
                  </a:lnTo>
                  <a:lnTo>
                    <a:pt x="502" y="109"/>
                  </a:lnTo>
                  <a:lnTo>
                    <a:pt x="500" y="112"/>
                  </a:lnTo>
                  <a:lnTo>
                    <a:pt x="497" y="114"/>
                  </a:lnTo>
                  <a:lnTo>
                    <a:pt x="497" y="116"/>
                  </a:lnTo>
                  <a:lnTo>
                    <a:pt x="500" y="116"/>
                  </a:lnTo>
                  <a:lnTo>
                    <a:pt x="505" y="114"/>
                  </a:lnTo>
                  <a:lnTo>
                    <a:pt x="514" y="107"/>
                  </a:lnTo>
                  <a:lnTo>
                    <a:pt x="519" y="102"/>
                  </a:lnTo>
                  <a:lnTo>
                    <a:pt x="521" y="102"/>
                  </a:lnTo>
                  <a:lnTo>
                    <a:pt x="526" y="100"/>
                  </a:lnTo>
                  <a:lnTo>
                    <a:pt x="547" y="86"/>
                  </a:lnTo>
                  <a:lnTo>
                    <a:pt x="552" y="83"/>
                  </a:lnTo>
                  <a:lnTo>
                    <a:pt x="564" y="74"/>
                  </a:lnTo>
                  <a:lnTo>
                    <a:pt x="568" y="71"/>
                  </a:lnTo>
                  <a:lnTo>
                    <a:pt x="576" y="67"/>
                  </a:lnTo>
                  <a:lnTo>
                    <a:pt x="580" y="64"/>
                  </a:lnTo>
                  <a:lnTo>
                    <a:pt x="663" y="12"/>
                  </a:lnTo>
                  <a:lnTo>
                    <a:pt x="663" y="10"/>
                  </a:lnTo>
                  <a:lnTo>
                    <a:pt x="663" y="12"/>
                  </a:lnTo>
                  <a:lnTo>
                    <a:pt x="621" y="112"/>
                  </a:lnTo>
                  <a:lnTo>
                    <a:pt x="621" y="116"/>
                  </a:lnTo>
                  <a:lnTo>
                    <a:pt x="621" y="116"/>
                  </a:lnTo>
                  <a:lnTo>
                    <a:pt x="618" y="121"/>
                  </a:lnTo>
                  <a:lnTo>
                    <a:pt x="611" y="140"/>
                  </a:lnTo>
                  <a:lnTo>
                    <a:pt x="609" y="145"/>
                  </a:lnTo>
                  <a:lnTo>
                    <a:pt x="602" y="159"/>
                  </a:lnTo>
                  <a:lnTo>
                    <a:pt x="602" y="164"/>
                  </a:lnTo>
                  <a:lnTo>
                    <a:pt x="597" y="171"/>
                  </a:lnTo>
                  <a:lnTo>
                    <a:pt x="597" y="173"/>
                  </a:lnTo>
                  <a:lnTo>
                    <a:pt x="573" y="230"/>
                  </a:lnTo>
                  <a:lnTo>
                    <a:pt x="576" y="235"/>
                  </a:lnTo>
                  <a:lnTo>
                    <a:pt x="599" y="178"/>
                  </a:lnTo>
                  <a:lnTo>
                    <a:pt x="602" y="173"/>
                  </a:lnTo>
                  <a:lnTo>
                    <a:pt x="606" y="162"/>
                  </a:lnTo>
                  <a:lnTo>
                    <a:pt x="606" y="159"/>
                  </a:lnTo>
                  <a:lnTo>
                    <a:pt x="611" y="147"/>
                  </a:lnTo>
                  <a:lnTo>
                    <a:pt x="613" y="143"/>
                  </a:lnTo>
                  <a:lnTo>
                    <a:pt x="621" y="124"/>
                  </a:lnTo>
                  <a:lnTo>
                    <a:pt x="623" y="119"/>
                  </a:lnTo>
                  <a:lnTo>
                    <a:pt x="625" y="116"/>
                  </a:lnTo>
                  <a:lnTo>
                    <a:pt x="625" y="114"/>
                  </a:lnTo>
                  <a:lnTo>
                    <a:pt x="668" y="12"/>
                  </a:lnTo>
                  <a:lnTo>
                    <a:pt x="668" y="12"/>
                  </a:lnTo>
                  <a:lnTo>
                    <a:pt x="670" y="7"/>
                  </a:lnTo>
                  <a:lnTo>
                    <a:pt x="670" y="5"/>
                  </a:lnTo>
                  <a:lnTo>
                    <a:pt x="673"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63" name="Freeform 43"/>
            <p:cNvSpPr>
              <a:spLocks noEditPoints="1"/>
            </p:cNvSpPr>
            <p:nvPr/>
          </p:nvSpPr>
          <p:spPr bwMode="auto">
            <a:xfrm>
              <a:off x="7701063" y="3225160"/>
              <a:ext cx="1204048" cy="707498"/>
            </a:xfrm>
            <a:custGeom>
              <a:avLst/>
              <a:gdLst>
                <a:gd name="T0" fmla="*/ 173 w 673"/>
                <a:gd name="T1" fmla="*/ 418 h 435"/>
                <a:gd name="T2" fmla="*/ 178 w 673"/>
                <a:gd name="T3" fmla="*/ 418 h 435"/>
                <a:gd name="T4" fmla="*/ 209 w 673"/>
                <a:gd name="T5" fmla="*/ 411 h 435"/>
                <a:gd name="T6" fmla="*/ 400 w 673"/>
                <a:gd name="T7" fmla="*/ 394 h 435"/>
                <a:gd name="T8" fmla="*/ 400 w 673"/>
                <a:gd name="T9" fmla="*/ 394 h 435"/>
                <a:gd name="T10" fmla="*/ 62 w 673"/>
                <a:gd name="T11" fmla="*/ 394 h 435"/>
                <a:gd name="T12" fmla="*/ 45 w 673"/>
                <a:gd name="T13" fmla="*/ 404 h 435"/>
                <a:gd name="T14" fmla="*/ 38 w 673"/>
                <a:gd name="T15" fmla="*/ 430 h 435"/>
                <a:gd name="T16" fmla="*/ 83 w 673"/>
                <a:gd name="T17" fmla="*/ 423 h 435"/>
                <a:gd name="T18" fmla="*/ 41 w 673"/>
                <a:gd name="T19" fmla="*/ 425 h 435"/>
                <a:gd name="T20" fmla="*/ 78 w 673"/>
                <a:gd name="T21" fmla="*/ 387 h 435"/>
                <a:gd name="T22" fmla="*/ 173 w 673"/>
                <a:gd name="T23" fmla="*/ 321 h 435"/>
                <a:gd name="T24" fmla="*/ 173 w 673"/>
                <a:gd name="T25" fmla="*/ 321 h 435"/>
                <a:gd name="T26" fmla="*/ 197 w 673"/>
                <a:gd name="T27" fmla="*/ 311 h 435"/>
                <a:gd name="T28" fmla="*/ 202 w 673"/>
                <a:gd name="T29" fmla="*/ 309 h 435"/>
                <a:gd name="T30" fmla="*/ 405 w 673"/>
                <a:gd name="T31" fmla="*/ 394 h 435"/>
                <a:gd name="T32" fmla="*/ 512 w 673"/>
                <a:gd name="T33" fmla="*/ 387 h 435"/>
                <a:gd name="T34" fmla="*/ 550 w 673"/>
                <a:gd name="T35" fmla="*/ 285 h 435"/>
                <a:gd name="T36" fmla="*/ 242 w 673"/>
                <a:gd name="T37" fmla="*/ 278 h 435"/>
                <a:gd name="T38" fmla="*/ 242 w 673"/>
                <a:gd name="T39" fmla="*/ 278 h 435"/>
                <a:gd name="T40" fmla="*/ 554 w 673"/>
                <a:gd name="T41" fmla="*/ 278 h 435"/>
                <a:gd name="T42" fmla="*/ 277 w 673"/>
                <a:gd name="T43" fmla="*/ 259 h 435"/>
                <a:gd name="T44" fmla="*/ 559 w 673"/>
                <a:gd name="T45" fmla="*/ 266 h 435"/>
                <a:gd name="T46" fmla="*/ 559 w 673"/>
                <a:gd name="T47" fmla="*/ 273 h 435"/>
                <a:gd name="T48" fmla="*/ 564 w 673"/>
                <a:gd name="T49" fmla="*/ 254 h 435"/>
                <a:gd name="T50" fmla="*/ 296 w 673"/>
                <a:gd name="T51" fmla="*/ 242 h 435"/>
                <a:gd name="T52" fmla="*/ 296 w 673"/>
                <a:gd name="T53" fmla="*/ 242 h 435"/>
                <a:gd name="T54" fmla="*/ 573 w 673"/>
                <a:gd name="T55" fmla="*/ 240 h 435"/>
                <a:gd name="T56" fmla="*/ 403 w 673"/>
                <a:gd name="T57" fmla="*/ 173 h 435"/>
                <a:gd name="T58" fmla="*/ 415 w 673"/>
                <a:gd name="T59" fmla="*/ 171 h 435"/>
                <a:gd name="T60" fmla="*/ 429 w 673"/>
                <a:gd name="T61" fmla="*/ 157 h 435"/>
                <a:gd name="T62" fmla="*/ 436 w 673"/>
                <a:gd name="T63" fmla="*/ 157 h 435"/>
                <a:gd name="T64" fmla="*/ 663 w 673"/>
                <a:gd name="T65" fmla="*/ 10 h 435"/>
                <a:gd name="T66" fmla="*/ 661 w 673"/>
                <a:gd name="T67" fmla="*/ 7 h 435"/>
                <a:gd name="T68" fmla="*/ 578 w 673"/>
                <a:gd name="T69" fmla="*/ 62 h 435"/>
                <a:gd name="T70" fmla="*/ 547 w 673"/>
                <a:gd name="T71" fmla="*/ 81 h 435"/>
                <a:gd name="T72" fmla="*/ 514 w 673"/>
                <a:gd name="T73" fmla="*/ 102 h 435"/>
                <a:gd name="T74" fmla="*/ 497 w 673"/>
                <a:gd name="T75" fmla="*/ 114 h 435"/>
                <a:gd name="T76" fmla="*/ 514 w 673"/>
                <a:gd name="T77" fmla="*/ 107 h 435"/>
                <a:gd name="T78" fmla="*/ 547 w 673"/>
                <a:gd name="T79" fmla="*/ 86 h 435"/>
                <a:gd name="T80" fmla="*/ 576 w 673"/>
                <a:gd name="T81" fmla="*/ 67 h 435"/>
                <a:gd name="T82" fmla="*/ 663 w 673"/>
                <a:gd name="T83" fmla="*/ 12 h 435"/>
                <a:gd name="T84" fmla="*/ 618 w 673"/>
                <a:gd name="T85" fmla="*/ 121 h 435"/>
                <a:gd name="T86" fmla="*/ 602 w 673"/>
                <a:gd name="T87" fmla="*/ 164 h 435"/>
                <a:gd name="T88" fmla="*/ 576 w 673"/>
                <a:gd name="T89" fmla="*/ 235 h 435"/>
                <a:gd name="T90" fmla="*/ 606 w 673"/>
                <a:gd name="T91" fmla="*/ 159 h 435"/>
                <a:gd name="T92" fmla="*/ 623 w 673"/>
                <a:gd name="T93" fmla="*/ 119 h 435"/>
                <a:gd name="T94" fmla="*/ 668 w 673"/>
                <a:gd name="T95" fmla="*/ 12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73" h="435">
                  <a:moveTo>
                    <a:pt x="173" y="413"/>
                  </a:moveTo>
                  <a:lnTo>
                    <a:pt x="88" y="423"/>
                  </a:lnTo>
                  <a:lnTo>
                    <a:pt x="86" y="425"/>
                  </a:lnTo>
                  <a:lnTo>
                    <a:pt x="173" y="418"/>
                  </a:lnTo>
                  <a:lnTo>
                    <a:pt x="173" y="413"/>
                  </a:lnTo>
                  <a:moveTo>
                    <a:pt x="204" y="411"/>
                  </a:moveTo>
                  <a:lnTo>
                    <a:pt x="178" y="413"/>
                  </a:lnTo>
                  <a:lnTo>
                    <a:pt x="178" y="418"/>
                  </a:lnTo>
                  <a:lnTo>
                    <a:pt x="204" y="416"/>
                  </a:lnTo>
                  <a:lnTo>
                    <a:pt x="204" y="411"/>
                  </a:lnTo>
                  <a:moveTo>
                    <a:pt x="322" y="401"/>
                  </a:moveTo>
                  <a:lnTo>
                    <a:pt x="209" y="411"/>
                  </a:lnTo>
                  <a:lnTo>
                    <a:pt x="209" y="416"/>
                  </a:lnTo>
                  <a:lnTo>
                    <a:pt x="318" y="406"/>
                  </a:lnTo>
                  <a:lnTo>
                    <a:pt x="322" y="401"/>
                  </a:lnTo>
                  <a:moveTo>
                    <a:pt x="400" y="394"/>
                  </a:moveTo>
                  <a:lnTo>
                    <a:pt x="329" y="401"/>
                  </a:lnTo>
                  <a:lnTo>
                    <a:pt x="325" y="406"/>
                  </a:lnTo>
                  <a:lnTo>
                    <a:pt x="400" y="399"/>
                  </a:lnTo>
                  <a:lnTo>
                    <a:pt x="400" y="394"/>
                  </a:lnTo>
                  <a:moveTo>
                    <a:pt x="116" y="359"/>
                  </a:moveTo>
                  <a:lnTo>
                    <a:pt x="83" y="380"/>
                  </a:lnTo>
                  <a:lnTo>
                    <a:pt x="78" y="382"/>
                  </a:lnTo>
                  <a:lnTo>
                    <a:pt x="62" y="394"/>
                  </a:lnTo>
                  <a:lnTo>
                    <a:pt x="55" y="397"/>
                  </a:lnTo>
                  <a:lnTo>
                    <a:pt x="60" y="401"/>
                  </a:lnTo>
                  <a:lnTo>
                    <a:pt x="52" y="401"/>
                  </a:lnTo>
                  <a:lnTo>
                    <a:pt x="45" y="404"/>
                  </a:lnTo>
                  <a:lnTo>
                    <a:pt x="15" y="425"/>
                  </a:lnTo>
                  <a:lnTo>
                    <a:pt x="0" y="435"/>
                  </a:lnTo>
                  <a:lnTo>
                    <a:pt x="17" y="432"/>
                  </a:lnTo>
                  <a:lnTo>
                    <a:pt x="38" y="430"/>
                  </a:lnTo>
                  <a:lnTo>
                    <a:pt x="43" y="430"/>
                  </a:lnTo>
                  <a:lnTo>
                    <a:pt x="76" y="427"/>
                  </a:lnTo>
                  <a:lnTo>
                    <a:pt x="81" y="427"/>
                  </a:lnTo>
                  <a:lnTo>
                    <a:pt x="83" y="423"/>
                  </a:lnTo>
                  <a:lnTo>
                    <a:pt x="81" y="423"/>
                  </a:lnTo>
                  <a:lnTo>
                    <a:pt x="76" y="423"/>
                  </a:lnTo>
                  <a:lnTo>
                    <a:pt x="45" y="425"/>
                  </a:lnTo>
                  <a:lnTo>
                    <a:pt x="41" y="425"/>
                  </a:lnTo>
                  <a:lnTo>
                    <a:pt x="17" y="427"/>
                  </a:lnTo>
                  <a:lnTo>
                    <a:pt x="50" y="406"/>
                  </a:lnTo>
                  <a:lnTo>
                    <a:pt x="57" y="401"/>
                  </a:lnTo>
                  <a:lnTo>
                    <a:pt x="78" y="387"/>
                  </a:lnTo>
                  <a:lnTo>
                    <a:pt x="83" y="385"/>
                  </a:lnTo>
                  <a:lnTo>
                    <a:pt x="112" y="366"/>
                  </a:lnTo>
                  <a:lnTo>
                    <a:pt x="116" y="359"/>
                  </a:lnTo>
                  <a:moveTo>
                    <a:pt x="173" y="321"/>
                  </a:moveTo>
                  <a:lnTo>
                    <a:pt x="123" y="354"/>
                  </a:lnTo>
                  <a:lnTo>
                    <a:pt x="119" y="361"/>
                  </a:lnTo>
                  <a:lnTo>
                    <a:pt x="173" y="328"/>
                  </a:lnTo>
                  <a:lnTo>
                    <a:pt x="173" y="321"/>
                  </a:lnTo>
                  <a:moveTo>
                    <a:pt x="194" y="306"/>
                  </a:moveTo>
                  <a:lnTo>
                    <a:pt x="178" y="318"/>
                  </a:lnTo>
                  <a:lnTo>
                    <a:pt x="178" y="323"/>
                  </a:lnTo>
                  <a:lnTo>
                    <a:pt x="197" y="311"/>
                  </a:lnTo>
                  <a:lnTo>
                    <a:pt x="194" y="306"/>
                  </a:lnTo>
                  <a:moveTo>
                    <a:pt x="199" y="306"/>
                  </a:moveTo>
                  <a:lnTo>
                    <a:pt x="199" y="309"/>
                  </a:lnTo>
                  <a:lnTo>
                    <a:pt x="202" y="309"/>
                  </a:lnTo>
                  <a:lnTo>
                    <a:pt x="199" y="306"/>
                  </a:lnTo>
                  <a:moveTo>
                    <a:pt x="547" y="290"/>
                  </a:moveTo>
                  <a:lnTo>
                    <a:pt x="509" y="385"/>
                  </a:lnTo>
                  <a:lnTo>
                    <a:pt x="405" y="394"/>
                  </a:lnTo>
                  <a:lnTo>
                    <a:pt x="405" y="397"/>
                  </a:lnTo>
                  <a:lnTo>
                    <a:pt x="509" y="390"/>
                  </a:lnTo>
                  <a:lnTo>
                    <a:pt x="512" y="390"/>
                  </a:lnTo>
                  <a:lnTo>
                    <a:pt x="512" y="387"/>
                  </a:lnTo>
                  <a:lnTo>
                    <a:pt x="552" y="290"/>
                  </a:lnTo>
                  <a:lnTo>
                    <a:pt x="547" y="290"/>
                  </a:lnTo>
                  <a:moveTo>
                    <a:pt x="550" y="283"/>
                  </a:moveTo>
                  <a:lnTo>
                    <a:pt x="550" y="285"/>
                  </a:lnTo>
                  <a:lnTo>
                    <a:pt x="554" y="285"/>
                  </a:lnTo>
                  <a:lnTo>
                    <a:pt x="554" y="285"/>
                  </a:lnTo>
                  <a:lnTo>
                    <a:pt x="550" y="283"/>
                  </a:lnTo>
                  <a:moveTo>
                    <a:pt x="242" y="278"/>
                  </a:moveTo>
                  <a:lnTo>
                    <a:pt x="202" y="302"/>
                  </a:lnTo>
                  <a:lnTo>
                    <a:pt x="204" y="306"/>
                  </a:lnTo>
                  <a:lnTo>
                    <a:pt x="249" y="278"/>
                  </a:lnTo>
                  <a:lnTo>
                    <a:pt x="242" y="278"/>
                  </a:lnTo>
                  <a:moveTo>
                    <a:pt x="554" y="278"/>
                  </a:moveTo>
                  <a:lnTo>
                    <a:pt x="552" y="280"/>
                  </a:lnTo>
                  <a:lnTo>
                    <a:pt x="554" y="280"/>
                  </a:lnTo>
                  <a:lnTo>
                    <a:pt x="554" y="278"/>
                  </a:lnTo>
                  <a:moveTo>
                    <a:pt x="273" y="259"/>
                  </a:moveTo>
                  <a:lnTo>
                    <a:pt x="249" y="273"/>
                  </a:lnTo>
                  <a:lnTo>
                    <a:pt x="256" y="273"/>
                  </a:lnTo>
                  <a:lnTo>
                    <a:pt x="277" y="259"/>
                  </a:lnTo>
                  <a:lnTo>
                    <a:pt x="273" y="259"/>
                  </a:lnTo>
                  <a:moveTo>
                    <a:pt x="566" y="257"/>
                  </a:moveTo>
                  <a:lnTo>
                    <a:pt x="561" y="259"/>
                  </a:lnTo>
                  <a:lnTo>
                    <a:pt x="559" y="266"/>
                  </a:lnTo>
                  <a:lnTo>
                    <a:pt x="557" y="268"/>
                  </a:lnTo>
                  <a:lnTo>
                    <a:pt x="557" y="271"/>
                  </a:lnTo>
                  <a:lnTo>
                    <a:pt x="559" y="278"/>
                  </a:lnTo>
                  <a:lnTo>
                    <a:pt x="559" y="273"/>
                  </a:lnTo>
                  <a:lnTo>
                    <a:pt x="561" y="268"/>
                  </a:lnTo>
                  <a:lnTo>
                    <a:pt x="566" y="257"/>
                  </a:lnTo>
                  <a:moveTo>
                    <a:pt x="566" y="245"/>
                  </a:moveTo>
                  <a:lnTo>
                    <a:pt x="564" y="254"/>
                  </a:lnTo>
                  <a:lnTo>
                    <a:pt x="568" y="252"/>
                  </a:lnTo>
                  <a:lnTo>
                    <a:pt x="571" y="245"/>
                  </a:lnTo>
                  <a:lnTo>
                    <a:pt x="566" y="245"/>
                  </a:lnTo>
                  <a:moveTo>
                    <a:pt x="296" y="242"/>
                  </a:moveTo>
                  <a:lnTo>
                    <a:pt x="277" y="254"/>
                  </a:lnTo>
                  <a:lnTo>
                    <a:pt x="284" y="254"/>
                  </a:lnTo>
                  <a:lnTo>
                    <a:pt x="299" y="245"/>
                  </a:lnTo>
                  <a:lnTo>
                    <a:pt x="296" y="242"/>
                  </a:lnTo>
                  <a:moveTo>
                    <a:pt x="571" y="235"/>
                  </a:moveTo>
                  <a:lnTo>
                    <a:pt x="568" y="240"/>
                  </a:lnTo>
                  <a:lnTo>
                    <a:pt x="573" y="240"/>
                  </a:lnTo>
                  <a:lnTo>
                    <a:pt x="573" y="240"/>
                  </a:lnTo>
                  <a:lnTo>
                    <a:pt x="571" y="235"/>
                  </a:lnTo>
                  <a:moveTo>
                    <a:pt x="415" y="166"/>
                  </a:moveTo>
                  <a:lnTo>
                    <a:pt x="410" y="169"/>
                  </a:lnTo>
                  <a:lnTo>
                    <a:pt x="403" y="173"/>
                  </a:lnTo>
                  <a:lnTo>
                    <a:pt x="299" y="240"/>
                  </a:lnTo>
                  <a:lnTo>
                    <a:pt x="303" y="242"/>
                  </a:lnTo>
                  <a:lnTo>
                    <a:pt x="410" y="173"/>
                  </a:lnTo>
                  <a:lnTo>
                    <a:pt x="415" y="171"/>
                  </a:lnTo>
                  <a:lnTo>
                    <a:pt x="415" y="166"/>
                  </a:lnTo>
                  <a:moveTo>
                    <a:pt x="493" y="116"/>
                  </a:moveTo>
                  <a:lnTo>
                    <a:pt x="431" y="154"/>
                  </a:lnTo>
                  <a:lnTo>
                    <a:pt x="429" y="157"/>
                  </a:lnTo>
                  <a:lnTo>
                    <a:pt x="419" y="164"/>
                  </a:lnTo>
                  <a:lnTo>
                    <a:pt x="417" y="169"/>
                  </a:lnTo>
                  <a:lnTo>
                    <a:pt x="431" y="159"/>
                  </a:lnTo>
                  <a:lnTo>
                    <a:pt x="436" y="157"/>
                  </a:lnTo>
                  <a:lnTo>
                    <a:pt x="495" y="119"/>
                  </a:lnTo>
                  <a:lnTo>
                    <a:pt x="493" y="116"/>
                  </a:lnTo>
                  <a:moveTo>
                    <a:pt x="663" y="10"/>
                  </a:moveTo>
                  <a:lnTo>
                    <a:pt x="663" y="10"/>
                  </a:lnTo>
                  <a:lnTo>
                    <a:pt x="663" y="10"/>
                  </a:lnTo>
                  <a:moveTo>
                    <a:pt x="673" y="0"/>
                  </a:moveTo>
                  <a:lnTo>
                    <a:pt x="668" y="3"/>
                  </a:lnTo>
                  <a:lnTo>
                    <a:pt x="661" y="7"/>
                  </a:lnTo>
                  <a:lnTo>
                    <a:pt x="661" y="7"/>
                  </a:lnTo>
                  <a:lnTo>
                    <a:pt x="661" y="7"/>
                  </a:lnTo>
                  <a:lnTo>
                    <a:pt x="654" y="12"/>
                  </a:lnTo>
                  <a:lnTo>
                    <a:pt x="578" y="62"/>
                  </a:lnTo>
                  <a:lnTo>
                    <a:pt x="573" y="64"/>
                  </a:lnTo>
                  <a:lnTo>
                    <a:pt x="566" y="69"/>
                  </a:lnTo>
                  <a:lnTo>
                    <a:pt x="561" y="71"/>
                  </a:lnTo>
                  <a:lnTo>
                    <a:pt x="547" y="81"/>
                  </a:lnTo>
                  <a:lnTo>
                    <a:pt x="545" y="83"/>
                  </a:lnTo>
                  <a:lnTo>
                    <a:pt x="521" y="98"/>
                  </a:lnTo>
                  <a:lnTo>
                    <a:pt x="519" y="100"/>
                  </a:lnTo>
                  <a:lnTo>
                    <a:pt x="514" y="102"/>
                  </a:lnTo>
                  <a:lnTo>
                    <a:pt x="507" y="107"/>
                  </a:lnTo>
                  <a:lnTo>
                    <a:pt x="502" y="109"/>
                  </a:lnTo>
                  <a:lnTo>
                    <a:pt x="500" y="112"/>
                  </a:lnTo>
                  <a:lnTo>
                    <a:pt x="497" y="114"/>
                  </a:lnTo>
                  <a:lnTo>
                    <a:pt x="497" y="116"/>
                  </a:lnTo>
                  <a:lnTo>
                    <a:pt x="500" y="116"/>
                  </a:lnTo>
                  <a:lnTo>
                    <a:pt x="505" y="114"/>
                  </a:lnTo>
                  <a:lnTo>
                    <a:pt x="514" y="107"/>
                  </a:lnTo>
                  <a:lnTo>
                    <a:pt x="519" y="102"/>
                  </a:lnTo>
                  <a:lnTo>
                    <a:pt x="521" y="102"/>
                  </a:lnTo>
                  <a:lnTo>
                    <a:pt x="526" y="100"/>
                  </a:lnTo>
                  <a:lnTo>
                    <a:pt x="547" y="86"/>
                  </a:lnTo>
                  <a:lnTo>
                    <a:pt x="552" y="83"/>
                  </a:lnTo>
                  <a:lnTo>
                    <a:pt x="564" y="74"/>
                  </a:lnTo>
                  <a:lnTo>
                    <a:pt x="568" y="71"/>
                  </a:lnTo>
                  <a:lnTo>
                    <a:pt x="576" y="67"/>
                  </a:lnTo>
                  <a:lnTo>
                    <a:pt x="580" y="64"/>
                  </a:lnTo>
                  <a:lnTo>
                    <a:pt x="663" y="12"/>
                  </a:lnTo>
                  <a:lnTo>
                    <a:pt x="663" y="10"/>
                  </a:lnTo>
                  <a:lnTo>
                    <a:pt x="663" y="12"/>
                  </a:lnTo>
                  <a:lnTo>
                    <a:pt x="621" y="112"/>
                  </a:lnTo>
                  <a:lnTo>
                    <a:pt x="621" y="116"/>
                  </a:lnTo>
                  <a:lnTo>
                    <a:pt x="621" y="116"/>
                  </a:lnTo>
                  <a:lnTo>
                    <a:pt x="618" y="121"/>
                  </a:lnTo>
                  <a:lnTo>
                    <a:pt x="611" y="140"/>
                  </a:lnTo>
                  <a:lnTo>
                    <a:pt x="609" y="145"/>
                  </a:lnTo>
                  <a:lnTo>
                    <a:pt x="602" y="159"/>
                  </a:lnTo>
                  <a:lnTo>
                    <a:pt x="602" y="164"/>
                  </a:lnTo>
                  <a:lnTo>
                    <a:pt x="597" y="171"/>
                  </a:lnTo>
                  <a:lnTo>
                    <a:pt x="597" y="173"/>
                  </a:lnTo>
                  <a:lnTo>
                    <a:pt x="573" y="230"/>
                  </a:lnTo>
                  <a:lnTo>
                    <a:pt x="576" y="235"/>
                  </a:lnTo>
                  <a:lnTo>
                    <a:pt x="599" y="178"/>
                  </a:lnTo>
                  <a:lnTo>
                    <a:pt x="602" y="173"/>
                  </a:lnTo>
                  <a:lnTo>
                    <a:pt x="606" y="162"/>
                  </a:lnTo>
                  <a:lnTo>
                    <a:pt x="606" y="159"/>
                  </a:lnTo>
                  <a:lnTo>
                    <a:pt x="611" y="147"/>
                  </a:lnTo>
                  <a:lnTo>
                    <a:pt x="613" y="143"/>
                  </a:lnTo>
                  <a:lnTo>
                    <a:pt x="621" y="124"/>
                  </a:lnTo>
                  <a:lnTo>
                    <a:pt x="623" y="119"/>
                  </a:lnTo>
                  <a:lnTo>
                    <a:pt x="625" y="116"/>
                  </a:lnTo>
                  <a:lnTo>
                    <a:pt x="625" y="114"/>
                  </a:lnTo>
                  <a:lnTo>
                    <a:pt x="668" y="12"/>
                  </a:lnTo>
                  <a:lnTo>
                    <a:pt x="668" y="12"/>
                  </a:lnTo>
                  <a:lnTo>
                    <a:pt x="670" y="7"/>
                  </a:lnTo>
                  <a:lnTo>
                    <a:pt x="670" y="5"/>
                  </a:lnTo>
                  <a:lnTo>
                    <a:pt x="673"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64" name="Freeform 44"/>
            <p:cNvSpPr>
              <a:spLocks noEditPoints="1"/>
            </p:cNvSpPr>
            <p:nvPr/>
          </p:nvSpPr>
          <p:spPr bwMode="auto">
            <a:xfrm>
              <a:off x="5668675" y="3495147"/>
              <a:ext cx="3070052" cy="201677"/>
            </a:xfrm>
            <a:custGeom>
              <a:avLst/>
              <a:gdLst>
                <a:gd name="T0" fmla="*/ 652 w 725"/>
                <a:gd name="T1" fmla="*/ 49 h 52"/>
                <a:gd name="T2" fmla="*/ 713 w 725"/>
                <a:gd name="T3" fmla="*/ 52 h 52"/>
                <a:gd name="T4" fmla="*/ 712 w 725"/>
                <a:gd name="T5" fmla="*/ 50 h 52"/>
                <a:gd name="T6" fmla="*/ 723 w 725"/>
                <a:gd name="T7" fmla="*/ 50 h 52"/>
                <a:gd name="T8" fmla="*/ 718 w 725"/>
                <a:gd name="T9" fmla="*/ 52 h 52"/>
                <a:gd name="T10" fmla="*/ 725 w 725"/>
                <a:gd name="T11" fmla="*/ 49 h 52"/>
                <a:gd name="T12" fmla="*/ 657 w 725"/>
                <a:gd name="T13" fmla="*/ 48 h 52"/>
                <a:gd name="T14" fmla="*/ 663 w 725"/>
                <a:gd name="T15" fmla="*/ 48 h 52"/>
                <a:gd name="T16" fmla="*/ 638 w 725"/>
                <a:gd name="T17" fmla="*/ 49 h 52"/>
                <a:gd name="T18" fmla="*/ 605 w 725"/>
                <a:gd name="T19" fmla="*/ 48 h 52"/>
                <a:gd name="T20" fmla="*/ 678 w 725"/>
                <a:gd name="T21" fmla="*/ 45 h 52"/>
                <a:gd name="T22" fmla="*/ 715 w 725"/>
                <a:gd name="T23" fmla="*/ 50 h 52"/>
                <a:gd name="T24" fmla="*/ 563 w 725"/>
                <a:gd name="T25" fmla="*/ 44 h 52"/>
                <a:gd name="T26" fmla="*/ 603 w 725"/>
                <a:gd name="T27" fmla="*/ 47 h 52"/>
                <a:gd name="T28" fmla="*/ 563 w 725"/>
                <a:gd name="T29" fmla="*/ 44 h 52"/>
                <a:gd name="T30" fmla="*/ 561 w 725"/>
                <a:gd name="T31" fmla="*/ 44 h 52"/>
                <a:gd name="T32" fmla="*/ 559 w 725"/>
                <a:gd name="T33" fmla="*/ 46 h 52"/>
                <a:gd name="T34" fmla="*/ 669 w 725"/>
                <a:gd name="T35" fmla="*/ 44 h 52"/>
                <a:gd name="T36" fmla="*/ 550 w 725"/>
                <a:gd name="T37" fmla="*/ 45 h 52"/>
                <a:gd name="T38" fmla="*/ 522 w 725"/>
                <a:gd name="T39" fmla="*/ 42 h 52"/>
                <a:gd name="T40" fmla="*/ 548 w 725"/>
                <a:gd name="T41" fmla="*/ 45 h 52"/>
                <a:gd name="T42" fmla="*/ 522 w 725"/>
                <a:gd name="T43" fmla="*/ 42 h 52"/>
                <a:gd name="T44" fmla="*/ 666 w 725"/>
                <a:gd name="T45" fmla="*/ 45 h 52"/>
                <a:gd name="T46" fmla="*/ 476 w 725"/>
                <a:gd name="T47" fmla="*/ 42 h 52"/>
                <a:gd name="T48" fmla="*/ 520 w 725"/>
                <a:gd name="T49" fmla="*/ 42 h 52"/>
                <a:gd name="T50" fmla="*/ 468 w 725"/>
                <a:gd name="T51" fmla="*/ 40 h 52"/>
                <a:gd name="T52" fmla="*/ 468 w 725"/>
                <a:gd name="T53" fmla="*/ 40 h 52"/>
                <a:gd name="T54" fmla="*/ 458 w 725"/>
                <a:gd name="T55" fmla="*/ 42 h 52"/>
                <a:gd name="T56" fmla="*/ 456 w 725"/>
                <a:gd name="T57" fmla="*/ 40 h 52"/>
                <a:gd name="T58" fmla="*/ 652 w 725"/>
                <a:gd name="T59" fmla="*/ 44 h 52"/>
                <a:gd name="T60" fmla="*/ 612 w 725"/>
                <a:gd name="T61" fmla="*/ 40 h 52"/>
                <a:gd name="T62" fmla="*/ 415 w 725"/>
                <a:gd name="T63" fmla="*/ 40 h 52"/>
                <a:gd name="T64" fmla="*/ 413 w 725"/>
                <a:gd name="T65" fmla="*/ 38 h 52"/>
                <a:gd name="T66" fmla="*/ 408 w 725"/>
                <a:gd name="T67" fmla="*/ 38 h 52"/>
                <a:gd name="T68" fmla="*/ 408 w 725"/>
                <a:gd name="T69" fmla="*/ 38 h 52"/>
                <a:gd name="T70" fmla="*/ 405 w 725"/>
                <a:gd name="T71" fmla="*/ 38 h 52"/>
                <a:gd name="T72" fmla="*/ 595 w 725"/>
                <a:gd name="T73" fmla="*/ 39 h 52"/>
                <a:gd name="T74" fmla="*/ 600 w 725"/>
                <a:gd name="T75" fmla="*/ 37 h 52"/>
                <a:gd name="T76" fmla="*/ 555 w 725"/>
                <a:gd name="T77" fmla="*/ 34 h 52"/>
                <a:gd name="T78" fmla="*/ 556 w 725"/>
                <a:gd name="T79" fmla="*/ 33 h 52"/>
                <a:gd name="T80" fmla="*/ 331 w 725"/>
                <a:gd name="T81" fmla="*/ 35 h 52"/>
                <a:gd name="T82" fmla="*/ 536 w 725"/>
                <a:gd name="T83" fmla="*/ 33 h 52"/>
                <a:gd name="T84" fmla="*/ 553 w 725"/>
                <a:gd name="T85" fmla="*/ 33 h 52"/>
                <a:gd name="T86" fmla="*/ 189 w 725"/>
                <a:gd name="T87" fmla="*/ 29 h 52"/>
                <a:gd name="T88" fmla="*/ 189 w 725"/>
                <a:gd name="T89" fmla="*/ 29 h 52"/>
                <a:gd name="T90" fmla="*/ 495 w 725"/>
                <a:gd name="T91" fmla="*/ 30 h 52"/>
                <a:gd name="T92" fmla="*/ 528 w 725"/>
                <a:gd name="T93" fmla="*/ 33 h 52"/>
                <a:gd name="T94" fmla="*/ 488 w 725"/>
                <a:gd name="T95" fmla="*/ 27 h 52"/>
                <a:gd name="T96" fmla="*/ 482 w 725"/>
                <a:gd name="T97" fmla="*/ 27 h 52"/>
                <a:gd name="T98" fmla="*/ 453 w 725"/>
                <a:gd name="T99" fmla="*/ 26 h 52"/>
                <a:gd name="T100" fmla="*/ 455 w 725"/>
                <a:gd name="T101" fmla="*/ 24 h 52"/>
                <a:gd name="T102" fmla="*/ 1 w 725"/>
                <a:gd name="T103" fmla="*/ 21 h 52"/>
                <a:gd name="T104" fmla="*/ 1 w 725"/>
                <a:gd name="T105" fmla="*/ 21 h 52"/>
                <a:gd name="T106" fmla="*/ 426 w 725"/>
                <a:gd name="T107" fmla="*/ 23 h 52"/>
                <a:gd name="T108" fmla="*/ 393 w 725"/>
                <a:gd name="T109" fmla="*/ 21 h 52"/>
                <a:gd name="T110" fmla="*/ 333 w 725"/>
                <a:gd name="T111" fmla="*/ 13 h 52"/>
                <a:gd name="T112" fmla="*/ 333 w 725"/>
                <a:gd name="T113" fmla="*/ 13 h 52"/>
                <a:gd name="T114" fmla="*/ 331 w 725"/>
                <a:gd name="T115" fmla="*/ 13 h 52"/>
                <a:gd name="T116" fmla="*/ 0 w 725"/>
                <a:gd name="T117" fmla="*/ 19 h 52"/>
                <a:gd name="T118" fmla="*/ 192 w 725"/>
                <a:gd name="T119" fmla="*/ 1 h 52"/>
                <a:gd name="T120" fmla="*/ 290 w 725"/>
                <a:gd name="T121" fmla="*/ 11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25" h="52">
                  <a:moveTo>
                    <a:pt x="652" y="49"/>
                  </a:moveTo>
                  <a:cubicBezTo>
                    <a:pt x="647" y="49"/>
                    <a:pt x="647" y="49"/>
                    <a:pt x="647" y="49"/>
                  </a:cubicBezTo>
                  <a:cubicBezTo>
                    <a:pt x="652" y="49"/>
                    <a:pt x="652" y="49"/>
                    <a:pt x="652" y="49"/>
                  </a:cubicBezTo>
                  <a:cubicBezTo>
                    <a:pt x="652" y="49"/>
                    <a:pt x="652" y="49"/>
                    <a:pt x="652" y="49"/>
                  </a:cubicBezTo>
                  <a:moveTo>
                    <a:pt x="665" y="48"/>
                  </a:moveTo>
                  <a:cubicBezTo>
                    <a:pt x="664" y="50"/>
                    <a:pt x="664" y="50"/>
                    <a:pt x="664" y="50"/>
                  </a:cubicBezTo>
                  <a:cubicBezTo>
                    <a:pt x="711" y="52"/>
                    <a:pt x="711" y="52"/>
                    <a:pt x="711" y="52"/>
                  </a:cubicBezTo>
                  <a:cubicBezTo>
                    <a:pt x="713" y="52"/>
                    <a:pt x="713" y="52"/>
                    <a:pt x="713" y="52"/>
                  </a:cubicBezTo>
                  <a:cubicBezTo>
                    <a:pt x="716" y="52"/>
                    <a:pt x="716" y="52"/>
                    <a:pt x="716" y="52"/>
                  </a:cubicBezTo>
                  <a:cubicBezTo>
                    <a:pt x="715" y="50"/>
                    <a:pt x="715" y="50"/>
                    <a:pt x="715" y="50"/>
                  </a:cubicBezTo>
                  <a:cubicBezTo>
                    <a:pt x="714" y="50"/>
                    <a:pt x="714" y="50"/>
                    <a:pt x="714" y="50"/>
                  </a:cubicBezTo>
                  <a:cubicBezTo>
                    <a:pt x="712" y="50"/>
                    <a:pt x="712" y="50"/>
                    <a:pt x="712" y="50"/>
                  </a:cubicBezTo>
                  <a:cubicBezTo>
                    <a:pt x="665" y="48"/>
                    <a:pt x="665" y="48"/>
                    <a:pt x="665" y="48"/>
                  </a:cubicBezTo>
                  <a:moveTo>
                    <a:pt x="716" y="48"/>
                  </a:moveTo>
                  <a:cubicBezTo>
                    <a:pt x="717" y="50"/>
                    <a:pt x="717" y="50"/>
                    <a:pt x="717" y="50"/>
                  </a:cubicBezTo>
                  <a:cubicBezTo>
                    <a:pt x="723" y="50"/>
                    <a:pt x="723" y="50"/>
                    <a:pt x="723" y="50"/>
                  </a:cubicBezTo>
                  <a:cubicBezTo>
                    <a:pt x="725" y="51"/>
                    <a:pt x="725" y="51"/>
                    <a:pt x="725" y="51"/>
                  </a:cubicBezTo>
                  <a:cubicBezTo>
                    <a:pt x="723" y="50"/>
                    <a:pt x="723" y="50"/>
                    <a:pt x="723" y="50"/>
                  </a:cubicBezTo>
                  <a:cubicBezTo>
                    <a:pt x="717" y="50"/>
                    <a:pt x="717" y="50"/>
                    <a:pt x="717" y="50"/>
                  </a:cubicBezTo>
                  <a:cubicBezTo>
                    <a:pt x="718" y="52"/>
                    <a:pt x="718" y="52"/>
                    <a:pt x="718" y="52"/>
                  </a:cubicBezTo>
                  <a:cubicBezTo>
                    <a:pt x="725" y="52"/>
                    <a:pt x="725" y="52"/>
                    <a:pt x="725" y="52"/>
                  </a:cubicBezTo>
                  <a:cubicBezTo>
                    <a:pt x="725" y="52"/>
                    <a:pt x="725" y="52"/>
                    <a:pt x="725" y="52"/>
                  </a:cubicBezTo>
                  <a:cubicBezTo>
                    <a:pt x="725" y="50"/>
                    <a:pt x="725" y="50"/>
                    <a:pt x="725" y="50"/>
                  </a:cubicBezTo>
                  <a:cubicBezTo>
                    <a:pt x="725" y="49"/>
                    <a:pt x="725" y="49"/>
                    <a:pt x="725" y="49"/>
                  </a:cubicBezTo>
                  <a:cubicBezTo>
                    <a:pt x="724" y="49"/>
                    <a:pt x="724" y="49"/>
                    <a:pt x="724" y="49"/>
                  </a:cubicBezTo>
                  <a:cubicBezTo>
                    <a:pt x="720" y="48"/>
                    <a:pt x="720" y="48"/>
                    <a:pt x="720" y="48"/>
                  </a:cubicBezTo>
                  <a:cubicBezTo>
                    <a:pt x="716" y="48"/>
                    <a:pt x="716" y="48"/>
                    <a:pt x="716" y="48"/>
                  </a:cubicBezTo>
                  <a:moveTo>
                    <a:pt x="657" y="48"/>
                  </a:moveTo>
                  <a:cubicBezTo>
                    <a:pt x="654" y="48"/>
                    <a:pt x="654" y="48"/>
                    <a:pt x="654" y="48"/>
                  </a:cubicBezTo>
                  <a:cubicBezTo>
                    <a:pt x="654" y="50"/>
                    <a:pt x="654" y="50"/>
                    <a:pt x="654" y="50"/>
                  </a:cubicBezTo>
                  <a:cubicBezTo>
                    <a:pt x="661" y="50"/>
                    <a:pt x="661" y="50"/>
                    <a:pt x="661" y="50"/>
                  </a:cubicBezTo>
                  <a:cubicBezTo>
                    <a:pt x="663" y="48"/>
                    <a:pt x="663" y="48"/>
                    <a:pt x="663" y="48"/>
                  </a:cubicBezTo>
                  <a:cubicBezTo>
                    <a:pt x="657" y="48"/>
                    <a:pt x="657" y="48"/>
                    <a:pt x="657" y="48"/>
                  </a:cubicBezTo>
                  <a:moveTo>
                    <a:pt x="628" y="47"/>
                  </a:moveTo>
                  <a:cubicBezTo>
                    <a:pt x="630" y="49"/>
                    <a:pt x="630" y="49"/>
                    <a:pt x="630" y="49"/>
                  </a:cubicBezTo>
                  <a:cubicBezTo>
                    <a:pt x="638" y="49"/>
                    <a:pt x="638" y="49"/>
                    <a:pt x="638" y="49"/>
                  </a:cubicBezTo>
                  <a:cubicBezTo>
                    <a:pt x="647" y="47"/>
                    <a:pt x="647" y="47"/>
                    <a:pt x="647" y="47"/>
                  </a:cubicBezTo>
                  <a:cubicBezTo>
                    <a:pt x="628" y="47"/>
                    <a:pt x="628" y="47"/>
                    <a:pt x="628" y="47"/>
                  </a:cubicBezTo>
                  <a:moveTo>
                    <a:pt x="607" y="46"/>
                  </a:moveTo>
                  <a:cubicBezTo>
                    <a:pt x="605" y="48"/>
                    <a:pt x="605" y="48"/>
                    <a:pt x="605" y="48"/>
                  </a:cubicBezTo>
                  <a:cubicBezTo>
                    <a:pt x="627" y="48"/>
                    <a:pt x="627" y="48"/>
                    <a:pt x="627" y="48"/>
                  </a:cubicBezTo>
                  <a:cubicBezTo>
                    <a:pt x="625" y="47"/>
                    <a:pt x="625" y="47"/>
                    <a:pt x="625" y="47"/>
                  </a:cubicBezTo>
                  <a:cubicBezTo>
                    <a:pt x="607" y="46"/>
                    <a:pt x="607" y="46"/>
                    <a:pt x="607" y="46"/>
                  </a:cubicBezTo>
                  <a:moveTo>
                    <a:pt x="678" y="45"/>
                  </a:moveTo>
                  <a:cubicBezTo>
                    <a:pt x="671" y="46"/>
                    <a:pt x="671" y="46"/>
                    <a:pt x="671" y="46"/>
                  </a:cubicBezTo>
                  <a:cubicBezTo>
                    <a:pt x="712" y="49"/>
                    <a:pt x="712" y="49"/>
                    <a:pt x="712" y="49"/>
                  </a:cubicBezTo>
                  <a:cubicBezTo>
                    <a:pt x="714" y="50"/>
                    <a:pt x="714" y="50"/>
                    <a:pt x="714" y="50"/>
                  </a:cubicBezTo>
                  <a:cubicBezTo>
                    <a:pt x="715" y="50"/>
                    <a:pt x="715" y="50"/>
                    <a:pt x="715" y="50"/>
                  </a:cubicBezTo>
                  <a:cubicBezTo>
                    <a:pt x="714" y="48"/>
                    <a:pt x="714" y="48"/>
                    <a:pt x="714" y="48"/>
                  </a:cubicBezTo>
                  <a:cubicBezTo>
                    <a:pt x="713" y="48"/>
                    <a:pt x="713" y="48"/>
                    <a:pt x="713" y="48"/>
                  </a:cubicBezTo>
                  <a:cubicBezTo>
                    <a:pt x="678" y="45"/>
                    <a:pt x="678" y="45"/>
                    <a:pt x="678" y="45"/>
                  </a:cubicBezTo>
                  <a:moveTo>
                    <a:pt x="563" y="44"/>
                  </a:moveTo>
                  <a:cubicBezTo>
                    <a:pt x="563" y="46"/>
                    <a:pt x="563" y="46"/>
                    <a:pt x="563" y="46"/>
                  </a:cubicBezTo>
                  <a:cubicBezTo>
                    <a:pt x="582" y="47"/>
                    <a:pt x="582" y="47"/>
                    <a:pt x="582" y="47"/>
                  </a:cubicBezTo>
                  <a:cubicBezTo>
                    <a:pt x="585" y="47"/>
                    <a:pt x="585" y="47"/>
                    <a:pt x="585" y="47"/>
                  </a:cubicBezTo>
                  <a:cubicBezTo>
                    <a:pt x="603" y="47"/>
                    <a:pt x="603" y="47"/>
                    <a:pt x="603" y="47"/>
                  </a:cubicBezTo>
                  <a:cubicBezTo>
                    <a:pt x="604" y="46"/>
                    <a:pt x="604" y="46"/>
                    <a:pt x="604" y="46"/>
                  </a:cubicBezTo>
                  <a:cubicBezTo>
                    <a:pt x="588" y="45"/>
                    <a:pt x="588" y="45"/>
                    <a:pt x="588" y="45"/>
                  </a:cubicBezTo>
                  <a:cubicBezTo>
                    <a:pt x="585" y="45"/>
                    <a:pt x="585" y="45"/>
                    <a:pt x="585" y="45"/>
                  </a:cubicBezTo>
                  <a:cubicBezTo>
                    <a:pt x="563" y="44"/>
                    <a:pt x="563" y="44"/>
                    <a:pt x="563" y="44"/>
                  </a:cubicBezTo>
                  <a:moveTo>
                    <a:pt x="560" y="44"/>
                  </a:moveTo>
                  <a:cubicBezTo>
                    <a:pt x="561" y="46"/>
                    <a:pt x="561" y="46"/>
                    <a:pt x="561" y="46"/>
                  </a:cubicBezTo>
                  <a:cubicBezTo>
                    <a:pt x="561" y="46"/>
                    <a:pt x="561" y="46"/>
                    <a:pt x="561" y="46"/>
                  </a:cubicBezTo>
                  <a:cubicBezTo>
                    <a:pt x="561" y="44"/>
                    <a:pt x="561" y="44"/>
                    <a:pt x="561" y="44"/>
                  </a:cubicBezTo>
                  <a:cubicBezTo>
                    <a:pt x="560" y="44"/>
                    <a:pt x="560" y="44"/>
                    <a:pt x="560" y="44"/>
                  </a:cubicBezTo>
                  <a:moveTo>
                    <a:pt x="555" y="44"/>
                  </a:moveTo>
                  <a:cubicBezTo>
                    <a:pt x="555" y="46"/>
                    <a:pt x="555" y="46"/>
                    <a:pt x="555" y="46"/>
                  </a:cubicBezTo>
                  <a:cubicBezTo>
                    <a:pt x="559" y="46"/>
                    <a:pt x="559" y="46"/>
                    <a:pt x="559" y="46"/>
                  </a:cubicBezTo>
                  <a:cubicBezTo>
                    <a:pt x="558" y="44"/>
                    <a:pt x="558" y="44"/>
                    <a:pt x="558" y="44"/>
                  </a:cubicBezTo>
                  <a:cubicBezTo>
                    <a:pt x="555" y="44"/>
                    <a:pt x="555" y="44"/>
                    <a:pt x="555" y="44"/>
                  </a:cubicBezTo>
                  <a:moveTo>
                    <a:pt x="669" y="44"/>
                  </a:moveTo>
                  <a:cubicBezTo>
                    <a:pt x="669" y="44"/>
                    <a:pt x="669" y="44"/>
                    <a:pt x="669" y="44"/>
                  </a:cubicBezTo>
                  <a:cubicBezTo>
                    <a:pt x="671" y="44"/>
                    <a:pt x="671" y="44"/>
                    <a:pt x="671" y="44"/>
                  </a:cubicBezTo>
                  <a:cubicBezTo>
                    <a:pt x="669" y="44"/>
                    <a:pt x="669" y="44"/>
                    <a:pt x="669" y="44"/>
                  </a:cubicBezTo>
                  <a:moveTo>
                    <a:pt x="550" y="44"/>
                  </a:moveTo>
                  <a:cubicBezTo>
                    <a:pt x="550" y="45"/>
                    <a:pt x="550" y="45"/>
                    <a:pt x="550" y="45"/>
                  </a:cubicBezTo>
                  <a:cubicBezTo>
                    <a:pt x="553" y="45"/>
                    <a:pt x="553" y="45"/>
                    <a:pt x="553" y="45"/>
                  </a:cubicBezTo>
                  <a:cubicBezTo>
                    <a:pt x="553" y="44"/>
                    <a:pt x="553" y="44"/>
                    <a:pt x="553" y="44"/>
                  </a:cubicBezTo>
                  <a:cubicBezTo>
                    <a:pt x="550" y="44"/>
                    <a:pt x="550" y="44"/>
                    <a:pt x="550" y="44"/>
                  </a:cubicBezTo>
                  <a:moveTo>
                    <a:pt x="522" y="42"/>
                  </a:moveTo>
                  <a:cubicBezTo>
                    <a:pt x="521" y="44"/>
                    <a:pt x="521" y="44"/>
                    <a:pt x="521" y="44"/>
                  </a:cubicBezTo>
                  <a:cubicBezTo>
                    <a:pt x="531" y="45"/>
                    <a:pt x="531" y="45"/>
                    <a:pt x="531" y="45"/>
                  </a:cubicBezTo>
                  <a:cubicBezTo>
                    <a:pt x="532" y="45"/>
                    <a:pt x="532" y="45"/>
                    <a:pt x="532" y="45"/>
                  </a:cubicBezTo>
                  <a:cubicBezTo>
                    <a:pt x="548" y="45"/>
                    <a:pt x="548" y="45"/>
                    <a:pt x="548" y="45"/>
                  </a:cubicBezTo>
                  <a:cubicBezTo>
                    <a:pt x="548" y="43"/>
                    <a:pt x="548" y="43"/>
                    <a:pt x="548" y="43"/>
                  </a:cubicBezTo>
                  <a:cubicBezTo>
                    <a:pt x="533" y="43"/>
                    <a:pt x="533" y="43"/>
                    <a:pt x="533" y="43"/>
                  </a:cubicBezTo>
                  <a:cubicBezTo>
                    <a:pt x="531" y="43"/>
                    <a:pt x="531" y="43"/>
                    <a:pt x="531" y="43"/>
                  </a:cubicBezTo>
                  <a:cubicBezTo>
                    <a:pt x="522" y="42"/>
                    <a:pt x="522" y="42"/>
                    <a:pt x="522" y="42"/>
                  </a:cubicBezTo>
                  <a:moveTo>
                    <a:pt x="654" y="42"/>
                  </a:moveTo>
                  <a:cubicBezTo>
                    <a:pt x="654" y="44"/>
                    <a:pt x="654" y="44"/>
                    <a:pt x="654" y="44"/>
                  </a:cubicBezTo>
                  <a:cubicBezTo>
                    <a:pt x="663" y="45"/>
                    <a:pt x="663" y="45"/>
                    <a:pt x="663" y="45"/>
                  </a:cubicBezTo>
                  <a:cubicBezTo>
                    <a:pt x="666" y="45"/>
                    <a:pt x="666" y="45"/>
                    <a:pt x="666" y="45"/>
                  </a:cubicBezTo>
                  <a:cubicBezTo>
                    <a:pt x="667" y="44"/>
                    <a:pt x="667" y="44"/>
                    <a:pt x="667" y="44"/>
                  </a:cubicBezTo>
                  <a:cubicBezTo>
                    <a:pt x="654" y="42"/>
                    <a:pt x="654" y="42"/>
                    <a:pt x="654" y="42"/>
                  </a:cubicBezTo>
                  <a:moveTo>
                    <a:pt x="478" y="41"/>
                  </a:moveTo>
                  <a:cubicBezTo>
                    <a:pt x="476" y="42"/>
                    <a:pt x="476" y="42"/>
                    <a:pt x="476" y="42"/>
                  </a:cubicBezTo>
                  <a:cubicBezTo>
                    <a:pt x="516" y="44"/>
                    <a:pt x="516" y="44"/>
                    <a:pt x="516" y="44"/>
                  </a:cubicBezTo>
                  <a:cubicBezTo>
                    <a:pt x="517" y="44"/>
                    <a:pt x="517" y="44"/>
                    <a:pt x="517" y="44"/>
                  </a:cubicBezTo>
                  <a:cubicBezTo>
                    <a:pt x="518" y="44"/>
                    <a:pt x="518" y="44"/>
                    <a:pt x="518" y="44"/>
                  </a:cubicBezTo>
                  <a:cubicBezTo>
                    <a:pt x="520" y="42"/>
                    <a:pt x="520" y="42"/>
                    <a:pt x="520" y="42"/>
                  </a:cubicBezTo>
                  <a:cubicBezTo>
                    <a:pt x="518" y="42"/>
                    <a:pt x="518" y="42"/>
                    <a:pt x="518" y="42"/>
                  </a:cubicBezTo>
                  <a:cubicBezTo>
                    <a:pt x="516" y="42"/>
                    <a:pt x="516" y="42"/>
                    <a:pt x="516" y="42"/>
                  </a:cubicBezTo>
                  <a:cubicBezTo>
                    <a:pt x="478" y="41"/>
                    <a:pt x="478" y="41"/>
                    <a:pt x="478" y="41"/>
                  </a:cubicBezTo>
                  <a:moveTo>
                    <a:pt x="468" y="40"/>
                  </a:moveTo>
                  <a:cubicBezTo>
                    <a:pt x="465" y="42"/>
                    <a:pt x="465" y="42"/>
                    <a:pt x="465" y="42"/>
                  </a:cubicBezTo>
                  <a:cubicBezTo>
                    <a:pt x="473" y="42"/>
                    <a:pt x="473" y="42"/>
                    <a:pt x="473" y="42"/>
                  </a:cubicBezTo>
                  <a:cubicBezTo>
                    <a:pt x="475" y="41"/>
                    <a:pt x="475" y="41"/>
                    <a:pt x="475" y="41"/>
                  </a:cubicBezTo>
                  <a:cubicBezTo>
                    <a:pt x="468" y="40"/>
                    <a:pt x="468" y="40"/>
                    <a:pt x="468" y="40"/>
                  </a:cubicBezTo>
                  <a:moveTo>
                    <a:pt x="445" y="39"/>
                  </a:moveTo>
                  <a:cubicBezTo>
                    <a:pt x="447" y="41"/>
                    <a:pt x="447" y="41"/>
                    <a:pt x="447" y="41"/>
                  </a:cubicBezTo>
                  <a:cubicBezTo>
                    <a:pt x="456" y="42"/>
                    <a:pt x="456" y="42"/>
                    <a:pt x="456" y="42"/>
                  </a:cubicBezTo>
                  <a:cubicBezTo>
                    <a:pt x="458" y="42"/>
                    <a:pt x="458" y="42"/>
                    <a:pt x="458" y="42"/>
                  </a:cubicBezTo>
                  <a:cubicBezTo>
                    <a:pt x="462" y="42"/>
                    <a:pt x="462" y="42"/>
                    <a:pt x="462" y="42"/>
                  </a:cubicBezTo>
                  <a:cubicBezTo>
                    <a:pt x="465" y="40"/>
                    <a:pt x="465" y="40"/>
                    <a:pt x="465" y="40"/>
                  </a:cubicBezTo>
                  <a:cubicBezTo>
                    <a:pt x="458" y="40"/>
                    <a:pt x="458" y="40"/>
                    <a:pt x="458" y="40"/>
                  </a:cubicBezTo>
                  <a:cubicBezTo>
                    <a:pt x="456" y="40"/>
                    <a:pt x="456" y="40"/>
                    <a:pt x="456" y="40"/>
                  </a:cubicBezTo>
                  <a:cubicBezTo>
                    <a:pt x="445" y="39"/>
                    <a:pt x="445" y="39"/>
                    <a:pt x="445" y="39"/>
                  </a:cubicBezTo>
                  <a:moveTo>
                    <a:pt x="617" y="39"/>
                  </a:moveTo>
                  <a:cubicBezTo>
                    <a:pt x="620" y="41"/>
                    <a:pt x="620" y="41"/>
                    <a:pt x="620" y="41"/>
                  </a:cubicBezTo>
                  <a:cubicBezTo>
                    <a:pt x="652" y="44"/>
                    <a:pt x="652" y="44"/>
                    <a:pt x="652" y="44"/>
                  </a:cubicBezTo>
                  <a:cubicBezTo>
                    <a:pt x="652" y="42"/>
                    <a:pt x="652" y="42"/>
                    <a:pt x="652" y="42"/>
                  </a:cubicBezTo>
                  <a:cubicBezTo>
                    <a:pt x="617" y="39"/>
                    <a:pt x="617" y="39"/>
                    <a:pt x="617" y="39"/>
                  </a:cubicBezTo>
                  <a:moveTo>
                    <a:pt x="614" y="39"/>
                  </a:moveTo>
                  <a:cubicBezTo>
                    <a:pt x="612" y="40"/>
                    <a:pt x="612" y="40"/>
                    <a:pt x="612" y="40"/>
                  </a:cubicBezTo>
                  <a:cubicBezTo>
                    <a:pt x="617" y="41"/>
                    <a:pt x="617" y="41"/>
                    <a:pt x="617" y="41"/>
                  </a:cubicBezTo>
                  <a:cubicBezTo>
                    <a:pt x="614" y="39"/>
                    <a:pt x="614" y="39"/>
                    <a:pt x="614" y="39"/>
                  </a:cubicBezTo>
                  <a:moveTo>
                    <a:pt x="415" y="38"/>
                  </a:moveTo>
                  <a:cubicBezTo>
                    <a:pt x="415" y="40"/>
                    <a:pt x="415" y="40"/>
                    <a:pt x="415" y="40"/>
                  </a:cubicBezTo>
                  <a:cubicBezTo>
                    <a:pt x="445" y="41"/>
                    <a:pt x="445" y="41"/>
                    <a:pt x="445" y="41"/>
                  </a:cubicBezTo>
                  <a:cubicBezTo>
                    <a:pt x="443" y="39"/>
                    <a:pt x="443" y="39"/>
                    <a:pt x="443" y="39"/>
                  </a:cubicBezTo>
                  <a:cubicBezTo>
                    <a:pt x="415" y="38"/>
                    <a:pt x="415" y="38"/>
                    <a:pt x="415" y="38"/>
                  </a:cubicBezTo>
                  <a:moveTo>
                    <a:pt x="413" y="38"/>
                  </a:moveTo>
                  <a:cubicBezTo>
                    <a:pt x="413" y="39"/>
                    <a:pt x="413" y="39"/>
                    <a:pt x="413" y="39"/>
                  </a:cubicBezTo>
                  <a:cubicBezTo>
                    <a:pt x="413" y="38"/>
                    <a:pt x="413" y="38"/>
                    <a:pt x="413" y="38"/>
                  </a:cubicBezTo>
                  <a:cubicBezTo>
                    <a:pt x="413" y="38"/>
                    <a:pt x="413" y="38"/>
                    <a:pt x="413" y="38"/>
                  </a:cubicBezTo>
                  <a:moveTo>
                    <a:pt x="408" y="38"/>
                  </a:moveTo>
                  <a:cubicBezTo>
                    <a:pt x="409" y="40"/>
                    <a:pt x="409" y="40"/>
                    <a:pt x="409" y="40"/>
                  </a:cubicBezTo>
                  <a:cubicBezTo>
                    <a:pt x="411" y="40"/>
                    <a:pt x="411" y="40"/>
                    <a:pt x="411" y="40"/>
                  </a:cubicBezTo>
                  <a:cubicBezTo>
                    <a:pt x="411" y="38"/>
                    <a:pt x="411" y="38"/>
                    <a:pt x="411" y="38"/>
                  </a:cubicBezTo>
                  <a:cubicBezTo>
                    <a:pt x="408" y="38"/>
                    <a:pt x="408" y="38"/>
                    <a:pt x="408" y="38"/>
                  </a:cubicBezTo>
                  <a:moveTo>
                    <a:pt x="333" y="35"/>
                  </a:moveTo>
                  <a:cubicBezTo>
                    <a:pt x="333" y="37"/>
                    <a:pt x="333" y="37"/>
                    <a:pt x="333" y="37"/>
                  </a:cubicBezTo>
                  <a:cubicBezTo>
                    <a:pt x="407" y="40"/>
                    <a:pt x="407" y="40"/>
                    <a:pt x="407" y="40"/>
                  </a:cubicBezTo>
                  <a:cubicBezTo>
                    <a:pt x="405" y="38"/>
                    <a:pt x="405" y="38"/>
                    <a:pt x="405" y="38"/>
                  </a:cubicBezTo>
                  <a:cubicBezTo>
                    <a:pt x="333" y="35"/>
                    <a:pt x="333" y="35"/>
                    <a:pt x="333" y="35"/>
                  </a:cubicBezTo>
                  <a:moveTo>
                    <a:pt x="562" y="34"/>
                  </a:moveTo>
                  <a:cubicBezTo>
                    <a:pt x="562" y="36"/>
                    <a:pt x="562" y="36"/>
                    <a:pt x="562" y="36"/>
                  </a:cubicBezTo>
                  <a:cubicBezTo>
                    <a:pt x="595" y="39"/>
                    <a:pt x="595" y="39"/>
                    <a:pt x="595" y="39"/>
                  </a:cubicBezTo>
                  <a:cubicBezTo>
                    <a:pt x="597" y="39"/>
                    <a:pt x="597" y="39"/>
                    <a:pt x="597" y="39"/>
                  </a:cubicBezTo>
                  <a:cubicBezTo>
                    <a:pt x="610" y="40"/>
                    <a:pt x="610" y="40"/>
                    <a:pt x="610" y="40"/>
                  </a:cubicBezTo>
                  <a:cubicBezTo>
                    <a:pt x="612" y="38"/>
                    <a:pt x="612" y="38"/>
                    <a:pt x="612" y="38"/>
                  </a:cubicBezTo>
                  <a:cubicBezTo>
                    <a:pt x="600" y="37"/>
                    <a:pt x="600" y="37"/>
                    <a:pt x="600" y="37"/>
                  </a:cubicBezTo>
                  <a:cubicBezTo>
                    <a:pt x="597" y="37"/>
                    <a:pt x="597" y="37"/>
                    <a:pt x="597" y="37"/>
                  </a:cubicBezTo>
                  <a:cubicBezTo>
                    <a:pt x="562" y="34"/>
                    <a:pt x="562" y="34"/>
                    <a:pt x="562" y="34"/>
                  </a:cubicBezTo>
                  <a:moveTo>
                    <a:pt x="556" y="33"/>
                  </a:moveTo>
                  <a:cubicBezTo>
                    <a:pt x="555" y="34"/>
                    <a:pt x="555" y="34"/>
                    <a:pt x="555" y="34"/>
                  </a:cubicBezTo>
                  <a:cubicBezTo>
                    <a:pt x="556" y="35"/>
                    <a:pt x="556" y="35"/>
                    <a:pt x="556" y="35"/>
                  </a:cubicBezTo>
                  <a:cubicBezTo>
                    <a:pt x="561" y="36"/>
                    <a:pt x="561" y="36"/>
                    <a:pt x="561" y="36"/>
                  </a:cubicBezTo>
                  <a:cubicBezTo>
                    <a:pt x="560" y="34"/>
                    <a:pt x="560" y="34"/>
                    <a:pt x="560" y="34"/>
                  </a:cubicBezTo>
                  <a:cubicBezTo>
                    <a:pt x="556" y="33"/>
                    <a:pt x="556" y="33"/>
                    <a:pt x="556" y="33"/>
                  </a:cubicBezTo>
                  <a:moveTo>
                    <a:pt x="292" y="33"/>
                  </a:moveTo>
                  <a:cubicBezTo>
                    <a:pt x="292" y="35"/>
                    <a:pt x="292" y="35"/>
                    <a:pt x="292" y="35"/>
                  </a:cubicBezTo>
                  <a:cubicBezTo>
                    <a:pt x="331" y="37"/>
                    <a:pt x="331" y="37"/>
                    <a:pt x="331" y="37"/>
                  </a:cubicBezTo>
                  <a:cubicBezTo>
                    <a:pt x="331" y="35"/>
                    <a:pt x="331" y="35"/>
                    <a:pt x="331" y="35"/>
                  </a:cubicBezTo>
                  <a:cubicBezTo>
                    <a:pt x="292" y="33"/>
                    <a:pt x="292" y="33"/>
                    <a:pt x="292" y="33"/>
                  </a:cubicBezTo>
                  <a:moveTo>
                    <a:pt x="531" y="31"/>
                  </a:moveTo>
                  <a:cubicBezTo>
                    <a:pt x="530" y="33"/>
                    <a:pt x="530" y="33"/>
                    <a:pt x="530" y="33"/>
                  </a:cubicBezTo>
                  <a:cubicBezTo>
                    <a:pt x="536" y="33"/>
                    <a:pt x="536" y="33"/>
                    <a:pt x="536" y="33"/>
                  </a:cubicBezTo>
                  <a:cubicBezTo>
                    <a:pt x="538" y="34"/>
                    <a:pt x="538" y="34"/>
                    <a:pt x="538" y="34"/>
                  </a:cubicBezTo>
                  <a:cubicBezTo>
                    <a:pt x="553" y="35"/>
                    <a:pt x="553" y="35"/>
                    <a:pt x="553" y="35"/>
                  </a:cubicBezTo>
                  <a:cubicBezTo>
                    <a:pt x="553" y="34"/>
                    <a:pt x="553" y="34"/>
                    <a:pt x="553" y="34"/>
                  </a:cubicBezTo>
                  <a:cubicBezTo>
                    <a:pt x="553" y="33"/>
                    <a:pt x="553" y="33"/>
                    <a:pt x="553" y="33"/>
                  </a:cubicBezTo>
                  <a:cubicBezTo>
                    <a:pt x="539" y="32"/>
                    <a:pt x="539" y="32"/>
                    <a:pt x="539" y="32"/>
                  </a:cubicBezTo>
                  <a:cubicBezTo>
                    <a:pt x="537" y="32"/>
                    <a:pt x="537" y="32"/>
                    <a:pt x="537" y="32"/>
                  </a:cubicBezTo>
                  <a:cubicBezTo>
                    <a:pt x="531" y="31"/>
                    <a:pt x="531" y="31"/>
                    <a:pt x="531" y="31"/>
                  </a:cubicBezTo>
                  <a:moveTo>
                    <a:pt x="189" y="29"/>
                  </a:moveTo>
                  <a:cubicBezTo>
                    <a:pt x="189" y="30"/>
                    <a:pt x="189" y="30"/>
                    <a:pt x="189" y="31"/>
                  </a:cubicBezTo>
                  <a:cubicBezTo>
                    <a:pt x="290" y="35"/>
                    <a:pt x="290" y="35"/>
                    <a:pt x="290" y="35"/>
                  </a:cubicBezTo>
                  <a:cubicBezTo>
                    <a:pt x="290" y="33"/>
                    <a:pt x="290" y="33"/>
                    <a:pt x="290" y="33"/>
                  </a:cubicBezTo>
                  <a:cubicBezTo>
                    <a:pt x="189" y="29"/>
                    <a:pt x="189" y="29"/>
                    <a:pt x="189" y="29"/>
                  </a:cubicBezTo>
                  <a:moveTo>
                    <a:pt x="488" y="27"/>
                  </a:moveTo>
                  <a:cubicBezTo>
                    <a:pt x="487" y="28"/>
                    <a:pt x="487" y="28"/>
                    <a:pt x="487" y="28"/>
                  </a:cubicBezTo>
                  <a:cubicBezTo>
                    <a:pt x="491" y="29"/>
                    <a:pt x="491" y="29"/>
                    <a:pt x="491" y="29"/>
                  </a:cubicBezTo>
                  <a:cubicBezTo>
                    <a:pt x="495" y="30"/>
                    <a:pt x="495" y="30"/>
                    <a:pt x="495" y="30"/>
                  </a:cubicBezTo>
                  <a:cubicBezTo>
                    <a:pt x="495" y="30"/>
                    <a:pt x="495" y="30"/>
                    <a:pt x="495" y="30"/>
                  </a:cubicBezTo>
                  <a:cubicBezTo>
                    <a:pt x="516" y="32"/>
                    <a:pt x="516" y="32"/>
                    <a:pt x="516" y="32"/>
                  </a:cubicBezTo>
                  <a:cubicBezTo>
                    <a:pt x="518" y="32"/>
                    <a:pt x="518" y="32"/>
                    <a:pt x="518" y="32"/>
                  </a:cubicBezTo>
                  <a:cubicBezTo>
                    <a:pt x="528" y="33"/>
                    <a:pt x="528" y="33"/>
                    <a:pt x="528" y="33"/>
                  </a:cubicBezTo>
                  <a:cubicBezTo>
                    <a:pt x="529" y="31"/>
                    <a:pt x="529" y="31"/>
                    <a:pt x="529" y="31"/>
                  </a:cubicBezTo>
                  <a:cubicBezTo>
                    <a:pt x="518" y="30"/>
                    <a:pt x="518" y="30"/>
                    <a:pt x="518" y="30"/>
                  </a:cubicBezTo>
                  <a:cubicBezTo>
                    <a:pt x="516" y="30"/>
                    <a:pt x="516" y="30"/>
                    <a:pt x="516" y="30"/>
                  </a:cubicBezTo>
                  <a:cubicBezTo>
                    <a:pt x="488" y="27"/>
                    <a:pt x="488" y="27"/>
                    <a:pt x="488" y="27"/>
                  </a:cubicBezTo>
                  <a:moveTo>
                    <a:pt x="482" y="27"/>
                  </a:moveTo>
                  <a:cubicBezTo>
                    <a:pt x="484" y="27"/>
                    <a:pt x="484" y="27"/>
                    <a:pt x="484" y="27"/>
                  </a:cubicBezTo>
                  <a:cubicBezTo>
                    <a:pt x="485" y="27"/>
                    <a:pt x="485" y="27"/>
                    <a:pt x="485" y="27"/>
                  </a:cubicBezTo>
                  <a:cubicBezTo>
                    <a:pt x="482" y="27"/>
                    <a:pt x="482" y="27"/>
                    <a:pt x="482" y="27"/>
                  </a:cubicBezTo>
                  <a:moveTo>
                    <a:pt x="428" y="22"/>
                  </a:moveTo>
                  <a:cubicBezTo>
                    <a:pt x="429" y="23"/>
                    <a:pt x="429" y="23"/>
                    <a:pt x="429" y="23"/>
                  </a:cubicBezTo>
                  <a:cubicBezTo>
                    <a:pt x="430" y="24"/>
                    <a:pt x="430" y="24"/>
                    <a:pt x="430" y="24"/>
                  </a:cubicBezTo>
                  <a:cubicBezTo>
                    <a:pt x="453" y="26"/>
                    <a:pt x="453" y="26"/>
                    <a:pt x="453" y="26"/>
                  </a:cubicBezTo>
                  <a:cubicBezTo>
                    <a:pt x="455" y="26"/>
                    <a:pt x="455" y="26"/>
                    <a:pt x="455" y="26"/>
                  </a:cubicBezTo>
                  <a:cubicBezTo>
                    <a:pt x="482" y="29"/>
                    <a:pt x="482" y="29"/>
                    <a:pt x="482" y="29"/>
                  </a:cubicBezTo>
                  <a:cubicBezTo>
                    <a:pt x="469" y="26"/>
                    <a:pt x="469" y="26"/>
                    <a:pt x="469" y="26"/>
                  </a:cubicBezTo>
                  <a:cubicBezTo>
                    <a:pt x="455" y="24"/>
                    <a:pt x="455" y="24"/>
                    <a:pt x="455" y="24"/>
                  </a:cubicBezTo>
                  <a:cubicBezTo>
                    <a:pt x="453" y="24"/>
                    <a:pt x="453" y="24"/>
                    <a:pt x="453" y="24"/>
                  </a:cubicBezTo>
                  <a:cubicBezTo>
                    <a:pt x="428" y="22"/>
                    <a:pt x="428" y="22"/>
                    <a:pt x="428" y="22"/>
                  </a:cubicBezTo>
                  <a:moveTo>
                    <a:pt x="1" y="21"/>
                  </a:moveTo>
                  <a:cubicBezTo>
                    <a:pt x="1" y="21"/>
                    <a:pt x="1" y="21"/>
                    <a:pt x="1" y="21"/>
                  </a:cubicBezTo>
                  <a:cubicBezTo>
                    <a:pt x="1" y="22"/>
                    <a:pt x="1" y="23"/>
                    <a:pt x="0" y="23"/>
                  </a:cubicBezTo>
                  <a:cubicBezTo>
                    <a:pt x="159" y="30"/>
                    <a:pt x="159" y="30"/>
                    <a:pt x="159" y="30"/>
                  </a:cubicBezTo>
                  <a:cubicBezTo>
                    <a:pt x="159" y="29"/>
                    <a:pt x="159" y="28"/>
                    <a:pt x="159" y="28"/>
                  </a:cubicBezTo>
                  <a:cubicBezTo>
                    <a:pt x="1" y="21"/>
                    <a:pt x="1" y="21"/>
                    <a:pt x="1" y="21"/>
                  </a:cubicBezTo>
                  <a:moveTo>
                    <a:pt x="409" y="20"/>
                  </a:moveTo>
                  <a:cubicBezTo>
                    <a:pt x="410" y="22"/>
                    <a:pt x="410" y="22"/>
                    <a:pt x="410" y="22"/>
                  </a:cubicBezTo>
                  <a:cubicBezTo>
                    <a:pt x="426" y="23"/>
                    <a:pt x="426" y="23"/>
                    <a:pt x="426" y="23"/>
                  </a:cubicBezTo>
                  <a:cubicBezTo>
                    <a:pt x="426" y="23"/>
                    <a:pt x="426" y="23"/>
                    <a:pt x="426" y="23"/>
                  </a:cubicBezTo>
                  <a:cubicBezTo>
                    <a:pt x="428" y="22"/>
                    <a:pt x="428" y="22"/>
                    <a:pt x="428" y="22"/>
                  </a:cubicBezTo>
                  <a:cubicBezTo>
                    <a:pt x="409" y="20"/>
                    <a:pt x="409" y="20"/>
                    <a:pt x="409" y="20"/>
                  </a:cubicBezTo>
                  <a:moveTo>
                    <a:pt x="391" y="19"/>
                  </a:moveTo>
                  <a:cubicBezTo>
                    <a:pt x="393" y="21"/>
                    <a:pt x="393" y="21"/>
                    <a:pt x="393" y="21"/>
                  </a:cubicBezTo>
                  <a:cubicBezTo>
                    <a:pt x="408" y="22"/>
                    <a:pt x="408" y="22"/>
                    <a:pt x="408" y="22"/>
                  </a:cubicBezTo>
                  <a:cubicBezTo>
                    <a:pt x="407" y="20"/>
                    <a:pt x="407" y="20"/>
                    <a:pt x="407" y="20"/>
                  </a:cubicBezTo>
                  <a:cubicBezTo>
                    <a:pt x="391" y="19"/>
                    <a:pt x="391" y="19"/>
                    <a:pt x="391" y="19"/>
                  </a:cubicBezTo>
                  <a:moveTo>
                    <a:pt x="333" y="13"/>
                  </a:moveTo>
                  <a:cubicBezTo>
                    <a:pt x="333" y="15"/>
                    <a:pt x="333" y="15"/>
                    <a:pt x="333" y="15"/>
                  </a:cubicBezTo>
                  <a:cubicBezTo>
                    <a:pt x="390" y="20"/>
                    <a:pt x="390" y="20"/>
                    <a:pt x="390" y="20"/>
                  </a:cubicBezTo>
                  <a:cubicBezTo>
                    <a:pt x="389" y="18"/>
                    <a:pt x="389" y="18"/>
                    <a:pt x="389" y="18"/>
                  </a:cubicBezTo>
                  <a:cubicBezTo>
                    <a:pt x="333" y="13"/>
                    <a:pt x="333" y="13"/>
                    <a:pt x="333" y="13"/>
                  </a:cubicBezTo>
                  <a:moveTo>
                    <a:pt x="292" y="10"/>
                  </a:moveTo>
                  <a:cubicBezTo>
                    <a:pt x="292" y="11"/>
                    <a:pt x="292" y="11"/>
                    <a:pt x="292" y="11"/>
                  </a:cubicBezTo>
                  <a:cubicBezTo>
                    <a:pt x="331" y="15"/>
                    <a:pt x="331" y="15"/>
                    <a:pt x="331" y="15"/>
                  </a:cubicBezTo>
                  <a:cubicBezTo>
                    <a:pt x="331" y="13"/>
                    <a:pt x="331" y="13"/>
                    <a:pt x="331" y="13"/>
                  </a:cubicBezTo>
                  <a:cubicBezTo>
                    <a:pt x="292" y="10"/>
                    <a:pt x="292" y="10"/>
                    <a:pt x="292" y="10"/>
                  </a:cubicBezTo>
                  <a:moveTo>
                    <a:pt x="176" y="2"/>
                  </a:moveTo>
                  <a:cubicBezTo>
                    <a:pt x="0" y="17"/>
                    <a:pt x="0" y="17"/>
                    <a:pt x="0" y="17"/>
                  </a:cubicBezTo>
                  <a:cubicBezTo>
                    <a:pt x="0" y="18"/>
                    <a:pt x="0" y="19"/>
                    <a:pt x="0" y="19"/>
                  </a:cubicBezTo>
                  <a:cubicBezTo>
                    <a:pt x="176" y="4"/>
                    <a:pt x="176" y="4"/>
                    <a:pt x="176" y="4"/>
                  </a:cubicBezTo>
                  <a:cubicBezTo>
                    <a:pt x="176" y="2"/>
                    <a:pt x="176" y="2"/>
                    <a:pt x="176" y="2"/>
                  </a:cubicBezTo>
                  <a:moveTo>
                    <a:pt x="192" y="0"/>
                  </a:moveTo>
                  <a:cubicBezTo>
                    <a:pt x="192" y="1"/>
                    <a:pt x="192" y="1"/>
                    <a:pt x="192" y="1"/>
                  </a:cubicBezTo>
                  <a:cubicBezTo>
                    <a:pt x="177" y="2"/>
                    <a:pt x="177" y="2"/>
                    <a:pt x="177" y="2"/>
                  </a:cubicBezTo>
                  <a:cubicBezTo>
                    <a:pt x="177" y="4"/>
                    <a:pt x="177" y="4"/>
                    <a:pt x="177" y="4"/>
                  </a:cubicBezTo>
                  <a:cubicBezTo>
                    <a:pt x="192" y="2"/>
                    <a:pt x="192" y="2"/>
                    <a:pt x="192" y="2"/>
                  </a:cubicBezTo>
                  <a:cubicBezTo>
                    <a:pt x="290" y="11"/>
                    <a:pt x="290" y="11"/>
                    <a:pt x="290" y="11"/>
                  </a:cubicBezTo>
                  <a:cubicBezTo>
                    <a:pt x="290" y="9"/>
                    <a:pt x="290" y="9"/>
                    <a:pt x="290" y="9"/>
                  </a:cubicBezTo>
                  <a:cubicBezTo>
                    <a:pt x="192" y="1"/>
                    <a:pt x="192" y="1"/>
                    <a:pt x="192" y="1"/>
                  </a:cubicBezTo>
                  <a:cubicBezTo>
                    <a:pt x="192" y="0"/>
                    <a:pt x="192" y="0"/>
                    <a:pt x="192"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65" name="Freeform 45"/>
            <p:cNvSpPr>
              <a:spLocks noEditPoints="1"/>
            </p:cNvSpPr>
            <p:nvPr/>
          </p:nvSpPr>
          <p:spPr bwMode="auto">
            <a:xfrm>
              <a:off x="7905018" y="3395936"/>
              <a:ext cx="644067" cy="427752"/>
            </a:xfrm>
            <a:custGeom>
              <a:avLst/>
              <a:gdLst>
                <a:gd name="T0" fmla="*/ 256 w 360"/>
                <a:gd name="T1" fmla="*/ 251 h 263"/>
                <a:gd name="T2" fmla="*/ 289 w 360"/>
                <a:gd name="T3" fmla="*/ 251 h 263"/>
                <a:gd name="T4" fmla="*/ 296 w 360"/>
                <a:gd name="T5" fmla="*/ 216 h 263"/>
                <a:gd name="T6" fmla="*/ 346 w 360"/>
                <a:gd name="T7" fmla="*/ 256 h 263"/>
                <a:gd name="T8" fmla="*/ 294 w 360"/>
                <a:gd name="T9" fmla="*/ 256 h 263"/>
                <a:gd name="T10" fmla="*/ 360 w 360"/>
                <a:gd name="T11" fmla="*/ 263 h 263"/>
                <a:gd name="T12" fmla="*/ 296 w 360"/>
                <a:gd name="T13" fmla="*/ 216 h 263"/>
                <a:gd name="T14" fmla="*/ 289 w 360"/>
                <a:gd name="T15" fmla="*/ 216 h 263"/>
                <a:gd name="T16" fmla="*/ 291 w 360"/>
                <a:gd name="T17" fmla="*/ 213 h 263"/>
                <a:gd name="T18" fmla="*/ 85 w 360"/>
                <a:gd name="T19" fmla="*/ 187 h 263"/>
                <a:gd name="T20" fmla="*/ 88 w 360"/>
                <a:gd name="T21" fmla="*/ 204 h 263"/>
                <a:gd name="T22" fmla="*/ 99 w 360"/>
                <a:gd name="T23" fmla="*/ 235 h 263"/>
                <a:gd name="T24" fmla="*/ 251 w 360"/>
                <a:gd name="T25" fmla="*/ 251 h 263"/>
                <a:gd name="T26" fmla="*/ 102 w 360"/>
                <a:gd name="T27" fmla="*/ 230 h 263"/>
                <a:gd name="T28" fmla="*/ 88 w 360"/>
                <a:gd name="T29" fmla="*/ 197 h 263"/>
                <a:gd name="T30" fmla="*/ 251 w 360"/>
                <a:gd name="T31" fmla="*/ 182 h 263"/>
                <a:gd name="T32" fmla="*/ 284 w 360"/>
                <a:gd name="T33" fmla="*/ 213 h 263"/>
                <a:gd name="T34" fmla="*/ 251 w 360"/>
                <a:gd name="T35" fmla="*/ 182 h 263"/>
                <a:gd name="T36" fmla="*/ 204 w 360"/>
                <a:gd name="T37" fmla="*/ 154 h 263"/>
                <a:gd name="T38" fmla="*/ 230 w 360"/>
                <a:gd name="T39" fmla="*/ 173 h 263"/>
                <a:gd name="T40" fmla="*/ 241 w 360"/>
                <a:gd name="T41" fmla="*/ 180 h 263"/>
                <a:gd name="T42" fmla="*/ 241 w 360"/>
                <a:gd name="T43" fmla="*/ 178 h 263"/>
                <a:gd name="T44" fmla="*/ 218 w 360"/>
                <a:gd name="T45" fmla="*/ 159 h 263"/>
                <a:gd name="T46" fmla="*/ 206 w 360"/>
                <a:gd name="T47" fmla="*/ 149 h 263"/>
                <a:gd name="T48" fmla="*/ 64 w 360"/>
                <a:gd name="T49" fmla="*/ 144 h 263"/>
                <a:gd name="T50" fmla="*/ 71 w 360"/>
                <a:gd name="T51" fmla="*/ 166 h 263"/>
                <a:gd name="T52" fmla="*/ 80 w 360"/>
                <a:gd name="T53" fmla="*/ 190 h 263"/>
                <a:gd name="T54" fmla="*/ 78 w 360"/>
                <a:gd name="T55" fmla="*/ 171 h 263"/>
                <a:gd name="T56" fmla="*/ 66 w 360"/>
                <a:gd name="T57" fmla="*/ 144 h 263"/>
                <a:gd name="T58" fmla="*/ 45 w 360"/>
                <a:gd name="T59" fmla="*/ 92 h 263"/>
                <a:gd name="T60" fmla="*/ 43 w 360"/>
                <a:gd name="T61" fmla="*/ 99 h 263"/>
                <a:gd name="T62" fmla="*/ 59 w 360"/>
                <a:gd name="T63" fmla="*/ 140 h 263"/>
                <a:gd name="T64" fmla="*/ 47 w 360"/>
                <a:gd name="T65" fmla="*/ 99 h 263"/>
                <a:gd name="T66" fmla="*/ 45 w 360"/>
                <a:gd name="T67" fmla="*/ 92 h 263"/>
                <a:gd name="T68" fmla="*/ 99 w 360"/>
                <a:gd name="T69" fmla="*/ 78 h 263"/>
                <a:gd name="T70" fmla="*/ 185 w 360"/>
                <a:gd name="T71" fmla="*/ 140 h 263"/>
                <a:gd name="T72" fmla="*/ 204 w 360"/>
                <a:gd name="T73" fmla="*/ 147 h 263"/>
                <a:gd name="T74" fmla="*/ 185 w 360"/>
                <a:gd name="T75" fmla="*/ 135 h 263"/>
                <a:gd name="T76" fmla="*/ 107 w 360"/>
                <a:gd name="T77" fmla="*/ 78 h 263"/>
                <a:gd name="T78" fmla="*/ 76 w 360"/>
                <a:gd name="T79" fmla="*/ 54 h 263"/>
                <a:gd name="T80" fmla="*/ 73 w 360"/>
                <a:gd name="T81" fmla="*/ 59 h 263"/>
                <a:gd name="T82" fmla="*/ 97 w 360"/>
                <a:gd name="T83" fmla="*/ 71 h 263"/>
                <a:gd name="T84" fmla="*/ 24 w 360"/>
                <a:gd name="T85" fmla="*/ 47 h 263"/>
                <a:gd name="T86" fmla="*/ 38 w 360"/>
                <a:gd name="T87" fmla="*/ 92 h 263"/>
                <a:gd name="T88" fmla="*/ 26 w 360"/>
                <a:gd name="T89" fmla="*/ 47 h 263"/>
                <a:gd name="T90" fmla="*/ 64 w 360"/>
                <a:gd name="T91" fmla="*/ 45 h 263"/>
                <a:gd name="T92" fmla="*/ 66 w 360"/>
                <a:gd name="T93" fmla="*/ 52 h 263"/>
                <a:gd name="T94" fmla="*/ 69 w 360"/>
                <a:gd name="T95" fmla="*/ 54 h 263"/>
                <a:gd name="T96" fmla="*/ 69 w 360"/>
                <a:gd name="T97" fmla="*/ 49 h 263"/>
                <a:gd name="T98" fmla="*/ 64 w 360"/>
                <a:gd name="T99" fmla="*/ 45 h 263"/>
                <a:gd name="T100" fmla="*/ 43 w 360"/>
                <a:gd name="T101" fmla="*/ 35 h 263"/>
                <a:gd name="T102" fmla="*/ 59 w 360"/>
                <a:gd name="T103" fmla="*/ 47 h 263"/>
                <a:gd name="T104" fmla="*/ 45 w 360"/>
                <a:gd name="T105" fmla="*/ 33 h 263"/>
                <a:gd name="T106" fmla="*/ 0 w 360"/>
                <a:gd name="T107" fmla="*/ 2 h 263"/>
                <a:gd name="T108" fmla="*/ 19 w 360"/>
                <a:gd name="T109" fmla="*/ 42 h 263"/>
                <a:gd name="T110" fmla="*/ 24 w 360"/>
                <a:gd name="T111" fmla="*/ 42 h 263"/>
                <a:gd name="T112" fmla="*/ 38 w 360"/>
                <a:gd name="T113" fmla="*/ 33 h 263"/>
                <a:gd name="T114" fmla="*/ 12 w 360"/>
                <a:gd name="T115" fmla="*/ 7 h 263"/>
                <a:gd name="T116" fmla="*/ 0 w 360"/>
                <a:gd name="T117" fmla="*/ 0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60" h="263">
                  <a:moveTo>
                    <a:pt x="258" y="247"/>
                  </a:moveTo>
                  <a:lnTo>
                    <a:pt x="256" y="251"/>
                  </a:lnTo>
                  <a:lnTo>
                    <a:pt x="289" y="256"/>
                  </a:lnTo>
                  <a:lnTo>
                    <a:pt x="289" y="251"/>
                  </a:lnTo>
                  <a:lnTo>
                    <a:pt x="258" y="247"/>
                  </a:lnTo>
                  <a:close/>
                  <a:moveTo>
                    <a:pt x="296" y="216"/>
                  </a:moveTo>
                  <a:lnTo>
                    <a:pt x="296" y="220"/>
                  </a:lnTo>
                  <a:lnTo>
                    <a:pt x="346" y="256"/>
                  </a:lnTo>
                  <a:lnTo>
                    <a:pt x="294" y="251"/>
                  </a:lnTo>
                  <a:lnTo>
                    <a:pt x="294" y="256"/>
                  </a:lnTo>
                  <a:lnTo>
                    <a:pt x="343" y="261"/>
                  </a:lnTo>
                  <a:lnTo>
                    <a:pt x="360" y="263"/>
                  </a:lnTo>
                  <a:lnTo>
                    <a:pt x="348" y="254"/>
                  </a:lnTo>
                  <a:lnTo>
                    <a:pt x="296" y="216"/>
                  </a:lnTo>
                  <a:close/>
                  <a:moveTo>
                    <a:pt x="291" y="213"/>
                  </a:moveTo>
                  <a:lnTo>
                    <a:pt x="289" y="216"/>
                  </a:lnTo>
                  <a:lnTo>
                    <a:pt x="291" y="218"/>
                  </a:lnTo>
                  <a:lnTo>
                    <a:pt x="291" y="213"/>
                  </a:lnTo>
                  <a:lnTo>
                    <a:pt x="291" y="213"/>
                  </a:lnTo>
                  <a:close/>
                  <a:moveTo>
                    <a:pt x="85" y="187"/>
                  </a:moveTo>
                  <a:lnTo>
                    <a:pt x="85" y="201"/>
                  </a:lnTo>
                  <a:lnTo>
                    <a:pt x="88" y="204"/>
                  </a:lnTo>
                  <a:lnTo>
                    <a:pt x="99" y="232"/>
                  </a:lnTo>
                  <a:lnTo>
                    <a:pt x="99" y="235"/>
                  </a:lnTo>
                  <a:lnTo>
                    <a:pt x="102" y="235"/>
                  </a:lnTo>
                  <a:lnTo>
                    <a:pt x="251" y="251"/>
                  </a:lnTo>
                  <a:lnTo>
                    <a:pt x="253" y="247"/>
                  </a:lnTo>
                  <a:lnTo>
                    <a:pt x="102" y="230"/>
                  </a:lnTo>
                  <a:lnTo>
                    <a:pt x="90" y="201"/>
                  </a:lnTo>
                  <a:lnTo>
                    <a:pt x="88" y="197"/>
                  </a:lnTo>
                  <a:lnTo>
                    <a:pt x="85" y="187"/>
                  </a:lnTo>
                  <a:close/>
                  <a:moveTo>
                    <a:pt x="251" y="182"/>
                  </a:moveTo>
                  <a:lnTo>
                    <a:pt x="246" y="185"/>
                  </a:lnTo>
                  <a:lnTo>
                    <a:pt x="284" y="213"/>
                  </a:lnTo>
                  <a:lnTo>
                    <a:pt x="289" y="211"/>
                  </a:lnTo>
                  <a:lnTo>
                    <a:pt x="251" y="182"/>
                  </a:lnTo>
                  <a:close/>
                  <a:moveTo>
                    <a:pt x="206" y="149"/>
                  </a:moveTo>
                  <a:lnTo>
                    <a:pt x="204" y="154"/>
                  </a:lnTo>
                  <a:lnTo>
                    <a:pt x="211" y="159"/>
                  </a:lnTo>
                  <a:lnTo>
                    <a:pt x="230" y="173"/>
                  </a:lnTo>
                  <a:lnTo>
                    <a:pt x="234" y="175"/>
                  </a:lnTo>
                  <a:lnTo>
                    <a:pt x="241" y="180"/>
                  </a:lnTo>
                  <a:lnTo>
                    <a:pt x="246" y="180"/>
                  </a:lnTo>
                  <a:lnTo>
                    <a:pt x="241" y="178"/>
                  </a:lnTo>
                  <a:lnTo>
                    <a:pt x="237" y="173"/>
                  </a:lnTo>
                  <a:lnTo>
                    <a:pt x="218" y="159"/>
                  </a:lnTo>
                  <a:lnTo>
                    <a:pt x="211" y="154"/>
                  </a:lnTo>
                  <a:lnTo>
                    <a:pt x="206" y="149"/>
                  </a:lnTo>
                  <a:close/>
                  <a:moveTo>
                    <a:pt x="64" y="142"/>
                  </a:moveTo>
                  <a:lnTo>
                    <a:pt x="64" y="144"/>
                  </a:lnTo>
                  <a:lnTo>
                    <a:pt x="64" y="149"/>
                  </a:lnTo>
                  <a:lnTo>
                    <a:pt x="71" y="166"/>
                  </a:lnTo>
                  <a:lnTo>
                    <a:pt x="73" y="171"/>
                  </a:lnTo>
                  <a:lnTo>
                    <a:pt x="80" y="190"/>
                  </a:lnTo>
                  <a:lnTo>
                    <a:pt x="80" y="175"/>
                  </a:lnTo>
                  <a:lnTo>
                    <a:pt x="78" y="171"/>
                  </a:lnTo>
                  <a:lnTo>
                    <a:pt x="76" y="166"/>
                  </a:lnTo>
                  <a:lnTo>
                    <a:pt x="66" y="144"/>
                  </a:lnTo>
                  <a:lnTo>
                    <a:pt x="64" y="142"/>
                  </a:lnTo>
                  <a:close/>
                  <a:moveTo>
                    <a:pt x="45" y="92"/>
                  </a:moveTo>
                  <a:lnTo>
                    <a:pt x="40" y="95"/>
                  </a:lnTo>
                  <a:lnTo>
                    <a:pt x="43" y="99"/>
                  </a:lnTo>
                  <a:lnTo>
                    <a:pt x="45" y="104"/>
                  </a:lnTo>
                  <a:lnTo>
                    <a:pt x="59" y="140"/>
                  </a:lnTo>
                  <a:lnTo>
                    <a:pt x="59" y="128"/>
                  </a:lnTo>
                  <a:lnTo>
                    <a:pt x="47" y="99"/>
                  </a:lnTo>
                  <a:lnTo>
                    <a:pt x="45" y="92"/>
                  </a:lnTo>
                  <a:lnTo>
                    <a:pt x="45" y="92"/>
                  </a:lnTo>
                  <a:close/>
                  <a:moveTo>
                    <a:pt x="102" y="73"/>
                  </a:moveTo>
                  <a:lnTo>
                    <a:pt x="99" y="78"/>
                  </a:lnTo>
                  <a:lnTo>
                    <a:pt x="182" y="137"/>
                  </a:lnTo>
                  <a:lnTo>
                    <a:pt x="185" y="140"/>
                  </a:lnTo>
                  <a:lnTo>
                    <a:pt x="199" y="152"/>
                  </a:lnTo>
                  <a:lnTo>
                    <a:pt x="204" y="147"/>
                  </a:lnTo>
                  <a:lnTo>
                    <a:pt x="189" y="137"/>
                  </a:lnTo>
                  <a:lnTo>
                    <a:pt x="185" y="135"/>
                  </a:lnTo>
                  <a:lnTo>
                    <a:pt x="109" y="80"/>
                  </a:lnTo>
                  <a:lnTo>
                    <a:pt x="107" y="78"/>
                  </a:lnTo>
                  <a:lnTo>
                    <a:pt x="102" y="73"/>
                  </a:lnTo>
                  <a:close/>
                  <a:moveTo>
                    <a:pt x="76" y="54"/>
                  </a:moveTo>
                  <a:lnTo>
                    <a:pt x="73" y="57"/>
                  </a:lnTo>
                  <a:lnTo>
                    <a:pt x="73" y="59"/>
                  </a:lnTo>
                  <a:lnTo>
                    <a:pt x="95" y="73"/>
                  </a:lnTo>
                  <a:lnTo>
                    <a:pt x="97" y="71"/>
                  </a:lnTo>
                  <a:lnTo>
                    <a:pt x="76" y="54"/>
                  </a:lnTo>
                  <a:close/>
                  <a:moveTo>
                    <a:pt x="24" y="47"/>
                  </a:moveTo>
                  <a:lnTo>
                    <a:pt x="21" y="49"/>
                  </a:lnTo>
                  <a:lnTo>
                    <a:pt x="38" y="92"/>
                  </a:lnTo>
                  <a:lnTo>
                    <a:pt x="43" y="87"/>
                  </a:lnTo>
                  <a:lnTo>
                    <a:pt x="26" y="47"/>
                  </a:lnTo>
                  <a:lnTo>
                    <a:pt x="24" y="47"/>
                  </a:lnTo>
                  <a:close/>
                  <a:moveTo>
                    <a:pt x="64" y="45"/>
                  </a:moveTo>
                  <a:lnTo>
                    <a:pt x="64" y="52"/>
                  </a:lnTo>
                  <a:lnTo>
                    <a:pt x="66" y="52"/>
                  </a:lnTo>
                  <a:lnTo>
                    <a:pt x="69" y="54"/>
                  </a:lnTo>
                  <a:lnTo>
                    <a:pt x="69" y="54"/>
                  </a:lnTo>
                  <a:lnTo>
                    <a:pt x="69" y="49"/>
                  </a:lnTo>
                  <a:lnTo>
                    <a:pt x="69" y="49"/>
                  </a:lnTo>
                  <a:lnTo>
                    <a:pt x="66" y="47"/>
                  </a:lnTo>
                  <a:lnTo>
                    <a:pt x="64" y="45"/>
                  </a:lnTo>
                  <a:close/>
                  <a:moveTo>
                    <a:pt x="45" y="33"/>
                  </a:moveTo>
                  <a:lnTo>
                    <a:pt x="43" y="35"/>
                  </a:lnTo>
                  <a:lnTo>
                    <a:pt x="54" y="42"/>
                  </a:lnTo>
                  <a:lnTo>
                    <a:pt x="59" y="47"/>
                  </a:lnTo>
                  <a:lnTo>
                    <a:pt x="59" y="42"/>
                  </a:lnTo>
                  <a:lnTo>
                    <a:pt x="45" y="33"/>
                  </a:lnTo>
                  <a:close/>
                  <a:moveTo>
                    <a:pt x="0" y="0"/>
                  </a:moveTo>
                  <a:lnTo>
                    <a:pt x="0" y="2"/>
                  </a:lnTo>
                  <a:lnTo>
                    <a:pt x="5" y="14"/>
                  </a:lnTo>
                  <a:lnTo>
                    <a:pt x="19" y="42"/>
                  </a:lnTo>
                  <a:lnTo>
                    <a:pt x="19" y="45"/>
                  </a:lnTo>
                  <a:lnTo>
                    <a:pt x="24" y="42"/>
                  </a:lnTo>
                  <a:lnTo>
                    <a:pt x="9" y="11"/>
                  </a:lnTo>
                  <a:lnTo>
                    <a:pt x="38" y="33"/>
                  </a:lnTo>
                  <a:lnTo>
                    <a:pt x="43" y="30"/>
                  </a:lnTo>
                  <a:lnTo>
                    <a:pt x="12" y="7"/>
                  </a:lnTo>
                  <a:lnTo>
                    <a:pt x="7" y="4"/>
                  </a:lnTo>
                  <a:lnTo>
                    <a:pt x="0"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66" name="Freeform 46"/>
            <p:cNvSpPr>
              <a:spLocks noEditPoints="1"/>
            </p:cNvSpPr>
            <p:nvPr/>
          </p:nvSpPr>
          <p:spPr bwMode="auto">
            <a:xfrm>
              <a:off x="7905018" y="3395936"/>
              <a:ext cx="644067" cy="427752"/>
            </a:xfrm>
            <a:custGeom>
              <a:avLst/>
              <a:gdLst>
                <a:gd name="T0" fmla="*/ 256 w 360"/>
                <a:gd name="T1" fmla="*/ 251 h 263"/>
                <a:gd name="T2" fmla="*/ 289 w 360"/>
                <a:gd name="T3" fmla="*/ 251 h 263"/>
                <a:gd name="T4" fmla="*/ 296 w 360"/>
                <a:gd name="T5" fmla="*/ 216 h 263"/>
                <a:gd name="T6" fmla="*/ 346 w 360"/>
                <a:gd name="T7" fmla="*/ 256 h 263"/>
                <a:gd name="T8" fmla="*/ 294 w 360"/>
                <a:gd name="T9" fmla="*/ 256 h 263"/>
                <a:gd name="T10" fmla="*/ 360 w 360"/>
                <a:gd name="T11" fmla="*/ 263 h 263"/>
                <a:gd name="T12" fmla="*/ 296 w 360"/>
                <a:gd name="T13" fmla="*/ 216 h 263"/>
                <a:gd name="T14" fmla="*/ 289 w 360"/>
                <a:gd name="T15" fmla="*/ 216 h 263"/>
                <a:gd name="T16" fmla="*/ 291 w 360"/>
                <a:gd name="T17" fmla="*/ 213 h 263"/>
                <a:gd name="T18" fmla="*/ 85 w 360"/>
                <a:gd name="T19" fmla="*/ 187 h 263"/>
                <a:gd name="T20" fmla="*/ 88 w 360"/>
                <a:gd name="T21" fmla="*/ 204 h 263"/>
                <a:gd name="T22" fmla="*/ 99 w 360"/>
                <a:gd name="T23" fmla="*/ 235 h 263"/>
                <a:gd name="T24" fmla="*/ 251 w 360"/>
                <a:gd name="T25" fmla="*/ 251 h 263"/>
                <a:gd name="T26" fmla="*/ 102 w 360"/>
                <a:gd name="T27" fmla="*/ 230 h 263"/>
                <a:gd name="T28" fmla="*/ 88 w 360"/>
                <a:gd name="T29" fmla="*/ 197 h 263"/>
                <a:gd name="T30" fmla="*/ 251 w 360"/>
                <a:gd name="T31" fmla="*/ 182 h 263"/>
                <a:gd name="T32" fmla="*/ 284 w 360"/>
                <a:gd name="T33" fmla="*/ 213 h 263"/>
                <a:gd name="T34" fmla="*/ 251 w 360"/>
                <a:gd name="T35" fmla="*/ 182 h 263"/>
                <a:gd name="T36" fmla="*/ 204 w 360"/>
                <a:gd name="T37" fmla="*/ 154 h 263"/>
                <a:gd name="T38" fmla="*/ 230 w 360"/>
                <a:gd name="T39" fmla="*/ 173 h 263"/>
                <a:gd name="T40" fmla="*/ 241 w 360"/>
                <a:gd name="T41" fmla="*/ 180 h 263"/>
                <a:gd name="T42" fmla="*/ 241 w 360"/>
                <a:gd name="T43" fmla="*/ 178 h 263"/>
                <a:gd name="T44" fmla="*/ 218 w 360"/>
                <a:gd name="T45" fmla="*/ 159 h 263"/>
                <a:gd name="T46" fmla="*/ 206 w 360"/>
                <a:gd name="T47" fmla="*/ 149 h 263"/>
                <a:gd name="T48" fmla="*/ 64 w 360"/>
                <a:gd name="T49" fmla="*/ 144 h 263"/>
                <a:gd name="T50" fmla="*/ 71 w 360"/>
                <a:gd name="T51" fmla="*/ 166 h 263"/>
                <a:gd name="T52" fmla="*/ 80 w 360"/>
                <a:gd name="T53" fmla="*/ 190 h 263"/>
                <a:gd name="T54" fmla="*/ 78 w 360"/>
                <a:gd name="T55" fmla="*/ 171 h 263"/>
                <a:gd name="T56" fmla="*/ 66 w 360"/>
                <a:gd name="T57" fmla="*/ 144 h 263"/>
                <a:gd name="T58" fmla="*/ 45 w 360"/>
                <a:gd name="T59" fmla="*/ 92 h 263"/>
                <a:gd name="T60" fmla="*/ 43 w 360"/>
                <a:gd name="T61" fmla="*/ 99 h 263"/>
                <a:gd name="T62" fmla="*/ 59 w 360"/>
                <a:gd name="T63" fmla="*/ 140 h 263"/>
                <a:gd name="T64" fmla="*/ 47 w 360"/>
                <a:gd name="T65" fmla="*/ 99 h 263"/>
                <a:gd name="T66" fmla="*/ 45 w 360"/>
                <a:gd name="T67" fmla="*/ 92 h 263"/>
                <a:gd name="T68" fmla="*/ 99 w 360"/>
                <a:gd name="T69" fmla="*/ 78 h 263"/>
                <a:gd name="T70" fmla="*/ 185 w 360"/>
                <a:gd name="T71" fmla="*/ 140 h 263"/>
                <a:gd name="T72" fmla="*/ 204 w 360"/>
                <a:gd name="T73" fmla="*/ 147 h 263"/>
                <a:gd name="T74" fmla="*/ 185 w 360"/>
                <a:gd name="T75" fmla="*/ 135 h 263"/>
                <a:gd name="T76" fmla="*/ 107 w 360"/>
                <a:gd name="T77" fmla="*/ 78 h 263"/>
                <a:gd name="T78" fmla="*/ 76 w 360"/>
                <a:gd name="T79" fmla="*/ 54 h 263"/>
                <a:gd name="T80" fmla="*/ 73 w 360"/>
                <a:gd name="T81" fmla="*/ 59 h 263"/>
                <a:gd name="T82" fmla="*/ 97 w 360"/>
                <a:gd name="T83" fmla="*/ 71 h 263"/>
                <a:gd name="T84" fmla="*/ 24 w 360"/>
                <a:gd name="T85" fmla="*/ 47 h 263"/>
                <a:gd name="T86" fmla="*/ 38 w 360"/>
                <a:gd name="T87" fmla="*/ 92 h 263"/>
                <a:gd name="T88" fmla="*/ 26 w 360"/>
                <a:gd name="T89" fmla="*/ 47 h 263"/>
                <a:gd name="T90" fmla="*/ 64 w 360"/>
                <a:gd name="T91" fmla="*/ 45 h 263"/>
                <a:gd name="T92" fmla="*/ 66 w 360"/>
                <a:gd name="T93" fmla="*/ 52 h 263"/>
                <a:gd name="T94" fmla="*/ 69 w 360"/>
                <a:gd name="T95" fmla="*/ 54 h 263"/>
                <a:gd name="T96" fmla="*/ 69 w 360"/>
                <a:gd name="T97" fmla="*/ 49 h 263"/>
                <a:gd name="T98" fmla="*/ 64 w 360"/>
                <a:gd name="T99" fmla="*/ 45 h 263"/>
                <a:gd name="T100" fmla="*/ 43 w 360"/>
                <a:gd name="T101" fmla="*/ 35 h 263"/>
                <a:gd name="T102" fmla="*/ 59 w 360"/>
                <a:gd name="T103" fmla="*/ 47 h 263"/>
                <a:gd name="T104" fmla="*/ 45 w 360"/>
                <a:gd name="T105" fmla="*/ 33 h 263"/>
                <a:gd name="T106" fmla="*/ 0 w 360"/>
                <a:gd name="T107" fmla="*/ 2 h 263"/>
                <a:gd name="T108" fmla="*/ 19 w 360"/>
                <a:gd name="T109" fmla="*/ 42 h 263"/>
                <a:gd name="T110" fmla="*/ 24 w 360"/>
                <a:gd name="T111" fmla="*/ 42 h 263"/>
                <a:gd name="T112" fmla="*/ 38 w 360"/>
                <a:gd name="T113" fmla="*/ 33 h 263"/>
                <a:gd name="T114" fmla="*/ 12 w 360"/>
                <a:gd name="T115" fmla="*/ 7 h 263"/>
                <a:gd name="T116" fmla="*/ 0 w 360"/>
                <a:gd name="T117" fmla="*/ 0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60" h="263">
                  <a:moveTo>
                    <a:pt x="258" y="247"/>
                  </a:moveTo>
                  <a:lnTo>
                    <a:pt x="256" y="251"/>
                  </a:lnTo>
                  <a:lnTo>
                    <a:pt x="289" y="256"/>
                  </a:lnTo>
                  <a:lnTo>
                    <a:pt x="289" y="251"/>
                  </a:lnTo>
                  <a:lnTo>
                    <a:pt x="258" y="247"/>
                  </a:lnTo>
                  <a:moveTo>
                    <a:pt x="296" y="216"/>
                  </a:moveTo>
                  <a:lnTo>
                    <a:pt x="296" y="220"/>
                  </a:lnTo>
                  <a:lnTo>
                    <a:pt x="346" y="256"/>
                  </a:lnTo>
                  <a:lnTo>
                    <a:pt x="294" y="251"/>
                  </a:lnTo>
                  <a:lnTo>
                    <a:pt x="294" y="256"/>
                  </a:lnTo>
                  <a:lnTo>
                    <a:pt x="343" y="261"/>
                  </a:lnTo>
                  <a:lnTo>
                    <a:pt x="360" y="263"/>
                  </a:lnTo>
                  <a:lnTo>
                    <a:pt x="348" y="254"/>
                  </a:lnTo>
                  <a:lnTo>
                    <a:pt x="296" y="216"/>
                  </a:lnTo>
                  <a:moveTo>
                    <a:pt x="291" y="213"/>
                  </a:moveTo>
                  <a:lnTo>
                    <a:pt x="289" y="216"/>
                  </a:lnTo>
                  <a:lnTo>
                    <a:pt x="291" y="218"/>
                  </a:lnTo>
                  <a:lnTo>
                    <a:pt x="291" y="213"/>
                  </a:lnTo>
                  <a:lnTo>
                    <a:pt x="291" y="213"/>
                  </a:lnTo>
                  <a:moveTo>
                    <a:pt x="85" y="187"/>
                  </a:moveTo>
                  <a:lnTo>
                    <a:pt x="85" y="201"/>
                  </a:lnTo>
                  <a:lnTo>
                    <a:pt x="88" y="204"/>
                  </a:lnTo>
                  <a:lnTo>
                    <a:pt x="99" y="232"/>
                  </a:lnTo>
                  <a:lnTo>
                    <a:pt x="99" y="235"/>
                  </a:lnTo>
                  <a:lnTo>
                    <a:pt x="102" y="235"/>
                  </a:lnTo>
                  <a:lnTo>
                    <a:pt x="251" y="251"/>
                  </a:lnTo>
                  <a:lnTo>
                    <a:pt x="253" y="247"/>
                  </a:lnTo>
                  <a:lnTo>
                    <a:pt x="102" y="230"/>
                  </a:lnTo>
                  <a:lnTo>
                    <a:pt x="90" y="201"/>
                  </a:lnTo>
                  <a:lnTo>
                    <a:pt x="88" y="197"/>
                  </a:lnTo>
                  <a:lnTo>
                    <a:pt x="85" y="187"/>
                  </a:lnTo>
                  <a:moveTo>
                    <a:pt x="251" y="182"/>
                  </a:moveTo>
                  <a:lnTo>
                    <a:pt x="246" y="185"/>
                  </a:lnTo>
                  <a:lnTo>
                    <a:pt x="284" y="213"/>
                  </a:lnTo>
                  <a:lnTo>
                    <a:pt x="289" y="211"/>
                  </a:lnTo>
                  <a:lnTo>
                    <a:pt x="251" y="182"/>
                  </a:lnTo>
                  <a:moveTo>
                    <a:pt x="206" y="149"/>
                  </a:moveTo>
                  <a:lnTo>
                    <a:pt x="204" y="154"/>
                  </a:lnTo>
                  <a:lnTo>
                    <a:pt x="211" y="159"/>
                  </a:lnTo>
                  <a:lnTo>
                    <a:pt x="230" y="173"/>
                  </a:lnTo>
                  <a:lnTo>
                    <a:pt x="234" y="175"/>
                  </a:lnTo>
                  <a:lnTo>
                    <a:pt x="241" y="180"/>
                  </a:lnTo>
                  <a:lnTo>
                    <a:pt x="246" y="180"/>
                  </a:lnTo>
                  <a:lnTo>
                    <a:pt x="241" y="178"/>
                  </a:lnTo>
                  <a:lnTo>
                    <a:pt x="237" y="173"/>
                  </a:lnTo>
                  <a:lnTo>
                    <a:pt x="218" y="159"/>
                  </a:lnTo>
                  <a:lnTo>
                    <a:pt x="211" y="154"/>
                  </a:lnTo>
                  <a:lnTo>
                    <a:pt x="206" y="149"/>
                  </a:lnTo>
                  <a:moveTo>
                    <a:pt x="64" y="142"/>
                  </a:moveTo>
                  <a:lnTo>
                    <a:pt x="64" y="144"/>
                  </a:lnTo>
                  <a:lnTo>
                    <a:pt x="64" y="149"/>
                  </a:lnTo>
                  <a:lnTo>
                    <a:pt x="71" y="166"/>
                  </a:lnTo>
                  <a:lnTo>
                    <a:pt x="73" y="171"/>
                  </a:lnTo>
                  <a:lnTo>
                    <a:pt x="80" y="190"/>
                  </a:lnTo>
                  <a:lnTo>
                    <a:pt x="80" y="175"/>
                  </a:lnTo>
                  <a:lnTo>
                    <a:pt x="78" y="171"/>
                  </a:lnTo>
                  <a:lnTo>
                    <a:pt x="76" y="166"/>
                  </a:lnTo>
                  <a:lnTo>
                    <a:pt x="66" y="144"/>
                  </a:lnTo>
                  <a:lnTo>
                    <a:pt x="64" y="142"/>
                  </a:lnTo>
                  <a:moveTo>
                    <a:pt x="45" y="92"/>
                  </a:moveTo>
                  <a:lnTo>
                    <a:pt x="40" y="95"/>
                  </a:lnTo>
                  <a:lnTo>
                    <a:pt x="43" y="99"/>
                  </a:lnTo>
                  <a:lnTo>
                    <a:pt x="45" y="104"/>
                  </a:lnTo>
                  <a:lnTo>
                    <a:pt x="59" y="140"/>
                  </a:lnTo>
                  <a:lnTo>
                    <a:pt x="59" y="128"/>
                  </a:lnTo>
                  <a:lnTo>
                    <a:pt x="47" y="99"/>
                  </a:lnTo>
                  <a:lnTo>
                    <a:pt x="45" y="92"/>
                  </a:lnTo>
                  <a:lnTo>
                    <a:pt x="45" y="92"/>
                  </a:lnTo>
                  <a:moveTo>
                    <a:pt x="102" y="73"/>
                  </a:moveTo>
                  <a:lnTo>
                    <a:pt x="99" y="78"/>
                  </a:lnTo>
                  <a:lnTo>
                    <a:pt x="182" y="137"/>
                  </a:lnTo>
                  <a:lnTo>
                    <a:pt x="185" y="140"/>
                  </a:lnTo>
                  <a:lnTo>
                    <a:pt x="199" y="152"/>
                  </a:lnTo>
                  <a:lnTo>
                    <a:pt x="204" y="147"/>
                  </a:lnTo>
                  <a:lnTo>
                    <a:pt x="189" y="137"/>
                  </a:lnTo>
                  <a:lnTo>
                    <a:pt x="185" y="135"/>
                  </a:lnTo>
                  <a:lnTo>
                    <a:pt x="109" y="80"/>
                  </a:lnTo>
                  <a:lnTo>
                    <a:pt x="107" y="78"/>
                  </a:lnTo>
                  <a:lnTo>
                    <a:pt x="102" y="73"/>
                  </a:lnTo>
                  <a:moveTo>
                    <a:pt x="76" y="54"/>
                  </a:moveTo>
                  <a:lnTo>
                    <a:pt x="73" y="57"/>
                  </a:lnTo>
                  <a:lnTo>
                    <a:pt x="73" y="59"/>
                  </a:lnTo>
                  <a:lnTo>
                    <a:pt x="95" y="73"/>
                  </a:lnTo>
                  <a:lnTo>
                    <a:pt x="97" y="71"/>
                  </a:lnTo>
                  <a:lnTo>
                    <a:pt x="76" y="54"/>
                  </a:lnTo>
                  <a:moveTo>
                    <a:pt x="24" y="47"/>
                  </a:moveTo>
                  <a:lnTo>
                    <a:pt x="21" y="49"/>
                  </a:lnTo>
                  <a:lnTo>
                    <a:pt x="38" y="92"/>
                  </a:lnTo>
                  <a:lnTo>
                    <a:pt x="43" y="87"/>
                  </a:lnTo>
                  <a:lnTo>
                    <a:pt x="26" y="47"/>
                  </a:lnTo>
                  <a:lnTo>
                    <a:pt x="24" y="47"/>
                  </a:lnTo>
                  <a:moveTo>
                    <a:pt x="64" y="45"/>
                  </a:moveTo>
                  <a:lnTo>
                    <a:pt x="64" y="52"/>
                  </a:lnTo>
                  <a:lnTo>
                    <a:pt x="66" y="52"/>
                  </a:lnTo>
                  <a:lnTo>
                    <a:pt x="69" y="54"/>
                  </a:lnTo>
                  <a:lnTo>
                    <a:pt x="69" y="54"/>
                  </a:lnTo>
                  <a:lnTo>
                    <a:pt x="69" y="49"/>
                  </a:lnTo>
                  <a:lnTo>
                    <a:pt x="69" y="49"/>
                  </a:lnTo>
                  <a:lnTo>
                    <a:pt x="66" y="47"/>
                  </a:lnTo>
                  <a:lnTo>
                    <a:pt x="64" y="45"/>
                  </a:lnTo>
                  <a:moveTo>
                    <a:pt x="45" y="33"/>
                  </a:moveTo>
                  <a:lnTo>
                    <a:pt x="43" y="35"/>
                  </a:lnTo>
                  <a:lnTo>
                    <a:pt x="54" y="42"/>
                  </a:lnTo>
                  <a:lnTo>
                    <a:pt x="59" y="47"/>
                  </a:lnTo>
                  <a:lnTo>
                    <a:pt x="59" y="42"/>
                  </a:lnTo>
                  <a:lnTo>
                    <a:pt x="45" y="33"/>
                  </a:lnTo>
                  <a:moveTo>
                    <a:pt x="0" y="0"/>
                  </a:moveTo>
                  <a:lnTo>
                    <a:pt x="0" y="2"/>
                  </a:lnTo>
                  <a:lnTo>
                    <a:pt x="5" y="14"/>
                  </a:lnTo>
                  <a:lnTo>
                    <a:pt x="19" y="42"/>
                  </a:lnTo>
                  <a:lnTo>
                    <a:pt x="19" y="45"/>
                  </a:lnTo>
                  <a:lnTo>
                    <a:pt x="24" y="42"/>
                  </a:lnTo>
                  <a:lnTo>
                    <a:pt x="9" y="11"/>
                  </a:lnTo>
                  <a:lnTo>
                    <a:pt x="38" y="33"/>
                  </a:lnTo>
                  <a:lnTo>
                    <a:pt x="43" y="30"/>
                  </a:lnTo>
                  <a:lnTo>
                    <a:pt x="12" y="7"/>
                  </a:lnTo>
                  <a:lnTo>
                    <a:pt x="7" y="4"/>
                  </a:lnTo>
                  <a:lnTo>
                    <a:pt x="0"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67" name="Freeform 47"/>
            <p:cNvSpPr>
              <a:spLocks noEditPoints="1"/>
            </p:cNvSpPr>
            <p:nvPr/>
          </p:nvSpPr>
          <p:spPr bwMode="auto">
            <a:xfrm>
              <a:off x="7777993" y="2862466"/>
              <a:ext cx="706685" cy="1551615"/>
            </a:xfrm>
            <a:custGeom>
              <a:avLst/>
              <a:gdLst>
                <a:gd name="T0" fmla="*/ 68 w 167"/>
                <a:gd name="T1" fmla="*/ 355 h 402"/>
                <a:gd name="T2" fmla="*/ 69 w 167"/>
                <a:gd name="T3" fmla="*/ 353 h 402"/>
                <a:gd name="T4" fmla="*/ 144 w 167"/>
                <a:gd name="T5" fmla="*/ 395 h 402"/>
                <a:gd name="T6" fmla="*/ 38 w 167"/>
                <a:gd name="T7" fmla="*/ 234 h 402"/>
                <a:gd name="T8" fmla="*/ 29 w 167"/>
                <a:gd name="T9" fmla="*/ 248 h 402"/>
                <a:gd name="T10" fmla="*/ 0 w 167"/>
                <a:gd name="T11" fmla="*/ 303 h 402"/>
                <a:gd name="T12" fmla="*/ 14 w 167"/>
                <a:gd name="T13" fmla="*/ 315 h 402"/>
                <a:gd name="T14" fmla="*/ 14 w 167"/>
                <a:gd name="T15" fmla="*/ 313 h 402"/>
                <a:gd name="T16" fmla="*/ 16 w 167"/>
                <a:gd name="T17" fmla="*/ 278 h 402"/>
                <a:gd name="T18" fmla="*/ 34 w 167"/>
                <a:gd name="T19" fmla="*/ 243 h 402"/>
                <a:gd name="T20" fmla="*/ 153 w 167"/>
                <a:gd name="T21" fmla="*/ 228 h 402"/>
                <a:gd name="T22" fmla="*/ 151 w 167"/>
                <a:gd name="T23" fmla="*/ 260 h 402"/>
                <a:gd name="T24" fmla="*/ 147 w 167"/>
                <a:gd name="T25" fmla="*/ 333 h 402"/>
                <a:gd name="T26" fmla="*/ 153 w 167"/>
                <a:gd name="T27" fmla="*/ 261 h 402"/>
                <a:gd name="T28" fmla="*/ 155 w 167"/>
                <a:gd name="T29" fmla="*/ 231 h 402"/>
                <a:gd name="T30" fmla="*/ 42 w 167"/>
                <a:gd name="T31" fmla="*/ 223 h 402"/>
                <a:gd name="T32" fmla="*/ 156 w 167"/>
                <a:gd name="T33" fmla="*/ 212 h 402"/>
                <a:gd name="T34" fmla="*/ 155 w 167"/>
                <a:gd name="T35" fmla="*/ 222 h 402"/>
                <a:gd name="T36" fmla="*/ 55 w 167"/>
                <a:gd name="T37" fmla="*/ 199 h 402"/>
                <a:gd name="T38" fmla="*/ 45 w 167"/>
                <a:gd name="T39" fmla="*/ 221 h 402"/>
                <a:gd name="T40" fmla="*/ 55 w 167"/>
                <a:gd name="T41" fmla="*/ 198 h 402"/>
                <a:gd name="T42" fmla="*/ 154 w 167"/>
                <a:gd name="T43" fmla="*/ 211 h 402"/>
                <a:gd name="T44" fmla="*/ 157 w 167"/>
                <a:gd name="T45" fmla="*/ 190 h 402"/>
                <a:gd name="T46" fmla="*/ 57 w 167"/>
                <a:gd name="T47" fmla="*/ 199 h 402"/>
                <a:gd name="T48" fmla="*/ 61 w 167"/>
                <a:gd name="T49" fmla="*/ 187 h 402"/>
                <a:gd name="T50" fmla="*/ 161 w 167"/>
                <a:gd name="T51" fmla="*/ 78 h 402"/>
                <a:gd name="T52" fmla="*/ 161 w 167"/>
                <a:gd name="T53" fmla="*/ 92 h 402"/>
                <a:gd name="T54" fmla="*/ 160 w 167"/>
                <a:gd name="T55" fmla="*/ 105 h 402"/>
                <a:gd name="T56" fmla="*/ 157 w 167"/>
                <a:gd name="T57" fmla="*/ 155 h 402"/>
                <a:gd name="T58" fmla="*/ 155 w 167"/>
                <a:gd name="T59" fmla="*/ 188 h 402"/>
                <a:gd name="T60" fmla="*/ 158 w 167"/>
                <a:gd name="T61" fmla="*/ 165 h 402"/>
                <a:gd name="T62" fmla="*/ 160 w 167"/>
                <a:gd name="T63" fmla="*/ 136 h 402"/>
                <a:gd name="T64" fmla="*/ 162 w 167"/>
                <a:gd name="T65" fmla="*/ 98 h 402"/>
                <a:gd name="T66" fmla="*/ 163 w 167"/>
                <a:gd name="T67" fmla="*/ 82 h 402"/>
                <a:gd name="T68" fmla="*/ 164 w 167"/>
                <a:gd name="T69" fmla="*/ 73 h 402"/>
                <a:gd name="T70" fmla="*/ 163 w 167"/>
                <a:gd name="T71" fmla="*/ 51 h 402"/>
                <a:gd name="T72" fmla="*/ 167 w 167"/>
                <a:gd name="T73" fmla="*/ 3 h 402"/>
                <a:gd name="T74" fmla="*/ 166 w 167"/>
                <a:gd name="T75" fmla="*/ 36 h 402"/>
                <a:gd name="T76" fmla="*/ 133 w 167"/>
                <a:gd name="T77" fmla="*/ 49 h 402"/>
                <a:gd name="T78" fmla="*/ 126 w 167"/>
                <a:gd name="T79" fmla="*/ 63 h 402"/>
                <a:gd name="T80" fmla="*/ 103 w 167"/>
                <a:gd name="T81" fmla="*/ 108 h 402"/>
                <a:gd name="T82" fmla="*/ 92 w 167"/>
                <a:gd name="T83" fmla="*/ 128 h 402"/>
                <a:gd name="T84" fmla="*/ 71 w 167"/>
                <a:gd name="T85" fmla="*/ 168 h 402"/>
                <a:gd name="T86" fmla="*/ 72 w 167"/>
                <a:gd name="T87" fmla="*/ 171 h 402"/>
                <a:gd name="T88" fmla="*/ 93 w 167"/>
                <a:gd name="T89" fmla="*/ 129 h 402"/>
                <a:gd name="T90" fmla="*/ 118 w 167"/>
                <a:gd name="T91" fmla="*/ 82 h 402"/>
                <a:gd name="T92" fmla="*/ 133 w 167"/>
                <a:gd name="T93" fmla="*/ 53 h 402"/>
                <a:gd name="T94" fmla="*/ 160 w 167"/>
                <a:gd name="T95" fmla="*/ 1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67" h="402">
                  <a:moveTo>
                    <a:pt x="59" y="346"/>
                  </a:moveTo>
                  <a:cubicBezTo>
                    <a:pt x="59" y="346"/>
                    <a:pt x="58" y="346"/>
                    <a:pt x="57" y="347"/>
                  </a:cubicBezTo>
                  <a:cubicBezTo>
                    <a:pt x="67" y="354"/>
                    <a:pt x="67" y="354"/>
                    <a:pt x="67" y="354"/>
                  </a:cubicBezTo>
                  <a:cubicBezTo>
                    <a:pt x="68" y="355"/>
                    <a:pt x="68" y="355"/>
                    <a:pt x="68" y="355"/>
                  </a:cubicBezTo>
                  <a:cubicBezTo>
                    <a:pt x="133" y="402"/>
                    <a:pt x="133" y="402"/>
                    <a:pt x="133" y="402"/>
                  </a:cubicBezTo>
                  <a:cubicBezTo>
                    <a:pt x="134" y="402"/>
                    <a:pt x="134" y="401"/>
                    <a:pt x="134" y="401"/>
                  </a:cubicBezTo>
                  <a:cubicBezTo>
                    <a:pt x="70" y="354"/>
                    <a:pt x="70" y="354"/>
                    <a:pt x="70" y="354"/>
                  </a:cubicBezTo>
                  <a:cubicBezTo>
                    <a:pt x="69" y="353"/>
                    <a:pt x="69" y="353"/>
                    <a:pt x="69" y="353"/>
                  </a:cubicBezTo>
                  <a:cubicBezTo>
                    <a:pt x="59" y="346"/>
                    <a:pt x="59" y="346"/>
                    <a:pt x="59" y="346"/>
                  </a:cubicBezTo>
                  <a:moveTo>
                    <a:pt x="149" y="335"/>
                  </a:moveTo>
                  <a:cubicBezTo>
                    <a:pt x="147" y="335"/>
                    <a:pt x="147" y="335"/>
                    <a:pt x="147" y="335"/>
                  </a:cubicBezTo>
                  <a:cubicBezTo>
                    <a:pt x="144" y="395"/>
                    <a:pt x="144" y="395"/>
                    <a:pt x="144" y="395"/>
                  </a:cubicBezTo>
                  <a:cubicBezTo>
                    <a:pt x="144" y="395"/>
                    <a:pt x="145" y="395"/>
                    <a:pt x="145" y="395"/>
                  </a:cubicBezTo>
                  <a:cubicBezTo>
                    <a:pt x="145" y="395"/>
                    <a:pt x="146" y="395"/>
                    <a:pt x="146" y="395"/>
                  </a:cubicBezTo>
                  <a:cubicBezTo>
                    <a:pt x="149" y="335"/>
                    <a:pt x="149" y="335"/>
                    <a:pt x="149" y="335"/>
                  </a:cubicBezTo>
                  <a:moveTo>
                    <a:pt x="38" y="234"/>
                  </a:moveTo>
                  <a:cubicBezTo>
                    <a:pt x="37" y="235"/>
                    <a:pt x="37" y="235"/>
                    <a:pt x="37" y="235"/>
                  </a:cubicBezTo>
                  <a:cubicBezTo>
                    <a:pt x="35" y="238"/>
                    <a:pt x="35" y="238"/>
                    <a:pt x="35" y="238"/>
                  </a:cubicBezTo>
                  <a:cubicBezTo>
                    <a:pt x="31" y="245"/>
                    <a:pt x="31" y="245"/>
                    <a:pt x="31" y="245"/>
                  </a:cubicBezTo>
                  <a:cubicBezTo>
                    <a:pt x="29" y="248"/>
                    <a:pt x="29" y="248"/>
                    <a:pt x="29" y="248"/>
                  </a:cubicBezTo>
                  <a:cubicBezTo>
                    <a:pt x="17" y="272"/>
                    <a:pt x="17" y="272"/>
                    <a:pt x="17" y="272"/>
                  </a:cubicBezTo>
                  <a:cubicBezTo>
                    <a:pt x="16" y="274"/>
                    <a:pt x="16" y="274"/>
                    <a:pt x="16" y="274"/>
                  </a:cubicBezTo>
                  <a:cubicBezTo>
                    <a:pt x="14" y="277"/>
                    <a:pt x="14" y="277"/>
                    <a:pt x="14" y="277"/>
                  </a:cubicBezTo>
                  <a:cubicBezTo>
                    <a:pt x="0" y="303"/>
                    <a:pt x="0" y="303"/>
                    <a:pt x="0" y="303"/>
                  </a:cubicBezTo>
                  <a:cubicBezTo>
                    <a:pt x="0" y="305"/>
                    <a:pt x="0" y="305"/>
                    <a:pt x="0" y="305"/>
                  </a:cubicBezTo>
                  <a:cubicBezTo>
                    <a:pt x="1" y="305"/>
                    <a:pt x="1" y="305"/>
                    <a:pt x="1" y="305"/>
                  </a:cubicBezTo>
                  <a:cubicBezTo>
                    <a:pt x="12" y="313"/>
                    <a:pt x="12" y="313"/>
                    <a:pt x="12" y="313"/>
                  </a:cubicBezTo>
                  <a:cubicBezTo>
                    <a:pt x="14" y="315"/>
                    <a:pt x="14" y="315"/>
                    <a:pt x="14" y="315"/>
                  </a:cubicBezTo>
                  <a:cubicBezTo>
                    <a:pt x="43" y="336"/>
                    <a:pt x="43" y="336"/>
                    <a:pt x="43" y="336"/>
                  </a:cubicBezTo>
                  <a:cubicBezTo>
                    <a:pt x="43" y="335"/>
                    <a:pt x="43" y="335"/>
                    <a:pt x="43" y="334"/>
                  </a:cubicBezTo>
                  <a:cubicBezTo>
                    <a:pt x="43" y="334"/>
                    <a:pt x="43" y="334"/>
                    <a:pt x="43" y="334"/>
                  </a:cubicBezTo>
                  <a:cubicBezTo>
                    <a:pt x="14" y="313"/>
                    <a:pt x="14" y="313"/>
                    <a:pt x="14" y="313"/>
                  </a:cubicBezTo>
                  <a:cubicBezTo>
                    <a:pt x="12" y="311"/>
                    <a:pt x="12" y="311"/>
                    <a:pt x="12" y="311"/>
                  </a:cubicBezTo>
                  <a:cubicBezTo>
                    <a:pt x="2" y="304"/>
                    <a:pt x="2" y="304"/>
                    <a:pt x="2" y="304"/>
                  </a:cubicBezTo>
                  <a:cubicBezTo>
                    <a:pt x="14" y="282"/>
                    <a:pt x="14" y="282"/>
                    <a:pt x="14" y="282"/>
                  </a:cubicBezTo>
                  <a:cubicBezTo>
                    <a:pt x="16" y="278"/>
                    <a:pt x="16" y="278"/>
                    <a:pt x="16" y="278"/>
                  </a:cubicBezTo>
                  <a:cubicBezTo>
                    <a:pt x="18" y="273"/>
                    <a:pt x="18" y="273"/>
                    <a:pt x="18" y="273"/>
                  </a:cubicBezTo>
                  <a:cubicBezTo>
                    <a:pt x="19" y="272"/>
                    <a:pt x="19" y="272"/>
                    <a:pt x="19" y="272"/>
                  </a:cubicBezTo>
                  <a:cubicBezTo>
                    <a:pt x="32" y="246"/>
                    <a:pt x="32" y="246"/>
                    <a:pt x="32" y="246"/>
                  </a:cubicBezTo>
                  <a:cubicBezTo>
                    <a:pt x="34" y="243"/>
                    <a:pt x="34" y="243"/>
                    <a:pt x="34" y="243"/>
                  </a:cubicBezTo>
                  <a:cubicBezTo>
                    <a:pt x="38" y="234"/>
                    <a:pt x="38" y="234"/>
                    <a:pt x="38" y="234"/>
                  </a:cubicBezTo>
                  <a:moveTo>
                    <a:pt x="155" y="225"/>
                  </a:moveTo>
                  <a:cubicBezTo>
                    <a:pt x="153" y="227"/>
                    <a:pt x="153" y="227"/>
                    <a:pt x="153" y="227"/>
                  </a:cubicBezTo>
                  <a:cubicBezTo>
                    <a:pt x="153" y="228"/>
                    <a:pt x="153" y="228"/>
                    <a:pt x="153" y="228"/>
                  </a:cubicBezTo>
                  <a:cubicBezTo>
                    <a:pt x="153" y="230"/>
                    <a:pt x="153" y="230"/>
                    <a:pt x="153" y="230"/>
                  </a:cubicBezTo>
                  <a:cubicBezTo>
                    <a:pt x="152" y="244"/>
                    <a:pt x="152" y="244"/>
                    <a:pt x="152" y="244"/>
                  </a:cubicBezTo>
                  <a:cubicBezTo>
                    <a:pt x="152" y="246"/>
                    <a:pt x="152" y="246"/>
                    <a:pt x="152" y="246"/>
                  </a:cubicBezTo>
                  <a:cubicBezTo>
                    <a:pt x="151" y="260"/>
                    <a:pt x="151" y="260"/>
                    <a:pt x="151" y="260"/>
                  </a:cubicBezTo>
                  <a:cubicBezTo>
                    <a:pt x="151" y="262"/>
                    <a:pt x="151" y="262"/>
                    <a:pt x="151" y="262"/>
                  </a:cubicBezTo>
                  <a:cubicBezTo>
                    <a:pt x="149" y="301"/>
                    <a:pt x="149" y="301"/>
                    <a:pt x="149" y="301"/>
                  </a:cubicBezTo>
                  <a:cubicBezTo>
                    <a:pt x="149" y="303"/>
                    <a:pt x="149" y="303"/>
                    <a:pt x="149" y="303"/>
                  </a:cubicBezTo>
                  <a:cubicBezTo>
                    <a:pt x="147" y="333"/>
                    <a:pt x="147" y="333"/>
                    <a:pt x="147" y="333"/>
                  </a:cubicBezTo>
                  <a:cubicBezTo>
                    <a:pt x="149" y="333"/>
                    <a:pt x="149" y="333"/>
                    <a:pt x="149" y="333"/>
                  </a:cubicBezTo>
                  <a:cubicBezTo>
                    <a:pt x="151" y="302"/>
                    <a:pt x="151" y="302"/>
                    <a:pt x="151" y="302"/>
                  </a:cubicBezTo>
                  <a:cubicBezTo>
                    <a:pt x="151" y="300"/>
                    <a:pt x="151" y="300"/>
                    <a:pt x="151" y="300"/>
                  </a:cubicBezTo>
                  <a:cubicBezTo>
                    <a:pt x="153" y="261"/>
                    <a:pt x="153" y="261"/>
                    <a:pt x="153" y="261"/>
                  </a:cubicBezTo>
                  <a:cubicBezTo>
                    <a:pt x="153" y="260"/>
                    <a:pt x="153" y="260"/>
                    <a:pt x="153" y="260"/>
                  </a:cubicBezTo>
                  <a:cubicBezTo>
                    <a:pt x="154" y="246"/>
                    <a:pt x="154" y="246"/>
                    <a:pt x="154" y="246"/>
                  </a:cubicBezTo>
                  <a:cubicBezTo>
                    <a:pt x="154" y="244"/>
                    <a:pt x="154" y="244"/>
                    <a:pt x="154" y="244"/>
                  </a:cubicBezTo>
                  <a:cubicBezTo>
                    <a:pt x="155" y="231"/>
                    <a:pt x="155" y="231"/>
                    <a:pt x="155" y="231"/>
                  </a:cubicBezTo>
                  <a:cubicBezTo>
                    <a:pt x="155" y="229"/>
                    <a:pt x="155" y="229"/>
                    <a:pt x="155" y="229"/>
                  </a:cubicBezTo>
                  <a:cubicBezTo>
                    <a:pt x="155" y="225"/>
                    <a:pt x="155" y="225"/>
                    <a:pt x="155" y="225"/>
                  </a:cubicBezTo>
                  <a:moveTo>
                    <a:pt x="44" y="223"/>
                  </a:moveTo>
                  <a:cubicBezTo>
                    <a:pt x="42" y="223"/>
                    <a:pt x="42" y="223"/>
                    <a:pt x="42" y="223"/>
                  </a:cubicBezTo>
                  <a:cubicBezTo>
                    <a:pt x="37" y="233"/>
                    <a:pt x="37" y="233"/>
                    <a:pt x="37" y="233"/>
                  </a:cubicBezTo>
                  <a:cubicBezTo>
                    <a:pt x="41" y="230"/>
                    <a:pt x="41" y="230"/>
                    <a:pt x="41" y="230"/>
                  </a:cubicBezTo>
                  <a:cubicBezTo>
                    <a:pt x="44" y="223"/>
                    <a:pt x="44" y="223"/>
                    <a:pt x="44" y="223"/>
                  </a:cubicBezTo>
                  <a:moveTo>
                    <a:pt x="156" y="212"/>
                  </a:moveTo>
                  <a:cubicBezTo>
                    <a:pt x="154" y="213"/>
                    <a:pt x="154" y="213"/>
                    <a:pt x="154" y="213"/>
                  </a:cubicBezTo>
                  <a:cubicBezTo>
                    <a:pt x="154" y="213"/>
                    <a:pt x="154" y="213"/>
                    <a:pt x="154" y="213"/>
                  </a:cubicBezTo>
                  <a:cubicBezTo>
                    <a:pt x="153" y="225"/>
                    <a:pt x="153" y="225"/>
                    <a:pt x="153" y="225"/>
                  </a:cubicBezTo>
                  <a:cubicBezTo>
                    <a:pt x="155" y="222"/>
                    <a:pt x="155" y="222"/>
                    <a:pt x="155" y="222"/>
                  </a:cubicBezTo>
                  <a:cubicBezTo>
                    <a:pt x="156" y="214"/>
                    <a:pt x="156" y="214"/>
                    <a:pt x="156" y="214"/>
                  </a:cubicBezTo>
                  <a:cubicBezTo>
                    <a:pt x="156" y="212"/>
                    <a:pt x="156" y="212"/>
                    <a:pt x="156" y="212"/>
                  </a:cubicBezTo>
                  <a:moveTo>
                    <a:pt x="55" y="198"/>
                  </a:moveTo>
                  <a:cubicBezTo>
                    <a:pt x="55" y="199"/>
                    <a:pt x="55" y="199"/>
                    <a:pt x="55" y="199"/>
                  </a:cubicBezTo>
                  <a:cubicBezTo>
                    <a:pt x="50" y="207"/>
                    <a:pt x="50" y="207"/>
                    <a:pt x="50" y="207"/>
                  </a:cubicBezTo>
                  <a:cubicBezTo>
                    <a:pt x="50" y="209"/>
                    <a:pt x="50" y="209"/>
                    <a:pt x="50" y="209"/>
                  </a:cubicBezTo>
                  <a:cubicBezTo>
                    <a:pt x="43" y="221"/>
                    <a:pt x="43" y="221"/>
                    <a:pt x="43" y="221"/>
                  </a:cubicBezTo>
                  <a:cubicBezTo>
                    <a:pt x="45" y="221"/>
                    <a:pt x="45" y="221"/>
                    <a:pt x="45" y="221"/>
                  </a:cubicBezTo>
                  <a:cubicBezTo>
                    <a:pt x="52" y="209"/>
                    <a:pt x="52" y="209"/>
                    <a:pt x="52" y="209"/>
                  </a:cubicBezTo>
                  <a:cubicBezTo>
                    <a:pt x="52" y="208"/>
                    <a:pt x="52" y="208"/>
                    <a:pt x="52" y="208"/>
                  </a:cubicBezTo>
                  <a:cubicBezTo>
                    <a:pt x="55" y="202"/>
                    <a:pt x="55" y="202"/>
                    <a:pt x="55" y="202"/>
                  </a:cubicBezTo>
                  <a:cubicBezTo>
                    <a:pt x="55" y="198"/>
                    <a:pt x="55" y="198"/>
                    <a:pt x="55" y="198"/>
                  </a:cubicBezTo>
                  <a:moveTo>
                    <a:pt x="155" y="190"/>
                  </a:moveTo>
                  <a:cubicBezTo>
                    <a:pt x="154" y="206"/>
                    <a:pt x="154" y="206"/>
                    <a:pt x="154" y="206"/>
                  </a:cubicBezTo>
                  <a:cubicBezTo>
                    <a:pt x="154" y="208"/>
                    <a:pt x="154" y="208"/>
                    <a:pt x="154" y="208"/>
                  </a:cubicBezTo>
                  <a:cubicBezTo>
                    <a:pt x="154" y="211"/>
                    <a:pt x="154" y="211"/>
                    <a:pt x="154" y="211"/>
                  </a:cubicBezTo>
                  <a:cubicBezTo>
                    <a:pt x="156" y="210"/>
                    <a:pt x="156" y="210"/>
                    <a:pt x="156" y="210"/>
                  </a:cubicBezTo>
                  <a:cubicBezTo>
                    <a:pt x="156" y="208"/>
                    <a:pt x="156" y="208"/>
                    <a:pt x="156" y="208"/>
                  </a:cubicBezTo>
                  <a:cubicBezTo>
                    <a:pt x="156" y="206"/>
                    <a:pt x="156" y="206"/>
                    <a:pt x="156" y="206"/>
                  </a:cubicBezTo>
                  <a:cubicBezTo>
                    <a:pt x="157" y="190"/>
                    <a:pt x="157" y="190"/>
                    <a:pt x="157" y="190"/>
                  </a:cubicBezTo>
                  <a:cubicBezTo>
                    <a:pt x="155" y="190"/>
                    <a:pt x="155" y="190"/>
                    <a:pt x="155" y="190"/>
                  </a:cubicBezTo>
                  <a:moveTo>
                    <a:pt x="61" y="187"/>
                  </a:moveTo>
                  <a:cubicBezTo>
                    <a:pt x="57" y="195"/>
                    <a:pt x="57" y="195"/>
                    <a:pt x="57" y="195"/>
                  </a:cubicBezTo>
                  <a:cubicBezTo>
                    <a:pt x="57" y="199"/>
                    <a:pt x="57" y="199"/>
                    <a:pt x="57" y="199"/>
                  </a:cubicBezTo>
                  <a:cubicBezTo>
                    <a:pt x="57" y="198"/>
                    <a:pt x="57" y="198"/>
                    <a:pt x="57" y="198"/>
                  </a:cubicBezTo>
                  <a:cubicBezTo>
                    <a:pt x="58" y="197"/>
                    <a:pt x="58" y="197"/>
                    <a:pt x="58" y="197"/>
                  </a:cubicBezTo>
                  <a:cubicBezTo>
                    <a:pt x="62" y="190"/>
                    <a:pt x="62" y="190"/>
                    <a:pt x="62" y="190"/>
                  </a:cubicBezTo>
                  <a:cubicBezTo>
                    <a:pt x="61" y="187"/>
                    <a:pt x="61" y="187"/>
                    <a:pt x="61" y="187"/>
                  </a:cubicBezTo>
                  <a:moveTo>
                    <a:pt x="162" y="68"/>
                  </a:moveTo>
                  <a:cubicBezTo>
                    <a:pt x="162" y="72"/>
                    <a:pt x="162" y="72"/>
                    <a:pt x="162" y="72"/>
                  </a:cubicBezTo>
                  <a:cubicBezTo>
                    <a:pt x="162" y="74"/>
                    <a:pt x="162" y="74"/>
                    <a:pt x="162" y="74"/>
                  </a:cubicBezTo>
                  <a:cubicBezTo>
                    <a:pt x="161" y="78"/>
                    <a:pt x="161" y="78"/>
                    <a:pt x="161" y="78"/>
                  </a:cubicBezTo>
                  <a:cubicBezTo>
                    <a:pt x="161" y="80"/>
                    <a:pt x="161" y="80"/>
                    <a:pt x="161" y="80"/>
                  </a:cubicBezTo>
                  <a:cubicBezTo>
                    <a:pt x="161" y="81"/>
                    <a:pt x="161" y="81"/>
                    <a:pt x="161" y="81"/>
                  </a:cubicBezTo>
                  <a:cubicBezTo>
                    <a:pt x="161" y="84"/>
                    <a:pt x="161" y="84"/>
                    <a:pt x="161" y="84"/>
                  </a:cubicBezTo>
                  <a:cubicBezTo>
                    <a:pt x="161" y="92"/>
                    <a:pt x="161" y="92"/>
                    <a:pt x="161" y="92"/>
                  </a:cubicBezTo>
                  <a:cubicBezTo>
                    <a:pt x="161" y="94"/>
                    <a:pt x="161" y="94"/>
                    <a:pt x="161" y="94"/>
                  </a:cubicBezTo>
                  <a:cubicBezTo>
                    <a:pt x="160" y="97"/>
                    <a:pt x="160" y="97"/>
                    <a:pt x="160" y="97"/>
                  </a:cubicBezTo>
                  <a:cubicBezTo>
                    <a:pt x="160" y="103"/>
                    <a:pt x="160" y="103"/>
                    <a:pt x="160" y="103"/>
                  </a:cubicBezTo>
                  <a:cubicBezTo>
                    <a:pt x="160" y="105"/>
                    <a:pt x="160" y="105"/>
                    <a:pt x="160" y="105"/>
                  </a:cubicBezTo>
                  <a:cubicBezTo>
                    <a:pt x="158" y="134"/>
                    <a:pt x="158" y="134"/>
                    <a:pt x="158" y="134"/>
                  </a:cubicBezTo>
                  <a:cubicBezTo>
                    <a:pt x="158" y="135"/>
                    <a:pt x="158" y="135"/>
                    <a:pt x="158" y="135"/>
                  </a:cubicBezTo>
                  <a:cubicBezTo>
                    <a:pt x="157" y="153"/>
                    <a:pt x="157" y="153"/>
                    <a:pt x="157" y="153"/>
                  </a:cubicBezTo>
                  <a:cubicBezTo>
                    <a:pt x="157" y="155"/>
                    <a:pt x="157" y="155"/>
                    <a:pt x="157" y="155"/>
                  </a:cubicBezTo>
                  <a:cubicBezTo>
                    <a:pt x="157" y="164"/>
                    <a:pt x="157" y="164"/>
                    <a:pt x="157" y="164"/>
                  </a:cubicBezTo>
                  <a:cubicBezTo>
                    <a:pt x="157" y="166"/>
                    <a:pt x="157" y="166"/>
                    <a:pt x="157" y="166"/>
                  </a:cubicBezTo>
                  <a:cubicBezTo>
                    <a:pt x="157" y="167"/>
                    <a:pt x="157" y="167"/>
                    <a:pt x="157" y="167"/>
                  </a:cubicBezTo>
                  <a:cubicBezTo>
                    <a:pt x="155" y="188"/>
                    <a:pt x="155" y="188"/>
                    <a:pt x="155" y="188"/>
                  </a:cubicBezTo>
                  <a:cubicBezTo>
                    <a:pt x="157" y="188"/>
                    <a:pt x="157" y="188"/>
                    <a:pt x="157" y="188"/>
                  </a:cubicBezTo>
                  <a:cubicBezTo>
                    <a:pt x="158" y="167"/>
                    <a:pt x="158" y="167"/>
                    <a:pt x="158" y="167"/>
                  </a:cubicBezTo>
                  <a:cubicBezTo>
                    <a:pt x="158" y="165"/>
                    <a:pt x="158" y="165"/>
                    <a:pt x="158" y="165"/>
                  </a:cubicBezTo>
                  <a:cubicBezTo>
                    <a:pt x="158" y="165"/>
                    <a:pt x="158" y="165"/>
                    <a:pt x="158" y="165"/>
                  </a:cubicBezTo>
                  <a:cubicBezTo>
                    <a:pt x="159" y="163"/>
                    <a:pt x="159" y="163"/>
                    <a:pt x="159" y="163"/>
                  </a:cubicBezTo>
                  <a:cubicBezTo>
                    <a:pt x="159" y="157"/>
                    <a:pt x="159" y="157"/>
                    <a:pt x="159" y="157"/>
                  </a:cubicBezTo>
                  <a:cubicBezTo>
                    <a:pt x="159" y="155"/>
                    <a:pt x="159" y="155"/>
                    <a:pt x="159" y="155"/>
                  </a:cubicBezTo>
                  <a:cubicBezTo>
                    <a:pt x="160" y="136"/>
                    <a:pt x="160" y="136"/>
                    <a:pt x="160" y="136"/>
                  </a:cubicBezTo>
                  <a:cubicBezTo>
                    <a:pt x="160" y="134"/>
                    <a:pt x="160" y="134"/>
                    <a:pt x="160" y="134"/>
                  </a:cubicBezTo>
                  <a:cubicBezTo>
                    <a:pt x="162" y="104"/>
                    <a:pt x="162" y="104"/>
                    <a:pt x="162" y="104"/>
                  </a:cubicBezTo>
                  <a:cubicBezTo>
                    <a:pt x="162" y="103"/>
                    <a:pt x="162" y="103"/>
                    <a:pt x="162" y="103"/>
                  </a:cubicBezTo>
                  <a:cubicBezTo>
                    <a:pt x="162" y="98"/>
                    <a:pt x="162" y="98"/>
                    <a:pt x="162" y="98"/>
                  </a:cubicBezTo>
                  <a:cubicBezTo>
                    <a:pt x="162" y="96"/>
                    <a:pt x="162" y="96"/>
                    <a:pt x="162" y="96"/>
                  </a:cubicBezTo>
                  <a:cubicBezTo>
                    <a:pt x="162" y="93"/>
                    <a:pt x="162" y="93"/>
                    <a:pt x="162" y="93"/>
                  </a:cubicBezTo>
                  <a:cubicBezTo>
                    <a:pt x="163" y="88"/>
                    <a:pt x="163" y="88"/>
                    <a:pt x="163" y="88"/>
                  </a:cubicBezTo>
                  <a:cubicBezTo>
                    <a:pt x="163" y="82"/>
                    <a:pt x="163" y="82"/>
                    <a:pt x="163" y="82"/>
                  </a:cubicBezTo>
                  <a:cubicBezTo>
                    <a:pt x="163" y="79"/>
                    <a:pt x="163" y="79"/>
                    <a:pt x="163" y="79"/>
                  </a:cubicBezTo>
                  <a:cubicBezTo>
                    <a:pt x="163" y="79"/>
                    <a:pt x="163" y="79"/>
                    <a:pt x="163" y="79"/>
                  </a:cubicBezTo>
                  <a:cubicBezTo>
                    <a:pt x="163" y="75"/>
                    <a:pt x="163" y="75"/>
                    <a:pt x="163" y="75"/>
                  </a:cubicBezTo>
                  <a:cubicBezTo>
                    <a:pt x="164" y="73"/>
                    <a:pt x="164" y="73"/>
                    <a:pt x="164" y="73"/>
                  </a:cubicBezTo>
                  <a:cubicBezTo>
                    <a:pt x="164" y="72"/>
                    <a:pt x="164" y="72"/>
                    <a:pt x="164" y="72"/>
                  </a:cubicBezTo>
                  <a:cubicBezTo>
                    <a:pt x="162" y="68"/>
                    <a:pt x="162" y="68"/>
                    <a:pt x="162" y="68"/>
                  </a:cubicBezTo>
                  <a:moveTo>
                    <a:pt x="165" y="49"/>
                  </a:moveTo>
                  <a:cubicBezTo>
                    <a:pt x="164" y="50"/>
                    <a:pt x="164" y="50"/>
                    <a:pt x="163" y="51"/>
                  </a:cubicBezTo>
                  <a:cubicBezTo>
                    <a:pt x="162" y="63"/>
                    <a:pt x="162" y="63"/>
                    <a:pt x="162" y="63"/>
                  </a:cubicBezTo>
                  <a:cubicBezTo>
                    <a:pt x="164" y="67"/>
                    <a:pt x="164" y="67"/>
                    <a:pt x="164" y="67"/>
                  </a:cubicBezTo>
                  <a:cubicBezTo>
                    <a:pt x="165" y="49"/>
                    <a:pt x="165" y="49"/>
                    <a:pt x="165" y="49"/>
                  </a:cubicBezTo>
                  <a:moveTo>
                    <a:pt x="167" y="3"/>
                  </a:moveTo>
                  <a:cubicBezTo>
                    <a:pt x="167" y="3"/>
                    <a:pt x="167" y="3"/>
                    <a:pt x="166" y="3"/>
                  </a:cubicBezTo>
                  <a:cubicBezTo>
                    <a:pt x="166" y="3"/>
                    <a:pt x="166" y="3"/>
                    <a:pt x="166" y="3"/>
                  </a:cubicBezTo>
                  <a:cubicBezTo>
                    <a:pt x="164" y="34"/>
                    <a:pt x="164" y="34"/>
                    <a:pt x="164" y="34"/>
                  </a:cubicBezTo>
                  <a:cubicBezTo>
                    <a:pt x="165" y="34"/>
                    <a:pt x="165" y="35"/>
                    <a:pt x="166" y="36"/>
                  </a:cubicBezTo>
                  <a:cubicBezTo>
                    <a:pt x="167" y="3"/>
                    <a:pt x="167" y="3"/>
                    <a:pt x="167" y="3"/>
                  </a:cubicBezTo>
                  <a:moveTo>
                    <a:pt x="159" y="0"/>
                  </a:moveTo>
                  <a:cubicBezTo>
                    <a:pt x="134" y="48"/>
                    <a:pt x="134" y="48"/>
                    <a:pt x="134" y="48"/>
                  </a:cubicBezTo>
                  <a:cubicBezTo>
                    <a:pt x="133" y="49"/>
                    <a:pt x="133" y="49"/>
                    <a:pt x="133" y="49"/>
                  </a:cubicBezTo>
                  <a:cubicBezTo>
                    <a:pt x="133" y="50"/>
                    <a:pt x="133" y="50"/>
                    <a:pt x="133" y="50"/>
                  </a:cubicBezTo>
                  <a:cubicBezTo>
                    <a:pt x="132" y="52"/>
                    <a:pt x="132" y="52"/>
                    <a:pt x="132" y="52"/>
                  </a:cubicBezTo>
                  <a:cubicBezTo>
                    <a:pt x="127" y="62"/>
                    <a:pt x="127" y="62"/>
                    <a:pt x="127" y="62"/>
                  </a:cubicBezTo>
                  <a:cubicBezTo>
                    <a:pt x="126" y="63"/>
                    <a:pt x="126" y="63"/>
                    <a:pt x="126" y="63"/>
                  </a:cubicBezTo>
                  <a:cubicBezTo>
                    <a:pt x="120" y="75"/>
                    <a:pt x="120" y="75"/>
                    <a:pt x="120" y="75"/>
                  </a:cubicBezTo>
                  <a:cubicBezTo>
                    <a:pt x="118" y="78"/>
                    <a:pt x="118" y="78"/>
                    <a:pt x="118" y="78"/>
                  </a:cubicBezTo>
                  <a:cubicBezTo>
                    <a:pt x="104" y="106"/>
                    <a:pt x="104" y="106"/>
                    <a:pt x="104" y="106"/>
                  </a:cubicBezTo>
                  <a:cubicBezTo>
                    <a:pt x="103" y="108"/>
                    <a:pt x="103" y="108"/>
                    <a:pt x="103" y="108"/>
                  </a:cubicBezTo>
                  <a:cubicBezTo>
                    <a:pt x="98" y="117"/>
                    <a:pt x="98" y="117"/>
                    <a:pt x="98" y="117"/>
                  </a:cubicBezTo>
                  <a:cubicBezTo>
                    <a:pt x="99" y="117"/>
                    <a:pt x="99" y="117"/>
                    <a:pt x="99" y="117"/>
                  </a:cubicBezTo>
                  <a:cubicBezTo>
                    <a:pt x="97" y="119"/>
                    <a:pt x="97" y="119"/>
                    <a:pt x="97" y="119"/>
                  </a:cubicBezTo>
                  <a:cubicBezTo>
                    <a:pt x="92" y="128"/>
                    <a:pt x="92" y="128"/>
                    <a:pt x="92" y="128"/>
                  </a:cubicBezTo>
                  <a:cubicBezTo>
                    <a:pt x="91" y="129"/>
                    <a:pt x="91" y="129"/>
                    <a:pt x="91" y="129"/>
                  </a:cubicBezTo>
                  <a:cubicBezTo>
                    <a:pt x="78" y="156"/>
                    <a:pt x="78" y="156"/>
                    <a:pt x="78" y="156"/>
                  </a:cubicBezTo>
                  <a:cubicBezTo>
                    <a:pt x="77" y="157"/>
                    <a:pt x="77" y="157"/>
                    <a:pt x="77" y="157"/>
                  </a:cubicBezTo>
                  <a:cubicBezTo>
                    <a:pt x="71" y="168"/>
                    <a:pt x="71" y="168"/>
                    <a:pt x="71" y="168"/>
                  </a:cubicBezTo>
                  <a:cubicBezTo>
                    <a:pt x="70" y="169"/>
                    <a:pt x="70" y="169"/>
                    <a:pt x="70" y="169"/>
                  </a:cubicBezTo>
                  <a:cubicBezTo>
                    <a:pt x="63" y="184"/>
                    <a:pt x="63" y="184"/>
                    <a:pt x="63" y="184"/>
                  </a:cubicBezTo>
                  <a:cubicBezTo>
                    <a:pt x="63" y="187"/>
                    <a:pt x="63" y="187"/>
                    <a:pt x="63" y="187"/>
                  </a:cubicBezTo>
                  <a:cubicBezTo>
                    <a:pt x="72" y="171"/>
                    <a:pt x="72" y="171"/>
                    <a:pt x="72" y="171"/>
                  </a:cubicBezTo>
                  <a:cubicBezTo>
                    <a:pt x="73" y="169"/>
                    <a:pt x="73" y="169"/>
                    <a:pt x="73" y="169"/>
                  </a:cubicBezTo>
                  <a:cubicBezTo>
                    <a:pt x="78" y="158"/>
                    <a:pt x="78" y="158"/>
                    <a:pt x="78" y="158"/>
                  </a:cubicBezTo>
                  <a:cubicBezTo>
                    <a:pt x="79" y="156"/>
                    <a:pt x="79" y="156"/>
                    <a:pt x="79" y="156"/>
                  </a:cubicBezTo>
                  <a:cubicBezTo>
                    <a:pt x="93" y="129"/>
                    <a:pt x="93" y="129"/>
                    <a:pt x="93" y="129"/>
                  </a:cubicBezTo>
                  <a:cubicBezTo>
                    <a:pt x="94" y="128"/>
                    <a:pt x="94" y="128"/>
                    <a:pt x="94" y="128"/>
                  </a:cubicBezTo>
                  <a:cubicBezTo>
                    <a:pt x="105" y="108"/>
                    <a:pt x="105" y="108"/>
                    <a:pt x="105" y="108"/>
                  </a:cubicBezTo>
                  <a:cubicBezTo>
                    <a:pt x="106" y="106"/>
                    <a:pt x="106" y="106"/>
                    <a:pt x="106" y="106"/>
                  </a:cubicBezTo>
                  <a:cubicBezTo>
                    <a:pt x="118" y="82"/>
                    <a:pt x="118" y="82"/>
                    <a:pt x="118" y="82"/>
                  </a:cubicBezTo>
                  <a:cubicBezTo>
                    <a:pt x="120" y="79"/>
                    <a:pt x="120" y="79"/>
                    <a:pt x="120" y="79"/>
                  </a:cubicBezTo>
                  <a:cubicBezTo>
                    <a:pt x="127" y="65"/>
                    <a:pt x="127" y="65"/>
                    <a:pt x="127" y="65"/>
                  </a:cubicBezTo>
                  <a:cubicBezTo>
                    <a:pt x="128" y="63"/>
                    <a:pt x="128" y="63"/>
                    <a:pt x="128" y="63"/>
                  </a:cubicBezTo>
                  <a:cubicBezTo>
                    <a:pt x="133" y="53"/>
                    <a:pt x="133" y="53"/>
                    <a:pt x="133" y="53"/>
                  </a:cubicBezTo>
                  <a:cubicBezTo>
                    <a:pt x="134" y="51"/>
                    <a:pt x="134" y="51"/>
                    <a:pt x="134" y="51"/>
                  </a:cubicBezTo>
                  <a:cubicBezTo>
                    <a:pt x="135" y="50"/>
                    <a:pt x="135" y="50"/>
                    <a:pt x="135" y="50"/>
                  </a:cubicBezTo>
                  <a:cubicBezTo>
                    <a:pt x="136" y="49"/>
                    <a:pt x="136" y="49"/>
                    <a:pt x="136" y="49"/>
                  </a:cubicBezTo>
                  <a:cubicBezTo>
                    <a:pt x="160" y="1"/>
                    <a:pt x="160" y="1"/>
                    <a:pt x="160" y="1"/>
                  </a:cubicBezTo>
                  <a:cubicBezTo>
                    <a:pt x="160" y="1"/>
                    <a:pt x="159" y="1"/>
                    <a:pt x="159"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68" name="Freeform 48"/>
            <p:cNvSpPr>
              <a:spLocks noEditPoints="1"/>
            </p:cNvSpPr>
            <p:nvPr/>
          </p:nvSpPr>
          <p:spPr bwMode="auto">
            <a:xfrm>
              <a:off x="8175168" y="3576468"/>
              <a:ext cx="653013" cy="143126"/>
            </a:xfrm>
            <a:custGeom>
              <a:avLst/>
              <a:gdLst>
                <a:gd name="T0" fmla="*/ 277 w 365"/>
                <a:gd name="T1" fmla="*/ 41 h 88"/>
                <a:gd name="T2" fmla="*/ 183 w 365"/>
                <a:gd name="T3" fmla="*/ 55 h 88"/>
                <a:gd name="T4" fmla="*/ 187 w 365"/>
                <a:gd name="T5" fmla="*/ 60 h 88"/>
                <a:gd name="T6" fmla="*/ 280 w 365"/>
                <a:gd name="T7" fmla="*/ 45 h 88"/>
                <a:gd name="T8" fmla="*/ 280 w 365"/>
                <a:gd name="T9" fmla="*/ 41 h 88"/>
                <a:gd name="T10" fmla="*/ 303 w 365"/>
                <a:gd name="T11" fmla="*/ 36 h 88"/>
                <a:gd name="T12" fmla="*/ 285 w 365"/>
                <a:gd name="T13" fmla="*/ 38 h 88"/>
                <a:gd name="T14" fmla="*/ 296 w 365"/>
                <a:gd name="T15" fmla="*/ 43 h 88"/>
                <a:gd name="T16" fmla="*/ 320 w 365"/>
                <a:gd name="T17" fmla="*/ 38 h 88"/>
                <a:gd name="T18" fmla="*/ 315 w 365"/>
                <a:gd name="T19" fmla="*/ 26 h 88"/>
                <a:gd name="T20" fmla="*/ 332 w 365"/>
                <a:gd name="T21" fmla="*/ 31 h 88"/>
                <a:gd name="T22" fmla="*/ 325 w 365"/>
                <a:gd name="T23" fmla="*/ 38 h 88"/>
                <a:gd name="T24" fmla="*/ 365 w 365"/>
                <a:gd name="T25" fmla="*/ 31 h 88"/>
                <a:gd name="T26" fmla="*/ 315 w 365"/>
                <a:gd name="T27" fmla="*/ 26 h 88"/>
                <a:gd name="T28" fmla="*/ 280 w 365"/>
                <a:gd name="T29" fmla="*/ 26 h 88"/>
                <a:gd name="T30" fmla="*/ 306 w 365"/>
                <a:gd name="T31" fmla="*/ 29 h 88"/>
                <a:gd name="T32" fmla="*/ 311 w 365"/>
                <a:gd name="T33" fmla="*/ 24 h 88"/>
                <a:gd name="T34" fmla="*/ 303 w 365"/>
                <a:gd name="T35" fmla="*/ 24 h 88"/>
                <a:gd name="T36" fmla="*/ 221 w 365"/>
                <a:gd name="T37" fmla="*/ 14 h 88"/>
                <a:gd name="T38" fmla="*/ 256 w 365"/>
                <a:gd name="T39" fmla="*/ 24 h 88"/>
                <a:gd name="T40" fmla="*/ 275 w 365"/>
                <a:gd name="T41" fmla="*/ 26 h 88"/>
                <a:gd name="T42" fmla="*/ 258 w 365"/>
                <a:gd name="T43" fmla="*/ 19 h 88"/>
                <a:gd name="T44" fmla="*/ 221 w 365"/>
                <a:gd name="T45" fmla="*/ 14 h 88"/>
                <a:gd name="T46" fmla="*/ 88 w 365"/>
                <a:gd name="T47" fmla="*/ 3 h 88"/>
                <a:gd name="T48" fmla="*/ 48 w 365"/>
                <a:gd name="T49" fmla="*/ 41 h 88"/>
                <a:gd name="T50" fmla="*/ 43 w 365"/>
                <a:gd name="T51" fmla="*/ 45 h 88"/>
                <a:gd name="T52" fmla="*/ 27 w 365"/>
                <a:gd name="T53" fmla="*/ 62 h 88"/>
                <a:gd name="T54" fmla="*/ 0 w 365"/>
                <a:gd name="T55" fmla="*/ 88 h 88"/>
                <a:gd name="T56" fmla="*/ 95 w 365"/>
                <a:gd name="T57" fmla="*/ 74 h 88"/>
                <a:gd name="T58" fmla="*/ 131 w 365"/>
                <a:gd name="T59" fmla="*/ 67 h 88"/>
                <a:gd name="T60" fmla="*/ 147 w 365"/>
                <a:gd name="T61" fmla="*/ 64 h 88"/>
                <a:gd name="T62" fmla="*/ 171 w 365"/>
                <a:gd name="T63" fmla="*/ 62 h 88"/>
                <a:gd name="T64" fmla="*/ 169 w 365"/>
                <a:gd name="T65" fmla="*/ 57 h 88"/>
                <a:gd name="T66" fmla="*/ 143 w 365"/>
                <a:gd name="T67" fmla="*/ 62 h 88"/>
                <a:gd name="T68" fmla="*/ 109 w 365"/>
                <a:gd name="T69" fmla="*/ 67 h 88"/>
                <a:gd name="T70" fmla="*/ 90 w 365"/>
                <a:gd name="T71" fmla="*/ 69 h 88"/>
                <a:gd name="T72" fmla="*/ 31 w 365"/>
                <a:gd name="T73" fmla="*/ 64 h 88"/>
                <a:gd name="T74" fmla="*/ 48 w 365"/>
                <a:gd name="T75" fmla="*/ 45 h 88"/>
                <a:gd name="T76" fmla="*/ 55 w 365"/>
                <a:gd name="T77" fmla="*/ 38 h 88"/>
                <a:gd name="T78" fmla="*/ 145 w 365"/>
                <a:gd name="T79" fmla="*/ 12 h 88"/>
                <a:gd name="T80" fmla="*/ 211 w 365"/>
                <a:gd name="T81" fmla="*/ 19 h 88"/>
                <a:gd name="T82" fmla="*/ 150 w 365"/>
                <a:gd name="T83" fmla="*/ 7 h 88"/>
                <a:gd name="T84" fmla="*/ 90 w 365"/>
                <a:gd name="T85"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65" h="88">
                  <a:moveTo>
                    <a:pt x="280" y="41"/>
                  </a:moveTo>
                  <a:lnTo>
                    <a:pt x="277" y="41"/>
                  </a:lnTo>
                  <a:lnTo>
                    <a:pt x="187" y="55"/>
                  </a:lnTo>
                  <a:lnTo>
                    <a:pt x="183" y="55"/>
                  </a:lnTo>
                  <a:lnTo>
                    <a:pt x="178" y="60"/>
                  </a:lnTo>
                  <a:lnTo>
                    <a:pt x="187" y="60"/>
                  </a:lnTo>
                  <a:lnTo>
                    <a:pt x="204" y="57"/>
                  </a:lnTo>
                  <a:lnTo>
                    <a:pt x="280" y="45"/>
                  </a:lnTo>
                  <a:lnTo>
                    <a:pt x="282" y="43"/>
                  </a:lnTo>
                  <a:lnTo>
                    <a:pt x="280" y="41"/>
                  </a:lnTo>
                  <a:close/>
                  <a:moveTo>
                    <a:pt x="315" y="33"/>
                  </a:moveTo>
                  <a:lnTo>
                    <a:pt x="303" y="36"/>
                  </a:lnTo>
                  <a:lnTo>
                    <a:pt x="299" y="38"/>
                  </a:lnTo>
                  <a:lnTo>
                    <a:pt x="285" y="38"/>
                  </a:lnTo>
                  <a:lnTo>
                    <a:pt x="287" y="43"/>
                  </a:lnTo>
                  <a:lnTo>
                    <a:pt x="296" y="43"/>
                  </a:lnTo>
                  <a:lnTo>
                    <a:pt x="301" y="41"/>
                  </a:lnTo>
                  <a:lnTo>
                    <a:pt x="320" y="38"/>
                  </a:lnTo>
                  <a:lnTo>
                    <a:pt x="315" y="33"/>
                  </a:lnTo>
                  <a:close/>
                  <a:moveTo>
                    <a:pt x="315" y="26"/>
                  </a:moveTo>
                  <a:lnTo>
                    <a:pt x="318" y="31"/>
                  </a:lnTo>
                  <a:lnTo>
                    <a:pt x="332" y="31"/>
                  </a:lnTo>
                  <a:lnTo>
                    <a:pt x="320" y="33"/>
                  </a:lnTo>
                  <a:lnTo>
                    <a:pt x="325" y="38"/>
                  </a:lnTo>
                  <a:lnTo>
                    <a:pt x="332" y="36"/>
                  </a:lnTo>
                  <a:lnTo>
                    <a:pt x="365" y="31"/>
                  </a:lnTo>
                  <a:lnTo>
                    <a:pt x="332" y="29"/>
                  </a:lnTo>
                  <a:lnTo>
                    <a:pt x="315" y="26"/>
                  </a:lnTo>
                  <a:close/>
                  <a:moveTo>
                    <a:pt x="277" y="22"/>
                  </a:moveTo>
                  <a:lnTo>
                    <a:pt x="280" y="26"/>
                  </a:lnTo>
                  <a:lnTo>
                    <a:pt x="301" y="29"/>
                  </a:lnTo>
                  <a:lnTo>
                    <a:pt x="306" y="29"/>
                  </a:lnTo>
                  <a:lnTo>
                    <a:pt x="313" y="29"/>
                  </a:lnTo>
                  <a:lnTo>
                    <a:pt x="311" y="24"/>
                  </a:lnTo>
                  <a:lnTo>
                    <a:pt x="308" y="24"/>
                  </a:lnTo>
                  <a:lnTo>
                    <a:pt x="303" y="24"/>
                  </a:lnTo>
                  <a:lnTo>
                    <a:pt x="277" y="22"/>
                  </a:lnTo>
                  <a:close/>
                  <a:moveTo>
                    <a:pt x="221" y="14"/>
                  </a:moveTo>
                  <a:lnTo>
                    <a:pt x="216" y="19"/>
                  </a:lnTo>
                  <a:lnTo>
                    <a:pt x="256" y="24"/>
                  </a:lnTo>
                  <a:lnTo>
                    <a:pt x="263" y="24"/>
                  </a:lnTo>
                  <a:lnTo>
                    <a:pt x="275" y="26"/>
                  </a:lnTo>
                  <a:lnTo>
                    <a:pt x="273" y="22"/>
                  </a:lnTo>
                  <a:lnTo>
                    <a:pt x="258" y="19"/>
                  </a:lnTo>
                  <a:lnTo>
                    <a:pt x="251" y="19"/>
                  </a:lnTo>
                  <a:lnTo>
                    <a:pt x="221" y="14"/>
                  </a:lnTo>
                  <a:close/>
                  <a:moveTo>
                    <a:pt x="88" y="0"/>
                  </a:moveTo>
                  <a:lnTo>
                    <a:pt x="88" y="3"/>
                  </a:lnTo>
                  <a:lnTo>
                    <a:pt x="53" y="36"/>
                  </a:lnTo>
                  <a:lnTo>
                    <a:pt x="48" y="41"/>
                  </a:lnTo>
                  <a:lnTo>
                    <a:pt x="48" y="41"/>
                  </a:lnTo>
                  <a:lnTo>
                    <a:pt x="43" y="45"/>
                  </a:lnTo>
                  <a:lnTo>
                    <a:pt x="29" y="60"/>
                  </a:lnTo>
                  <a:lnTo>
                    <a:pt x="27" y="62"/>
                  </a:lnTo>
                  <a:lnTo>
                    <a:pt x="10" y="79"/>
                  </a:lnTo>
                  <a:lnTo>
                    <a:pt x="0" y="88"/>
                  </a:lnTo>
                  <a:lnTo>
                    <a:pt x="15" y="86"/>
                  </a:lnTo>
                  <a:lnTo>
                    <a:pt x="95" y="74"/>
                  </a:lnTo>
                  <a:lnTo>
                    <a:pt x="100" y="71"/>
                  </a:lnTo>
                  <a:lnTo>
                    <a:pt x="131" y="67"/>
                  </a:lnTo>
                  <a:lnTo>
                    <a:pt x="143" y="67"/>
                  </a:lnTo>
                  <a:lnTo>
                    <a:pt x="147" y="64"/>
                  </a:lnTo>
                  <a:lnTo>
                    <a:pt x="154" y="64"/>
                  </a:lnTo>
                  <a:lnTo>
                    <a:pt x="171" y="62"/>
                  </a:lnTo>
                  <a:lnTo>
                    <a:pt x="176" y="57"/>
                  </a:lnTo>
                  <a:lnTo>
                    <a:pt x="169" y="57"/>
                  </a:lnTo>
                  <a:lnTo>
                    <a:pt x="147" y="60"/>
                  </a:lnTo>
                  <a:lnTo>
                    <a:pt x="143" y="62"/>
                  </a:lnTo>
                  <a:lnTo>
                    <a:pt x="131" y="62"/>
                  </a:lnTo>
                  <a:lnTo>
                    <a:pt x="109" y="67"/>
                  </a:lnTo>
                  <a:lnTo>
                    <a:pt x="95" y="69"/>
                  </a:lnTo>
                  <a:lnTo>
                    <a:pt x="90" y="69"/>
                  </a:lnTo>
                  <a:lnTo>
                    <a:pt x="15" y="81"/>
                  </a:lnTo>
                  <a:lnTo>
                    <a:pt x="31" y="64"/>
                  </a:lnTo>
                  <a:lnTo>
                    <a:pt x="36" y="60"/>
                  </a:lnTo>
                  <a:lnTo>
                    <a:pt x="48" y="45"/>
                  </a:lnTo>
                  <a:lnTo>
                    <a:pt x="53" y="43"/>
                  </a:lnTo>
                  <a:lnTo>
                    <a:pt x="55" y="38"/>
                  </a:lnTo>
                  <a:lnTo>
                    <a:pt x="90" y="5"/>
                  </a:lnTo>
                  <a:lnTo>
                    <a:pt x="145" y="12"/>
                  </a:lnTo>
                  <a:lnTo>
                    <a:pt x="150" y="12"/>
                  </a:lnTo>
                  <a:lnTo>
                    <a:pt x="211" y="19"/>
                  </a:lnTo>
                  <a:lnTo>
                    <a:pt x="214" y="14"/>
                  </a:lnTo>
                  <a:lnTo>
                    <a:pt x="150" y="7"/>
                  </a:lnTo>
                  <a:lnTo>
                    <a:pt x="145" y="7"/>
                  </a:lnTo>
                  <a:lnTo>
                    <a:pt x="90" y="0"/>
                  </a:lnTo>
                  <a:lnTo>
                    <a:pt x="88"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69" name="Freeform 49"/>
            <p:cNvSpPr>
              <a:spLocks noEditPoints="1"/>
            </p:cNvSpPr>
            <p:nvPr/>
          </p:nvSpPr>
          <p:spPr bwMode="auto">
            <a:xfrm>
              <a:off x="8175168" y="3576468"/>
              <a:ext cx="653013" cy="143126"/>
            </a:xfrm>
            <a:custGeom>
              <a:avLst/>
              <a:gdLst>
                <a:gd name="T0" fmla="*/ 277 w 365"/>
                <a:gd name="T1" fmla="*/ 41 h 88"/>
                <a:gd name="T2" fmla="*/ 183 w 365"/>
                <a:gd name="T3" fmla="*/ 55 h 88"/>
                <a:gd name="T4" fmla="*/ 187 w 365"/>
                <a:gd name="T5" fmla="*/ 60 h 88"/>
                <a:gd name="T6" fmla="*/ 280 w 365"/>
                <a:gd name="T7" fmla="*/ 45 h 88"/>
                <a:gd name="T8" fmla="*/ 280 w 365"/>
                <a:gd name="T9" fmla="*/ 41 h 88"/>
                <a:gd name="T10" fmla="*/ 303 w 365"/>
                <a:gd name="T11" fmla="*/ 36 h 88"/>
                <a:gd name="T12" fmla="*/ 285 w 365"/>
                <a:gd name="T13" fmla="*/ 38 h 88"/>
                <a:gd name="T14" fmla="*/ 296 w 365"/>
                <a:gd name="T15" fmla="*/ 43 h 88"/>
                <a:gd name="T16" fmla="*/ 320 w 365"/>
                <a:gd name="T17" fmla="*/ 38 h 88"/>
                <a:gd name="T18" fmla="*/ 315 w 365"/>
                <a:gd name="T19" fmla="*/ 26 h 88"/>
                <a:gd name="T20" fmla="*/ 332 w 365"/>
                <a:gd name="T21" fmla="*/ 31 h 88"/>
                <a:gd name="T22" fmla="*/ 325 w 365"/>
                <a:gd name="T23" fmla="*/ 38 h 88"/>
                <a:gd name="T24" fmla="*/ 365 w 365"/>
                <a:gd name="T25" fmla="*/ 31 h 88"/>
                <a:gd name="T26" fmla="*/ 315 w 365"/>
                <a:gd name="T27" fmla="*/ 26 h 88"/>
                <a:gd name="T28" fmla="*/ 280 w 365"/>
                <a:gd name="T29" fmla="*/ 26 h 88"/>
                <a:gd name="T30" fmla="*/ 306 w 365"/>
                <a:gd name="T31" fmla="*/ 29 h 88"/>
                <a:gd name="T32" fmla="*/ 311 w 365"/>
                <a:gd name="T33" fmla="*/ 24 h 88"/>
                <a:gd name="T34" fmla="*/ 303 w 365"/>
                <a:gd name="T35" fmla="*/ 24 h 88"/>
                <a:gd name="T36" fmla="*/ 221 w 365"/>
                <a:gd name="T37" fmla="*/ 14 h 88"/>
                <a:gd name="T38" fmla="*/ 256 w 365"/>
                <a:gd name="T39" fmla="*/ 24 h 88"/>
                <a:gd name="T40" fmla="*/ 275 w 365"/>
                <a:gd name="T41" fmla="*/ 26 h 88"/>
                <a:gd name="T42" fmla="*/ 258 w 365"/>
                <a:gd name="T43" fmla="*/ 19 h 88"/>
                <a:gd name="T44" fmla="*/ 221 w 365"/>
                <a:gd name="T45" fmla="*/ 14 h 88"/>
                <a:gd name="T46" fmla="*/ 88 w 365"/>
                <a:gd name="T47" fmla="*/ 3 h 88"/>
                <a:gd name="T48" fmla="*/ 48 w 365"/>
                <a:gd name="T49" fmla="*/ 41 h 88"/>
                <a:gd name="T50" fmla="*/ 43 w 365"/>
                <a:gd name="T51" fmla="*/ 45 h 88"/>
                <a:gd name="T52" fmla="*/ 27 w 365"/>
                <a:gd name="T53" fmla="*/ 62 h 88"/>
                <a:gd name="T54" fmla="*/ 0 w 365"/>
                <a:gd name="T55" fmla="*/ 88 h 88"/>
                <a:gd name="T56" fmla="*/ 95 w 365"/>
                <a:gd name="T57" fmla="*/ 74 h 88"/>
                <a:gd name="T58" fmla="*/ 131 w 365"/>
                <a:gd name="T59" fmla="*/ 67 h 88"/>
                <a:gd name="T60" fmla="*/ 147 w 365"/>
                <a:gd name="T61" fmla="*/ 64 h 88"/>
                <a:gd name="T62" fmla="*/ 171 w 365"/>
                <a:gd name="T63" fmla="*/ 62 h 88"/>
                <a:gd name="T64" fmla="*/ 169 w 365"/>
                <a:gd name="T65" fmla="*/ 57 h 88"/>
                <a:gd name="T66" fmla="*/ 143 w 365"/>
                <a:gd name="T67" fmla="*/ 62 h 88"/>
                <a:gd name="T68" fmla="*/ 109 w 365"/>
                <a:gd name="T69" fmla="*/ 67 h 88"/>
                <a:gd name="T70" fmla="*/ 90 w 365"/>
                <a:gd name="T71" fmla="*/ 69 h 88"/>
                <a:gd name="T72" fmla="*/ 31 w 365"/>
                <a:gd name="T73" fmla="*/ 64 h 88"/>
                <a:gd name="T74" fmla="*/ 48 w 365"/>
                <a:gd name="T75" fmla="*/ 45 h 88"/>
                <a:gd name="T76" fmla="*/ 55 w 365"/>
                <a:gd name="T77" fmla="*/ 38 h 88"/>
                <a:gd name="T78" fmla="*/ 145 w 365"/>
                <a:gd name="T79" fmla="*/ 12 h 88"/>
                <a:gd name="T80" fmla="*/ 211 w 365"/>
                <a:gd name="T81" fmla="*/ 19 h 88"/>
                <a:gd name="T82" fmla="*/ 150 w 365"/>
                <a:gd name="T83" fmla="*/ 7 h 88"/>
                <a:gd name="T84" fmla="*/ 90 w 365"/>
                <a:gd name="T85"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65" h="88">
                  <a:moveTo>
                    <a:pt x="280" y="41"/>
                  </a:moveTo>
                  <a:lnTo>
                    <a:pt x="277" y="41"/>
                  </a:lnTo>
                  <a:lnTo>
                    <a:pt x="187" y="55"/>
                  </a:lnTo>
                  <a:lnTo>
                    <a:pt x="183" y="55"/>
                  </a:lnTo>
                  <a:lnTo>
                    <a:pt x="178" y="60"/>
                  </a:lnTo>
                  <a:lnTo>
                    <a:pt x="187" y="60"/>
                  </a:lnTo>
                  <a:lnTo>
                    <a:pt x="204" y="57"/>
                  </a:lnTo>
                  <a:lnTo>
                    <a:pt x="280" y="45"/>
                  </a:lnTo>
                  <a:lnTo>
                    <a:pt x="282" y="43"/>
                  </a:lnTo>
                  <a:lnTo>
                    <a:pt x="280" y="41"/>
                  </a:lnTo>
                  <a:moveTo>
                    <a:pt x="315" y="33"/>
                  </a:moveTo>
                  <a:lnTo>
                    <a:pt x="303" y="36"/>
                  </a:lnTo>
                  <a:lnTo>
                    <a:pt x="299" y="38"/>
                  </a:lnTo>
                  <a:lnTo>
                    <a:pt x="285" y="38"/>
                  </a:lnTo>
                  <a:lnTo>
                    <a:pt x="287" y="43"/>
                  </a:lnTo>
                  <a:lnTo>
                    <a:pt x="296" y="43"/>
                  </a:lnTo>
                  <a:lnTo>
                    <a:pt x="301" y="41"/>
                  </a:lnTo>
                  <a:lnTo>
                    <a:pt x="320" y="38"/>
                  </a:lnTo>
                  <a:lnTo>
                    <a:pt x="315" y="33"/>
                  </a:lnTo>
                  <a:moveTo>
                    <a:pt x="315" y="26"/>
                  </a:moveTo>
                  <a:lnTo>
                    <a:pt x="318" y="31"/>
                  </a:lnTo>
                  <a:lnTo>
                    <a:pt x="332" y="31"/>
                  </a:lnTo>
                  <a:lnTo>
                    <a:pt x="320" y="33"/>
                  </a:lnTo>
                  <a:lnTo>
                    <a:pt x="325" y="38"/>
                  </a:lnTo>
                  <a:lnTo>
                    <a:pt x="332" y="36"/>
                  </a:lnTo>
                  <a:lnTo>
                    <a:pt x="365" y="31"/>
                  </a:lnTo>
                  <a:lnTo>
                    <a:pt x="332" y="29"/>
                  </a:lnTo>
                  <a:lnTo>
                    <a:pt x="315" y="26"/>
                  </a:lnTo>
                  <a:moveTo>
                    <a:pt x="277" y="22"/>
                  </a:moveTo>
                  <a:lnTo>
                    <a:pt x="280" y="26"/>
                  </a:lnTo>
                  <a:lnTo>
                    <a:pt x="301" y="29"/>
                  </a:lnTo>
                  <a:lnTo>
                    <a:pt x="306" y="29"/>
                  </a:lnTo>
                  <a:lnTo>
                    <a:pt x="313" y="29"/>
                  </a:lnTo>
                  <a:lnTo>
                    <a:pt x="311" y="24"/>
                  </a:lnTo>
                  <a:lnTo>
                    <a:pt x="308" y="24"/>
                  </a:lnTo>
                  <a:lnTo>
                    <a:pt x="303" y="24"/>
                  </a:lnTo>
                  <a:lnTo>
                    <a:pt x="277" y="22"/>
                  </a:lnTo>
                  <a:moveTo>
                    <a:pt x="221" y="14"/>
                  </a:moveTo>
                  <a:lnTo>
                    <a:pt x="216" y="19"/>
                  </a:lnTo>
                  <a:lnTo>
                    <a:pt x="256" y="24"/>
                  </a:lnTo>
                  <a:lnTo>
                    <a:pt x="263" y="24"/>
                  </a:lnTo>
                  <a:lnTo>
                    <a:pt x="275" y="26"/>
                  </a:lnTo>
                  <a:lnTo>
                    <a:pt x="273" y="22"/>
                  </a:lnTo>
                  <a:lnTo>
                    <a:pt x="258" y="19"/>
                  </a:lnTo>
                  <a:lnTo>
                    <a:pt x="251" y="19"/>
                  </a:lnTo>
                  <a:lnTo>
                    <a:pt x="221" y="14"/>
                  </a:lnTo>
                  <a:moveTo>
                    <a:pt x="88" y="0"/>
                  </a:moveTo>
                  <a:lnTo>
                    <a:pt x="88" y="3"/>
                  </a:lnTo>
                  <a:lnTo>
                    <a:pt x="53" y="36"/>
                  </a:lnTo>
                  <a:lnTo>
                    <a:pt x="48" y="41"/>
                  </a:lnTo>
                  <a:lnTo>
                    <a:pt x="48" y="41"/>
                  </a:lnTo>
                  <a:lnTo>
                    <a:pt x="43" y="45"/>
                  </a:lnTo>
                  <a:lnTo>
                    <a:pt x="29" y="60"/>
                  </a:lnTo>
                  <a:lnTo>
                    <a:pt x="27" y="62"/>
                  </a:lnTo>
                  <a:lnTo>
                    <a:pt x="10" y="79"/>
                  </a:lnTo>
                  <a:lnTo>
                    <a:pt x="0" y="88"/>
                  </a:lnTo>
                  <a:lnTo>
                    <a:pt x="15" y="86"/>
                  </a:lnTo>
                  <a:lnTo>
                    <a:pt x="95" y="74"/>
                  </a:lnTo>
                  <a:lnTo>
                    <a:pt x="100" y="71"/>
                  </a:lnTo>
                  <a:lnTo>
                    <a:pt x="131" y="67"/>
                  </a:lnTo>
                  <a:lnTo>
                    <a:pt x="143" y="67"/>
                  </a:lnTo>
                  <a:lnTo>
                    <a:pt x="147" y="64"/>
                  </a:lnTo>
                  <a:lnTo>
                    <a:pt x="154" y="64"/>
                  </a:lnTo>
                  <a:lnTo>
                    <a:pt x="171" y="62"/>
                  </a:lnTo>
                  <a:lnTo>
                    <a:pt x="176" y="57"/>
                  </a:lnTo>
                  <a:lnTo>
                    <a:pt x="169" y="57"/>
                  </a:lnTo>
                  <a:lnTo>
                    <a:pt x="147" y="60"/>
                  </a:lnTo>
                  <a:lnTo>
                    <a:pt x="143" y="62"/>
                  </a:lnTo>
                  <a:lnTo>
                    <a:pt x="131" y="62"/>
                  </a:lnTo>
                  <a:lnTo>
                    <a:pt x="109" y="67"/>
                  </a:lnTo>
                  <a:lnTo>
                    <a:pt x="95" y="69"/>
                  </a:lnTo>
                  <a:lnTo>
                    <a:pt x="90" y="69"/>
                  </a:lnTo>
                  <a:lnTo>
                    <a:pt x="15" y="81"/>
                  </a:lnTo>
                  <a:lnTo>
                    <a:pt x="31" y="64"/>
                  </a:lnTo>
                  <a:lnTo>
                    <a:pt x="36" y="60"/>
                  </a:lnTo>
                  <a:lnTo>
                    <a:pt x="48" y="45"/>
                  </a:lnTo>
                  <a:lnTo>
                    <a:pt x="53" y="43"/>
                  </a:lnTo>
                  <a:lnTo>
                    <a:pt x="55" y="38"/>
                  </a:lnTo>
                  <a:lnTo>
                    <a:pt x="90" y="5"/>
                  </a:lnTo>
                  <a:lnTo>
                    <a:pt x="145" y="12"/>
                  </a:lnTo>
                  <a:lnTo>
                    <a:pt x="150" y="12"/>
                  </a:lnTo>
                  <a:lnTo>
                    <a:pt x="211" y="19"/>
                  </a:lnTo>
                  <a:lnTo>
                    <a:pt x="214" y="14"/>
                  </a:lnTo>
                  <a:lnTo>
                    <a:pt x="150" y="7"/>
                  </a:lnTo>
                  <a:lnTo>
                    <a:pt x="145" y="7"/>
                  </a:lnTo>
                  <a:lnTo>
                    <a:pt x="90" y="0"/>
                  </a:lnTo>
                  <a:lnTo>
                    <a:pt x="88"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70" name="Freeform 50"/>
            <p:cNvSpPr>
              <a:spLocks noEditPoints="1"/>
            </p:cNvSpPr>
            <p:nvPr/>
          </p:nvSpPr>
          <p:spPr bwMode="auto">
            <a:xfrm>
              <a:off x="8010573" y="3433343"/>
              <a:ext cx="71563" cy="552986"/>
            </a:xfrm>
            <a:custGeom>
              <a:avLst/>
              <a:gdLst>
                <a:gd name="T0" fmla="*/ 5 w 17"/>
                <a:gd name="T1" fmla="*/ 16 h 143"/>
                <a:gd name="T2" fmla="*/ 7 w 17"/>
                <a:gd name="T3" fmla="*/ 42 h 143"/>
                <a:gd name="T4" fmla="*/ 8 w 17"/>
                <a:gd name="T5" fmla="*/ 52 h 143"/>
                <a:gd name="T6" fmla="*/ 8 w 17"/>
                <a:gd name="T7" fmla="*/ 62 h 143"/>
                <a:gd name="T8" fmla="*/ 9 w 17"/>
                <a:gd name="T9" fmla="*/ 70 h 143"/>
                <a:gd name="T10" fmla="*/ 10 w 17"/>
                <a:gd name="T11" fmla="*/ 77 h 143"/>
                <a:gd name="T12" fmla="*/ 13 w 17"/>
                <a:gd name="T13" fmla="*/ 121 h 143"/>
                <a:gd name="T14" fmla="*/ 2 w 17"/>
                <a:gd name="T15" fmla="*/ 141 h 143"/>
                <a:gd name="T16" fmla="*/ 2 w 17"/>
                <a:gd name="T17" fmla="*/ 120 h 143"/>
                <a:gd name="T18" fmla="*/ 2 w 17"/>
                <a:gd name="T19" fmla="*/ 80 h 143"/>
                <a:gd name="T20" fmla="*/ 2 w 17"/>
                <a:gd name="T21" fmla="*/ 60 h 143"/>
                <a:gd name="T22" fmla="*/ 2 w 17"/>
                <a:gd name="T23" fmla="*/ 51 h 143"/>
                <a:gd name="T24" fmla="*/ 2 w 17"/>
                <a:gd name="T25" fmla="*/ 19 h 143"/>
                <a:gd name="T26" fmla="*/ 0 w 17"/>
                <a:gd name="T27" fmla="*/ 21 h 143"/>
                <a:gd name="T28" fmla="*/ 0 w 17"/>
                <a:gd name="T29" fmla="*/ 49 h 143"/>
                <a:gd name="T30" fmla="*/ 0 w 17"/>
                <a:gd name="T31" fmla="*/ 50 h 143"/>
                <a:gd name="T32" fmla="*/ 0 w 17"/>
                <a:gd name="T33" fmla="*/ 60 h 143"/>
                <a:gd name="T34" fmla="*/ 0 w 17"/>
                <a:gd name="T35" fmla="*/ 81 h 143"/>
                <a:gd name="T36" fmla="*/ 0 w 17"/>
                <a:gd name="T37" fmla="*/ 120 h 143"/>
                <a:gd name="T38" fmla="*/ 0 w 17"/>
                <a:gd name="T39" fmla="*/ 141 h 143"/>
                <a:gd name="T40" fmla="*/ 2 w 17"/>
                <a:gd name="T41" fmla="*/ 143 h 143"/>
                <a:gd name="T42" fmla="*/ 17 w 17"/>
                <a:gd name="T43" fmla="*/ 142 h 143"/>
                <a:gd name="T44" fmla="*/ 15 w 17"/>
                <a:gd name="T45" fmla="*/ 121 h 143"/>
                <a:gd name="T46" fmla="*/ 11 w 17"/>
                <a:gd name="T47" fmla="*/ 76 h 143"/>
                <a:gd name="T48" fmla="*/ 11 w 17"/>
                <a:gd name="T49" fmla="*/ 69 h 143"/>
                <a:gd name="T50" fmla="*/ 10 w 17"/>
                <a:gd name="T51" fmla="*/ 60 h 143"/>
                <a:gd name="T52" fmla="*/ 9 w 17"/>
                <a:gd name="T53" fmla="*/ 50 h 143"/>
                <a:gd name="T54" fmla="*/ 8 w 17"/>
                <a:gd name="T55" fmla="*/ 36 h 143"/>
                <a:gd name="T56" fmla="*/ 6 w 17"/>
                <a:gd name="T57" fmla="*/ 14 h 143"/>
                <a:gd name="T58" fmla="*/ 3 w 17"/>
                <a:gd name="T59" fmla="*/ 2 h 143"/>
                <a:gd name="T60" fmla="*/ 4 w 17"/>
                <a:gd name="T61" fmla="*/ 10 h 143"/>
                <a:gd name="T62" fmla="*/ 4 w 17"/>
                <a:gd name="T63" fmla="*/ 13 h 143"/>
                <a:gd name="T64" fmla="*/ 6 w 17"/>
                <a:gd name="T65" fmla="*/ 10 h 143"/>
                <a:gd name="T66" fmla="*/ 6 w 17"/>
                <a:gd name="T67" fmla="*/ 7 h 143"/>
                <a:gd name="T68" fmla="*/ 5 w 17"/>
                <a:gd name="T69" fmla="*/ 1 h 143"/>
                <a:gd name="T70" fmla="*/ 0 w 17"/>
                <a:gd name="T71" fmla="*/ 0 h 143"/>
                <a:gd name="T72" fmla="*/ 0 w 17"/>
                <a:gd name="T73" fmla="*/ 1 h 143"/>
                <a:gd name="T74" fmla="*/ 0 w 17"/>
                <a:gd name="T75" fmla="*/ 10 h 143"/>
                <a:gd name="T76" fmla="*/ 0 w 17"/>
                <a:gd name="T77" fmla="*/ 17 h 143"/>
                <a:gd name="T78" fmla="*/ 2 w 17"/>
                <a:gd name="T79" fmla="*/ 16 h 143"/>
                <a:gd name="T80" fmla="*/ 2 w 17"/>
                <a:gd name="T81" fmla="*/ 12 h 143"/>
                <a:gd name="T82" fmla="*/ 2 w 17"/>
                <a:gd name="T83" fmla="*/ 9 h 143"/>
                <a:gd name="T84" fmla="*/ 2 w 17"/>
                <a:gd name="T85" fmla="*/ 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7" h="143">
                  <a:moveTo>
                    <a:pt x="6" y="14"/>
                  </a:moveTo>
                  <a:cubicBezTo>
                    <a:pt x="5" y="16"/>
                    <a:pt x="5" y="16"/>
                    <a:pt x="5" y="16"/>
                  </a:cubicBezTo>
                  <a:cubicBezTo>
                    <a:pt x="6" y="39"/>
                    <a:pt x="6" y="39"/>
                    <a:pt x="6" y="39"/>
                  </a:cubicBezTo>
                  <a:cubicBezTo>
                    <a:pt x="7" y="42"/>
                    <a:pt x="7" y="42"/>
                    <a:pt x="7" y="42"/>
                  </a:cubicBezTo>
                  <a:cubicBezTo>
                    <a:pt x="7" y="50"/>
                    <a:pt x="7" y="50"/>
                    <a:pt x="7" y="50"/>
                  </a:cubicBezTo>
                  <a:cubicBezTo>
                    <a:pt x="8" y="52"/>
                    <a:pt x="8" y="52"/>
                    <a:pt x="8" y="52"/>
                  </a:cubicBezTo>
                  <a:cubicBezTo>
                    <a:pt x="8" y="60"/>
                    <a:pt x="8" y="60"/>
                    <a:pt x="8" y="60"/>
                  </a:cubicBezTo>
                  <a:cubicBezTo>
                    <a:pt x="8" y="62"/>
                    <a:pt x="8" y="62"/>
                    <a:pt x="8" y="62"/>
                  </a:cubicBezTo>
                  <a:cubicBezTo>
                    <a:pt x="9" y="64"/>
                    <a:pt x="9" y="64"/>
                    <a:pt x="9" y="64"/>
                  </a:cubicBezTo>
                  <a:cubicBezTo>
                    <a:pt x="9" y="70"/>
                    <a:pt x="9" y="70"/>
                    <a:pt x="9" y="70"/>
                  </a:cubicBezTo>
                  <a:cubicBezTo>
                    <a:pt x="9" y="75"/>
                    <a:pt x="9" y="75"/>
                    <a:pt x="9" y="75"/>
                  </a:cubicBezTo>
                  <a:cubicBezTo>
                    <a:pt x="10" y="77"/>
                    <a:pt x="10" y="77"/>
                    <a:pt x="10" y="77"/>
                  </a:cubicBezTo>
                  <a:cubicBezTo>
                    <a:pt x="13" y="119"/>
                    <a:pt x="13" y="119"/>
                    <a:pt x="13" y="119"/>
                  </a:cubicBezTo>
                  <a:cubicBezTo>
                    <a:pt x="13" y="121"/>
                    <a:pt x="13" y="121"/>
                    <a:pt x="13" y="121"/>
                  </a:cubicBezTo>
                  <a:cubicBezTo>
                    <a:pt x="15" y="140"/>
                    <a:pt x="15" y="140"/>
                    <a:pt x="15" y="140"/>
                  </a:cubicBezTo>
                  <a:cubicBezTo>
                    <a:pt x="2" y="141"/>
                    <a:pt x="2" y="141"/>
                    <a:pt x="2" y="141"/>
                  </a:cubicBezTo>
                  <a:cubicBezTo>
                    <a:pt x="2" y="122"/>
                    <a:pt x="2" y="122"/>
                    <a:pt x="2" y="122"/>
                  </a:cubicBezTo>
                  <a:cubicBezTo>
                    <a:pt x="2" y="120"/>
                    <a:pt x="2" y="120"/>
                    <a:pt x="2" y="120"/>
                  </a:cubicBezTo>
                  <a:cubicBezTo>
                    <a:pt x="2" y="82"/>
                    <a:pt x="2" y="82"/>
                    <a:pt x="2" y="82"/>
                  </a:cubicBezTo>
                  <a:cubicBezTo>
                    <a:pt x="2" y="80"/>
                    <a:pt x="2" y="80"/>
                    <a:pt x="2" y="80"/>
                  </a:cubicBezTo>
                  <a:cubicBezTo>
                    <a:pt x="2" y="62"/>
                    <a:pt x="2" y="62"/>
                    <a:pt x="2" y="62"/>
                  </a:cubicBezTo>
                  <a:cubicBezTo>
                    <a:pt x="2" y="60"/>
                    <a:pt x="2" y="60"/>
                    <a:pt x="2" y="60"/>
                  </a:cubicBezTo>
                  <a:cubicBezTo>
                    <a:pt x="2" y="53"/>
                    <a:pt x="2" y="53"/>
                    <a:pt x="2" y="53"/>
                  </a:cubicBezTo>
                  <a:cubicBezTo>
                    <a:pt x="2" y="51"/>
                    <a:pt x="2" y="51"/>
                    <a:pt x="2" y="51"/>
                  </a:cubicBezTo>
                  <a:cubicBezTo>
                    <a:pt x="2" y="47"/>
                    <a:pt x="2" y="47"/>
                    <a:pt x="2" y="47"/>
                  </a:cubicBezTo>
                  <a:cubicBezTo>
                    <a:pt x="2" y="19"/>
                    <a:pt x="2" y="19"/>
                    <a:pt x="2" y="19"/>
                  </a:cubicBezTo>
                  <a:cubicBezTo>
                    <a:pt x="0" y="21"/>
                    <a:pt x="0" y="21"/>
                    <a:pt x="0" y="21"/>
                  </a:cubicBezTo>
                  <a:cubicBezTo>
                    <a:pt x="0" y="21"/>
                    <a:pt x="0" y="21"/>
                    <a:pt x="0" y="21"/>
                  </a:cubicBezTo>
                  <a:cubicBezTo>
                    <a:pt x="0" y="44"/>
                    <a:pt x="0" y="44"/>
                    <a:pt x="0" y="44"/>
                  </a:cubicBezTo>
                  <a:cubicBezTo>
                    <a:pt x="0" y="49"/>
                    <a:pt x="0" y="49"/>
                    <a:pt x="0" y="49"/>
                  </a:cubicBezTo>
                  <a:cubicBezTo>
                    <a:pt x="0" y="49"/>
                    <a:pt x="0" y="49"/>
                    <a:pt x="0" y="49"/>
                  </a:cubicBezTo>
                  <a:cubicBezTo>
                    <a:pt x="0" y="50"/>
                    <a:pt x="0" y="50"/>
                    <a:pt x="0" y="50"/>
                  </a:cubicBezTo>
                  <a:cubicBezTo>
                    <a:pt x="0" y="54"/>
                    <a:pt x="0" y="54"/>
                    <a:pt x="0" y="54"/>
                  </a:cubicBezTo>
                  <a:cubicBezTo>
                    <a:pt x="0" y="60"/>
                    <a:pt x="0" y="60"/>
                    <a:pt x="0" y="60"/>
                  </a:cubicBezTo>
                  <a:cubicBezTo>
                    <a:pt x="0" y="61"/>
                    <a:pt x="0" y="61"/>
                    <a:pt x="0" y="61"/>
                  </a:cubicBezTo>
                  <a:cubicBezTo>
                    <a:pt x="0" y="81"/>
                    <a:pt x="0" y="81"/>
                    <a:pt x="0" y="81"/>
                  </a:cubicBezTo>
                  <a:cubicBezTo>
                    <a:pt x="0" y="84"/>
                    <a:pt x="0" y="84"/>
                    <a:pt x="0" y="84"/>
                  </a:cubicBezTo>
                  <a:cubicBezTo>
                    <a:pt x="0" y="120"/>
                    <a:pt x="0" y="120"/>
                    <a:pt x="0" y="120"/>
                  </a:cubicBezTo>
                  <a:cubicBezTo>
                    <a:pt x="0" y="122"/>
                    <a:pt x="0" y="122"/>
                    <a:pt x="0" y="122"/>
                  </a:cubicBezTo>
                  <a:cubicBezTo>
                    <a:pt x="0" y="141"/>
                    <a:pt x="0" y="141"/>
                    <a:pt x="0" y="141"/>
                  </a:cubicBezTo>
                  <a:cubicBezTo>
                    <a:pt x="0" y="143"/>
                    <a:pt x="0" y="143"/>
                    <a:pt x="0" y="143"/>
                  </a:cubicBezTo>
                  <a:cubicBezTo>
                    <a:pt x="2" y="143"/>
                    <a:pt x="2" y="143"/>
                    <a:pt x="2" y="143"/>
                  </a:cubicBezTo>
                  <a:cubicBezTo>
                    <a:pt x="15" y="142"/>
                    <a:pt x="15" y="142"/>
                    <a:pt x="15" y="142"/>
                  </a:cubicBezTo>
                  <a:cubicBezTo>
                    <a:pt x="17" y="142"/>
                    <a:pt x="17" y="142"/>
                    <a:pt x="17" y="142"/>
                  </a:cubicBezTo>
                  <a:cubicBezTo>
                    <a:pt x="17" y="140"/>
                    <a:pt x="17" y="140"/>
                    <a:pt x="17" y="140"/>
                  </a:cubicBezTo>
                  <a:cubicBezTo>
                    <a:pt x="15" y="121"/>
                    <a:pt x="15" y="121"/>
                    <a:pt x="15" y="121"/>
                  </a:cubicBezTo>
                  <a:cubicBezTo>
                    <a:pt x="15" y="119"/>
                    <a:pt x="15" y="119"/>
                    <a:pt x="15" y="119"/>
                  </a:cubicBezTo>
                  <a:cubicBezTo>
                    <a:pt x="11" y="76"/>
                    <a:pt x="11" y="76"/>
                    <a:pt x="11" y="76"/>
                  </a:cubicBezTo>
                  <a:cubicBezTo>
                    <a:pt x="11" y="75"/>
                    <a:pt x="11" y="75"/>
                    <a:pt x="11" y="75"/>
                  </a:cubicBezTo>
                  <a:cubicBezTo>
                    <a:pt x="11" y="69"/>
                    <a:pt x="11" y="69"/>
                    <a:pt x="11" y="69"/>
                  </a:cubicBezTo>
                  <a:cubicBezTo>
                    <a:pt x="10" y="62"/>
                    <a:pt x="10" y="62"/>
                    <a:pt x="10" y="62"/>
                  </a:cubicBezTo>
                  <a:cubicBezTo>
                    <a:pt x="10" y="60"/>
                    <a:pt x="10" y="60"/>
                    <a:pt x="10" y="60"/>
                  </a:cubicBezTo>
                  <a:cubicBezTo>
                    <a:pt x="9" y="52"/>
                    <a:pt x="9" y="52"/>
                    <a:pt x="9" y="52"/>
                  </a:cubicBezTo>
                  <a:cubicBezTo>
                    <a:pt x="9" y="50"/>
                    <a:pt x="9" y="50"/>
                    <a:pt x="9" y="50"/>
                  </a:cubicBezTo>
                  <a:cubicBezTo>
                    <a:pt x="8" y="39"/>
                    <a:pt x="8" y="39"/>
                    <a:pt x="8" y="39"/>
                  </a:cubicBezTo>
                  <a:cubicBezTo>
                    <a:pt x="8" y="36"/>
                    <a:pt x="8" y="36"/>
                    <a:pt x="8" y="36"/>
                  </a:cubicBezTo>
                  <a:cubicBezTo>
                    <a:pt x="6" y="15"/>
                    <a:pt x="6" y="15"/>
                    <a:pt x="6" y="15"/>
                  </a:cubicBezTo>
                  <a:cubicBezTo>
                    <a:pt x="6" y="14"/>
                    <a:pt x="6" y="14"/>
                    <a:pt x="6" y="14"/>
                  </a:cubicBezTo>
                  <a:moveTo>
                    <a:pt x="3" y="1"/>
                  </a:moveTo>
                  <a:cubicBezTo>
                    <a:pt x="3" y="2"/>
                    <a:pt x="3" y="2"/>
                    <a:pt x="3" y="2"/>
                  </a:cubicBezTo>
                  <a:cubicBezTo>
                    <a:pt x="4" y="9"/>
                    <a:pt x="4" y="9"/>
                    <a:pt x="4" y="9"/>
                  </a:cubicBezTo>
                  <a:cubicBezTo>
                    <a:pt x="4" y="10"/>
                    <a:pt x="4" y="10"/>
                    <a:pt x="4" y="10"/>
                  </a:cubicBezTo>
                  <a:cubicBezTo>
                    <a:pt x="4" y="11"/>
                    <a:pt x="4" y="11"/>
                    <a:pt x="4" y="11"/>
                  </a:cubicBezTo>
                  <a:cubicBezTo>
                    <a:pt x="4" y="13"/>
                    <a:pt x="4" y="13"/>
                    <a:pt x="4" y="13"/>
                  </a:cubicBezTo>
                  <a:cubicBezTo>
                    <a:pt x="6" y="11"/>
                    <a:pt x="6" y="11"/>
                    <a:pt x="6" y="11"/>
                  </a:cubicBezTo>
                  <a:cubicBezTo>
                    <a:pt x="6" y="10"/>
                    <a:pt x="6" y="10"/>
                    <a:pt x="6" y="10"/>
                  </a:cubicBezTo>
                  <a:cubicBezTo>
                    <a:pt x="6" y="10"/>
                    <a:pt x="6" y="10"/>
                    <a:pt x="6" y="10"/>
                  </a:cubicBezTo>
                  <a:cubicBezTo>
                    <a:pt x="6" y="7"/>
                    <a:pt x="6" y="7"/>
                    <a:pt x="6" y="7"/>
                  </a:cubicBezTo>
                  <a:cubicBezTo>
                    <a:pt x="5" y="3"/>
                    <a:pt x="5" y="3"/>
                    <a:pt x="5" y="3"/>
                  </a:cubicBezTo>
                  <a:cubicBezTo>
                    <a:pt x="5" y="1"/>
                    <a:pt x="5" y="1"/>
                    <a:pt x="5" y="1"/>
                  </a:cubicBezTo>
                  <a:cubicBezTo>
                    <a:pt x="4" y="1"/>
                    <a:pt x="4" y="1"/>
                    <a:pt x="3" y="1"/>
                  </a:cubicBezTo>
                  <a:moveTo>
                    <a:pt x="0" y="0"/>
                  </a:moveTo>
                  <a:cubicBezTo>
                    <a:pt x="0" y="0"/>
                    <a:pt x="0" y="0"/>
                    <a:pt x="0" y="0"/>
                  </a:cubicBezTo>
                  <a:cubicBezTo>
                    <a:pt x="0" y="1"/>
                    <a:pt x="0" y="1"/>
                    <a:pt x="0" y="1"/>
                  </a:cubicBezTo>
                  <a:cubicBezTo>
                    <a:pt x="0" y="8"/>
                    <a:pt x="0" y="8"/>
                    <a:pt x="0" y="8"/>
                  </a:cubicBezTo>
                  <a:cubicBezTo>
                    <a:pt x="0" y="10"/>
                    <a:pt x="0" y="10"/>
                    <a:pt x="0" y="10"/>
                  </a:cubicBezTo>
                  <a:cubicBezTo>
                    <a:pt x="0" y="10"/>
                    <a:pt x="0" y="10"/>
                    <a:pt x="0" y="10"/>
                  </a:cubicBezTo>
                  <a:cubicBezTo>
                    <a:pt x="0" y="17"/>
                    <a:pt x="0" y="17"/>
                    <a:pt x="0" y="17"/>
                  </a:cubicBezTo>
                  <a:cubicBezTo>
                    <a:pt x="0" y="18"/>
                    <a:pt x="0" y="18"/>
                    <a:pt x="0" y="18"/>
                  </a:cubicBezTo>
                  <a:cubicBezTo>
                    <a:pt x="2" y="16"/>
                    <a:pt x="2" y="16"/>
                    <a:pt x="2" y="16"/>
                  </a:cubicBezTo>
                  <a:cubicBezTo>
                    <a:pt x="2" y="14"/>
                    <a:pt x="2" y="14"/>
                    <a:pt x="2" y="14"/>
                  </a:cubicBezTo>
                  <a:cubicBezTo>
                    <a:pt x="2" y="12"/>
                    <a:pt x="2" y="12"/>
                    <a:pt x="2" y="12"/>
                  </a:cubicBezTo>
                  <a:cubicBezTo>
                    <a:pt x="2" y="9"/>
                    <a:pt x="2" y="9"/>
                    <a:pt x="2" y="9"/>
                  </a:cubicBezTo>
                  <a:cubicBezTo>
                    <a:pt x="2" y="9"/>
                    <a:pt x="2" y="9"/>
                    <a:pt x="2" y="9"/>
                  </a:cubicBezTo>
                  <a:cubicBezTo>
                    <a:pt x="2" y="1"/>
                    <a:pt x="2" y="1"/>
                    <a:pt x="2" y="1"/>
                  </a:cubicBezTo>
                  <a:cubicBezTo>
                    <a:pt x="2" y="0"/>
                    <a:pt x="2" y="0"/>
                    <a:pt x="2" y="0"/>
                  </a:cubicBezTo>
                  <a:cubicBezTo>
                    <a:pt x="1" y="0"/>
                    <a:pt x="1" y="0"/>
                    <a:pt x="0"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71" name="Freeform 51"/>
            <p:cNvSpPr>
              <a:spLocks noEditPoints="1"/>
            </p:cNvSpPr>
            <p:nvPr/>
          </p:nvSpPr>
          <p:spPr bwMode="auto">
            <a:xfrm>
              <a:off x="10742490" y="3460993"/>
              <a:ext cx="220057" cy="486304"/>
            </a:xfrm>
            <a:custGeom>
              <a:avLst/>
              <a:gdLst>
                <a:gd name="T0" fmla="*/ 0 w 123"/>
                <a:gd name="T1" fmla="*/ 299 h 299"/>
                <a:gd name="T2" fmla="*/ 0 w 123"/>
                <a:gd name="T3" fmla="*/ 282 h 299"/>
                <a:gd name="T4" fmla="*/ 0 w 123"/>
                <a:gd name="T5" fmla="*/ 275 h 299"/>
                <a:gd name="T6" fmla="*/ 9 w 123"/>
                <a:gd name="T7" fmla="*/ 282 h 299"/>
                <a:gd name="T8" fmla="*/ 16 w 123"/>
                <a:gd name="T9" fmla="*/ 259 h 299"/>
                <a:gd name="T10" fmla="*/ 7 w 123"/>
                <a:gd name="T11" fmla="*/ 247 h 299"/>
                <a:gd name="T12" fmla="*/ 40 w 123"/>
                <a:gd name="T13" fmla="*/ 216 h 299"/>
                <a:gd name="T14" fmla="*/ 21 w 123"/>
                <a:gd name="T15" fmla="*/ 259 h 299"/>
                <a:gd name="T16" fmla="*/ 40 w 123"/>
                <a:gd name="T17" fmla="*/ 216 h 299"/>
                <a:gd name="T18" fmla="*/ 7 w 123"/>
                <a:gd name="T19" fmla="*/ 202 h 299"/>
                <a:gd name="T20" fmla="*/ 7 w 123"/>
                <a:gd name="T21" fmla="*/ 242 h 299"/>
                <a:gd name="T22" fmla="*/ 7 w 123"/>
                <a:gd name="T23" fmla="*/ 202 h 299"/>
                <a:gd name="T24" fmla="*/ 9 w 123"/>
                <a:gd name="T25" fmla="*/ 197 h 299"/>
                <a:gd name="T26" fmla="*/ 12 w 123"/>
                <a:gd name="T27" fmla="*/ 197 h 299"/>
                <a:gd name="T28" fmla="*/ 12 w 123"/>
                <a:gd name="T29" fmla="*/ 154 h 299"/>
                <a:gd name="T30" fmla="*/ 12 w 123"/>
                <a:gd name="T31" fmla="*/ 190 h 299"/>
                <a:gd name="T32" fmla="*/ 106 w 123"/>
                <a:gd name="T33" fmla="*/ 107 h 299"/>
                <a:gd name="T34" fmla="*/ 42 w 123"/>
                <a:gd name="T35" fmla="*/ 214 h 299"/>
                <a:gd name="T36" fmla="*/ 106 w 123"/>
                <a:gd name="T37" fmla="*/ 107 h 299"/>
                <a:gd name="T38" fmla="*/ 102 w 123"/>
                <a:gd name="T39" fmla="*/ 102 h 299"/>
                <a:gd name="T40" fmla="*/ 113 w 123"/>
                <a:gd name="T41" fmla="*/ 90 h 299"/>
                <a:gd name="T42" fmla="*/ 113 w 123"/>
                <a:gd name="T43" fmla="*/ 71 h 299"/>
                <a:gd name="T44" fmla="*/ 116 w 123"/>
                <a:gd name="T45" fmla="*/ 78 h 299"/>
                <a:gd name="T46" fmla="*/ 118 w 123"/>
                <a:gd name="T47" fmla="*/ 85 h 299"/>
                <a:gd name="T48" fmla="*/ 123 w 123"/>
                <a:gd name="T49" fmla="*/ 76 h 299"/>
                <a:gd name="T50" fmla="*/ 113 w 123"/>
                <a:gd name="T51" fmla="*/ 71 h 299"/>
                <a:gd name="T52" fmla="*/ 16 w 123"/>
                <a:gd name="T53" fmla="*/ 76 h 299"/>
                <a:gd name="T54" fmla="*/ 14 w 123"/>
                <a:gd name="T55" fmla="*/ 97 h 299"/>
                <a:gd name="T56" fmla="*/ 16 w 123"/>
                <a:gd name="T57" fmla="*/ 140 h 299"/>
                <a:gd name="T58" fmla="*/ 21 w 123"/>
                <a:gd name="T59" fmla="*/ 88 h 299"/>
                <a:gd name="T60" fmla="*/ 87 w 123"/>
                <a:gd name="T61" fmla="*/ 50 h 299"/>
                <a:gd name="T62" fmla="*/ 87 w 123"/>
                <a:gd name="T63" fmla="*/ 57 h 299"/>
                <a:gd name="T64" fmla="*/ 106 w 123"/>
                <a:gd name="T65" fmla="*/ 64 h 299"/>
                <a:gd name="T66" fmla="*/ 90 w 123"/>
                <a:gd name="T67" fmla="*/ 50 h 299"/>
                <a:gd name="T68" fmla="*/ 42 w 123"/>
                <a:gd name="T69" fmla="*/ 14 h 299"/>
                <a:gd name="T70" fmla="*/ 83 w 123"/>
                <a:gd name="T71" fmla="*/ 52 h 299"/>
                <a:gd name="T72" fmla="*/ 42 w 123"/>
                <a:gd name="T73" fmla="*/ 14 h 299"/>
                <a:gd name="T74" fmla="*/ 21 w 123"/>
                <a:gd name="T75" fmla="*/ 7 h 299"/>
                <a:gd name="T76" fmla="*/ 24 w 123"/>
                <a:gd name="T77" fmla="*/ 52 h 299"/>
                <a:gd name="T78" fmla="*/ 38 w 123"/>
                <a:gd name="T79" fmla="*/ 17 h 299"/>
                <a:gd name="T80" fmla="*/ 28 w 123"/>
                <a:gd name="T81" fmla="*/ 5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23" h="299">
                  <a:moveTo>
                    <a:pt x="0" y="282"/>
                  </a:moveTo>
                  <a:lnTo>
                    <a:pt x="0" y="299"/>
                  </a:lnTo>
                  <a:lnTo>
                    <a:pt x="5" y="287"/>
                  </a:lnTo>
                  <a:lnTo>
                    <a:pt x="0" y="282"/>
                  </a:lnTo>
                  <a:close/>
                  <a:moveTo>
                    <a:pt x="5" y="242"/>
                  </a:moveTo>
                  <a:lnTo>
                    <a:pt x="0" y="275"/>
                  </a:lnTo>
                  <a:lnTo>
                    <a:pt x="7" y="285"/>
                  </a:lnTo>
                  <a:lnTo>
                    <a:pt x="9" y="282"/>
                  </a:lnTo>
                  <a:lnTo>
                    <a:pt x="19" y="263"/>
                  </a:lnTo>
                  <a:lnTo>
                    <a:pt x="16" y="259"/>
                  </a:lnTo>
                  <a:lnTo>
                    <a:pt x="5" y="280"/>
                  </a:lnTo>
                  <a:lnTo>
                    <a:pt x="7" y="247"/>
                  </a:lnTo>
                  <a:lnTo>
                    <a:pt x="5" y="242"/>
                  </a:lnTo>
                  <a:close/>
                  <a:moveTo>
                    <a:pt x="40" y="216"/>
                  </a:moveTo>
                  <a:lnTo>
                    <a:pt x="19" y="256"/>
                  </a:lnTo>
                  <a:lnTo>
                    <a:pt x="21" y="259"/>
                  </a:lnTo>
                  <a:lnTo>
                    <a:pt x="45" y="218"/>
                  </a:lnTo>
                  <a:lnTo>
                    <a:pt x="40" y="216"/>
                  </a:lnTo>
                  <a:close/>
                  <a:moveTo>
                    <a:pt x="7" y="202"/>
                  </a:moveTo>
                  <a:lnTo>
                    <a:pt x="7" y="202"/>
                  </a:lnTo>
                  <a:lnTo>
                    <a:pt x="5" y="237"/>
                  </a:lnTo>
                  <a:lnTo>
                    <a:pt x="7" y="242"/>
                  </a:lnTo>
                  <a:lnTo>
                    <a:pt x="12" y="202"/>
                  </a:lnTo>
                  <a:lnTo>
                    <a:pt x="7" y="202"/>
                  </a:lnTo>
                  <a:close/>
                  <a:moveTo>
                    <a:pt x="12" y="197"/>
                  </a:moveTo>
                  <a:lnTo>
                    <a:pt x="9" y="197"/>
                  </a:lnTo>
                  <a:lnTo>
                    <a:pt x="12" y="197"/>
                  </a:lnTo>
                  <a:lnTo>
                    <a:pt x="12" y="197"/>
                  </a:lnTo>
                  <a:close/>
                  <a:moveTo>
                    <a:pt x="16" y="147"/>
                  </a:moveTo>
                  <a:lnTo>
                    <a:pt x="12" y="154"/>
                  </a:lnTo>
                  <a:lnTo>
                    <a:pt x="7" y="195"/>
                  </a:lnTo>
                  <a:lnTo>
                    <a:pt x="12" y="190"/>
                  </a:lnTo>
                  <a:lnTo>
                    <a:pt x="16" y="147"/>
                  </a:lnTo>
                  <a:close/>
                  <a:moveTo>
                    <a:pt x="106" y="107"/>
                  </a:moveTo>
                  <a:lnTo>
                    <a:pt x="95" y="116"/>
                  </a:lnTo>
                  <a:lnTo>
                    <a:pt x="42" y="214"/>
                  </a:lnTo>
                  <a:lnTo>
                    <a:pt x="45" y="214"/>
                  </a:lnTo>
                  <a:lnTo>
                    <a:pt x="106" y="107"/>
                  </a:lnTo>
                  <a:close/>
                  <a:moveTo>
                    <a:pt x="111" y="85"/>
                  </a:moveTo>
                  <a:lnTo>
                    <a:pt x="102" y="102"/>
                  </a:lnTo>
                  <a:lnTo>
                    <a:pt x="113" y="93"/>
                  </a:lnTo>
                  <a:lnTo>
                    <a:pt x="113" y="90"/>
                  </a:lnTo>
                  <a:lnTo>
                    <a:pt x="111" y="85"/>
                  </a:lnTo>
                  <a:close/>
                  <a:moveTo>
                    <a:pt x="113" y="71"/>
                  </a:moveTo>
                  <a:lnTo>
                    <a:pt x="116" y="78"/>
                  </a:lnTo>
                  <a:lnTo>
                    <a:pt x="116" y="78"/>
                  </a:lnTo>
                  <a:lnTo>
                    <a:pt x="116" y="78"/>
                  </a:lnTo>
                  <a:lnTo>
                    <a:pt x="118" y="85"/>
                  </a:lnTo>
                  <a:lnTo>
                    <a:pt x="121" y="81"/>
                  </a:lnTo>
                  <a:lnTo>
                    <a:pt x="123" y="76"/>
                  </a:lnTo>
                  <a:lnTo>
                    <a:pt x="118" y="74"/>
                  </a:lnTo>
                  <a:lnTo>
                    <a:pt x="113" y="71"/>
                  </a:lnTo>
                  <a:close/>
                  <a:moveTo>
                    <a:pt x="21" y="64"/>
                  </a:moveTo>
                  <a:lnTo>
                    <a:pt x="16" y="76"/>
                  </a:lnTo>
                  <a:lnTo>
                    <a:pt x="16" y="90"/>
                  </a:lnTo>
                  <a:lnTo>
                    <a:pt x="14" y="97"/>
                  </a:lnTo>
                  <a:lnTo>
                    <a:pt x="12" y="145"/>
                  </a:lnTo>
                  <a:lnTo>
                    <a:pt x="16" y="140"/>
                  </a:lnTo>
                  <a:lnTo>
                    <a:pt x="19" y="93"/>
                  </a:lnTo>
                  <a:lnTo>
                    <a:pt x="21" y="88"/>
                  </a:lnTo>
                  <a:lnTo>
                    <a:pt x="21" y="64"/>
                  </a:lnTo>
                  <a:close/>
                  <a:moveTo>
                    <a:pt x="87" y="50"/>
                  </a:moveTo>
                  <a:lnTo>
                    <a:pt x="85" y="55"/>
                  </a:lnTo>
                  <a:lnTo>
                    <a:pt x="87" y="57"/>
                  </a:lnTo>
                  <a:lnTo>
                    <a:pt x="109" y="71"/>
                  </a:lnTo>
                  <a:lnTo>
                    <a:pt x="106" y="64"/>
                  </a:lnTo>
                  <a:lnTo>
                    <a:pt x="92" y="55"/>
                  </a:lnTo>
                  <a:lnTo>
                    <a:pt x="90" y="50"/>
                  </a:lnTo>
                  <a:lnTo>
                    <a:pt x="87" y="50"/>
                  </a:lnTo>
                  <a:close/>
                  <a:moveTo>
                    <a:pt x="42" y="14"/>
                  </a:moveTo>
                  <a:lnTo>
                    <a:pt x="42" y="19"/>
                  </a:lnTo>
                  <a:lnTo>
                    <a:pt x="83" y="52"/>
                  </a:lnTo>
                  <a:lnTo>
                    <a:pt x="85" y="47"/>
                  </a:lnTo>
                  <a:lnTo>
                    <a:pt x="42" y="14"/>
                  </a:lnTo>
                  <a:close/>
                  <a:moveTo>
                    <a:pt x="24" y="0"/>
                  </a:moveTo>
                  <a:lnTo>
                    <a:pt x="21" y="7"/>
                  </a:lnTo>
                  <a:lnTo>
                    <a:pt x="19" y="64"/>
                  </a:lnTo>
                  <a:lnTo>
                    <a:pt x="24" y="52"/>
                  </a:lnTo>
                  <a:lnTo>
                    <a:pt x="26" y="7"/>
                  </a:lnTo>
                  <a:lnTo>
                    <a:pt x="38" y="17"/>
                  </a:lnTo>
                  <a:lnTo>
                    <a:pt x="40" y="12"/>
                  </a:lnTo>
                  <a:lnTo>
                    <a:pt x="28" y="5"/>
                  </a:lnTo>
                  <a:lnTo>
                    <a:pt x="24"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72" name="Freeform 52"/>
            <p:cNvSpPr>
              <a:spLocks noEditPoints="1"/>
            </p:cNvSpPr>
            <p:nvPr/>
          </p:nvSpPr>
          <p:spPr bwMode="auto">
            <a:xfrm>
              <a:off x="10742490" y="3460993"/>
              <a:ext cx="220057" cy="486304"/>
            </a:xfrm>
            <a:custGeom>
              <a:avLst/>
              <a:gdLst>
                <a:gd name="T0" fmla="*/ 0 w 123"/>
                <a:gd name="T1" fmla="*/ 299 h 299"/>
                <a:gd name="T2" fmla="*/ 0 w 123"/>
                <a:gd name="T3" fmla="*/ 282 h 299"/>
                <a:gd name="T4" fmla="*/ 0 w 123"/>
                <a:gd name="T5" fmla="*/ 275 h 299"/>
                <a:gd name="T6" fmla="*/ 9 w 123"/>
                <a:gd name="T7" fmla="*/ 282 h 299"/>
                <a:gd name="T8" fmla="*/ 16 w 123"/>
                <a:gd name="T9" fmla="*/ 259 h 299"/>
                <a:gd name="T10" fmla="*/ 7 w 123"/>
                <a:gd name="T11" fmla="*/ 247 h 299"/>
                <a:gd name="T12" fmla="*/ 40 w 123"/>
                <a:gd name="T13" fmla="*/ 216 h 299"/>
                <a:gd name="T14" fmla="*/ 21 w 123"/>
                <a:gd name="T15" fmla="*/ 259 h 299"/>
                <a:gd name="T16" fmla="*/ 40 w 123"/>
                <a:gd name="T17" fmla="*/ 216 h 299"/>
                <a:gd name="T18" fmla="*/ 7 w 123"/>
                <a:gd name="T19" fmla="*/ 202 h 299"/>
                <a:gd name="T20" fmla="*/ 7 w 123"/>
                <a:gd name="T21" fmla="*/ 242 h 299"/>
                <a:gd name="T22" fmla="*/ 7 w 123"/>
                <a:gd name="T23" fmla="*/ 202 h 299"/>
                <a:gd name="T24" fmla="*/ 9 w 123"/>
                <a:gd name="T25" fmla="*/ 197 h 299"/>
                <a:gd name="T26" fmla="*/ 12 w 123"/>
                <a:gd name="T27" fmla="*/ 197 h 299"/>
                <a:gd name="T28" fmla="*/ 12 w 123"/>
                <a:gd name="T29" fmla="*/ 154 h 299"/>
                <a:gd name="T30" fmla="*/ 12 w 123"/>
                <a:gd name="T31" fmla="*/ 190 h 299"/>
                <a:gd name="T32" fmla="*/ 106 w 123"/>
                <a:gd name="T33" fmla="*/ 107 h 299"/>
                <a:gd name="T34" fmla="*/ 42 w 123"/>
                <a:gd name="T35" fmla="*/ 214 h 299"/>
                <a:gd name="T36" fmla="*/ 106 w 123"/>
                <a:gd name="T37" fmla="*/ 107 h 299"/>
                <a:gd name="T38" fmla="*/ 102 w 123"/>
                <a:gd name="T39" fmla="*/ 102 h 299"/>
                <a:gd name="T40" fmla="*/ 113 w 123"/>
                <a:gd name="T41" fmla="*/ 90 h 299"/>
                <a:gd name="T42" fmla="*/ 113 w 123"/>
                <a:gd name="T43" fmla="*/ 71 h 299"/>
                <a:gd name="T44" fmla="*/ 116 w 123"/>
                <a:gd name="T45" fmla="*/ 78 h 299"/>
                <a:gd name="T46" fmla="*/ 118 w 123"/>
                <a:gd name="T47" fmla="*/ 85 h 299"/>
                <a:gd name="T48" fmla="*/ 123 w 123"/>
                <a:gd name="T49" fmla="*/ 76 h 299"/>
                <a:gd name="T50" fmla="*/ 113 w 123"/>
                <a:gd name="T51" fmla="*/ 71 h 299"/>
                <a:gd name="T52" fmla="*/ 16 w 123"/>
                <a:gd name="T53" fmla="*/ 76 h 299"/>
                <a:gd name="T54" fmla="*/ 14 w 123"/>
                <a:gd name="T55" fmla="*/ 97 h 299"/>
                <a:gd name="T56" fmla="*/ 16 w 123"/>
                <a:gd name="T57" fmla="*/ 140 h 299"/>
                <a:gd name="T58" fmla="*/ 21 w 123"/>
                <a:gd name="T59" fmla="*/ 88 h 299"/>
                <a:gd name="T60" fmla="*/ 87 w 123"/>
                <a:gd name="T61" fmla="*/ 50 h 299"/>
                <a:gd name="T62" fmla="*/ 87 w 123"/>
                <a:gd name="T63" fmla="*/ 57 h 299"/>
                <a:gd name="T64" fmla="*/ 106 w 123"/>
                <a:gd name="T65" fmla="*/ 64 h 299"/>
                <a:gd name="T66" fmla="*/ 90 w 123"/>
                <a:gd name="T67" fmla="*/ 50 h 299"/>
                <a:gd name="T68" fmla="*/ 42 w 123"/>
                <a:gd name="T69" fmla="*/ 14 h 299"/>
                <a:gd name="T70" fmla="*/ 83 w 123"/>
                <a:gd name="T71" fmla="*/ 52 h 299"/>
                <a:gd name="T72" fmla="*/ 42 w 123"/>
                <a:gd name="T73" fmla="*/ 14 h 299"/>
                <a:gd name="T74" fmla="*/ 21 w 123"/>
                <a:gd name="T75" fmla="*/ 7 h 299"/>
                <a:gd name="T76" fmla="*/ 24 w 123"/>
                <a:gd name="T77" fmla="*/ 52 h 299"/>
                <a:gd name="T78" fmla="*/ 38 w 123"/>
                <a:gd name="T79" fmla="*/ 17 h 299"/>
                <a:gd name="T80" fmla="*/ 28 w 123"/>
                <a:gd name="T81" fmla="*/ 5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23" h="299">
                  <a:moveTo>
                    <a:pt x="0" y="282"/>
                  </a:moveTo>
                  <a:lnTo>
                    <a:pt x="0" y="299"/>
                  </a:lnTo>
                  <a:lnTo>
                    <a:pt x="5" y="287"/>
                  </a:lnTo>
                  <a:lnTo>
                    <a:pt x="0" y="282"/>
                  </a:lnTo>
                  <a:moveTo>
                    <a:pt x="5" y="242"/>
                  </a:moveTo>
                  <a:lnTo>
                    <a:pt x="0" y="275"/>
                  </a:lnTo>
                  <a:lnTo>
                    <a:pt x="7" y="285"/>
                  </a:lnTo>
                  <a:lnTo>
                    <a:pt x="9" y="282"/>
                  </a:lnTo>
                  <a:lnTo>
                    <a:pt x="19" y="263"/>
                  </a:lnTo>
                  <a:lnTo>
                    <a:pt x="16" y="259"/>
                  </a:lnTo>
                  <a:lnTo>
                    <a:pt x="5" y="280"/>
                  </a:lnTo>
                  <a:lnTo>
                    <a:pt x="7" y="247"/>
                  </a:lnTo>
                  <a:lnTo>
                    <a:pt x="5" y="242"/>
                  </a:lnTo>
                  <a:moveTo>
                    <a:pt x="40" y="216"/>
                  </a:moveTo>
                  <a:lnTo>
                    <a:pt x="19" y="256"/>
                  </a:lnTo>
                  <a:lnTo>
                    <a:pt x="21" y="259"/>
                  </a:lnTo>
                  <a:lnTo>
                    <a:pt x="45" y="218"/>
                  </a:lnTo>
                  <a:lnTo>
                    <a:pt x="40" y="216"/>
                  </a:lnTo>
                  <a:moveTo>
                    <a:pt x="7" y="202"/>
                  </a:moveTo>
                  <a:lnTo>
                    <a:pt x="7" y="202"/>
                  </a:lnTo>
                  <a:lnTo>
                    <a:pt x="5" y="237"/>
                  </a:lnTo>
                  <a:lnTo>
                    <a:pt x="7" y="242"/>
                  </a:lnTo>
                  <a:lnTo>
                    <a:pt x="12" y="202"/>
                  </a:lnTo>
                  <a:lnTo>
                    <a:pt x="7" y="202"/>
                  </a:lnTo>
                  <a:moveTo>
                    <a:pt x="12" y="197"/>
                  </a:moveTo>
                  <a:lnTo>
                    <a:pt x="9" y="197"/>
                  </a:lnTo>
                  <a:lnTo>
                    <a:pt x="12" y="197"/>
                  </a:lnTo>
                  <a:lnTo>
                    <a:pt x="12" y="197"/>
                  </a:lnTo>
                  <a:moveTo>
                    <a:pt x="16" y="147"/>
                  </a:moveTo>
                  <a:lnTo>
                    <a:pt x="12" y="154"/>
                  </a:lnTo>
                  <a:lnTo>
                    <a:pt x="7" y="195"/>
                  </a:lnTo>
                  <a:lnTo>
                    <a:pt x="12" y="190"/>
                  </a:lnTo>
                  <a:lnTo>
                    <a:pt x="16" y="147"/>
                  </a:lnTo>
                  <a:moveTo>
                    <a:pt x="106" y="107"/>
                  </a:moveTo>
                  <a:lnTo>
                    <a:pt x="95" y="116"/>
                  </a:lnTo>
                  <a:lnTo>
                    <a:pt x="42" y="214"/>
                  </a:lnTo>
                  <a:lnTo>
                    <a:pt x="45" y="214"/>
                  </a:lnTo>
                  <a:lnTo>
                    <a:pt x="106" y="107"/>
                  </a:lnTo>
                  <a:moveTo>
                    <a:pt x="111" y="85"/>
                  </a:moveTo>
                  <a:lnTo>
                    <a:pt x="102" y="102"/>
                  </a:lnTo>
                  <a:lnTo>
                    <a:pt x="113" y="93"/>
                  </a:lnTo>
                  <a:lnTo>
                    <a:pt x="113" y="90"/>
                  </a:lnTo>
                  <a:lnTo>
                    <a:pt x="111" y="85"/>
                  </a:lnTo>
                  <a:moveTo>
                    <a:pt x="113" y="71"/>
                  </a:moveTo>
                  <a:lnTo>
                    <a:pt x="116" y="78"/>
                  </a:lnTo>
                  <a:lnTo>
                    <a:pt x="116" y="78"/>
                  </a:lnTo>
                  <a:lnTo>
                    <a:pt x="116" y="78"/>
                  </a:lnTo>
                  <a:lnTo>
                    <a:pt x="118" y="85"/>
                  </a:lnTo>
                  <a:lnTo>
                    <a:pt x="121" y="81"/>
                  </a:lnTo>
                  <a:lnTo>
                    <a:pt x="123" y="76"/>
                  </a:lnTo>
                  <a:lnTo>
                    <a:pt x="118" y="74"/>
                  </a:lnTo>
                  <a:lnTo>
                    <a:pt x="113" y="71"/>
                  </a:lnTo>
                  <a:moveTo>
                    <a:pt x="21" y="64"/>
                  </a:moveTo>
                  <a:lnTo>
                    <a:pt x="16" y="76"/>
                  </a:lnTo>
                  <a:lnTo>
                    <a:pt x="16" y="90"/>
                  </a:lnTo>
                  <a:lnTo>
                    <a:pt x="14" y="97"/>
                  </a:lnTo>
                  <a:lnTo>
                    <a:pt x="12" y="145"/>
                  </a:lnTo>
                  <a:lnTo>
                    <a:pt x="16" y="140"/>
                  </a:lnTo>
                  <a:lnTo>
                    <a:pt x="19" y="93"/>
                  </a:lnTo>
                  <a:lnTo>
                    <a:pt x="21" y="88"/>
                  </a:lnTo>
                  <a:lnTo>
                    <a:pt x="21" y="64"/>
                  </a:lnTo>
                  <a:moveTo>
                    <a:pt x="87" y="50"/>
                  </a:moveTo>
                  <a:lnTo>
                    <a:pt x="85" y="55"/>
                  </a:lnTo>
                  <a:lnTo>
                    <a:pt x="87" y="57"/>
                  </a:lnTo>
                  <a:lnTo>
                    <a:pt x="109" y="71"/>
                  </a:lnTo>
                  <a:lnTo>
                    <a:pt x="106" y="64"/>
                  </a:lnTo>
                  <a:lnTo>
                    <a:pt x="92" y="55"/>
                  </a:lnTo>
                  <a:lnTo>
                    <a:pt x="90" y="50"/>
                  </a:lnTo>
                  <a:lnTo>
                    <a:pt x="87" y="50"/>
                  </a:lnTo>
                  <a:moveTo>
                    <a:pt x="42" y="14"/>
                  </a:moveTo>
                  <a:lnTo>
                    <a:pt x="42" y="19"/>
                  </a:lnTo>
                  <a:lnTo>
                    <a:pt x="83" y="52"/>
                  </a:lnTo>
                  <a:lnTo>
                    <a:pt x="85" y="47"/>
                  </a:lnTo>
                  <a:lnTo>
                    <a:pt x="42" y="14"/>
                  </a:lnTo>
                  <a:moveTo>
                    <a:pt x="24" y="0"/>
                  </a:moveTo>
                  <a:lnTo>
                    <a:pt x="21" y="7"/>
                  </a:lnTo>
                  <a:lnTo>
                    <a:pt x="19" y="64"/>
                  </a:lnTo>
                  <a:lnTo>
                    <a:pt x="24" y="52"/>
                  </a:lnTo>
                  <a:lnTo>
                    <a:pt x="26" y="7"/>
                  </a:lnTo>
                  <a:lnTo>
                    <a:pt x="38" y="17"/>
                  </a:lnTo>
                  <a:lnTo>
                    <a:pt x="40" y="12"/>
                  </a:lnTo>
                  <a:lnTo>
                    <a:pt x="28" y="5"/>
                  </a:lnTo>
                  <a:lnTo>
                    <a:pt x="24"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73" name="Freeform 53"/>
            <p:cNvSpPr>
              <a:spLocks noEditPoints="1"/>
            </p:cNvSpPr>
            <p:nvPr/>
          </p:nvSpPr>
          <p:spPr bwMode="auto">
            <a:xfrm>
              <a:off x="10831944" y="3460993"/>
              <a:ext cx="400753" cy="478171"/>
            </a:xfrm>
            <a:custGeom>
              <a:avLst/>
              <a:gdLst>
                <a:gd name="T0" fmla="*/ 111 w 224"/>
                <a:gd name="T1" fmla="*/ 254 h 294"/>
                <a:gd name="T2" fmla="*/ 94 w 224"/>
                <a:gd name="T3" fmla="*/ 290 h 294"/>
                <a:gd name="T4" fmla="*/ 78 w 224"/>
                <a:gd name="T5" fmla="*/ 275 h 294"/>
                <a:gd name="T6" fmla="*/ 78 w 224"/>
                <a:gd name="T7" fmla="*/ 280 h 294"/>
                <a:gd name="T8" fmla="*/ 92 w 224"/>
                <a:gd name="T9" fmla="*/ 292 h 294"/>
                <a:gd name="T10" fmla="*/ 97 w 224"/>
                <a:gd name="T11" fmla="*/ 294 h 294"/>
                <a:gd name="T12" fmla="*/ 99 w 224"/>
                <a:gd name="T13" fmla="*/ 290 h 294"/>
                <a:gd name="T14" fmla="*/ 111 w 224"/>
                <a:gd name="T15" fmla="*/ 261 h 294"/>
                <a:gd name="T16" fmla="*/ 111 w 224"/>
                <a:gd name="T17" fmla="*/ 254 h 294"/>
                <a:gd name="T18" fmla="*/ 7 w 224"/>
                <a:gd name="T19" fmla="*/ 223 h 294"/>
                <a:gd name="T20" fmla="*/ 73 w 224"/>
                <a:gd name="T21" fmla="*/ 275 h 294"/>
                <a:gd name="T22" fmla="*/ 73 w 224"/>
                <a:gd name="T23" fmla="*/ 271 h 294"/>
                <a:gd name="T24" fmla="*/ 23 w 224"/>
                <a:gd name="T25" fmla="*/ 233 h 294"/>
                <a:gd name="T26" fmla="*/ 7 w 224"/>
                <a:gd name="T27" fmla="*/ 223 h 294"/>
                <a:gd name="T28" fmla="*/ 144 w 224"/>
                <a:gd name="T29" fmla="*/ 176 h 294"/>
                <a:gd name="T30" fmla="*/ 113 w 224"/>
                <a:gd name="T31" fmla="*/ 247 h 294"/>
                <a:gd name="T32" fmla="*/ 116 w 224"/>
                <a:gd name="T33" fmla="*/ 254 h 294"/>
                <a:gd name="T34" fmla="*/ 146 w 224"/>
                <a:gd name="T35" fmla="*/ 180 h 294"/>
                <a:gd name="T36" fmla="*/ 144 w 224"/>
                <a:gd name="T37" fmla="*/ 176 h 294"/>
                <a:gd name="T38" fmla="*/ 78 w 224"/>
                <a:gd name="T39" fmla="*/ 142 h 294"/>
                <a:gd name="T40" fmla="*/ 59 w 224"/>
                <a:gd name="T41" fmla="*/ 159 h 294"/>
                <a:gd name="T42" fmla="*/ 56 w 224"/>
                <a:gd name="T43" fmla="*/ 164 h 294"/>
                <a:gd name="T44" fmla="*/ 2 w 224"/>
                <a:gd name="T45" fmla="*/ 214 h 294"/>
                <a:gd name="T46" fmla="*/ 0 w 224"/>
                <a:gd name="T47" fmla="*/ 216 h 294"/>
                <a:gd name="T48" fmla="*/ 9 w 224"/>
                <a:gd name="T49" fmla="*/ 221 h 294"/>
                <a:gd name="T50" fmla="*/ 4 w 224"/>
                <a:gd name="T51" fmla="*/ 218 h 294"/>
                <a:gd name="T52" fmla="*/ 56 w 224"/>
                <a:gd name="T53" fmla="*/ 169 h 294"/>
                <a:gd name="T54" fmla="*/ 61 w 224"/>
                <a:gd name="T55" fmla="*/ 164 h 294"/>
                <a:gd name="T56" fmla="*/ 80 w 224"/>
                <a:gd name="T57" fmla="*/ 145 h 294"/>
                <a:gd name="T58" fmla="*/ 78 w 224"/>
                <a:gd name="T59" fmla="*/ 142 h 294"/>
                <a:gd name="T60" fmla="*/ 123 w 224"/>
                <a:gd name="T61" fmla="*/ 100 h 294"/>
                <a:gd name="T62" fmla="*/ 82 w 224"/>
                <a:gd name="T63" fmla="*/ 138 h 294"/>
                <a:gd name="T64" fmla="*/ 82 w 224"/>
                <a:gd name="T65" fmla="*/ 142 h 294"/>
                <a:gd name="T66" fmla="*/ 125 w 224"/>
                <a:gd name="T67" fmla="*/ 102 h 294"/>
                <a:gd name="T68" fmla="*/ 123 w 224"/>
                <a:gd name="T69" fmla="*/ 100 h 294"/>
                <a:gd name="T70" fmla="*/ 213 w 224"/>
                <a:gd name="T71" fmla="*/ 19 h 294"/>
                <a:gd name="T72" fmla="*/ 213 w 224"/>
                <a:gd name="T73" fmla="*/ 19 h 294"/>
                <a:gd name="T74" fmla="*/ 213 w 224"/>
                <a:gd name="T75" fmla="*/ 19 h 294"/>
                <a:gd name="T76" fmla="*/ 224 w 224"/>
                <a:gd name="T77" fmla="*/ 0 h 294"/>
                <a:gd name="T78" fmla="*/ 208 w 224"/>
                <a:gd name="T79" fmla="*/ 14 h 294"/>
                <a:gd name="T80" fmla="*/ 165 w 224"/>
                <a:gd name="T81" fmla="*/ 57 h 294"/>
                <a:gd name="T82" fmla="*/ 151 w 224"/>
                <a:gd name="T83" fmla="*/ 71 h 294"/>
                <a:gd name="T84" fmla="*/ 125 w 224"/>
                <a:gd name="T85" fmla="*/ 95 h 294"/>
                <a:gd name="T86" fmla="*/ 127 w 224"/>
                <a:gd name="T87" fmla="*/ 100 h 294"/>
                <a:gd name="T88" fmla="*/ 142 w 224"/>
                <a:gd name="T89" fmla="*/ 85 h 294"/>
                <a:gd name="T90" fmla="*/ 156 w 224"/>
                <a:gd name="T91" fmla="*/ 74 h 294"/>
                <a:gd name="T92" fmla="*/ 213 w 224"/>
                <a:gd name="T93" fmla="*/ 19 h 294"/>
                <a:gd name="T94" fmla="*/ 146 w 224"/>
                <a:gd name="T95" fmla="*/ 169 h 294"/>
                <a:gd name="T96" fmla="*/ 149 w 224"/>
                <a:gd name="T97" fmla="*/ 176 h 294"/>
                <a:gd name="T98" fmla="*/ 215 w 224"/>
                <a:gd name="T99" fmla="*/ 19 h 294"/>
                <a:gd name="T100" fmla="*/ 224 w 224"/>
                <a:gd name="T101"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24" h="294">
                  <a:moveTo>
                    <a:pt x="111" y="254"/>
                  </a:moveTo>
                  <a:lnTo>
                    <a:pt x="94" y="290"/>
                  </a:lnTo>
                  <a:lnTo>
                    <a:pt x="78" y="275"/>
                  </a:lnTo>
                  <a:lnTo>
                    <a:pt x="78" y="280"/>
                  </a:lnTo>
                  <a:lnTo>
                    <a:pt x="92" y="292"/>
                  </a:lnTo>
                  <a:lnTo>
                    <a:pt x="97" y="294"/>
                  </a:lnTo>
                  <a:lnTo>
                    <a:pt x="99" y="290"/>
                  </a:lnTo>
                  <a:lnTo>
                    <a:pt x="111" y="261"/>
                  </a:lnTo>
                  <a:lnTo>
                    <a:pt x="111" y="254"/>
                  </a:lnTo>
                  <a:close/>
                  <a:moveTo>
                    <a:pt x="7" y="223"/>
                  </a:moveTo>
                  <a:lnTo>
                    <a:pt x="73" y="275"/>
                  </a:lnTo>
                  <a:lnTo>
                    <a:pt x="73" y="271"/>
                  </a:lnTo>
                  <a:lnTo>
                    <a:pt x="23" y="233"/>
                  </a:lnTo>
                  <a:lnTo>
                    <a:pt x="7" y="223"/>
                  </a:lnTo>
                  <a:close/>
                  <a:moveTo>
                    <a:pt x="144" y="176"/>
                  </a:moveTo>
                  <a:lnTo>
                    <a:pt x="113" y="247"/>
                  </a:lnTo>
                  <a:lnTo>
                    <a:pt x="116" y="254"/>
                  </a:lnTo>
                  <a:lnTo>
                    <a:pt x="146" y="180"/>
                  </a:lnTo>
                  <a:lnTo>
                    <a:pt x="144" y="176"/>
                  </a:lnTo>
                  <a:close/>
                  <a:moveTo>
                    <a:pt x="78" y="142"/>
                  </a:moveTo>
                  <a:lnTo>
                    <a:pt x="59" y="159"/>
                  </a:lnTo>
                  <a:lnTo>
                    <a:pt x="56" y="164"/>
                  </a:lnTo>
                  <a:lnTo>
                    <a:pt x="2" y="214"/>
                  </a:lnTo>
                  <a:lnTo>
                    <a:pt x="0" y="216"/>
                  </a:lnTo>
                  <a:lnTo>
                    <a:pt x="9" y="221"/>
                  </a:lnTo>
                  <a:lnTo>
                    <a:pt x="4" y="218"/>
                  </a:lnTo>
                  <a:lnTo>
                    <a:pt x="56" y="169"/>
                  </a:lnTo>
                  <a:lnTo>
                    <a:pt x="61" y="164"/>
                  </a:lnTo>
                  <a:lnTo>
                    <a:pt x="80" y="145"/>
                  </a:lnTo>
                  <a:lnTo>
                    <a:pt x="78" y="142"/>
                  </a:lnTo>
                  <a:close/>
                  <a:moveTo>
                    <a:pt x="123" y="100"/>
                  </a:moveTo>
                  <a:lnTo>
                    <a:pt x="82" y="138"/>
                  </a:lnTo>
                  <a:lnTo>
                    <a:pt x="82" y="142"/>
                  </a:lnTo>
                  <a:lnTo>
                    <a:pt x="125" y="102"/>
                  </a:lnTo>
                  <a:lnTo>
                    <a:pt x="123" y="100"/>
                  </a:lnTo>
                  <a:close/>
                  <a:moveTo>
                    <a:pt x="213" y="19"/>
                  </a:moveTo>
                  <a:lnTo>
                    <a:pt x="213" y="19"/>
                  </a:lnTo>
                  <a:lnTo>
                    <a:pt x="213" y="19"/>
                  </a:lnTo>
                  <a:close/>
                  <a:moveTo>
                    <a:pt x="224" y="0"/>
                  </a:moveTo>
                  <a:lnTo>
                    <a:pt x="208" y="14"/>
                  </a:lnTo>
                  <a:lnTo>
                    <a:pt x="165" y="57"/>
                  </a:lnTo>
                  <a:lnTo>
                    <a:pt x="151" y="71"/>
                  </a:lnTo>
                  <a:lnTo>
                    <a:pt x="125" y="95"/>
                  </a:lnTo>
                  <a:lnTo>
                    <a:pt x="127" y="100"/>
                  </a:lnTo>
                  <a:lnTo>
                    <a:pt x="142" y="85"/>
                  </a:lnTo>
                  <a:lnTo>
                    <a:pt x="156" y="74"/>
                  </a:lnTo>
                  <a:lnTo>
                    <a:pt x="213" y="19"/>
                  </a:lnTo>
                  <a:lnTo>
                    <a:pt x="146" y="169"/>
                  </a:lnTo>
                  <a:lnTo>
                    <a:pt x="149" y="176"/>
                  </a:lnTo>
                  <a:lnTo>
                    <a:pt x="215" y="19"/>
                  </a:lnTo>
                  <a:lnTo>
                    <a:pt x="224"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74" name="Freeform 54"/>
            <p:cNvSpPr>
              <a:spLocks noEditPoints="1"/>
            </p:cNvSpPr>
            <p:nvPr/>
          </p:nvSpPr>
          <p:spPr bwMode="auto">
            <a:xfrm>
              <a:off x="10831944" y="3460993"/>
              <a:ext cx="400753" cy="478171"/>
            </a:xfrm>
            <a:custGeom>
              <a:avLst/>
              <a:gdLst>
                <a:gd name="T0" fmla="*/ 111 w 224"/>
                <a:gd name="T1" fmla="*/ 254 h 294"/>
                <a:gd name="T2" fmla="*/ 94 w 224"/>
                <a:gd name="T3" fmla="*/ 290 h 294"/>
                <a:gd name="T4" fmla="*/ 78 w 224"/>
                <a:gd name="T5" fmla="*/ 275 h 294"/>
                <a:gd name="T6" fmla="*/ 78 w 224"/>
                <a:gd name="T7" fmla="*/ 280 h 294"/>
                <a:gd name="T8" fmla="*/ 92 w 224"/>
                <a:gd name="T9" fmla="*/ 292 h 294"/>
                <a:gd name="T10" fmla="*/ 97 w 224"/>
                <a:gd name="T11" fmla="*/ 294 h 294"/>
                <a:gd name="T12" fmla="*/ 99 w 224"/>
                <a:gd name="T13" fmla="*/ 290 h 294"/>
                <a:gd name="T14" fmla="*/ 111 w 224"/>
                <a:gd name="T15" fmla="*/ 261 h 294"/>
                <a:gd name="T16" fmla="*/ 111 w 224"/>
                <a:gd name="T17" fmla="*/ 254 h 294"/>
                <a:gd name="T18" fmla="*/ 7 w 224"/>
                <a:gd name="T19" fmla="*/ 223 h 294"/>
                <a:gd name="T20" fmla="*/ 73 w 224"/>
                <a:gd name="T21" fmla="*/ 275 h 294"/>
                <a:gd name="T22" fmla="*/ 73 w 224"/>
                <a:gd name="T23" fmla="*/ 271 h 294"/>
                <a:gd name="T24" fmla="*/ 23 w 224"/>
                <a:gd name="T25" fmla="*/ 233 h 294"/>
                <a:gd name="T26" fmla="*/ 7 w 224"/>
                <a:gd name="T27" fmla="*/ 223 h 294"/>
                <a:gd name="T28" fmla="*/ 144 w 224"/>
                <a:gd name="T29" fmla="*/ 176 h 294"/>
                <a:gd name="T30" fmla="*/ 113 w 224"/>
                <a:gd name="T31" fmla="*/ 247 h 294"/>
                <a:gd name="T32" fmla="*/ 116 w 224"/>
                <a:gd name="T33" fmla="*/ 254 h 294"/>
                <a:gd name="T34" fmla="*/ 146 w 224"/>
                <a:gd name="T35" fmla="*/ 180 h 294"/>
                <a:gd name="T36" fmla="*/ 144 w 224"/>
                <a:gd name="T37" fmla="*/ 176 h 294"/>
                <a:gd name="T38" fmla="*/ 78 w 224"/>
                <a:gd name="T39" fmla="*/ 142 h 294"/>
                <a:gd name="T40" fmla="*/ 59 w 224"/>
                <a:gd name="T41" fmla="*/ 159 h 294"/>
                <a:gd name="T42" fmla="*/ 56 w 224"/>
                <a:gd name="T43" fmla="*/ 164 h 294"/>
                <a:gd name="T44" fmla="*/ 2 w 224"/>
                <a:gd name="T45" fmla="*/ 214 h 294"/>
                <a:gd name="T46" fmla="*/ 0 w 224"/>
                <a:gd name="T47" fmla="*/ 216 h 294"/>
                <a:gd name="T48" fmla="*/ 9 w 224"/>
                <a:gd name="T49" fmla="*/ 221 h 294"/>
                <a:gd name="T50" fmla="*/ 4 w 224"/>
                <a:gd name="T51" fmla="*/ 218 h 294"/>
                <a:gd name="T52" fmla="*/ 56 w 224"/>
                <a:gd name="T53" fmla="*/ 169 h 294"/>
                <a:gd name="T54" fmla="*/ 61 w 224"/>
                <a:gd name="T55" fmla="*/ 164 h 294"/>
                <a:gd name="T56" fmla="*/ 80 w 224"/>
                <a:gd name="T57" fmla="*/ 145 h 294"/>
                <a:gd name="T58" fmla="*/ 78 w 224"/>
                <a:gd name="T59" fmla="*/ 142 h 294"/>
                <a:gd name="T60" fmla="*/ 123 w 224"/>
                <a:gd name="T61" fmla="*/ 100 h 294"/>
                <a:gd name="T62" fmla="*/ 82 w 224"/>
                <a:gd name="T63" fmla="*/ 138 h 294"/>
                <a:gd name="T64" fmla="*/ 82 w 224"/>
                <a:gd name="T65" fmla="*/ 142 h 294"/>
                <a:gd name="T66" fmla="*/ 125 w 224"/>
                <a:gd name="T67" fmla="*/ 102 h 294"/>
                <a:gd name="T68" fmla="*/ 123 w 224"/>
                <a:gd name="T69" fmla="*/ 100 h 294"/>
                <a:gd name="T70" fmla="*/ 213 w 224"/>
                <a:gd name="T71" fmla="*/ 19 h 294"/>
                <a:gd name="T72" fmla="*/ 213 w 224"/>
                <a:gd name="T73" fmla="*/ 19 h 294"/>
                <a:gd name="T74" fmla="*/ 213 w 224"/>
                <a:gd name="T75" fmla="*/ 19 h 294"/>
                <a:gd name="T76" fmla="*/ 224 w 224"/>
                <a:gd name="T77" fmla="*/ 0 h 294"/>
                <a:gd name="T78" fmla="*/ 208 w 224"/>
                <a:gd name="T79" fmla="*/ 14 h 294"/>
                <a:gd name="T80" fmla="*/ 165 w 224"/>
                <a:gd name="T81" fmla="*/ 57 h 294"/>
                <a:gd name="T82" fmla="*/ 151 w 224"/>
                <a:gd name="T83" fmla="*/ 71 h 294"/>
                <a:gd name="T84" fmla="*/ 125 w 224"/>
                <a:gd name="T85" fmla="*/ 95 h 294"/>
                <a:gd name="T86" fmla="*/ 127 w 224"/>
                <a:gd name="T87" fmla="*/ 100 h 294"/>
                <a:gd name="T88" fmla="*/ 142 w 224"/>
                <a:gd name="T89" fmla="*/ 85 h 294"/>
                <a:gd name="T90" fmla="*/ 156 w 224"/>
                <a:gd name="T91" fmla="*/ 74 h 294"/>
                <a:gd name="T92" fmla="*/ 213 w 224"/>
                <a:gd name="T93" fmla="*/ 19 h 294"/>
                <a:gd name="T94" fmla="*/ 146 w 224"/>
                <a:gd name="T95" fmla="*/ 169 h 294"/>
                <a:gd name="T96" fmla="*/ 149 w 224"/>
                <a:gd name="T97" fmla="*/ 176 h 294"/>
                <a:gd name="T98" fmla="*/ 215 w 224"/>
                <a:gd name="T99" fmla="*/ 19 h 294"/>
                <a:gd name="T100" fmla="*/ 224 w 224"/>
                <a:gd name="T101"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24" h="294">
                  <a:moveTo>
                    <a:pt x="111" y="254"/>
                  </a:moveTo>
                  <a:lnTo>
                    <a:pt x="94" y="290"/>
                  </a:lnTo>
                  <a:lnTo>
                    <a:pt x="78" y="275"/>
                  </a:lnTo>
                  <a:lnTo>
                    <a:pt x="78" y="280"/>
                  </a:lnTo>
                  <a:lnTo>
                    <a:pt x="92" y="292"/>
                  </a:lnTo>
                  <a:lnTo>
                    <a:pt x="97" y="294"/>
                  </a:lnTo>
                  <a:lnTo>
                    <a:pt x="99" y="290"/>
                  </a:lnTo>
                  <a:lnTo>
                    <a:pt x="111" y="261"/>
                  </a:lnTo>
                  <a:lnTo>
                    <a:pt x="111" y="254"/>
                  </a:lnTo>
                  <a:moveTo>
                    <a:pt x="7" y="223"/>
                  </a:moveTo>
                  <a:lnTo>
                    <a:pt x="73" y="275"/>
                  </a:lnTo>
                  <a:lnTo>
                    <a:pt x="73" y="271"/>
                  </a:lnTo>
                  <a:lnTo>
                    <a:pt x="23" y="233"/>
                  </a:lnTo>
                  <a:lnTo>
                    <a:pt x="7" y="223"/>
                  </a:lnTo>
                  <a:moveTo>
                    <a:pt x="144" y="176"/>
                  </a:moveTo>
                  <a:lnTo>
                    <a:pt x="113" y="247"/>
                  </a:lnTo>
                  <a:lnTo>
                    <a:pt x="116" y="254"/>
                  </a:lnTo>
                  <a:lnTo>
                    <a:pt x="146" y="180"/>
                  </a:lnTo>
                  <a:lnTo>
                    <a:pt x="144" y="176"/>
                  </a:lnTo>
                  <a:moveTo>
                    <a:pt x="78" y="142"/>
                  </a:moveTo>
                  <a:lnTo>
                    <a:pt x="59" y="159"/>
                  </a:lnTo>
                  <a:lnTo>
                    <a:pt x="56" y="164"/>
                  </a:lnTo>
                  <a:lnTo>
                    <a:pt x="2" y="214"/>
                  </a:lnTo>
                  <a:lnTo>
                    <a:pt x="0" y="216"/>
                  </a:lnTo>
                  <a:lnTo>
                    <a:pt x="9" y="221"/>
                  </a:lnTo>
                  <a:lnTo>
                    <a:pt x="4" y="218"/>
                  </a:lnTo>
                  <a:lnTo>
                    <a:pt x="56" y="169"/>
                  </a:lnTo>
                  <a:lnTo>
                    <a:pt x="61" y="164"/>
                  </a:lnTo>
                  <a:lnTo>
                    <a:pt x="80" y="145"/>
                  </a:lnTo>
                  <a:lnTo>
                    <a:pt x="78" y="142"/>
                  </a:lnTo>
                  <a:moveTo>
                    <a:pt x="123" y="100"/>
                  </a:moveTo>
                  <a:lnTo>
                    <a:pt x="82" y="138"/>
                  </a:lnTo>
                  <a:lnTo>
                    <a:pt x="82" y="142"/>
                  </a:lnTo>
                  <a:lnTo>
                    <a:pt x="125" y="102"/>
                  </a:lnTo>
                  <a:lnTo>
                    <a:pt x="123" y="100"/>
                  </a:lnTo>
                  <a:moveTo>
                    <a:pt x="213" y="19"/>
                  </a:moveTo>
                  <a:lnTo>
                    <a:pt x="213" y="19"/>
                  </a:lnTo>
                  <a:lnTo>
                    <a:pt x="213" y="19"/>
                  </a:lnTo>
                  <a:moveTo>
                    <a:pt x="224" y="0"/>
                  </a:moveTo>
                  <a:lnTo>
                    <a:pt x="208" y="14"/>
                  </a:lnTo>
                  <a:lnTo>
                    <a:pt x="165" y="57"/>
                  </a:lnTo>
                  <a:lnTo>
                    <a:pt x="151" y="71"/>
                  </a:lnTo>
                  <a:lnTo>
                    <a:pt x="125" y="95"/>
                  </a:lnTo>
                  <a:lnTo>
                    <a:pt x="127" y="100"/>
                  </a:lnTo>
                  <a:lnTo>
                    <a:pt x="142" y="85"/>
                  </a:lnTo>
                  <a:lnTo>
                    <a:pt x="156" y="74"/>
                  </a:lnTo>
                  <a:lnTo>
                    <a:pt x="213" y="19"/>
                  </a:lnTo>
                  <a:lnTo>
                    <a:pt x="146" y="169"/>
                  </a:lnTo>
                  <a:lnTo>
                    <a:pt x="149" y="176"/>
                  </a:lnTo>
                  <a:lnTo>
                    <a:pt x="215" y="19"/>
                  </a:lnTo>
                  <a:lnTo>
                    <a:pt x="224"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75" name="Freeform 55"/>
            <p:cNvSpPr>
              <a:spLocks noEditPoints="1"/>
            </p:cNvSpPr>
            <p:nvPr/>
          </p:nvSpPr>
          <p:spPr bwMode="auto">
            <a:xfrm>
              <a:off x="10572528" y="3503279"/>
              <a:ext cx="386440" cy="435884"/>
            </a:xfrm>
            <a:custGeom>
              <a:avLst/>
              <a:gdLst>
                <a:gd name="T0" fmla="*/ 0 w 216"/>
                <a:gd name="T1" fmla="*/ 261 h 268"/>
                <a:gd name="T2" fmla="*/ 12 w 216"/>
                <a:gd name="T3" fmla="*/ 261 h 268"/>
                <a:gd name="T4" fmla="*/ 3 w 216"/>
                <a:gd name="T5" fmla="*/ 264 h 268"/>
                <a:gd name="T6" fmla="*/ 5 w 216"/>
                <a:gd name="T7" fmla="*/ 254 h 268"/>
                <a:gd name="T8" fmla="*/ 12 w 216"/>
                <a:gd name="T9" fmla="*/ 254 h 268"/>
                <a:gd name="T10" fmla="*/ 62 w 216"/>
                <a:gd name="T11" fmla="*/ 214 h 268"/>
                <a:gd name="T12" fmla="*/ 50 w 216"/>
                <a:gd name="T13" fmla="*/ 195 h 268"/>
                <a:gd name="T14" fmla="*/ 12 w 216"/>
                <a:gd name="T15" fmla="*/ 254 h 268"/>
                <a:gd name="T16" fmla="*/ 50 w 216"/>
                <a:gd name="T17" fmla="*/ 195 h 268"/>
                <a:gd name="T18" fmla="*/ 66 w 216"/>
                <a:gd name="T19" fmla="*/ 204 h 268"/>
                <a:gd name="T20" fmla="*/ 64 w 216"/>
                <a:gd name="T21" fmla="*/ 207 h 268"/>
                <a:gd name="T22" fmla="*/ 69 w 216"/>
                <a:gd name="T23" fmla="*/ 207 h 268"/>
                <a:gd name="T24" fmla="*/ 81 w 216"/>
                <a:gd name="T25" fmla="*/ 195 h 268"/>
                <a:gd name="T26" fmla="*/ 66 w 216"/>
                <a:gd name="T27" fmla="*/ 173 h 268"/>
                <a:gd name="T28" fmla="*/ 52 w 216"/>
                <a:gd name="T29" fmla="*/ 190 h 268"/>
                <a:gd name="T30" fmla="*/ 55 w 216"/>
                <a:gd name="T31" fmla="*/ 195 h 268"/>
                <a:gd name="T32" fmla="*/ 59 w 216"/>
                <a:gd name="T33" fmla="*/ 190 h 268"/>
                <a:gd name="T34" fmla="*/ 66 w 216"/>
                <a:gd name="T35" fmla="*/ 173 h 268"/>
                <a:gd name="T36" fmla="*/ 83 w 216"/>
                <a:gd name="T37" fmla="*/ 188 h 268"/>
                <a:gd name="T38" fmla="*/ 85 w 216"/>
                <a:gd name="T39" fmla="*/ 192 h 268"/>
                <a:gd name="T40" fmla="*/ 102 w 216"/>
                <a:gd name="T41" fmla="*/ 176 h 268"/>
                <a:gd name="T42" fmla="*/ 76 w 216"/>
                <a:gd name="T43" fmla="*/ 162 h 268"/>
                <a:gd name="T44" fmla="*/ 71 w 216"/>
                <a:gd name="T45" fmla="*/ 173 h 268"/>
                <a:gd name="T46" fmla="*/ 78 w 216"/>
                <a:gd name="T47" fmla="*/ 164 h 268"/>
                <a:gd name="T48" fmla="*/ 208 w 216"/>
                <a:gd name="T49" fmla="*/ 67 h 268"/>
                <a:gd name="T50" fmla="*/ 197 w 216"/>
                <a:gd name="T51" fmla="*/ 76 h 268"/>
                <a:gd name="T52" fmla="*/ 102 w 216"/>
                <a:gd name="T53" fmla="*/ 169 h 268"/>
                <a:gd name="T54" fmla="*/ 104 w 216"/>
                <a:gd name="T55" fmla="*/ 171 h 268"/>
                <a:gd name="T56" fmla="*/ 190 w 216"/>
                <a:gd name="T57" fmla="*/ 90 h 268"/>
                <a:gd name="T58" fmla="*/ 211 w 216"/>
                <a:gd name="T59" fmla="*/ 71 h 268"/>
                <a:gd name="T60" fmla="*/ 192 w 216"/>
                <a:gd name="T61" fmla="*/ 5 h 268"/>
                <a:gd name="T62" fmla="*/ 185 w 216"/>
                <a:gd name="T63" fmla="*/ 14 h 268"/>
                <a:gd name="T64" fmla="*/ 180 w 216"/>
                <a:gd name="T65" fmla="*/ 21 h 268"/>
                <a:gd name="T66" fmla="*/ 173 w 216"/>
                <a:gd name="T67" fmla="*/ 31 h 268"/>
                <a:gd name="T68" fmla="*/ 111 w 216"/>
                <a:gd name="T69" fmla="*/ 114 h 268"/>
                <a:gd name="T70" fmla="*/ 81 w 216"/>
                <a:gd name="T71" fmla="*/ 154 h 268"/>
                <a:gd name="T72" fmla="*/ 81 w 216"/>
                <a:gd name="T73" fmla="*/ 159 h 268"/>
                <a:gd name="T74" fmla="*/ 111 w 216"/>
                <a:gd name="T75" fmla="*/ 121 h 268"/>
                <a:gd name="T76" fmla="*/ 180 w 216"/>
                <a:gd name="T77" fmla="*/ 29 h 268"/>
                <a:gd name="T78" fmla="*/ 185 w 216"/>
                <a:gd name="T79" fmla="*/ 21 h 268"/>
                <a:gd name="T80" fmla="*/ 194 w 216"/>
                <a:gd name="T81" fmla="*/ 10 h 268"/>
                <a:gd name="T82" fmla="*/ 194 w 216"/>
                <a:gd name="T83" fmla="*/ 0 h 268"/>
                <a:gd name="T84" fmla="*/ 213 w 216"/>
                <a:gd name="T85" fmla="*/ 67 h 268"/>
                <a:gd name="T86" fmla="*/ 213 w 216"/>
                <a:gd name="T87" fmla="*/ 64 h 268"/>
                <a:gd name="T88" fmla="*/ 211 w 216"/>
                <a:gd name="T89" fmla="*/ 52 h 268"/>
                <a:gd name="T90" fmla="*/ 208 w 216"/>
                <a:gd name="T91" fmla="*/ 45 h 268"/>
                <a:gd name="T92" fmla="*/ 194 w 216"/>
                <a:gd name="T93" fmla="*/ 0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16" h="268">
                  <a:moveTo>
                    <a:pt x="5" y="254"/>
                  </a:moveTo>
                  <a:lnTo>
                    <a:pt x="0" y="261"/>
                  </a:lnTo>
                  <a:lnTo>
                    <a:pt x="5" y="268"/>
                  </a:lnTo>
                  <a:lnTo>
                    <a:pt x="12" y="261"/>
                  </a:lnTo>
                  <a:lnTo>
                    <a:pt x="10" y="259"/>
                  </a:lnTo>
                  <a:lnTo>
                    <a:pt x="3" y="264"/>
                  </a:lnTo>
                  <a:lnTo>
                    <a:pt x="10" y="256"/>
                  </a:lnTo>
                  <a:lnTo>
                    <a:pt x="5" y="254"/>
                  </a:lnTo>
                  <a:close/>
                  <a:moveTo>
                    <a:pt x="59" y="209"/>
                  </a:moveTo>
                  <a:lnTo>
                    <a:pt x="12" y="254"/>
                  </a:lnTo>
                  <a:lnTo>
                    <a:pt x="17" y="259"/>
                  </a:lnTo>
                  <a:lnTo>
                    <a:pt x="62" y="214"/>
                  </a:lnTo>
                  <a:lnTo>
                    <a:pt x="59" y="209"/>
                  </a:lnTo>
                  <a:close/>
                  <a:moveTo>
                    <a:pt x="50" y="195"/>
                  </a:moveTo>
                  <a:lnTo>
                    <a:pt x="7" y="249"/>
                  </a:lnTo>
                  <a:lnTo>
                    <a:pt x="12" y="254"/>
                  </a:lnTo>
                  <a:lnTo>
                    <a:pt x="52" y="200"/>
                  </a:lnTo>
                  <a:lnTo>
                    <a:pt x="50" y="195"/>
                  </a:lnTo>
                  <a:close/>
                  <a:moveTo>
                    <a:pt x="78" y="192"/>
                  </a:moveTo>
                  <a:lnTo>
                    <a:pt x="66" y="204"/>
                  </a:lnTo>
                  <a:lnTo>
                    <a:pt x="64" y="207"/>
                  </a:lnTo>
                  <a:lnTo>
                    <a:pt x="64" y="207"/>
                  </a:lnTo>
                  <a:lnTo>
                    <a:pt x="66" y="209"/>
                  </a:lnTo>
                  <a:lnTo>
                    <a:pt x="69" y="207"/>
                  </a:lnTo>
                  <a:lnTo>
                    <a:pt x="78" y="197"/>
                  </a:lnTo>
                  <a:lnTo>
                    <a:pt x="81" y="195"/>
                  </a:lnTo>
                  <a:lnTo>
                    <a:pt x="78" y="192"/>
                  </a:lnTo>
                  <a:close/>
                  <a:moveTo>
                    <a:pt x="66" y="173"/>
                  </a:moveTo>
                  <a:lnTo>
                    <a:pt x="57" y="188"/>
                  </a:lnTo>
                  <a:lnTo>
                    <a:pt x="52" y="190"/>
                  </a:lnTo>
                  <a:lnTo>
                    <a:pt x="52" y="192"/>
                  </a:lnTo>
                  <a:lnTo>
                    <a:pt x="55" y="195"/>
                  </a:lnTo>
                  <a:lnTo>
                    <a:pt x="55" y="195"/>
                  </a:lnTo>
                  <a:lnTo>
                    <a:pt x="59" y="190"/>
                  </a:lnTo>
                  <a:lnTo>
                    <a:pt x="69" y="178"/>
                  </a:lnTo>
                  <a:lnTo>
                    <a:pt x="66" y="173"/>
                  </a:lnTo>
                  <a:close/>
                  <a:moveTo>
                    <a:pt x="97" y="173"/>
                  </a:moveTo>
                  <a:lnTo>
                    <a:pt x="83" y="188"/>
                  </a:lnTo>
                  <a:lnTo>
                    <a:pt x="83" y="188"/>
                  </a:lnTo>
                  <a:lnTo>
                    <a:pt x="85" y="192"/>
                  </a:lnTo>
                  <a:lnTo>
                    <a:pt x="102" y="176"/>
                  </a:lnTo>
                  <a:lnTo>
                    <a:pt x="102" y="176"/>
                  </a:lnTo>
                  <a:lnTo>
                    <a:pt x="97" y="173"/>
                  </a:lnTo>
                  <a:close/>
                  <a:moveTo>
                    <a:pt x="76" y="162"/>
                  </a:moveTo>
                  <a:lnTo>
                    <a:pt x="69" y="171"/>
                  </a:lnTo>
                  <a:lnTo>
                    <a:pt x="71" y="173"/>
                  </a:lnTo>
                  <a:lnTo>
                    <a:pt x="76" y="166"/>
                  </a:lnTo>
                  <a:lnTo>
                    <a:pt x="78" y="164"/>
                  </a:lnTo>
                  <a:lnTo>
                    <a:pt x="76" y="162"/>
                  </a:lnTo>
                  <a:close/>
                  <a:moveTo>
                    <a:pt x="208" y="67"/>
                  </a:moveTo>
                  <a:lnTo>
                    <a:pt x="208" y="67"/>
                  </a:lnTo>
                  <a:lnTo>
                    <a:pt x="197" y="76"/>
                  </a:lnTo>
                  <a:lnTo>
                    <a:pt x="107" y="164"/>
                  </a:lnTo>
                  <a:lnTo>
                    <a:pt x="102" y="169"/>
                  </a:lnTo>
                  <a:lnTo>
                    <a:pt x="102" y="169"/>
                  </a:lnTo>
                  <a:lnTo>
                    <a:pt x="104" y="171"/>
                  </a:lnTo>
                  <a:lnTo>
                    <a:pt x="107" y="171"/>
                  </a:lnTo>
                  <a:lnTo>
                    <a:pt x="190" y="90"/>
                  </a:lnTo>
                  <a:lnTo>
                    <a:pt x="201" y="81"/>
                  </a:lnTo>
                  <a:lnTo>
                    <a:pt x="211" y="71"/>
                  </a:lnTo>
                  <a:lnTo>
                    <a:pt x="208" y="67"/>
                  </a:lnTo>
                  <a:close/>
                  <a:moveTo>
                    <a:pt x="192" y="5"/>
                  </a:moveTo>
                  <a:lnTo>
                    <a:pt x="190" y="7"/>
                  </a:lnTo>
                  <a:lnTo>
                    <a:pt x="185" y="14"/>
                  </a:lnTo>
                  <a:lnTo>
                    <a:pt x="182" y="19"/>
                  </a:lnTo>
                  <a:lnTo>
                    <a:pt x="180" y="21"/>
                  </a:lnTo>
                  <a:lnTo>
                    <a:pt x="178" y="26"/>
                  </a:lnTo>
                  <a:lnTo>
                    <a:pt x="173" y="31"/>
                  </a:lnTo>
                  <a:lnTo>
                    <a:pt x="166" y="38"/>
                  </a:lnTo>
                  <a:lnTo>
                    <a:pt x="111" y="114"/>
                  </a:lnTo>
                  <a:lnTo>
                    <a:pt x="107" y="119"/>
                  </a:lnTo>
                  <a:lnTo>
                    <a:pt x="81" y="154"/>
                  </a:lnTo>
                  <a:lnTo>
                    <a:pt x="78" y="159"/>
                  </a:lnTo>
                  <a:lnTo>
                    <a:pt x="81" y="159"/>
                  </a:lnTo>
                  <a:lnTo>
                    <a:pt x="107" y="128"/>
                  </a:lnTo>
                  <a:lnTo>
                    <a:pt x="111" y="121"/>
                  </a:lnTo>
                  <a:lnTo>
                    <a:pt x="175" y="33"/>
                  </a:lnTo>
                  <a:lnTo>
                    <a:pt x="180" y="29"/>
                  </a:lnTo>
                  <a:lnTo>
                    <a:pt x="182" y="24"/>
                  </a:lnTo>
                  <a:lnTo>
                    <a:pt x="185" y="21"/>
                  </a:lnTo>
                  <a:lnTo>
                    <a:pt x="187" y="19"/>
                  </a:lnTo>
                  <a:lnTo>
                    <a:pt x="194" y="10"/>
                  </a:lnTo>
                  <a:lnTo>
                    <a:pt x="192" y="5"/>
                  </a:lnTo>
                  <a:close/>
                  <a:moveTo>
                    <a:pt x="194" y="0"/>
                  </a:moveTo>
                  <a:lnTo>
                    <a:pt x="194" y="0"/>
                  </a:lnTo>
                  <a:lnTo>
                    <a:pt x="213" y="67"/>
                  </a:lnTo>
                  <a:lnTo>
                    <a:pt x="216" y="67"/>
                  </a:lnTo>
                  <a:lnTo>
                    <a:pt x="213" y="64"/>
                  </a:lnTo>
                  <a:lnTo>
                    <a:pt x="213" y="59"/>
                  </a:lnTo>
                  <a:lnTo>
                    <a:pt x="211" y="52"/>
                  </a:lnTo>
                  <a:lnTo>
                    <a:pt x="211" y="52"/>
                  </a:lnTo>
                  <a:lnTo>
                    <a:pt x="208" y="45"/>
                  </a:lnTo>
                  <a:lnTo>
                    <a:pt x="197" y="10"/>
                  </a:lnTo>
                  <a:lnTo>
                    <a:pt x="194"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76" name="Freeform 56"/>
            <p:cNvSpPr>
              <a:spLocks noEditPoints="1"/>
            </p:cNvSpPr>
            <p:nvPr/>
          </p:nvSpPr>
          <p:spPr bwMode="auto">
            <a:xfrm>
              <a:off x="10572528" y="3503279"/>
              <a:ext cx="386440" cy="435884"/>
            </a:xfrm>
            <a:custGeom>
              <a:avLst/>
              <a:gdLst>
                <a:gd name="T0" fmla="*/ 0 w 216"/>
                <a:gd name="T1" fmla="*/ 261 h 268"/>
                <a:gd name="T2" fmla="*/ 12 w 216"/>
                <a:gd name="T3" fmla="*/ 261 h 268"/>
                <a:gd name="T4" fmla="*/ 3 w 216"/>
                <a:gd name="T5" fmla="*/ 264 h 268"/>
                <a:gd name="T6" fmla="*/ 5 w 216"/>
                <a:gd name="T7" fmla="*/ 254 h 268"/>
                <a:gd name="T8" fmla="*/ 12 w 216"/>
                <a:gd name="T9" fmla="*/ 254 h 268"/>
                <a:gd name="T10" fmla="*/ 62 w 216"/>
                <a:gd name="T11" fmla="*/ 214 h 268"/>
                <a:gd name="T12" fmla="*/ 50 w 216"/>
                <a:gd name="T13" fmla="*/ 195 h 268"/>
                <a:gd name="T14" fmla="*/ 12 w 216"/>
                <a:gd name="T15" fmla="*/ 254 h 268"/>
                <a:gd name="T16" fmla="*/ 50 w 216"/>
                <a:gd name="T17" fmla="*/ 195 h 268"/>
                <a:gd name="T18" fmla="*/ 66 w 216"/>
                <a:gd name="T19" fmla="*/ 204 h 268"/>
                <a:gd name="T20" fmla="*/ 64 w 216"/>
                <a:gd name="T21" fmla="*/ 207 h 268"/>
                <a:gd name="T22" fmla="*/ 69 w 216"/>
                <a:gd name="T23" fmla="*/ 207 h 268"/>
                <a:gd name="T24" fmla="*/ 81 w 216"/>
                <a:gd name="T25" fmla="*/ 195 h 268"/>
                <a:gd name="T26" fmla="*/ 66 w 216"/>
                <a:gd name="T27" fmla="*/ 173 h 268"/>
                <a:gd name="T28" fmla="*/ 52 w 216"/>
                <a:gd name="T29" fmla="*/ 190 h 268"/>
                <a:gd name="T30" fmla="*/ 55 w 216"/>
                <a:gd name="T31" fmla="*/ 195 h 268"/>
                <a:gd name="T32" fmla="*/ 59 w 216"/>
                <a:gd name="T33" fmla="*/ 190 h 268"/>
                <a:gd name="T34" fmla="*/ 66 w 216"/>
                <a:gd name="T35" fmla="*/ 173 h 268"/>
                <a:gd name="T36" fmla="*/ 83 w 216"/>
                <a:gd name="T37" fmla="*/ 188 h 268"/>
                <a:gd name="T38" fmla="*/ 85 w 216"/>
                <a:gd name="T39" fmla="*/ 192 h 268"/>
                <a:gd name="T40" fmla="*/ 102 w 216"/>
                <a:gd name="T41" fmla="*/ 176 h 268"/>
                <a:gd name="T42" fmla="*/ 76 w 216"/>
                <a:gd name="T43" fmla="*/ 162 h 268"/>
                <a:gd name="T44" fmla="*/ 71 w 216"/>
                <a:gd name="T45" fmla="*/ 173 h 268"/>
                <a:gd name="T46" fmla="*/ 78 w 216"/>
                <a:gd name="T47" fmla="*/ 164 h 268"/>
                <a:gd name="T48" fmla="*/ 208 w 216"/>
                <a:gd name="T49" fmla="*/ 67 h 268"/>
                <a:gd name="T50" fmla="*/ 197 w 216"/>
                <a:gd name="T51" fmla="*/ 76 h 268"/>
                <a:gd name="T52" fmla="*/ 102 w 216"/>
                <a:gd name="T53" fmla="*/ 169 h 268"/>
                <a:gd name="T54" fmla="*/ 104 w 216"/>
                <a:gd name="T55" fmla="*/ 171 h 268"/>
                <a:gd name="T56" fmla="*/ 190 w 216"/>
                <a:gd name="T57" fmla="*/ 90 h 268"/>
                <a:gd name="T58" fmla="*/ 211 w 216"/>
                <a:gd name="T59" fmla="*/ 71 h 268"/>
                <a:gd name="T60" fmla="*/ 192 w 216"/>
                <a:gd name="T61" fmla="*/ 5 h 268"/>
                <a:gd name="T62" fmla="*/ 185 w 216"/>
                <a:gd name="T63" fmla="*/ 14 h 268"/>
                <a:gd name="T64" fmla="*/ 180 w 216"/>
                <a:gd name="T65" fmla="*/ 21 h 268"/>
                <a:gd name="T66" fmla="*/ 173 w 216"/>
                <a:gd name="T67" fmla="*/ 31 h 268"/>
                <a:gd name="T68" fmla="*/ 111 w 216"/>
                <a:gd name="T69" fmla="*/ 114 h 268"/>
                <a:gd name="T70" fmla="*/ 81 w 216"/>
                <a:gd name="T71" fmla="*/ 154 h 268"/>
                <a:gd name="T72" fmla="*/ 81 w 216"/>
                <a:gd name="T73" fmla="*/ 159 h 268"/>
                <a:gd name="T74" fmla="*/ 111 w 216"/>
                <a:gd name="T75" fmla="*/ 121 h 268"/>
                <a:gd name="T76" fmla="*/ 180 w 216"/>
                <a:gd name="T77" fmla="*/ 29 h 268"/>
                <a:gd name="T78" fmla="*/ 185 w 216"/>
                <a:gd name="T79" fmla="*/ 21 h 268"/>
                <a:gd name="T80" fmla="*/ 194 w 216"/>
                <a:gd name="T81" fmla="*/ 10 h 268"/>
                <a:gd name="T82" fmla="*/ 194 w 216"/>
                <a:gd name="T83" fmla="*/ 0 h 268"/>
                <a:gd name="T84" fmla="*/ 213 w 216"/>
                <a:gd name="T85" fmla="*/ 67 h 268"/>
                <a:gd name="T86" fmla="*/ 213 w 216"/>
                <a:gd name="T87" fmla="*/ 64 h 268"/>
                <a:gd name="T88" fmla="*/ 211 w 216"/>
                <a:gd name="T89" fmla="*/ 52 h 268"/>
                <a:gd name="T90" fmla="*/ 208 w 216"/>
                <a:gd name="T91" fmla="*/ 45 h 268"/>
                <a:gd name="T92" fmla="*/ 194 w 216"/>
                <a:gd name="T93" fmla="*/ 0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16" h="268">
                  <a:moveTo>
                    <a:pt x="5" y="254"/>
                  </a:moveTo>
                  <a:lnTo>
                    <a:pt x="0" y="261"/>
                  </a:lnTo>
                  <a:lnTo>
                    <a:pt x="5" y="268"/>
                  </a:lnTo>
                  <a:lnTo>
                    <a:pt x="12" y="261"/>
                  </a:lnTo>
                  <a:lnTo>
                    <a:pt x="10" y="259"/>
                  </a:lnTo>
                  <a:lnTo>
                    <a:pt x="3" y="264"/>
                  </a:lnTo>
                  <a:lnTo>
                    <a:pt x="10" y="256"/>
                  </a:lnTo>
                  <a:lnTo>
                    <a:pt x="5" y="254"/>
                  </a:lnTo>
                  <a:moveTo>
                    <a:pt x="59" y="209"/>
                  </a:moveTo>
                  <a:lnTo>
                    <a:pt x="12" y="254"/>
                  </a:lnTo>
                  <a:lnTo>
                    <a:pt x="17" y="259"/>
                  </a:lnTo>
                  <a:lnTo>
                    <a:pt x="62" y="214"/>
                  </a:lnTo>
                  <a:lnTo>
                    <a:pt x="59" y="209"/>
                  </a:lnTo>
                  <a:moveTo>
                    <a:pt x="50" y="195"/>
                  </a:moveTo>
                  <a:lnTo>
                    <a:pt x="7" y="249"/>
                  </a:lnTo>
                  <a:lnTo>
                    <a:pt x="12" y="254"/>
                  </a:lnTo>
                  <a:lnTo>
                    <a:pt x="52" y="200"/>
                  </a:lnTo>
                  <a:lnTo>
                    <a:pt x="50" y="195"/>
                  </a:lnTo>
                  <a:moveTo>
                    <a:pt x="78" y="192"/>
                  </a:moveTo>
                  <a:lnTo>
                    <a:pt x="66" y="204"/>
                  </a:lnTo>
                  <a:lnTo>
                    <a:pt x="64" y="207"/>
                  </a:lnTo>
                  <a:lnTo>
                    <a:pt x="64" y="207"/>
                  </a:lnTo>
                  <a:lnTo>
                    <a:pt x="66" y="209"/>
                  </a:lnTo>
                  <a:lnTo>
                    <a:pt x="69" y="207"/>
                  </a:lnTo>
                  <a:lnTo>
                    <a:pt x="78" y="197"/>
                  </a:lnTo>
                  <a:lnTo>
                    <a:pt x="81" y="195"/>
                  </a:lnTo>
                  <a:lnTo>
                    <a:pt x="78" y="192"/>
                  </a:lnTo>
                  <a:moveTo>
                    <a:pt x="66" y="173"/>
                  </a:moveTo>
                  <a:lnTo>
                    <a:pt x="57" y="188"/>
                  </a:lnTo>
                  <a:lnTo>
                    <a:pt x="52" y="190"/>
                  </a:lnTo>
                  <a:lnTo>
                    <a:pt x="52" y="192"/>
                  </a:lnTo>
                  <a:lnTo>
                    <a:pt x="55" y="195"/>
                  </a:lnTo>
                  <a:lnTo>
                    <a:pt x="55" y="195"/>
                  </a:lnTo>
                  <a:lnTo>
                    <a:pt x="59" y="190"/>
                  </a:lnTo>
                  <a:lnTo>
                    <a:pt x="69" y="178"/>
                  </a:lnTo>
                  <a:lnTo>
                    <a:pt x="66" y="173"/>
                  </a:lnTo>
                  <a:moveTo>
                    <a:pt x="97" y="173"/>
                  </a:moveTo>
                  <a:lnTo>
                    <a:pt x="83" y="188"/>
                  </a:lnTo>
                  <a:lnTo>
                    <a:pt x="83" y="188"/>
                  </a:lnTo>
                  <a:lnTo>
                    <a:pt x="85" y="192"/>
                  </a:lnTo>
                  <a:lnTo>
                    <a:pt x="102" y="176"/>
                  </a:lnTo>
                  <a:lnTo>
                    <a:pt x="102" y="176"/>
                  </a:lnTo>
                  <a:lnTo>
                    <a:pt x="97" y="173"/>
                  </a:lnTo>
                  <a:moveTo>
                    <a:pt x="76" y="162"/>
                  </a:moveTo>
                  <a:lnTo>
                    <a:pt x="69" y="171"/>
                  </a:lnTo>
                  <a:lnTo>
                    <a:pt x="71" y="173"/>
                  </a:lnTo>
                  <a:lnTo>
                    <a:pt x="76" y="166"/>
                  </a:lnTo>
                  <a:lnTo>
                    <a:pt x="78" y="164"/>
                  </a:lnTo>
                  <a:lnTo>
                    <a:pt x="76" y="162"/>
                  </a:lnTo>
                  <a:moveTo>
                    <a:pt x="208" y="67"/>
                  </a:moveTo>
                  <a:lnTo>
                    <a:pt x="208" y="67"/>
                  </a:lnTo>
                  <a:lnTo>
                    <a:pt x="197" y="76"/>
                  </a:lnTo>
                  <a:lnTo>
                    <a:pt x="107" y="164"/>
                  </a:lnTo>
                  <a:lnTo>
                    <a:pt x="102" y="169"/>
                  </a:lnTo>
                  <a:lnTo>
                    <a:pt x="102" y="169"/>
                  </a:lnTo>
                  <a:lnTo>
                    <a:pt x="104" y="171"/>
                  </a:lnTo>
                  <a:lnTo>
                    <a:pt x="107" y="171"/>
                  </a:lnTo>
                  <a:lnTo>
                    <a:pt x="190" y="90"/>
                  </a:lnTo>
                  <a:lnTo>
                    <a:pt x="201" y="81"/>
                  </a:lnTo>
                  <a:lnTo>
                    <a:pt x="211" y="71"/>
                  </a:lnTo>
                  <a:lnTo>
                    <a:pt x="208" y="67"/>
                  </a:lnTo>
                  <a:moveTo>
                    <a:pt x="192" y="5"/>
                  </a:moveTo>
                  <a:lnTo>
                    <a:pt x="190" y="7"/>
                  </a:lnTo>
                  <a:lnTo>
                    <a:pt x="185" y="14"/>
                  </a:lnTo>
                  <a:lnTo>
                    <a:pt x="182" y="19"/>
                  </a:lnTo>
                  <a:lnTo>
                    <a:pt x="180" y="21"/>
                  </a:lnTo>
                  <a:lnTo>
                    <a:pt x="178" y="26"/>
                  </a:lnTo>
                  <a:lnTo>
                    <a:pt x="173" y="31"/>
                  </a:lnTo>
                  <a:lnTo>
                    <a:pt x="166" y="38"/>
                  </a:lnTo>
                  <a:lnTo>
                    <a:pt x="111" y="114"/>
                  </a:lnTo>
                  <a:lnTo>
                    <a:pt x="107" y="119"/>
                  </a:lnTo>
                  <a:lnTo>
                    <a:pt x="81" y="154"/>
                  </a:lnTo>
                  <a:lnTo>
                    <a:pt x="78" y="159"/>
                  </a:lnTo>
                  <a:lnTo>
                    <a:pt x="81" y="159"/>
                  </a:lnTo>
                  <a:lnTo>
                    <a:pt x="107" y="128"/>
                  </a:lnTo>
                  <a:lnTo>
                    <a:pt x="111" y="121"/>
                  </a:lnTo>
                  <a:lnTo>
                    <a:pt x="175" y="33"/>
                  </a:lnTo>
                  <a:lnTo>
                    <a:pt x="180" y="29"/>
                  </a:lnTo>
                  <a:lnTo>
                    <a:pt x="182" y="24"/>
                  </a:lnTo>
                  <a:lnTo>
                    <a:pt x="185" y="21"/>
                  </a:lnTo>
                  <a:lnTo>
                    <a:pt x="187" y="19"/>
                  </a:lnTo>
                  <a:lnTo>
                    <a:pt x="194" y="10"/>
                  </a:lnTo>
                  <a:lnTo>
                    <a:pt x="192" y="5"/>
                  </a:lnTo>
                  <a:moveTo>
                    <a:pt x="194" y="0"/>
                  </a:moveTo>
                  <a:lnTo>
                    <a:pt x="194" y="0"/>
                  </a:lnTo>
                  <a:lnTo>
                    <a:pt x="213" y="67"/>
                  </a:lnTo>
                  <a:lnTo>
                    <a:pt x="216" y="67"/>
                  </a:lnTo>
                  <a:lnTo>
                    <a:pt x="213" y="64"/>
                  </a:lnTo>
                  <a:lnTo>
                    <a:pt x="213" y="59"/>
                  </a:lnTo>
                  <a:lnTo>
                    <a:pt x="211" y="52"/>
                  </a:lnTo>
                  <a:lnTo>
                    <a:pt x="211" y="52"/>
                  </a:lnTo>
                  <a:lnTo>
                    <a:pt x="208" y="45"/>
                  </a:lnTo>
                  <a:lnTo>
                    <a:pt x="197" y="10"/>
                  </a:lnTo>
                  <a:lnTo>
                    <a:pt x="194"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77" name="Freeform 57"/>
            <p:cNvSpPr>
              <a:spLocks noEditPoints="1"/>
            </p:cNvSpPr>
            <p:nvPr/>
          </p:nvSpPr>
          <p:spPr bwMode="auto">
            <a:xfrm>
              <a:off x="7921119" y="3711463"/>
              <a:ext cx="89454" cy="69936"/>
            </a:xfrm>
            <a:custGeom>
              <a:avLst/>
              <a:gdLst>
                <a:gd name="T0" fmla="*/ 24 w 50"/>
                <a:gd name="T1" fmla="*/ 7 h 43"/>
                <a:gd name="T2" fmla="*/ 36 w 50"/>
                <a:gd name="T3" fmla="*/ 5 h 43"/>
                <a:gd name="T4" fmla="*/ 17 w 50"/>
                <a:gd name="T5" fmla="*/ 24 h 43"/>
                <a:gd name="T6" fmla="*/ 8 w 50"/>
                <a:gd name="T7" fmla="*/ 31 h 43"/>
                <a:gd name="T8" fmla="*/ 5 w 50"/>
                <a:gd name="T9" fmla="*/ 34 h 43"/>
                <a:gd name="T10" fmla="*/ 5 w 50"/>
                <a:gd name="T11" fmla="*/ 10 h 43"/>
                <a:gd name="T12" fmla="*/ 19 w 50"/>
                <a:gd name="T13" fmla="*/ 7 h 43"/>
                <a:gd name="T14" fmla="*/ 24 w 50"/>
                <a:gd name="T15" fmla="*/ 7 h 43"/>
                <a:gd name="T16" fmla="*/ 36 w 50"/>
                <a:gd name="T17" fmla="*/ 5 h 43"/>
                <a:gd name="T18" fmla="*/ 36 w 50"/>
                <a:gd name="T19" fmla="*/ 5 h 43"/>
                <a:gd name="T20" fmla="*/ 36 w 50"/>
                <a:gd name="T21" fmla="*/ 5 h 43"/>
                <a:gd name="T22" fmla="*/ 50 w 50"/>
                <a:gd name="T23" fmla="*/ 0 h 43"/>
                <a:gd name="T24" fmla="*/ 36 w 50"/>
                <a:gd name="T25" fmla="*/ 0 h 43"/>
                <a:gd name="T26" fmla="*/ 27 w 50"/>
                <a:gd name="T27" fmla="*/ 3 h 43"/>
                <a:gd name="T28" fmla="*/ 22 w 50"/>
                <a:gd name="T29" fmla="*/ 3 h 43"/>
                <a:gd name="T30" fmla="*/ 5 w 50"/>
                <a:gd name="T31" fmla="*/ 5 h 43"/>
                <a:gd name="T32" fmla="*/ 0 w 50"/>
                <a:gd name="T33" fmla="*/ 5 h 43"/>
                <a:gd name="T34" fmla="*/ 0 w 50"/>
                <a:gd name="T35" fmla="*/ 10 h 43"/>
                <a:gd name="T36" fmla="*/ 0 w 50"/>
                <a:gd name="T37" fmla="*/ 34 h 43"/>
                <a:gd name="T38" fmla="*/ 0 w 50"/>
                <a:gd name="T39" fmla="*/ 43 h 43"/>
                <a:gd name="T40" fmla="*/ 3 w 50"/>
                <a:gd name="T41" fmla="*/ 43 h 43"/>
                <a:gd name="T42" fmla="*/ 8 w 50"/>
                <a:gd name="T43" fmla="*/ 36 h 43"/>
                <a:gd name="T44" fmla="*/ 10 w 50"/>
                <a:gd name="T45" fmla="*/ 34 h 43"/>
                <a:gd name="T46" fmla="*/ 38 w 50"/>
                <a:gd name="T47" fmla="*/ 10 h 43"/>
                <a:gd name="T48" fmla="*/ 50 w 50"/>
                <a:gd name="T49"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0" h="43">
                  <a:moveTo>
                    <a:pt x="24" y="7"/>
                  </a:moveTo>
                  <a:lnTo>
                    <a:pt x="36" y="5"/>
                  </a:lnTo>
                  <a:lnTo>
                    <a:pt x="17" y="24"/>
                  </a:lnTo>
                  <a:lnTo>
                    <a:pt x="8" y="31"/>
                  </a:lnTo>
                  <a:lnTo>
                    <a:pt x="5" y="34"/>
                  </a:lnTo>
                  <a:lnTo>
                    <a:pt x="5" y="10"/>
                  </a:lnTo>
                  <a:lnTo>
                    <a:pt x="19" y="7"/>
                  </a:lnTo>
                  <a:lnTo>
                    <a:pt x="24" y="7"/>
                  </a:lnTo>
                  <a:close/>
                  <a:moveTo>
                    <a:pt x="36" y="5"/>
                  </a:moveTo>
                  <a:lnTo>
                    <a:pt x="36" y="5"/>
                  </a:lnTo>
                  <a:lnTo>
                    <a:pt x="36" y="5"/>
                  </a:lnTo>
                  <a:close/>
                  <a:moveTo>
                    <a:pt x="50" y="0"/>
                  </a:moveTo>
                  <a:lnTo>
                    <a:pt x="36" y="0"/>
                  </a:lnTo>
                  <a:lnTo>
                    <a:pt x="27" y="3"/>
                  </a:lnTo>
                  <a:lnTo>
                    <a:pt x="22" y="3"/>
                  </a:lnTo>
                  <a:lnTo>
                    <a:pt x="5" y="5"/>
                  </a:lnTo>
                  <a:lnTo>
                    <a:pt x="0" y="5"/>
                  </a:lnTo>
                  <a:lnTo>
                    <a:pt x="0" y="10"/>
                  </a:lnTo>
                  <a:lnTo>
                    <a:pt x="0" y="34"/>
                  </a:lnTo>
                  <a:lnTo>
                    <a:pt x="0" y="43"/>
                  </a:lnTo>
                  <a:lnTo>
                    <a:pt x="3" y="43"/>
                  </a:lnTo>
                  <a:lnTo>
                    <a:pt x="8" y="36"/>
                  </a:lnTo>
                  <a:lnTo>
                    <a:pt x="10" y="34"/>
                  </a:lnTo>
                  <a:lnTo>
                    <a:pt x="38" y="10"/>
                  </a:lnTo>
                  <a:lnTo>
                    <a:pt x="50"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78" name="Freeform 58"/>
            <p:cNvSpPr>
              <a:spLocks noEditPoints="1"/>
            </p:cNvSpPr>
            <p:nvPr/>
          </p:nvSpPr>
          <p:spPr bwMode="auto">
            <a:xfrm>
              <a:off x="7921119" y="3711463"/>
              <a:ext cx="89454" cy="69936"/>
            </a:xfrm>
            <a:custGeom>
              <a:avLst/>
              <a:gdLst>
                <a:gd name="T0" fmla="*/ 24 w 50"/>
                <a:gd name="T1" fmla="*/ 7 h 43"/>
                <a:gd name="T2" fmla="*/ 36 w 50"/>
                <a:gd name="T3" fmla="*/ 5 h 43"/>
                <a:gd name="T4" fmla="*/ 17 w 50"/>
                <a:gd name="T5" fmla="*/ 24 h 43"/>
                <a:gd name="T6" fmla="*/ 8 w 50"/>
                <a:gd name="T7" fmla="*/ 31 h 43"/>
                <a:gd name="T8" fmla="*/ 5 w 50"/>
                <a:gd name="T9" fmla="*/ 34 h 43"/>
                <a:gd name="T10" fmla="*/ 5 w 50"/>
                <a:gd name="T11" fmla="*/ 10 h 43"/>
                <a:gd name="T12" fmla="*/ 19 w 50"/>
                <a:gd name="T13" fmla="*/ 7 h 43"/>
                <a:gd name="T14" fmla="*/ 24 w 50"/>
                <a:gd name="T15" fmla="*/ 7 h 43"/>
                <a:gd name="T16" fmla="*/ 36 w 50"/>
                <a:gd name="T17" fmla="*/ 5 h 43"/>
                <a:gd name="T18" fmla="*/ 36 w 50"/>
                <a:gd name="T19" fmla="*/ 5 h 43"/>
                <a:gd name="T20" fmla="*/ 36 w 50"/>
                <a:gd name="T21" fmla="*/ 5 h 43"/>
                <a:gd name="T22" fmla="*/ 50 w 50"/>
                <a:gd name="T23" fmla="*/ 0 h 43"/>
                <a:gd name="T24" fmla="*/ 36 w 50"/>
                <a:gd name="T25" fmla="*/ 0 h 43"/>
                <a:gd name="T26" fmla="*/ 27 w 50"/>
                <a:gd name="T27" fmla="*/ 3 h 43"/>
                <a:gd name="T28" fmla="*/ 22 w 50"/>
                <a:gd name="T29" fmla="*/ 3 h 43"/>
                <a:gd name="T30" fmla="*/ 5 w 50"/>
                <a:gd name="T31" fmla="*/ 5 h 43"/>
                <a:gd name="T32" fmla="*/ 0 w 50"/>
                <a:gd name="T33" fmla="*/ 5 h 43"/>
                <a:gd name="T34" fmla="*/ 0 w 50"/>
                <a:gd name="T35" fmla="*/ 10 h 43"/>
                <a:gd name="T36" fmla="*/ 0 w 50"/>
                <a:gd name="T37" fmla="*/ 34 h 43"/>
                <a:gd name="T38" fmla="*/ 0 w 50"/>
                <a:gd name="T39" fmla="*/ 43 h 43"/>
                <a:gd name="T40" fmla="*/ 3 w 50"/>
                <a:gd name="T41" fmla="*/ 43 h 43"/>
                <a:gd name="T42" fmla="*/ 8 w 50"/>
                <a:gd name="T43" fmla="*/ 36 h 43"/>
                <a:gd name="T44" fmla="*/ 10 w 50"/>
                <a:gd name="T45" fmla="*/ 34 h 43"/>
                <a:gd name="T46" fmla="*/ 38 w 50"/>
                <a:gd name="T47" fmla="*/ 10 h 43"/>
                <a:gd name="T48" fmla="*/ 50 w 50"/>
                <a:gd name="T49"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0" h="43">
                  <a:moveTo>
                    <a:pt x="24" y="7"/>
                  </a:moveTo>
                  <a:lnTo>
                    <a:pt x="36" y="5"/>
                  </a:lnTo>
                  <a:lnTo>
                    <a:pt x="17" y="24"/>
                  </a:lnTo>
                  <a:lnTo>
                    <a:pt x="8" y="31"/>
                  </a:lnTo>
                  <a:lnTo>
                    <a:pt x="5" y="34"/>
                  </a:lnTo>
                  <a:lnTo>
                    <a:pt x="5" y="10"/>
                  </a:lnTo>
                  <a:lnTo>
                    <a:pt x="19" y="7"/>
                  </a:lnTo>
                  <a:lnTo>
                    <a:pt x="24" y="7"/>
                  </a:lnTo>
                  <a:moveTo>
                    <a:pt x="36" y="5"/>
                  </a:moveTo>
                  <a:lnTo>
                    <a:pt x="36" y="5"/>
                  </a:lnTo>
                  <a:lnTo>
                    <a:pt x="36" y="5"/>
                  </a:lnTo>
                  <a:moveTo>
                    <a:pt x="50" y="0"/>
                  </a:moveTo>
                  <a:lnTo>
                    <a:pt x="36" y="0"/>
                  </a:lnTo>
                  <a:lnTo>
                    <a:pt x="27" y="3"/>
                  </a:lnTo>
                  <a:lnTo>
                    <a:pt x="22" y="3"/>
                  </a:lnTo>
                  <a:lnTo>
                    <a:pt x="5" y="5"/>
                  </a:lnTo>
                  <a:lnTo>
                    <a:pt x="0" y="5"/>
                  </a:lnTo>
                  <a:lnTo>
                    <a:pt x="0" y="10"/>
                  </a:lnTo>
                  <a:lnTo>
                    <a:pt x="0" y="34"/>
                  </a:lnTo>
                  <a:lnTo>
                    <a:pt x="0" y="43"/>
                  </a:lnTo>
                  <a:lnTo>
                    <a:pt x="3" y="43"/>
                  </a:lnTo>
                  <a:lnTo>
                    <a:pt x="8" y="36"/>
                  </a:lnTo>
                  <a:lnTo>
                    <a:pt x="10" y="34"/>
                  </a:lnTo>
                  <a:lnTo>
                    <a:pt x="38" y="10"/>
                  </a:lnTo>
                  <a:lnTo>
                    <a:pt x="50"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79" name="Freeform 59"/>
            <p:cNvSpPr>
              <a:spLocks noEditPoints="1"/>
            </p:cNvSpPr>
            <p:nvPr/>
          </p:nvSpPr>
          <p:spPr bwMode="auto">
            <a:xfrm>
              <a:off x="7071309" y="3356901"/>
              <a:ext cx="728154" cy="853876"/>
            </a:xfrm>
            <a:custGeom>
              <a:avLst/>
              <a:gdLst>
                <a:gd name="T0" fmla="*/ 58 w 172"/>
                <a:gd name="T1" fmla="*/ 207 h 221"/>
                <a:gd name="T2" fmla="*/ 85 w 172"/>
                <a:gd name="T3" fmla="*/ 204 h 221"/>
                <a:gd name="T4" fmla="*/ 104 w 172"/>
                <a:gd name="T5" fmla="*/ 198 h 221"/>
                <a:gd name="T6" fmla="*/ 87 w 172"/>
                <a:gd name="T7" fmla="*/ 203 h 221"/>
                <a:gd name="T8" fmla="*/ 104 w 172"/>
                <a:gd name="T9" fmla="*/ 198 h 221"/>
                <a:gd name="T10" fmla="*/ 106 w 172"/>
                <a:gd name="T11" fmla="*/ 197 h 221"/>
                <a:gd name="T12" fmla="*/ 136 w 172"/>
                <a:gd name="T13" fmla="*/ 193 h 221"/>
                <a:gd name="T14" fmla="*/ 0 w 172"/>
                <a:gd name="T15" fmla="*/ 176 h 221"/>
                <a:gd name="T16" fmla="*/ 0 w 172"/>
                <a:gd name="T17" fmla="*/ 221 h 221"/>
                <a:gd name="T18" fmla="*/ 30 w 172"/>
                <a:gd name="T19" fmla="*/ 215 h 221"/>
                <a:gd name="T20" fmla="*/ 2 w 172"/>
                <a:gd name="T21" fmla="*/ 219 h 221"/>
                <a:gd name="T22" fmla="*/ 0 w 172"/>
                <a:gd name="T23" fmla="*/ 176 h 221"/>
                <a:gd name="T24" fmla="*/ 0 w 172"/>
                <a:gd name="T25" fmla="*/ 174 h 221"/>
                <a:gd name="T26" fmla="*/ 2 w 172"/>
                <a:gd name="T27" fmla="*/ 176 h 221"/>
                <a:gd name="T28" fmla="*/ 1 w 172"/>
                <a:gd name="T29" fmla="*/ 173 h 221"/>
                <a:gd name="T30" fmla="*/ 0 w 172"/>
                <a:gd name="T31" fmla="*/ 167 h 221"/>
                <a:gd name="T32" fmla="*/ 2 w 172"/>
                <a:gd name="T33" fmla="*/ 171 h 221"/>
                <a:gd name="T34" fmla="*/ 2 w 172"/>
                <a:gd name="T35" fmla="*/ 166 h 221"/>
                <a:gd name="T36" fmla="*/ 136 w 172"/>
                <a:gd name="T37" fmla="*/ 145 h 221"/>
                <a:gd name="T38" fmla="*/ 139 w 172"/>
                <a:gd name="T39" fmla="*/ 149 h 221"/>
                <a:gd name="T40" fmla="*/ 154 w 172"/>
                <a:gd name="T41" fmla="*/ 167 h 221"/>
                <a:gd name="T42" fmla="*/ 169 w 172"/>
                <a:gd name="T43" fmla="*/ 184 h 221"/>
                <a:gd name="T44" fmla="*/ 162 w 172"/>
                <a:gd name="T45" fmla="*/ 188 h 221"/>
                <a:gd name="T46" fmla="*/ 172 w 172"/>
                <a:gd name="T47" fmla="*/ 185 h 221"/>
                <a:gd name="T48" fmla="*/ 156 w 172"/>
                <a:gd name="T49" fmla="*/ 167 h 221"/>
                <a:gd name="T50" fmla="*/ 141 w 172"/>
                <a:gd name="T51" fmla="*/ 149 h 221"/>
                <a:gd name="T52" fmla="*/ 137 w 172"/>
                <a:gd name="T53" fmla="*/ 144 h 221"/>
                <a:gd name="T54" fmla="*/ 102 w 172"/>
                <a:gd name="T55" fmla="*/ 106 h 221"/>
                <a:gd name="T56" fmla="*/ 135 w 172"/>
                <a:gd name="T57" fmla="*/ 143 h 221"/>
                <a:gd name="T58" fmla="*/ 104 w 172"/>
                <a:gd name="T59" fmla="*/ 105 h 221"/>
                <a:gd name="T60" fmla="*/ 98 w 172"/>
                <a:gd name="T61" fmla="*/ 102 h 221"/>
                <a:gd name="T62" fmla="*/ 103 w 172"/>
                <a:gd name="T63" fmla="*/ 104 h 221"/>
                <a:gd name="T64" fmla="*/ 84 w 172"/>
                <a:gd name="T65" fmla="*/ 82 h 221"/>
                <a:gd name="T66" fmla="*/ 84 w 172"/>
                <a:gd name="T67" fmla="*/ 85 h 221"/>
                <a:gd name="T68" fmla="*/ 99 w 172"/>
                <a:gd name="T69" fmla="*/ 99 h 221"/>
                <a:gd name="T70" fmla="*/ 45 w 172"/>
                <a:gd name="T71" fmla="*/ 40 h 221"/>
                <a:gd name="T72" fmla="*/ 59 w 172"/>
                <a:gd name="T73" fmla="*/ 56 h 221"/>
                <a:gd name="T74" fmla="*/ 76 w 172"/>
                <a:gd name="T75" fmla="*/ 76 h 221"/>
                <a:gd name="T76" fmla="*/ 81 w 172"/>
                <a:gd name="T77" fmla="*/ 79 h 221"/>
                <a:gd name="T78" fmla="*/ 77 w 172"/>
                <a:gd name="T79" fmla="*/ 74 h 221"/>
                <a:gd name="T80" fmla="*/ 60 w 172"/>
                <a:gd name="T81" fmla="*/ 55 h 221"/>
                <a:gd name="T82" fmla="*/ 45 w 172"/>
                <a:gd name="T83" fmla="*/ 40 h 221"/>
                <a:gd name="T84" fmla="*/ 0 w 172"/>
                <a:gd name="T85" fmla="*/ 49 h 221"/>
                <a:gd name="T86" fmla="*/ 0 w 172"/>
                <a:gd name="T87" fmla="*/ 71 h 221"/>
                <a:gd name="T88" fmla="*/ 0 w 172"/>
                <a:gd name="T89" fmla="*/ 165 h 221"/>
                <a:gd name="T90" fmla="*/ 2 w 172"/>
                <a:gd name="T91" fmla="*/ 73 h 221"/>
                <a:gd name="T92" fmla="*/ 2 w 172"/>
                <a:gd name="T93" fmla="*/ 51 h 221"/>
                <a:gd name="T94" fmla="*/ 2 w 172"/>
                <a:gd name="T95" fmla="*/ 30 h 221"/>
                <a:gd name="T96" fmla="*/ 0 w 172"/>
                <a:gd name="T97" fmla="*/ 5 h 221"/>
                <a:gd name="T98" fmla="*/ 2 w 172"/>
                <a:gd name="T99" fmla="*/ 28 h 221"/>
                <a:gd name="T100" fmla="*/ 0 w 172"/>
                <a:gd name="T101" fmla="*/ 5 h 221"/>
                <a:gd name="T102" fmla="*/ 12 w 172"/>
                <a:gd name="T103" fmla="*/ 1 h 221"/>
                <a:gd name="T104" fmla="*/ 46 w 172"/>
                <a:gd name="T105" fmla="*/ 38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72" h="221">
                  <a:moveTo>
                    <a:pt x="86" y="201"/>
                  </a:moveTo>
                  <a:cubicBezTo>
                    <a:pt x="58" y="207"/>
                    <a:pt x="58" y="207"/>
                    <a:pt x="58" y="207"/>
                  </a:cubicBezTo>
                  <a:cubicBezTo>
                    <a:pt x="58" y="208"/>
                    <a:pt x="58" y="209"/>
                    <a:pt x="59" y="209"/>
                  </a:cubicBezTo>
                  <a:cubicBezTo>
                    <a:pt x="85" y="204"/>
                    <a:pt x="85" y="204"/>
                    <a:pt x="85" y="204"/>
                  </a:cubicBezTo>
                  <a:cubicBezTo>
                    <a:pt x="86" y="201"/>
                    <a:pt x="86" y="201"/>
                    <a:pt x="86" y="201"/>
                  </a:cubicBezTo>
                  <a:moveTo>
                    <a:pt x="104" y="198"/>
                  </a:moveTo>
                  <a:cubicBezTo>
                    <a:pt x="89" y="201"/>
                    <a:pt x="89" y="201"/>
                    <a:pt x="89" y="201"/>
                  </a:cubicBezTo>
                  <a:cubicBezTo>
                    <a:pt x="87" y="203"/>
                    <a:pt x="87" y="203"/>
                    <a:pt x="87" y="203"/>
                  </a:cubicBezTo>
                  <a:cubicBezTo>
                    <a:pt x="104" y="200"/>
                    <a:pt x="104" y="200"/>
                    <a:pt x="104" y="200"/>
                  </a:cubicBezTo>
                  <a:cubicBezTo>
                    <a:pt x="104" y="198"/>
                    <a:pt x="104" y="198"/>
                    <a:pt x="104" y="198"/>
                  </a:cubicBezTo>
                  <a:moveTo>
                    <a:pt x="134" y="192"/>
                  </a:moveTo>
                  <a:cubicBezTo>
                    <a:pt x="106" y="197"/>
                    <a:pt x="106" y="197"/>
                    <a:pt x="106" y="197"/>
                  </a:cubicBezTo>
                  <a:cubicBezTo>
                    <a:pt x="106" y="199"/>
                    <a:pt x="106" y="199"/>
                    <a:pt x="106" y="199"/>
                  </a:cubicBezTo>
                  <a:cubicBezTo>
                    <a:pt x="136" y="193"/>
                    <a:pt x="136" y="193"/>
                    <a:pt x="136" y="193"/>
                  </a:cubicBezTo>
                  <a:cubicBezTo>
                    <a:pt x="135" y="193"/>
                    <a:pt x="135" y="192"/>
                    <a:pt x="134" y="192"/>
                  </a:cubicBezTo>
                  <a:moveTo>
                    <a:pt x="0" y="176"/>
                  </a:moveTo>
                  <a:cubicBezTo>
                    <a:pt x="0" y="219"/>
                    <a:pt x="0" y="219"/>
                    <a:pt x="0" y="219"/>
                  </a:cubicBezTo>
                  <a:cubicBezTo>
                    <a:pt x="0" y="221"/>
                    <a:pt x="0" y="221"/>
                    <a:pt x="0" y="221"/>
                  </a:cubicBezTo>
                  <a:cubicBezTo>
                    <a:pt x="2" y="221"/>
                    <a:pt x="2" y="221"/>
                    <a:pt x="2" y="221"/>
                  </a:cubicBezTo>
                  <a:cubicBezTo>
                    <a:pt x="30" y="215"/>
                    <a:pt x="30" y="215"/>
                    <a:pt x="30" y="215"/>
                  </a:cubicBezTo>
                  <a:cubicBezTo>
                    <a:pt x="30" y="214"/>
                    <a:pt x="30" y="214"/>
                    <a:pt x="30" y="213"/>
                  </a:cubicBezTo>
                  <a:cubicBezTo>
                    <a:pt x="2" y="219"/>
                    <a:pt x="2" y="219"/>
                    <a:pt x="2" y="219"/>
                  </a:cubicBezTo>
                  <a:cubicBezTo>
                    <a:pt x="2" y="178"/>
                    <a:pt x="2" y="178"/>
                    <a:pt x="2" y="178"/>
                  </a:cubicBezTo>
                  <a:cubicBezTo>
                    <a:pt x="0" y="176"/>
                    <a:pt x="0" y="176"/>
                    <a:pt x="0" y="176"/>
                  </a:cubicBezTo>
                  <a:moveTo>
                    <a:pt x="1" y="173"/>
                  </a:moveTo>
                  <a:cubicBezTo>
                    <a:pt x="0" y="174"/>
                    <a:pt x="0" y="174"/>
                    <a:pt x="0" y="174"/>
                  </a:cubicBezTo>
                  <a:cubicBezTo>
                    <a:pt x="0" y="174"/>
                    <a:pt x="0" y="174"/>
                    <a:pt x="0" y="174"/>
                  </a:cubicBezTo>
                  <a:cubicBezTo>
                    <a:pt x="2" y="176"/>
                    <a:pt x="2" y="176"/>
                    <a:pt x="2" y="176"/>
                  </a:cubicBezTo>
                  <a:cubicBezTo>
                    <a:pt x="2" y="174"/>
                    <a:pt x="2" y="174"/>
                    <a:pt x="2" y="174"/>
                  </a:cubicBezTo>
                  <a:cubicBezTo>
                    <a:pt x="1" y="173"/>
                    <a:pt x="1" y="173"/>
                    <a:pt x="1" y="173"/>
                  </a:cubicBezTo>
                  <a:moveTo>
                    <a:pt x="2" y="166"/>
                  </a:moveTo>
                  <a:cubicBezTo>
                    <a:pt x="0" y="167"/>
                    <a:pt x="0" y="167"/>
                    <a:pt x="0" y="167"/>
                  </a:cubicBezTo>
                  <a:cubicBezTo>
                    <a:pt x="0" y="170"/>
                    <a:pt x="0" y="170"/>
                    <a:pt x="0" y="170"/>
                  </a:cubicBezTo>
                  <a:cubicBezTo>
                    <a:pt x="2" y="171"/>
                    <a:pt x="2" y="171"/>
                    <a:pt x="2" y="171"/>
                  </a:cubicBezTo>
                  <a:cubicBezTo>
                    <a:pt x="2" y="171"/>
                    <a:pt x="2" y="171"/>
                    <a:pt x="2" y="171"/>
                  </a:cubicBezTo>
                  <a:cubicBezTo>
                    <a:pt x="2" y="166"/>
                    <a:pt x="2" y="166"/>
                    <a:pt x="2" y="166"/>
                  </a:cubicBezTo>
                  <a:moveTo>
                    <a:pt x="137" y="144"/>
                  </a:moveTo>
                  <a:cubicBezTo>
                    <a:pt x="136" y="145"/>
                    <a:pt x="136" y="145"/>
                    <a:pt x="136" y="145"/>
                  </a:cubicBezTo>
                  <a:cubicBezTo>
                    <a:pt x="136" y="145"/>
                    <a:pt x="136" y="145"/>
                    <a:pt x="136" y="145"/>
                  </a:cubicBezTo>
                  <a:cubicBezTo>
                    <a:pt x="139" y="149"/>
                    <a:pt x="139" y="149"/>
                    <a:pt x="139" y="149"/>
                  </a:cubicBezTo>
                  <a:cubicBezTo>
                    <a:pt x="142" y="152"/>
                    <a:pt x="142" y="152"/>
                    <a:pt x="142" y="152"/>
                  </a:cubicBezTo>
                  <a:cubicBezTo>
                    <a:pt x="154" y="167"/>
                    <a:pt x="154" y="167"/>
                    <a:pt x="154" y="167"/>
                  </a:cubicBezTo>
                  <a:cubicBezTo>
                    <a:pt x="155" y="168"/>
                    <a:pt x="155" y="168"/>
                    <a:pt x="155" y="168"/>
                  </a:cubicBezTo>
                  <a:cubicBezTo>
                    <a:pt x="169" y="184"/>
                    <a:pt x="169" y="184"/>
                    <a:pt x="169" y="184"/>
                  </a:cubicBezTo>
                  <a:cubicBezTo>
                    <a:pt x="162" y="186"/>
                    <a:pt x="162" y="186"/>
                    <a:pt x="162" y="186"/>
                  </a:cubicBezTo>
                  <a:cubicBezTo>
                    <a:pt x="162" y="186"/>
                    <a:pt x="162" y="187"/>
                    <a:pt x="162" y="188"/>
                  </a:cubicBezTo>
                  <a:cubicBezTo>
                    <a:pt x="169" y="186"/>
                    <a:pt x="169" y="186"/>
                    <a:pt x="169" y="186"/>
                  </a:cubicBezTo>
                  <a:cubicBezTo>
                    <a:pt x="172" y="185"/>
                    <a:pt x="172" y="185"/>
                    <a:pt x="172" y="185"/>
                  </a:cubicBezTo>
                  <a:cubicBezTo>
                    <a:pt x="170" y="183"/>
                    <a:pt x="170" y="183"/>
                    <a:pt x="170" y="183"/>
                  </a:cubicBezTo>
                  <a:cubicBezTo>
                    <a:pt x="156" y="167"/>
                    <a:pt x="156" y="167"/>
                    <a:pt x="156" y="167"/>
                  </a:cubicBezTo>
                  <a:cubicBezTo>
                    <a:pt x="155" y="165"/>
                    <a:pt x="155" y="165"/>
                    <a:pt x="155" y="165"/>
                  </a:cubicBezTo>
                  <a:cubicBezTo>
                    <a:pt x="141" y="149"/>
                    <a:pt x="141" y="149"/>
                    <a:pt x="141" y="149"/>
                  </a:cubicBezTo>
                  <a:cubicBezTo>
                    <a:pt x="138" y="146"/>
                    <a:pt x="138" y="146"/>
                    <a:pt x="138" y="146"/>
                  </a:cubicBezTo>
                  <a:cubicBezTo>
                    <a:pt x="137" y="144"/>
                    <a:pt x="137" y="144"/>
                    <a:pt x="137" y="144"/>
                  </a:cubicBezTo>
                  <a:moveTo>
                    <a:pt x="104" y="105"/>
                  </a:moveTo>
                  <a:cubicBezTo>
                    <a:pt x="102" y="106"/>
                    <a:pt x="102" y="106"/>
                    <a:pt x="102" y="106"/>
                  </a:cubicBezTo>
                  <a:cubicBezTo>
                    <a:pt x="134" y="143"/>
                    <a:pt x="134" y="143"/>
                    <a:pt x="134" y="143"/>
                  </a:cubicBezTo>
                  <a:cubicBezTo>
                    <a:pt x="135" y="143"/>
                    <a:pt x="135" y="143"/>
                    <a:pt x="135" y="143"/>
                  </a:cubicBezTo>
                  <a:cubicBezTo>
                    <a:pt x="136" y="142"/>
                    <a:pt x="136" y="142"/>
                    <a:pt x="136" y="142"/>
                  </a:cubicBezTo>
                  <a:cubicBezTo>
                    <a:pt x="104" y="105"/>
                    <a:pt x="104" y="105"/>
                    <a:pt x="104" y="105"/>
                  </a:cubicBezTo>
                  <a:moveTo>
                    <a:pt x="100" y="101"/>
                  </a:moveTo>
                  <a:cubicBezTo>
                    <a:pt x="98" y="102"/>
                    <a:pt x="98" y="102"/>
                    <a:pt x="98" y="102"/>
                  </a:cubicBezTo>
                  <a:cubicBezTo>
                    <a:pt x="101" y="105"/>
                    <a:pt x="101" y="105"/>
                    <a:pt x="101" y="105"/>
                  </a:cubicBezTo>
                  <a:cubicBezTo>
                    <a:pt x="103" y="104"/>
                    <a:pt x="103" y="104"/>
                    <a:pt x="103" y="104"/>
                  </a:cubicBezTo>
                  <a:cubicBezTo>
                    <a:pt x="100" y="101"/>
                    <a:pt x="100" y="101"/>
                    <a:pt x="100" y="101"/>
                  </a:cubicBezTo>
                  <a:moveTo>
                    <a:pt x="84" y="82"/>
                  </a:moveTo>
                  <a:cubicBezTo>
                    <a:pt x="84" y="84"/>
                    <a:pt x="84" y="84"/>
                    <a:pt x="84" y="84"/>
                  </a:cubicBezTo>
                  <a:cubicBezTo>
                    <a:pt x="84" y="85"/>
                    <a:pt x="84" y="85"/>
                    <a:pt x="84" y="85"/>
                  </a:cubicBezTo>
                  <a:cubicBezTo>
                    <a:pt x="97" y="100"/>
                    <a:pt x="97" y="100"/>
                    <a:pt x="97" y="100"/>
                  </a:cubicBezTo>
                  <a:cubicBezTo>
                    <a:pt x="99" y="99"/>
                    <a:pt x="99" y="99"/>
                    <a:pt x="99" y="99"/>
                  </a:cubicBezTo>
                  <a:cubicBezTo>
                    <a:pt x="84" y="82"/>
                    <a:pt x="84" y="82"/>
                    <a:pt x="84" y="82"/>
                  </a:cubicBezTo>
                  <a:moveTo>
                    <a:pt x="45" y="40"/>
                  </a:moveTo>
                  <a:cubicBezTo>
                    <a:pt x="58" y="54"/>
                    <a:pt x="58" y="54"/>
                    <a:pt x="58" y="54"/>
                  </a:cubicBezTo>
                  <a:cubicBezTo>
                    <a:pt x="59" y="56"/>
                    <a:pt x="59" y="56"/>
                    <a:pt x="59" y="56"/>
                  </a:cubicBezTo>
                  <a:cubicBezTo>
                    <a:pt x="74" y="74"/>
                    <a:pt x="74" y="74"/>
                    <a:pt x="74" y="74"/>
                  </a:cubicBezTo>
                  <a:cubicBezTo>
                    <a:pt x="76" y="76"/>
                    <a:pt x="76" y="76"/>
                    <a:pt x="76" y="76"/>
                  </a:cubicBezTo>
                  <a:cubicBezTo>
                    <a:pt x="82" y="82"/>
                    <a:pt x="82" y="82"/>
                    <a:pt x="82" y="82"/>
                  </a:cubicBezTo>
                  <a:cubicBezTo>
                    <a:pt x="81" y="79"/>
                    <a:pt x="81" y="79"/>
                    <a:pt x="81" y="79"/>
                  </a:cubicBezTo>
                  <a:cubicBezTo>
                    <a:pt x="78" y="76"/>
                    <a:pt x="78" y="76"/>
                    <a:pt x="78" y="76"/>
                  </a:cubicBezTo>
                  <a:cubicBezTo>
                    <a:pt x="77" y="74"/>
                    <a:pt x="77" y="74"/>
                    <a:pt x="77" y="74"/>
                  </a:cubicBezTo>
                  <a:cubicBezTo>
                    <a:pt x="62" y="57"/>
                    <a:pt x="62" y="57"/>
                    <a:pt x="62" y="57"/>
                  </a:cubicBezTo>
                  <a:cubicBezTo>
                    <a:pt x="60" y="55"/>
                    <a:pt x="60" y="55"/>
                    <a:pt x="60" y="55"/>
                  </a:cubicBezTo>
                  <a:cubicBezTo>
                    <a:pt x="48" y="40"/>
                    <a:pt x="48" y="40"/>
                    <a:pt x="48" y="40"/>
                  </a:cubicBezTo>
                  <a:cubicBezTo>
                    <a:pt x="45" y="40"/>
                    <a:pt x="45" y="40"/>
                    <a:pt x="45" y="40"/>
                  </a:cubicBezTo>
                  <a:moveTo>
                    <a:pt x="0" y="29"/>
                  </a:moveTo>
                  <a:cubicBezTo>
                    <a:pt x="0" y="49"/>
                    <a:pt x="0" y="49"/>
                    <a:pt x="0" y="49"/>
                  </a:cubicBezTo>
                  <a:cubicBezTo>
                    <a:pt x="0" y="51"/>
                    <a:pt x="0" y="51"/>
                    <a:pt x="0" y="51"/>
                  </a:cubicBezTo>
                  <a:cubicBezTo>
                    <a:pt x="0" y="71"/>
                    <a:pt x="0" y="71"/>
                    <a:pt x="0" y="71"/>
                  </a:cubicBezTo>
                  <a:cubicBezTo>
                    <a:pt x="0" y="73"/>
                    <a:pt x="0" y="73"/>
                    <a:pt x="0" y="73"/>
                  </a:cubicBezTo>
                  <a:cubicBezTo>
                    <a:pt x="0" y="165"/>
                    <a:pt x="0" y="165"/>
                    <a:pt x="0" y="165"/>
                  </a:cubicBezTo>
                  <a:cubicBezTo>
                    <a:pt x="2" y="163"/>
                    <a:pt x="2" y="163"/>
                    <a:pt x="2" y="163"/>
                  </a:cubicBezTo>
                  <a:cubicBezTo>
                    <a:pt x="2" y="73"/>
                    <a:pt x="2" y="73"/>
                    <a:pt x="2" y="73"/>
                  </a:cubicBezTo>
                  <a:cubicBezTo>
                    <a:pt x="2" y="71"/>
                    <a:pt x="2" y="71"/>
                    <a:pt x="2" y="71"/>
                  </a:cubicBezTo>
                  <a:cubicBezTo>
                    <a:pt x="2" y="51"/>
                    <a:pt x="2" y="51"/>
                    <a:pt x="2" y="51"/>
                  </a:cubicBezTo>
                  <a:cubicBezTo>
                    <a:pt x="2" y="49"/>
                    <a:pt x="2" y="49"/>
                    <a:pt x="2" y="49"/>
                  </a:cubicBezTo>
                  <a:cubicBezTo>
                    <a:pt x="2" y="30"/>
                    <a:pt x="2" y="30"/>
                    <a:pt x="2" y="30"/>
                  </a:cubicBezTo>
                  <a:cubicBezTo>
                    <a:pt x="0" y="29"/>
                    <a:pt x="0" y="29"/>
                    <a:pt x="0" y="29"/>
                  </a:cubicBezTo>
                  <a:moveTo>
                    <a:pt x="0" y="5"/>
                  </a:moveTo>
                  <a:cubicBezTo>
                    <a:pt x="0" y="27"/>
                    <a:pt x="0" y="27"/>
                    <a:pt x="0" y="27"/>
                  </a:cubicBezTo>
                  <a:cubicBezTo>
                    <a:pt x="2" y="28"/>
                    <a:pt x="2" y="28"/>
                    <a:pt x="2" y="28"/>
                  </a:cubicBezTo>
                  <a:cubicBezTo>
                    <a:pt x="2" y="5"/>
                    <a:pt x="2" y="5"/>
                    <a:pt x="2" y="5"/>
                  </a:cubicBezTo>
                  <a:cubicBezTo>
                    <a:pt x="1" y="5"/>
                    <a:pt x="1" y="5"/>
                    <a:pt x="0" y="5"/>
                  </a:cubicBezTo>
                  <a:moveTo>
                    <a:pt x="14" y="0"/>
                  </a:moveTo>
                  <a:cubicBezTo>
                    <a:pt x="13" y="1"/>
                    <a:pt x="13" y="1"/>
                    <a:pt x="12" y="1"/>
                  </a:cubicBezTo>
                  <a:cubicBezTo>
                    <a:pt x="43" y="37"/>
                    <a:pt x="43" y="37"/>
                    <a:pt x="43" y="37"/>
                  </a:cubicBezTo>
                  <a:cubicBezTo>
                    <a:pt x="46" y="38"/>
                    <a:pt x="46" y="38"/>
                    <a:pt x="46" y="38"/>
                  </a:cubicBezTo>
                  <a:cubicBezTo>
                    <a:pt x="14" y="0"/>
                    <a:pt x="14" y="0"/>
                    <a:pt x="14"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80" name="Freeform 60"/>
            <p:cNvSpPr>
              <a:spLocks noEditPoints="1"/>
            </p:cNvSpPr>
            <p:nvPr/>
          </p:nvSpPr>
          <p:spPr bwMode="auto">
            <a:xfrm>
              <a:off x="7418389" y="3581348"/>
              <a:ext cx="390018" cy="369200"/>
            </a:xfrm>
            <a:custGeom>
              <a:avLst/>
              <a:gdLst>
                <a:gd name="T0" fmla="*/ 52 w 92"/>
                <a:gd name="T1" fmla="*/ 85 h 96"/>
                <a:gd name="T2" fmla="*/ 18 w 92"/>
                <a:gd name="T3" fmla="*/ 96 h 96"/>
                <a:gd name="T4" fmla="*/ 53 w 92"/>
                <a:gd name="T5" fmla="*/ 85 h 96"/>
                <a:gd name="T6" fmla="*/ 0 w 92"/>
                <a:gd name="T7" fmla="*/ 75 h 96"/>
                <a:gd name="T8" fmla="*/ 2 w 92"/>
                <a:gd name="T9" fmla="*/ 87 h 96"/>
                <a:gd name="T10" fmla="*/ 0 w 92"/>
                <a:gd name="T11" fmla="*/ 66 h 96"/>
                <a:gd name="T12" fmla="*/ 1 w 92"/>
                <a:gd name="T13" fmla="*/ 67 h 96"/>
                <a:gd name="T14" fmla="*/ 2 w 92"/>
                <a:gd name="T15" fmla="*/ 61 h 96"/>
                <a:gd name="T16" fmla="*/ 0 w 92"/>
                <a:gd name="T17" fmla="*/ 64 h 96"/>
                <a:gd name="T18" fmla="*/ 2 w 92"/>
                <a:gd name="T19" fmla="*/ 61 h 96"/>
                <a:gd name="T20" fmla="*/ 75 w 92"/>
                <a:gd name="T21" fmla="*/ 62 h 96"/>
                <a:gd name="T22" fmla="*/ 57 w 92"/>
                <a:gd name="T23" fmla="*/ 84 h 96"/>
                <a:gd name="T24" fmla="*/ 54 w 92"/>
                <a:gd name="T25" fmla="*/ 87 h 96"/>
                <a:gd name="T26" fmla="*/ 56 w 92"/>
                <a:gd name="T27" fmla="*/ 86 h 96"/>
                <a:gd name="T28" fmla="*/ 86 w 92"/>
                <a:gd name="T29" fmla="*/ 78 h 96"/>
                <a:gd name="T30" fmla="*/ 92 w 92"/>
                <a:gd name="T31" fmla="*/ 77 h 96"/>
                <a:gd name="T32" fmla="*/ 90 w 92"/>
                <a:gd name="T33" fmla="*/ 75 h 96"/>
                <a:gd name="T34" fmla="*/ 76 w 92"/>
                <a:gd name="T35" fmla="*/ 61 h 96"/>
                <a:gd name="T36" fmla="*/ 0 w 92"/>
                <a:gd name="T37" fmla="*/ 55 h 96"/>
                <a:gd name="T38" fmla="*/ 2 w 92"/>
                <a:gd name="T39" fmla="*/ 59 h 96"/>
                <a:gd name="T40" fmla="*/ 46 w 92"/>
                <a:gd name="T41" fmla="*/ 31 h 96"/>
                <a:gd name="T42" fmla="*/ 46 w 92"/>
                <a:gd name="T43" fmla="*/ 33 h 96"/>
                <a:gd name="T44" fmla="*/ 73 w 92"/>
                <a:gd name="T45" fmla="*/ 61 h 96"/>
                <a:gd name="T46" fmla="*/ 47 w 92"/>
                <a:gd name="T47" fmla="*/ 32 h 96"/>
                <a:gd name="T48" fmla="*/ 42 w 92"/>
                <a:gd name="T49" fmla="*/ 27 h 96"/>
                <a:gd name="T50" fmla="*/ 43 w 92"/>
                <a:gd name="T51" fmla="*/ 31 h 96"/>
                <a:gd name="T52" fmla="*/ 42 w 92"/>
                <a:gd name="T53" fmla="*/ 27 h 96"/>
                <a:gd name="T54" fmla="*/ 0 w 92"/>
                <a:gd name="T55" fmla="*/ 53 h 96"/>
                <a:gd name="T56" fmla="*/ 2 w 92"/>
                <a:gd name="T57" fmla="*/ 35 h 96"/>
                <a:gd name="T58" fmla="*/ 15 w 92"/>
                <a:gd name="T59" fmla="*/ 0 h 96"/>
                <a:gd name="T60" fmla="*/ 13 w 92"/>
                <a:gd name="T61" fmla="*/ 1 h 96"/>
                <a:gd name="T62" fmla="*/ 1 w 92"/>
                <a:gd name="T63" fmla="*/ 12 h 96"/>
                <a:gd name="T64" fmla="*/ 0 w 92"/>
                <a:gd name="T65" fmla="*/ 14 h 96"/>
                <a:gd name="T66" fmla="*/ 0 w 92"/>
                <a:gd name="T67" fmla="*/ 17 h 96"/>
                <a:gd name="T68" fmla="*/ 2 w 92"/>
                <a:gd name="T69" fmla="*/ 24 h 96"/>
                <a:gd name="T70" fmla="*/ 2 w 92"/>
                <a:gd name="T71" fmla="*/ 16 h 96"/>
                <a:gd name="T72" fmla="*/ 15 w 92"/>
                <a:gd name="T73" fmla="*/ 2 h 96"/>
                <a:gd name="T74" fmla="*/ 32 w 92"/>
                <a:gd name="T75" fmla="*/ 19 h 96"/>
                <a:gd name="T76" fmla="*/ 41 w 92"/>
                <a:gd name="T77" fmla="*/ 26 h 96"/>
                <a:gd name="T78" fmla="*/ 32 w 92"/>
                <a:gd name="T79" fmla="*/ 17 h 96"/>
                <a:gd name="T80" fmla="*/ 16 w 92"/>
                <a:gd name="T81" fmla="*/ 1 h 96"/>
                <a:gd name="T82" fmla="*/ 15 w 92"/>
                <a:gd name="T83" fmla="*/ 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92" h="96">
                  <a:moveTo>
                    <a:pt x="53" y="85"/>
                  </a:moveTo>
                  <a:cubicBezTo>
                    <a:pt x="52" y="85"/>
                    <a:pt x="52" y="85"/>
                    <a:pt x="52" y="85"/>
                  </a:cubicBezTo>
                  <a:cubicBezTo>
                    <a:pt x="17" y="95"/>
                    <a:pt x="17" y="95"/>
                    <a:pt x="17" y="95"/>
                  </a:cubicBezTo>
                  <a:cubicBezTo>
                    <a:pt x="17" y="95"/>
                    <a:pt x="17" y="96"/>
                    <a:pt x="18" y="96"/>
                  </a:cubicBezTo>
                  <a:cubicBezTo>
                    <a:pt x="51" y="87"/>
                    <a:pt x="51" y="87"/>
                    <a:pt x="51" y="87"/>
                  </a:cubicBezTo>
                  <a:cubicBezTo>
                    <a:pt x="53" y="85"/>
                    <a:pt x="53" y="85"/>
                    <a:pt x="53" y="85"/>
                  </a:cubicBezTo>
                  <a:moveTo>
                    <a:pt x="2" y="71"/>
                  </a:moveTo>
                  <a:cubicBezTo>
                    <a:pt x="0" y="75"/>
                    <a:pt x="0" y="75"/>
                    <a:pt x="0" y="75"/>
                  </a:cubicBezTo>
                  <a:cubicBezTo>
                    <a:pt x="0" y="87"/>
                    <a:pt x="0" y="87"/>
                    <a:pt x="0" y="87"/>
                  </a:cubicBezTo>
                  <a:cubicBezTo>
                    <a:pt x="0" y="87"/>
                    <a:pt x="1" y="87"/>
                    <a:pt x="2" y="87"/>
                  </a:cubicBezTo>
                  <a:cubicBezTo>
                    <a:pt x="2" y="71"/>
                    <a:pt x="2" y="71"/>
                    <a:pt x="2" y="71"/>
                  </a:cubicBezTo>
                  <a:moveTo>
                    <a:pt x="0" y="66"/>
                  </a:moveTo>
                  <a:cubicBezTo>
                    <a:pt x="0" y="70"/>
                    <a:pt x="0" y="70"/>
                    <a:pt x="0" y="70"/>
                  </a:cubicBezTo>
                  <a:cubicBezTo>
                    <a:pt x="1" y="67"/>
                    <a:pt x="1" y="67"/>
                    <a:pt x="1" y="67"/>
                  </a:cubicBezTo>
                  <a:cubicBezTo>
                    <a:pt x="0" y="66"/>
                    <a:pt x="0" y="66"/>
                    <a:pt x="0" y="66"/>
                  </a:cubicBezTo>
                  <a:moveTo>
                    <a:pt x="2" y="61"/>
                  </a:moveTo>
                  <a:cubicBezTo>
                    <a:pt x="0" y="62"/>
                    <a:pt x="0" y="62"/>
                    <a:pt x="0" y="62"/>
                  </a:cubicBezTo>
                  <a:cubicBezTo>
                    <a:pt x="0" y="64"/>
                    <a:pt x="0" y="64"/>
                    <a:pt x="0" y="64"/>
                  </a:cubicBezTo>
                  <a:cubicBezTo>
                    <a:pt x="2" y="65"/>
                    <a:pt x="2" y="65"/>
                    <a:pt x="2" y="65"/>
                  </a:cubicBezTo>
                  <a:cubicBezTo>
                    <a:pt x="2" y="61"/>
                    <a:pt x="2" y="61"/>
                    <a:pt x="2" y="61"/>
                  </a:cubicBezTo>
                  <a:moveTo>
                    <a:pt x="76" y="61"/>
                  </a:moveTo>
                  <a:cubicBezTo>
                    <a:pt x="75" y="62"/>
                    <a:pt x="75" y="62"/>
                    <a:pt x="75" y="62"/>
                  </a:cubicBezTo>
                  <a:cubicBezTo>
                    <a:pt x="88" y="76"/>
                    <a:pt x="88" y="76"/>
                    <a:pt x="88" y="76"/>
                  </a:cubicBezTo>
                  <a:cubicBezTo>
                    <a:pt x="57" y="84"/>
                    <a:pt x="57" y="84"/>
                    <a:pt x="57" y="84"/>
                  </a:cubicBezTo>
                  <a:cubicBezTo>
                    <a:pt x="56" y="84"/>
                    <a:pt x="56" y="84"/>
                    <a:pt x="56" y="84"/>
                  </a:cubicBezTo>
                  <a:cubicBezTo>
                    <a:pt x="54" y="87"/>
                    <a:pt x="54" y="87"/>
                    <a:pt x="54" y="87"/>
                  </a:cubicBezTo>
                  <a:cubicBezTo>
                    <a:pt x="55" y="86"/>
                    <a:pt x="55" y="86"/>
                    <a:pt x="55" y="86"/>
                  </a:cubicBezTo>
                  <a:cubicBezTo>
                    <a:pt x="56" y="86"/>
                    <a:pt x="56" y="86"/>
                    <a:pt x="56" y="86"/>
                  </a:cubicBezTo>
                  <a:cubicBezTo>
                    <a:pt x="58" y="86"/>
                    <a:pt x="58" y="86"/>
                    <a:pt x="58" y="86"/>
                  </a:cubicBezTo>
                  <a:cubicBezTo>
                    <a:pt x="86" y="78"/>
                    <a:pt x="86" y="78"/>
                    <a:pt x="86" y="78"/>
                  </a:cubicBezTo>
                  <a:cubicBezTo>
                    <a:pt x="89" y="77"/>
                    <a:pt x="89" y="77"/>
                    <a:pt x="89" y="77"/>
                  </a:cubicBezTo>
                  <a:cubicBezTo>
                    <a:pt x="92" y="77"/>
                    <a:pt x="92" y="77"/>
                    <a:pt x="92" y="77"/>
                  </a:cubicBezTo>
                  <a:cubicBezTo>
                    <a:pt x="90" y="75"/>
                    <a:pt x="90" y="75"/>
                    <a:pt x="90" y="75"/>
                  </a:cubicBezTo>
                  <a:cubicBezTo>
                    <a:pt x="90" y="75"/>
                    <a:pt x="90" y="75"/>
                    <a:pt x="90" y="75"/>
                  </a:cubicBezTo>
                  <a:cubicBezTo>
                    <a:pt x="89" y="74"/>
                    <a:pt x="89" y="74"/>
                    <a:pt x="89" y="74"/>
                  </a:cubicBezTo>
                  <a:cubicBezTo>
                    <a:pt x="76" y="61"/>
                    <a:pt x="76" y="61"/>
                    <a:pt x="76" y="61"/>
                  </a:cubicBezTo>
                  <a:moveTo>
                    <a:pt x="2" y="54"/>
                  </a:moveTo>
                  <a:cubicBezTo>
                    <a:pt x="0" y="55"/>
                    <a:pt x="0" y="55"/>
                    <a:pt x="0" y="55"/>
                  </a:cubicBezTo>
                  <a:cubicBezTo>
                    <a:pt x="0" y="60"/>
                    <a:pt x="0" y="60"/>
                    <a:pt x="0" y="60"/>
                  </a:cubicBezTo>
                  <a:cubicBezTo>
                    <a:pt x="2" y="59"/>
                    <a:pt x="2" y="59"/>
                    <a:pt x="2" y="59"/>
                  </a:cubicBezTo>
                  <a:cubicBezTo>
                    <a:pt x="2" y="54"/>
                    <a:pt x="2" y="54"/>
                    <a:pt x="2" y="54"/>
                  </a:cubicBezTo>
                  <a:moveTo>
                    <a:pt x="46" y="31"/>
                  </a:moveTo>
                  <a:cubicBezTo>
                    <a:pt x="45" y="32"/>
                    <a:pt x="45" y="32"/>
                    <a:pt x="45" y="32"/>
                  </a:cubicBezTo>
                  <a:cubicBezTo>
                    <a:pt x="46" y="33"/>
                    <a:pt x="46" y="33"/>
                    <a:pt x="46" y="33"/>
                  </a:cubicBezTo>
                  <a:cubicBezTo>
                    <a:pt x="48" y="36"/>
                    <a:pt x="48" y="36"/>
                    <a:pt x="48" y="36"/>
                  </a:cubicBezTo>
                  <a:cubicBezTo>
                    <a:pt x="73" y="61"/>
                    <a:pt x="73" y="61"/>
                    <a:pt x="73" y="61"/>
                  </a:cubicBezTo>
                  <a:cubicBezTo>
                    <a:pt x="74" y="59"/>
                    <a:pt x="74" y="59"/>
                    <a:pt x="74" y="59"/>
                  </a:cubicBezTo>
                  <a:cubicBezTo>
                    <a:pt x="47" y="32"/>
                    <a:pt x="47" y="32"/>
                    <a:pt x="47" y="32"/>
                  </a:cubicBezTo>
                  <a:cubicBezTo>
                    <a:pt x="46" y="31"/>
                    <a:pt x="46" y="31"/>
                    <a:pt x="46" y="31"/>
                  </a:cubicBezTo>
                  <a:moveTo>
                    <a:pt x="42" y="27"/>
                  </a:moveTo>
                  <a:cubicBezTo>
                    <a:pt x="40" y="28"/>
                    <a:pt x="40" y="28"/>
                    <a:pt x="40" y="28"/>
                  </a:cubicBezTo>
                  <a:cubicBezTo>
                    <a:pt x="43" y="31"/>
                    <a:pt x="43" y="31"/>
                    <a:pt x="43" y="31"/>
                  </a:cubicBezTo>
                  <a:cubicBezTo>
                    <a:pt x="45" y="30"/>
                    <a:pt x="45" y="30"/>
                    <a:pt x="45" y="30"/>
                  </a:cubicBezTo>
                  <a:cubicBezTo>
                    <a:pt x="42" y="27"/>
                    <a:pt x="42" y="27"/>
                    <a:pt x="42" y="27"/>
                  </a:cubicBezTo>
                  <a:moveTo>
                    <a:pt x="0" y="26"/>
                  </a:moveTo>
                  <a:cubicBezTo>
                    <a:pt x="0" y="53"/>
                    <a:pt x="0" y="53"/>
                    <a:pt x="0" y="53"/>
                  </a:cubicBezTo>
                  <a:cubicBezTo>
                    <a:pt x="2" y="51"/>
                    <a:pt x="2" y="51"/>
                    <a:pt x="2" y="51"/>
                  </a:cubicBezTo>
                  <a:cubicBezTo>
                    <a:pt x="2" y="35"/>
                    <a:pt x="2" y="35"/>
                    <a:pt x="2" y="35"/>
                  </a:cubicBezTo>
                  <a:cubicBezTo>
                    <a:pt x="0" y="26"/>
                    <a:pt x="0" y="26"/>
                    <a:pt x="0" y="26"/>
                  </a:cubicBezTo>
                  <a:moveTo>
                    <a:pt x="15" y="0"/>
                  </a:moveTo>
                  <a:cubicBezTo>
                    <a:pt x="15" y="0"/>
                    <a:pt x="15" y="0"/>
                    <a:pt x="15" y="0"/>
                  </a:cubicBezTo>
                  <a:cubicBezTo>
                    <a:pt x="13" y="1"/>
                    <a:pt x="13" y="1"/>
                    <a:pt x="13" y="1"/>
                  </a:cubicBezTo>
                  <a:cubicBezTo>
                    <a:pt x="13" y="1"/>
                    <a:pt x="13" y="1"/>
                    <a:pt x="13" y="1"/>
                  </a:cubicBezTo>
                  <a:cubicBezTo>
                    <a:pt x="1" y="12"/>
                    <a:pt x="1" y="12"/>
                    <a:pt x="1" y="12"/>
                  </a:cubicBezTo>
                  <a:cubicBezTo>
                    <a:pt x="0" y="13"/>
                    <a:pt x="0" y="13"/>
                    <a:pt x="0" y="13"/>
                  </a:cubicBezTo>
                  <a:cubicBezTo>
                    <a:pt x="0" y="14"/>
                    <a:pt x="0" y="14"/>
                    <a:pt x="0" y="14"/>
                  </a:cubicBezTo>
                  <a:cubicBezTo>
                    <a:pt x="0" y="16"/>
                    <a:pt x="0" y="16"/>
                    <a:pt x="0" y="16"/>
                  </a:cubicBezTo>
                  <a:cubicBezTo>
                    <a:pt x="0" y="17"/>
                    <a:pt x="0" y="17"/>
                    <a:pt x="0" y="17"/>
                  </a:cubicBezTo>
                  <a:cubicBezTo>
                    <a:pt x="2" y="26"/>
                    <a:pt x="2" y="26"/>
                    <a:pt x="2" y="26"/>
                  </a:cubicBezTo>
                  <a:cubicBezTo>
                    <a:pt x="2" y="24"/>
                    <a:pt x="2" y="24"/>
                    <a:pt x="2" y="24"/>
                  </a:cubicBezTo>
                  <a:cubicBezTo>
                    <a:pt x="2" y="18"/>
                    <a:pt x="2" y="18"/>
                    <a:pt x="2" y="18"/>
                  </a:cubicBezTo>
                  <a:cubicBezTo>
                    <a:pt x="2" y="16"/>
                    <a:pt x="2" y="16"/>
                    <a:pt x="2" y="16"/>
                  </a:cubicBezTo>
                  <a:cubicBezTo>
                    <a:pt x="2" y="14"/>
                    <a:pt x="2" y="14"/>
                    <a:pt x="2" y="14"/>
                  </a:cubicBezTo>
                  <a:cubicBezTo>
                    <a:pt x="15" y="2"/>
                    <a:pt x="15" y="2"/>
                    <a:pt x="15" y="2"/>
                  </a:cubicBezTo>
                  <a:cubicBezTo>
                    <a:pt x="30" y="17"/>
                    <a:pt x="30" y="17"/>
                    <a:pt x="30" y="17"/>
                  </a:cubicBezTo>
                  <a:cubicBezTo>
                    <a:pt x="32" y="19"/>
                    <a:pt x="32" y="19"/>
                    <a:pt x="32" y="19"/>
                  </a:cubicBezTo>
                  <a:cubicBezTo>
                    <a:pt x="39" y="27"/>
                    <a:pt x="39" y="27"/>
                    <a:pt x="39" y="27"/>
                  </a:cubicBezTo>
                  <a:cubicBezTo>
                    <a:pt x="41" y="26"/>
                    <a:pt x="41" y="26"/>
                    <a:pt x="41" y="26"/>
                  </a:cubicBezTo>
                  <a:cubicBezTo>
                    <a:pt x="34" y="19"/>
                    <a:pt x="34" y="19"/>
                    <a:pt x="34" y="19"/>
                  </a:cubicBezTo>
                  <a:cubicBezTo>
                    <a:pt x="32" y="17"/>
                    <a:pt x="32" y="17"/>
                    <a:pt x="32" y="17"/>
                  </a:cubicBezTo>
                  <a:cubicBezTo>
                    <a:pt x="17" y="2"/>
                    <a:pt x="17" y="2"/>
                    <a:pt x="17" y="2"/>
                  </a:cubicBezTo>
                  <a:cubicBezTo>
                    <a:pt x="16" y="1"/>
                    <a:pt x="16" y="1"/>
                    <a:pt x="16" y="1"/>
                  </a:cubicBezTo>
                  <a:cubicBezTo>
                    <a:pt x="15" y="0"/>
                    <a:pt x="15" y="0"/>
                    <a:pt x="15" y="0"/>
                  </a:cubicBezTo>
                  <a:cubicBezTo>
                    <a:pt x="15" y="0"/>
                    <a:pt x="15" y="0"/>
                    <a:pt x="15"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81" name="Freeform 61"/>
            <p:cNvSpPr>
              <a:spLocks noEditPoints="1"/>
            </p:cNvSpPr>
            <p:nvPr/>
          </p:nvSpPr>
          <p:spPr bwMode="auto">
            <a:xfrm>
              <a:off x="6897768" y="2989328"/>
              <a:ext cx="710263" cy="1564626"/>
            </a:xfrm>
            <a:custGeom>
              <a:avLst/>
              <a:gdLst>
                <a:gd name="T0" fmla="*/ 166 w 168"/>
                <a:gd name="T1" fmla="*/ 401 h 405"/>
                <a:gd name="T2" fmla="*/ 162 w 168"/>
                <a:gd name="T3" fmla="*/ 367 h 405"/>
                <a:gd name="T4" fmla="*/ 104 w 168"/>
                <a:gd name="T5" fmla="*/ 341 h 405"/>
                <a:gd name="T6" fmla="*/ 160 w 168"/>
                <a:gd name="T7" fmla="*/ 404 h 405"/>
                <a:gd name="T8" fmla="*/ 104 w 168"/>
                <a:gd name="T9" fmla="*/ 341 h 405"/>
                <a:gd name="T10" fmla="*/ 98 w 168"/>
                <a:gd name="T11" fmla="*/ 334 h 405"/>
                <a:gd name="T12" fmla="*/ 105 w 168"/>
                <a:gd name="T13" fmla="*/ 339 h 405"/>
                <a:gd name="T14" fmla="*/ 93 w 168"/>
                <a:gd name="T15" fmla="*/ 325 h 405"/>
                <a:gd name="T16" fmla="*/ 97 w 168"/>
                <a:gd name="T17" fmla="*/ 333 h 405"/>
                <a:gd name="T18" fmla="*/ 93 w 168"/>
                <a:gd name="T19" fmla="*/ 325 h 405"/>
                <a:gd name="T20" fmla="*/ 143 w 168"/>
                <a:gd name="T21" fmla="*/ 281 h 405"/>
                <a:gd name="T22" fmla="*/ 145 w 168"/>
                <a:gd name="T23" fmla="*/ 295 h 405"/>
                <a:gd name="T24" fmla="*/ 156 w 168"/>
                <a:gd name="T25" fmla="*/ 340 h 405"/>
                <a:gd name="T26" fmla="*/ 147 w 168"/>
                <a:gd name="T27" fmla="*/ 292 h 405"/>
                <a:gd name="T28" fmla="*/ 50 w 168"/>
                <a:gd name="T29" fmla="*/ 277 h 405"/>
                <a:gd name="T30" fmla="*/ 74 w 168"/>
                <a:gd name="T31" fmla="*/ 302 h 405"/>
                <a:gd name="T32" fmla="*/ 50 w 168"/>
                <a:gd name="T33" fmla="*/ 277 h 405"/>
                <a:gd name="T34" fmla="*/ 42 w 168"/>
                <a:gd name="T35" fmla="*/ 268 h 405"/>
                <a:gd name="T36" fmla="*/ 45 w 168"/>
                <a:gd name="T37" fmla="*/ 272 h 405"/>
                <a:gd name="T38" fmla="*/ 44 w 168"/>
                <a:gd name="T39" fmla="*/ 267 h 405"/>
                <a:gd name="T40" fmla="*/ 38 w 168"/>
                <a:gd name="T41" fmla="*/ 264 h 405"/>
                <a:gd name="T42" fmla="*/ 43 w 168"/>
                <a:gd name="T43" fmla="*/ 266 h 405"/>
                <a:gd name="T44" fmla="*/ 40 w 168"/>
                <a:gd name="T45" fmla="*/ 263 h 405"/>
                <a:gd name="T46" fmla="*/ 139 w 168"/>
                <a:gd name="T47" fmla="*/ 263 h 405"/>
                <a:gd name="T48" fmla="*/ 144 w 168"/>
                <a:gd name="T49" fmla="*/ 277 h 405"/>
                <a:gd name="T50" fmla="*/ 131 w 168"/>
                <a:gd name="T51" fmla="*/ 210 h 405"/>
                <a:gd name="T52" fmla="*/ 135 w 168"/>
                <a:gd name="T53" fmla="*/ 242 h 405"/>
                <a:gd name="T54" fmla="*/ 131 w 168"/>
                <a:gd name="T55" fmla="*/ 210 h 405"/>
                <a:gd name="T56" fmla="*/ 128 w 168"/>
                <a:gd name="T57" fmla="*/ 204 h 405"/>
                <a:gd name="T58" fmla="*/ 130 w 168"/>
                <a:gd name="T59" fmla="*/ 208 h 405"/>
                <a:gd name="T60" fmla="*/ 116 w 168"/>
                <a:gd name="T61" fmla="*/ 142 h 405"/>
                <a:gd name="T62" fmla="*/ 118 w 168"/>
                <a:gd name="T63" fmla="*/ 153 h 405"/>
                <a:gd name="T64" fmla="*/ 121 w 168"/>
                <a:gd name="T65" fmla="*/ 171 h 405"/>
                <a:gd name="T66" fmla="*/ 123 w 168"/>
                <a:gd name="T67" fmla="*/ 177 h 405"/>
                <a:gd name="T68" fmla="*/ 125 w 168"/>
                <a:gd name="T69" fmla="*/ 188 h 405"/>
                <a:gd name="T70" fmla="*/ 129 w 168"/>
                <a:gd name="T71" fmla="*/ 201 h 405"/>
                <a:gd name="T72" fmla="*/ 125 w 168"/>
                <a:gd name="T73" fmla="*/ 179 h 405"/>
                <a:gd name="T74" fmla="*/ 123 w 168"/>
                <a:gd name="T75" fmla="*/ 169 h 405"/>
                <a:gd name="T76" fmla="*/ 119 w 168"/>
                <a:gd name="T77" fmla="*/ 151 h 405"/>
                <a:gd name="T78" fmla="*/ 116 w 168"/>
                <a:gd name="T79" fmla="*/ 142 h 405"/>
                <a:gd name="T80" fmla="*/ 0 w 168"/>
                <a:gd name="T81" fmla="*/ 140 h 405"/>
                <a:gd name="T82" fmla="*/ 0 w 168"/>
                <a:gd name="T83" fmla="*/ 164 h 405"/>
                <a:gd name="T84" fmla="*/ 0 w 168"/>
                <a:gd name="T85" fmla="*/ 218 h 405"/>
                <a:gd name="T86" fmla="*/ 0 w 168"/>
                <a:gd name="T87" fmla="*/ 220 h 405"/>
                <a:gd name="T88" fmla="*/ 39 w 168"/>
                <a:gd name="T89" fmla="*/ 261 h 405"/>
                <a:gd name="T90" fmla="*/ 2 w 168"/>
                <a:gd name="T91" fmla="*/ 166 h 405"/>
                <a:gd name="T92" fmla="*/ 2 w 168"/>
                <a:gd name="T93" fmla="*/ 142 h 405"/>
                <a:gd name="T94" fmla="*/ 2 w 168"/>
                <a:gd name="T95" fmla="*/ 115 h 405"/>
                <a:gd name="T96" fmla="*/ 0 w 168"/>
                <a:gd name="T97" fmla="*/ 40 h 405"/>
                <a:gd name="T98" fmla="*/ 2 w 168"/>
                <a:gd name="T99" fmla="*/ 113 h 405"/>
                <a:gd name="T100" fmla="*/ 0 w 168"/>
                <a:gd name="T101" fmla="*/ 40 h 405"/>
                <a:gd name="T102" fmla="*/ 88 w 168"/>
                <a:gd name="T103" fmla="*/ 0 h 405"/>
                <a:gd name="T104" fmla="*/ 17 w 168"/>
                <a:gd name="T105" fmla="*/ 21 h 405"/>
                <a:gd name="T106" fmla="*/ 96 w 168"/>
                <a:gd name="T107" fmla="*/ 41 h 405"/>
                <a:gd name="T108" fmla="*/ 97 w 168"/>
                <a:gd name="T109" fmla="*/ 47 h 405"/>
                <a:gd name="T110" fmla="*/ 100 w 168"/>
                <a:gd name="T111" fmla="*/ 62 h 405"/>
                <a:gd name="T112" fmla="*/ 112 w 168"/>
                <a:gd name="T113" fmla="*/ 123 h 405"/>
                <a:gd name="T114" fmla="*/ 115 w 168"/>
                <a:gd name="T115" fmla="*/ 140 h 405"/>
                <a:gd name="T116" fmla="*/ 114 w 168"/>
                <a:gd name="T117" fmla="*/ 124 h 405"/>
                <a:gd name="T118" fmla="*/ 102 w 168"/>
                <a:gd name="T119" fmla="*/ 61 h 405"/>
                <a:gd name="T120" fmla="*/ 100 w 168"/>
                <a:gd name="T121" fmla="*/ 50 h 405"/>
                <a:gd name="T122" fmla="*/ 98 w 168"/>
                <a:gd name="T123" fmla="*/ 42 h 405"/>
                <a:gd name="T124" fmla="*/ 90 w 168"/>
                <a:gd name="T125" fmla="*/ 1 h 4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68" h="405">
                  <a:moveTo>
                    <a:pt x="160" y="367"/>
                  </a:moveTo>
                  <a:cubicBezTo>
                    <a:pt x="166" y="401"/>
                    <a:pt x="166" y="401"/>
                    <a:pt x="166" y="401"/>
                  </a:cubicBezTo>
                  <a:cubicBezTo>
                    <a:pt x="167" y="401"/>
                    <a:pt x="167" y="401"/>
                    <a:pt x="168" y="401"/>
                  </a:cubicBezTo>
                  <a:cubicBezTo>
                    <a:pt x="162" y="367"/>
                    <a:pt x="162" y="367"/>
                    <a:pt x="162" y="367"/>
                  </a:cubicBezTo>
                  <a:cubicBezTo>
                    <a:pt x="161" y="367"/>
                    <a:pt x="160" y="367"/>
                    <a:pt x="160" y="367"/>
                  </a:cubicBezTo>
                  <a:moveTo>
                    <a:pt x="104" y="341"/>
                  </a:moveTo>
                  <a:cubicBezTo>
                    <a:pt x="159" y="405"/>
                    <a:pt x="159" y="405"/>
                    <a:pt x="159" y="405"/>
                  </a:cubicBezTo>
                  <a:cubicBezTo>
                    <a:pt x="160" y="404"/>
                    <a:pt x="160" y="404"/>
                    <a:pt x="160" y="404"/>
                  </a:cubicBezTo>
                  <a:cubicBezTo>
                    <a:pt x="107" y="342"/>
                    <a:pt x="107" y="342"/>
                    <a:pt x="107" y="342"/>
                  </a:cubicBezTo>
                  <a:cubicBezTo>
                    <a:pt x="104" y="341"/>
                    <a:pt x="104" y="341"/>
                    <a:pt x="104" y="341"/>
                  </a:cubicBezTo>
                  <a:moveTo>
                    <a:pt x="100" y="333"/>
                  </a:moveTo>
                  <a:cubicBezTo>
                    <a:pt x="98" y="334"/>
                    <a:pt x="98" y="334"/>
                    <a:pt x="98" y="334"/>
                  </a:cubicBezTo>
                  <a:cubicBezTo>
                    <a:pt x="102" y="339"/>
                    <a:pt x="102" y="339"/>
                    <a:pt x="102" y="339"/>
                  </a:cubicBezTo>
                  <a:cubicBezTo>
                    <a:pt x="105" y="339"/>
                    <a:pt x="105" y="339"/>
                    <a:pt x="105" y="339"/>
                  </a:cubicBezTo>
                  <a:cubicBezTo>
                    <a:pt x="100" y="333"/>
                    <a:pt x="100" y="333"/>
                    <a:pt x="100" y="333"/>
                  </a:cubicBezTo>
                  <a:moveTo>
                    <a:pt x="93" y="325"/>
                  </a:moveTo>
                  <a:cubicBezTo>
                    <a:pt x="92" y="325"/>
                    <a:pt x="92" y="325"/>
                    <a:pt x="91" y="325"/>
                  </a:cubicBezTo>
                  <a:cubicBezTo>
                    <a:pt x="97" y="333"/>
                    <a:pt x="97" y="333"/>
                    <a:pt x="97" y="333"/>
                  </a:cubicBezTo>
                  <a:cubicBezTo>
                    <a:pt x="98" y="331"/>
                    <a:pt x="98" y="331"/>
                    <a:pt x="98" y="331"/>
                  </a:cubicBezTo>
                  <a:cubicBezTo>
                    <a:pt x="93" y="325"/>
                    <a:pt x="93" y="325"/>
                    <a:pt x="93" y="325"/>
                  </a:cubicBezTo>
                  <a:moveTo>
                    <a:pt x="144" y="279"/>
                  </a:moveTo>
                  <a:cubicBezTo>
                    <a:pt x="143" y="281"/>
                    <a:pt x="143" y="281"/>
                    <a:pt x="143" y="281"/>
                  </a:cubicBezTo>
                  <a:cubicBezTo>
                    <a:pt x="145" y="293"/>
                    <a:pt x="145" y="293"/>
                    <a:pt x="145" y="293"/>
                  </a:cubicBezTo>
                  <a:cubicBezTo>
                    <a:pt x="145" y="295"/>
                    <a:pt x="145" y="295"/>
                    <a:pt x="145" y="295"/>
                  </a:cubicBezTo>
                  <a:cubicBezTo>
                    <a:pt x="155" y="341"/>
                    <a:pt x="155" y="341"/>
                    <a:pt x="155" y="341"/>
                  </a:cubicBezTo>
                  <a:cubicBezTo>
                    <a:pt x="155" y="341"/>
                    <a:pt x="156" y="340"/>
                    <a:pt x="156" y="340"/>
                  </a:cubicBezTo>
                  <a:cubicBezTo>
                    <a:pt x="147" y="294"/>
                    <a:pt x="147" y="294"/>
                    <a:pt x="147" y="294"/>
                  </a:cubicBezTo>
                  <a:cubicBezTo>
                    <a:pt x="147" y="292"/>
                    <a:pt x="147" y="292"/>
                    <a:pt x="147" y="292"/>
                  </a:cubicBezTo>
                  <a:cubicBezTo>
                    <a:pt x="144" y="279"/>
                    <a:pt x="144" y="279"/>
                    <a:pt x="144" y="279"/>
                  </a:cubicBezTo>
                  <a:moveTo>
                    <a:pt x="50" y="277"/>
                  </a:moveTo>
                  <a:cubicBezTo>
                    <a:pt x="73" y="304"/>
                    <a:pt x="73" y="304"/>
                    <a:pt x="73" y="304"/>
                  </a:cubicBezTo>
                  <a:cubicBezTo>
                    <a:pt x="73" y="304"/>
                    <a:pt x="73" y="303"/>
                    <a:pt x="74" y="302"/>
                  </a:cubicBezTo>
                  <a:cubicBezTo>
                    <a:pt x="56" y="281"/>
                    <a:pt x="56" y="281"/>
                    <a:pt x="56" y="281"/>
                  </a:cubicBezTo>
                  <a:cubicBezTo>
                    <a:pt x="50" y="277"/>
                    <a:pt x="50" y="277"/>
                    <a:pt x="50" y="277"/>
                  </a:cubicBezTo>
                  <a:moveTo>
                    <a:pt x="44" y="267"/>
                  </a:moveTo>
                  <a:cubicBezTo>
                    <a:pt x="42" y="268"/>
                    <a:pt x="42" y="268"/>
                    <a:pt x="42" y="268"/>
                  </a:cubicBezTo>
                  <a:cubicBezTo>
                    <a:pt x="43" y="269"/>
                    <a:pt x="43" y="269"/>
                    <a:pt x="43" y="269"/>
                  </a:cubicBezTo>
                  <a:cubicBezTo>
                    <a:pt x="45" y="272"/>
                    <a:pt x="45" y="272"/>
                    <a:pt x="45" y="272"/>
                  </a:cubicBezTo>
                  <a:cubicBezTo>
                    <a:pt x="51" y="276"/>
                    <a:pt x="51" y="276"/>
                    <a:pt x="51" y="276"/>
                  </a:cubicBezTo>
                  <a:cubicBezTo>
                    <a:pt x="44" y="267"/>
                    <a:pt x="44" y="267"/>
                    <a:pt x="44" y="267"/>
                  </a:cubicBezTo>
                  <a:moveTo>
                    <a:pt x="40" y="263"/>
                  </a:moveTo>
                  <a:cubicBezTo>
                    <a:pt x="38" y="264"/>
                    <a:pt x="38" y="264"/>
                    <a:pt x="38" y="264"/>
                  </a:cubicBezTo>
                  <a:cubicBezTo>
                    <a:pt x="41" y="267"/>
                    <a:pt x="41" y="267"/>
                    <a:pt x="41" y="267"/>
                  </a:cubicBezTo>
                  <a:cubicBezTo>
                    <a:pt x="43" y="266"/>
                    <a:pt x="43" y="266"/>
                    <a:pt x="43" y="266"/>
                  </a:cubicBezTo>
                  <a:cubicBezTo>
                    <a:pt x="41" y="265"/>
                    <a:pt x="41" y="265"/>
                    <a:pt x="41" y="265"/>
                  </a:cubicBezTo>
                  <a:cubicBezTo>
                    <a:pt x="40" y="263"/>
                    <a:pt x="40" y="263"/>
                    <a:pt x="40" y="263"/>
                  </a:cubicBezTo>
                  <a:moveTo>
                    <a:pt x="141" y="260"/>
                  </a:moveTo>
                  <a:cubicBezTo>
                    <a:pt x="140" y="261"/>
                    <a:pt x="140" y="262"/>
                    <a:pt x="139" y="263"/>
                  </a:cubicBezTo>
                  <a:cubicBezTo>
                    <a:pt x="142" y="279"/>
                    <a:pt x="142" y="279"/>
                    <a:pt x="142" y="279"/>
                  </a:cubicBezTo>
                  <a:cubicBezTo>
                    <a:pt x="144" y="277"/>
                    <a:pt x="144" y="277"/>
                    <a:pt x="144" y="277"/>
                  </a:cubicBezTo>
                  <a:cubicBezTo>
                    <a:pt x="141" y="260"/>
                    <a:pt x="141" y="260"/>
                    <a:pt x="141" y="260"/>
                  </a:cubicBezTo>
                  <a:moveTo>
                    <a:pt x="131" y="210"/>
                  </a:moveTo>
                  <a:cubicBezTo>
                    <a:pt x="129" y="211"/>
                    <a:pt x="129" y="211"/>
                    <a:pt x="129" y="211"/>
                  </a:cubicBezTo>
                  <a:cubicBezTo>
                    <a:pt x="135" y="242"/>
                    <a:pt x="135" y="242"/>
                    <a:pt x="135" y="242"/>
                  </a:cubicBezTo>
                  <a:cubicBezTo>
                    <a:pt x="136" y="243"/>
                    <a:pt x="137" y="244"/>
                    <a:pt x="137" y="244"/>
                  </a:cubicBezTo>
                  <a:cubicBezTo>
                    <a:pt x="131" y="210"/>
                    <a:pt x="131" y="210"/>
                    <a:pt x="131" y="210"/>
                  </a:cubicBezTo>
                  <a:moveTo>
                    <a:pt x="129" y="203"/>
                  </a:moveTo>
                  <a:cubicBezTo>
                    <a:pt x="128" y="204"/>
                    <a:pt x="128" y="204"/>
                    <a:pt x="128" y="204"/>
                  </a:cubicBezTo>
                  <a:cubicBezTo>
                    <a:pt x="129" y="209"/>
                    <a:pt x="129" y="209"/>
                    <a:pt x="129" y="209"/>
                  </a:cubicBezTo>
                  <a:cubicBezTo>
                    <a:pt x="130" y="208"/>
                    <a:pt x="130" y="208"/>
                    <a:pt x="130" y="208"/>
                  </a:cubicBezTo>
                  <a:cubicBezTo>
                    <a:pt x="129" y="203"/>
                    <a:pt x="129" y="203"/>
                    <a:pt x="129" y="203"/>
                  </a:cubicBezTo>
                  <a:moveTo>
                    <a:pt x="116" y="142"/>
                  </a:moveTo>
                  <a:cubicBezTo>
                    <a:pt x="117" y="151"/>
                    <a:pt x="117" y="151"/>
                    <a:pt x="117" y="151"/>
                  </a:cubicBezTo>
                  <a:cubicBezTo>
                    <a:pt x="118" y="153"/>
                    <a:pt x="118" y="153"/>
                    <a:pt x="118" y="153"/>
                  </a:cubicBezTo>
                  <a:cubicBezTo>
                    <a:pt x="121" y="169"/>
                    <a:pt x="121" y="169"/>
                    <a:pt x="121" y="169"/>
                  </a:cubicBezTo>
                  <a:cubicBezTo>
                    <a:pt x="121" y="171"/>
                    <a:pt x="121" y="171"/>
                    <a:pt x="121" y="171"/>
                  </a:cubicBezTo>
                  <a:cubicBezTo>
                    <a:pt x="122" y="174"/>
                    <a:pt x="122" y="174"/>
                    <a:pt x="122" y="174"/>
                  </a:cubicBezTo>
                  <a:cubicBezTo>
                    <a:pt x="123" y="177"/>
                    <a:pt x="123" y="177"/>
                    <a:pt x="123" y="177"/>
                  </a:cubicBezTo>
                  <a:cubicBezTo>
                    <a:pt x="123" y="179"/>
                    <a:pt x="123" y="179"/>
                    <a:pt x="123" y="179"/>
                  </a:cubicBezTo>
                  <a:cubicBezTo>
                    <a:pt x="125" y="188"/>
                    <a:pt x="125" y="188"/>
                    <a:pt x="125" y="188"/>
                  </a:cubicBezTo>
                  <a:cubicBezTo>
                    <a:pt x="127" y="203"/>
                    <a:pt x="127" y="203"/>
                    <a:pt x="127" y="203"/>
                  </a:cubicBezTo>
                  <a:cubicBezTo>
                    <a:pt x="129" y="201"/>
                    <a:pt x="129" y="201"/>
                    <a:pt x="129" y="201"/>
                  </a:cubicBezTo>
                  <a:cubicBezTo>
                    <a:pt x="125" y="180"/>
                    <a:pt x="125" y="180"/>
                    <a:pt x="125" y="180"/>
                  </a:cubicBezTo>
                  <a:cubicBezTo>
                    <a:pt x="125" y="179"/>
                    <a:pt x="125" y="179"/>
                    <a:pt x="125" y="179"/>
                  </a:cubicBezTo>
                  <a:cubicBezTo>
                    <a:pt x="123" y="170"/>
                    <a:pt x="123" y="170"/>
                    <a:pt x="123" y="170"/>
                  </a:cubicBezTo>
                  <a:cubicBezTo>
                    <a:pt x="123" y="169"/>
                    <a:pt x="123" y="169"/>
                    <a:pt x="123" y="169"/>
                  </a:cubicBezTo>
                  <a:cubicBezTo>
                    <a:pt x="120" y="153"/>
                    <a:pt x="120" y="153"/>
                    <a:pt x="120" y="153"/>
                  </a:cubicBezTo>
                  <a:cubicBezTo>
                    <a:pt x="119" y="151"/>
                    <a:pt x="119" y="151"/>
                    <a:pt x="119" y="151"/>
                  </a:cubicBezTo>
                  <a:cubicBezTo>
                    <a:pt x="117" y="142"/>
                    <a:pt x="117" y="142"/>
                    <a:pt x="117" y="142"/>
                  </a:cubicBezTo>
                  <a:cubicBezTo>
                    <a:pt x="116" y="142"/>
                    <a:pt x="116" y="142"/>
                    <a:pt x="116" y="142"/>
                  </a:cubicBezTo>
                  <a:moveTo>
                    <a:pt x="0" y="114"/>
                  </a:moveTo>
                  <a:cubicBezTo>
                    <a:pt x="0" y="140"/>
                    <a:pt x="0" y="140"/>
                    <a:pt x="0" y="140"/>
                  </a:cubicBezTo>
                  <a:cubicBezTo>
                    <a:pt x="0" y="142"/>
                    <a:pt x="0" y="142"/>
                    <a:pt x="0" y="142"/>
                  </a:cubicBezTo>
                  <a:cubicBezTo>
                    <a:pt x="0" y="164"/>
                    <a:pt x="0" y="164"/>
                    <a:pt x="0" y="164"/>
                  </a:cubicBezTo>
                  <a:cubicBezTo>
                    <a:pt x="0" y="166"/>
                    <a:pt x="0" y="166"/>
                    <a:pt x="0" y="166"/>
                  </a:cubicBezTo>
                  <a:cubicBezTo>
                    <a:pt x="0" y="218"/>
                    <a:pt x="0" y="218"/>
                    <a:pt x="0" y="218"/>
                  </a:cubicBezTo>
                  <a:cubicBezTo>
                    <a:pt x="0" y="219"/>
                    <a:pt x="0" y="219"/>
                    <a:pt x="0" y="219"/>
                  </a:cubicBezTo>
                  <a:cubicBezTo>
                    <a:pt x="0" y="220"/>
                    <a:pt x="0" y="220"/>
                    <a:pt x="0" y="220"/>
                  </a:cubicBezTo>
                  <a:cubicBezTo>
                    <a:pt x="37" y="262"/>
                    <a:pt x="37" y="262"/>
                    <a:pt x="37" y="262"/>
                  </a:cubicBezTo>
                  <a:cubicBezTo>
                    <a:pt x="39" y="261"/>
                    <a:pt x="39" y="261"/>
                    <a:pt x="39" y="261"/>
                  </a:cubicBezTo>
                  <a:cubicBezTo>
                    <a:pt x="2" y="218"/>
                    <a:pt x="2" y="218"/>
                    <a:pt x="2" y="218"/>
                  </a:cubicBezTo>
                  <a:cubicBezTo>
                    <a:pt x="2" y="166"/>
                    <a:pt x="2" y="166"/>
                    <a:pt x="2" y="166"/>
                  </a:cubicBezTo>
                  <a:cubicBezTo>
                    <a:pt x="2" y="164"/>
                    <a:pt x="2" y="164"/>
                    <a:pt x="2" y="164"/>
                  </a:cubicBezTo>
                  <a:cubicBezTo>
                    <a:pt x="2" y="142"/>
                    <a:pt x="2" y="142"/>
                    <a:pt x="2" y="142"/>
                  </a:cubicBezTo>
                  <a:cubicBezTo>
                    <a:pt x="2" y="141"/>
                    <a:pt x="2" y="141"/>
                    <a:pt x="2" y="141"/>
                  </a:cubicBezTo>
                  <a:cubicBezTo>
                    <a:pt x="2" y="115"/>
                    <a:pt x="2" y="115"/>
                    <a:pt x="2" y="115"/>
                  </a:cubicBezTo>
                  <a:cubicBezTo>
                    <a:pt x="0" y="114"/>
                    <a:pt x="0" y="114"/>
                    <a:pt x="0" y="114"/>
                  </a:cubicBezTo>
                  <a:moveTo>
                    <a:pt x="0" y="40"/>
                  </a:moveTo>
                  <a:cubicBezTo>
                    <a:pt x="0" y="113"/>
                    <a:pt x="0" y="113"/>
                    <a:pt x="0" y="113"/>
                  </a:cubicBezTo>
                  <a:cubicBezTo>
                    <a:pt x="2" y="113"/>
                    <a:pt x="2" y="113"/>
                    <a:pt x="2" y="113"/>
                  </a:cubicBezTo>
                  <a:cubicBezTo>
                    <a:pt x="2" y="40"/>
                    <a:pt x="2" y="40"/>
                    <a:pt x="2" y="40"/>
                  </a:cubicBezTo>
                  <a:cubicBezTo>
                    <a:pt x="1" y="40"/>
                    <a:pt x="0" y="40"/>
                    <a:pt x="0" y="40"/>
                  </a:cubicBezTo>
                  <a:moveTo>
                    <a:pt x="90" y="0"/>
                  </a:moveTo>
                  <a:cubicBezTo>
                    <a:pt x="88" y="0"/>
                    <a:pt x="88" y="0"/>
                    <a:pt x="88" y="0"/>
                  </a:cubicBezTo>
                  <a:cubicBezTo>
                    <a:pt x="17" y="19"/>
                    <a:pt x="17" y="19"/>
                    <a:pt x="17" y="19"/>
                  </a:cubicBezTo>
                  <a:cubicBezTo>
                    <a:pt x="17" y="19"/>
                    <a:pt x="17" y="20"/>
                    <a:pt x="17" y="21"/>
                  </a:cubicBezTo>
                  <a:cubicBezTo>
                    <a:pt x="88" y="2"/>
                    <a:pt x="88" y="2"/>
                    <a:pt x="88" y="2"/>
                  </a:cubicBezTo>
                  <a:cubicBezTo>
                    <a:pt x="96" y="41"/>
                    <a:pt x="96" y="41"/>
                    <a:pt x="96" y="41"/>
                  </a:cubicBezTo>
                  <a:cubicBezTo>
                    <a:pt x="96" y="43"/>
                    <a:pt x="96" y="43"/>
                    <a:pt x="96" y="43"/>
                  </a:cubicBezTo>
                  <a:cubicBezTo>
                    <a:pt x="97" y="47"/>
                    <a:pt x="97" y="47"/>
                    <a:pt x="97" y="47"/>
                  </a:cubicBezTo>
                  <a:cubicBezTo>
                    <a:pt x="98" y="49"/>
                    <a:pt x="98" y="49"/>
                    <a:pt x="98" y="49"/>
                  </a:cubicBezTo>
                  <a:cubicBezTo>
                    <a:pt x="100" y="62"/>
                    <a:pt x="100" y="62"/>
                    <a:pt x="100" y="62"/>
                  </a:cubicBezTo>
                  <a:cubicBezTo>
                    <a:pt x="102" y="71"/>
                    <a:pt x="102" y="71"/>
                    <a:pt x="102" y="71"/>
                  </a:cubicBezTo>
                  <a:cubicBezTo>
                    <a:pt x="112" y="123"/>
                    <a:pt x="112" y="123"/>
                    <a:pt x="112" y="123"/>
                  </a:cubicBezTo>
                  <a:cubicBezTo>
                    <a:pt x="112" y="124"/>
                    <a:pt x="112" y="124"/>
                    <a:pt x="112" y="124"/>
                  </a:cubicBezTo>
                  <a:cubicBezTo>
                    <a:pt x="115" y="140"/>
                    <a:pt x="115" y="140"/>
                    <a:pt x="115" y="140"/>
                  </a:cubicBezTo>
                  <a:cubicBezTo>
                    <a:pt x="117" y="140"/>
                    <a:pt x="117" y="140"/>
                    <a:pt x="117" y="140"/>
                  </a:cubicBezTo>
                  <a:cubicBezTo>
                    <a:pt x="114" y="124"/>
                    <a:pt x="114" y="124"/>
                    <a:pt x="114" y="124"/>
                  </a:cubicBezTo>
                  <a:cubicBezTo>
                    <a:pt x="114" y="123"/>
                    <a:pt x="114" y="123"/>
                    <a:pt x="114" y="123"/>
                  </a:cubicBezTo>
                  <a:cubicBezTo>
                    <a:pt x="102" y="61"/>
                    <a:pt x="102" y="61"/>
                    <a:pt x="102" y="61"/>
                  </a:cubicBezTo>
                  <a:cubicBezTo>
                    <a:pt x="100" y="52"/>
                    <a:pt x="100" y="52"/>
                    <a:pt x="100" y="52"/>
                  </a:cubicBezTo>
                  <a:cubicBezTo>
                    <a:pt x="100" y="50"/>
                    <a:pt x="100" y="50"/>
                    <a:pt x="100" y="50"/>
                  </a:cubicBezTo>
                  <a:cubicBezTo>
                    <a:pt x="99" y="48"/>
                    <a:pt x="99" y="48"/>
                    <a:pt x="99" y="48"/>
                  </a:cubicBezTo>
                  <a:cubicBezTo>
                    <a:pt x="98" y="42"/>
                    <a:pt x="98" y="42"/>
                    <a:pt x="98" y="42"/>
                  </a:cubicBezTo>
                  <a:cubicBezTo>
                    <a:pt x="98" y="41"/>
                    <a:pt x="98" y="41"/>
                    <a:pt x="98" y="41"/>
                  </a:cubicBezTo>
                  <a:cubicBezTo>
                    <a:pt x="90" y="1"/>
                    <a:pt x="90" y="1"/>
                    <a:pt x="90" y="1"/>
                  </a:cubicBezTo>
                  <a:cubicBezTo>
                    <a:pt x="90" y="0"/>
                    <a:pt x="90" y="0"/>
                    <a:pt x="90"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82" name="Freeform 62"/>
            <p:cNvSpPr>
              <a:spLocks noEditPoints="1"/>
            </p:cNvSpPr>
            <p:nvPr/>
          </p:nvSpPr>
          <p:spPr bwMode="auto">
            <a:xfrm>
              <a:off x="8443529" y="2935655"/>
              <a:ext cx="1332861" cy="1711005"/>
            </a:xfrm>
            <a:custGeom>
              <a:avLst/>
              <a:gdLst>
                <a:gd name="T0" fmla="*/ 154 w 315"/>
                <a:gd name="T1" fmla="*/ 442 h 443"/>
                <a:gd name="T2" fmla="*/ 205 w 315"/>
                <a:gd name="T3" fmla="*/ 312 h 443"/>
                <a:gd name="T4" fmla="*/ 205 w 315"/>
                <a:gd name="T5" fmla="*/ 315 h 443"/>
                <a:gd name="T6" fmla="*/ 86 w 315"/>
                <a:gd name="T7" fmla="*/ 264 h 443"/>
                <a:gd name="T8" fmla="*/ 90 w 315"/>
                <a:gd name="T9" fmla="*/ 275 h 443"/>
                <a:gd name="T10" fmla="*/ 91 w 315"/>
                <a:gd name="T11" fmla="*/ 273 h 443"/>
                <a:gd name="T12" fmla="*/ 223 w 315"/>
                <a:gd name="T13" fmla="*/ 258 h 443"/>
                <a:gd name="T14" fmla="*/ 212 w 315"/>
                <a:gd name="T15" fmla="*/ 292 h 443"/>
                <a:gd name="T16" fmla="*/ 218 w 315"/>
                <a:gd name="T17" fmla="*/ 278 h 443"/>
                <a:gd name="T18" fmla="*/ 77 w 315"/>
                <a:gd name="T19" fmla="*/ 234 h 443"/>
                <a:gd name="T20" fmla="*/ 77 w 315"/>
                <a:gd name="T21" fmla="*/ 234 h 443"/>
                <a:gd name="T22" fmla="*/ 53 w 315"/>
                <a:gd name="T23" fmla="*/ 177 h 443"/>
                <a:gd name="T24" fmla="*/ 56 w 315"/>
                <a:gd name="T25" fmla="*/ 185 h 443"/>
                <a:gd name="T26" fmla="*/ 60 w 315"/>
                <a:gd name="T27" fmla="*/ 195 h 443"/>
                <a:gd name="T28" fmla="*/ 75 w 315"/>
                <a:gd name="T29" fmla="*/ 234 h 443"/>
                <a:gd name="T30" fmla="*/ 63 w 315"/>
                <a:gd name="T31" fmla="*/ 197 h 443"/>
                <a:gd name="T32" fmla="*/ 61 w 315"/>
                <a:gd name="T33" fmla="*/ 192 h 443"/>
                <a:gd name="T34" fmla="*/ 58 w 315"/>
                <a:gd name="T35" fmla="*/ 184 h 443"/>
                <a:gd name="T36" fmla="*/ 46 w 315"/>
                <a:gd name="T37" fmla="*/ 154 h 443"/>
                <a:gd name="T38" fmla="*/ 271 w 315"/>
                <a:gd name="T39" fmla="*/ 120 h 443"/>
                <a:gd name="T40" fmla="*/ 267 w 315"/>
                <a:gd name="T41" fmla="*/ 132 h 443"/>
                <a:gd name="T42" fmla="*/ 261 w 315"/>
                <a:gd name="T43" fmla="*/ 151 h 443"/>
                <a:gd name="T44" fmla="*/ 224 w 315"/>
                <a:gd name="T45" fmla="*/ 256 h 443"/>
                <a:gd name="T46" fmla="*/ 261 w 315"/>
                <a:gd name="T47" fmla="*/ 155 h 443"/>
                <a:gd name="T48" fmla="*/ 269 w 315"/>
                <a:gd name="T49" fmla="*/ 133 h 443"/>
                <a:gd name="T50" fmla="*/ 273 w 315"/>
                <a:gd name="T51" fmla="*/ 122 h 443"/>
                <a:gd name="T52" fmla="*/ 2 w 315"/>
                <a:gd name="T53" fmla="*/ 35 h 443"/>
                <a:gd name="T54" fmla="*/ 7 w 315"/>
                <a:gd name="T55" fmla="*/ 55 h 443"/>
                <a:gd name="T56" fmla="*/ 11 w 315"/>
                <a:gd name="T57" fmla="*/ 64 h 443"/>
                <a:gd name="T58" fmla="*/ 19 w 315"/>
                <a:gd name="T59" fmla="*/ 85 h 443"/>
                <a:gd name="T60" fmla="*/ 31 w 315"/>
                <a:gd name="T61" fmla="*/ 119 h 443"/>
                <a:gd name="T62" fmla="*/ 38 w 315"/>
                <a:gd name="T63" fmla="*/ 138 h 443"/>
                <a:gd name="T64" fmla="*/ 41 w 315"/>
                <a:gd name="T65" fmla="*/ 146 h 443"/>
                <a:gd name="T66" fmla="*/ 43 w 315"/>
                <a:gd name="T67" fmla="*/ 144 h 443"/>
                <a:gd name="T68" fmla="*/ 36 w 315"/>
                <a:gd name="T69" fmla="*/ 126 h 443"/>
                <a:gd name="T70" fmla="*/ 33 w 315"/>
                <a:gd name="T71" fmla="*/ 117 h 443"/>
                <a:gd name="T72" fmla="*/ 20 w 315"/>
                <a:gd name="T73" fmla="*/ 83 h 443"/>
                <a:gd name="T74" fmla="*/ 12 w 315"/>
                <a:gd name="T75" fmla="*/ 61 h 443"/>
                <a:gd name="T76" fmla="*/ 5 w 315"/>
                <a:gd name="T77" fmla="*/ 44 h 443"/>
                <a:gd name="T78" fmla="*/ 119 w 315"/>
                <a:gd name="T79" fmla="*/ 13 h 443"/>
                <a:gd name="T80" fmla="*/ 32 w 315"/>
                <a:gd name="T81" fmla="*/ 19 h 443"/>
                <a:gd name="T82" fmla="*/ 30 w 315"/>
                <a:gd name="T83" fmla="*/ 21 h 443"/>
                <a:gd name="T84" fmla="*/ 120 w 315"/>
                <a:gd name="T85" fmla="*/ 15 h 443"/>
                <a:gd name="T86" fmla="*/ 312 w 315"/>
                <a:gd name="T87" fmla="*/ 2 h 443"/>
                <a:gd name="T88" fmla="*/ 312 w 315"/>
                <a:gd name="T89" fmla="*/ 0 h 443"/>
                <a:gd name="T90" fmla="*/ 284 w 315"/>
                <a:gd name="T91" fmla="*/ 2 h 443"/>
                <a:gd name="T92" fmla="*/ 245 w 315"/>
                <a:gd name="T93" fmla="*/ 5 h 443"/>
                <a:gd name="T94" fmla="*/ 154 w 315"/>
                <a:gd name="T95" fmla="*/ 13 h 443"/>
                <a:gd name="T96" fmla="*/ 246 w 315"/>
                <a:gd name="T97" fmla="*/ 6 h 443"/>
                <a:gd name="T98" fmla="*/ 286 w 315"/>
                <a:gd name="T99" fmla="*/ 4 h 443"/>
                <a:gd name="T100" fmla="*/ 299 w 315"/>
                <a:gd name="T101" fmla="*/ 41 h 443"/>
                <a:gd name="T102" fmla="*/ 290 w 315"/>
                <a:gd name="T103" fmla="*/ 67 h 443"/>
                <a:gd name="T104" fmla="*/ 285 w 315"/>
                <a:gd name="T105" fmla="*/ 82 h 443"/>
                <a:gd name="T106" fmla="*/ 275 w 315"/>
                <a:gd name="T107" fmla="*/ 110 h 443"/>
                <a:gd name="T108" fmla="*/ 279 w 315"/>
                <a:gd name="T109" fmla="*/ 103 h 443"/>
                <a:gd name="T110" fmla="*/ 290 w 315"/>
                <a:gd name="T111" fmla="*/ 71 h 443"/>
                <a:gd name="T112" fmla="*/ 300 w 315"/>
                <a:gd name="T113" fmla="*/ 44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15" h="443">
                  <a:moveTo>
                    <a:pt x="106" y="312"/>
                  </a:moveTo>
                  <a:cubicBezTo>
                    <a:pt x="104" y="312"/>
                    <a:pt x="104" y="312"/>
                    <a:pt x="104" y="312"/>
                  </a:cubicBezTo>
                  <a:cubicBezTo>
                    <a:pt x="153" y="443"/>
                    <a:pt x="153" y="443"/>
                    <a:pt x="153" y="443"/>
                  </a:cubicBezTo>
                  <a:cubicBezTo>
                    <a:pt x="153" y="442"/>
                    <a:pt x="154" y="442"/>
                    <a:pt x="154" y="442"/>
                  </a:cubicBezTo>
                  <a:cubicBezTo>
                    <a:pt x="106" y="312"/>
                    <a:pt x="106" y="312"/>
                    <a:pt x="106" y="312"/>
                  </a:cubicBezTo>
                  <a:moveTo>
                    <a:pt x="212" y="295"/>
                  </a:moveTo>
                  <a:cubicBezTo>
                    <a:pt x="210" y="297"/>
                    <a:pt x="210" y="297"/>
                    <a:pt x="210" y="297"/>
                  </a:cubicBezTo>
                  <a:cubicBezTo>
                    <a:pt x="205" y="312"/>
                    <a:pt x="205" y="312"/>
                    <a:pt x="205" y="312"/>
                  </a:cubicBezTo>
                  <a:cubicBezTo>
                    <a:pt x="204" y="314"/>
                    <a:pt x="204" y="314"/>
                    <a:pt x="204" y="314"/>
                  </a:cubicBezTo>
                  <a:cubicBezTo>
                    <a:pt x="160" y="441"/>
                    <a:pt x="160" y="441"/>
                    <a:pt x="160" y="441"/>
                  </a:cubicBezTo>
                  <a:cubicBezTo>
                    <a:pt x="161" y="441"/>
                    <a:pt x="161" y="441"/>
                    <a:pt x="162" y="441"/>
                  </a:cubicBezTo>
                  <a:cubicBezTo>
                    <a:pt x="205" y="315"/>
                    <a:pt x="205" y="315"/>
                    <a:pt x="205" y="315"/>
                  </a:cubicBezTo>
                  <a:cubicBezTo>
                    <a:pt x="206" y="314"/>
                    <a:pt x="206" y="314"/>
                    <a:pt x="206" y="314"/>
                  </a:cubicBezTo>
                  <a:cubicBezTo>
                    <a:pt x="212" y="295"/>
                    <a:pt x="212" y="295"/>
                    <a:pt x="212" y="295"/>
                  </a:cubicBezTo>
                  <a:moveTo>
                    <a:pt x="87" y="263"/>
                  </a:moveTo>
                  <a:cubicBezTo>
                    <a:pt x="86" y="264"/>
                    <a:pt x="86" y="264"/>
                    <a:pt x="86" y="264"/>
                  </a:cubicBezTo>
                  <a:cubicBezTo>
                    <a:pt x="86" y="265"/>
                    <a:pt x="86" y="265"/>
                    <a:pt x="86" y="265"/>
                  </a:cubicBezTo>
                  <a:cubicBezTo>
                    <a:pt x="87" y="267"/>
                    <a:pt x="87" y="267"/>
                    <a:pt x="87" y="267"/>
                  </a:cubicBezTo>
                  <a:cubicBezTo>
                    <a:pt x="89" y="273"/>
                    <a:pt x="89" y="273"/>
                    <a:pt x="89" y="273"/>
                  </a:cubicBezTo>
                  <a:cubicBezTo>
                    <a:pt x="90" y="275"/>
                    <a:pt x="90" y="275"/>
                    <a:pt x="90" y="275"/>
                  </a:cubicBezTo>
                  <a:cubicBezTo>
                    <a:pt x="103" y="311"/>
                    <a:pt x="103" y="311"/>
                    <a:pt x="103" y="311"/>
                  </a:cubicBezTo>
                  <a:cubicBezTo>
                    <a:pt x="105" y="311"/>
                    <a:pt x="105" y="311"/>
                    <a:pt x="105" y="311"/>
                  </a:cubicBezTo>
                  <a:cubicBezTo>
                    <a:pt x="92" y="275"/>
                    <a:pt x="92" y="275"/>
                    <a:pt x="92" y="275"/>
                  </a:cubicBezTo>
                  <a:cubicBezTo>
                    <a:pt x="91" y="273"/>
                    <a:pt x="91" y="273"/>
                    <a:pt x="91" y="273"/>
                  </a:cubicBezTo>
                  <a:cubicBezTo>
                    <a:pt x="88" y="266"/>
                    <a:pt x="88" y="266"/>
                    <a:pt x="88" y="266"/>
                  </a:cubicBezTo>
                  <a:cubicBezTo>
                    <a:pt x="88" y="264"/>
                    <a:pt x="88" y="264"/>
                    <a:pt x="88" y="264"/>
                  </a:cubicBezTo>
                  <a:cubicBezTo>
                    <a:pt x="87" y="263"/>
                    <a:pt x="87" y="263"/>
                    <a:pt x="87" y="263"/>
                  </a:cubicBezTo>
                  <a:moveTo>
                    <a:pt x="223" y="258"/>
                  </a:moveTo>
                  <a:cubicBezTo>
                    <a:pt x="218" y="273"/>
                    <a:pt x="218" y="273"/>
                    <a:pt x="218" y="273"/>
                  </a:cubicBezTo>
                  <a:cubicBezTo>
                    <a:pt x="217" y="275"/>
                    <a:pt x="217" y="275"/>
                    <a:pt x="217" y="275"/>
                  </a:cubicBezTo>
                  <a:cubicBezTo>
                    <a:pt x="212" y="291"/>
                    <a:pt x="212" y="291"/>
                    <a:pt x="212" y="291"/>
                  </a:cubicBezTo>
                  <a:cubicBezTo>
                    <a:pt x="212" y="292"/>
                    <a:pt x="212" y="292"/>
                    <a:pt x="212" y="292"/>
                  </a:cubicBezTo>
                  <a:cubicBezTo>
                    <a:pt x="211" y="294"/>
                    <a:pt x="211" y="294"/>
                    <a:pt x="211" y="294"/>
                  </a:cubicBezTo>
                  <a:cubicBezTo>
                    <a:pt x="213" y="292"/>
                    <a:pt x="213" y="292"/>
                    <a:pt x="213" y="292"/>
                  </a:cubicBezTo>
                  <a:cubicBezTo>
                    <a:pt x="214" y="291"/>
                    <a:pt x="214" y="291"/>
                    <a:pt x="214" y="291"/>
                  </a:cubicBezTo>
                  <a:cubicBezTo>
                    <a:pt x="218" y="278"/>
                    <a:pt x="218" y="278"/>
                    <a:pt x="218" y="278"/>
                  </a:cubicBezTo>
                  <a:cubicBezTo>
                    <a:pt x="219" y="275"/>
                    <a:pt x="219" y="275"/>
                    <a:pt x="219" y="275"/>
                  </a:cubicBezTo>
                  <a:cubicBezTo>
                    <a:pt x="225" y="260"/>
                    <a:pt x="225" y="260"/>
                    <a:pt x="225" y="260"/>
                  </a:cubicBezTo>
                  <a:cubicBezTo>
                    <a:pt x="223" y="258"/>
                    <a:pt x="223" y="258"/>
                    <a:pt x="223" y="258"/>
                  </a:cubicBezTo>
                  <a:moveTo>
                    <a:pt x="77" y="234"/>
                  </a:moveTo>
                  <a:cubicBezTo>
                    <a:pt x="76" y="237"/>
                    <a:pt x="76" y="237"/>
                    <a:pt x="76" y="237"/>
                  </a:cubicBezTo>
                  <a:cubicBezTo>
                    <a:pt x="85" y="262"/>
                    <a:pt x="85" y="262"/>
                    <a:pt x="85" y="262"/>
                  </a:cubicBezTo>
                  <a:cubicBezTo>
                    <a:pt x="87" y="261"/>
                    <a:pt x="87" y="261"/>
                    <a:pt x="87" y="261"/>
                  </a:cubicBezTo>
                  <a:cubicBezTo>
                    <a:pt x="77" y="234"/>
                    <a:pt x="77" y="234"/>
                    <a:pt x="77" y="234"/>
                  </a:cubicBezTo>
                  <a:moveTo>
                    <a:pt x="46" y="154"/>
                  </a:moveTo>
                  <a:cubicBezTo>
                    <a:pt x="45" y="156"/>
                    <a:pt x="45" y="156"/>
                    <a:pt x="45" y="156"/>
                  </a:cubicBezTo>
                  <a:cubicBezTo>
                    <a:pt x="52" y="175"/>
                    <a:pt x="52" y="175"/>
                    <a:pt x="52" y="175"/>
                  </a:cubicBezTo>
                  <a:cubicBezTo>
                    <a:pt x="53" y="177"/>
                    <a:pt x="53" y="177"/>
                    <a:pt x="53" y="177"/>
                  </a:cubicBezTo>
                  <a:cubicBezTo>
                    <a:pt x="55" y="182"/>
                    <a:pt x="55" y="182"/>
                    <a:pt x="55" y="182"/>
                  </a:cubicBezTo>
                  <a:cubicBezTo>
                    <a:pt x="55" y="183"/>
                    <a:pt x="55" y="183"/>
                    <a:pt x="55" y="183"/>
                  </a:cubicBezTo>
                  <a:cubicBezTo>
                    <a:pt x="56" y="184"/>
                    <a:pt x="56" y="184"/>
                    <a:pt x="56" y="184"/>
                  </a:cubicBezTo>
                  <a:cubicBezTo>
                    <a:pt x="56" y="185"/>
                    <a:pt x="56" y="185"/>
                    <a:pt x="56" y="185"/>
                  </a:cubicBezTo>
                  <a:cubicBezTo>
                    <a:pt x="59" y="192"/>
                    <a:pt x="59" y="192"/>
                    <a:pt x="59" y="192"/>
                  </a:cubicBezTo>
                  <a:cubicBezTo>
                    <a:pt x="59" y="193"/>
                    <a:pt x="59" y="193"/>
                    <a:pt x="59" y="193"/>
                  </a:cubicBezTo>
                  <a:cubicBezTo>
                    <a:pt x="60" y="195"/>
                    <a:pt x="60" y="195"/>
                    <a:pt x="60" y="195"/>
                  </a:cubicBezTo>
                  <a:cubicBezTo>
                    <a:pt x="60" y="195"/>
                    <a:pt x="60" y="195"/>
                    <a:pt x="60" y="195"/>
                  </a:cubicBezTo>
                  <a:cubicBezTo>
                    <a:pt x="61" y="197"/>
                    <a:pt x="61" y="197"/>
                    <a:pt x="61" y="197"/>
                  </a:cubicBezTo>
                  <a:cubicBezTo>
                    <a:pt x="73" y="230"/>
                    <a:pt x="73" y="230"/>
                    <a:pt x="73" y="230"/>
                  </a:cubicBezTo>
                  <a:cubicBezTo>
                    <a:pt x="74" y="232"/>
                    <a:pt x="74" y="232"/>
                    <a:pt x="74" y="232"/>
                  </a:cubicBezTo>
                  <a:cubicBezTo>
                    <a:pt x="75" y="234"/>
                    <a:pt x="75" y="234"/>
                    <a:pt x="75" y="234"/>
                  </a:cubicBezTo>
                  <a:cubicBezTo>
                    <a:pt x="76" y="232"/>
                    <a:pt x="76" y="232"/>
                    <a:pt x="76" y="232"/>
                  </a:cubicBezTo>
                  <a:cubicBezTo>
                    <a:pt x="75" y="231"/>
                    <a:pt x="75" y="231"/>
                    <a:pt x="75" y="231"/>
                  </a:cubicBezTo>
                  <a:cubicBezTo>
                    <a:pt x="75" y="229"/>
                    <a:pt x="75" y="229"/>
                    <a:pt x="75" y="229"/>
                  </a:cubicBezTo>
                  <a:cubicBezTo>
                    <a:pt x="63" y="197"/>
                    <a:pt x="63" y="197"/>
                    <a:pt x="63" y="197"/>
                  </a:cubicBezTo>
                  <a:cubicBezTo>
                    <a:pt x="62" y="195"/>
                    <a:pt x="62" y="195"/>
                    <a:pt x="62" y="195"/>
                  </a:cubicBezTo>
                  <a:cubicBezTo>
                    <a:pt x="62" y="195"/>
                    <a:pt x="62" y="195"/>
                    <a:pt x="62" y="195"/>
                  </a:cubicBezTo>
                  <a:cubicBezTo>
                    <a:pt x="61" y="193"/>
                    <a:pt x="61" y="193"/>
                    <a:pt x="61" y="193"/>
                  </a:cubicBezTo>
                  <a:cubicBezTo>
                    <a:pt x="61" y="192"/>
                    <a:pt x="61" y="192"/>
                    <a:pt x="61" y="192"/>
                  </a:cubicBezTo>
                  <a:cubicBezTo>
                    <a:pt x="60" y="189"/>
                    <a:pt x="60" y="189"/>
                    <a:pt x="60" y="189"/>
                  </a:cubicBezTo>
                  <a:cubicBezTo>
                    <a:pt x="59" y="188"/>
                    <a:pt x="59" y="188"/>
                    <a:pt x="59" y="188"/>
                  </a:cubicBezTo>
                  <a:cubicBezTo>
                    <a:pt x="58" y="184"/>
                    <a:pt x="58" y="184"/>
                    <a:pt x="58" y="184"/>
                  </a:cubicBezTo>
                  <a:cubicBezTo>
                    <a:pt x="58" y="184"/>
                    <a:pt x="58" y="184"/>
                    <a:pt x="58" y="184"/>
                  </a:cubicBezTo>
                  <a:cubicBezTo>
                    <a:pt x="57" y="182"/>
                    <a:pt x="57" y="182"/>
                    <a:pt x="57" y="182"/>
                  </a:cubicBezTo>
                  <a:cubicBezTo>
                    <a:pt x="55" y="177"/>
                    <a:pt x="55" y="177"/>
                    <a:pt x="55" y="177"/>
                  </a:cubicBezTo>
                  <a:cubicBezTo>
                    <a:pt x="54" y="175"/>
                    <a:pt x="54" y="175"/>
                    <a:pt x="54" y="175"/>
                  </a:cubicBezTo>
                  <a:cubicBezTo>
                    <a:pt x="46" y="154"/>
                    <a:pt x="46" y="154"/>
                    <a:pt x="46" y="154"/>
                  </a:cubicBezTo>
                  <a:moveTo>
                    <a:pt x="276" y="113"/>
                  </a:moveTo>
                  <a:cubicBezTo>
                    <a:pt x="273" y="115"/>
                    <a:pt x="273" y="115"/>
                    <a:pt x="273" y="115"/>
                  </a:cubicBezTo>
                  <a:cubicBezTo>
                    <a:pt x="272" y="117"/>
                    <a:pt x="272" y="117"/>
                    <a:pt x="272" y="117"/>
                  </a:cubicBezTo>
                  <a:cubicBezTo>
                    <a:pt x="271" y="120"/>
                    <a:pt x="271" y="120"/>
                    <a:pt x="271" y="120"/>
                  </a:cubicBezTo>
                  <a:cubicBezTo>
                    <a:pt x="271" y="122"/>
                    <a:pt x="271" y="122"/>
                    <a:pt x="271" y="122"/>
                  </a:cubicBezTo>
                  <a:cubicBezTo>
                    <a:pt x="270" y="123"/>
                    <a:pt x="270" y="123"/>
                    <a:pt x="270" y="123"/>
                  </a:cubicBezTo>
                  <a:cubicBezTo>
                    <a:pt x="268" y="130"/>
                    <a:pt x="268" y="130"/>
                    <a:pt x="268" y="130"/>
                  </a:cubicBezTo>
                  <a:cubicBezTo>
                    <a:pt x="267" y="132"/>
                    <a:pt x="267" y="132"/>
                    <a:pt x="267" y="132"/>
                  </a:cubicBezTo>
                  <a:cubicBezTo>
                    <a:pt x="267" y="133"/>
                    <a:pt x="267" y="133"/>
                    <a:pt x="267" y="133"/>
                  </a:cubicBezTo>
                  <a:cubicBezTo>
                    <a:pt x="265" y="138"/>
                    <a:pt x="265" y="138"/>
                    <a:pt x="265" y="138"/>
                  </a:cubicBezTo>
                  <a:cubicBezTo>
                    <a:pt x="264" y="140"/>
                    <a:pt x="264" y="140"/>
                    <a:pt x="264" y="140"/>
                  </a:cubicBezTo>
                  <a:cubicBezTo>
                    <a:pt x="261" y="151"/>
                    <a:pt x="261" y="151"/>
                    <a:pt x="261" y="151"/>
                  </a:cubicBezTo>
                  <a:cubicBezTo>
                    <a:pt x="260" y="153"/>
                    <a:pt x="260" y="153"/>
                    <a:pt x="260" y="153"/>
                  </a:cubicBezTo>
                  <a:cubicBezTo>
                    <a:pt x="253" y="174"/>
                    <a:pt x="253" y="174"/>
                    <a:pt x="253" y="174"/>
                  </a:cubicBezTo>
                  <a:cubicBezTo>
                    <a:pt x="252" y="176"/>
                    <a:pt x="252" y="176"/>
                    <a:pt x="252" y="176"/>
                  </a:cubicBezTo>
                  <a:cubicBezTo>
                    <a:pt x="224" y="256"/>
                    <a:pt x="224" y="256"/>
                    <a:pt x="224" y="256"/>
                  </a:cubicBezTo>
                  <a:cubicBezTo>
                    <a:pt x="225" y="258"/>
                    <a:pt x="225" y="258"/>
                    <a:pt x="225" y="258"/>
                  </a:cubicBezTo>
                  <a:cubicBezTo>
                    <a:pt x="254" y="176"/>
                    <a:pt x="254" y="176"/>
                    <a:pt x="254" y="176"/>
                  </a:cubicBezTo>
                  <a:cubicBezTo>
                    <a:pt x="255" y="174"/>
                    <a:pt x="255" y="174"/>
                    <a:pt x="255" y="174"/>
                  </a:cubicBezTo>
                  <a:cubicBezTo>
                    <a:pt x="261" y="155"/>
                    <a:pt x="261" y="155"/>
                    <a:pt x="261" y="155"/>
                  </a:cubicBezTo>
                  <a:cubicBezTo>
                    <a:pt x="262" y="153"/>
                    <a:pt x="262" y="153"/>
                    <a:pt x="262" y="153"/>
                  </a:cubicBezTo>
                  <a:cubicBezTo>
                    <a:pt x="266" y="140"/>
                    <a:pt x="266" y="140"/>
                    <a:pt x="266" y="140"/>
                  </a:cubicBezTo>
                  <a:cubicBezTo>
                    <a:pt x="267" y="139"/>
                    <a:pt x="267" y="139"/>
                    <a:pt x="267" y="139"/>
                  </a:cubicBezTo>
                  <a:cubicBezTo>
                    <a:pt x="269" y="133"/>
                    <a:pt x="269" y="133"/>
                    <a:pt x="269" y="133"/>
                  </a:cubicBezTo>
                  <a:cubicBezTo>
                    <a:pt x="269" y="132"/>
                    <a:pt x="269" y="132"/>
                    <a:pt x="269" y="132"/>
                  </a:cubicBezTo>
                  <a:cubicBezTo>
                    <a:pt x="270" y="130"/>
                    <a:pt x="270" y="130"/>
                    <a:pt x="270" y="130"/>
                  </a:cubicBezTo>
                  <a:cubicBezTo>
                    <a:pt x="272" y="124"/>
                    <a:pt x="272" y="124"/>
                    <a:pt x="272" y="124"/>
                  </a:cubicBezTo>
                  <a:cubicBezTo>
                    <a:pt x="273" y="122"/>
                    <a:pt x="273" y="122"/>
                    <a:pt x="273" y="122"/>
                  </a:cubicBezTo>
                  <a:cubicBezTo>
                    <a:pt x="274" y="118"/>
                    <a:pt x="274" y="118"/>
                    <a:pt x="274" y="118"/>
                  </a:cubicBezTo>
                  <a:cubicBezTo>
                    <a:pt x="275" y="115"/>
                    <a:pt x="275" y="115"/>
                    <a:pt x="275" y="115"/>
                  </a:cubicBezTo>
                  <a:cubicBezTo>
                    <a:pt x="276" y="113"/>
                    <a:pt x="276" y="113"/>
                    <a:pt x="276" y="113"/>
                  </a:cubicBezTo>
                  <a:moveTo>
                    <a:pt x="2" y="35"/>
                  </a:moveTo>
                  <a:cubicBezTo>
                    <a:pt x="1" y="35"/>
                    <a:pt x="1" y="35"/>
                    <a:pt x="0" y="35"/>
                  </a:cubicBezTo>
                  <a:cubicBezTo>
                    <a:pt x="5" y="49"/>
                    <a:pt x="5" y="49"/>
                    <a:pt x="5" y="49"/>
                  </a:cubicBezTo>
                  <a:cubicBezTo>
                    <a:pt x="7" y="53"/>
                    <a:pt x="7" y="53"/>
                    <a:pt x="7" y="53"/>
                  </a:cubicBezTo>
                  <a:cubicBezTo>
                    <a:pt x="7" y="55"/>
                    <a:pt x="7" y="55"/>
                    <a:pt x="7" y="55"/>
                  </a:cubicBezTo>
                  <a:cubicBezTo>
                    <a:pt x="9" y="58"/>
                    <a:pt x="9" y="58"/>
                    <a:pt x="9" y="58"/>
                  </a:cubicBezTo>
                  <a:cubicBezTo>
                    <a:pt x="9" y="60"/>
                    <a:pt x="9" y="60"/>
                    <a:pt x="9" y="60"/>
                  </a:cubicBezTo>
                  <a:cubicBezTo>
                    <a:pt x="10" y="61"/>
                    <a:pt x="10" y="61"/>
                    <a:pt x="10" y="61"/>
                  </a:cubicBezTo>
                  <a:cubicBezTo>
                    <a:pt x="11" y="64"/>
                    <a:pt x="11" y="64"/>
                    <a:pt x="11" y="64"/>
                  </a:cubicBezTo>
                  <a:cubicBezTo>
                    <a:pt x="11" y="65"/>
                    <a:pt x="11" y="65"/>
                    <a:pt x="11" y="65"/>
                  </a:cubicBezTo>
                  <a:cubicBezTo>
                    <a:pt x="13" y="69"/>
                    <a:pt x="13" y="69"/>
                    <a:pt x="13" y="69"/>
                  </a:cubicBezTo>
                  <a:cubicBezTo>
                    <a:pt x="18" y="83"/>
                    <a:pt x="18" y="83"/>
                    <a:pt x="18" y="83"/>
                  </a:cubicBezTo>
                  <a:cubicBezTo>
                    <a:pt x="19" y="85"/>
                    <a:pt x="19" y="85"/>
                    <a:pt x="19" y="85"/>
                  </a:cubicBezTo>
                  <a:cubicBezTo>
                    <a:pt x="22" y="93"/>
                    <a:pt x="22" y="93"/>
                    <a:pt x="22" y="93"/>
                  </a:cubicBezTo>
                  <a:cubicBezTo>
                    <a:pt x="23" y="97"/>
                    <a:pt x="23" y="97"/>
                    <a:pt x="23" y="97"/>
                  </a:cubicBezTo>
                  <a:cubicBezTo>
                    <a:pt x="31" y="117"/>
                    <a:pt x="31" y="117"/>
                    <a:pt x="31" y="117"/>
                  </a:cubicBezTo>
                  <a:cubicBezTo>
                    <a:pt x="31" y="119"/>
                    <a:pt x="31" y="119"/>
                    <a:pt x="31" y="119"/>
                  </a:cubicBezTo>
                  <a:cubicBezTo>
                    <a:pt x="33" y="124"/>
                    <a:pt x="33" y="124"/>
                    <a:pt x="33" y="124"/>
                  </a:cubicBezTo>
                  <a:cubicBezTo>
                    <a:pt x="34" y="125"/>
                    <a:pt x="34" y="125"/>
                    <a:pt x="34" y="125"/>
                  </a:cubicBezTo>
                  <a:cubicBezTo>
                    <a:pt x="36" y="132"/>
                    <a:pt x="36" y="132"/>
                    <a:pt x="36" y="132"/>
                  </a:cubicBezTo>
                  <a:cubicBezTo>
                    <a:pt x="38" y="138"/>
                    <a:pt x="38" y="138"/>
                    <a:pt x="38" y="138"/>
                  </a:cubicBezTo>
                  <a:cubicBezTo>
                    <a:pt x="40" y="141"/>
                    <a:pt x="40" y="141"/>
                    <a:pt x="40" y="141"/>
                  </a:cubicBezTo>
                  <a:cubicBezTo>
                    <a:pt x="40" y="143"/>
                    <a:pt x="40" y="143"/>
                    <a:pt x="40" y="143"/>
                  </a:cubicBezTo>
                  <a:cubicBezTo>
                    <a:pt x="41" y="144"/>
                    <a:pt x="41" y="144"/>
                    <a:pt x="41" y="144"/>
                  </a:cubicBezTo>
                  <a:cubicBezTo>
                    <a:pt x="41" y="146"/>
                    <a:pt x="41" y="146"/>
                    <a:pt x="41" y="146"/>
                  </a:cubicBezTo>
                  <a:cubicBezTo>
                    <a:pt x="44" y="154"/>
                    <a:pt x="44" y="154"/>
                    <a:pt x="44" y="154"/>
                  </a:cubicBezTo>
                  <a:cubicBezTo>
                    <a:pt x="46" y="152"/>
                    <a:pt x="46" y="152"/>
                    <a:pt x="46" y="152"/>
                  </a:cubicBezTo>
                  <a:cubicBezTo>
                    <a:pt x="43" y="146"/>
                    <a:pt x="43" y="146"/>
                    <a:pt x="43" y="146"/>
                  </a:cubicBezTo>
                  <a:cubicBezTo>
                    <a:pt x="43" y="144"/>
                    <a:pt x="43" y="144"/>
                    <a:pt x="43" y="144"/>
                  </a:cubicBezTo>
                  <a:cubicBezTo>
                    <a:pt x="42" y="141"/>
                    <a:pt x="42" y="141"/>
                    <a:pt x="42" y="141"/>
                  </a:cubicBezTo>
                  <a:cubicBezTo>
                    <a:pt x="41" y="139"/>
                    <a:pt x="41" y="139"/>
                    <a:pt x="41" y="139"/>
                  </a:cubicBezTo>
                  <a:cubicBezTo>
                    <a:pt x="38" y="132"/>
                    <a:pt x="38" y="132"/>
                    <a:pt x="38" y="132"/>
                  </a:cubicBezTo>
                  <a:cubicBezTo>
                    <a:pt x="36" y="126"/>
                    <a:pt x="36" y="126"/>
                    <a:pt x="36" y="126"/>
                  </a:cubicBezTo>
                  <a:cubicBezTo>
                    <a:pt x="35" y="124"/>
                    <a:pt x="35" y="124"/>
                    <a:pt x="35" y="124"/>
                  </a:cubicBezTo>
                  <a:cubicBezTo>
                    <a:pt x="35" y="123"/>
                    <a:pt x="35" y="123"/>
                    <a:pt x="35" y="123"/>
                  </a:cubicBezTo>
                  <a:cubicBezTo>
                    <a:pt x="33" y="119"/>
                    <a:pt x="33" y="119"/>
                    <a:pt x="33" y="119"/>
                  </a:cubicBezTo>
                  <a:cubicBezTo>
                    <a:pt x="33" y="117"/>
                    <a:pt x="33" y="117"/>
                    <a:pt x="33" y="117"/>
                  </a:cubicBezTo>
                  <a:cubicBezTo>
                    <a:pt x="26" y="100"/>
                    <a:pt x="26" y="100"/>
                    <a:pt x="26" y="100"/>
                  </a:cubicBezTo>
                  <a:cubicBezTo>
                    <a:pt x="25" y="96"/>
                    <a:pt x="25" y="96"/>
                    <a:pt x="25" y="96"/>
                  </a:cubicBezTo>
                  <a:cubicBezTo>
                    <a:pt x="20" y="85"/>
                    <a:pt x="20" y="85"/>
                    <a:pt x="20" y="85"/>
                  </a:cubicBezTo>
                  <a:cubicBezTo>
                    <a:pt x="20" y="83"/>
                    <a:pt x="20" y="83"/>
                    <a:pt x="20" y="83"/>
                  </a:cubicBezTo>
                  <a:cubicBezTo>
                    <a:pt x="16" y="72"/>
                    <a:pt x="16" y="72"/>
                    <a:pt x="16" y="72"/>
                  </a:cubicBezTo>
                  <a:cubicBezTo>
                    <a:pt x="14" y="68"/>
                    <a:pt x="14" y="68"/>
                    <a:pt x="14" y="68"/>
                  </a:cubicBezTo>
                  <a:cubicBezTo>
                    <a:pt x="12" y="61"/>
                    <a:pt x="12" y="61"/>
                    <a:pt x="12" y="61"/>
                  </a:cubicBezTo>
                  <a:cubicBezTo>
                    <a:pt x="12" y="61"/>
                    <a:pt x="12" y="61"/>
                    <a:pt x="12" y="61"/>
                  </a:cubicBezTo>
                  <a:cubicBezTo>
                    <a:pt x="10" y="57"/>
                    <a:pt x="10" y="57"/>
                    <a:pt x="10" y="57"/>
                  </a:cubicBezTo>
                  <a:cubicBezTo>
                    <a:pt x="10" y="57"/>
                    <a:pt x="10" y="57"/>
                    <a:pt x="10" y="57"/>
                  </a:cubicBezTo>
                  <a:cubicBezTo>
                    <a:pt x="7" y="48"/>
                    <a:pt x="7" y="48"/>
                    <a:pt x="7" y="48"/>
                  </a:cubicBezTo>
                  <a:cubicBezTo>
                    <a:pt x="5" y="44"/>
                    <a:pt x="5" y="44"/>
                    <a:pt x="5" y="44"/>
                  </a:cubicBezTo>
                  <a:cubicBezTo>
                    <a:pt x="2" y="35"/>
                    <a:pt x="2" y="35"/>
                    <a:pt x="2" y="35"/>
                  </a:cubicBezTo>
                  <a:moveTo>
                    <a:pt x="152" y="11"/>
                  </a:moveTo>
                  <a:cubicBezTo>
                    <a:pt x="121" y="13"/>
                    <a:pt x="121" y="13"/>
                    <a:pt x="121" y="13"/>
                  </a:cubicBezTo>
                  <a:cubicBezTo>
                    <a:pt x="119" y="13"/>
                    <a:pt x="119" y="13"/>
                    <a:pt x="119" y="13"/>
                  </a:cubicBezTo>
                  <a:cubicBezTo>
                    <a:pt x="34" y="19"/>
                    <a:pt x="34" y="19"/>
                    <a:pt x="34" y="19"/>
                  </a:cubicBezTo>
                  <a:cubicBezTo>
                    <a:pt x="34" y="19"/>
                    <a:pt x="34" y="19"/>
                    <a:pt x="34" y="19"/>
                  </a:cubicBezTo>
                  <a:cubicBezTo>
                    <a:pt x="32" y="19"/>
                    <a:pt x="32" y="19"/>
                    <a:pt x="32" y="19"/>
                  </a:cubicBezTo>
                  <a:cubicBezTo>
                    <a:pt x="32" y="19"/>
                    <a:pt x="32" y="19"/>
                    <a:pt x="32" y="19"/>
                  </a:cubicBezTo>
                  <a:cubicBezTo>
                    <a:pt x="30" y="19"/>
                    <a:pt x="30" y="19"/>
                    <a:pt x="30" y="19"/>
                  </a:cubicBezTo>
                  <a:cubicBezTo>
                    <a:pt x="10" y="20"/>
                    <a:pt x="10" y="20"/>
                    <a:pt x="10" y="20"/>
                  </a:cubicBezTo>
                  <a:cubicBezTo>
                    <a:pt x="10" y="21"/>
                    <a:pt x="10" y="21"/>
                    <a:pt x="10" y="22"/>
                  </a:cubicBezTo>
                  <a:cubicBezTo>
                    <a:pt x="30" y="21"/>
                    <a:pt x="30" y="21"/>
                    <a:pt x="30" y="21"/>
                  </a:cubicBezTo>
                  <a:cubicBezTo>
                    <a:pt x="31" y="21"/>
                    <a:pt x="31" y="21"/>
                    <a:pt x="31" y="21"/>
                  </a:cubicBezTo>
                  <a:cubicBezTo>
                    <a:pt x="33" y="20"/>
                    <a:pt x="33" y="20"/>
                    <a:pt x="33" y="20"/>
                  </a:cubicBezTo>
                  <a:cubicBezTo>
                    <a:pt x="35" y="20"/>
                    <a:pt x="35" y="20"/>
                    <a:pt x="35" y="20"/>
                  </a:cubicBezTo>
                  <a:cubicBezTo>
                    <a:pt x="120" y="15"/>
                    <a:pt x="120" y="15"/>
                    <a:pt x="120" y="15"/>
                  </a:cubicBezTo>
                  <a:cubicBezTo>
                    <a:pt x="122" y="15"/>
                    <a:pt x="122" y="15"/>
                    <a:pt x="122" y="15"/>
                  </a:cubicBezTo>
                  <a:cubicBezTo>
                    <a:pt x="152" y="13"/>
                    <a:pt x="152" y="13"/>
                    <a:pt x="152" y="13"/>
                  </a:cubicBezTo>
                  <a:cubicBezTo>
                    <a:pt x="152" y="11"/>
                    <a:pt x="152" y="11"/>
                    <a:pt x="152" y="11"/>
                  </a:cubicBezTo>
                  <a:moveTo>
                    <a:pt x="312" y="2"/>
                  </a:moveTo>
                  <a:cubicBezTo>
                    <a:pt x="312" y="2"/>
                    <a:pt x="312" y="2"/>
                    <a:pt x="312" y="2"/>
                  </a:cubicBezTo>
                  <a:cubicBezTo>
                    <a:pt x="312" y="2"/>
                    <a:pt x="312" y="2"/>
                    <a:pt x="312" y="2"/>
                  </a:cubicBezTo>
                  <a:moveTo>
                    <a:pt x="315" y="0"/>
                  </a:moveTo>
                  <a:cubicBezTo>
                    <a:pt x="312" y="0"/>
                    <a:pt x="312" y="0"/>
                    <a:pt x="312" y="0"/>
                  </a:cubicBezTo>
                  <a:cubicBezTo>
                    <a:pt x="305" y="1"/>
                    <a:pt x="305" y="1"/>
                    <a:pt x="305" y="1"/>
                  </a:cubicBezTo>
                  <a:cubicBezTo>
                    <a:pt x="303" y="1"/>
                    <a:pt x="303" y="1"/>
                    <a:pt x="303" y="1"/>
                  </a:cubicBezTo>
                  <a:cubicBezTo>
                    <a:pt x="285" y="2"/>
                    <a:pt x="285" y="2"/>
                    <a:pt x="285" y="2"/>
                  </a:cubicBezTo>
                  <a:cubicBezTo>
                    <a:pt x="284" y="2"/>
                    <a:pt x="284" y="2"/>
                    <a:pt x="284" y="2"/>
                  </a:cubicBezTo>
                  <a:cubicBezTo>
                    <a:pt x="252" y="4"/>
                    <a:pt x="252" y="4"/>
                    <a:pt x="252" y="4"/>
                  </a:cubicBezTo>
                  <a:cubicBezTo>
                    <a:pt x="250" y="4"/>
                    <a:pt x="250" y="4"/>
                    <a:pt x="250" y="4"/>
                  </a:cubicBezTo>
                  <a:cubicBezTo>
                    <a:pt x="247" y="5"/>
                    <a:pt x="247" y="5"/>
                    <a:pt x="247" y="5"/>
                  </a:cubicBezTo>
                  <a:cubicBezTo>
                    <a:pt x="245" y="5"/>
                    <a:pt x="245" y="5"/>
                    <a:pt x="245" y="5"/>
                  </a:cubicBezTo>
                  <a:cubicBezTo>
                    <a:pt x="234" y="5"/>
                    <a:pt x="234" y="5"/>
                    <a:pt x="234" y="5"/>
                  </a:cubicBezTo>
                  <a:cubicBezTo>
                    <a:pt x="231" y="6"/>
                    <a:pt x="231" y="6"/>
                    <a:pt x="231" y="6"/>
                  </a:cubicBezTo>
                  <a:cubicBezTo>
                    <a:pt x="154" y="11"/>
                    <a:pt x="154" y="11"/>
                    <a:pt x="154" y="11"/>
                  </a:cubicBezTo>
                  <a:cubicBezTo>
                    <a:pt x="154" y="13"/>
                    <a:pt x="154" y="13"/>
                    <a:pt x="154" y="13"/>
                  </a:cubicBezTo>
                  <a:cubicBezTo>
                    <a:pt x="228" y="8"/>
                    <a:pt x="228" y="8"/>
                    <a:pt x="228" y="8"/>
                  </a:cubicBezTo>
                  <a:cubicBezTo>
                    <a:pt x="232" y="7"/>
                    <a:pt x="232" y="7"/>
                    <a:pt x="232" y="7"/>
                  </a:cubicBezTo>
                  <a:cubicBezTo>
                    <a:pt x="244" y="7"/>
                    <a:pt x="244" y="7"/>
                    <a:pt x="244" y="7"/>
                  </a:cubicBezTo>
                  <a:cubicBezTo>
                    <a:pt x="246" y="6"/>
                    <a:pt x="246" y="6"/>
                    <a:pt x="246" y="6"/>
                  </a:cubicBezTo>
                  <a:cubicBezTo>
                    <a:pt x="248" y="6"/>
                    <a:pt x="248" y="6"/>
                    <a:pt x="248" y="6"/>
                  </a:cubicBezTo>
                  <a:cubicBezTo>
                    <a:pt x="251" y="6"/>
                    <a:pt x="251" y="6"/>
                    <a:pt x="251" y="6"/>
                  </a:cubicBezTo>
                  <a:cubicBezTo>
                    <a:pt x="284" y="4"/>
                    <a:pt x="284" y="4"/>
                    <a:pt x="284" y="4"/>
                  </a:cubicBezTo>
                  <a:cubicBezTo>
                    <a:pt x="286" y="4"/>
                    <a:pt x="286" y="4"/>
                    <a:pt x="286" y="4"/>
                  </a:cubicBezTo>
                  <a:cubicBezTo>
                    <a:pt x="303" y="3"/>
                    <a:pt x="303" y="3"/>
                    <a:pt x="303" y="3"/>
                  </a:cubicBezTo>
                  <a:cubicBezTo>
                    <a:pt x="304" y="3"/>
                    <a:pt x="304" y="3"/>
                    <a:pt x="304" y="3"/>
                  </a:cubicBezTo>
                  <a:cubicBezTo>
                    <a:pt x="312" y="2"/>
                    <a:pt x="312" y="2"/>
                    <a:pt x="312" y="2"/>
                  </a:cubicBezTo>
                  <a:cubicBezTo>
                    <a:pt x="299" y="41"/>
                    <a:pt x="299" y="41"/>
                    <a:pt x="299" y="41"/>
                  </a:cubicBezTo>
                  <a:cubicBezTo>
                    <a:pt x="298" y="44"/>
                    <a:pt x="298" y="44"/>
                    <a:pt x="298" y="44"/>
                  </a:cubicBezTo>
                  <a:cubicBezTo>
                    <a:pt x="291" y="63"/>
                    <a:pt x="291" y="63"/>
                    <a:pt x="291" y="63"/>
                  </a:cubicBezTo>
                  <a:cubicBezTo>
                    <a:pt x="290" y="65"/>
                    <a:pt x="290" y="65"/>
                    <a:pt x="290" y="65"/>
                  </a:cubicBezTo>
                  <a:cubicBezTo>
                    <a:pt x="290" y="67"/>
                    <a:pt x="290" y="67"/>
                    <a:pt x="290" y="67"/>
                  </a:cubicBezTo>
                  <a:cubicBezTo>
                    <a:pt x="288" y="72"/>
                    <a:pt x="288" y="72"/>
                    <a:pt x="288" y="72"/>
                  </a:cubicBezTo>
                  <a:cubicBezTo>
                    <a:pt x="287" y="73"/>
                    <a:pt x="287" y="73"/>
                    <a:pt x="287" y="73"/>
                  </a:cubicBezTo>
                  <a:cubicBezTo>
                    <a:pt x="286" y="78"/>
                    <a:pt x="286" y="78"/>
                    <a:pt x="286" y="78"/>
                  </a:cubicBezTo>
                  <a:cubicBezTo>
                    <a:pt x="285" y="82"/>
                    <a:pt x="285" y="82"/>
                    <a:pt x="285" y="82"/>
                  </a:cubicBezTo>
                  <a:cubicBezTo>
                    <a:pt x="284" y="84"/>
                    <a:pt x="284" y="84"/>
                    <a:pt x="284" y="84"/>
                  </a:cubicBezTo>
                  <a:cubicBezTo>
                    <a:pt x="278" y="102"/>
                    <a:pt x="278" y="102"/>
                    <a:pt x="278" y="102"/>
                  </a:cubicBezTo>
                  <a:cubicBezTo>
                    <a:pt x="277" y="104"/>
                    <a:pt x="277" y="104"/>
                    <a:pt x="277" y="104"/>
                  </a:cubicBezTo>
                  <a:cubicBezTo>
                    <a:pt x="275" y="110"/>
                    <a:pt x="275" y="110"/>
                    <a:pt x="275" y="110"/>
                  </a:cubicBezTo>
                  <a:cubicBezTo>
                    <a:pt x="274" y="112"/>
                    <a:pt x="274" y="112"/>
                    <a:pt x="274" y="112"/>
                  </a:cubicBezTo>
                  <a:cubicBezTo>
                    <a:pt x="277" y="110"/>
                    <a:pt x="277" y="110"/>
                    <a:pt x="277" y="110"/>
                  </a:cubicBezTo>
                  <a:cubicBezTo>
                    <a:pt x="279" y="105"/>
                    <a:pt x="279" y="105"/>
                    <a:pt x="279" y="105"/>
                  </a:cubicBezTo>
                  <a:cubicBezTo>
                    <a:pt x="279" y="103"/>
                    <a:pt x="279" y="103"/>
                    <a:pt x="279" y="103"/>
                  </a:cubicBezTo>
                  <a:cubicBezTo>
                    <a:pt x="283" y="93"/>
                    <a:pt x="283" y="93"/>
                    <a:pt x="283" y="93"/>
                  </a:cubicBezTo>
                  <a:cubicBezTo>
                    <a:pt x="288" y="78"/>
                    <a:pt x="288" y="78"/>
                    <a:pt x="288" y="78"/>
                  </a:cubicBezTo>
                  <a:cubicBezTo>
                    <a:pt x="289" y="73"/>
                    <a:pt x="289" y="73"/>
                    <a:pt x="289" y="73"/>
                  </a:cubicBezTo>
                  <a:cubicBezTo>
                    <a:pt x="290" y="71"/>
                    <a:pt x="290" y="71"/>
                    <a:pt x="290" y="71"/>
                  </a:cubicBezTo>
                  <a:cubicBezTo>
                    <a:pt x="292" y="67"/>
                    <a:pt x="292" y="67"/>
                    <a:pt x="292" y="67"/>
                  </a:cubicBezTo>
                  <a:cubicBezTo>
                    <a:pt x="292" y="65"/>
                    <a:pt x="292" y="65"/>
                    <a:pt x="292" y="65"/>
                  </a:cubicBezTo>
                  <a:cubicBezTo>
                    <a:pt x="299" y="47"/>
                    <a:pt x="299" y="47"/>
                    <a:pt x="299" y="47"/>
                  </a:cubicBezTo>
                  <a:cubicBezTo>
                    <a:pt x="300" y="44"/>
                    <a:pt x="300" y="44"/>
                    <a:pt x="300" y="44"/>
                  </a:cubicBezTo>
                  <a:cubicBezTo>
                    <a:pt x="314" y="3"/>
                    <a:pt x="314" y="3"/>
                    <a:pt x="314" y="3"/>
                  </a:cubicBezTo>
                  <a:cubicBezTo>
                    <a:pt x="315" y="0"/>
                    <a:pt x="315" y="0"/>
                    <a:pt x="315"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83" name="Freeform 63"/>
            <p:cNvSpPr>
              <a:spLocks noEditPoints="1"/>
            </p:cNvSpPr>
            <p:nvPr/>
          </p:nvSpPr>
          <p:spPr bwMode="auto">
            <a:xfrm>
              <a:off x="8701156" y="2325744"/>
              <a:ext cx="1511768" cy="1683356"/>
            </a:xfrm>
            <a:custGeom>
              <a:avLst/>
              <a:gdLst>
                <a:gd name="T0" fmla="*/ 6 w 357"/>
                <a:gd name="T1" fmla="*/ 435 h 436"/>
                <a:gd name="T2" fmla="*/ 54 w 357"/>
                <a:gd name="T3" fmla="*/ 399 h 436"/>
                <a:gd name="T4" fmla="*/ 55 w 357"/>
                <a:gd name="T5" fmla="*/ 396 h 436"/>
                <a:gd name="T6" fmla="*/ 58 w 357"/>
                <a:gd name="T7" fmla="*/ 396 h 436"/>
                <a:gd name="T8" fmla="*/ 23 w 357"/>
                <a:gd name="T9" fmla="*/ 365 h 436"/>
                <a:gd name="T10" fmla="*/ 15 w 357"/>
                <a:gd name="T11" fmla="*/ 390 h 436"/>
                <a:gd name="T12" fmla="*/ 15 w 357"/>
                <a:gd name="T13" fmla="*/ 395 h 436"/>
                <a:gd name="T14" fmla="*/ 24 w 357"/>
                <a:gd name="T15" fmla="*/ 368 h 436"/>
                <a:gd name="T16" fmla="*/ 115 w 357"/>
                <a:gd name="T17" fmla="*/ 348 h 436"/>
                <a:gd name="T18" fmla="*/ 94 w 357"/>
                <a:gd name="T19" fmla="*/ 364 h 436"/>
                <a:gd name="T20" fmla="*/ 97 w 357"/>
                <a:gd name="T21" fmla="*/ 365 h 436"/>
                <a:gd name="T22" fmla="*/ 115 w 357"/>
                <a:gd name="T23" fmla="*/ 348 h 436"/>
                <a:gd name="T24" fmla="*/ 46 w 357"/>
                <a:gd name="T25" fmla="*/ 298 h 436"/>
                <a:gd name="T26" fmla="*/ 41 w 357"/>
                <a:gd name="T27" fmla="*/ 313 h 436"/>
                <a:gd name="T28" fmla="*/ 27 w 357"/>
                <a:gd name="T29" fmla="*/ 359 h 436"/>
                <a:gd name="T30" fmla="*/ 43 w 357"/>
                <a:gd name="T31" fmla="*/ 313 h 436"/>
                <a:gd name="T32" fmla="*/ 48 w 357"/>
                <a:gd name="T33" fmla="*/ 298 h 436"/>
                <a:gd name="T34" fmla="*/ 57 w 357"/>
                <a:gd name="T35" fmla="*/ 266 h 436"/>
                <a:gd name="T36" fmla="*/ 57 w 357"/>
                <a:gd name="T37" fmla="*/ 266 h 436"/>
                <a:gd name="T38" fmla="*/ 76 w 357"/>
                <a:gd name="T39" fmla="*/ 213 h 436"/>
                <a:gd name="T40" fmla="*/ 67 w 357"/>
                <a:gd name="T41" fmla="*/ 239 h 436"/>
                <a:gd name="T42" fmla="*/ 60 w 357"/>
                <a:gd name="T43" fmla="*/ 258 h 436"/>
                <a:gd name="T44" fmla="*/ 61 w 357"/>
                <a:gd name="T45" fmla="*/ 260 h 436"/>
                <a:gd name="T46" fmla="*/ 68 w 357"/>
                <a:gd name="T47" fmla="*/ 241 h 436"/>
                <a:gd name="T48" fmla="*/ 76 w 357"/>
                <a:gd name="T49" fmla="*/ 218 h 436"/>
                <a:gd name="T50" fmla="*/ 150 w 357"/>
                <a:gd name="T51" fmla="*/ 5 h 436"/>
                <a:gd name="T52" fmla="*/ 259 w 357"/>
                <a:gd name="T53" fmla="*/ 80 h 436"/>
                <a:gd name="T54" fmla="*/ 300 w 357"/>
                <a:gd name="T55" fmla="*/ 113 h 436"/>
                <a:gd name="T56" fmla="*/ 354 w 357"/>
                <a:gd name="T57" fmla="*/ 158 h 436"/>
                <a:gd name="T58" fmla="*/ 336 w 357"/>
                <a:gd name="T59" fmla="*/ 172 h 436"/>
                <a:gd name="T60" fmla="*/ 301 w 357"/>
                <a:gd name="T61" fmla="*/ 200 h 436"/>
                <a:gd name="T62" fmla="*/ 269 w 357"/>
                <a:gd name="T63" fmla="*/ 226 h 436"/>
                <a:gd name="T64" fmla="*/ 220 w 357"/>
                <a:gd name="T65" fmla="*/ 264 h 436"/>
                <a:gd name="T66" fmla="*/ 213 w 357"/>
                <a:gd name="T67" fmla="*/ 270 h 436"/>
                <a:gd name="T68" fmla="*/ 192 w 357"/>
                <a:gd name="T69" fmla="*/ 287 h 436"/>
                <a:gd name="T70" fmla="*/ 182 w 357"/>
                <a:gd name="T71" fmla="*/ 294 h 436"/>
                <a:gd name="T72" fmla="*/ 121 w 357"/>
                <a:gd name="T73" fmla="*/ 344 h 436"/>
                <a:gd name="T74" fmla="*/ 124 w 357"/>
                <a:gd name="T75" fmla="*/ 343 h 436"/>
                <a:gd name="T76" fmla="*/ 187 w 357"/>
                <a:gd name="T77" fmla="*/ 293 h 436"/>
                <a:gd name="T78" fmla="*/ 196 w 357"/>
                <a:gd name="T79" fmla="*/ 286 h 436"/>
                <a:gd name="T80" fmla="*/ 215 w 357"/>
                <a:gd name="T81" fmla="*/ 271 h 436"/>
                <a:gd name="T82" fmla="*/ 220 w 357"/>
                <a:gd name="T83" fmla="*/ 267 h 436"/>
                <a:gd name="T84" fmla="*/ 233 w 357"/>
                <a:gd name="T85" fmla="*/ 256 h 436"/>
                <a:gd name="T86" fmla="*/ 278 w 357"/>
                <a:gd name="T87" fmla="*/ 221 h 436"/>
                <a:gd name="T88" fmla="*/ 332 w 357"/>
                <a:gd name="T89" fmla="*/ 177 h 436"/>
                <a:gd name="T90" fmla="*/ 355 w 357"/>
                <a:gd name="T91" fmla="*/ 159 h 436"/>
                <a:gd name="T92" fmla="*/ 343 w 357"/>
                <a:gd name="T93" fmla="*/ 146 h 436"/>
                <a:gd name="T94" fmla="*/ 280 w 357"/>
                <a:gd name="T95" fmla="*/ 94 h 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57" h="436">
                  <a:moveTo>
                    <a:pt x="53" y="397"/>
                  </a:moveTo>
                  <a:cubicBezTo>
                    <a:pt x="26" y="419"/>
                    <a:pt x="26" y="419"/>
                    <a:pt x="26" y="419"/>
                  </a:cubicBezTo>
                  <a:cubicBezTo>
                    <a:pt x="24" y="420"/>
                    <a:pt x="24" y="420"/>
                    <a:pt x="24" y="420"/>
                  </a:cubicBezTo>
                  <a:cubicBezTo>
                    <a:pt x="6" y="435"/>
                    <a:pt x="6" y="435"/>
                    <a:pt x="6" y="435"/>
                  </a:cubicBezTo>
                  <a:cubicBezTo>
                    <a:pt x="7" y="435"/>
                    <a:pt x="7" y="435"/>
                    <a:pt x="7" y="436"/>
                  </a:cubicBezTo>
                  <a:cubicBezTo>
                    <a:pt x="25" y="422"/>
                    <a:pt x="25" y="422"/>
                    <a:pt x="25" y="422"/>
                  </a:cubicBezTo>
                  <a:cubicBezTo>
                    <a:pt x="26" y="421"/>
                    <a:pt x="26" y="421"/>
                    <a:pt x="26" y="421"/>
                  </a:cubicBezTo>
                  <a:cubicBezTo>
                    <a:pt x="54" y="399"/>
                    <a:pt x="54" y="399"/>
                    <a:pt x="54" y="399"/>
                  </a:cubicBezTo>
                  <a:cubicBezTo>
                    <a:pt x="53" y="397"/>
                    <a:pt x="53" y="397"/>
                    <a:pt x="53" y="397"/>
                  </a:cubicBezTo>
                  <a:moveTo>
                    <a:pt x="58" y="393"/>
                  </a:moveTo>
                  <a:cubicBezTo>
                    <a:pt x="57" y="394"/>
                    <a:pt x="57" y="394"/>
                    <a:pt x="57" y="394"/>
                  </a:cubicBezTo>
                  <a:cubicBezTo>
                    <a:pt x="55" y="396"/>
                    <a:pt x="55" y="396"/>
                    <a:pt x="55" y="396"/>
                  </a:cubicBezTo>
                  <a:cubicBezTo>
                    <a:pt x="54" y="396"/>
                    <a:pt x="54" y="396"/>
                    <a:pt x="54" y="396"/>
                  </a:cubicBezTo>
                  <a:cubicBezTo>
                    <a:pt x="55" y="398"/>
                    <a:pt x="55" y="398"/>
                    <a:pt x="55" y="398"/>
                  </a:cubicBezTo>
                  <a:cubicBezTo>
                    <a:pt x="57" y="397"/>
                    <a:pt x="57" y="397"/>
                    <a:pt x="57" y="397"/>
                  </a:cubicBezTo>
                  <a:cubicBezTo>
                    <a:pt x="58" y="396"/>
                    <a:pt x="58" y="396"/>
                    <a:pt x="58" y="396"/>
                  </a:cubicBezTo>
                  <a:cubicBezTo>
                    <a:pt x="58" y="395"/>
                    <a:pt x="58" y="395"/>
                    <a:pt x="58" y="395"/>
                  </a:cubicBezTo>
                  <a:cubicBezTo>
                    <a:pt x="58" y="393"/>
                    <a:pt x="58" y="393"/>
                    <a:pt x="58" y="393"/>
                  </a:cubicBezTo>
                  <a:moveTo>
                    <a:pt x="25" y="360"/>
                  </a:moveTo>
                  <a:cubicBezTo>
                    <a:pt x="23" y="365"/>
                    <a:pt x="23" y="365"/>
                    <a:pt x="23" y="365"/>
                  </a:cubicBezTo>
                  <a:cubicBezTo>
                    <a:pt x="22" y="367"/>
                    <a:pt x="22" y="367"/>
                    <a:pt x="22" y="367"/>
                  </a:cubicBezTo>
                  <a:cubicBezTo>
                    <a:pt x="16" y="385"/>
                    <a:pt x="16" y="385"/>
                    <a:pt x="16" y="385"/>
                  </a:cubicBezTo>
                  <a:cubicBezTo>
                    <a:pt x="15" y="388"/>
                    <a:pt x="15" y="388"/>
                    <a:pt x="15" y="388"/>
                  </a:cubicBezTo>
                  <a:cubicBezTo>
                    <a:pt x="15" y="390"/>
                    <a:pt x="15" y="390"/>
                    <a:pt x="15" y="390"/>
                  </a:cubicBezTo>
                  <a:cubicBezTo>
                    <a:pt x="14" y="392"/>
                    <a:pt x="14" y="392"/>
                    <a:pt x="14" y="392"/>
                  </a:cubicBezTo>
                  <a:cubicBezTo>
                    <a:pt x="0" y="431"/>
                    <a:pt x="0" y="431"/>
                    <a:pt x="0" y="431"/>
                  </a:cubicBezTo>
                  <a:cubicBezTo>
                    <a:pt x="1" y="431"/>
                    <a:pt x="1" y="431"/>
                    <a:pt x="2" y="431"/>
                  </a:cubicBezTo>
                  <a:cubicBezTo>
                    <a:pt x="15" y="395"/>
                    <a:pt x="15" y="395"/>
                    <a:pt x="15" y="395"/>
                  </a:cubicBezTo>
                  <a:cubicBezTo>
                    <a:pt x="16" y="392"/>
                    <a:pt x="16" y="392"/>
                    <a:pt x="16" y="392"/>
                  </a:cubicBezTo>
                  <a:cubicBezTo>
                    <a:pt x="18" y="386"/>
                    <a:pt x="18" y="386"/>
                    <a:pt x="18" y="386"/>
                  </a:cubicBezTo>
                  <a:cubicBezTo>
                    <a:pt x="19" y="384"/>
                    <a:pt x="19" y="384"/>
                    <a:pt x="19" y="384"/>
                  </a:cubicBezTo>
                  <a:cubicBezTo>
                    <a:pt x="24" y="368"/>
                    <a:pt x="24" y="368"/>
                    <a:pt x="24" y="368"/>
                  </a:cubicBezTo>
                  <a:cubicBezTo>
                    <a:pt x="25" y="367"/>
                    <a:pt x="25" y="367"/>
                    <a:pt x="25" y="367"/>
                  </a:cubicBezTo>
                  <a:cubicBezTo>
                    <a:pt x="26" y="361"/>
                    <a:pt x="26" y="361"/>
                    <a:pt x="26" y="361"/>
                  </a:cubicBezTo>
                  <a:cubicBezTo>
                    <a:pt x="25" y="360"/>
                    <a:pt x="25" y="360"/>
                    <a:pt x="25" y="360"/>
                  </a:cubicBezTo>
                  <a:moveTo>
                    <a:pt x="115" y="348"/>
                  </a:moveTo>
                  <a:cubicBezTo>
                    <a:pt x="108" y="354"/>
                    <a:pt x="108" y="354"/>
                    <a:pt x="108" y="354"/>
                  </a:cubicBezTo>
                  <a:cubicBezTo>
                    <a:pt x="106" y="355"/>
                    <a:pt x="106" y="355"/>
                    <a:pt x="106" y="355"/>
                  </a:cubicBezTo>
                  <a:cubicBezTo>
                    <a:pt x="96" y="363"/>
                    <a:pt x="96" y="363"/>
                    <a:pt x="96" y="363"/>
                  </a:cubicBezTo>
                  <a:cubicBezTo>
                    <a:pt x="94" y="364"/>
                    <a:pt x="94" y="364"/>
                    <a:pt x="94" y="364"/>
                  </a:cubicBezTo>
                  <a:cubicBezTo>
                    <a:pt x="60" y="392"/>
                    <a:pt x="60" y="392"/>
                    <a:pt x="60" y="392"/>
                  </a:cubicBezTo>
                  <a:cubicBezTo>
                    <a:pt x="60" y="394"/>
                    <a:pt x="60" y="394"/>
                    <a:pt x="60" y="394"/>
                  </a:cubicBezTo>
                  <a:cubicBezTo>
                    <a:pt x="96" y="366"/>
                    <a:pt x="96" y="366"/>
                    <a:pt x="96" y="366"/>
                  </a:cubicBezTo>
                  <a:cubicBezTo>
                    <a:pt x="97" y="365"/>
                    <a:pt x="97" y="365"/>
                    <a:pt x="97" y="365"/>
                  </a:cubicBezTo>
                  <a:cubicBezTo>
                    <a:pt x="108" y="356"/>
                    <a:pt x="108" y="356"/>
                    <a:pt x="108" y="356"/>
                  </a:cubicBezTo>
                  <a:cubicBezTo>
                    <a:pt x="109" y="355"/>
                    <a:pt x="109" y="355"/>
                    <a:pt x="109" y="355"/>
                  </a:cubicBezTo>
                  <a:cubicBezTo>
                    <a:pt x="116" y="350"/>
                    <a:pt x="116" y="350"/>
                    <a:pt x="116" y="350"/>
                  </a:cubicBezTo>
                  <a:cubicBezTo>
                    <a:pt x="115" y="348"/>
                    <a:pt x="115" y="348"/>
                    <a:pt x="115" y="348"/>
                  </a:cubicBezTo>
                  <a:moveTo>
                    <a:pt x="53" y="279"/>
                  </a:moveTo>
                  <a:cubicBezTo>
                    <a:pt x="52" y="283"/>
                    <a:pt x="52" y="283"/>
                    <a:pt x="52" y="283"/>
                  </a:cubicBezTo>
                  <a:cubicBezTo>
                    <a:pt x="51" y="284"/>
                    <a:pt x="51" y="284"/>
                    <a:pt x="51" y="284"/>
                  </a:cubicBezTo>
                  <a:cubicBezTo>
                    <a:pt x="46" y="298"/>
                    <a:pt x="46" y="298"/>
                    <a:pt x="46" y="298"/>
                  </a:cubicBezTo>
                  <a:cubicBezTo>
                    <a:pt x="46" y="300"/>
                    <a:pt x="46" y="300"/>
                    <a:pt x="46" y="300"/>
                  </a:cubicBezTo>
                  <a:cubicBezTo>
                    <a:pt x="45" y="302"/>
                    <a:pt x="45" y="302"/>
                    <a:pt x="45" y="302"/>
                  </a:cubicBezTo>
                  <a:cubicBezTo>
                    <a:pt x="42" y="311"/>
                    <a:pt x="42" y="311"/>
                    <a:pt x="42" y="311"/>
                  </a:cubicBezTo>
                  <a:cubicBezTo>
                    <a:pt x="41" y="313"/>
                    <a:pt x="41" y="313"/>
                    <a:pt x="41" y="313"/>
                  </a:cubicBezTo>
                  <a:cubicBezTo>
                    <a:pt x="37" y="325"/>
                    <a:pt x="37" y="325"/>
                    <a:pt x="37" y="325"/>
                  </a:cubicBezTo>
                  <a:cubicBezTo>
                    <a:pt x="37" y="326"/>
                    <a:pt x="37" y="326"/>
                    <a:pt x="37" y="326"/>
                  </a:cubicBezTo>
                  <a:cubicBezTo>
                    <a:pt x="26" y="357"/>
                    <a:pt x="26" y="357"/>
                    <a:pt x="26" y="357"/>
                  </a:cubicBezTo>
                  <a:cubicBezTo>
                    <a:pt x="27" y="359"/>
                    <a:pt x="27" y="359"/>
                    <a:pt x="27" y="359"/>
                  </a:cubicBezTo>
                  <a:cubicBezTo>
                    <a:pt x="38" y="328"/>
                    <a:pt x="38" y="328"/>
                    <a:pt x="38" y="328"/>
                  </a:cubicBezTo>
                  <a:cubicBezTo>
                    <a:pt x="39" y="326"/>
                    <a:pt x="39" y="326"/>
                    <a:pt x="39" y="326"/>
                  </a:cubicBezTo>
                  <a:cubicBezTo>
                    <a:pt x="43" y="315"/>
                    <a:pt x="43" y="315"/>
                    <a:pt x="43" y="315"/>
                  </a:cubicBezTo>
                  <a:cubicBezTo>
                    <a:pt x="43" y="313"/>
                    <a:pt x="43" y="313"/>
                    <a:pt x="43" y="313"/>
                  </a:cubicBezTo>
                  <a:cubicBezTo>
                    <a:pt x="47" y="303"/>
                    <a:pt x="47" y="303"/>
                    <a:pt x="47" y="303"/>
                  </a:cubicBezTo>
                  <a:cubicBezTo>
                    <a:pt x="47" y="301"/>
                    <a:pt x="47" y="301"/>
                    <a:pt x="47" y="301"/>
                  </a:cubicBezTo>
                  <a:cubicBezTo>
                    <a:pt x="48" y="300"/>
                    <a:pt x="48" y="300"/>
                    <a:pt x="48" y="300"/>
                  </a:cubicBezTo>
                  <a:cubicBezTo>
                    <a:pt x="48" y="298"/>
                    <a:pt x="48" y="298"/>
                    <a:pt x="48" y="298"/>
                  </a:cubicBezTo>
                  <a:cubicBezTo>
                    <a:pt x="53" y="285"/>
                    <a:pt x="53" y="285"/>
                    <a:pt x="53" y="285"/>
                  </a:cubicBezTo>
                  <a:cubicBezTo>
                    <a:pt x="53" y="284"/>
                    <a:pt x="53" y="284"/>
                    <a:pt x="53" y="284"/>
                  </a:cubicBezTo>
                  <a:cubicBezTo>
                    <a:pt x="53" y="279"/>
                    <a:pt x="53" y="279"/>
                    <a:pt x="53" y="279"/>
                  </a:cubicBezTo>
                  <a:moveTo>
                    <a:pt x="57" y="266"/>
                  </a:moveTo>
                  <a:cubicBezTo>
                    <a:pt x="55" y="274"/>
                    <a:pt x="55" y="274"/>
                    <a:pt x="55" y="274"/>
                  </a:cubicBezTo>
                  <a:cubicBezTo>
                    <a:pt x="55" y="279"/>
                    <a:pt x="55" y="279"/>
                    <a:pt x="55" y="279"/>
                  </a:cubicBezTo>
                  <a:cubicBezTo>
                    <a:pt x="59" y="268"/>
                    <a:pt x="59" y="268"/>
                    <a:pt x="59" y="268"/>
                  </a:cubicBezTo>
                  <a:cubicBezTo>
                    <a:pt x="57" y="266"/>
                    <a:pt x="57" y="266"/>
                    <a:pt x="57" y="266"/>
                  </a:cubicBezTo>
                  <a:moveTo>
                    <a:pt x="148" y="4"/>
                  </a:moveTo>
                  <a:cubicBezTo>
                    <a:pt x="91" y="169"/>
                    <a:pt x="91" y="169"/>
                    <a:pt x="91" y="169"/>
                  </a:cubicBezTo>
                  <a:cubicBezTo>
                    <a:pt x="91" y="171"/>
                    <a:pt x="91" y="171"/>
                    <a:pt x="91" y="171"/>
                  </a:cubicBezTo>
                  <a:cubicBezTo>
                    <a:pt x="76" y="213"/>
                    <a:pt x="76" y="213"/>
                    <a:pt x="76" y="213"/>
                  </a:cubicBezTo>
                  <a:cubicBezTo>
                    <a:pt x="75" y="216"/>
                    <a:pt x="75" y="216"/>
                    <a:pt x="75" y="216"/>
                  </a:cubicBezTo>
                  <a:cubicBezTo>
                    <a:pt x="68" y="235"/>
                    <a:pt x="68" y="235"/>
                    <a:pt x="68" y="235"/>
                  </a:cubicBezTo>
                  <a:cubicBezTo>
                    <a:pt x="68" y="236"/>
                    <a:pt x="68" y="236"/>
                    <a:pt x="68" y="236"/>
                  </a:cubicBezTo>
                  <a:cubicBezTo>
                    <a:pt x="67" y="239"/>
                    <a:pt x="67" y="239"/>
                    <a:pt x="67" y="239"/>
                  </a:cubicBezTo>
                  <a:cubicBezTo>
                    <a:pt x="66" y="240"/>
                    <a:pt x="66" y="240"/>
                    <a:pt x="66" y="240"/>
                  </a:cubicBezTo>
                  <a:cubicBezTo>
                    <a:pt x="62" y="253"/>
                    <a:pt x="62" y="253"/>
                    <a:pt x="62" y="253"/>
                  </a:cubicBezTo>
                  <a:cubicBezTo>
                    <a:pt x="62" y="254"/>
                    <a:pt x="62" y="254"/>
                    <a:pt x="62" y="254"/>
                  </a:cubicBezTo>
                  <a:cubicBezTo>
                    <a:pt x="60" y="258"/>
                    <a:pt x="60" y="258"/>
                    <a:pt x="60" y="258"/>
                  </a:cubicBezTo>
                  <a:cubicBezTo>
                    <a:pt x="60" y="260"/>
                    <a:pt x="60" y="260"/>
                    <a:pt x="60" y="260"/>
                  </a:cubicBezTo>
                  <a:cubicBezTo>
                    <a:pt x="58" y="264"/>
                    <a:pt x="58" y="264"/>
                    <a:pt x="58" y="264"/>
                  </a:cubicBezTo>
                  <a:cubicBezTo>
                    <a:pt x="59" y="266"/>
                    <a:pt x="59" y="266"/>
                    <a:pt x="59" y="266"/>
                  </a:cubicBezTo>
                  <a:cubicBezTo>
                    <a:pt x="61" y="260"/>
                    <a:pt x="61" y="260"/>
                    <a:pt x="61" y="260"/>
                  </a:cubicBezTo>
                  <a:cubicBezTo>
                    <a:pt x="62" y="259"/>
                    <a:pt x="62" y="259"/>
                    <a:pt x="62" y="259"/>
                  </a:cubicBezTo>
                  <a:cubicBezTo>
                    <a:pt x="64" y="254"/>
                    <a:pt x="64" y="254"/>
                    <a:pt x="64" y="254"/>
                  </a:cubicBezTo>
                  <a:cubicBezTo>
                    <a:pt x="64" y="252"/>
                    <a:pt x="64" y="252"/>
                    <a:pt x="64" y="252"/>
                  </a:cubicBezTo>
                  <a:cubicBezTo>
                    <a:pt x="68" y="241"/>
                    <a:pt x="68" y="241"/>
                    <a:pt x="68" y="241"/>
                  </a:cubicBezTo>
                  <a:cubicBezTo>
                    <a:pt x="69" y="239"/>
                    <a:pt x="69" y="239"/>
                    <a:pt x="69" y="239"/>
                  </a:cubicBezTo>
                  <a:cubicBezTo>
                    <a:pt x="70" y="236"/>
                    <a:pt x="70" y="236"/>
                    <a:pt x="70" y="236"/>
                  </a:cubicBezTo>
                  <a:cubicBezTo>
                    <a:pt x="70" y="234"/>
                    <a:pt x="70" y="234"/>
                    <a:pt x="70" y="234"/>
                  </a:cubicBezTo>
                  <a:cubicBezTo>
                    <a:pt x="76" y="218"/>
                    <a:pt x="76" y="218"/>
                    <a:pt x="76" y="218"/>
                  </a:cubicBezTo>
                  <a:cubicBezTo>
                    <a:pt x="77" y="216"/>
                    <a:pt x="77" y="216"/>
                    <a:pt x="77" y="216"/>
                  </a:cubicBezTo>
                  <a:cubicBezTo>
                    <a:pt x="93" y="171"/>
                    <a:pt x="93" y="171"/>
                    <a:pt x="93" y="171"/>
                  </a:cubicBezTo>
                  <a:cubicBezTo>
                    <a:pt x="93" y="169"/>
                    <a:pt x="93" y="169"/>
                    <a:pt x="93" y="169"/>
                  </a:cubicBezTo>
                  <a:cubicBezTo>
                    <a:pt x="150" y="5"/>
                    <a:pt x="150" y="5"/>
                    <a:pt x="150" y="5"/>
                  </a:cubicBezTo>
                  <a:cubicBezTo>
                    <a:pt x="149" y="5"/>
                    <a:pt x="149" y="5"/>
                    <a:pt x="148" y="4"/>
                  </a:cubicBezTo>
                  <a:moveTo>
                    <a:pt x="165" y="0"/>
                  </a:moveTo>
                  <a:cubicBezTo>
                    <a:pt x="165" y="0"/>
                    <a:pt x="164" y="1"/>
                    <a:pt x="164" y="1"/>
                  </a:cubicBezTo>
                  <a:cubicBezTo>
                    <a:pt x="259" y="80"/>
                    <a:pt x="259" y="80"/>
                    <a:pt x="259" y="80"/>
                  </a:cubicBezTo>
                  <a:cubicBezTo>
                    <a:pt x="261" y="81"/>
                    <a:pt x="261" y="81"/>
                    <a:pt x="261" y="81"/>
                  </a:cubicBezTo>
                  <a:cubicBezTo>
                    <a:pt x="283" y="99"/>
                    <a:pt x="283" y="99"/>
                    <a:pt x="283" y="99"/>
                  </a:cubicBezTo>
                  <a:cubicBezTo>
                    <a:pt x="287" y="102"/>
                    <a:pt x="287" y="102"/>
                    <a:pt x="287" y="102"/>
                  </a:cubicBezTo>
                  <a:cubicBezTo>
                    <a:pt x="300" y="113"/>
                    <a:pt x="300" y="113"/>
                    <a:pt x="300" y="113"/>
                  </a:cubicBezTo>
                  <a:cubicBezTo>
                    <a:pt x="304" y="117"/>
                    <a:pt x="304" y="117"/>
                    <a:pt x="304" y="117"/>
                  </a:cubicBezTo>
                  <a:cubicBezTo>
                    <a:pt x="343" y="148"/>
                    <a:pt x="343" y="148"/>
                    <a:pt x="343" y="148"/>
                  </a:cubicBezTo>
                  <a:cubicBezTo>
                    <a:pt x="344" y="149"/>
                    <a:pt x="344" y="149"/>
                    <a:pt x="344" y="149"/>
                  </a:cubicBezTo>
                  <a:cubicBezTo>
                    <a:pt x="354" y="158"/>
                    <a:pt x="354" y="158"/>
                    <a:pt x="354" y="158"/>
                  </a:cubicBezTo>
                  <a:cubicBezTo>
                    <a:pt x="340" y="169"/>
                    <a:pt x="340" y="169"/>
                    <a:pt x="340" y="169"/>
                  </a:cubicBezTo>
                  <a:cubicBezTo>
                    <a:pt x="338" y="170"/>
                    <a:pt x="338" y="170"/>
                    <a:pt x="338" y="170"/>
                  </a:cubicBezTo>
                  <a:cubicBezTo>
                    <a:pt x="337" y="171"/>
                    <a:pt x="337" y="171"/>
                    <a:pt x="337" y="171"/>
                  </a:cubicBezTo>
                  <a:cubicBezTo>
                    <a:pt x="336" y="172"/>
                    <a:pt x="336" y="172"/>
                    <a:pt x="336" y="172"/>
                  </a:cubicBezTo>
                  <a:cubicBezTo>
                    <a:pt x="331" y="176"/>
                    <a:pt x="331" y="176"/>
                    <a:pt x="331" y="176"/>
                  </a:cubicBezTo>
                  <a:cubicBezTo>
                    <a:pt x="330" y="177"/>
                    <a:pt x="330" y="177"/>
                    <a:pt x="330" y="177"/>
                  </a:cubicBezTo>
                  <a:cubicBezTo>
                    <a:pt x="302" y="199"/>
                    <a:pt x="302" y="199"/>
                    <a:pt x="302" y="199"/>
                  </a:cubicBezTo>
                  <a:cubicBezTo>
                    <a:pt x="301" y="200"/>
                    <a:pt x="301" y="200"/>
                    <a:pt x="301" y="200"/>
                  </a:cubicBezTo>
                  <a:cubicBezTo>
                    <a:pt x="275" y="221"/>
                    <a:pt x="275" y="221"/>
                    <a:pt x="275" y="221"/>
                  </a:cubicBezTo>
                  <a:cubicBezTo>
                    <a:pt x="272" y="223"/>
                    <a:pt x="272" y="223"/>
                    <a:pt x="272" y="223"/>
                  </a:cubicBezTo>
                  <a:cubicBezTo>
                    <a:pt x="272" y="223"/>
                    <a:pt x="272" y="223"/>
                    <a:pt x="272" y="223"/>
                  </a:cubicBezTo>
                  <a:cubicBezTo>
                    <a:pt x="269" y="226"/>
                    <a:pt x="269" y="226"/>
                    <a:pt x="269" y="226"/>
                  </a:cubicBezTo>
                  <a:cubicBezTo>
                    <a:pt x="235" y="253"/>
                    <a:pt x="235" y="253"/>
                    <a:pt x="235" y="253"/>
                  </a:cubicBezTo>
                  <a:cubicBezTo>
                    <a:pt x="232" y="255"/>
                    <a:pt x="232" y="255"/>
                    <a:pt x="232" y="255"/>
                  </a:cubicBezTo>
                  <a:cubicBezTo>
                    <a:pt x="221" y="263"/>
                    <a:pt x="221" y="263"/>
                    <a:pt x="221" y="263"/>
                  </a:cubicBezTo>
                  <a:cubicBezTo>
                    <a:pt x="220" y="264"/>
                    <a:pt x="220" y="264"/>
                    <a:pt x="220" y="264"/>
                  </a:cubicBezTo>
                  <a:cubicBezTo>
                    <a:pt x="218" y="266"/>
                    <a:pt x="218" y="266"/>
                    <a:pt x="218" y="266"/>
                  </a:cubicBezTo>
                  <a:cubicBezTo>
                    <a:pt x="216" y="268"/>
                    <a:pt x="216" y="268"/>
                    <a:pt x="216" y="268"/>
                  </a:cubicBezTo>
                  <a:cubicBezTo>
                    <a:pt x="213" y="270"/>
                    <a:pt x="213" y="270"/>
                    <a:pt x="213" y="270"/>
                  </a:cubicBezTo>
                  <a:cubicBezTo>
                    <a:pt x="213" y="270"/>
                    <a:pt x="213" y="270"/>
                    <a:pt x="213" y="270"/>
                  </a:cubicBezTo>
                  <a:cubicBezTo>
                    <a:pt x="202" y="278"/>
                    <a:pt x="202" y="278"/>
                    <a:pt x="202" y="278"/>
                  </a:cubicBezTo>
                  <a:cubicBezTo>
                    <a:pt x="200" y="280"/>
                    <a:pt x="200" y="280"/>
                    <a:pt x="200" y="280"/>
                  </a:cubicBezTo>
                  <a:cubicBezTo>
                    <a:pt x="194" y="285"/>
                    <a:pt x="194" y="285"/>
                    <a:pt x="194" y="285"/>
                  </a:cubicBezTo>
                  <a:cubicBezTo>
                    <a:pt x="192" y="287"/>
                    <a:pt x="192" y="287"/>
                    <a:pt x="192" y="287"/>
                  </a:cubicBezTo>
                  <a:cubicBezTo>
                    <a:pt x="188" y="290"/>
                    <a:pt x="188" y="290"/>
                    <a:pt x="188" y="290"/>
                  </a:cubicBezTo>
                  <a:cubicBezTo>
                    <a:pt x="186" y="291"/>
                    <a:pt x="186" y="291"/>
                    <a:pt x="186" y="291"/>
                  </a:cubicBezTo>
                  <a:cubicBezTo>
                    <a:pt x="185" y="292"/>
                    <a:pt x="185" y="292"/>
                    <a:pt x="185" y="292"/>
                  </a:cubicBezTo>
                  <a:cubicBezTo>
                    <a:pt x="182" y="294"/>
                    <a:pt x="182" y="294"/>
                    <a:pt x="182" y="294"/>
                  </a:cubicBezTo>
                  <a:cubicBezTo>
                    <a:pt x="180" y="296"/>
                    <a:pt x="180" y="296"/>
                    <a:pt x="180" y="296"/>
                  </a:cubicBezTo>
                  <a:cubicBezTo>
                    <a:pt x="124" y="341"/>
                    <a:pt x="124" y="341"/>
                    <a:pt x="124" y="341"/>
                  </a:cubicBezTo>
                  <a:cubicBezTo>
                    <a:pt x="123" y="341"/>
                    <a:pt x="123" y="341"/>
                    <a:pt x="123" y="341"/>
                  </a:cubicBezTo>
                  <a:cubicBezTo>
                    <a:pt x="121" y="344"/>
                    <a:pt x="121" y="344"/>
                    <a:pt x="121" y="344"/>
                  </a:cubicBezTo>
                  <a:cubicBezTo>
                    <a:pt x="116" y="347"/>
                    <a:pt x="116" y="347"/>
                    <a:pt x="116" y="347"/>
                  </a:cubicBezTo>
                  <a:cubicBezTo>
                    <a:pt x="117" y="348"/>
                    <a:pt x="117" y="348"/>
                    <a:pt x="117" y="348"/>
                  </a:cubicBezTo>
                  <a:cubicBezTo>
                    <a:pt x="123" y="344"/>
                    <a:pt x="123" y="344"/>
                    <a:pt x="123" y="344"/>
                  </a:cubicBezTo>
                  <a:cubicBezTo>
                    <a:pt x="124" y="343"/>
                    <a:pt x="124" y="343"/>
                    <a:pt x="124" y="343"/>
                  </a:cubicBezTo>
                  <a:cubicBezTo>
                    <a:pt x="127" y="341"/>
                    <a:pt x="127" y="341"/>
                    <a:pt x="127" y="341"/>
                  </a:cubicBezTo>
                  <a:cubicBezTo>
                    <a:pt x="183" y="296"/>
                    <a:pt x="183" y="296"/>
                    <a:pt x="183" y="296"/>
                  </a:cubicBezTo>
                  <a:cubicBezTo>
                    <a:pt x="185" y="295"/>
                    <a:pt x="185" y="295"/>
                    <a:pt x="185" y="295"/>
                  </a:cubicBezTo>
                  <a:cubicBezTo>
                    <a:pt x="187" y="293"/>
                    <a:pt x="187" y="293"/>
                    <a:pt x="187" y="293"/>
                  </a:cubicBezTo>
                  <a:cubicBezTo>
                    <a:pt x="189" y="292"/>
                    <a:pt x="189" y="292"/>
                    <a:pt x="189" y="292"/>
                  </a:cubicBezTo>
                  <a:cubicBezTo>
                    <a:pt x="191" y="290"/>
                    <a:pt x="191" y="290"/>
                    <a:pt x="191" y="290"/>
                  </a:cubicBezTo>
                  <a:cubicBezTo>
                    <a:pt x="194" y="287"/>
                    <a:pt x="194" y="287"/>
                    <a:pt x="194" y="287"/>
                  </a:cubicBezTo>
                  <a:cubicBezTo>
                    <a:pt x="196" y="286"/>
                    <a:pt x="196" y="286"/>
                    <a:pt x="196" y="286"/>
                  </a:cubicBezTo>
                  <a:cubicBezTo>
                    <a:pt x="203" y="280"/>
                    <a:pt x="203" y="280"/>
                    <a:pt x="203" y="280"/>
                  </a:cubicBezTo>
                  <a:cubicBezTo>
                    <a:pt x="205" y="279"/>
                    <a:pt x="205" y="279"/>
                    <a:pt x="205" y="279"/>
                  </a:cubicBezTo>
                  <a:cubicBezTo>
                    <a:pt x="212" y="273"/>
                    <a:pt x="212" y="273"/>
                    <a:pt x="212" y="273"/>
                  </a:cubicBezTo>
                  <a:cubicBezTo>
                    <a:pt x="215" y="271"/>
                    <a:pt x="215" y="271"/>
                    <a:pt x="215" y="271"/>
                  </a:cubicBezTo>
                  <a:cubicBezTo>
                    <a:pt x="215" y="270"/>
                    <a:pt x="215" y="270"/>
                    <a:pt x="215" y="270"/>
                  </a:cubicBezTo>
                  <a:cubicBezTo>
                    <a:pt x="217" y="269"/>
                    <a:pt x="217" y="269"/>
                    <a:pt x="217" y="269"/>
                  </a:cubicBezTo>
                  <a:cubicBezTo>
                    <a:pt x="218" y="268"/>
                    <a:pt x="218" y="268"/>
                    <a:pt x="218" y="268"/>
                  </a:cubicBezTo>
                  <a:cubicBezTo>
                    <a:pt x="220" y="267"/>
                    <a:pt x="220" y="267"/>
                    <a:pt x="220" y="267"/>
                  </a:cubicBezTo>
                  <a:cubicBezTo>
                    <a:pt x="222" y="265"/>
                    <a:pt x="222" y="265"/>
                    <a:pt x="222" y="265"/>
                  </a:cubicBezTo>
                  <a:cubicBezTo>
                    <a:pt x="223" y="264"/>
                    <a:pt x="223" y="264"/>
                    <a:pt x="223" y="264"/>
                  </a:cubicBezTo>
                  <a:cubicBezTo>
                    <a:pt x="230" y="259"/>
                    <a:pt x="230" y="259"/>
                    <a:pt x="230" y="259"/>
                  </a:cubicBezTo>
                  <a:cubicBezTo>
                    <a:pt x="233" y="256"/>
                    <a:pt x="233" y="256"/>
                    <a:pt x="233" y="256"/>
                  </a:cubicBezTo>
                  <a:cubicBezTo>
                    <a:pt x="272" y="225"/>
                    <a:pt x="272" y="225"/>
                    <a:pt x="272" y="225"/>
                  </a:cubicBezTo>
                  <a:cubicBezTo>
                    <a:pt x="275" y="223"/>
                    <a:pt x="275" y="223"/>
                    <a:pt x="275" y="223"/>
                  </a:cubicBezTo>
                  <a:cubicBezTo>
                    <a:pt x="275" y="223"/>
                    <a:pt x="275" y="223"/>
                    <a:pt x="275" y="223"/>
                  </a:cubicBezTo>
                  <a:cubicBezTo>
                    <a:pt x="278" y="221"/>
                    <a:pt x="278" y="221"/>
                    <a:pt x="278" y="221"/>
                  </a:cubicBezTo>
                  <a:cubicBezTo>
                    <a:pt x="301" y="202"/>
                    <a:pt x="301" y="202"/>
                    <a:pt x="301" y="202"/>
                  </a:cubicBezTo>
                  <a:cubicBezTo>
                    <a:pt x="303" y="201"/>
                    <a:pt x="303" y="201"/>
                    <a:pt x="303" y="201"/>
                  </a:cubicBezTo>
                  <a:cubicBezTo>
                    <a:pt x="331" y="178"/>
                    <a:pt x="331" y="178"/>
                    <a:pt x="331" y="178"/>
                  </a:cubicBezTo>
                  <a:cubicBezTo>
                    <a:pt x="332" y="177"/>
                    <a:pt x="332" y="177"/>
                    <a:pt x="332" y="177"/>
                  </a:cubicBezTo>
                  <a:cubicBezTo>
                    <a:pt x="337" y="174"/>
                    <a:pt x="337" y="174"/>
                    <a:pt x="337" y="174"/>
                  </a:cubicBezTo>
                  <a:cubicBezTo>
                    <a:pt x="338" y="173"/>
                    <a:pt x="338" y="173"/>
                    <a:pt x="338" y="173"/>
                  </a:cubicBezTo>
                  <a:cubicBezTo>
                    <a:pt x="340" y="171"/>
                    <a:pt x="340" y="171"/>
                    <a:pt x="340" y="171"/>
                  </a:cubicBezTo>
                  <a:cubicBezTo>
                    <a:pt x="355" y="159"/>
                    <a:pt x="355" y="159"/>
                    <a:pt x="355" y="159"/>
                  </a:cubicBezTo>
                  <a:cubicBezTo>
                    <a:pt x="357" y="158"/>
                    <a:pt x="357" y="158"/>
                    <a:pt x="357" y="158"/>
                  </a:cubicBezTo>
                  <a:cubicBezTo>
                    <a:pt x="355" y="156"/>
                    <a:pt x="355" y="156"/>
                    <a:pt x="355" y="156"/>
                  </a:cubicBezTo>
                  <a:cubicBezTo>
                    <a:pt x="345" y="147"/>
                    <a:pt x="345" y="147"/>
                    <a:pt x="345" y="147"/>
                  </a:cubicBezTo>
                  <a:cubicBezTo>
                    <a:pt x="343" y="146"/>
                    <a:pt x="343" y="146"/>
                    <a:pt x="343" y="146"/>
                  </a:cubicBezTo>
                  <a:cubicBezTo>
                    <a:pt x="301" y="112"/>
                    <a:pt x="301" y="112"/>
                    <a:pt x="301" y="112"/>
                  </a:cubicBezTo>
                  <a:cubicBezTo>
                    <a:pt x="297" y="108"/>
                    <a:pt x="297" y="108"/>
                    <a:pt x="297" y="108"/>
                  </a:cubicBezTo>
                  <a:cubicBezTo>
                    <a:pt x="284" y="98"/>
                    <a:pt x="284" y="98"/>
                    <a:pt x="284" y="98"/>
                  </a:cubicBezTo>
                  <a:cubicBezTo>
                    <a:pt x="280" y="94"/>
                    <a:pt x="280" y="94"/>
                    <a:pt x="280" y="94"/>
                  </a:cubicBezTo>
                  <a:cubicBezTo>
                    <a:pt x="261" y="79"/>
                    <a:pt x="261" y="79"/>
                    <a:pt x="261" y="79"/>
                  </a:cubicBezTo>
                  <a:cubicBezTo>
                    <a:pt x="260" y="78"/>
                    <a:pt x="260" y="78"/>
                    <a:pt x="260" y="78"/>
                  </a:cubicBezTo>
                  <a:cubicBezTo>
                    <a:pt x="165" y="0"/>
                    <a:pt x="165" y="0"/>
                    <a:pt x="165"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84" name="Freeform 64"/>
            <p:cNvSpPr>
              <a:spLocks noEditPoints="1"/>
            </p:cNvSpPr>
            <p:nvPr/>
          </p:nvSpPr>
          <p:spPr bwMode="auto">
            <a:xfrm>
              <a:off x="8921213" y="3309734"/>
              <a:ext cx="529566" cy="1016520"/>
            </a:xfrm>
            <a:custGeom>
              <a:avLst/>
              <a:gdLst>
                <a:gd name="T0" fmla="*/ 19 w 296"/>
                <a:gd name="T1" fmla="*/ 432 h 625"/>
                <a:gd name="T2" fmla="*/ 24 w 296"/>
                <a:gd name="T3" fmla="*/ 435 h 625"/>
                <a:gd name="T4" fmla="*/ 17 w 296"/>
                <a:gd name="T5" fmla="*/ 356 h 625"/>
                <a:gd name="T6" fmla="*/ 0 w 296"/>
                <a:gd name="T7" fmla="*/ 5 h 625"/>
                <a:gd name="T8" fmla="*/ 2 w 296"/>
                <a:gd name="T9" fmla="*/ 57 h 625"/>
                <a:gd name="T10" fmla="*/ 5 w 296"/>
                <a:gd name="T11" fmla="*/ 102 h 625"/>
                <a:gd name="T12" fmla="*/ 5 w 296"/>
                <a:gd name="T13" fmla="*/ 131 h 625"/>
                <a:gd name="T14" fmla="*/ 10 w 296"/>
                <a:gd name="T15" fmla="*/ 209 h 625"/>
                <a:gd name="T16" fmla="*/ 12 w 296"/>
                <a:gd name="T17" fmla="*/ 252 h 625"/>
                <a:gd name="T18" fmla="*/ 14 w 296"/>
                <a:gd name="T19" fmla="*/ 335 h 625"/>
                <a:gd name="T20" fmla="*/ 17 w 296"/>
                <a:gd name="T21" fmla="*/ 349 h 625"/>
                <a:gd name="T22" fmla="*/ 19 w 296"/>
                <a:gd name="T23" fmla="*/ 340 h 625"/>
                <a:gd name="T24" fmla="*/ 19 w 296"/>
                <a:gd name="T25" fmla="*/ 330 h 625"/>
                <a:gd name="T26" fmla="*/ 14 w 296"/>
                <a:gd name="T27" fmla="*/ 245 h 625"/>
                <a:gd name="T28" fmla="*/ 12 w 296"/>
                <a:gd name="T29" fmla="*/ 176 h 625"/>
                <a:gd name="T30" fmla="*/ 10 w 296"/>
                <a:gd name="T31" fmla="*/ 129 h 625"/>
                <a:gd name="T32" fmla="*/ 7 w 296"/>
                <a:gd name="T33" fmla="*/ 72 h 625"/>
                <a:gd name="T34" fmla="*/ 7 w 296"/>
                <a:gd name="T35" fmla="*/ 46 h 625"/>
                <a:gd name="T36" fmla="*/ 17 w 296"/>
                <a:gd name="T37" fmla="*/ 31 h 625"/>
                <a:gd name="T38" fmla="*/ 64 w 296"/>
                <a:gd name="T39" fmla="*/ 98 h 625"/>
                <a:gd name="T40" fmla="*/ 73 w 296"/>
                <a:gd name="T41" fmla="*/ 114 h 625"/>
                <a:gd name="T42" fmla="*/ 81 w 296"/>
                <a:gd name="T43" fmla="*/ 124 h 625"/>
                <a:gd name="T44" fmla="*/ 126 w 296"/>
                <a:gd name="T45" fmla="*/ 188 h 625"/>
                <a:gd name="T46" fmla="*/ 142 w 296"/>
                <a:gd name="T47" fmla="*/ 214 h 625"/>
                <a:gd name="T48" fmla="*/ 152 w 296"/>
                <a:gd name="T49" fmla="*/ 226 h 625"/>
                <a:gd name="T50" fmla="*/ 199 w 296"/>
                <a:gd name="T51" fmla="*/ 292 h 625"/>
                <a:gd name="T52" fmla="*/ 253 w 296"/>
                <a:gd name="T53" fmla="*/ 371 h 625"/>
                <a:gd name="T54" fmla="*/ 291 w 296"/>
                <a:gd name="T55" fmla="*/ 425 h 625"/>
                <a:gd name="T56" fmla="*/ 242 w 296"/>
                <a:gd name="T57" fmla="*/ 461 h 625"/>
                <a:gd name="T58" fmla="*/ 197 w 296"/>
                <a:gd name="T59" fmla="*/ 494 h 625"/>
                <a:gd name="T60" fmla="*/ 28 w 296"/>
                <a:gd name="T61" fmla="*/ 511 h 625"/>
                <a:gd name="T62" fmla="*/ 28 w 296"/>
                <a:gd name="T63" fmla="*/ 625 h 625"/>
                <a:gd name="T64" fmla="*/ 201 w 296"/>
                <a:gd name="T65" fmla="*/ 497 h 625"/>
                <a:gd name="T66" fmla="*/ 244 w 296"/>
                <a:gd name="T67" fmla="*/ 466 h 625"/>
                <a:gd name="T68" fmla="*/ 263 w 296"/>
                <a:gd name="T69" fmla="*/ 451 h 625"/>
                <a:gd name="T70" fmla="*/ 294 w 296"/>
                <a:gd name="T71" fmla="*/ 423 h 625"/>
                <a:gd name="T72" fmla="*/ 256 w 296"/>
                <a:gd name="T73" fmla="*/ 368 h 625"/>
                <a:gd name="T74" fmla="*/ 213 w 296"/>
                <a:gd name="T75" fmla="*/ 304 h 625"/>
                <a:gd name="T76" fmla="*/ 159 w 296"/>
                <a:gd name="T77" fmla="*/ 228 h 625"/>
                <a:gd name="T78" fmla="*/ 152 w 296"/>
                <a:gd name="T79" fmla="*/ 219 h 625"/>
                <a:gd name="T80" fmla="*/ 130 w 296"/>
                <a:gd name="T81" fmla="*/ 186 h 625"/>
                <a:gd name="T82" fmla="*/ 114 w 296"/>
                <a:gd name="T83" fmla="*/ 164 h 625"/>
                <a:gd name="T84" fmla="*/ 78 w 296"/>
                <a:gd name="T85" fmla="*/ 112 h 625"/>
                <a:gd name="T86" fmla="*/ 69 w 296"/>
                <a:gd name="T87" fmla="*/ 98 h 625"/>
                <a:gd name="T88" fmla="*/ 47 w 296"/>
                <a:gd name="T89" fmla="*/ 72 h 625"/>
                <a:gd name="T90" fmla="*/ 10 w 296"/>
                <a:gd name="T91" fmla="*/ 12 h 625"/>
                <a:gd name="T92" fmla="*/ 0 w 296"/>
                <a:gd name="T93" fmla="*/ 3 h 6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96" h="625">
                  <a:moveTo>
                    <a:pt x="17" y="356"/>
                  </a:moveTo>
                  <a:lnTo>
                    <a:pt x="19" y="430"/>
                  </a:lnTo>
                  <a:lnTo>
                    <a:pt x="19" y="432"/>
                  </a:lnTo>
                  <a:lnTo>
                    <a:pt x="24" y="506"/>
                  </a:lnTo>
                  <a:lnTo>
                    <a:pt x="26" y="506"/>
                  </a:lnTo>
                  <a:lnTo>
                    <a:pt x="24" y="435"/>
                  </a:lnTo>
                  <a:lnTo>
                    <a:pt x="24" y="430"/>
                  </a:lnTo>
                  <a:lnTo>
                    <a:pt x="21" y="364"/>
                  </a:lnTo>
                  <a:lnTo>
                    <a:pt x="17" y="356"/>
                  </a:lnTo>
                  <a:close/>
                  <a:moveTo>
                    <a:pt x="0" y="0"/>
                  </a:moveTo>
                  <a:lnTo>
                    <a:pt x="0" y="3"/>
                  </a:lnTo>
                  <a:lnTo>
                    <a:pt x="0" y="5"/>
                  </a:lnTo>
                  <a:lnTo>
                    <a:pt x="0" y="8"/>
                  </a:lnTo>
                  <a:lnTo>
                    <a:pt x="0" y="15"/>
                  </a:lnTo>
                  <a:lnTo>
                    <a:pt x="2" y="57"/>
                  </a:lnTo>
                  <a:lnTo>
                    <a:pt x="2" y="69"/>
                  </a:lnTo>
                  <a:lnTo>
                    <a:pt x="2" y="72"/>
                  </a:lnTo>
                  <a:lnTo>
                    <a:pt x="5" y="102"/>
                  </a:lnTo>
                  <a:lnTo>
                    <a:pt x="5" y="107"/>
                  </a:lnTo>
                  <a:lnTo>
                    <a:pt x="5" y="124"/>
                  </a:lnTo>
                  <a:lnTo>
                    <a:pt x="5" y="131"/>
                  </a:lnTo>
                  <a:lnTo>
                    <a:pt x="7" y="164"/>
                  </a:lnTo>
                  <a:lnTo>
                    <a:pt x="7" y="171"/>
                  </a:lnTo>
                  <a:lnTo>
                    <a:pt x="10" y="209"/>
                  </a:lnTo>
                  <a:lnTo>
                    <a:pt x="10" y="214"/>
                  </a:lnTo>
                  <a:lnTo>
                    <a:pt x="12" y="247"/>
                  </a:lnTo>
                  <a:lnTo>
                    <a:pt x="12" y="252"/>
                  </a:lnTo>
                  <a:lnTo>
                    <a:pt x="14" y="328"/>
                  </a:lnTo>
                  <a:lnTo>
                    <a:pt x="14" y="333"/>
                  </a:lnTo>
                  <a:lnTo>
                    <a:pt x="14" y="335"/>
                  </a:lnTo>
                  <a:lnTo>
                    <a:pt x="14" y="338"/>
                  </a:lnTo>
                  <a:lnTo>
                    <a:pt x="17" y="342"/>
                  </a:lnTo>
                  <a:lnTo>
                    <a:pt x="17" y="349"/>
                  </a:lnTo>
                  <a:lnTo>
                    <a:pt x="21" y="356"/>
                  </a:lnTo>
                  <a:lnTo>
                    <a:pt x="19" y="345"/>
                  </a:lnTo>
                  <a:lnTo>
                    <a:pt x="19" y="340"/>
                  </a:lnTo>
                  <a:lnTo>
                    <a:pt x="19" y="338"/>
                  </a:lnTo>
                  <a:lnTo>
                    <a:pt x="19" y="333"/>
                  </a:lnTo>
                  <a:lnTo>
                    <a:pt x="19" y="330"/>
                  </a:lnTo>
                  <a:lnTo>
                    <a:pt x="19" y="326"/>
                  </a:lnTo>
                  <a:lnTo>
                    <a:pt x="17" y="250"/>
                  </a:lnTo>
                  <a:lnTo>
                    <a:pt x="14" y="245"/>
                  </a:lnTo>
                  <a:lnTo>
                    <a:pt x="14" y="219"/>
                  </a:lnTo>
                  <a:lnTo>
                    <a:pt x="14" y="212"/>
                  </a:lnTo>
                  <a:lnTo>
                    <a:pt x="12" y="176"/>
                  </a:lnTo>
                  <a:lnTo>
                    <a:pt x="12" y="169"/>
                  </a:lnTo>
                  <a:lnTo>
                    <a:pt x="10" y="133"/>
                  </a:lnTo>
                  <a:lnTo>
                    <a:pt x="10" y="129"/>
                  </a:lnTo>
                  <a:lnTo>
                    <a:pt x="10" y="105"/>
                  </a:lnTo>
                  <a:lnTo>
                    <a:pt x="10" y="102"/>
                  </a:lnTo>
                  <a:lnTo>
                    <a:pt x="7" y="72"/>
                  </a:lnTo>
                  <a:lnTo>
                    <a:pt x="7" y="67"/>
                  </a:lnTo>
                  <a:lnTo>
                    <a:pt x="7" y="57"/>
                  </a:lnTo>
                  <a:lnTo>
                    <a:pt x="7" y="46"/>
                  </a:lnTo>
                  <a:lnTo>
                    <a:pt x="5" y="15"/>
                  </a:lnTo>
                  <a:lnTo>
                    <a:pt x="12" y="27"/>
                  </a:lnTo>
                  <a:lnTo>
                    <a:pt x="17" y="31"/>
                  </a:lnTo>
                  <a:lnTo>
                    <a:pt x="43" y="69"/>
                  </a:lnTo>
                  <a:lnTo>
                    <a:pt x="45" y="74"/>
                  </a:lnTo>
                  <a:lnTo>
                    <a:pt x="64" y="98"/>
                  </a:lnTo>
                  <a:lnTo>
                    <a:pt x="66" y="102"/>
                  </a:lnTo>
                  <a:lnTo>
                    <a:pt x="66" y="102"/>
                  </a:lnTo>
                  <a:lnTo>
                    <a:pt x="73" y="114"/>
                  </a:lnTo>
                  <a:lnTo>
                    <a:pt x="78" y="119"/>
                  </a:lnTo>
                  <a:lnTo>
                    <a:pt x="78" y="121"/>
                  </a:lnTo>
                  <a:lnTo>
                    <a:pt x="81" y="124"/>
                  </a:lnTo>
                  <a:lnTo>
                    <a:pt x="111" y="169"/>
                  </a:lnTo>
                  <a:lnTo>
                    <a:pt x="116" y="174"/>
                  </a:lnTo>
                  <a:lnTo>
                    <a:pt x="126" y="188"/>
                  </a:lnTo>
                  <a:lnTo>
                    <a:pt x="130" y="195"/>
                  </a:lnTo>
                  <a:lnTo>
                    <a:pt x="140" y="209"/>
                  </a:lnTo>
                  <a:lnTo>
                    <a:pt x="142" y="214"/>
                  </a:lnTo>
                  <a:lnTo>
                    <a:pt x="149" y="221"/>
                  </a:lnTo>
                  <a:lnTo>
                    <a:pt x="152" y="226"/>
                  </a:lnTo>
                  <a:lnTo>
                    <a:pt x="152" y="226"/>
                  </a:lnTo>
                  <a:lnTo>
                    <a:pt x="154" y="231"/>
                  </a:lnTo>
                  <a:lnTo>
                    <a:pt x="199" y="292"/>
                  </a:lnTo>
                  <a:lnTo>
                    <a:pt x="199" y="292"/>
                  </a:lnTo>
                  <a:lnTo>
                    <a:pt x="208" y="309"/>
                  </a:lnTo>
                  <a:lnTo>
                    <a:pt x="251" y="368"/>
                  </a:lnTo>
                  <a:lnTo>
                    <a:pt x="253" y="371"/>
                  </a:lnTo>
                  <a:lnTo>
                    <a:pt x="260" y="383"/>
                  </a:lnTo>
                  <a:lnTo>
                    <a:pt x="265" y="387"/>
                  </a:lnTo>
                  <a:lnTo>
                    <a:pt x="291" y="425"/>
                  </a:lnTo>
                  <a:lnTo>
                    <a:pt x="260" y="447"/>
                  </a:lnTo>
                  <a:lnTo>
                    <a:pt x="258" y="449"/>
                  </a:lnTo>
                  <a:lnTo>
                    <a:pt x="242" y="461"/>
                  </a:lnTo>
                  <a:lnTo>
                    <a:pt x="237" y="463"/>
                  </a:lnTo>
                  <a:lnTo>
                    <a:pt x="232" y="468"/>
                  </a:lnTo>
                  <a:lnTo>
                    <a:pt x="197" y="494"/>
                  </a:lnTo>
                  <a:lnTo>
                    <a:pt x="194" y="497"/>
                  </a:lnTo>
                  <a:lnTo>
                    <a:pt x="33" y="615"/>
                  </a:lnTo>
                  <a:lnTo>
                    <a:pt x="28" y="511"/>
                  </a:lnTo>
                  <a:lnTo>
                    <a:pt x="24" y="511"/>
                  </a:lnTo>
                  <a:lnTo>
                    <a:pt x="28" y="615"/>
                  </a:lnTo>
                  <a:lnTo>
                    <a:pt x="28" y="625"/>
                  </a:lnTo>
                  <a:lnTo>
                    <a:pt x="36" y="620"/>
                  </a:lnTo>
                  <a:lnTo>
                    <a:pt x="197" y="499"/>
                  </a:lnTo>
                  <a:lnTo>
                    <a:pt x="201" y="497"/>
                  </a:lnTo>
                  <a:lnTo>
                    <a:pt x="230" y="475"/>
                  </a:lnTo>
                  <a:lnTo>
                    <a:pt x="234" y="470"/>
                  </a:lnTo>
                  <a:lnTo>
                    <a:pt x="244" y="466"/>
                  </a:lnTo>
                  <a:lnTo>
                    <a:pt x="249" y="461"/>
                  </a:lnTo>
                  <a:lnTo>
                    <a:pt x="258" y="454"/>
                  </a:lnTo>
                  <a:lnTo>
                    <a:pt x="263" y="451"/>
                  </a:lnTo>
                  <a:lnTo>
                    <a:pt x="294" y="428"/>
                  </a:lnTo>
                  <a:lnTo>
                    <a:pt x="296" y="425"/>
                  </a:lnTo>
                  <a:lnTo>
                    <a:pt x="294" y="423"/>
                  </a:lnTo>
                  <a:lnTo>
                    <a:pt x="265" y="383"/>
                  </a:lnTo>
                  <a:lnTo>
                    <a:pt x="263" y="378"/>
                  </a:lnTo>
                  <a:lnTo>
                    <a:pt x="256" y="368"/>
                  </a:lnTo>
                  <a:lnTo>
                    <a:pt x="253" y="364"/>
                  </a:lnTo>
                  <a:lnTo>
                    <a:pt x="223" y="321"/>
                  </a:lnTo>
                  <a:lnTo>
                    <a:pt x="213" y="304"/>
                  </a:lnTo>
                  <a:lnTo>
                    <a:pt x="201" y="290"/>
                  </a:lnTo>
                  <a:lnTo>
                    <a:pt x="192" y="276"/>
                  </a:lnTo>
                  <a:lnTo>
                    <a:pt x="159" y="228"/>
                  </a:lnTo>
                  <a:lnTo>
                    <a:pt x="156" y="224"/>
                  </a:lnTo>
                  <a:lnTo>
                    <a:pt x="154" y="221"/>
                  </a:lnTo>
                  <a:lnTo>
                    <a:pt x="152" y="219"/>
                  </a:lnTo>
                  <a:lnTo>
                    <a:pt x="147" y="212"/>
                  </a:lnTo>
                  <a:lnTo>
                    <a:pt x="144" y="209"/>
                  </a:lnTo>
                  <a:lnTo>
                    <a:pt x="130" y="186"/>
                  </a:lnTo>
                  <a:lnTo>
                    <a:pt x="123" y="178"/>
                  </a:lnTo>
                  <a:lnTo>
                    <a:pt x="116" y="169"/>
                  </a:lnTo>
                  <a:lnTo>
                    <a:pt x="114" y="164"/>
                  </a:lnTo>
                  <a:lnTo>
                    <a:pt x="85" y="124"/>
                  </a:lnTo>
                  <a:lnTo>
                    <a:pt x="83" y="119"/>
                  </a:lnTo>
                  <a:lnTo>
                    <a:pt x="78" y="112"/>
                  </a:lnTo>
                  <a:lnTo>
                    <a:pt x="73" y="105"/>
                  </a:lnTo>
                  <a:lnTo>
                    <a:pt x="71" y="102"/>
                  </a:lnTo>
                  <a:lnTo>
                    <a:pt x="69" y="98"/>
                  </a:lnTo>
                  <a:lnTo>
                    <a:pt x="66" y="95"/>
                  </a:lnTo>
                  <a:lnTo>
                    <a:pt x="52" y="74"/>
                  </a:lnTo>
                  <a:lnTo>
                    <a:pt x="47" y="72"/>
                  </a:lnTo>
                  <a:lnTo>
                    <a:pt x="17" y="27"/>
                  </a:lnTo>
                  <a:lnTo>
                    <a:pt x="14" y="22"/>
                  </a:lnTo>
                  <a:lnTo>
                    <a:pt x="10" y="12"/>
                  </a:lnTo>
                  <a:lnTo>
                    <a:pt x="7" y="10"/>
                  </a:lnTo>
                  <a:lnTo>
                    <a:pt x="2" y="5"/>
                  </a:lnTo>
                  <a:lnTo>
                    <a:pt x="0" y="3"/>
                  </a:lnTo>
                  <a:lnTo>
                    <a:pt x="0"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85" name="Freeform 65"/>
            <p:cNvSpPr>
              <a:spLocks noEditPoints="1"/>
            </p:cNvSpPr>
            <p:nvPr/>
          </p:nvSpPr>
          <p:spPr bwMode="auto">
            <a:xfrm>
              <a:off x="8921213" y="3309734"/>
              <a:ext cx="529566" cy="1016520"/>
            </a:xfrm>
            <a:custGeom>
              <a:avLst/>
              <a:gdLst>
                <a:gd name="T0" fmla="*/ 19 w 296"/>
                <a:gd name="T1" fmla="*/ 432 h 625"/>
                <a:gd name="T2" fmla="*/ 24 w 296"/>
                <a:gd name="T3" fmla="*/ 435 h 625"/>
                <a:gd name="T4" fmla="*/ 17 w 296"/>
                <a:gd name="T5" fmla="*/ 356 h 625"/>
                <a:gd name="T6" fmla="*/ 0 w 296"/>
                <a:gd name="T7" fmla="*/ 5 h 625"/>
                <a:gd name="T8" fmla="*/ 2 w 296"/>
                <a:gd name="T9" fmla="*/ 57 h 625"/>
                <a:gd name="T10" fmla="*/ 5 w 296"/>
                <a:gd name="T11" fmla="*/ 102 h 625"/>
                <a:gd name="T12" fmla="*/ 5 w 296"/>
                <a:gd name="T13" fmla="*/ 131 h 625"/>
                <a:gd name="T14" fmla="*/ 10 w 296"/>
                <a:gd name="T15" fmla="*/ 209 h 625"/>
                <a:gd name="T16" fmla="*/ 12 w 296"/>
                <a:gd name="T17" fmla="*/ 252 h 625"/>
                <a:gd name="T18" fmla="*/ 14 w 296"/>
                <a:gd name="T19" fmla="*/ 335 h 625"/>
                <a:gd name="T20" fmla="*/ 17 w 296"/>
                <a:gd name="T21" fmla="*/ 349 h 625"/>
                <a:gd name="T22" fmla="*/ 19 w 296"/>
                <a:gd name="T23" fmla="*/ 340 h 625"/>
                <a:gd name="T24" fmla="*/ 19 w 296"/>
                <a:gd name="T25" fmla="*/ 330 h 625"/>
                <a:gd name="T26" fmla="*/ 14 w 296"/>
                <a:gd name="T27" fmla="*/ 245 h 625"/>
                <a:gd name="T28" fmla="*/ 12 w 296"/>
                <a:gd name="T29" fmla="*/ 176 h 625"/>
                <a:gd name="T30" fmla="*/ 10 w 296"/>
                <a:gd name="T31" fmla="*/ 129 h 625"/>
                <a:gd name="T32" fmla="*/ 7 w 296"/>
                <a:gd name="T33" fmla="*/ 72 h 625"/>
                <a:gd name="T34" fmla="*/ 7 w 296"/>
                <a:gd name="T35" fmla="*/ 46 h 625"/>
                <a:gd name="T36" fmla="*/ 17 w 296"/>
                <a:gd name="T37" fmla="*/ 31 h 625"/>
                <a:gd name="T38" fmla="*/ 64 w 296"/>
                <a:gd name="T39" fmla="*/ 98 h 625"/>
                <a:gd name="T40" fmla="*/ 73 w 296"/>
                <a:gd name="T41" fmla="*/ 114 h 625"/>
                <a:gd name="T42" fmla="*/ 81 w 296"/>
                <a:gd name="T43" fmla="*/ 124 h 625"/>
                <a:gd name="T44" fmla="*/ 126 w 296"/>
                <a:gd name="T45" fmla="*/ 188 h 625"/>
                <a:gd name="T46" fmla="*/ 142 w 296"/>
                <a:gd name="T47" fmla="*/ 214 h 625"/>
                <a:gd name="T48" fmla="*/ 152 w 296"/>
                <a:gd name="T49" fmla="*/ 226 h 625"/>
                <a:gd name="T50" fmla="*/ 199 w 296"/>
                <a:gd name="T51" fmla="*/ 292 h 625"/>
                <a:gd name="T52" fmla="*/ 253 w 296"/>
                <a:gd name="T53" fmla="*/ 371 h 625"/>
                <a:gd name="T54" fmla="*/ 291 w 296"/>
                <a:gd name="T55" fmla="*/ 425 h 625"/>
                <a:gd name="T56" fmla="*/ 242 w 296"/>
                <a:gd name="T57" fmla="*/ 461 h 625"/>
                <a:gd name="T58" fmla="*/ 197 w 296"/>
                <a:gd name="T59" fmla="*/ 494 h 625"/>
                <a:gd name="T60" fmla="*/ 28 w 296"/>
                <a:gd name="T61" fmla="*/ 511 h 625"/>
                <a:gd name="T62" fmla="*/ 28 w 296"/>
                <a:gd name="T63" fmla="*/ 625 h 625"/>
                <a:gd name="T64" fmla="*/ 201 w 296"/>
                <a:gd name="T65" fmla="*/ 497 h 625"/>
                <a:gd name="T66" fmla="*/ 244 w 296"/>
                <a:gd name="T67" fmla="*/ 466 h 625"/>
                <a:gd name="T68" fmla="*/ 263 w 296"/>
                <a:gd name="T69" fmla="*/ 451 h 625"/>
                <a:gd name="T70" fmla="*/ 294 w 296"/>
                <a:gd name="T71" fmla="*/ 423 h 625"/>
                <a:gd name="T72" fmla="*/ 256 w 296"/>
                <a:gd name="T73" fmla="*/ 368 h 625"/>
                <a:gd name="T74" fmla="*/ 213 w 296"/>
                <a:gd name="T75" fmla="*/ 304 h 625"/>
                <a:gd name="T76" fmla="*/ 159 w 296"/>
                <a:gd name="T77" fmla="*/ 228 h 625"/>
                <a:gd name="T78" fmla="*/ 152 w 296"/>
                <a:gd name="T79" fmla="*/ 219 h 625"/>
                <a:gd name="T80" fmla="*/ 130 w 296"/>
                <a:gd name="T81" fmla="*/ 186 h 625"/>
                <a:gd name="T82" fmla="*/ 114 w 296"/>
                <a:gd name="T83" fmla="*/ 164 h 625"/>
                <a:gd name="T84" fmla="*/ 78 w 296"/>
                <a:gd name="T85" fmla="*/ 112 h 625"/>
                <a:gd name="T86" fmla="*/ 69 w 296"/>
                <a:gd name="T87" fmla="*/ 98 h 625"/>
                <a:gd name="T88" fmla="*/ 47 w 296"/>
                <a:gd name="T89" fmla="*/ 72 h 625"/>
                <a:gd name="T90" fmla="*/ 10 w 296"/>
                <a:gd name="T91" fmla="*/ 12 h 625"/>
                <a:gd name="T92" fmla="*/ 0 w 296"/>
                <a:gd name="T93" fmla="*/ 3 h 6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96" h="625">
                  <a:moveTo>
                    <a:pt x="17" y="356"/>
                  </a:moveTo>
                  <a:lnTo>
                    <a:pt x="19" y="430"/>
                  </a:lnTo>
                  <a:lnTo>
                    <a:pt x="19" y="432"/>
                  </a:lnTo>
                  <a:lnTo>
                    <a:pt x="24" y="506"/>
                  </a:lnTo>
                  <a:lnTo>
                    <a:pt x="26" y="506"/>
                  </a:lnTo>
                  <a:lnTo>
                    <a:pt x="24" y="435"/>
                  </a:lnTo>
                  <a:lnTo>
                    <a:pt x="24" y="430"/>
                  </a:lnTo>
                  <a:lnTo>
                    <a:pt x="21" y="364"/>
                  </a:lnTo>
                  <a:lnTo>
                    <a:pt x="17" y="356"/>
                  </a:lnTo>
                  <a:moveTo>
                    <a:pt x="0" y="0"/>
                  </a:moveTo>
                  <a:lnTo>
                    <a:pt x="0" y="3"/>
                  </a:lnTo>
                  <a:lnTo>
                    <a:pt x="0" y="5"/>
                  </a:lnTo>
                  <a:lnTo>
                    <a:pt x="0" y="8"/>
                  </a:lnTo>
                  <a:lnTo>
                    <a:pt x="0" y="15"/>
                  </a:lnTo>
                  <a:lnTo>
                    <a:pt x="2" y="57"/>
                  </a:lnTo>
                  <a:lnTo>
                    <a:pt x="2" y="69"/>
                  </a:lnTo>
                  <a:lnTo>
                    <a:pt x="2" y="72"/>
                  </a:lnTo>
                  <a:lnTo>
                    <a:pt x="5" y="102"/>
                  </a:lnTo>
                  <a:lnTo>
                    <a:pt x="5" y="107"/>
                  </a:lnTo>
                  <a:lnTo>
                    <a:pt x="5" y="124"/>
                  </a:lnTo>
                  <a:lnTo>
                    <a:pt x="5" y="131"/>
                  </a:lnTo>
                  <a:lnTo>
                    <a:pt x="7" y="164"/>
                  </a:lnTo>
                  <a:lnTo>
                    <a:pt x="7" y="171"/>
                  </a:lnTo>
                  <a:lnTo>
                    <a:pt x="10" y="209"/>
                  </a:lnTo>
                  <a:lnTo>
                    <a:pt x="10" y="214"/>
                  </a:lnTo>
                  <a:lnTo>
                    <a:pt x="12" y="247"/>
                  </a:lnTo>
                  <a:lnTo>
                    <a:pt x="12" y="252"/>
                  </a:lnTo>
                  <a:lnTo>
                    <a:pt x="14" y="328"/>
                  </a:lnTo>
                  <a:lnTo>
                    <a:pt x="14" y="333"/>
                  </a:lnTo>
                  <a:lnTo>
                    <a:pt x="14" y="335"/>
                  </a:lnTo>
                  <a:lnTo>
                    <a:pt x="14" y="338"/>
                  </a:lnTo>
                  <a:lnTo>
                    <a:pt x="17" y="342"/>
                  </a:lnTo>
                  <a:lnTo>
                    <a:pt x="17" y="349"/>
                  </a:lnTo>
                  <a:lnTo>
                    <a:pt x="21" y="356"/>
                  </a:lnTo>
                  <a:lnTo>
                    <a:pt x="19" y="345"/>
                  </a:lnTo>
                  <a:lnTo>
                    <a:pt x="19" y="340"/>
                  </a:lnTo>
                  <a:lnTo>
                    <a:pt x="19" y="338"/>
                  </a:lnTo>
                  <a:lnTo>
                    <a:pt x="19" y="333"/>
                  </a:lnTo>
                  <a:lnTo>
                    <a:pt x="19" y="330"/>
                  </a:lnTo>
                  <a:lnTo>
                    <a:pt x="19" y="326"/>
                  </a:lnTo>
                  <a:lnTo>
                    <a:pt x="17" y="250"/>
                  </a:lnTo>
                  <a:lnTo>
                    <a:pt x="14" y="245"/>
                  </a:lnTo>
                  <a:lnTo>
                    <a:pt x="14" y="219"/>
                  </a:lnTo>
                  <a:lnTo>
                    <a:pt x="14" y="212"/>
                  </a:lnTo>
                  <a:lnTo>
                    <a:pt x="12" y="176"/>
                  </a:lnTo>
                  <a:lnTo>
                    <a:pt x="12" y="169"/>
                  </a:lnTo>
                  <a:lnTo>
                    <a:pt x="10" y="133"/>
                  </a:lnTo>
                  <a:lnTo>
                    <a:pt x="10" y="129"/>
                  </a:lnTo>
                  <a:lnTo>
                    <a:pt x="10" y="105"/>
                  </a:lnTo>
                  <a:lnTo>
                    <a:pt x="10" y="102"/>
                  </a:lnTo>
                  <a:lnTo>
                    <a:pt x="7" y="72"/>
                  </a:lnTo>
                  <a:lnTo>
                    <a:pt x="7" y="67"/>
                  </a:lnTo>
                  <a:lnTo>
                    <a:pt x="7" y="57"/>
                  </a:lnTo>
                  <a:lnTo>
                    <a:pt x="7" y="46"/>
                  </a:lnTo>
                  <a:lnTo>
                    <a:pt x="5" y="15"/>
                  </a:lnTo>
                  <a:lnTo>
                    <a:pt x="12" y="27"/>
                  </a:lnTo>
                  <a:lnTo>
                    <a:pt x="17" y="31"/>
                  </a:lnTo>
                  <a:lnTo>
                    <a:pt x="43" y="69"/>
                  </a:lnTo>
                  <a:lnTo>
                    <a:pt x="45" y="74"/>
                  </a:lnTo>
                  <a:lnTo>
                    <a:pt x="64" y="98"/>
                  </a:lnTo>
                  <a:lnTo>
                    <a:pt x="66" y="102"/>
                  </a:lnTo>
                  <a:lnTo>
                    <a:pt x="66" y="102"/>
                  </a:lnTo>
                  <a:lnTo>
                    <a:pt x="73" y="114"/>
                  </a:lnTo>
                  <a:lnTo>
                    <a:pt x="78" y="119"/>
                  </a:lnTo>
                  <a:lnTo>
                    <a:pt x="78" y="121"/>
                  </a:lnTo>
                  <a:lnTo>
                    <a:pt x="81" y="124"/>
                  </a:lnTo>
                  <a:lnTo>
                    <a:pt x="111" y="169"/>
                  </a:lnTo>
                  <a:lnTo>
                    <a:pt x="116" y="174"/>
                  </a:lnTo>
                  <a:lnTo>
                    <a:pt x="126" y="188"/>
                  </a:lnTo>
                  <a:lnTo>
                    <a:pt x="130" y="195"/>
                  </a:lnTo>
                  <a:lnTo>
                    <a:pt x="140" y="209"/>
                  </a:lnTo>
                  <a:lnTo>
                    <a:pt x="142" y="214"/>
                  </a:lnTo>
                  <a:lnTo>
                    <a:pt x="149" y="221"/>
                  </a:lnTo>
                  <a:lnTo>
                    <a:pt x="152" y="226"/>
                  </a:lnTo>
                  <a:lnTo>
                    <a:pt x="152" y="226"/>
                  </a:lnTo>
                  <a:lnTo>
                    <a:pt x="154" y="231"/>
                  </a:lnTo>
                  <a:lnTo>
                    <a:pt x="199" y="292"/>
                  </a:lnTo>
                  <a:lnTo>
                    <a:pt x="199" y="292"/>
                  </a:lnTo>
                  <a:lnTo>
                    <a:pt x="208" y="309"/>
                  </a:lnTo>
                  <a:lnTo>
                    <a:pt x="251" y="368"/>
                  </a:lnTo>
                  <a:lnTo>
                    <a:pt x="253" y="371"/>
                  </a:lnTo>
                  <a:lnTo>
                    <a:pt x="260" y="383"/>
                  </a:lnTo>
                  <a:lnTo>
                    <a:pt x="265" y="387"/>
                  </a:lnTo>
                  <a:lnTo>
                    <a:pt x="291" y="425"/>
                  </a:lnTo>
                  <a:lnTo>
                    <a:pt x="260" y="447"/>
                  </a:lnTo>
                  <a:lnTo>
                    <a:pt x="258" y="449"/>
                  </a:lnTo>
                  <a:lnTo>
                    <a:pt x="242" y="461"/>
                  </a:lnTo>
                  <a:lnTo>
                    <a:pt x="237" y="463"/>
                  </a:lnTo>
                  <a:lnTo>
                    <a:pt x="232" y="468"/>
                  </a:lnTo>
                  <a:lnTo>
                    <a:pt x="197" y="494"/>
                  </a:lnTo>
                  <a:lnTo>
                    <a:pt x="194" y="497"/>
                  </a:lnTo>
                  <a:lnTo>
                    <a:pt x="33" y="615"/>
                  </a:lnTo>
                  <a:lnTo>
                    <a:pt x="28" y="511"/>
                  </a:lnTo>
                  <a:lnTo>
                    <a:pt x="24" y="511"/>
                  </a:lnTo>
                  <a:lnTo>
                    <a:pt x="28" y="615"/>
                  </a:lnTo>
                  <a:lnTo>
                    <a:pt x="28" y="625"/>
                  </a:lnTo>
                  <a:lnTo>
                    <a:pt x="36" y="620"/>
                  </a:lnTo>
                  <a:lnTo>
                    <a:pt x="197" y="499"/>
                  </a:lnTo>
                  <a:lnTo>
                    <a:pt x="201" y="497"/>
                  </a:lnTo>
                  <a:lnTo>
                    <a:pt x="230" y="475"/>
                  </a:lnTo>
                  <a:lnTo>
                    <a:pt x="234" y="470"/>
                  </a:lnTo>
                  <a:lnTo>
                    <a:pt x="244" y="466"/>
                  </a:lnTo>
                  <a:lnTo>
                    <a:pt x="249" y="461"/>
                  </a:lnTo>
                  <a:lnTo>
                    <a:pt x="258" y="454"/>
                  </a:lnTo>
                  <a:lnTo>
                    <a:pt x="263" y="451"/>
                  </a:lnTo>
                  <a:lnTo>
                    <a:pt x="294" y="428"/>
                  </a:lnTo>
                  <a:lnTo>
                    <a:pt x="296" y="425"/>
                  </a:lnTo>
                  <a:lnTo>
                    <a:pt x="294" y="423"/>
                  </a:lnTo>
                  <a:lnTo>
                    <a:pt x="265" y="383"/>
                  </a:lnTo>
                  <a:lnTo>
                    <a:pt x="263" y="378"/>
                  </a:lnTo>
                  <a:lnTo>
                    <a:pt x="256" y="368"/>
                  </a:lnTo>
                  <a:lnTo>
                    <a:pt x="253" y="364"/>
                  </a:lnTo>
                  <a:lnTo>
                    <a:pt x="223" y="321"/>
                  </a:lnTo>
                  <a:lnTo>
                    <a:pt x="213" y="304"/>
                  </a:lnTo>
                  <a:lnTo>
                    <a:pt x="201" y="290"/>
                  </a:lnTo>
                  <a:lnTo>
                    <a:pt x="192" y="276"/>
                  </a:lnTo>
                  <a:lnTo>
                    <a:pt x="159" y="228"/>
                  </a:lnTo>
                  <a:lnTo>
                    <a:pt x="156" y="224"/>
                  </a:lnTo>
                  <a:lnTo>
                    <a:pt x="154" y="221"/>
                  </a:lnTo>
                  <a:lnTo>
                    <a:pt x="152" y="219"/>
                  </a:lnTo>
                  <a:lnTo>
                    <a:pt x="147" y="212"/>
                  </a:lnTo>
                  <a:lnTo>
                    <a:pt x="144" y="209"/>
                  </a:lnTo>
                  <a:lnTo>
                    <a:pt x="130" y="186"/>
                  </a:lnTo>
                  <a:lnTo>
                    <a:pt x="123" y="178"/>
                  </a:lnTo>
                  <a:lnTo>
                    <a:pt x="116" y="169"/>
                  </a:lnTo>
                  <a:lnTo>
                    <a:pt x="114" y="164"/>
                  </a:lnTo>
                  <a:lnTo>
                    <a:pt x="85" y="124"/>
                  </a:lnTo>
                  <a:lnTo>
                    <a:pt x="83" y="119"/>
                  </a:lnTo>
                  <a:lnTo>
                    <a:pt x="78" y="112"/>
                  </a:lnTo>
                  <a:lnTo>
                    <a:pt x="73" y="105"/>
                  </a:lnTo>
                  <a:lnTo>
                    <a:pt x="71" y="102"/>
                  </a:lnTo>
                  <a:lnTo>
                    <a:pt x="69" y="98"/>
                  </a:lnTo>
                  <a:lnTo>
                    <a:pt x="66" y="95"/>
                  </a:lnTo>
                  <a:lnTo>
                    <a:pt x="52" y="74"/>
                  </a:lnTo>
                  <a:lnTo>
                    <a:pt x="47" y="72"/>
                  </a:lnTo>
                  <a:lnTo>
                    <a:pt x="17" y="27"/>
                  </a:lnTo>
                  <a:lnTo>
                    <a:pt x="14" y="22"/>
                  </a:lnTo>
                  <a:lnTo>
                    <a:pt x="10" y="12"/>
                  </a:lnTo>
                  <a:lnTo>
                    <a:pt x="7" y="10"/>
                  </a:lnTo>
                  <a:lnTo>
                    <a:pt x="2" y="5"/>
                  </a:lnTo>
                  <a:lnTo>
                    <a:pt x="0" y="3"/>
                  </a:lnTo>
                  <a:lnTo>
                    <a:pt x="0"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86" name="Freeform 66"/>
            <p:cNvSpPr>
              <a:spLocks noEditPoints="1"/>
            </p:cNvSpPr>
            <p:nvPr/>
          </p:nvSpPr>
          <p:spPr bwMode="auto">
            <a:xfrm>
              <a:off x="8040988" y="3506533"/>
              <a:ext cx="1075234" cy="657078"/>
            </a:xfrm>
            <a:custGeom>
              <a:avLst/>
              <a:gdLst>
                <a:gd name="T0" fmla="*/ 219 w 254"/>
                <a:gd name="T1" fmla="*/ 162 h 170"/>
                <a:gd name="T2" fmla="*/ 200 w 254"/>
                <a:gd name="T3" fmla="*/ 163 h 170"/>
                <a:gd name="T4" fmla="*/ 87 w 254"/>
                <a:gd name="T5" fmla="*/ 166 h 170"/>
                <a:gd name="T6" fmla="*/ 38 w 254"/>
                <a:gd name="T7" fmla="*/ 167 h 170"/>
                <a:gd name="T8" fmla="*/ 6 w 254"/>
                <a:gd name="T9" fmla="*/ 168 h 170"/>
                <a:gd name="T10" fmla="*/ 32 w 254"/>
                <a:gd name="T11" fmla="*/ 169 h 170"/>
                <a:gd name="T12" fmla="*/ 85 w 254"/>
                <a:gd name="T13" fmla="*/ 168 h 170"/>
                <a:gd name="T14" fmla="*/ 199 w 254"/>
                <a:gd name="T15" fmla="*/ 164 h 170"/>
                <a:gd name="T16" fmla="*/ 218 w 254"/>
                <a:gd name="T17" fmla="*/ 164 h 170"/>
                <a:gd name="T18" fmla="*/ 248 w 254"/>
                <a:gd name="T19" fmla="*/ 163 h 170"/>
                <a:gd name="T20" fmla="*/ 144 w 254"/>
                <a:gd name="T21" fmla="*/ 0 h 170"/>
                <a:gd name="T22" fmla="*/ 141 w 254"/>
                <a:gd name="T23" fmla="*/ 4 h 170"/>
                <a:gd name="T24" fmla="*/ 130 w 254"/>
                <a:gd name="T25" fmla="*/ 16 h 170"/>
                <a:gd name="T26" fmla="*/ 122 w 254"/>
                <a:gd name="T27" fmla="*/ 24 h 170"/>
                <a:gd name="T28" fmla="*/ 107 w 254"/>
                <a:gd name="T29" fmla="*/ 41 h 170"/>
                <a:gd name="T30" fmla="*/ 104 w 254"/>
                <a:gd name="T31" fmla="*/ 44 h 170"/>
                <a:gd name="T32" fmla="*/ 101 w 254"/>
                <a:gd name="T33" fmla="*/ 47 h 170"/>
                <a:gd name="T34" fmla="*/ 91 w 254"/>
                <a:gd name="T35" fmla="*/ 58 h 170"/>
                <a:gd name="T36" fmla="*/ 88 w 254"/>
                <a:gd name="T37" fmla="*/ 61 h 170"/>
                <a:gd name="T38" fmla="*/ 74 w 254"/>
                <a:gd name="T39" fmla="*/ 77 h 170"/>
                <a:gd name="T40" fmla="*/ 54 w 254"/>
                <a:gd name="T41" fmla="*/ 98 h 170"/>
                <a:gd name="T42" fmla="*/ 2 w 254"/>
                <a:gd name="T43" fmla="*/ 157 h 170"/>
                <a:gd name="T44" fmla="*/ 59 w 254"/>
                <a:gd name="T45" fmla="*/ 96 h 170"/>
                <a:gd name="T46" fmla="*/ 77 w 254"/>
                <a:gd name="T47" fmla="*/ 75 h 170"/>
                <a:gd name="T48" fmla="*/ 91 w 254"/>
                <a:gd name="T49" fmla="*/ 61 h 170"/>
                <a:gd name="T50" fmla="*/ 93 w 254"/>
                <a:gd name="T51" fmla="*/ 58 h 170"/>
                <a:gd name="T52" fmla="*/ 105 w 254"/>
                <a:gd name="T53" fmla="*/ 45 h 170"/>
                <a:gd name="T54" fmla="*/ 109 w 254"/>
                <a:gd name="T55" fmla="*/ 41 h 170"/>
                <a:gd name="T56" fmla="*/ 123 w 254"/>
                <a:gd name="T57" fmla="*/ 26 h 170"/>
                <a:gd name="T58" fmla="*/ 130 w 254"/>
                <a:gd name="T59" fmla="*/ 19 h 170"/>
                <a:gd name="T60" fmla="*/ 140 w 254"/>
                <a:gd name="T61" fmla="*/ 8 h 170"/>
                <a:gd name="T62" fmla="*/ 144 w 254"/>
                <a:gd name="T63" fmla="*/ 3 h 170"/>
                <a:gd name="T64" fmla="*/ 162 w 254"/>
                <a:gd name="T65" fmla="*/ 28 h 170"/>
                <a:gd name="T66" fmla="*/ 164 w 254"/>
                <a:gd name="T67" fmla="*/ 30 h 170"/>
                <a:gd name="T68" fmla="*/ 167 w 254"/>
                <a:gd name="T69" fmla="*/ 34 h 170"/>
                <a:gd name="T70" fmla="*/ 182 w 254"/>
                <a:gd name="T71" fmla="*/ 55 h 170"/>
                <a:gd name="T72" fmla="*/ 192 w 254"/>
                <a:gd name="T73" fmla="*/ 69 h 170"/>
                <a:gd name="T74" fmla="*/ 201 w 254"/>
                <a:gd name="T75" fmla="*/ 81 h 170"/>
                <a:gd name="T76" fmla="*/ 210 w 254"/>
                <a:gd name="T77" fmla="*/ 93 h 170"/>
                <a:gd name="T78" fmla="*/ 212 w 254"/>
                <a:gd name="T79" fmla="*/ 95 h 170"/>
                <a:gd name="T80" fmla="*/ 217 w 254"/>
                <a:gd name="T81" fmla="*/ 102 h 170"/>
                <a:gd name="T82" fmla="*/ 241 w 254"/>
                <a:gd name="T83" fmla="*/ 135 h 170"/>
                <a:gd name="T84" fmla="*/ 254 w 254"/>
                <a:gd name="T85" fmla="*/ 150 h 170"/>
                <a:gd name="T86" fmla="*/ 242 w 254"/>
                <a:gd name="T87" fmla="*/ 133 h 170"/>
                <a:gd name="T88" fmla="*/ 215 w 254"/>
                <a:gd name="T89" fmla="*/ 96 h 170"/>
                <a:gd name="T90" fmla="*/ 212 w 254"/>
                <a:gd name="T91" fmla="*/ 93 h 170"/>
                <a:gd name="T92" fmla="*/ 210 w 254"/>
                <a:gd name="T93" fmla="*/ 90 h 170"/>
                <a:gd name="T94" fmla="*/ 203 w 254"/>
                <a:gd name="T95" fmla="*/ 80 h 170"/>
                <a:gd name="T96" fmla="*/ 193 w 254"/>
                <a:gd name="T97" fmla="*/ 66 h 170"/>
                <a:gd name="T98" fmla="*/ 182 w 254"/>
                <a:gd name="T99" fmla="*/ 51 h 170"/>
                <a:gd name="T100" fmla="*/ 167 w 254"/>
                <a:gd name="T101" fmla="*/ 32 h 170"/>
                <a:gd name="T102" fmla="*/ 165 w 254"/>
                <a:gd name="T103" fmla="*/ 29 h 170"/>
                <a:gd name="T104" fmla="*/ 162 w 254"/>
                <a:gd name="T105" fmla="*/ 24 h 170"/>
                <a:gd name="T106" fmla="*/ 144 w 254"/>
                <a:gd name="T107"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54" h="170">
                  <a:moveTo>
                    <a:pt x="247" y="161"/>
                  </a:moveTo>
                  <a:cubicBezTo>
                    <a:pt x="219" y="162"/>
                    <a:pt x="219" y="162"/>
                    <a:pt x="219" y="162"/>
                  </a:cubicBezTo>
                  <a:cubicBezTo>
                    <a:pt x="218" y="162"/>
                    <a:pt x="218" y="162"/>
                    <a:pt x="218" y="162"/>
                  </a:cubicBezTo>
                  <a:cubicBezTo>
                    <a:pt x="200" y="163"/>
                    <a:pt x="200" y="163"/>
                    <a:pt x="200" y="163"/>
                  </a:cubicBezTo>
                  <a:cubicBezTo>
                    <a:pt x="198" y="163"/>
                    <a:pt x="198" y="163"/>
                    <a:pt x="198" y="163"/>
                  </a:cubicBezTo>
                  <a:cubicBezTo>
                    <a:pt x="87" y="166"/>
                    <a:pt x="87" y="166"/>
                    <a:pt x="87" y="166"/>
                  </a:cubicBezTo>
                  <a:cubicBezTo>
                    <a:pt x="85" y="166"/>
                    <a:pt x="85" y="166"/>
                    <a:pt x="85" y="166"/>
                  </a:cubicBezTo>
                  <a:cubicBezTo>
                    <a:pt x="38" y="167"/>
                    <a:pt x="38" y="167"/>
                    <a:pt x="38" y="167"/>
                  </a:cubicBezTo>
                  <a:cubicBezTo>
                    <a:pt x="35" y="167"/>
                    <a:pt x="35" y="167"/>
                    <a:pt x="35" y="167"/>
                  </a:cubicBezTo>
                  <a:cubicBezTo>
                    <a:pt x="6" y="168"/>
                    <a:pt x="6" y="168"/>
                    <a:pt x="6" y="168"/>
                  </a:cubicBezTo>
                  <a:cubicBezTo>
                    <a:pt x="6" y="169"/>
                    <a:pt x="6" y="170"/>
                    <a:pt x="6" y="170"/>
                  </a:cubicBezTo>
                  <a:cubicBezTo>
                    <a:pt x="32" y="169"/>
                    <a:pt x="32" y="169"/>
                    <a:pt x="32" y="169"/>
                  </a:cubicBezTo>
                  <a:cubicBezTo>
                    <a:pt x="35" y="169"/>
                    <a:pt x="35" y="169"/>
                    <a:pt x="35" y="169"/>
                  </a:cubicBezTo>
                  <a:cubicBezTo>
                    <a:pt x="85" y="168"/>
                    <a:pt x="85" y="168"/>
                    <a:pt x="85" y="168"/>
                  </a:cubicBezTo>
                  <a:cubicBezTo>
                    <a:pt x="87" y="168"/>
                    <a:pt x="87" y="168"/>
                    <a:pt x="87" y="168"/>
                  </a:cubicBezTo>
                  <a:cubicBezTo>
                    <a:pt x="199" y="164"/>
                    <a:pt x="199" y="164"/>
                    <a:pt x="199" y="164"/>
                  </a:cubicBezTo>
                  <a:cubicBezTo>
                    <a:pt x="201" y="164"/>
                    <a:pt x="201" y="164"/>
                    <a:pt x="201" y="164"/>
                  </a:cubicBezTo>
                  <a:cubicBezTo>
                    <a:pt x="218" y="164"/>
                    <a:pt x="218" y="164"/>
                    <a:pt x="218" y="164"/>
                  </a:cubicBezTo>
                  <a:cubicBezTo>
                    <a:pt x="220" y="164"/>
                    <a:pt x="220" y="164"/>
                    <a:pt x="220" y="164"/>
                  </a:cubicBezTo>
                  <a:cubicBezTo>
                    <a:pt x="248" y="163"/>
                    <a:pt x="248" y="163"/>
                    <a:pt x="248" y="163"/>
                  </a:cubicBezTo>
                  <a:cubicBezTo>
                    <a:pt x="247" y="162"/>
                    <a:pt x="247" y="162"/>
                    <a:pt x="247" y="161"/>
                  </a:cubicBezTo>
                  <a:moveTo>
                    <a:pt x="144" y="0"/>
                  </a:moveTo>
                  <a:cubicBezTo>
                    <a:pt x="143" y="2"/>
                    <a:pt x="143" y="2"/>
                    <a:pt x="143" y="2"/>
                  </a:cubicBezTo>
                  <a:cubicBezTo>
                    <a:pt x="141" y="4"/>
                    <a:pt x="141" y="4"/>
                    <a:pt x="141" y="4"/>
                  </a:cubicBezTo>
                  <a:cubicBezTo>
                    <a:pt x="139" y="6"/>
                    <a:pt x="139" y="6"/>
                    <a:pt x="139" y="6"/>
                  </a:cubicBezTo>
                  <a:cubicBezTo>
                    <a:pt x="130" y="16"/>
                    <a:pt x="130" y="16"/>
                    <a:pt x="130" y="16"/>
                  </a:cubicBezTo>
                  <a:cubicBezTo>
                    <a:pt x="128" y="17"/>
                    <a:pt x="128" y="17"/>
                    <a:pt x="128" y="17"/>
                  </a:cubicBezTo>
                  <a:cubicBezTo>
                    <a:pt x="122" y="24"/>
                    <a:pt x="122" y="24"/>
                    <a:pt x="122" y="24"/>
                  </a:cubicBezTo>
                  <a:cubicBezTo>
                    <a:pt x="121" y="26"/>
                    <a:pt x="121" y="26"/>
                    <a:pt x="121" y="26"/>
                  </a:cubicBezTo>
                  <a:cubicBezTo>
                    <a:pt x="107" y="41"/>
                    <a:pt x="107" y="41"/>
                    <a:pt x="107" y="41"/>
                  </a:cubicBezTo>
                  <a:cubicBezTo>
                    <a:pt x="106" y="42"/>
                    <a:pt x="106" y="42"/>
                    <a:pt x="106" y="42"/>
                  </a:cubicBezTo>
                  <a:cubicBezTo>
                    <a:pt x="104" y="44"/>
                    <a:pt x="104" y="44"/>
                    <a:pt x="104" y="44"/>
                  </a:cubicBezTo>
                  <a:cubicBezTo>
                    <a:pt x="103" y="45"/>
                    <a:pt x="103" y="45"/>
                    <a:pt x="103" y="45"/>
                  </a:cubicBezTo>
                  <a:cubicBezTo>
                    <a:pt x="101" y="47"/>
                    <a:pt x="101" y="47"/>
                    <a:pt x="101" y="47"/>
                  </a:cubicBezTo>
                  <a:cubicBezTo>
                    <a:pt x="93" y="55"/>
                    <a:pt x="93" y="55"/>
                    <a:pt x="93" y="55"/>
                  </a:cubicBezTo>
                  <a:cubicBezTo>
                    <a:pt x="91" y="58"/>
                    <a:pt x="91" y="58"/>
                    <a:pt x="91" y="58"/>
                  </a:cubicBezTo>
                  <a:cubicBezTo>
                    <a:pt x="90" y="60"/>
                    <a:pt x="90" y="60"/>
                    <a:pt x="90" y="60"/>
                  </a:cubicBezTo>
                  <a:cubicBezTo>
                    <a:pt x="88" y="61"/>
                    <a:pt x="88" y="61"/>
                    <a:pt x="88" y="61"/>
                  </a:cubicBezTo>
                  <a:cubicBezTo>
                    <a:pt x="75" y="75"/>
                    <a:pt x="75" y="75"/>
                    <a:pt x="75" y="75"/>
                  </a:cubicBezTo>
                  <a:cubicBezTo>
                    <a:pt x="74" y="77"/>
                    <a:pt x="74" y="77"/>
                    <a:pt x="74" y="77"/>
                  </a:cubicBezTo>
                  <a:cubicBezTo>
                    <a:pt x="56" y="96"/>
                    <a:pt x="56" y="96"/>
                    <a:pt x="56" y="96"/>
                  </a:cubicBezTo>
                  <a:cubicBezTo>
                    <a:pt x="54" y="98"/>
                    <a:pt x="54" y="98"/>
                    <a:pt x="54" y="98"/>
                  </a:cubicBezTo>
                  <a:cubicBezTo>
                    <a:pt x="0" y="156"/>
                    <a:pt x="0" y="156"/>
                    <a:pt x="0" y="156"/>
                  </a:cubicBezTo>
                  <a:cubicBezTo>
                    <a:pt x="1" y="157"/>
                    <a:pt x="1" y="157"/>
                    <a:pt x="2" y="157"/>
                  </a:cubicBezTo>
                  <a:cubicBezTo>
                    <a:pt x="57" y="98"/>
                    <a:pt x="57" y="98"/>
                    <a:pt x="57" y="98"/>
                  </a:cubicBezTo>
                  <a:cubicBezTo>
                    <a:pt x="59" y="96"/>
                    <a:pt x="59" y="96"/>
                    <a:pt x="59" y="96"/>
                  </a:cubicBezTo>
                  <a:cubicBezTo>
                    <a:pt x="76" y="77"/>
                    <a:pt x="76" y="77"/>
                    <a:pt x="76" y="77"/>
                  </a:cubicBezTo>
                  <a:cubicBezTo>
                    <a:pt x="77" y="75"/>
                    <a:pt x="77" y="75"/>
                    <a:pt x="77" y="75"/>
                  </a:cubicBezTo>
                  <a:cubicBezTo>
                    <a:pt x="90" y="62"/>
                    <a:pt x="90" y="62"/>
                    <a:pt x="90" y="62"/>
                  </a:cubicBezTo>
                  <a:cubicBezTo>
                    <a:pt x="91" y="61"/>
                    <a:pt x="91" y="61"/>
                    <a:pt x="91" y="61"/>
                  </a:cubicBezTo>
                  <a:cubicBezTo>
                    <a:pt x="91" y="60"/>
                    <a:pt x="91" y="60"/>
                    <a:pt x="91" y="60"/>
                  </a:cubicBezTo>
                  <a:cubicBezTo>
                    <a:pt x="93" y="58"/>
                    <a:pt x="93" y="58"/>
                    <a:pt x="93" y="58"/>
                  </a:cubicBezTo>
                  <a:cubicBezTo>
                    <a:pt x="104" y="47"/>
                    <a:pt x="104" y="47"/>
                    <a:pt x="104" y="47"/>
                  </a:cubicBezTo>
                  <a:cubicBezTo>
                    <a:pt x="105" y="45"/>
                    <a:pt x="105" y="45"/>
                    <a:pt x="105" y="45"/>
                  </a:cubicBezTo>
                  <a:cubicBezTo>
                    <a:pt x="107" y="43"/>
                    <a:pt x="107" y="43"/>
                    <a:pt x="107" y="43"/>
                  </a:cubicBezTo>
                  <a:cubicBezTo>
                    <a:pt x="109" y="41"/>
                    <a:pt x="109" y="41"/>
                    <a:pt x="109" y="41"/>
                  </a:cubicBezTo>
                  <a:cubicBezTo>
                    <a:pt x="109" y="41"/>
                    <a:pt x="109" y="41"/>
                    <a:pt x="109" y="41"/>
                  </a:cubicBezTo>
                  <a:cubicBezTo>
                    <a:pt x="123" y="26"/>
                    <a:pt x="123" y="26"/>
                    <a:pt x="123" y="26"/>
                  </a:cubicBezTo>
                  <a:cubicBezTo>
                    <a:pt x="125" y="24"/>
                    <a:pt x="125" y="24"/>
                    <a:pt x="125" y="24"/>
                  </a:cubicBezTo>
                  <a:cubicBezTo>
                    <a:pt x="130" y="19"/>
                    <a:pt x="130" y="19"/>
                    <a:pt x="130" y="19"/>
                  </a:cubicBezTo>
                  <a:cubicBezTo>
                    <a:pt x="131" y="17"/>
                    <a:pt x="131" y="17"/>
                    <a:pt x="131" y="17"/>
                  </a:cubicBezTo>
                  <a:cubicBezTo>
                    <a:pt x="140" y="8"/>
                    <a:pt x="140" y="8"/>
                    <a:pt x="140" y="8"/>
                  </a:cubicBezTo>
                  <a:cubicBezTo>
                    <a:pt x="141" y="6"/>
                    <a:pt x="141" y="6"/>
                    <a:pt x="141" y="6"/>
                  </a:cubicBezTo>
                  <a:cubicBezTo>
                    <a:pt x="144" y="3"/>
                    <a:pt x="144" y="3"/>
                    <a:pt x="144" y="3"/>
                  </a:cubicBezTo>
                  <a:cubicBezTo>
                    <a:pt x="161" y="26"/>
                    <a:pt x="161" y="26"/>
                    <a:pt x="161" y="26"/>
                  </a:cubicBezTo>
                  <a:cubicBezTo>
                    <a:pt x="162" y="28"/>
                    <a:pt x="162" y="28"/>
                    <a:pt x="162" y="28"/>
                  </a:cubicBezTo>
                  <a:cubicBezTo>
                    <a:pt x="163" y="28"/>
                    <a:pt x="163" y="28"/>
                    <a:pt x="163" y="28"/>
                  </a:cubicBezTo>
                  <a:cubicBezTo>
                    <a:pt x="164" y="30"/>
                    <a:pt x="164" y="30"/>
                    <a:pt x="164" y="30"/>
                  </a:cubicBezTo>
                  <a:cubicBezTo>
                    <a:pt x="165" y="32"/>
                    <a:pt x="165" y="32"/>
                    <a:pt x="165" y="32"/>
                  </a:cubicBezTo>
                  <a:cubicBezTo>
                    <a:pt x="167" y="34"/>
                    <a:pt x="167" y="34"/>
                    <a:pt x="167" y="34"/>
                  </a:cubicBezTo>
                  <a:cubicBezTo>
                    <a:pt x="181" y="54"/>
                    <a:pt x="181" y="54"/>
                    <a:pt x="181" y="54"/>
                  </a:cubicBezTo>
                  <a:cubicBezTo>
                    <a:pt x="182" y="55"/>
                    <a:pt x="182" y="55"/>
                    <a:pt x="182" y="55"/>
                  </a:cubicBezTo>
                  <a:cubicBezTo>
                    <a:pt x="191" y="67"/>
                    <a:pt x="191" y="67"/>
                    <a:pt x="191" y="67"/>
                  </a:cubicBezTo>
                  <a:cubicBezTo>
                    <a:pt x="192" y="69"/>
                    <a:pt x="192" y="69"/>
                    <a:pt x="192" y="69"/>
                  </a:cubicBezTo>
                  <a:cubicBezTo>
                    <a:pt x="196" y="74"/>
                    <a:pt x="196" y="74"/>
                    <a:pt x="196" y="74"/>
                  </a:cubicBezTo>
                  <a:cubicBezTo>
                    <a:pt x="201" y="81"/>
                    <a:pt x="201" y="81"/>
                    <a:pt x="201" y="81"/>
                  </a:cubicBezTo>
                  <a:cubicBezTo>
                    <a:pt x="209" y="91"/>
                    <a:pt x="209" y="91"/>
                    <a:pt x="209" y="91"/>
                  </a:cubicBezTo>
                  <a:cubicBezTo>
                    <a:pt x="210" y="93"/>
                    <a:pt x="210" y="93"/>
                    <a:pt x="210" y="93"/>
                  </a:cubicBezTo>
                  <a:cubicBezTo>
                    <a:pt x="211" y="94"/>
                    <a:pt x="211" y="94"/>
                    <a:pt x="211" y="94"/>
                  </a:cubicBezTo>
                  <a:cubicBezTo>
                    <a:pt x="212" y="95"/>
                    <a:pt x="212" y="95"/>
                    <a:pt x="212" y="95"/>
                  </a:cubicBezTo>
                  <a:cubicBezTo>
                    <a:pt x="215" y="99"/>
                    <a:pt x="215" y="99"/>
                    <a:pt x="215" y="99"/>
                  </a:cubicBezTo>
                  <a:cubicBezTo>
                    <a:pt x="217" y="102"/>
                    <a:pt x="217" y="102"/>
                    <a:pt x="217" y="102"/>
                  </a:cubicBezTo>
                  <a:cubicBezTo>
                    <a:pt x="240" y="133"/>
                    <a:pt x="240" y="133"/>
                    <a:pt x="240" y="133"/>
                  </a:cubicBezTo>
                  <a:cubicBezTo>
                    <a:pt x="241" y="135"/>
                    <a:pt x="241" y="135"/>
                    <a:pt x="241" y="135"/>
                  </a:cubicBezTo>
                  <a:cubicBezTo>
                    <a:pt x="253" y="151"/>
                    <a:pt x="253" y="151"/>
                    <a:pt x="253" y="151"/>
                  </a:cubicBezTo>
                  <a:cubicBezTo>
                    <a:pt x="253" y="150"/>
                    <a:pt x="254" y="150"/>
                    <a:pt x="254" y="150"/>
                  </a:cubicBezTo>
                  <a:cubicBezTo>
                    <a:pt x="244" y="135"/>
                    <a:pt x="244" y="135"/>
                    <a:pt x="244" y="135"/>
                  </a:cubicBezTo>
                  <a:cubicBezTo>
                    <a:pt x="242" y="133"/>
                    <a:pt x="242" y="133"/>
                    <a:pt x="242" y="133"/>
                  </a:cubicBezTo>
                  <a:cubicBezTo>
                    <a:pt x="217" y="99"/>
                    <a:pt x="217" y="99"/>
                    <a:pt x="217" y="99"/>
                  </a:cubicBezTo>
                  <a:cubicBezTo>
                    <a:pt x="215" y="96"/>
                    <a:pt x="215" y="96"/>
                    <a:pt x="215" y="96"/>
                  </a:cubicBezTo>
                  <a:cubicBezTo>
                    <a:pt x="213" y="94"/>
                    <a:pt x="213" y="94"/>
                    <a:pt x="213" y="94"/>
                  </a:cubicBezTo>
                  <a:cubicBezTo>
                    <a:pt x="212" y="93"/>
                    <a:pt x="212" y="93"/>
                    <a:pt x="212" y="93"/>
                  </a:cubicBezTo>
                  <a:cubicBezTo>
                    <a:pt x="211" y="92"/>
                    <a:pt x="211" y="92"/>
                    <a:pt x="211" y="92"/>
                  </a:cubicBezTo>
                  <a:cubicBezTo>
                    <a:pt x="210" y="90"/>
                    <a:pt x="210" y="90"/>
                    <a:pt x="210" y="90"/>
                  </a:cubicBezTo>
                  <a:cubicBezTo>
                    <a:pt x="208" y="86"/>
                    <a:pt x="208" y="86"/>
                    <a:pt x="208" y="86"/>
                  </a:cubicBezTo>
                  <a:cubicBezTo>
                    <a:pt x="203" y="80"/>
                    <a:pt x="203" y="80"/>
                    <a:pt x="203" y="80"/>
                  </a:cubicBezTo>
                  <a:cubicBezTo>
                    <a:pt x="194" y="68"/>
                    <a:pt x="194" y="68"/>
                    <a:pt x="194" y="68"/>
                  </a:cubicBezTo>
                  <a:cubicBezTo>
                    <a:pt x="193" y="66"/>
                    <a:pt x="193" y="66"/>
                    <a:pt x="193" y="66"/>
                  </a:cubicBezTo>
                  <a:cubicBezTo>
                    <a:pt x="183" y="53"/>
                    <a:pt x="183" y="53"/>
                    <a:pt x="183" y="53"/>
                  </a:cubicBezTo>
                  <a:cubicBezTo>
                    <a:pt x="182" y="51"/>
                    <a:pt x="182" y="51"/>
                    <a:pt x="182" y="51"/>
                  </a:cubicBezTo>
                  <a:cubicBezTo>
                    <a:pt x="169" y="34"/>
                    <a:pt x="169" y="34"/>
                    <a:pt x="169" y="34"/>
                  </a:cubicBezTo>
                  <a:cubicBezTo>
                    <a:pt x="167" y="32"/>
                    <a:pt x="167" y="32"/>
                    <a:pt x="167" y="32"/>
                  </a:cubicBezTo>
                  <a:cubicBezTo>
                    <a:pt x="166" y="31"/>
                    <a:pt x="166" y="31"/>
                    <a:pt x="166" y="31"/>
                  </a:cubicBezTo>
                  <a:cubicBezTo>
                    <a:pt x="165" y="29"/>
                    <a:pt x="165" y="29"/>
                    <a:pt x="165" y="29"/>
                  </a:cubicBezTo>
                  <a:cubicBezTo>
                    <a:pt x="163" y="26"/>
                    <a:pt x="163" y="26"/>
                    <a:pt x="163" y="26"/>
                  </a:cubicBezTo>
                  <a:cubicBezTo>
                    <a:pt x="162" y="24"/>
                    <a:pt x="162" y="24"/>
                    <a:pt x="162" y="24"/>
                  </a:cubicBezTo>
                  <a:cubicBezTo>
                    <a:pt x="145" y="2"/>
                    <a:pt x="145" y="2"/>
                    <a:pt x="145" y="2"/>
                  </a:cubicBezTo>
                  <a:cubicBezTo>
                    <a:pt x="144" y="0"/>
                    <a:pt x="144" y="0"/>
                    <a:pt x="144"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87" name="Freeform 67"/>
            <p:cNvSpPr>
              <a:spLocks noEditPoints="1"/>
            </p:cNvSpPr>
            <p:nvPr/>
          </p:nvSpPr>
          <p:spPr bwMode="auto">
            <a:xfrm>
              <a:off x="6414718" y="3337384"/>
              <a:ext cx="1350752" cy="1023025"/>
            </a:xfrm>
            <a:custGeom>
              <a:avLst/>
              <a:gdLst>
                <a:gd name="T0" fmla="*/ 25 w 319"/>
                <a:gd name="T1" fmla="*/ 263 h 265"/>
                <a:gd name="T2" fmla="*/ 92 w 319"/>
                <a:gd name="T3" fmla="*/ 221 h 265"/>
                <a:gd name="T4" fmla="*/ 113 w 319"/>
                <a:gd name="T5" fmla="*/ 205 h 265"/>
                <a:gd name="T6" fmla="*/ 94 w 319"/>
                <a:gd name="T7" fmla="*/ 220 h 265"/>
                <a:gd name="T8" fmla="*/ 113 w 319"/>
                <a:gd name="T9" fmla="*/ 205 h 265"/>
                <a:gd name="T10" fmla="*/ 11 w 319"/>
                <a:gd name="T11" fmla="*/ 258 h 265"/>
                <a:gd name="T12" fmla="*/ 8 w 319"/>
                <a:gd name="T13" fmla="*/ 202 h 265"/>
                <a:gd name="T14" fmla="*/ 152 w 319"/>
                <a:gd name="T15" fmla="*/ 179 h 265"/>
                <a:gd name="T16" fmla="*/ 116 w 319"/>
                <a:gd name="T17" fmla="*/ 205 h 265"/>
                <a:gd name="T18" fmla="*/ 152 w 319"/>
                <a:gd name="T19" fmla="*/ 179 h 265"/>
                <a:gd name="T20" fmla="*/ 157 w 319"/>
                <a:gd name="T21" fmla="*/ 176 h 265"/>
                <a:gd name="T22" fmla="*/ 155 w 319"/>
                <a:gd name="T23" fmla="*/ 177 h 265"/>
                <a:gd name="T24" fmla="*/ 155 w 319"/>
                <a:gd name="T25" fmla="*/ 179 h 265"/>
                <a:gd name="T26" fmla="*/ 156 w 319"/>
                <a:gd name="T27" fmla="*/ 178 h 265"/>
                <a:gd name="T28" fmla="*/ 200 w 319"/>
                <a:gd name="T29" fmla="*/ 150 h 265"/>
                <a:gd name="T30" fmla="*/ 232 w 319"/>
                <a:gd name="T31" fmla="*/ 126 h 265"/>
                <a:gd name="T32" fmla="*/ 201 w 319"/>
                <a:gd name="T33" fmla="*/ 149 h 265"/>
                <a:gd name="T34" fmla="*/ 232 w 319"/>
                <a:gd name="T35" fmla="*/ 126 h 265"/>
                <a:gd name="T36" fmla="*/ 0 w 319"/>
                <a:gd name="T37" fmla="*/ 87 h 265"/>
                <a:gd name="T38" fmla="*/ 6 w 319"/>
                <a:gd name="T39" fmla="*/ 199 h 265"/>
                <a:gd name="T40" fmla="*/ 1 w 319"/>
                <a:gd name="T41" fmla="*/ 116 h 265"/>
                <a:gd name="T42" fmla="*/ 311 w 319"/>
                <a:gd name="T43" fmla="*/ 69 h 265"/>
                <a:gd name="T44" fmla="*/ 314 w 319"/>
                <a:gd name="T45" fmla="*/ 72 h 265"/>
                <a:gd name="T46" fmla="*/ 297 w 319"/>
                <a:gd name="T47" fmla="*/ 83 h 265"/>
                <a:gd name="T48" fmla="*/ 282 w 319"/>
                <a:gd name="T49" fmla="*/ 93 h 265"/>
                <a:gd name="T50" fmla="*/ 280 w 319"/>
                <a:gd name="T51" fmla="*/ 94 h 265"/>
                <a:gd name="T52" fmla="*/ 256 w 319"/>
                <a:gd name="T53" fmla="*/ 110 h 265"/>
                <a:gd name="T54" fmla="*/ 243 w 319"/>
                <a:gd name="T55" fmla="*/ 119 h 265"/>
                <a:gd name="T56" fmla="*/ 237 w 319"/>
                <a:gd name="T57" fmla="*/ 123 h 265"/>
                <a:gd name="T58" fmla="*/ 235 w 319"/>
                <a:gd name="T59" fmla="*/ 126 h 265"/>
                <a:gd name="T60" fmla="*/ 239 w 319"/>
                <a:gd name="T61" fmla="*/ 124 h 265"/>
                <a:gd name="T62" fmla="*/ 245 w 319"/>
                <a:gd name="T63" fmla="*/ 120 h 265"/>
                <a:gd name="T64" fmla="*/ 259 w 319"/>
                <a:gd name="T65" fmla="*/ 110 h 265"/>
                <a:gd name="T66" fmla="*/ 283 w 319"/>
                <a:gd name="T67" fmla="*/ 94 h 265"/>
                <a:gd name="T68" fmla="*/ 300 w 319"/>
                <a:gd name="T69" fmla="*/ 83 h 265"/>
                <a:gd name="T70" fmla="*/ 315 w 319"/>
                <a:gd name="T71" fmla="*/ 73 h 265"/>
                <a:gd name="T72" fmla="*/ 319 w 319"/>
                <a:gd name="T73" fmla="*/ 71 h 265"/>
                <a:gd name="T74" fmla="*/ 311 w 319"/>
                <a:gd name="T75" fmla="*/ 69 h 265"/>
                <a:gd name="T76" fmla="*/ 0 w 319"/>
                <a:gd name="T77" fmla="*/ 43 h 265"/>
                <a:gd name="T78" fmla="*/ 0 w 319"/>
                <a:gd name="T79" fmla="*/ 57 h 265"/>
                <a:gd name="T80" fmla="*/ 1 w 319"/>
                <a:gd name="T81" fmla="*/ 45 h 265"/>
                <a:gd name="T82" fmla="*/ 1 w 319"/>
                <a:gd name="T83" fmla="*/ 13 h 265"/>
                <a:gd name="T84" fmla="*/ 16 w 319"/>
                <a:gd name="T85" fmla="*/ 0 h 265"/>
                <a:gd name="T86" fmla="*/ 114 w 319"/>
                <a:gd name="T87" fmla="*/ 24 h 265"/>
                <a:gd name="T88" fmla="*/ 155 w 319"/>
                <a:gd name="T89" fmla="*/ 34 h 265"/>
                <a:gd name="T90" fmla="*/ 200 w 319"/>
                <a:gd name="T91" fmla="*/ 45 h 265"/>
                <a:gd name="T92" fmla="*/ 230 w 319"/>
                <a:gd name="T93" fmla="*/ 52 h 265"/>
                <a:gd name="T94" fmla="*/ 276 w 319"/>
                <a:gd name="T95" fmla="*/ 63 h 265"/>
                <a:gd name="T96" fmla="*/ 293 w 319"/>
                <a:gd name="T97" fmla="*/ 67 h 265"/>
                <a:gd name="T98" fmla="*/ 306 w 319"/>
                <a:gd name="T99" fmla="*/ 70 h 265"/>
                <a:gd name="T100" fmla="*/ 306 w 319"/>
                <a:gd name="T101" fmla="*/ 68 h 265"/>
                <a:gd name="T102" fmla="*/ 276 w 319"/>
                <a:gd name="T103" fmla="*/ 61 h 265"/>
                <a:gd name="T104" fmla="*/ 229 w 319"/>
                <a:gd name="T105" fmla="*/ 50 h 265"/>
                <a:gd name="T106" fmla="*/ 198 w 319"/>
                <a:gd name="T107" fmla="*/ 42 h 265"/>
                <a:gd name="T108" fmla="*/ 155 w 319"/>
                <a:gd name="T109" fmla="*/ 32 h 265"/>
                <a:gd name="T110" fmla="*/ 114 w 319"/>
                <a:gd name="T111" fmla="*/ 23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19" h="265">
                  <a:moveTo>
                    <a:pt x="89" y="221"/>
                  </a:moveTo>
                  <a:cubicBezTo>
                    <a:pt x="25" y="263"/>
                    <a:pt x="25" y="263"/>
                    <a:pt x="25" y="263"/>
                  </a:cubicBezTo>
                  <a:cubicBezTo>
                    <a:pt x="25" y="264"/>
                    <a:pt x="25" y="264"/>
                    <a:pt x="26" y="265"/>
                  </a:cubicBezTo>
                  <a:cubicBezTo>
                    <a:pt x="92" y="221"/>
                    <a:pt x="92" y="221"/>
                    <a:pt x="92" y="221"/>
                  </a:cubicBezTo>
                  <a:cubicBezTo>
                    <a:pt x="89" y="221"/>
                    <a:pt x="89" y="221"/>
                    <a:pt x="89" y="221"/>
                  </a:cubicBezTo>
                  <a:moveTo>
                    <a:pt x="113" y="205"/>
                  </a:moveTo>
                  <a:cubicBezTo>
                    <a:pt x="91" y="219"/>
                    <a:pt x="91" y="219"/>
                    <a:pt x="91" y="219"/>
                  </a:cubicBezTo>
                  <a:cubicBezTo>
                    <a:pt x="94" y="220"/>
                    <a:pt x="94" y="220"/>
                    <a:pt x="94" y="220"/>
                  </a:cubicBezTo>
                  <a:cubicBezTo>
                    <a:pt x="114" y="206"/>
                    <a:pt x="114" y="206"/>
                    <a:pt x="114" y="206"/>
                  </a:cubicBezTo>
                  <a:cubicBezTo>
                    <a:pt x="113" y="205"/>
                    <a:pt x="113" y="205"/>
                    <a:pt x="113" y="205"/>
                  </a:cubicBezTo>
                  <a:moveTo>
                    <a:pt x="7" y="201"/>
                  </a:moveTo>
                  <a:cubicBezTo>
                    <a:pt x="11" y="258"/>
                    <a:pt x="11" y="258"/>
                    <a:pt x="11" y="258"/>
                  </a:cubicBezTo>
                  <a:cubicBezTo>
                    <a:pt x="12" y="258"/>
                    <a:pt x="13" y="258"/>
                    <a:pt x="13" y="258"/>
                  </a:cubicBezTo>
                  <a:cubicBezTo>
                    <a:pt x="8" y="202"/>
                    <a:pt x="8" y="202"/>
                    <a:pt x="8" y="202"/>
                  </a:cubicBezTo>
                  <a:cubicBezTo>
                    <a:pt x="7" y="201"/>
                    <a:pt x="7" y="201"/>
                    <a:pt x="7" y="201"/>
                  </a:cubicBezTo>
                  <a:moveTo>
                    <a:pt x="152" y="179"/>
                  </a:moveTo>
                  <a:cubicBezTo>
                    <a:pt x="114" y="204"/>
                    <a:pt x="114" y="204"/>
                    <a:pt x="114" y="204"/>
                  </a:cubicBezTo>
                  <a:cubicBezTo>
                    <a:pt x="116" y="205"/>
                    <a:pt x="116" y="205"/>
                    <a:pt x="116" y="205"/>
                  </a:cubicBezTo>
                  <a:cubicBezTo>
                    <a:pt x="154" y="180"/>
                    <a:pt x="154" y="180"/>
                    <a:pt x="154" y="180"/>
                  </a:cubicBezTo>
                  <a:cubicBezTo>
                    <a:pt x="152" y="179"/>
                    <a:pt x="152" y="179"/>
                    <a:pt x="152" y="179"/>
                  </a:cubicBezTo>
                  <a:moveTo>
                    <a:pt x="200" y="148"/>
                  </a:moveTo>
                  <a:cubicBezTo>
                    <a:pt x="157" y="176"/>
                    <a:pt x="157" y="176"/>
                    <a:pt x="157" y="176"/>
                  </a:cubicBezTo>
                  <a:cubicBezTo>
                    <a:pt x="157" y="176"/>
                    <a:pt x="157" y="176"/>
                    <a:pt x="157" y="176"/>
                  </a:cubicBezTo>
                  <a:cubicBezTo>
                    <a:pt x="155" y="177"/>
                    <a:pt x="155" y="177"/>
                    <a:pt x="155" y="177"/>
                  </a:cubicBezTo>
                  <a:cubicBezTo>
                    <a:pt x="154" y="178"/>
                    <a:pt x="154" y="178"/>
                    <a:pt x="154" y="178"/>
                  </a:cubicBezTo>
                  <a:cubicBezTo>
                    <a:pt x="155" y="179"/>
                    <a:pt x="155" y="179"/>
                    <a:pt x="155" y="179"/>
                  </a:cubicBezTo>
                  <a:cubicBezTo>
                    <a:pt x="155" y="179"/>
                    <a:pt x="155" y="179"/>
                    <a:pt x="155" y="179"/>
                  </a:cubicBezTo>
                  <a:cubicBezTo>
                    <a:pt x="156" y="178"/>
                    <a:pt x="156" y="178"/>
                    <a:pt x="156" y="178"/>
                  </a:cubicBezTo>
                  <a:cubicBezTo>
                    <a:pt x="158" y="177"/>
                    <a:pt x="158" y="177"/>
                    <a:pt x="158" y="177"/>
                  </a:cubicBezTo>
                  <a:cubicBezTo>
                    <a:pt x="200" y="150"/>
                    <a:pt x="200" y="150"/>
                    <a:pt x="200" y="150"/>
                  </a:cubicBezTo>
                  <a:cubicBezTo>
                    <a:pt x="200" y="148"/>
                    <a:pt x="200" y="148"/>
                    <a:pt x="200" y="148"/>
                  </a:cubicBezTo>
                  <a:moveTo>
                    <a:pt x="232" y="126"/>
                  </a:moveTo>
                  <a:cubicBezTo>
                    <a:pt x="201" y="146"/>
                    <a:pt x="201" y="146"/>
                    <a:pt x="201" y="146"/>
                  </a:cubicBezTo>
                  <a:cubicBezTo>
                    <a:pt x="201" y="149"/>
                    <a:pt x="201" y="149"/>
                    <a:pt x="201" y="149"/>
                  </a:cubicBezTo>
                  <a:cubicBezTo>
                    <a:pt x="234" y="127"/>
                    <a:pt x="234" y="127"/>
                    <a:pt x="234" y="127"/>
                  </a:cubicBezTo>
                  <a:cubicBezTo>
                    <a:pt x="232" y="126"/>
                    <a:pt x="232" y="126"/>
                    <a:pt x="232" y="126"/>
                  </a:cubicBezTo>
                  <a:moveTo>
                    <a:pt x="1" y="87"/>
                  </a:moveTo>
                  <a:cubicBezTo>
                    <a:pt x="1" y="87"/>
                    <a:pt x="0" y="87"/>
                    <a:pt x="0" y="87"/>
                  </a:cubicBezTo>
                  <a:cubicBezTo>
                    <a:pt x="0" y="116"/>
                    <a:pt x="0" y="116"/>
                    <a:pt x="0" y="116"/>
                  </a:cubicBezTo>
                  <a:cubicBezTo>
                    <a:pt x="6" y="199"/>
                    <a:pt x="6" y="199"/>
                    <a:pt x="6" y="199"/>
                  </a:cubicBezTo>
                  <a:cubicBezTo>
                    <a:pt x="8" y="200"/>
                    <a:pt x="8" y="200"/>
                    <a:pt x="8" y="200"/>
                  </a:cubicBezTo>
                  <a:cubicBezTo>
                    <a:pt x="1" y="116"/>
                    <a:pt x="1" y="116"/>
                    <a:pt x="1" y="116"/>
                  </a:cubicBezTo>
                  <a:cubicBezTo>
                    <a:pt x="1" y="87"/>
                    <a:pt x="1" y="87"/>
                    <a:pt x="1" y="87"/>
                  </a:cubicBezTo>
                  <a:moveTo>
                    <a:pt x="311" y="69"/>
                  </a:moveTo>
                  <a:cubicBezTo>
                    <a:pt x="309" y="70"/>
                    <a:pt x="309" y="70"/>
                    <a:pt x="309" y="70"/>
                  </a:cubicBezTo>
                  <a:cubicBezTo>
                    <a:pt x="314" y="72"/>
                    <a:pt x="314" y="72"/>
                    <a:pt x="314" y="72"/>
                  </a:cubicBezTo>
                  <a:cubicBezTo>
                    <a:pt x="299" y="82"/>
                    <a:pt x="299" y="82"/>
                    <a:pt x="299" y="82"/>
                  </a:cubicBezTo>
                  <a:cubicBezTo>
                    <a:pt x="297" y="83"/>
                    <a:pt x="297" y="83"/>
                    <a:pt x="297" y="83"/>
                  </a:cubicBezTo>
                  <a:cubicBezTo>
                    <a:pt x="284" y="92"/>
                    <a:pt x="284" y="92"/>
                    <a:pt x="284" y="92"/>
                  </a:cubicBezTo>
                  <a:cubicBezTo>
                    <a:pt x="282" y="93"/>
                    <a:pt x="282" y="93"/>
                    <a:pt x="282" y="93"/>
                  </a:cubicBezTo>
                  <a:cubicBezTo>
                    <a:pt x="282" y="93"/>
                    <a:pt x="282" y="93"/>
                    <a:pt x="282" y="93"/>
                  </a:cubicBezTo>
                  <a:cubicBezTo>
                    <a:pt x="280" y="94"/>
                    <a:pt x="280" y="94"/>
                    <a:pt x="280" y="94"/>
                  </a:cubicBezTo>
                  <a:cubicBezTo>
                    <a:pt x="258" y="109"/>
                    <a:pt x="258" y="109"/>
                    <a:pt x="258" y="109"/>
                  </a:cubicBezTo>
                  <a:cubicBezTo>
                    <a:pt x="256" y="110"/>
                    <a:pt x="256" y="110"/>
                    <a:pt x="256" y="110"/>
                  </a:cubicBezTo>
                  <a:cubicBezTo>
                    <a:pt x="244" y="118"/>
                    <a:pt x="244" y="118"/>
                    <a:pt x="244" y="118"/>
                  </a:cubicBezTo>
                  <a:cubicBezTo>
                    <a:pt x="243" y="119"/>
                    <a:pt x="243" y="119"/>
                    <a:pt x="243" y="119"/>
                  </a:cubicBezTo>
                  <a:cubicBezTo>
                    <a:pt x="239" y="122"/>
                    <a:pt x="239" y="122"/>
                    <a:pt x="239" y="122"/>
                  </a:cubicBezTo>
                  <a:cubicBezTo>
                    <a:pt x="237" y="123"/>
                    <a:pt x="237" y="123"/>
                    <a:pt x="237" y="123"/>
                  </a:cubicBezTo>
                  <a:cubicBezTo>
                    <a:pt x="234" y="125"/>
                    <a:pt x="234" y="125"/>
                    <a:pt x="234" y="125"/>
                  </a:cubicBezTo>
                  <a:cubicBezTo>
                    <a:pt x="235" y="126"/>
                    <a:pt x="235" y="126"/>
                    <a:pt x="235" y="126"/>
                  </a:cubicBezTo>
                  <a:cubicBezTo>
                    <a:pt x="237" y="125"/>
                    <a:pt x="237" y="125"/>
                    <a:pt x="237" y="125"/>
                  </a:cubicBezTo>
                  <a:cubicBezTo>
                    <a:pt x="239" y="124"/>
                    <a:pt x="239" y="124"/>
                    <a:pt x="239" y="124"/>
                  </a:cubicBezTo>
                  <a:cubicBezTo>
                    <a:pt x="243" y="121"/>
                    <a:pt x="243" y="121"/>
                    <a:pt x="243" y="121"/>
                  </a:cubicBezTo>
                  <a:cubicBezTo>
                    <a:pt x="245" y="120"/>
                    <a:pt x="245" y="120"/>
                    <a:pt x="245" y="120"/>
                  </a:cubicBezTo>
                  <a:cubicBezTo>
                    <a:pt x="257" y="111"/>
                    <a:pt x="257" y="111"/>
                    <a:pt x="257" y="111"/>
                  </a:cubicBezTo>
                  <a:cubicBezTo>
                    <a:pt x="259" y="110"/>
                    <a:pt x="259" y="110"/>
                    <a:pt x="259" y="110"/>
                  </a:cubicBezTo>
                  <a:cubicBezTo>
                    <a:pt x="282" y="95"/>
                    <a:pt x="282" y="95"/>
                    <a:pt x="282" y="95"/>
                  </a:cubicBezTo>
                  <a:cubicBezTo>
                    <a:pt x="283" y="94"/>
                    <a:pt x="283" y="94"/>
                    <a:pt x="283" y="94"/>
                  </a:cubicBezTo>
                  <a:cubicBezTo>
                    <a:pt x="284" y="94"/>
                    <a:pt x="284" y="94"/>
                    <a:pt x="284" y="94"/>
                  </a:cubicBezTo>
                  <a:cubicBezTo>
                    <a:pt x="300" y="83"/>
                    <a:pt x="300" y="83"/>
                    <a:pt x="300" y="83"/>
                  </a:cubicBezTo>
                  <a:cubicBezTo>
                    <a:pt x="302" y="82"/>
                    <a:pt x="302" y="82"/>
                    <a:pt x="302" y="82"/>
                  </a:cubicBezTo>
                  <a:cubicBezTo>
                    <a:pt x="315" y="73"/>
                    <a:pt x="315" y="73"/>
                    <a:pt x="315" y="73"/>
                  </a:cubicBezTo>
                  <a:cubicBezTo>
                    <a:pt x="319" y="71"/>
                    <a:pt x="319" y="71"/>
                    <a:pt x="319" y="71"/>
                  </a:cubicBezTo>
                  <a:cubicBezTo>
                    <a:pt x="319" y="71"/>
                    <a:pt x="319" y="71"/>
                    <a:pt x="319" y="71"/>
                  </a:cubicBezTo>
                  <a:cubicBezTo>
                    <a:pt x="315" y="70"/>
                    <a:pt x="315" y="70"/>
                    <a:pt x="315" y="70"/>
                  </a:cubicBezTo>
                  <a:cubicBezTo>
                    <a:pt x="311" y="69"/>
                    <a:pt x="311" y="69"/>
                    <a:pt x="311" y="69"/>
                  </a:cubicBezTo>
                  <a:moveTo>
                    <a:pt x="0" y="13"/>
                  </a:moveTo>
                  <a:cubicBezTo>
                    <a:pt x="0" y="43"/>
                    <a:pt x="0" y="43"/>
                    <a:pt x="0" y="43"/>
                  </a:cubicBezTo>
                  <a:cubicBezTo>
                    <a:pt x="0" y="45"/>
                    <a:pt x="0" y="45"/>
                    <a:pt x="0" y="45"/>
                  </a:cubicBezTo>
                  <a:cubicBezTo>
                    <a:pt x="0" y="57"/>
                    <a:pt x="0" y="57"/>
                    <a:pt x="0" y="57"/>
                  </a:cubicBezTo>
                  <a:cubicBezTo>
                    <a:pt x="0" y="57"/>
                    <a:pt x="1" y="57"/>
                    <a:pt x="1" y="57"/>
                  </a:cubicBezTo>
                  <a:cubicBezTo>
                    <a:pt x="1" y="45"/>
                    <a:pt x="1" y="45"/>
                    <a:pt x="1" y="45"/>
                  </a:cubicBezTo>
                  <a:cubicBezTo>
                    <a:pt x="1" y="43"/>
                    <a:pt x="1" y="43"/>
                    <a:pt x="1" y="43"/>
                  </a:cubicBezTo>
                  <a:cubicBezTo>
                    <a:pt x="1" y="13"/>
                    <a:pt x="1" y="13"/>
                    <a:pt x="1" y="13"/>
                  </a:cubicBezTo>
                  <a:cubicBezTo>
                    <a:pt x="1" y="13"/>
                    <a:pt x="0" y="13"/>
                    <a:pt x="0" y="13"/>
                  </a:cubicBezTo>
                  <a:moveTo>
                    <a:pt x="16" y="0"/>
                  </a:moveTo>
                  <a:cubicBezTo>
                    <a:pt x="16" y="0"/>
                    <a:pt x="16" y="1"/>
                    <a:pt x="16" y="1"/>
                  </a:cubicBezTo>
                  <a:cubicBezTo>
                    <a:pt x="114" y="24"/>
                    <a:pt x="114" y="24"/>
                    <a:pt x="114" y="24"/>
                  </a:cubicBezTo>
                  <a:cubicBezTo>
                    <a:pt x="116" y="25"/>
                    <a:pt x="116" y="25"/>
                    <a:pt x="116" y="25"/>
                  </a:cubicBezTo>
                  <a:cubicBezTo>
                    <a:pt x="155" y="34"/>
                    <a:pt x="155" y="34"/>
                    <a:pt x="155" y="34"/>
                  </a:cubicBezTo>
                  <a:cubicBezTo>
                    <a:pt x="157" y="35"/>
                    <a:pt x="157" y="35"/>
                    <a:pt x="157" y="35"/>
                  </a:cubicBezTo>
                  <a:cubicBezTo>
                    <a:pt x="200" y="45"/>
                    <a:pt x="200" y="45"/>
                    <a:pt x="200" y="45"/>
                  </a:cubicBezTo>
                  <a:cubicBezTo>
                    <a:pt x="203" y="45"/>
                    <a:pt x="203" y="45"/>
                    <a:pt x="203" y="45"/>
                  </a:cubicBezTo>
                  <a:cubicBezTo>
                    <a:pt x="230" y="52"/>
                    <a:pt x="230" y="52"/>
                    <a:pt x="230" y="52"/>
                  </a:cubicBezTo>
                  <a:cubicBezTo>
                    <a:pt x="231" y="52"/>
                    <a:pt x="231" y="52"/>
                    <a:pt x="231" y="52"/>
                  </a:cubicBezTo>
                  <a:cubicBezTo>
                    <a:pt x="276" y="63"/>
                    <a:pt x="276" y="63"/>
                    <a:pt x="276" y="63"/>
                  </a:cubicBezTo>
                  <a:cubicBezTo>
                    <a:pt x="278" y="63"/>
                    <a:pt x="278" y="63"/>
                    <a:pt x="278" y="63"/>
                  </a:cubicBezTo>
                  <a:cubicBezTo>
                    <a:pt x="293" y="67"/>
                    <a:pt x="293" y="67"/>
                    <a:pt x="293" y="67"/>
                  </a:cubicBezTo>
                  <a:cubicBezTo>
                    <a:pt x="306" y="70"/>
                    <a:pt x="306" y="70"/>
                    <a:pt x="306" y="70"/>
                  </a:cubicBezTo>
                  <a:cubicBezTo>
                    <a:pt x="306" y="70"/>
                    <a:pt x="306" y="70"/>
                    <a:pt x="306" y="70"/>
                  </a:cubicBezTo>
                  <a:cubicBezTo>
                    <a:pt x="308" y="68"/>
                    <a:pt x="308" y="68"/>
                    <a:pt x="308" y="68"/>
                  </a:cubicBezTo>
                  <a:cubicBezTo>
                    <a:pt x="306" y="68"/>
                    <a:pt x="306" y="68"/>
                    <a:pt x="306" y="68"/>
                  </a:cubicBezTo>
                  <a:cubicBezTo>
                    <a:pt x="278" y="61"/>
                    <a:pt x="278" y="61"/>
                    <a:pt x="278" y="61"/>
                  </a:cubicBezTo>
                  <a:cubicBezTo>
                    <a:pt x="276" y="61"/>
                    <a:pt x="276" y="61"/>
                    <a:pt x="276" y="61"/>
                  </a:cubicBezTo>
                  <a:cubicBezTo>
                    <a:pt x="231" y="50"/>
                    <a:pt x="231" y="50"/>
                    <a:pt x="231" y="50"/>
                  </a:cubicBezTo>
                  <a:cubicBezTo>
                    <a:pt x="229" y="50"/>
                    <a:pt x="229" y="50"/>
                    <a:pt x="229" y="50"/>
                  </a:cubicBezTo>
                  <a:cubicBezTo>
                    <a:pt x="201" y="43"/>
                    <a:pt x="201" y="43"/>
                    <a:pt x="201" y="43"/>
                  </a:cubicBezTo>
                  <a:cubicBezTo>
                    <a:pt x="198" y="42"/>
                    <a:pt x="198" y="42"/>
                    <a:pt x="198" y="42"/>
                  </a:cubicBezTo>
                  <a:cubicBezTo>
                    <a:pt x="157" y="33"/>
                    <a:pt x="157" y="33"/>
                    <a:pt x="157" y="33"/>
                  </a:cubicBezTo>
                  <a:cubicBezTo>
                    <a:pt x="155" y="32"/>
                    <a:pt x="155" y="32"/>
                    <a:pt x="155" y="32"/>
                  </a:cubicBezTo>
                  <a:cubicBezTo>
                    <a:pt x="116" y="23"/>
                    <a:pt x="116" y="23"/>
                    <a:pt x="116" y="23"/>
                  </a:cubicBezTo>
                  <a:cubicBezTo>
                    <a:pt x="114" y="23"/>
                    <a:pt x="114" y="23"/>
                    <a:pt x="114" y="23"/>
                  </a:cubicBezTo>
                  <a:cubicBezTo>
                    <a:pt x="16" y="0"/>
                    <a:pt x="16" y="0"/>
                    <a:pt x="16"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88" name="Freeform 68"/>
            <p:cNvSpPr>
              <a:spLocks noEditPoints="1"/>
            </p:cNvSpPr>
            <p:nvPr/>
          </p:nvSpPr>
          <p:spPr bwMode="auto">
            <a:xfrm>
              <a:off x="6870933" y="3314614"/>
              <a:ext cx="1325705" cy="1092962"/>
            </a:xfrm>
            <a:custGeom>
              <a:avLst/>
              <a:gdLst>
                <a:gd name="T0" fmla="*/ 77 w 313"/>
                <a:gd name="T1" fmla="*/ 283 h 283"/>
                <a:gd name="T2" fmla="*/ 99 w 313"/>
                <a:gd name="T3" fmla="*/ 254 h 283"/>
                <a:gd name="T4" fmla="*/ 32 w 313"/>
                <a:gd name="T5" fmla="*/ 239 h 283"/>
                <a:gd name="T6" fmla="*/ 103 w 313"/>
                <a:gd name="T7" fmla="*/ 249 h 283"/>
                <a:gd name="T8" fmla="*/ 104 w 313"/>
                <a:gd name="T9" fmla="*/ 250 h 283"/>
                <a:gd name="T10" fmla="*/ 115 w 313"/>
                <a:gd name="T11" fmla="*/ 234 h 283"/>
                <a:gd name="T12" fmla="*/ 0 w 313"/>
                <a:gd name="T13" fmla="*/ 207 h 283"/>
                <a:gd name="T14" fmla="*/ 6 w 313"/>
                <a:gd name="T15" fmla="*/ 212 h 283"/>
                <a:gd name="T16" fmla="*/ 8 w 313"/>
                <a:gd name="T17" fmla="*/ 211 h 283"/>
                <a:gd name="T18" fmla="*/ 40 w 313"/>
                <a:gd name="T19" fmla="*/ 183 h 283"/>
                <a:gd name="T20" fmla="*/ 49 w 313"/>
                <a:gd name="T21" fmla="*/ 174 h 283"/>
                <a:gd name="T22" fmla="*/ 43 w 313"/>
                <a:gd name="T23" fmla="*/ 178 h 283"/>
                <a:gd name="T24" fmla="*/ 44 w 313"/>
                <a:gd name="T25" fmla="*/ 180 h 283"/>
                <a:gd name="T26" fmla="*/ 49 w 313"/>
                <a:gd name="T27" fmla="*/ 177 h 283"/>
                <a:gd name="T28" fmla="*/ 118 w 313"/>
                <a:gd name="T29" fmla="*/ 129 h 283"/>
                <a:gd name="T30" fmla="*/ 120 w 313"/>
                <a:gd name="T31" fmla="*/ 130 h 283"/>
                <a:gd name="T32" fmla="*/ 266 w 313"/>
                <a:gd name="T33" fmla="*/ 30 h 283"/>
                <a:gd name="T34" fmla="*/ 254 w 313"/>
                <a:gd name="T35" fmla="*/ 39 h 283"/>
                <a:gd name="T36" fmla="*/ 236 w 313"/>
                <a:gd name="T37" fmla="*/ 51 h 283"/>
                <a:gd name="T38" fmla="*/ 200 w 313"/>
                <a:gd name="T39" fmla="*/ 74 h 283"/>
                <a:gd name="T40" fmla="*/ 178 w 313"/>
                <a:gd name="T41" fmla="*/ 89 h 283"/>
                <a:gd name="T42" fmla="*/ 170 w 313"/>
                <a:gd name="T43" fmla="*/ 95 h 283"/>
                <a:gd name="T44" fmla="*/ 144 w 313"/>
                <a:gd name="T45" fmla="*/ 111 h 283"/>
                <a:gd name="T46" fmla="*/ 131 w 313"/>
                <a:gd name="T47" fmla="*/ 120 h 283"/>
                <a:gd name="T48" fmla="*/ 122 w 313"/>
                <a:gd name="T49" fmla="*/ 129 h 283"/>
                <a:gd name="T50" fmla="*/ 134 w 313"/>
                <a:gd name="T51" fmla="*/ 120 h 283"/>
                <a:gd name="T52" fmla="*/ 147 w 313"/>
                <a:gd name="T53" fmla="*/ 112 h 283"/>
                <a:gd name="T54" fmla="*/ 173 w 313"/>
                <a:gd name="T55" fmla="*/ 94 h 283"/>
                <a:gd name="T56" fmla="*/ 184 w 313"/>
                <a:gd name="T57" fmla="*/ 87 h 283"/>
                <a:gd name="T58" fmla="*/ 204 w 313"/>
                <a:gd name="T59" fmla="*/ 74 h 283"/>
                <a:gd name="T60" fmla="*/ 253 w 313"/>
                <a:gd name="T61" fmla="*/ 42 h 283"/>
                <a:gd name="T62" fmla="*/ 262 w 313"/>
                <a:gd name="T63" fmla="*/ 36 h 283"/>
                <a:gd name="T64" fmla="*/ 269 w 313"/>
                <a:gd name="T65" fmla="*/ 31 h 283"/>
                <a:gd name="T66" fmla="*/ 303 w 313"/>
                <a:gd name="T67" fmla="*/ 8 h 283"/>
                <a:gd name="T68" fmla="*/ 313 w 313"/>
                <a:gd name="T69" fmla="*/ 0 h 283"/>
                <a:gd name="T70" fmla="*/ 298 w 313"/>
                <a:gd name="T71" fmla="*/ 10 h 283"/>
                <a:gd name="T72" fmla="*/ 287 w 313"/>
                <a:gd name="T73" fmla="*/ 17 h 283"/>
                <a:gd name="T74" fmla="*/ 300 w 313"/>
                <a:gd name="T75" fmla="*/ 10 h 283"/>
                <a:gd name="T76" fmla="*/ 300 w 313"/>
                <a:gd name="T77" fmla="*/ 12 h 283"/>
                <a:gd name="T78" fmla="*/ 280 w 313"/>
                <a:gd name="T79" fmla="*/ 36 h 283"/>
                <a:gd name="T80" fmla="*/ 275 w 313"/>
                <a:gd name="T81" fmla="*/ 42 h 283"/>
                <a:gd name="T82" fmla="*/ 271 w 313"/>
                <a:gd name="T83" fmla="*/ 47 h 283"/>
                <a:gd name="T84" fmla="*/ 262 w 313"/>
                <a:gd name="T85" fmla="*/ 58 h 283"/>
                <a:gd name="T86" fmla="*/ 244 w 313"/>
                <a:gd name="T87" fmla="*/ 80 h 283"/>
                <a:gd name="T88" fmla="*/ 233 w 313"/>
                <a:gd name="T89" fmla="*/ 92 h 283"/>
                <a:gd name="T90" fmla="*/ 202 w 313"/>
                <a:gd name="T91" fmla="*/ 130 h 283"/>
                <a:gd name="T92" fmla="*/ 183 w 313"/>
                <a:gd name="T93" fmla="*/ 153 h 283"/>
                <a:gd name="T94" fmla="*/ 150 w 313"/>
                <a:gd name="T95" fmla="*/ 193 h 283"/>
                <a:gd name="T96" fmla="*/ 132 w 313"/>
                <a:gd name="T97" fmla="*/ 215 h 283"/>
                <a:gd name="T98" fmla="*/ 134 w 313"/>
                <a:gd name="T99" fmla="*/ 214 h 283"/>
                <a:gd name="T100" fmla="*/ 150 w 313"/>
                <a:gd name="T101" fmla="*/ 195 h 283"/>
                <a:gd name="T102" fmla="*/ 185 w 313"/>
                <a:gd name="T103" fmla="*/ 153 h 283"/>
                <a:gd name="T104" fmla="*/ 205 w 313"/>
                <a:gd name="T105" fmla="*/ 130 h 283"/>
                <a:gd name="T106" fmla="*/ 237 w 313"/>
                <a:gd name="T107" fmla="*/ 91 h 283"/>
                <a:gd name="T108" fmla="*/ 247 w 313"/>
                <a:gd name="T109" fmla="*/ 78 h 283"/>
                <a:gd name="T110" fmla="*/ 264 w 313"/>
                <a:gd name="T111" fmla="*/ 58 h 283"/>
                <a:gd name="T112" fmla="*/ 274 w 313"/>
                <a:gd name="T113" fmla="*/ 47 h 283"/>
                <a:gd name="T114" fmla="*/ 278 w 313"/>
                <a:gd name="T115" fmla="*/ 41 h 283"/>
                <a:gd name="T116" fmla="*/ 282 w 313"/>
                <a:gd name="T117" fmla="*/ 37 h 283"/>
                <a:gd name="T118" fmla="*/ 302 w 313"/>
                <a:gd name="T119" fmla="*/ 12 h 283"/>
                <a:gd name="T120" fmla="*/ 311 w 313"/>
                <a:gd name="T121" fmla="*/ 2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13" h="283">
                  <a:moveTo>
                    <a:pt x="32" y="239"/>
                  </a:moveTo>
                  <a:cubicBezTo>
                    <a:pt x="76" y="282"/>
                    <a:pt x="76" y="282"/>
                    <a:pt x="76" y="282"/>
                  </a:cubicBezTo>
                  <a:cubicBezTo>
                    <a:pt x="77" y="283"/>
                    <a:pt x="77" y="283"/>
                    <a:pt x="77" y="283"/>
                  </a:cubicBezTo>
                  <a:cubicBezTo>
                    <a:pt x="78" y="282"/>
                    <a:pt x="78" y="282"/>
                    <a:pt x="78" y="282"/>
                  </a:cubicBezTo>
                  <a:cubicBezTo>
                    <a:pt x="101" y="255"/>
                    <a:pt x="101" y="255"/>
                    <a:pt x="101" y="255"/>
                  </a:cubicBezTo>
                  <a:cubicBezTo>
                    <a:pt x="99" y="254"/>
                    <a:pt x="99" y="254"/>
                    <a:pt x="99" y="254"/>
                  </a:cubicBezTo>
                  <a:cubicBezTo>
                    <a:pt x="77" y="281"/>
                    <a:pt x="77" y="281"/>
                    <a:pt x="77" y="281"/>
                  </a:cubicBezTo>
                  <a:cubicBezTo>
                    <a:pt x="36" y="239"/>
                    <a:pt x="36" y="239"/>
                    <a:pt x="36" y="239"/>
                  </a:cubicBezTo>
                  <a:cubicBezTo>
                    <a:pt x="32" y="239"/>
                    <a:pt x="32" y="239"/>
                    <a:pt x="32" y="239"/>
                  </a:cubicBezTo>
                  <a:moveTo>
                    <a:pt x="115" y="234"/>
                  </a:moveTo>
                  <a:cubicBezTo>
                    <a:pt x="104" y="247"/>
                    <a:pt x="104" y="247"/>
                    <a:pt x="104" y="247"/>
                  </a:cubicBezTo>
                  <a:cubicBezTo>
                    <a:pt x="103" y="249"/>
                    <a:pt x="103" y="249"/>
                    <a:pt x="103" y="249"/>
                  </a:cubicBezTo>
                  <a:cubicBezTo>
                    <a:pt x="100" y="253"/>
                    <a:pt x="100" y="253"/>
                    <a:pt x="100" y="253"/>
                  </a:cubicBezTo>
                  <a:cubicBezTo>
                    <a:pt x="102" y="253"/>
                    <a:pt x="102" y="253"/>
                    <a:pt x="102" y="253"/>
                  </a:cubicBezTo>
                  <a:cubicBezTo>
                    <a:pt x="104" y="250"/>
                    <a:pt x="104" y="250"/>
                    <a:pt x="104" y="250"/>
                  </a:cubicBezTo>
                  <a:cubicBezTo>
                    <a:pt x="106" y="249"/>
                    <a:pt x="106" y="249"/>
                    <a:pt x="106" y="249"/>
                  </a:cubicBezTo>
                  <a:cubicBezTo>
                    <a:pt x="117" y="235"/>
                    <a:pt x="117" y="235"/>
                    <a:pt x="117" y="235"/>
                  </a:cubicBezTo>
                  <a:cubicBezTo>
                    <a:pt x="115" y="234"/>
                    <a:pt x="115" y="234"/>
                    <a:pt x="115" y="234"/>
                  </a:cubicBezTo>
                  <a:moveTo>
                    <a:pt x="39" y="181"/>
                  </a:moveTo>
                  <a:cubicBezTo>
                    <a:pt x="2" y="206"/>
                    <a:pt x="2" y="206"/>
                    <a:pt x="2" y="206"/>
                  </a:cubicBezTo>
                  <a:cubicBezTo>
                    <a:pt x="0" y="207"/>
                    <a:pt x="0" y="207"/>
                    <a:pt x="0" y="207"/>
                  </a:cubicBezTo>
                  <a:cubicBezTo>
                    <a:pt x="2" y="208"/>
                    <a:pt x="2" y="208"/>
                    <a:pt x="2" y="208"/>
                  </a:cubicBezTo>
                  <a:cubicBezTo>
                    <a:pt x="5" y="211"/>
                    <a:pt x="5" y="211"/>
                    <a:pt x="5" y="211"/>
                  </a:cubicBezTo>
                  <a:cubicBezTo>
                    <a:pt x="6" y="212"/>
                    <a:pt x="6" y="212"/>
                    <a:pt x="6" y="212"/>
                  </a:cubicBezTo>
                  <a:cubicBezTo>
                    <a:pt x="30" y="236"/>
                    <a:pt x="30" y="236"/>
                    <a:pt x="30" y="236"/>
                  </a:cubicBezTo>
                  <a:cubicBezTo>
                    <a:pt x="33" y="237"/>
                    <a:pt x="33" y="237"/>
                    <a:pt x="33" y="237"/>
                  </a:cubicBezTo>
                  <a:cubicBezTo>
                    <a:pt x="8" y="211"/>
                    <a:pt x="8" y="211"/>
                    <a:pt x="8" y="211"/>
                  </a:cubicBezTo>
                  <a:cubicBezTo>
                    <a:pt x="6" y="210"/>
                    <a:pt x="6" y="210"/>
                    <a:pt x="6" y="210"/>
                  </a:cubicBezTo>
                  <a:cubicBezTo>
                    <a:pt x="3" y="207"/>
                    <a:pt x="3" y="207"/>
                    <a:pt x="3" y="207"/>
                  </a:cubicBezTo>
                  <a:cubicBezTo>
                    <a:pt x="40" y="183"/>
                    <a:pt x="40" y="183"/>
                    <a:pt x="40" y="183"/>
                  </a:cubicBezTo>
                  <a:cubicBezTo>
                    <a:pt x="39" y="181"/>
                    <a:pt x="39" y="181"/>
                    <a:pt x="39" y="181"/>
                  </a:cubicBezTo>
                  <a:moveTo>
                    <a:pt x="92" y="146"/>
                  </a:moveTo>
                  <a:cubicBezTo>
                    <a:pt x="49" y="174"/>
                    <a:pt x="49" y="174"/>
                    <a:pt x="49" y="174"/>
                  </a:cubicBezTo>
                  <a:cubicBezTo>
                    <a:pt x="47" y="176"/>
                    <a:pt x="47" y="176"/>
                    <a:pt x="47" y="176"/>
                  </a:cubicBezTo>
                  <a:cubicBezTo>
                    <a:pt x="45" y="177"/>
                    <a:pt x="45" y="177"/>
                    <a:pt x="45" y="177"/>
                  </a:cubicBezTo>
                  <a:cubicBezTo>
                    <a:pt x="43" y="178"/>
                    <a:pt x="43" y="178"/>
                    <a:pt x="43" y="178"/>
                  </a:cubicBezTo>
                  <a:cubicBezTo>
                    <a:pt x="40" y="180"/>
                    <a:pt x="40" y="180"/>
                    <a:pt x="40" y="180"/>
                  </a:cubicBezTo>
                  <a:cubicBezTo>
                    <a:pt x="42" y="182"/>
                    <a:pt x="42" y="182"/>
                    <a:pt x="42" y="182"/>
                  </a:cubicBezTo>
                  <a:cubicBezTo>
                    <a:pt x="44" y="180"/>
                    <a:pt x="44" y="180"/>
                    <a:pt x="44" y="180"/>
                  </a:cubicBezTo>
                  <a:cubicBezTo>
                    <a:pt x="46" y="179"/>
                    <a:pt x="46" y="179"/>
                    <a:pt x="46" y="179"/>
                  </a:cubicBezTo>
                  <a:cubicBezTo>
                    <a:pt x="47" y="178"/>
                    <a:pt x="47" y="178"/>
                    <a:pt x="47" y="178"/>
                  </a:cubicBezTo>
                  <a:cubicBezTo>
                    <a:pt x="49" y="177"/>
                    <a:pt x="49" y="177"/>
                    <a:pt x="49" y="177"/>
                  </a:cubicBezTo>
                  <a:cubicBezTo>
                    <a:pt x="92" y="149"/>
                    <a:pt x="92" y="149"/>
                    <a:pt x="92" y="149"/>
                  </a:cubicBezTo>
                  <a:cubicBezTo>
                    <a:pt x="92" y="146"/>
                    <a:pt x="92" y="146"/>
                    <a:pt x="92" y="146"/>
                  </a:cubicBezTo>
                  <a:moveTo>
                    <a:pt x="118" y="129"/>
                  </a:moveTo>
                  <a:cubicBezTo>
                    <a:pt x="93" y="145"/>
                    <a:pt x="93" y="145"/>
                    <a:pt x="93" y="145"/>
                  </a:cubicBezTo>
                  <a:cubicBezTo>
                    <a:pt x="93" y="147"/>
                    <a:pt x="93" y="147"/>
                    <a:pt x="93" y="147"/>
                  </a:cubicBezTo>
                  <a:cubicBezTo>
                    <a:pt x="120" y="130"/>
                    <a:pt x="120" y="130"/>
                    <a:pt x="120" y="130"/>
                  </a:cubicBezTo>
                  <a:cubicBezTo>
                    <a:pt x="118" y="129"/>
                    <a:pt x="118" y="129"/>
                    <a:pt x="118" y="129"/>
                  </a:cubicBezTo>
                  <a:moveTo>
                    <a:pt x="267" y="30"/>
                  </a:moveTo>
                  <a:cubicBezTo>
                    <a:pt x="266" y="30"/>
                    <a:pt x="266" y="30"/>
                    <a:pt x="266" y="30"/>
                  </a:cubicBezTo>
                  <a:cubicBezTo>
                    <a:pt x="262" y="34"/>
                    <a:pt x="262" y="34"/>
                    <a:pt x="262" y="34"/>
                  </a:cubicBezTo>
                  <a:cubicBezTo>
                    <a:pt x="260" y="35"/>
                    <a:pt x="260" y="35"/>
                    <a:pt x="260" y="35"/>
                  </a:cubicBezTo>
                  <a:cubicBezTo>
                    <a:pt x="254" y="39"/>
                    <a:pt x="254" y="39"/>
                    <a:pt x="254" y="39"/>
                  </a:cubicBezTo>
                  <a:cubicBezTo>
                    <a:pt x="252" y="40"/>
                    <a:pt x="252" y="40"/>
                    <a:pt x="252" y="40"/>
                  </a:cubicBezTo>
                  <a:cubicBezTo>
                    <a:pt x="250" y="41"/>
                    <a:pt x="250" y="41"/>
                    <a:pt x="250" y="41"/>
                  </a:cubicBezTo>
                  <a:cubicBezTo>
                    <a:pt x="236" y="51"/>
                    <a:pt x="236" y="51"/>
                    <a:pt x="236" y="51"/>
                  </a:cubicBezTo>
                  <a:cubicBezTo>
                    <a:pt x="234" y="52"/>
                    <a:pt x="234" y="52"/>
                    <a:pt x="234" y="52"/>
                  </a:cubicBezTo>
                  <a:cubicBezTo>
                    <a:pt x="201" y="74"/>
                    <a:pt x="201" y="74"/>
                    <a:pt x="201" y="74"/>
                  </a:cubicBezTo>
                  <a:cubicBezTo>
                    <a:pt x="200" y="74"/>
                    <a:pt x="200" y="74"/>
                    <a:pt x="200" y="74"/>
                  </a:cubicBezTo>
                  <a:cubicBezTo>
                    <a:pt x="198" y="76"/>
                    <a:pt x="198" y="76"/>
                    <a:pt x="198" y="76"/>
                  </a:cubicBezTo>
                  <a:cubicBezTo>
                    <a:pt x="181" y="87"/>
                    <a:pt x="181" y="87"/>
                    <a:pt x="181" y="87"/>
                  </a:cubicBezTo>
                  <a:cubicBezTo>
                    <a:pt x="178" y="89"/>
                    <a:pt x="178" y="89"/>
                    <a:pt x="178" y="89"/>
                  </a:cubicBezTo>
                  <a:cubicBezTo>
                    <a:pt x="174" y="91"/>
                    <a:pt x="174" y="91"/>
                    <a:pt x="174" y="91"/>
                  </a:cubicBezTo>
                  <a:cubicBezTo>
                    <a:pt x="173" y="92"/>
                    <a:pt x="173" y="92"/>
                    <a:pt x="173" y="92"/>
                  </a:cubicBezTo>
                  <a:cubicBezTo>
                    <a:pt x="170" y="95"/>
                    <a:pt x="170" y="95"/>
                    <a:pt x="170" y="95"/>
                  </a:cubicBezTo>
                  <a:cubicBezTo>
                    <a:pt x="168" y="96"/>
                    <a:pt x="168" y="96"/>
                    <a:pt x="168" y="96"/>
                  </a:cubicBezTo>
                  <a:cubicBezTo>
                    <a:pt x="146" y="110"/>
                    <a:pt x="146" y="110"/>
                    <a:pt x="146" y="110"/>
                  </a:cubicBezTo>
                  <a:cubicBezTo>
                    <a:pt x="144" y="111"/>
                    <a:pt x="144" y="111"/>
                    <a:pt x="144" y="111"/>
                  </a:cubicBezTo>
                  <a:cubicBezTo>
                    <a:pt x="135" y="117"/>
                    <a:pt x="135" y="117"/>
                    <a:pt x="135" y="117"/>
                  </a:cubicBezTo>
                  <a:cubicBezTo>
                    <a:pt x="133" y="119"/>
                    <a:pt x="133" y="119"/>
                    <a:pt x="133" y="119"/>
                  </a:cubicBezTo>
                  <a:cubicBezTo>
                    <a:pt x="131" y="120"/>
                    <a:pt x="131" y="120"/>
                    <a:pt x="131" y="120"/>
                  </a:cubicBezTo>
                  <a:cubicBezTo>
                    <a:pt x="129" y="122"/>
                    <a:pt x="129" y="122"/>
                    <a:pt x="129" y="122"/>
                  </a:cubicBezTo>
                  <a:cubicBezTo>
                    <a:pt x="120" y="128"/>
                    <a:pt x="120" y="128"/>
                    <a:pt x="120" y="128"/>
                  </a:cubicBezTo>
                  <a:cubicBezTo>
                    <a:pt x="122" y="129"/>
                    <a:pt x="122" y="129"/>
                    <a:pt x="122" y="129"/>
                  </a:cubicBezTo>
                  <a:cubicBezTo>
                    <a:pt x="129" y="124"/>
                    <a:pt x="129" y="124"/>
                    <a:pt x="129" y="124"/>
                  </a:cubicBezTo>
                  <a:cubicBezTo>
                    <a:pt x="131" y="123"/>
                    <a:pt x="131" y="123"/>
                    <a:pt x="131" y="123"/>
                  </a:cubicBezTo>
                  <a:cubicBezTo>
                    <a:pt x="134" y="120"/>
                    <a:pt x="134" y="120"/>
                    <a:pt x="134" y="120"/>
                  </a:cubicBezTo>
                  <a:cubicBezTo>
                    <a:pt x="135" y="119"/>
                    <a:pt x="135" y="119"/>
                    <a:pt x="135" y="119"/>
                  </a:cubicBezTo>
                  <a:cubicBezTo>
                    <a:pt x="145" y="113"/>
                    <a:pt x="145" y="113"/>
                    <a:pt x="145" y="113"/>
                  </a:cubicBezTo>
                  <a:cubicBezTo>
                    <a:pt x="147" y="112"/>
                    <a:pt x="147" y="112"/>
                    <a:pt x="147" y="112"/>
                  </a:cubicBezTo>
                  <a:cubicBezTo>
                    <a:pt x="169" y="97"/>
                    <a:pt x="169" y="97"/>
                    <a:pt x="169" y="97"/>
                  </a:cubicBezTo>
                  <a:cubicBezTo>
                    <a:pt x="171" y="96"/>
                    <a:pt x="171" y="96"/>
                    <a:pt x="171" y="96"/>
                  </a:cubicBezTo>
                  <a:cubicBezTo>
                    <a:pt x="173" y="94"/>
                    <a:pt x="173" y="94"/>
                    <a:pt x="173" y="94"/>
                  </a:cubicBezTo>
                  <a:cubicBezTo>
                    <a:pt x="175" y="93"/>
                    <a:pt x="175" y="93"/>
                    <a:pt x="175" y="93"/>
                  </a:cubicBezTo>
                  <a:cubicBezTo>
                    <a:pt x="181" y="89"/>
                    <a:pt x="181" y="89"/>
                    <a:pt x="181" y="89"/>
                  </a:cubicBezTo>
                  <a:cubicBezTo>
                    <a:pt x="184" y="87"/>
                    <a:pt x="184" y="87"/>
                    <a:pt x="184" y="87"/>
                  </a:cubicBezTo>
                  <a:cubicBezTo>
                    <a:pt x="201" y="76"/>
                    <a:pt x="201" y="76"/>
                    <a:pt x="201" y="76"/>
                  </a:cubicBezTo>
                  <a:cubicBezTo>
                    <a:pt x="203" y="75"/>
                    <a:pt x="203" y="75"/>
                    <a:pt x="203" y="75"/>
                  </a:cubicBezTo>
                  <a:cubicBezTo>
                    <a:pt x="204" y="74"/>
                    <a:pt x="204" y="74"/>
                    <a:pt x="204" y="74"/>
                  </a:cubicBezTo>
                  <a:cubicBezTo>
                    <a:pt x="234" y="54"/>
                    <a:pt x="234" y="54"/>
                    <a:pt x="234" y="54"/>
                  </a:cubicBezTo>
                  <a:cubicBezTo>
                    <a:pt x="236" y="53"/>
                    <a:pt x="236" y="53"/>
                    <a:pt x="236" y="53"/>
                  </a:cubicBezTo>
                  <a:cubicBezTo>
                    <a:pt x="253" y="42"/>
                    <a:pt x="253" y="42"/>
                    <a:pt x="253" y="42"/>
                  </a:cubicBezTo>
                  <a:cubicBezTo>
                    <a:pt x="254" y="41"/>
                    <a:pt x="254" y="41"/>
                    <a:pt x="254" y="41"/>
                  </a:cubicBezTo>
                  <a:cubicBezTo>
                    <a:pt x="256" y="39"/>
                    <a:pt x="256" y="39"/>
                    <a:pt x="256" y="39"/>
                  </a:cubicBezTo>
                  <a:cubicBezTo>
                    <a:pt x="262" y="36"/>
                    <a:pt x="262" y="36"/>
                    <a:pt x="262" y="36"/>
                  </a:cubicBezTo>
                  <a:cubicBezTo>
                    <a:pt x="263" y="35"/>
                    <a:pt x="263" y="35"/>
                    <a:pt x="263" y="35"/>
                  </a:cubicBezTo>
                  <a:cubicBezTo>
                    <a:pt x="268" y="31"/>
                    <a:pt x="268" y="31"/>
                    <a:pt x="268" y="31"/>
                  </a:cubicBezTo>
                  <a:cubicBezTo>
                    <a:pt x="269" y="31"/>
                    <a:pt x="269" y="31"/>
                    <a:pt x="269" y="31"/>
                  </a:cubicBezTo>
                  <a:cubicBezTo>
                    <a:pt x="269" y="31"/>
                    <a:pt x="269" y="31"/>
                    <a:pt x="269" y="31"/>
                  </a:cubicBezTo>
                  <a:cubicBezTo>
                    <a:pt x="269" y="30"/>
                    <a:pt x="268" y="30"/>
                    <a:pt x="267" y="30"/>
                  </a:cubicBezTo>
                  <a:moveTo>
                    <a:pt x="303" y="8"/>
                  </a:moveTo>
                  <a:cubicBezTo>
                    <a:pt x="303" y="8"/>
                    <a:pt x="303" y="8"/>
                    <a:pt x="303" y="8"/>
                  </a:cubicBezTo>
                  <a:cubicBezTo>
                    <a:pt x="303" y="8"/>
                    <a:pt x="303" y="8"/>
                    <a:pt x="303" y="8"/>
                  </a:cubicBezTo>
                  <a:moveTo>
                    <a:pt x="313" y="0"/>
                  </a:moveTo>
                  <a:cubicBezTo>
                    <a:pt x="312" y="0"/>
                    <a:pt x="312" y="0"/>
                    <a:pt x="312" y="0"/>
                  </a:cubicBezTo>
                  <a:cubicBezTo>
                    <a:pt x="302" y="7"/>
                    <a:pt x="302" y="7"/>
                    <a:pt x="302" y="7"/>
                  </a:cubicBezTo>
                  <a:cubicBezTo>
                    <a:pt x="298" y="10"/>
                    <a:pt x="298" y="10"/>
                    <a:pt x="298" y="10"/>
                  </a:cubicBezTo>
                  <a:cubicBezTo>
                    <a:pt x="295" y="11"/>
                    <a:pt x="295" y="11"/>
                    <a:pt x="295" y="11"/>
                  </a:cubicBezTo>
                  <a:cubicBezTo>
                    <a:pt x="288" y="16"/>
                    <a:pt x="288" y="16"/>
                    <a:pt x="288" y="16"/>
                  </a:cubicBezTo>
                  <a:cubicBezTo>
                    <a:pt x="287" y="17"/>
                    <a:pt x="287" y="17"/>
                    <a:pt x="287" y="17"/>
                  </a:cubicBezTo>
                  <a:cubicBezTo>
                    <a:pt x="287" y="17"/>
                    <a:pt x="287" y="18"/>
                    <a:pt x="288" y="19"/>
                  </a:cubicBezTo>
                  <a:cubicBezTo>
                    <a:pt x="298" y="12"/>
                    <a:pt x="298" y="12"/>
                    <a:pt x="298" y="12"/>
                  </a:cubicBezTo>
                  <a:cubicBezTo>
                    <a:pt x="300" y="10"/>
                    <a:pt x="300" y="10"/>
                    <a:pt x="300" y="10"/>
                  </a:cubicBezTo>
                  <a:cubicBezTo>
                    <a:pt x="303" y="8"/>
                    <a:pt x="303" y="8"/>
                    <a:pt x="303" y="8"/>
                  </a:cubicBezTo>
                  <a:cubicBezTo>
                    <a:pt x="302" y="10"/>
                    <a:pt x="302" y="10"/>
                    <a:pt x="302" y="10"/>
                  </a:cubicBezTo>
                  <a:cubicBezTo>
                    <a:pt x="300" y="12"/>
                    <a:pt x="300" y="12"/>
                    <a:pt x="300" y="12"/>
                  </a:cubicBezTo>
                  <a:cubicBezTo>
                    <a:pt x="283" y="33"/>
                    <a:pt x="283" y="33"/>
                    <a:pt x="283" y="33"/>
                  </a:cubicBezTo>
                  <a:cubicBezTo>
                    <a:pt x="281" y="34"/>
                    <a:pt x="281" y="34"/>
                    <a:pt x="281" y="34"/>
                  </a:cubicBezTo>
                  <a:cubicBezTo>
                    <a:pt x="280" y="36"/>
                    <a:pt x="280" y="36"/>
                    <a:pt x="280" y="36"/>
                  </a:cubicBezTo>
                  <a:cubicBezTo>
                    <a:pt x="277" y="40"/>
                    <a:pt x="277" y="40"/>
                    <a:pt x="277" y="40"/>
                  </a:cubicBezTo>
                  <a:cubicBezTo>
                    <a:pt x="276" y="41"/>
                    <a:pt x="276" y="41"/>
                    <a:pt x="276" y="41"/>
                  </a:cubicBezTo>
                  <a:cubicBezTo>
                    <a:pt x="275" y="42"/>
                    <a:pt x="275" y="42"/>
                    <a:pt x="275" y="42"/>
                  </a:cubicBezTo>
                  <a:cubicBezTo>
                    <a:pt x="273" y="44"/>
                    <a:pt x="273" y="44"/>
                    <a:pt x="273" y="44"/>
                  </a:cubicBezTo>
                  <a:cubicBezTo>
                    <a:pt x="273" y="44"/>
                    <a:pt x="273" y="44"/>
                    <a:pt x="273" y="44"/>
                  </a:cubicBezTo>
                  <a:cubicBezTo>
                    <a:pt x="271" y="47"/>
                    <a:pt x="271" y="47"/>
                    <a:pt x="271" y="47"/>
                  </a:cubicBezTo>
                  <a:cubicBezTo>
                    <a:pt x="269" y="49"/>
                    <a:pt x="269" y="49"/>
                    <a:pt x="269" y="49"/>
                  </a:cubicBezTo>
                  <a:cubicBezTo>
                    <a:pt x="268" y="51"/>
                    <a:pt x="268" y="51"/>
                    <a:pt x="268" y="51"/>
                  </a:cubicBezTo>
                  <a:cubicBezTo>
                    <a:pt x="262" y="58"/>
                    <a:pt x="262" y="58"/>
                    <a:pt x="262" y="58"/>
                  </a:cubicBezTo>
                  <a:cubicBezTo>
                    <a:pt x="260" y="60"/>
                    <a:pt x="260" y="60"/>
                    <a:pt x="260" y="60"/>
                  </a:cubicBezTo>
                  <a:cubicBezTo>
                    <a:pt x="245" y="78"/>
                    <a:pt x="245" y="78"/>
                    <a:pt x="245" y="78"/>
                  </a:cubicBezTo>
                  <a:cubicBezTo>
                    <a:pt x="244" y="80"/>
                    <a:pt x="244" y="80"/>
                    <a:pt x="244" y="80"/>
                  </a:cubicBezTo>
                  <a:cubicBezTo>
                    <a:pt x="236" y="89"/>
                    <a:pt x="236" y="89"/>
                    <a:pt x="236" y="89"/>
                  </a:cubicBezTo>
                  <a:cubicBezTo>
                    <a:pt x="234" y="91"/>
                    <a:pt x="234" y="91"/>
                    <a:pt x="234" y="91"/>
                  </a:cubicBezTo>
                  <a:cubicBezTo>
                    <a:pt x="233" y="92"/>
                    <a:pt x="233" y="92"/>
                    <a:pt x="233" y="92"/>
                  </a:cubicBezTo>
                  <a:cubicBezTo>
                    <a:pt x="231" y="95"/>
                    <a:pt x="231" y="95"/>
                    <a:pt x="231" y="95"/>
                  </a:cubicBezTo>
                  <a:cubicBezTo>
                    <a:pt x="203" y="128"/>
                    <a:pt x="203" y="128"/>
                    <a:pt x="203" y="128"/>
                  </a:cubicBezTo>
                  <a:cubicBezTo>
                    <a:pt x="202" y="130"/>
                    <a:pt x="202" y="130"/>
                    <a:pt x="202" y="130"/>
                  </a:cubicBezTo>
                  <a:cubicBezTo>
                    <a:pt x="186" y="149"/>
                    <a:pt x="186" y="149"/>
                    <a:pt x="186" y="149"/>
                  </a:cubicBezTo>
                  <a:cubicBezTo>
                    <a:pt x="184" y="151"/>
                    <a:pt x="184" y="151"/>
                    <a:pt x="184" y="151"/>
                  </a:cubicBezTo>
                  <a:cubicBezTo>
                    <a:pt x="183" y="153"/>
                    <a:pt x="183" y="153"/>
                    <a:pt x="183" y="153"/>
                  </a:cubicBezTo>
                  <a:cubicBezTo>
                    <a:pt x="182" y="154"/>
                    <a:pt x="182" y="154"/>
                    <a:pt x="182" y="154"/>
                  </a:cubicBezTo>
                  <a:cubicBezTo>
                    <a:pt x="180" y="156"/>
                    <a:pt x="180" y="156"/>
                    <a:pt x="180" y="156"/>
                  </a:cubicBezTo>
                  <a:cubicBezTo>
                    <a:pt x="150" y="193"/>
                    <a:pt x="150" y="193"/>
                    <a:pt x="150" y="193"/>
                  </a:cubicBezTo>
                  <a:cubicBezTo>
                    <a:pt x="148" y="195"/>
                    <a:pt x="148" y="195"/>
                    <a:pt x="148" y="195"/>
                  </a:cubicBezTo>
                  <a:cubicBezTo>
                    <a:pt x="133" y="212"/>
                    <a:pt x="133" y="212"/>
                    <a:pt x="133" y="212"/>
                  </a:cubicBezTo>
                  <a:cubicBezTo>
                    <a:pt x="132" y="215"/>
                    <a:pt x="132" y="215"/>
                    <a:pt x="132" y="215"/>
                  </a:cubicBezTo>
                  <a:cubicBezTo>
                    <a:pt x="117" y="233"/>
                    <a:pt x="117" y="233"/>
                    <a:pt x="117" y="233"/>
                  </a:cubicBezTo>
                  <a:cubicBezTo>
                    <a:pt x="118" y="234"/>
                    <a:pt x="118" y="234"/>
                    <a:pt x="118" y="234"/>
                  </a:cubicBezTo>
                  <a:cubicBezTo>
                    <a:pt x="134" y="214"/>
                    <a:pt x="134" y="214"/>
                    <a:pt x="134" y="214"/>
                  </a:cubicBezTo>
                  <a:cubicBezTo>
                    <a:pt x="136" y="212"/>
                    <a:pt x="136" y="212"/>
                    <a:pt x="136" y="212"/>
                  </a:cubicBezTo>
                  <a:cubicBezTo>
                    <a:pt x="149" y="197"/>
                    <a:pt x="149" y="197"/>
                    <a:pt x="149" y="197"/>
                  </a:cubicBezTo>
                  <a:cubicBezTo>
                    <a:pt x="150" y="195"/>
                    <a:pt x="150" y="195"/>
                    <a:pt x="150" y="195"/>
                  </a:cubicBezTo>
                  <a:cubicBezTo>
                    <a:pt x="183" y="156"/>
                    <a:pt x="183" y="156"/>
                    <a:pt x="183" y="156"/>
                  </a:cubicBezTo>
                  <a:cubicBezTo>
                    <a:pt x="183" y="156"/>
                    <a:pt x="183" y="156"/>
                    <a:pt x="183" y="156"/>
                  </a:cubicBezTo>
                  <a:cubicBezTo>
                    <a:pt x="185" y="153"/>
                    <a:pt x="185" y="153"/>
                    <a:pt x="185" y="153"/>
                  </a:cubicBezTo>
                  <a:cubicBezTo>
                    <a:pt x="186" y="152"/>
                    <a:pt x="186" y="152"/>
                    <a:pt x="186" y="152"/>
                  </a:cubicBezTo>
                  <a:cubicBezTo>
                    <a:pt x="204" y="131"/>
                    <a:pt x="204" y="131"/>
                    <a:pt x="204" y="131"/>
                  </a:cubicBezTo>
                  <a:cubicBezTo>
                    <a:pt x="205" y="130"/>
                    <a:pt x="205" y="130"/>
                    <a:pt x="205" y="130"/>
                  </a:cubicBezTo>
                  <a:cubicBezTo>
                    <a:pt x="231" y="98"/>
                    <a:pt x="231" y="98"/>
                    <a:pt x="231" y="98"/>
                  </a:cubicBezTo>
                  <a:cubicBezTo>
                    <a:pt x="233" y="95"/>
                    <a:pt x="233" y="95"/>
                    <a:pt x="233" y="95"/>
                  </a:cubicBezTo>
                  <a:cubicBezTo>
                    <a:pt x="237" y="91"/>
                    <a:pt x="237" y="91"/>
                    <a:pt x="237" y="91"/>
                  </a:cubicBezTo>
                  <a:cubicBezTo>
                    <a:pt x="238" y="89"/>
                    <a:pt x="238" y="89"/>
                    <a:pt x="238" y="89"/>
                  </a:cubicBezTo>
                  <a:cubicBezTo>
                    <a:pt x="246" y="80"/>
                    <a:pt x="246" y="80"/>
                    <a:pt x="246" y="80"/>
                  </a:cubicBezTo>
                  <a:cubicBezTo>
                    <a:pt x="247" y="78"/>
                    <a:pt x="247" y="78"/>
                    <a:pt x="247" y="78"/>
                  </a:cubicBezTo>
                  <a:cubicBezTo>
                    <a:pt x="261" y="61"/>
                    <a:pt x="261" y="61"/>
                    <a:pt x="261" y="61"/>
                  </a:cubicBezTo>
                  <a:cubicBezTo>
                    <a:pt x="263" y="60"/>
                    <a:pt x="263" y="60"/>
                    <a:pt x="263" y="60"/>
                  </a:cubicBezTo>
                  <a:cubicBezTo>
                    <a:pt x="264" y="58"/>
                    <a:pt x="264" y="58"/>
                    <a:pt x="264" y="58"/>
                  </a:cubicBezTo>
                  <a:cubicBezTo>
                    <a:pt x="269" y="52"/>
                    <a:pt x="269" y="52"/>
                    <a:pt x="269" y="52"/>
                  </a:cubicBezTo>
                  <a:cubicBezTo>
                    <a:pt x="271" y="50"/>
                    <a:pt x="271" y="50"/>
                    <a:pt x="271" y="50"/>
                  </a:cubicBezTo>
                  <a:cubicBezTo>
                    <a:pt x="274" y="47"/>
                    <a:pt x="274" y="47"/>
                    <a:pt x="274" y="47"/>
                  </a:cubicBezTo>
                  <a:cubicBezTo>
                    <a:pt x="275" y="45"/>
                    <a:pt x="275" y="45"/>
                    <a:pt x="275" y="45"/>
                  </a:cubicBezTo>
                  <a:cubicBezTo>
                    <a:pt x="276" y="44"/>
                    <a:pt x="276" y="44"/>
                    <a:pt x="276" y="44"/>
                  </a:cubicBezTo>
                  <a:cubicBezTo>
                    <a:pt x="278" y="41"/>
                    <a:pt x="278" y="41"/>
                    <a:pt x="278" y="41"/>
                  </a:cubicBezTo>
                  <a:cubicBezTo>
                    <a:pt x="280" y="40"/>
                    <a:pt x="280" y="40"/>
                    <a:pt x="280" y="40"/>
                  </a:cubicBezTo>
                  <a:cubicBezTo>
                    <a:pt x="281" y="37"/>
                    <a:pt x="281" y="37"/>
                    <a:pt x="281" y="37"/>
                  </a:cubicBezTo>
                  <a:cubicBezTo>
                    <a:pt x="282" y="37"/>
                    <a:pt x="282" y="37"/>
                    <a:pt x="282" y="37"/>
                  </a:cubicBezTo>
                  <a:cubicBezTo>
                    <a:pt x="283" y="35"/>
                    <a:pt x="283" y="35"/>
                    <a:pt x="283" y="35"/>
                  </a:cubicBezTo>
                  <a:cubicBezTo>
                    <a:pt x="283" y="35"/>
                    <a:pt x="283" y="35"/>
                    <a:pt x="283" y="35"/>
                  </a:cubicBezTo>
                  <a:cubicBezTo>
                    <a:pt x="302" y="12"/>
                    <a:pt x="302" y="12"/>
                    <a:pt x="302" y="12"/>
                  </a:cubicBezTo>
                  <a:cubicBezTo>
                    <a:pt x="304" y="10"/>
                    <a:pt x="304" y="10"/>
                    <a:pt x="304" y="10"/>
                  </a:cubicBezTo>
                  <a:cubicBezTo>
                    <a:pt x="305" y="9"/>
                    <a:pt x="305" y="9"/>
                    <a:pt x="305" y="9"/>
                  </a:cubicBezTo>
                  <a:cubicBezTo>
                    <a:pt x="311" y="2"/>
                    <a:pt x="311" y="2"/>
                    <a:pt x="311" y="2"/>
                  </a:cubicBezTo>
                  <a:cubicBezTo>
                    <a:pt x="313" y="0"/>
                    <a:pt x="313" y="0"/>
                    <a:pt x="313"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89" name="Freeform 69"/>
            <p:cNvSpPr>
              <a:spLocks noEditPoints="1"/>
            </p:cNvSpPr>
            <p:nvPr/>
          </p:nvSpPr>
          <p:spPr bwMode="auto">
            <a:xfrm>
              <a:off x="10289854" y="3550446"/>
              <a:ext cx="765724" cy="674969"/>
            </a:xfrm>
            <a:custGeom>
              <a:avLst/>
              <a:gdLst>
                <a:gd name="T0" fmla="*/ 374 w 428"/>
                <a:gd name="T1" fmla="*/ 389 h 415"/>
                <a:gd name="T2" fmla="*/ 374 w 428"/>
                <a:gd name="T3" fmla="*/ 384 h 415"/>
                <a:gd name="T4" fmla="*/ 286 w 428"/>
                <a:gd name="T5" fmla="*/ 346 h 415"/>
                <a:gd name="T6" fmla="*/ 369 w 428"/>
                <a:gd name="T7" fmla="*/ 382 h 415"/>
                <a:gd name="T8" fmla="*/ 376 w 428"/>
                <a:gd name="T9" fmla="*/ 337 h 415"/>
                <a:gd name="T10" fmla="*/ 426 w 428"/>
                <a:gd name="T11" fmla="*/ 408 h 415"/>
                <a:gd name="T12" fmla="*/ 381 w 428"/>
                <a:gd name="T13" fmla="*/ 387 h 415"/>
                <a:gd name="T14" fmla="*/ 423 w 428"/>
                <a:gd name="T15" fmla="*/ 413 h 415"/>
                <a:gd name="T16" fmla="*/ 428 w 428"/>
                <a:gd name="T17" fmla="*/ 408 h 415"/>
                <a:gd name="T18" fmla="*/ 428 w 428"/>
                <a:gd name="T19" fmla="*/ 406 h 415"/>
                <a:gd name="T20" fmla="*/ 220 w 428"/>
                <a:gd name="T21" fmla="*/ 135 h 415"/>
                <a:gd name="T22" fmla="*/ 224 w 428"/>
                <a:gd name="T23" fmla="*/ 144 h 415"/>
                <a:gd name="T24" fmla="*/ 236 w 428"/>
                <a:gd name="T25" fmla="*/ 163 h 415"/>
                <a:gd name="T26" fmla="*/ 241 w 428"/>
                <a:gd name="T27" fmla="*/ 168 h 415"/>
                <a:gd name="T28" fmla="*/ 260 w 428"/>
                <a:gd name="T29" fmla="*/ 192 h 415"/>
                <a:gd name="T30" fmla="*/ 272 w 428"/>
                <a:gd name="T31" fmla="*/ 208 h 415"/>
                <a:gd name="T32" fmla="*/ 371 w 428"/>
                <a:gd name="T33" fmla="*/ 332 h 415"/>
                <a:gd name="T34" fmla="*/ 272 w 428"/>
                <a:gd name="T35" fmla="*/ 201 h 415"/>
                <a:gd name="T36" fmla="*/ 258 w 428"/>
                <a:gd name="T37" fmla="*/ 182 h 415"/>
                <a:gd name="T38" fmla="*/ 241 w 428"/>
                <a:gd name="T39" fmla="*/ 159 h 415"/>
                <a:gd name="T40" fmla="*/ 229 w 428"/>
                <a:gd name="T41" fmla="*/ 144 h 415"/>
                <a:gd name="T42" fmla="*/ 220 w 428"/>
                <a:gd name="T43" fmla="*/ 135 h 415"/>
                <a:gd name="T44" fmla="*/ 215 w 428"/>
                <a:gd name="T45" fmla="*/ 135 h 415"/>
                <a:gd name="T46" fmla="*/ 213 w 428"/>
                <a:gd name="T47" fmla="*/ 123 h 415"/>
                <a:gd name="T48" fmla="*/ 56 w 428"/>
                <a:gd name="T49" fmla="*/ 111 h 415"/>
                <a:gd name="T50" fmla="*/ 33 w 428"/>
                <a:gd name="T51" fmla="*/ 152 h 415"/>
                <a:gd name="T52" fmla="*/ 19 w 428"/>
                <a:gd name="T53" fmla="*/ 178 h 415"/>
                <a:gd name="T54" fmla="*/ 0 w 428"/>
                <a:gd name="T55" fmla="*/ 211 h 415"/>
                <a:gd name="T56" fmla="*/ 68 w 428"/>
                <a:gd name="T57" fmla="*/ 242 h 415"/>
                <a:gd name="T58" fmla="*/ 82 w 428"/>
                <a:gd name="T59" fmla="*/ 251 h 415"/>
                <a:gd name="T60" fmla="*/ 274 w 428"/>
                <a:gd name="T61" fmla="*/ 341 h 415"/>
                <a:gd name="T62" fmla="*/ 87 w 428"/>
                <a:gd name="T63" fmla="*/ 249 h 415"/>
                <a:gd name="T64" fmla="*/ 71 w 428"/>
                <a:gd name="T65" fmla="*/ 239 h 415"/>
                <a:gd name="T66" fmla="*/ 7 w 428"/>
                <a:gd name="T67" fmla="*/ 208 h 415"/>
                <a:gd name="T68" fmla="*/ 28 w 428"/>
                <a:gd name="T69" fmla="*/ 168 h 415"/>
                <a:gd name="T70" fmla="*/ 40 w 428"/>
                <a:gd name="T71" fmla="*/ 147 h 415"/>
                <a:gd name="T72" fmla="*/ 59 w 428"/>
                <a:gd name="T73" fmla="*/ 114 h 415"/>
                <a:gd name="T74" fmla="*/ 82 w 428"/>
                <a:gd name="T75" fmla="*/ 61 h 415"/>
                <a:gd name="T76" fmla="*/ 56 w 428"/>
                <a:gd name="T77" fmla="*/ 106 h 415"/>
                <a:gd name="T78" fmla="*/ 61 w 428"/>
                <a:gd name="T79" fmla="*/ 109 h 415"/>
                <a:gd name="T80" fmla="*/ 82 w 428"/>
                <a:gd name="T81" fmla="*/ 61 h 415"/>
                <a:gd name="T82" fmla="*/ 116 w 428"/>
                <a:gd name="T83" fmla="*/ 2 h 415"/>
                <a:gd name="T84" fmla="*/ 108 w 428"/>
                <a:gd name="T85" fmla="*/ 16 h 415"/>
                <a:gd name="T86" fmla="*/ 92 w 428"/>
                <a:gd name="T87" fmla="*/ 42 h 415"/>
                <a:gd name="T88" fmla="*/ 85 w 428"/>
                <a:gd name="T89" fmla="*/ 57 h 415"/>
                <a:gd name="T90" fmla="*/ 94 w 428"/>
                <a:gd name="T91" fmla="*/ 47 h 415"/>
                <a:gd name="T92" fmla="*/ 108 w 428"/>
                <a:gd name="T93" fmla="*/ 23 h 415"/>
                <a:gd name="T94" fmla="*/ 118 w 428"/>
                <a:gd name="T95" fmla="*/ 7 h 415"/>
                <a:gd name="T96" fmla="*/ 127 w 428"/>
                <a:gd name="T97" fmla="*/ 19 h 415"/>
                <a:gd name="T98" fmla="*/ 142 w 428"/>
                <a:gd name="T99" fmla="*/ 40 h 415"/>
                <a:gd name="T100" fmla="*/ 149 w 428"/>
                <a:gd name="T101" fmla="*/ 47 h 415"/>
                <a:gd name="T102" fmla="*/ 182 w 428"/>
                <a:gd name="T103" fmla="*/ 90 h 415"/>
                <a:gd name="T104" fmla="*/ 206 w 428"/>
                <a:gd name="T105" fmla="*/ 116 h 415"/>
                <a:gd name="T106" fmla="*/ 182 w 428"/>
                <a:gd name="T107" fmla="*/ 83 h 415"/>
                <a:gd name="T108" fmla="*/ 146 w 428"/>
                <a:gd name="T109" fmla="*/ 38 h 415"/>
                <a:gd name="T110" fmla="*/ 130 w 428"/>
                <a:gd name="T111" fmla="*/ 14 h 415"/>
                <a:gd name="T112" fmla="*/ 120 w 428"/>
                <a:gd name="T113" fmla="*/ 4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28" h="415">
                  <a:moveTo>
                    <a:pt x="374" y="384"/>
                  </a:moveTo>
                  <a:lnTo>
                    <a:pt x="374" y="389"/>
                  </a:lnTo>
                  <a:lnTo>
                    <a:pt x="378" y="391"/>
                  </a:lnTo>
                  <a:lnTo>
                    <a:pt x="374" y="384"/>
                  </a:lnTo>
                  <a:close/>
                  <a:moveTo>
                    <a:pt x="277" y="339"/>
                  </a:moveTo>
                  <a:lnTo>
                    <a:pt x="286" y="346"/>
                  </a:lnTo>
                  <a:lnTo>
                    <a:pt x="369" y="387"/>
                  </a:lnTo>
                  <a:lnTo>
                    <a:pt x="369" y="382"/>
                  </a:lnTo>
                  <a:lnTo>
                    <a:pt x="277" y="339"/>
                  </a:lnTo>
                  <a:close/>
                  <a:moveTo>
                    <a:pt x="376" y="337"/>
                  </a:moveTo>
                  <a:lnTo>
                    <a:pt x="376" y="344"/>
                  </a:lnTo>
                  <a:lnTo>
                    <a:pt x="426" y="408"/>
                  </a:lnTo>
                  <a:lnTo>
                    <a:pt x="426" y="408"/>
                  </a:lnTo>
                  <a:lnTo>
                    <a:pt x="381" y="387"/>
                  </a:lnTo>
                  <a:lnTo>
                    <a:pt x="388" y="396"/>
                  </a:lnTo>
                  <a:lnTo>
                    <a:pt x="423" y="413"/>
                  </a:lnTo>
                  <a:lnTo>
                    <a:pt x="428" y="415"/>
                  </a:lnTo>
                  <a:lnTo>
                    <a:pt x="428" y="408"/>
                  </a:lnTo>
                  <a:lnTo>
                    <a:pt x="428" y="406"/>
                  </a:lnTo>
                  <a:lnTo>
                    <a:pt x="428" y="406"/>
                  </a:lnTo>
                  <a:lnTo>
                    <a:pt x="376" y="337"/>
                  </a:lnTo>
                  <a:close/>
                  <a:moveTo>
                    <a:pt x="220" y="135"/>
                  </a:moveTo>
                  <a:lnTo>
                    <a:pt x="220" y="140"/>
                  </a:lnTo>
                  <a:lnTo>
                    <a:pt x="224" y="144"/>
                  </a:lnTo>
                  <a:lnTo>
                    <a:pt x="227" y="149"/>
                  </a:lnTo>
                  <a:lnTo>
                    <a:pt x="236" y="163"/>
                  </a:lnTo>
                  <a:lnTo>
                    <a:pt x="239" y="166"/>
                  </a:lnTo>
                  <a:lnTo>
                    <a:pt x="241" y="168"/>
                  </a:lnTo>
                  <a:lnTo>
                    <a:pt x="258" y="187"/>
                  </a:lnTo>
                  <a:lnTo>
                    <a:pt x="260" y="192"/>
                  </a:lnTo>
                  <a:lnTo>
                    <a:pt x="269" y="204"/>
                  </a:lnTo>
                  <a:lnTo>
                    <a:pt x="272" y="208"/>
                  </a:lnTo>
                  <a:lnTo>
                    <a:pt x="371" y="339"/>
                  </a:lnTo>
                  <a:lnTo>
                    <a:pt x="371" y="332"/>
                  </a:lnTo>
                  <a:lnTo>
                    <a:pt x="274" y="204"/>
                  </a:lnTo>
                  <a:lnTo>
                    <a:pt x="272" y="201"/>
                  </a:lnTo>
                  <a:lnTo>
                    <a:pt x="260" y="187"/>
                  </a:lnTo>
                  <a:lnTo>
                    <a:pt x="258" y="182"/>
                  </a:lnTo>
                  <a:lnTo>
                    <a:pt x="243" y="163"/>
                  </a:lnTo>
                  <a:lnTo>
                    <a:pt x="241" y="159"/>
                  </a:lnTo>
                  <a:lnTo>
                    <a:pt x="236" y="154"/>
                  </a:lnTo>
                  <a:lnTo>
                    <a:pt x="229" y="144"/>
                  </a:lnTo>
                  <a:lnTo>
                    <a:pt x="227" y="142"/>
                  </a:lnTo>
                  <a:lnTo>
                    <a:pt x="220" y="135"/>
                  </a:lnTo>
                  <a:close/>
                  <a:moveTo>
                    <a:pt x="203" y="118"/>
                  </a:moveTo>
                  <a:lnTo>
                    <a:pt x="215" y="135"/>
                  </a:lnTo>
                  <a:lnTo>
                    <a:pt x="217" y="130"/>
                  </a:lnTo>
                  <a:lnTo>
                    <a:pt x="213" y="123"/>
                  </a:lnTo>
                  <a:lnTo>
                    <a:pt x="203" y="118"/>
                  </a:lnTo>
                  <a:close/>
                  <a:moveTo>
                    <a:pt x="56" y="111"/>
                  </a:moveTo>
                  <a:lnTo>
                    <a:pt x="35" y="147"/>
                  </a:lnTo>
                  <a:lnTo>
                    <a:pt x="33" y="152"/>
                  </a:lnTo>
                  <a:lnTo>
                    <a:pt x="23" y="171"/>
                  </a:lnTo>
                  <a:lnTo>
                    <a:pt x="19" y="178"/>
                  </a:lnTo>
                  <a:lnTo>
                    <a:pt x="2" y="206"/>
                  </a:lnTo>
                  <a:lnTo>
                    <a:pt x="0" y="211"/>
                  </a:lnTo>
                  <a:lnTo>
                    <a:pt x="4" y="213"/>
                  </a:lnTo>
                  <a:lnTo>
                    <a:pt x="68" y="242"/>
                  </a:lnTo>
                  <a:lnTo>
                    <a:pt x="73" y="244"/>
                  </a:lnTo>
                  <a:lnTo>
                    <a:pt x="82" y="251"/>
                  </a:lnTo>
                  <a:lnTo>
                    <a:pt x="87" y="251"/>
                  </a:lnTo>
                  <a:lnTo>
                    <a:pt x="274" y="341"/>
                  </a:lnTo>
                  <a:lnTo>
                    <a:pt x="267" y="332"/>
                  </a:lnTo>
                  <a:lnTo>
                    <a:pt x="87" y="249"/>
                  </a:lnTo>
                  <a:lnTo>
                    <a:pt x="85" y="246"/>
                  </a:lnTo>
                  <a:lnTo>
                    <a:pt x="71" y="239"/>
                  </a:lnTo>
                  <a:lnTo>
                    <a:pt x="68" y="237"/>
                  </a:lnTo>
                  <a:lnTo>
                    <a:pt x="7" y="208"/>
                  </a:lnTo>
                  <a:lnTo>
                    <a:pt x="26" y="175"/>
                  </a:lnTo>
                  <a:lnTo>
                    <a:pt x="28" y="168"/>
                  </a:lnTo>
                  <a:lnTo>
                    <a:pt x="37" y="152"/>
                  </a:lnTo>
                  <a:lnTo>
                    <a:pt x="40" y="147"/>
                  </a:lnTo>
                  <a:lnTo>
                    <a:pt x="59" y="116"/>
                  </a:lnTo>
                  <a:lnTo>
                    <a:pt x="59" y="114"/>
                  </a:lnTo>
                  <a:lnTo>
                    <a:pt x="56" y="111"/>
                  </a:lnTo>
                  <a:close/>
                  <a:moveTo>
                    <a:pt x="82" y="61"/>
                  </a:moveTo>
                  <a:lnTo>
                    <a:pt x="61" y="102"/>
                  </a:lnTo>
                  <a:lnTo>
                    <a:pt x="56" y="106"/>
                  </a:lnTo>
                  <a:lnTo>
                    <a:pt x="61" y="111"/>
                  </a:lnTo>
                  <a:lnTo>
                    <a:pt x="61" y="109"/>
                  </a:lnTo>
                  <a:lnTo>
                    <a:pt x="87" y="64"/>
                  </a:lnTo>
                  <a:lnTo>
                    <a:pt x="82" y="61"/>
                  </a:lnTo>
                  <a:close/>
                  <a:moveTo>
                    <a:pt x="118" y="0"/>
                  </a:moveTo>
                  <a:lnTo>
                    <a:pt x="116" y="2"/>
                  </a:lnTo>
                  <a:lnTo>
                    <a:pt x="113" y="4"/>
                  </a:lnTo>
                  <a:lnTo>
                    <a:pt x="108" y="16"/>
                  </a:lnTo>
                  <a:lnTo>
                    <a:pt x="106" y="21"/>
                  </a:lnTo>
                  <a:lnTo>
                    <a:pt x="92" y="42"/>
                  </a:lnTo>
                  <a:lnTo>
                    <a:pt x="90" y="47"/>
                  </a:lnTo>
                  <a:lnTo>
                    <a:pt x="85" y="57"/>
                  </a:lnTo>
                  <a:lnTo>
                    <a:pt x="90" y="59"/>
                  </a:lnTo>
                  <a:lnTo>
                    <a:pt x="94" y="47"/>
                  </a:lnTo>
                  <a:lnTo>
                    <a:pt x="97" y="42"/>
                  </a:lnTo>
                  <a:lnTo>
                    <a:pt x="108" y="23"/>
                  </a:lnTo>
                  <a:lnTo>
                    <a:pt x="111" y="21"/>
                  </a:lnTo>
                  <a:lnTo>
                    <a:pt x="118" y="7"/>
                  </a:lnTo>
                  <a:lnTo>
                    <a:pt x="120" y="9"/>
                  </a:lnTo>
                  <a:lnTo>
                    <a:pt x="127" y="19"/>
                  </a:lnTo>
                  <a:lnTo>
                    <a:pt x="132" y="23"/>
                  </a:lnTo>
                  <a:lnTo>
                    <a:pt x="142" y="40"/>
                  </a:lnTo>
                  <a:lnTo>
                    <a:pt x="144" y="42"/>
                  </a:lnTo>
                  <a:lnTo>
                    <a:pt x="149" y="47"/>
                  </a:lnTo>
                  <a:lnTo>
                    <a:pt x="177" y="85"/>
                  </a:lnTo>
                  <a:lnTo>
                    <a:pt x="182" y="90"/>
                  </a:lnTo>
                  <a:lnTo>
                    <a:pt x="198" y="111"/>
                  </a:lnTo>
                  <a:lnTo>
                    <a:pt x="206" y="116"/>
                  </a:lnTo>
                  <a:lnTo>
                    <a:pt x="184" y="87"/>
                  </a:lnTo>
                  <a:lnTo>
                    <a:pt x="182" y="83"/>
                  </a:lnTo>
                  <a:lnTo>
                    <a:pt x="151" y="42"/>
                  </a:lnTo>
                  <a:lnTo>
                    <a:pt x="146" y="38"/>
                  </a:lnTo>
                  <a:lnTo>
                    <a:pt x="132" y="19"/>
                  </a:lnTo>
                  <a:lnTo>
                    <a:pt x="130" y="14"/>
                  </a:lnTo>
                  <a:lnTo>
                    <a:pt x="123" y="7"/>
                  </a:lnTo>
                  <a:lnTo>
                    <a:pt x="120" y="4"/>
                  </a:lnTo>
                  <a:lnTo>
                    <a:pt x="118"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90" name="Freeform 70"/>
            <p:cNvSpPr>
              <a:spLocks noEditPoints="1"/>
            </p:cNvSpPr>
            <p:nvPr/>
          </p:nvSpPr>
          <p:spPr bwMode="auto">
            <a:xfrm>
              <a:off x="10289854" y="3550446"/>
              <a:ext cx="765724" cy="674969"/>
            </a:xfrm>
            <a:custGeom>
              <a:avLst/>
              <a:gdLst>
                <a:gd name="T0" fmla="*/ 374 w 428"/>
                <a:gd name="T1" fmla="*/ 389 h 415"/>
                <a:gd name="T2" fmla="*/ 374 w 428"/>
                <a:gd name="T3" fmla="*/ 384 h 415"/>
                <a:gd name="T4" fmla="*/ 286 w 428"/>
                <a:gd name="T5" fmla="*/ 346 h 415"/>
                <a:gd name="T6" fmla="*/ 369 w 428"/>
                <a:gd name="T7" fmla="*/ 382 h 415"/>
                <a:gd name="T8" fmla="*/ 376 w 428"/>
                <a:gd name="T9" fmla="*/ 337 h 415"/>
                <a:gd name="T10" fmla="*/ 426 w 428"/>
                <a:gd name="T11" fmla="*/ 408 h 415"/>
                <a:gd name="T12" fmla="*/ 381 w 428"/>
                <a:gd name="T13" fmla="*/ 387 h 415"/>
                <a:gd name="T14" fmla="*/ 423 w 428"/>
                <a:gd name="T15" fmla="*/ 413 h 415"/>
                <a:gd name="T16" fmla="*/ 428 w 428"/>
                <a:gd name="T17" fmla="*/ 408 h 415"/>
                <a:gd name="T18" fmla="*/ 428 w 428"/>
                <a:gd name="T19" fmla="*/ 406 h 415"/>
                <a:gd name="T20" fmla="*/ 220 w 428"/>
                <a:gd name="T21" fmla="*/ 135 h 415"/>
                <a:gd name="T22" fmla="*/ 224 w 428"/>
                <a:gd name="T23" fmla="*/ 144 h 415"/>
                <a:gd name="T24" fmla="*/ 236 w 428"/>
                <a:gd name="T25" fmla="*/ 163 h 415"/>
                <a:gd name="T26" fmla="*/ 241 w 428"/>
                <a:gd name="T27" fmla="*/ 168 h 415"/>
                <a:gd name="T28" fmla="*/ 260 w 428"/>
                <a:gd name="T29" fmla="*/ 192 h 415"/>
                <a:gd name="T30" fmla="*/ 272 w 428"/>
                <a:gd name="T31" fmla="*/ 208 h 415"/>
                <a:gd name="T32" fmla="*/ 371 w 428"/>
                <a:gd name="T33" fmla="*/ 332 h 415"/>
                <a:gd name="T34" fmla="*/ 272 w 428"/>
                <a:gd name="T35" fmla="*/ 201 h 415"/>
                <a:gd name="T36" fmla="*/ 258 w 428"/>
                <a:gd name="T37" fmla="*/ 182 h 415"/>
                <a:gd name="T38" fmla="*/ 241 w 428"/>
                <a:gd name="T39" fmla="*/ 159 h 415"/>
                <a:gd name="T40" fmla="*/ 229 w 428"/>
                <a:gd name="T41" fmla="*/ 144 h 415"/>
                <a:gd name="T42" fmla="*/ 220 w 428"/>
                <a:gd name="T43" fmla="*/ 135 h 415"/>
                <a:gd name="T44" fmla="*/ 215 w 428"/>
                <a:gd name="T45" fmla="*/ 135 h 415"/>
                <a:gd name="T46" fmla="*/ 213 w 428"/>
                <a:gd name="T47" fmla="*/ 123 h 415"/>
                <a:gd name="T48" fmla="*/ 56 w 428"/>
                <a:gd name="T49" fmla="*/ 111 h 415"/>
                <a:gd name="T50" fmla="*/ 33 w 428"/>
                <a:gd name="T51" fmla="*/ 152 h 415"/>
                <a:gd name="T52" fmla="*/ 19 w 428"/>
                <a:gd name="T53" fmla="*/ 178 h 415"/>
                <a:gd name="T54" fmla="*/ 0 w 428"/>
                <a:gd name="T55" fmla="*/ 211 h 415"/>
                <a:gd name="T56" fmla="*/ 68 w 428"/>
                <a:gd name="T57" fmla="*/ 242 h 415"/>
                <a:gd name="T58" fmla="*/ 82 w 428"/>
                <a:gd name="T59" fmla="*/ 251 h 415"/>
                <a:gd name="T60" fmla="*/ 274 w 428"/>
                <a:gd name="T61" fmla="*/ 341 h 415"/>
                <a:gd name="T62" fmla="*/ 87 w 428"/>
                <a:gd name="T63" fmla="*/ 249 h 415"/>
                <a:gd name="T64" fmla="*/ 71 w 428"/>
                <a:gd name="T65" fmla="*/ 239 h 415"/>
                <a:gd name="T66" fmla="*/ 7 w 428"/>
                <a:gd name="T67" fmla="*/ 208 h 415"/>
                <a:gd name="T68" fmla="*/ 28 w 428"/>
                <a:gd name="T69" fmla="*/ 168 h 415"/>
                <a:gd name="T70" fmla="*/ 40 w 428"/>
                <a:gd name="T71" fmla="*/ 147 h 415"/>
                <a:gd name="T72" fmla="*/ 59 w 428"/>
                <a:gd name="T73" fmla="*/ 114 h 415"/>
                <a:gd name="T74" fmla="*/ 82 w 428"/>
                <a:gd name="T75" fmla="*/ 61 h 415"/>
                <a:gd name="T76" fmla="*/ 56 w 428"/>
                <a:gd name="T77" fmla="*/ 106 h 415"/>
                <a:gd name="T78" fmla="*/ 61 w 428"/>
                <a:gd name="T79" fmla="*/ 109 h 415"/>
                <a:gd name="T80" fmla="*/ 82 w 428"/>
                <a:gd name="T81" fmla="*/ 61 h 415"/>
                <a:gd name="T82" fmla="*/ 116 w 428"/>
                <a:gd name="T83" fmla="*/ 2 h 415"/>
                <a:gd name="T84" fmla="*/ 108 w 428"/>
                <a:gd name="T85" fmla="*/ 16 h 415"/>
                <a:gd name="T86" fmla="*/ 92 w 428"/>
                <a:gd name="T87" fmla="*/ 42 h 415"/>
                <a:gd name="T88" fmla="*/ 85 w 428"/>
                <a:gd name="T89" fmla="*/ 57 h 415"/>
                <a:gd name="T90" fmla="*/ 94 w 428"/>
                <a:gd name="T91" fmla="*/ 47 h 415"/>
                <a:gd name="T92" fmla="*/ 108 w 428"/>
                <a:gd name="T93" fmla="*/ 23 h 415"/>
                <a:gd name="T94" fmla="*/ 118 w 428"/>
                <a:gd name="T95" fmla="*/ 7 h 415"/>
                <a:gd name="T96" fmla="*/ 127 w 428"/>
                <a:gd name="T97" fmla="*/ 19 h 415"/>
                <a:gd name="T98" fmla="*/ 142 w 428"/>
                <a:gd name="T99" fmla="*/ 40 h 415"/>
                <a:gd name="T100" fmla="*/ 149 w 428"/>
                <a:gd name="T101" fmla="*/ 47 h 415"/>
                <a:gd name="T102" fmla="*/ 182 w 428"/>
                <a:gd name="T103" fmla="*/ 90 h 415"/>
                <a:gd name="T104" fmla="*/ 206 w 428"/>
                <a:gd name="T105" fmla="*/ 116 h 415"/>
                <a:gd name="T106" fmla="*/ 182 w 428"/>
                <a:gd name="T107" fmla="*/ 83 h 415"/>
                <a:gd name="T108" fmla="*/ 146 w 428"/>
                <a:gd name="T109" fmla="*/ 38 h 415"/>
                <a:gd name="T110" fmla="*/ 130 w 428"/>
                <a:gd name="T111" fmla="*/ 14 h 415"/>
                <a:gd name="T112" fmla="*/ 120 w 428"/>
                <a:gd name="T113" fmla="*/ 4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28" h="415">
                  <a:moveTo>
                    <a:pt x="374" y="384"/>
                  </a:moveTo>
                  <a:lnTo>
                    <a:pt x="374" y="389"/>
                  </a:lnTo>
                  <a:lnTo>
                    <a:pt x="378" y="391"/>
                  </a:lnTo>
                  <a:lnTo>
                    <a:pt x="374" y="384"/>
                  </a:lnTo>
                  <a:moveTo>
                    <a:pt x="277" y="339"/>
                  </a:moveTo>
                  <a:lnTo>
                    <a:pt x="286" y="346"/>
                  </a:lnTo>
                  <a:lnTo>
                    <a:pt x="369" y="387"/>
                  </a:lnTo>
                  <a:lnTo>
                    <a:pt x="369" y="382"/>
                  </a:lnTo>
                  <a:lnTo>
                    <a:pt x="277" y="339"/>
                  </a:lnTo>
                  <a:moveTo>
                    <a:pt x="376" y="337"/>
                  </a:moveTo>
                  <a:lnTo>
                    <a:pt x="376" y="344"/>
                  </a:lnTo>
                  <a:lnTo>
                    <a:pt x="426" y="408"/>
                  </a:lnTo>
                  <a:lnTo>
                    <a:pt x="426" y="408"/>
                  </a:lnTo>
                  <a:lnTo>
                    <a:pt x="381" y="387"/>
                  </a:lnTo>
                  <a:lnTo>
                    <a:pt x="388" y="396"/>
                  </a:lnTo>
                  <a:lnTo>
                    <a:pt x="423" y="413"/>
                  </a:lnTo>
                  <a:lnTo>
                    <a:pt x="428" y="415"/>
                  </a:lnTo>
                  <a:lnTo>
                    <a:pt x="428" y="408"/>
                  </a:lnTo>
                  <a:lnTo>
                    <a:pt x="428" y="406"/>
                  </a:lnTo>
                  <a:lnTo>
                    <a:pt x="428" y="406"/>
                  </a:lnTo>
                  <a:lnTo>
                    <a:pt x="376" y="337"/>
                  </a:lnTo>
                  <a:moveTo>
                    <a:pt x="220" y="135"/>
                  </a:moveTo>
                  <a:lnTo>
                    <a:pt x="220" y="140"/>
                  </a:lnTo>
                  <a:lnTo>
                    <a:pt x="224" y="144"/>
                  </a:lnTo>
                  <a:lnTo>
                    <a:pt x="227" y="149"/>
                  </a:lnTo>
                  <a:lnTo>
                    <a:pt x="236" y="163"/>
                  </a:lnTo>
                  <a:lnTo>
                    <a:pt x="239" y="166"/>
                  </a:lnTo>
                  <a:lnTo>
                    <a:pt x="241" y="168"/>
                  </a:lnTo>
                  <a:lnTo>
                    <a:pt x="258" y="187"/>
                  </a:lnTo>
                  <a:lnTo>
                    <a:pt x="260" y="192"/>
                  </a:lnTo>
                  <a:lnTo>
                    <a:pt x="269" y="204"/>
                  </a:lnTo>
                  <a:lnTo>
                    <a:pt x="272" y="208"/>
                  </a:lnTo>
                  <a:lnTo>
                    <a:pt x="371" y="339"/>
                  </a:lnTo>
                  <a:lnTo>
                    <a:pt x="371" y="332"/>
                  </a:lnTo>
                  <a:lnTo>
                    <a:pt x="274" y="204"/>
                  </a:lnTo>
                  <a:lnTo>
                    <a:pt x="272" y="201"/>
                  </a:lnTo>
                  <a:lnTo>
                    <a:pt x="260" y="187"/>
                  </a:lnTo>
                  <a:lnTo>
                    <a:pt x="258" y="182"/>
                  </a:lnTo>
                  <a:lnTo>
                    <a:pt x="243" y="163"/>
                  </a:lnTo>
                  <a:lnTo>
                    <a:pt x="241" y="159"/>
                  </a:lnTo>
                  <a:lnTo>
                    <a:pt x="236" y="154"/>
                  </a:lnTo>
                  <a:lnTo>
                    <a:pt x="229" y="144"/>
                  </a:lnTo>
                  <a:lnTo>
                    <a:pt x="227" y="142"/>
                  </a:lnTo>
                  <a:lnTo>
                    <a:pt x="220" y="135"/>
                  </a:lnTo>
                  <a:moveTo>
                    <a:pt x="203" y="118"/>
                  </a:moveTo>
                  <a:lnTo>
                    <a:pt x="215" y="135"/>
                  </a:lnTo>
                  <a:lnTo>
                    <a:pt x="217" y="130"/>
                  </a:lnTo>
                  <a:lnTo>
                    <a:pt x="213" y="123"/>
                  </a:lnTo>
                  <a:lnTo>
                    <a:pt x="203" y="118"/>
                  </a:lnTo>
                  <a:moveTo>
                    <a:pt x="56" y="111"/>
                  </a:moveTo>
                  <a:lnTo>
                    <a:pt x="35" y="147"/>
                  </a:lnTo>
                  <a:lnTo>
                    <a:pt x="33" y="152"/>
                  </a:lnTo>
                  <a:lnTo>
                    <a:pt x="23" y="171"/>
                  </a:lnTo>
                  <a:lnTo>
                    <a:pt x="19" y="178"/>
                  </a:lnTo>
                  <a:lnTo>
                    <a:pt x="2" y="206"/>
                  </a:lnTo>
                  <a:lnTo>
                    <a:pt x="0" y="211"/>
                  </a:lnTo>
                  <a:lnTo>
                    <a:pt x="4" y="213"/>
                  </a:lnTo>
                  <a:lnTo>
                    <a:pt x="68" y="242"/>
                  </a:lnTo>
                  <a:lnTo>
                    <a:pt x="73" y="244"/>
                  </a:lnTo>
                  <a:lnTo>
                    <a:pt x="82" y="251"/>
                  </a:lnTo>
                  <a:lnTo>
                    <a:pt x="87" y="251"/>
                  </a:lnTo>
                  <a:lnTo>
                    <a:pt x="274" y="341"/>
                  </a:lnTo>
                  <a:lnTo>
                    <a:pt x="267" y="332"/>
                  </a:lnTo>
                  <a:lnTo>
                    <a:pt x="87" y="249"/>
                  </a:lnTo>
                  <a:lnTo>
                    <a:pt x="85" y="246"/>
                  </a:lnTo>
                  <a:lnTo>
                    <a:pt x="71" y="239"/>
                  </a:lnTo>
                  <a:lnTo>
                    <a:pt x="68" y="237"/>
                  </a:lnTo>
                  <a:lnTo>
                    <a:pt x="7" y="208"/>
                  </a:lnTo>
                  <a:lnTo>
                    <a:pt x="26" y="175"/>
                  </a:lnTo>
                  <a:lnTo>
                    <a:pt x="28" y="168"/>
                  </a:lnTo>
                  <a:lnTo>
                    <a:pt x="37" y="152"/>
                  </a:lnTo>
                  <a:lnTo>
                    <a:pt x="40" y="147"/>
                  </a:lnTo>
                  <a:lnTo>
                    <a:pt x="59" y="116"/>
                  </a:lnTo>
                  <a:lnTo>
                    <a:pt x="59" y="114"/>
                  </a:lnTo>
                  <a:lnTo>
                    <a:pt x="56" y="111"/>
                  </a:lnTo>
                  <a:moveTo>
                    <a:pt x="82" y="61"/>
                  </a:moveTo>
                  <a:lnTo>
                    <a:pt x="61" y="102"/>
                  </a:lnTo>
                  <a:lnTo>
                    <a:pt x="56" y="106"/>
                  </a:lnTo>
                  <a:lnTo>
                    <a:pt x="61" y="111"/>
                  </a:lnTo>
                  <a:lnTo>
                    <a:pt x="61" y="109"/>
                  </a:lnTo>
                  <a:lnTo>
                    <a:pt x="87" y="64"/>
                  </a:lnTo>
                  <a:lnTo>
                    <a:pt x="82" y="61"/>
                  </a:lnTo>
                  <a:moveTo>
                    <a:pt x="118" y="0"/>
                  </a:moveTo>
                  <a:lnTo>
                    <a:pt x="116" y="2"/>
                  </a:lnTo>
                  <a:lnTo>
                    <a:pt x="113" y="4"/>
                  </a:lnTo>
                  <a:lnTo>
                    <a:pt x="108" y="16"/>
                  </a:lnTo>
                  <a:lnTo>
                    <a:pt x="106" y="21"/>
                  </a:lnTo>
                  <a:lnTo>
                    <a:pt x="92" y="42"/>
                  </a:lnTo>
                  <a:lnTo>
                    <a:pt x="90" y="47"/>
                  </a:lnTo>
                  <a:lnTo>
                    <a:pt x="85" y="57"/>
                  </a:lnTo>
                  <a:lnTo>
                    <a:pt x="90" y="59"/>
                  </a:lnTo>
                  <a:lnTo>
                    <a:pt x="94" y="47"/>
                  </a:lnTo>
                  <a:lnTo>
                    <a:pt x="97" y="42"/>
                  </a:lnTo>
                  <a:lnTo>
                    <a:pt x="108" y="23"/>
                  </a:lnTo>
                  <a:lnTo>
                    <a:pt x="111" y="21"/>
                  </a:lnTo>
                  <a:lnTo>
                    <a:pt x="118" y="7"/>
                  </a:lnTo>
                  <a:lnTo>
                    <a:pt x="120" y="9"/>
                  </a:lnTo>
                  <a:lnTo>
                    <a:pt x="127" y="19"/>
                  </a:lnTo>
                  <a:lnTo>
                    <a:pt x="132" y="23"/>
                  </a:lnTo>
                  <a:lnTo>
                    <a:pt x="142" y="40"/>
                  </a:lnTo>
                  <a:lnTo>
                    <a:pt x="144" y="42"/>
                  </a:lnTo>
                  <a:lnTo>
                    <a:pt x="149" y="47"/>
                  </a:lnTo>
                  <a:lnTo>
                    <a:pt x="177" y="85"/>
                  </a:lnTo>
                  <a:lnTo>
                    <a:pt x="182" y="90"/>
                  </a:lnTo>
                  <a:lnTo>
                    <a:pt x="198" y="111"/>
                  </a:lnTo>
                  <a:lnTo>
                    <a:pt x="206" y="116"/>
                  </a:lnTo>
                  <a:lnTo>
                    <a:pt x="184" y="87"/>
                  </a:lnTo>
                  <a:lnTo>
                    <a:pt x="182" y="83"/>
                  </a:lnTo>
                  <a:lnTo>
                    <a:pt x="151" y="42"/>
                  </a:lnTo>
                  <a:lnTo>
                    <a:pt x="146" y="38"/>
                  </a:lnTo>
                  <a:lnTo>
                    <a:pt x="132" y="19"/>
                  </a:lnTo>
                  <a:lnTo>
                    <a:pt x="130" y="14"/>
                  </a:lnTo>
                  <a:lnTo>
                    <a:pt x="123" y="7"/>
                  </a:lnTo>
                  <a:lnTo>
                    <a:pt x="120" y="4"/>
                  </a:lnTo>
                  <a:lnTo>
                    <a:pt x="118"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91" name="Freeform 71"/>
            <p:cNvSpPr>
              <a:spLocks noEditPoints="1"/>
            </p:cNvSpPr>
            <p:nvPr/>
          </p:nvSpPr>
          <p:spPr bwMode="auto">
            <a:xfrm>
              <a:off x="10178931" y="3530928"/>
              <a:ext cx="792561" cy="705871"/>
            </a:xfrm>
            <a:custGeom>
              <a:avLst/>
              <a:gdLst>
                <a:gd name="T0" fmla="*/ 182 w 187"/>
                <a:gd name="T1" fmla="*/ 168 h 183"/>
                <a:gd name="T2" fmla="*/ 184 w 187"/>
                <a:gd name="T3" fmla="*/ 179 h 183"/>
                <a:gd name="T4" fmla="*/ 182 w 187"/>
                <a:gd name="T5" fmla="*/ 165 h 183"/>
                <a:gd name="T6" fmla="*/ 125 w 187"/>
                <a:gd name="T7" fmla="*/ 61 h 183"/>
                <a:gd name="T8" fmla="*/ 134 w 187"/>
                <a:gd name="T9" fmla="*/ 66 h 183"/>
                <a:gd name="T10" fmla="*/ 150 w 187"/>
                <a:gd name="T11" fmla="*/ 73 h 183"/>
                <a:gd name="T12" fmla="*/ 164 w 187"/>
                <a:gd name="T13" fmla="*/ 80 h 183"/>
                <a:gd name="T14" fmla="*/ 185 w 187"/>
                <a:gd name="T15" fmla="*/ 96 h 183"/>
                <a:gd name="T16" fmla="*/ 183 w 187"/>
                <a:gd name="T17" fmla="*/ 148 h 183"/>
                <a:gd name="T18" fmla="*/ 185 w 187"/>
                <a:gd name="T19" fmla="*/ 150 h 183"/>
                <a:gd name="T20" fmla="*/ 187 w 187"/>
                <a:gd name="T21" fmla="*/ 98 h 183"/>
                <a:gd name="T22" fmla="*/ 187 w 187"/>
                <a:gd name="T23" fmla="*/ 89 h 183"/>
                <a:gd name="T24" fmla="*/ 154 w 187"/>
                <a:gd name="T25" fmla="*/ 73 h 183"/>
                <a:gd name="T26" fmla="*/ 138 w 187"/>
                <a:gd name="T27" fmla="*/ 65 h 183"/>
                <a:gd name="T28" fmla="*/ 127 w 187"/>
                <a:gd name="T29" fmla="*/ 60 h 183"/>
                <a:gd name="T30" fmla="*/ 121 w 187"/>
                <a:gd name="T31" fmla="*/ 58 h 183"/>
                <a:gd name="T32" fmla="*/ 7 w 187"/>
                <a:gd name="T33" fmla="*/ 7 h 183"/>
                <a:gd name="T34" fmla="*/ 24 w 187"/>
                <a:gd name="T35" fmla="*/ 25 h 183"/>
                <a:gd name="T36" fmla="*/ 51 w 187"/>
                <a:gd name="T37" fmla="*/ 53 h 183"/>
                <a:gd name="T38" fmla="*/ 62 w 187"/>
                <a:gd name="T39" fmla="*/ 65 h 183"/>
                <a:gd name="T40" fmla="*/ 69 w 187"/>
                <a:gd name="T41" fmla="*/ 72 h 183"/>
                <a:gd name="T42" fmla="*/ 97 w 187"/>
                <a:gd name="T43" fmla="*/ 101 h 183"/>
                <a:gd name="T44" fmla="*/ 139 w 187"/>
                <a:gd name="T45" fmla="*/ 145 h 183"/>
                <a:gd name="T46" fmla="*/ 176 w 187"/>
                <a:gd name="T47" fmla="*/ 182 h 183"/>
                <a:gd name="T48" fmla="*/ 100 w 187"/>
                <a:gd name="T49" fmla="*/ 102 h 183"/>
                <a:gd name="T50" fmla="*/ 96 w 187"/>
                <a:gd name="T51" fmla="*/ 98 h 183"/>
                <a:gd name="T52" fmla="*/ 67 w 187"/>
                <a:gd name="T53" fmla="*/ 68 h 183"/>
                <a:gd name="T54" fmla="*/ 62 w 187"/>
                <a:gd name="T55" fmla="*/ 63 h 183"/>
                <a:gd name="T56" fmla="*/ 50 w 187"/>
                <a:gd name="T57" fmla="*/ 50 h 183"/>
                <a:gd name="T58" fmla="*/ 26 w 187"/>
                <a:gd name="T59" fmla="*/ 24 h 183"/>
                <a:gd name="T60" fmla="*/ 10 w 187"/>
                <a:gd name="T61" fmla="*/ 8 h 183"/>
                <a:gd name="T62" fmla="*/ 9 w 187"/>
                <a:gd name="T63" fmla="*/ 6 h 183"/>
                <a:gd name="T64" fmla="*/ 28 w 187"/>
                <a:gd name="T65" fmla="*/ 15 h 183"/>
                <a:gd name="T66" fmla="*/ 50 w 187"/>
                <a:gd name="T67" fmla="*/ 26 h 183"/>
                <a:gd name="T68" fmla="*/ 75 w 187"/>
                <a:gd name="T69" fmla="*/ 38 h 183"/>
                <a:gd name="T70" fmla="*/ 92 w 187"/>
                <a:gd name="T71" fmla="*/ 46 h 183"/>
                <a:gd name="T72" fmla="*/ 102 w 187"/>
                <a:gd name="T73" fmla="*/ 50 h 183"/>
                <a:gd name="T74" fmla="*/ 116 w 187"/>
                <a:gd name="T75" fmla="*/ 57 h 183"/>
                <a:gd name="T76" fmla="*/ 113 w 187"/>
                <a:gd name="T77" fmla="*/ 54 h 183"/>
                <a:gd name="T78" fmla="*/ 100 w 187"/>
                <a:gd name="T79" fmla="*/ 47 h 183"/>
                <a:gd name="T80" fmla="*/ 91 w 187"/>
                <a:gd name="T81" fmla="*/ 43 h 183"/>
                <a:gd name="T82" fmla="*/ 76 w 187"/>
                <a:gd name="T83" fmla="*/ 36 h 183"/>
                <a:gd name="T84" fmla="*/ 54 w 187"/>
                <a:gd name="T85" fmla="*/ 26 h 183"/>
                <a:gd name="T86" fmla="*/ 48 w 187"/>
                <a:gd name="T87" fmla="*/ 23 h 183"/>
                <a:gd name="T88" fmla="*/ 23 w 187"/>
                <a:gd name="T89" fmla="*/ 11 h 183"/>
                <a:gd name="T90" fmla="*/ 0 w 187"/>
                <a:gd name="T91" fmla="*/ 0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87" h="183">
                  <a:moveTo>
                    <a:pt x="182" y="165"/>
                  </a:moveTo>
                  <a:cubicBezTo>
                    <a:pt x="182" y="166"/>
                    <a:pt x="182" y="166"/>
                    <a:pt x="182" y="166"/>
                  </a:cubicBezTo>
                  <a:cubicBezTo>
                    <a:pt x="182" y="168"/>
                    <a:pt x="182" y="168"/>
                    <a:pt x="182" y="168"/>
                  </a:cubicBezTo>
                  <a:cubicBezTo>
                    <a:pt x="182" y="179"/>
                    <a:pt x="182" y="179"/>
                    <a:pt x="182" y="179"/>
                  </a:cubicBezTo>
                  <a:cubicBezTo>
                    <a:pt x="182" y="179"/>
                    <a:pt x="183" y="179"/>
                    <a:pt x="183" y="179"/>
                  </a:cubicBezTo>
                  <a:cubicBezTo>
                    <a:pt x="183" y="179"/>
                    <a:pt x="184" y="179"/>
                    <a:pt x="184" y="179"/>
                  </a:cubicBezTo>
                  <a:cubicBezTo>
                    <a:pt x="184" y="169"/>
                    <a:pt x="184" y="169"/>
                    <a:pt x="184" y="169"/>
                  </a:cubicBezTo>
                  <a:cubicBezTo>
                    <a:pt x="184" y="167"/>
                    <a:pt x="184" y="167"/>
                    <a:pt x="184" y="167"/>
                  </a:cubicBezTo>
                  <a:cubicBezTo>
                    <a:pt x="182" y="165"/>
                    <a:pt x="182" y="165"/>
                    <a:pt x="182" y="165"/>
                  </a:cubicBezTo>
                  <a:moveTo>
                    <a:pt x="121" y="58"/>
                  </a:moveTo>
                  <a:cubicBezTo>
                    <a:pt x="121" y="59"/>
                    <a:pt x="121" y="59"/>
                    <a:pt x="121" y="59"/>
                  </a:cubicBezTo>
                  <a:cubicBezTo>
                    <a:pt x="125" y="61"/>
                    <a:pt x="125" y="61"/>
                    <a:pt x="125" y="61"/>
                  </a:cubicBezTo>
                  <a:cubicBezTo>
                    <a:pt x="126" y="62"/>
                    <a:pt x="126" y="62"/>
                    <a:pt x="126" y="62"/>
                  </a:cubicBezTo>
                  <a:cubicBezTo>
                    <a:pt x="127" y="62"/>
                    <a:pt x="127" y="62"/>
                    <a:pt x="127" y="62"/>
                  </a:cubicBezTo>
                  <a:cubicBezTo>
                    <a:pt x="134" y="66"/>
                    <a:pt x="134" y="66"/>
                    <a:pt x="134" y="66"/>
                  </a:cubicBezTo>
                  <a:cubicBezTo>
                    <a:pt x="136" y="67"/>
                    <a:pt x="136" y="67"/>
                    <a:pt x="136" y="67"/>
                  </a:cubicBezTo>
                  <a:cubicBezTo>
                    <a:pt x="138" y="67"/>
                    <a:pt x="138" y="67"/>
                    <a:pt x="138" y="67"/>
                  </a:cubicBezTo>
                  <a:cubicBezTo>
                    <a:pt x="150" y="73"/>
                    <a:pt x="150" y="73"/>
                    <a:pt x="150" y="73"/>
                  </a:cubicBezTo>
                  <a:cubicBezTo>
                    <a:pt x="152" y="74"/>
                    <a:pt x="152" y="74"/>
                    <a:pt x="152" y="74"/>
                  </a:cubicBezTo>
                  <a:cubicBezTo>
                    <a:pt x="157" y="76"/>
                    <a:pt x="157" y="76"/>
                    <a:pt x="157" y="76"/>
                  </a:cubicBezTo>
                  <a:cubicBezTo>
                    <a:pt x="164" y="80"/>
                    <a:pt x="164" y="80"/>
                    <a:pt x="164" y="80"/>
                  </a:cubicBezTo>
                  <a:cubicBezTo>
                    <a:pt x="185" y="90"/>
                    <a:pt x="185" y="90"/>
                    <a:pt x="185" y="90"/>
                  </a:cubicBezTo>
                  <a:cubicBezTo>
                    <a:pt x="185" y="94"/>
                    <a:pt x="185" y="94"/>
                    <a:pt x="185" y="94"/>
                  </a:cubicBezTo>
                  <a:cubicBezTo>
                    <a:pt x="185" y="96"/>
                    <a:pt x="185" y="96"/>
                    <a:pt x="185" y="96"/>
                  </a:cubicBezTo>
                  <a:cubicBezTo>
                    <a:pt x="185" y="98"/>
                    <a:pt x="185" y="98"/>
                    <a:pt x="185" y="98"/>
                  </a:cubicBezTo>
                  <a:cubicBezTo>
                    <a:pt x="183" y="145"/>
                    <a:pt x="183" y="145"/>
                    <a:pt x="183" y="145"/>
                  </a:cubicBezTo>
                  <a:cubicBezTo>
                    <a:pt x="183" y="148"/>
                    <a:pt x="183" y="148"/>
                    <a:pt x="183" y="148"/>
                  </a:cubicBezTo>
                  <a:cubicBezTo>
                    <a:pt x="183" y="162"/>
                    <a:pt x="183" y="162"/>
                    <a:pt x="183" y="162"/>
                  </a:cubicBezTo>
                  <a:cubicBezTo>
                    <a:pt x="184" y="164"/>
                    <a:pt x="184" y="164"/>
                    <a:pt x="184" y="164"/>
                  </a:cubicBezTo>
                  <a:cubicBezTo>
                    <a:pt x="185" y="150"/>
                    <a:pt x="185" y="150"/>
                    <a:pt x="185" y="150"/>
                  </a:cubicBezTo>
                  <a:cubicBezTo>
                    <a:pt x="185" y="147"/>
                    <a:pt x="185" y="147"/>
                    <a:pt x="185" y="147"/>
                  </a:cubicBezTo>
                  <a:cubicBezTo>
                    <a:pt x="187" y="100"/>
                    <a:pt x="187" y="100"/>
                    <a:pt x="187" y="100"/>
                  </a:cubicBezTo>
                  <a:cubicBezTo>
                    <a:pt x="187" y="98"/>
                    <a:pt x="187" y="98"/>
                    <a:pt x="187" y="98"/>
                  </a:cubicBezTo>
                  <a:cubicBezTo>
                    <a:pt x="187" y="94"/>
                    <a:pt x="187" y="94"/>
                    <a:pt x="187" y="94"/>
                  </a:cubicBezTo>
                  <a:cubicBezTo>
                    <a:pt x="187" y="90"/>
                    <a:pt x="187" y="90"/>
                    <a:pt x="187" y="90"/>
                  </a:cubicBezTo>
                  <a:cubicBezTo>
                    <a:pt x="187" y="89"/>
                    <a:pt x="187" y="89"/>
                    <a:pt x="187" y="89"/>
                  </a:cubicBezTo>
                  <a:cubicBezTo>
                    <a:pt x="186" y="88"/>
                    <a:pt x="186" y="88"/>
                    <a:pt x="186" y="88"/>
                  </a:cubicBezTo>
                  <a:cubicBezTo>
                    <a:pt x="158" y="75"/>
                    <a:pt x="158" y="75"/>
                    <a:pt x="158" y="75"/>
                  </a:cubicBezTo>
                  <a:cubicBezTo>
                    <a:pt x="154" y="73"/>
                    <a:pt x="154" y="73"/>
                    <a:pt x="154" y="73"/>
                  </a:cubicBezTo>
                  <a:cubicBezTo>
                    <a:pt x="152" y="72"/>
                    <a:pt x="152" y="72"/>
                    <a:pt x="152" y="72"/>
                  </a:cubicBezTo>
                  <a:cubicBezTo>
                    <a:pt x="151" y="72"/>
                    <a:pt x="151" y="72"/>
                    <a:pt x="151" y="72"/>
                  </a:cubicBezTo>
                  <a:cubicBezTo>
                    <a:pt x="138" y="65"/>
                    <a:pt x="138" y="65"/>
                    <a:pt x="138" y="65"/>
                  </a:cubicBezTo>
                  <a:cubicBezTo>
                    <a:pt x="137" y="65"/>
                    <a:pt x="137" y="65"/>
                    <a:pt x="137" y="65"/>
                  </a:cubicBezTo>
                  <a:cubicBezTo>
                    <a:pt x="136" y="64"/>
                    <a:pt x="136" y="64"/>
                    <a:pt x="136" y="64"/>
                  </a:cubicBezTo>
                  <a:cubicBezTo>
                    <a:pt x="127" y="60"/>
                    <a:pt x="127" y="60"/>
                    <a:pt x="127" y="60"/>
                  </a:cubicBezTo>
                  <a:cubicBezTo>
                    <a:pt x="126" y="60"/>
                    <a:pt x="126" y="60"/>
                    <a:pt x="126" y="60"/>
                  </a:cubicBezTo>
                  <a:cubicBezTo>
                    <a:pt x="125" y="59"/>
                    <a:pt x="125" y="59"/>
                    <a:pt x="125" y="59"/>
                  </a:cubicBezTo>
                  <a:cubicBezTo>
                    <a:pt x="121" y="58"/>
                    <a:pt x="121" y="58"/>
                    <a:pt x="121" y="58"/>
                  </a:cubicBezTo>
                  <a:moveTo>
                    <a:pt x="0" y="0"/>
                  </a:moveTo>
                  <a:cubicBezTo>
                    <a:pt x="5" y="5"/>
                    <a:pt x="5" y="5"/>
                    <a:pt x="5" y="5"/>
                  </a:cubicBezTo>
                  <a:cubicBezTo>
                    <a:pt x="7" y="7"/>
                    <a:pt x="7" y="7"/>
                    <a:pt x="7" y="7"/>
                  </a:cubicBezTo>
                  <a:cubicBezTo>
                    <a:pt x="7" y="8"/>
                    <a:pt x="7" y="8"/>
                    <a:pt x="7" y="8"/>
                  </a:cubicBezTo>
                  <a:cubicBezTo>
                    <a:pt x="22" y="23"/>
                    <a:pt x="22" y="23"/>
                    <a:pt x="22" y="23"/>
                  </a:cubicBezTo>
                  <a:cubicBezTo>
                    <a:pt x="24" y="25"/>
                    <a:pt x="24" y="25"/>
                    <a:pt x="24" y="25"/>
                  </a:cubicBezTo>
                  <a:cubicBezTo>
                    <a:pt x="25" y="26"/>
                    <a:pt x="25" y="26"/>
                    <a:pt x="25" y="26"/>
                  </a:cubicBezTo>
                  <a:cubicBezTo>
                    <a:pt x="50" y="52"/>
                    <a:pt x="50" y="52"/>
                    <a:pt x="50" y="52"/>
                  </a:cubicBezTo>
                  <a:cubicBezTo>
                    <a:pt x="51" y="53"/>
                    <a:pt x="51" y="53"/>
                    <a:pt x="51" y="53"/>
                  </a:cubicBezTo>
                  <a:cubicBezTo>
                    <a:pt x="52" y="55"/>
                    <a:pt x="52" y="55"/>
                    <a:pt x="52" y="55"/>
                  </a:cubicBezTo>
                  <a:cubicBezTo>
                    <a:pt x="61" y="64"/>
                    <a:pt x="61" y="64"/>
                    <a:pt x="61" y="64"/>
                  </a:cubicBezTo>
                  <a:cubicBezTo>
                    <a:pt x="62" y="65"/>
                    <a:pt x="62" y="65"/>
                    <a:pt x="62" y="65"/>
                  </a:cubicBezTo>
                  <a:cubicBezTo>
                    <a:pt x="63" y="66"/>
                    <a:pt x="63" y="66"/>
                    <a:pt x="63" y="66"/>
                  </a:cubicBezTo>
                  <a:cubicBezTo>
                    <a:pt x="65" y="68"/>
                    <a:pt x="65" y="68"/>
                    <a:pt x="65" y="68"/>
                  </a:cubicBezTo>
                  <a:cubicBezTo>
                    <a:pt x="69" y="72"/>
                    <a:pt x="69" y="72"/>
                    <a:pt x="69" y="72"/>
                  </a:cubicBezTo>
                  <a:cubicBezTo>
                    <a:pt x="70" y="74"/>
                    <a:pt x="70" y="74"/>
                    <a:pt x="70" y="74"/>
                  </a:cubicBezTo>
                  <a:cubicBezTo>
                    <a:pt x="95" y="100"/>
                    <a:pt x="95" y="100"/>
                    <a:pt x="95" y="100"/>
                  </a:cubicBezTo>
                  <a:cubicBezTo>
                    <a:pt x="97" y="101"/>
                    <a:pt x="97" y="101"/>
                    <a:pt x="97" y="101"/>
                  </a:cubicBezTo>
                  <a:cubicBezTo>
                    <a:pt x="97" y="102"/>
                    <a:pt x="97" y="102"/>
                    <a:pt x="97" y="102"/>
                  </a:cubicBezTo>
                  <a:cubicBezTo>
                    <a:pt x="98" y="103"/>
                    <a:pt x="98" y="103"/>
                    <a:pt x="98" y="103"/>
                  </a:cubicBezTo>
                  <a:cubicBezTo>
                    <a:pt x="139" y="145"/>
                    <a:pt x="139" y="145"/>
                    <a:pt x="139" y="145"/>
                  </a:cubicBezTo>
                  <a:cubicBezTo>
                    <a:pt x="142" y="149"/>
                    <a:pt x="142" y="149"/>
                    <a:pt x="142" y="149"/>
                  </a:cubicBezTo>
                  <a:cubicBezTo>
                    <a:pt x="175" y="183"/>
                    <a:pt x="175" y="183"/>
                    <a:pt x="175" y="183"/>
                  </a:cubicBezTo>
                  <a:cubicBezTo>
                    <a:pt x="175" y="182"/>
                    <a:pt x="175" y="182"/>
                    <a:pt x="176" y="182"/>
                  </a:cubicBezTo>
                  <a:cubicBezTo>
                    <a:pt x="147" y="151"/>
                    <a:pt x="147" y="151"/>
                    <a:pt x="147" y="151"/>
                  </a:cubicBezTo>
                  <a:cubicBezTo>
                    <a:pt x="143" y="148"/>
                    <a:pt x="143" y="148"/>
                    <a:pt x="143" y="148"/>
                  </a:cubicBezTo>
                  <a:cubicBezTo>
                    <a:pt x="100" y="102"/>
                    <a:pt x="100" y="102"/>
                    <a:pt x="100" y="102"/>
                  </a:cubicBezTo>
                  <a:cubicBezTo>
                    <a:pt x="98" y="100"/>
                    <a:pt x="98" y="100"/>
                    <a:pt x="98" y="100"/>
                  </a:cubicBezTo>
                  <a:cubicBezTo>
                    <a:pt x="98" y="100"/>
                    <a:pt x="98" y="100"/>
                    <a:pt x="98" y="100"/>
                  </a:cubicBezTo>
                  <a:cubicBezTo>
                    <a:pt x="96" y="98"/>
                    <a:pt x="96" y="98"/>
                    <a:pt x="96" y="98"/>
                  </a:cubicBezTo>
                  <a:cubicBezTo>
                    <a:pt x="71" y="71"/>
                    <a:pt x="71" y="71"/>
                    <a:pt x="71" y="71"/>
                  </a:cubicBezTo>
                  <a:cubicBezTo>
                    <a:pt x="69" y="70"/>
                    <a:pt x="69" y="70"/>
                    <a:pt x="69" y="70"/>
                  </a:cubicBezTo>
                  <a:cubicBezTo>
                    <a:pt x="67" y="68"/>
                    <a:pt x="67" y="68"/>
                    <a:pt x="67" y="68"/>
                  </a:cubicBezTo>
                  <a:cubicBezTo>
                    <a:pt x="66" y="66"/>
                    <a:pt x="66" y="66"/>
                    <a:pt x="66" y="66"/>
                  </a:cubicBezTo>
                  <a:cubicBezTo>
                    <a:pt x="64" y="64"/>
                    <a:pt x="64" y="64"/>
                    <a:pt x="64" y="64"/>
                  </a:cubicBezTo>
                  <a:cubicBezTo>
                    <a:pt x="62" y="63"/>
                    <a:pt x="62" y="63"/>
                    <a:pt x="62" y="63"/>
                  </a:cubicBezTo>
                  <a:cubicBezTo>
                    <a:pt x="52" y="52"/>
                    <a:pt x="52" y="52"/>
                    <a:pt x="52" y="52"/>
                  </a:cubicBezTo>
                  <a:cubicBezTo>
                    <a:pt x="52" y="52"/>
                    <a:pt x="52" y="52"/>
                    <a:pt x="52" y="52"/>
                  </a:cubicBezTo>
                  <a:cubicBezTo>
                    <a:pt x="50" y="50"/>
                    <a:pt x="50" y="50"/>
                    <a:pt x="50" y="50"/>
                  </a:cubicBezTo>
                  <a:cubicBezTo>
                    <a:pt x="50" y="50"/>
                    <a:pt x="50" y="50"/>
                    <a:pt x="50" y="50"/>
                  </a:cubicBezTo>
                  <a:cubicBezTo>
                    <a:pt x="27" y="26"/>
                    <a:pt x="27" y="26"/>
                    <a:pt x="27" y="26"/>
                  </a:cubicBezTo>
                  <a:cubicBezTo>
                    <a:pt x="26" y="24"/>
                    <a:pt x="26" y="24"/>
                    <a:pt x="26" y="24"/>
                  </a:cubicBezTo>
                  <a:cubicBezTo>
                    <a:pt x="25" y="23"/>
                    <a:pt x="25" y="23"/>
                    <a:pt x="25" y="23"/>
                  </a:cubicBezTo>
                  <a:cubicBezTo>
                    <a:pt x="23" y="22"/>
                    <a:pt x="23" y="22"/>
                    <a:pt x="23" y="22"/>
                  </a:cubicBezTo>
                  <a:cubicBezTo>
                    <a:pt x="10" y="8"/>
                    <a:pt x="10" y="8"/>
                    <a:pt x="10" y="8"/>
                  </a:cubicBezTo>
                  <a:cubicBezTo>
                    <a:pt x="8" y="6"/>
                    <a:pt x="8" y="6"/>
                    <a:pt x="8" y="6"/>
                  </a:cubicBezTo>
                  <a:cubicBezTo>
                    <a:pt x="8" y="6"/>
                    <a:pt x="8" y="6"/>
                    <a:pt x="8" y="6"/>
                  </a:cubicBezTo>
                  <a:cubicBezTo>
                    <a:pt x="9" y="6"/>
                    <a:pt x="9" y="6"/>
                    <a:pt x="9" y="6"/>
                  </a:cubicBezTo>
                  <a:cubicBezTo>
                    <a:pt x="15" y="9"/>
                    <a:pt x="15" y="9"/>
                    <a:pt x="15" y="9"/>
                  </a:cubicBezTo>
                  <a:cubicBezTo>
                    <a:pt x="26" y="15"/>
                    <a:pt x="26" y="15"/>
                    <a:pt x="26" y="15"/>
                  </a:cubicBezTo>
                  <a:cubicBezTo>
                    <a:pt x="28" y="15"/>
                    <a:pt x="28" y="15"/>
                    <a:pt x="28" y="15"/>
                  </a:cubicBezTo>
                  <a:cubicBezTo>
                    <a:pt x="46" y="24"/>
                    <a:pt x="46" y="24"/>
                    <a:pt x="46" y="24"/>
                  </a:cubicBezTo>
                  <a:cubicBezTo>
                    <a:pt x="48" y="25"/>
                    <a:pt x="48" y="25"/>
                    <a:pt x="48" y="25"/>
                  </a:cubicBezTo>
                  <a:cubicBezTo>
                    <a:pt x="50" y="26"/>
                    <a:pt x="50" y="26"/>
                    <a:pt x="50" y="26"/>
                  </a:cubicBezTo>
                  <a:cubicBezTo>
                    <a:pt x="61" y="31"/>
                    <a:pt x="61" y="31"/>
                    <a:pt x="61" y="31"/>
                  </a:cubicBezTo>
                  <a:cubicBezTo>
                    <a:pt x="63" y="32"/>
                    <a:pt x="63" y="32"/>
                    <a:pt x="63" y="32"/>
                  </a:cubicBezTo>
                  <a:cubicBezTo>
                    <a:pt x="75" y="38"/>
                    <a:pt x="75" y="38"/>
                    <a:pt x="75" y="38"/>
                  </a:cubicBezTo>
                  <a:cubicBezTo>
                    <a:pt x="77" y="39"/>
                    <a:pt x="77" y="39"/>
                    <a:pt x="77" y="39"/>
                  </a:cubicBezTo>
                  <a:cubicBezTo>
                    <a:pt x="89" y="44"/>
                    <a:pt x="89" y="44"/>
                    <a:pt x="89" y="44"/>
                  </a:cubicBezTo>
                  <a:cubicBezTo>
                    <a:pt x="92" y="46"/>
                    <a:pt x="92" y="46"/>
                    <a:pt x="92" y="46"/>
                  </a:cubicBezTo>
                  <a:cubicBezTo>
                    <a:pt x="93" y="46"/>
                    <a:pt x="93" y="46"/>
                    <a:pt x="93" y="46"/>
                  </a:cubicBezTo>
                  <a:cubicBezTo>
                    <a:pt x="95" y="47"/>
                    <a:pt x="95" y="47"/>
                    <a:pt x="95" y="47"/>
                  </a:cubicBezTo>
                  <a:cubicBezTo>
                    <a:pt x="102" y="50"/>
                    <a:pt x="102" y="50"/>
                    <a:pt x="102" y="50"/>
                  </a:cubicBezTo>
                  <a:cubicBezTo>
                    <a:pt x="104" y="52"/>
                    <a:pt x="104" y="52"/>
                    <a:pt x="104" y="52"/>
                  </a:cubicBezTo>
                  <a:cubicBezTo>
                    <a:pt x="112" y="55"/>
                    <a:pt x="112" y="55"/>
                    <a:pt x="112" y="55"/>
                  </a:cubicBezTo>
                  <a:cubicBezTo>
                    <a:pt x="116" y="57"/>
                    <a:pt x="116" y="57"/>
                    <a:pt x="116" y="57"/>
                  </a:cubicBezTo>
                  <a:cubicBezTo>
                    <a:pt x="119" y="58"/>
                    <a:pt x="119" y="58"/>
                    <a:pt x="119" y="58"/>
                  </a:cubicBezTo>
                  <a:cubicBezTo>
                    <a:pt x="120" y="57"/>
                    <a:pt x="120" y="57"/>
                    <a:pt x="120" y="57"/>
                  </a:cubicBezTo>
                  <a:cubicBezTo>
                    <a:pt x="113" y="54"/>
                    <a:pt x="113" y="54"/>
                    <a:pt x="113" y="54"/>
                  </a:cubicBezTo>
                  <a:cubicBezTo>
                    <a:pt x="110" y="52"/>
                    <a:pt x="110" y="52"/>
                    <a:pt x="110" y="52"/>
                  </a:cubicBezTo>
                  <a:cubicBezTo>
                    <a:pt x="103" y="49"/>
                    <a:pt x="103" y="49"/>
                    <a:pt x="103" y="49"/>
                  </a:cubicBezTo>
                  <a:cubicBezTo>
                    <a:pt x="100" y="47"/>
                    <a:pt x="100" y="47"/>
                    <a:pt x="100" y="47"/>
                  </a:cubicBezTo>
                  <a:cubicBezTo>
                    <a:pt x="97" y="46"/>
                    <a:pt x="97" y="46"/>
                    <a:pt x="97" y="46"/>
                  </a:cubicBezTo>
                  <a:cubicBezTo>
                    <a:pt x="95" y="45"/>
                    <a:pt x="95" y="45"/>
                    <a:pt x="95" y="45"/>
                  </a:cubicBezTo>
                  <a:cubicBezTo>
                    <a:pt x="91" y="43"/>
                    <a:pt x="91" y="43"/>
                    <a:pt x="91" y="43"/>
                  </a:cubicBezTo>
                  <a:cubicBezTo>
                    <a:pt x="88" y="42"/>
                    <a:pt x="88" y="42"/>
                    <a:pt x="88" y="42"/>
                  </a:cubicBezTo>
                  <a:cubicBezTo>
                    <a:pt x="77" y="37"/>
                    <a:pt x="77" y="37"/>
                    <a:pt x="77" y="37"/>
                  </a:cubicBezTo>
                  <a:cubicBezTo>
                    <a:pt x="76" y="36"/>
                    <a:pt x="76" y="36"/>
                    <a:pt x="76" y="36"/>
                  </a:cubicBezTo>
                  <a:cubicBezTo>
                    <a:pt x="64" y="30"/>
                    <a:pt x="64" y="30"/>
                    <a:pt x="64" y="30"/>
                  </a:cubicBezTo>
                  <a:cubicBezTo>
                    <a:pt x="62" y="29"/>
                    <a:pt x="62" y="29"/>
                    <a:pt x="62" y="29"/>
                  </a:cubicBezTo>
                  <a:cubicBezTo>
                    <a:pt x="54" y="26"/>
                    <a:pt x="54" y="26"/>
                    <a:pt x="54" y="26"/>
                  </a:cubicBezTo>
                  <a:cubicBezTo>
                    <a:pt x="50" y="24"/>
                    <a:pt x="50" y="24"/>
                    <a:pt x="50" y="24"/>
                  </a:cubicBezTo>
                  <a:cubicBezTo>
                    <a:pt x="50" y="24"/>
                    <a:pt x="50" y="24"/>
                    <a:pt x="50" y="24"/>
                  </a:cubicBezTo>
                  <a:cubicBezTo>
                    <a:pt x="48" y="23"/>
                    <a:pt x="48" y="23"/>
                    <a:pt x="48" y="23"/>
                  </a:cubicBezTo>
                  <a:cubicBezTo>
                    <a:pt x="29" y="14"/>
                    <a:pt x="29" y="14"/>
                    <a:pt x="29" y="14"/>
                  </a:cubicBezTo>
                  <a:cubicBezTo>
                    <a:pt x="27" y="13"/>
                    <a:pt x="27" y="13"/>
                    <a:pt x="27" y="13"/>
                  </a:cubicBezTo>
                  <a:cubicBezTo>
                    <a:pt x="23" y="11"/>
                    <a:pt x="23" y="11"/>
                    <a:pt x="23" y="11"/>
                  </a:cubicBezTo>
                  <a:cubicBezTo>
                    <a:pt x="16" y="8"/>
                    <a:pt x="16" y="8"/>
                    <a:pt x="16" y="8"/>
                  </a:cubicBezTo>
                  <a:cubicBezTo>
                    <a:pt x="9" y="4"/>
                    <a:pt x="9" y="4"/>
                    <a:pt x="9" y="4"/>
                  </a:cubicBezTo>
                  <a:cubicBezTo>
                    <a:pt x="0" y="0"/>
                    <a:pt x="0" y="0"/>
                    <a:pt x="0"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92" name="Freeform 72"/>
            <p:cNvSpPr>
              <a:spLocks noEditPoints="1"/>
            </p:cNvSpPr>
            <p:nvPr/>
          </p:nvSpPr>
          <p:spPr bwMode="auto">
            <a:xfrm>
              <a:off x="10653036" y="3407320"/>
              <a:ext cx="551035" cy="1023025"/>
            </a:xfrm>
            <a:custGeom>
              <a:avLst/>
              <a:gdLst>
                <a:gd name="T0" fmla="*/ 129 w 130"/>
                <a:gd name="T1" fmla="*/ 262 h 265"/>
                <a:gd name="T2" fmla="*/ 105 w 130"/>
                <a:gd name="T3" fmla="*/ 173 h 265"/>
                <a:gd name="T4" fmla="*/ 104 w 130"/>
                <a:gd name="T5" fmla="*/ 167 h 265"/>
                <a:gd name="T6" fmla="*/ 103 w 130"/>
                <a:gd name="T7" fmla="*/ 170 h 265"/>
                <a:gd name="T8" fmla="*/ 104 w 130"/>
                <a:gd name="T9" fmla="*/ 167 h 265"/>
                <a:gd name="T10" fmla="*/ 55 w 130"/>
                <a:gd name="T11" fmla="*/ 2 h 265"/>
                <a:gd name="T12" fmla="*/ 63 w 130"/>
                <a:gd name="T13" fmla="*/ 29 h 265"/>
                <a:gd name="T14" fmla="*/ 67 w 130"/>
                <a:gd name="T15" fmla="*/ 44 h 265"/>
                <a:gd name="T16" fmla="*/ 69 w 130"/>
                <a:gd name="T17" fmla="*/ 52 h 265"/>
                <a:gd name="T18" fmla="*/ 70 w 130"/>
                <a:gd name="T19" fmla="*/ 55 h 265"/>
                <a:gd name="T20" fmla="*/ 73 w 130"/>
                <a:gd name="T21" fmla="*/ 65 h 265"/>
                <a:gd name="T22" fmla="*/ 76 w 130"/>
                <a:gd name="T23" fmla="*/ 75 h 265"/>
                <a:gd name="T24" fmla="*/ 80 w 130"/>
                <a:gd name="T25" fmla="*/ 89 h 265"/>
                <a:gd name="T26" fmla="*/ 89 w 130"/>
                <a:gd name="T27" fmla="*/ 124 h 265"/>
                <a:gd name="T28" fmla="*/ 100 w 130"/>
                <a:gd name="T29" fmla="*/ 152 h 265"/>
                <a:gd name="T30" fmla="*/ 90 w 130"/>
                <a:gd name="T31" fmla="*/ 118 h 265"/>
                <a:gd name="T32" fmla="*/ 80 w 130"/>
                <a:gd name="T33" fmla="*/ 84 h 265"/>
                <a:gd name="T34" fmla="*/ 77 w 130"/>
                <a:gd name="T35" fmla="*/ 72 h 265"/>
                <a:gd name="T36" fmla="*/ 74 w 130"/>
                <a:gd name="T37" fmla="*/ 61 h 265"/>
                <a:gd name="T38" fmla="*/ 63 w 130"/>
                <a:gd name="T39" fmla="*/ 25 h 265"/>
                <a:gd name="T40" fmla="*/ 46 w 130"/>
                <a:gd name="T41" fmla="*/ 0 h 265"/>
                <a:gd name="T42" fmla="*/ 40 w 130"/>
                <a:gd name="T43" fmla="*/ 14 h 265"/>
                <a:gd name="T44" fmla="*/ 37 w 130"/>
                <a:gd name="T45" fmla="*/ 21 h 265"/>
                <a:gd name="T46" fmla="*/ 29 w 130"/>
                <a:gd name="T47" fmla="*/ 41 h 265"/>
                <a:gd name="T48" fmla="*/ 21 w 130"/>
                <a:gd name="T49" fmla="*/ 58 h 265"/>
                <a:gd name="T50" fmla="*/ 12 w 130"/>
                <a:gd name="T51" fmla="*/ 78 h 265"/>
                <a:gd name="T52" fmla="*/ 7 w 130"/>
                <a:gd name="T53" fmla="*/ 90 h 265"/>
                <a:gd name="T54" fmla="*/ 5 w 130"/>
                <a:gd name="T55" fmla="*/ 94 h 265"/>
                <a:gd name="T56" fmla="*/ 2 w 130"/>
                <a:gd name="T57" fmla="*/ 102 h 265"/>
                <a:gd name="T58" fmla="*/ 0 w 130"/>
                <a:gd name="T59" fmla="*/ 106 h 265"/>
                <a:gd name="T60" fmla="*/ 2 w 130"/>
                <a:gd name="T61" fmla="*/ 107 h 265"/>
                <a:gd name="T62" fmla="*/ 6 w 130"/>
                <a:gd name="T63" fmla="*/ 113 h 265"/>
                <a:gd name="T64" fmla="*/ 16 w 130"/>
                <a:gd name="T65" fmla="*/ 126 h 265"/>
                <a:gd name="T66" fmla="*/ 21 w 130"/>
                <a:gd name="T67" fmla="*/ 133 h 265"/>
                <a:gd name="T68" fmla="*/ 70 w 130"/>
                <a:gd name="T69" fmla="*/ 197 h 265"/>
                <a:gd name="T70" fmla="*/ 74 w 130"/>
                <a:gd name="T71" fmla="*/ 202 h 265"/>
                <a:gd name="T72" fmla="*/ 124 w 130"/>
                <a:gd name="T73" fmla="*/ 264 h 265"/>
                <a:gd name="T74" fmla="*/ 75 w 130"/>
                <a:gd name="T75" fmla="*/ 200 h 265"/>
                <a:gd name="T76" fmla="*/ 71 w 130"/>
                <a:gd name="T77" fmla="*/ 194 h 265"/>
                <a:gd name="T78" fmla="*/ 21 w 130"/>
                <a:gd name="T79" fmla="*/ 130 h 265"/>
                <a:gd name="T80" fmla="*/ 9 w 130"/>
                <a:gd name="T81" fmla="*/ 113 h 265"/>
                <a:gd name="T82" fmla="*/ 4 w 130"/>
                <a:gd name="T83" fmla="*/ 107 h 265"/>
                <a:gd name="T84" fmla="*/ 2 w 130"/>
                <a:gd name="T85" fmla="*/ 105 h 265"/>
                <a:gd name="T86" fmla="*/ 4 w 130"/>
                <a:gd name="T87" fmla="*/ 102 h 265"/>
                <a:gd name="T88" fmla="*/ 7 w 130"/>
                <a:gd name="T89" fmla="*/ 94 h 265"/>
                <a:gd name="T90" fmla="*/ 9 w 130"/>
                <a:gd name="T91" fmla="*/ 90 h 265"/>
                <a:gd name="T92" fmla="*/ 14 w 130"/>
                <a:gd name="T93" fmla="*/ 79 h 265"/>
                <a:gd name="T94" fmla="*/ 25 w 130"/>
                <a:gd name="T95" fmla="*/ 54 h 265"/>
                <a:gd name="T96" fmla="*/ 30 w 130"/>
                <a:gd name="T97" fmla="*/ 41 h 265"/>
                <a:gd name="T98" fmla="*/ 39 w 130"/>
                <a:gd name="T99" fmla="*/ 20 h 265"/>
                <a:gd name="T100" fmla="*/ 42 w 130"/>
                <a:gd name="T101" fmla="*/ 14 h 265"/>
                <a:gd name="T102" fmla="*/ 46 w 130"/>
                <a:gd name="T103" fmla="*/ 0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30" h="265">
                  <a:moveTo>
                    <a:pt x="103" y="172"/>
                  </a:moveTo>
                  <a:cubicBezTo>
                    <a:pt x="129" y="262"/>
                    <a:pt x="129" y="262"/>
                    <a:pt x="129" y="262"/>
                  </a:cubicBezTo>
                  <a:cubicBezTo>
                    <a:pt x="129" y="261"/>
                    <a:pt x="130" y="261"/>
                    <a:pt x="130" y="261"/>
                  </a:cubicBezTo>
                  <a:cubicBezTo>
                    <a:pt x="105" y="173"/>
                    <a:pt x="105" y="173"/>
                    <a:pt x="105" y="173"/>
                  </a:cubicBezTo>
                  <a:cubicBezTo>
                    <a:pt x="103" y="172"/>
                    <a:pt x="103" y="172"/>
                    <a:pt x="103" y="172"/>
                  </a:cubicBezTo>
                  <a:moveTo>
                    <a:pt x="104" y="167"/>
                  </a:moveTo>
                  <a:cubicBezTo>
                    <a:pt x="103" y="167"/>
                    <a:pt x="103" y="168"/>
                    <a:pt x="102" y="169"/>
                  </a:cubicBezTo>
                  <a:cubicBezTo>
                    <a:pt x="103" y="170"/>
                    <a:pt x="103" y="170"/>
                    <a:pt x="103" y="170"/>
                  </a:cubicBezTo>
                  <a:cubicBezTo>
                    <a:pt x="105" y="171"/>
                    <a:pt x="105" y="171"/>
                    <a:pt x="105" y="171"/>
                  </a:cubicBezTo>
                  <a:cubicBezTo>
                    <a:pt x="104" y="167"/>
                    <a:pt x="104" y="167"/>
                    <a:pt x="104" y="167"/>
                  </a:cubicBezTo>
                  <a:moveTo>
                    <a:pt x="57" y="1"/>
                  </a:moveTo>
                  <a:cubicBezTo>
                    <a:pt x="56" y="2"/>
                    <a:pt x="55" y="2"/>
                    <a:pt x="55" y="2"/>
                  </a:cubicBezTo>
                  <a:cubicBezTo>
                    <a:pt x="62" y="27"/>
                    <a:pt x="62" y="27"/>
                    <a:pt x="62" y="27"/>
                  </a:cubicBezTo>
                  <a:cubicBezTo>
                    <a:pt x="63" y="29"/>
                    <a:pt x="63" y="29"/>
                    <a:pt x="63" y="29"/>
                  </a:cubicBezTo>
                  <a:cubicBezTo>
                    <a:pt x="66" y="41"/>
                    <a:pt x="66" y="41"/>
                    <a:pt x="66" y="41"/>
                  </a:cubicBezTo>
                  <a:cubicBezTo>
                    <a:pt x="67" y="44"/>
                    <a:pt x="67" y="44"/>
                    <a:pt x="67" y="44"/>
                  </a:cubicBezTo>
                  <a:cubicBezTo>
                    <a:pt x="68" y="50"/>
                    <a:pt x="68" y="50"/>
                    <a:pt x="68" y="50"/>
                  </a:cubicBezTo>
                  <a:cubicBezTo>
                    <a:pt x="69" y="52"/>
                    <a:pt x="69" y="52"/>
                    <a:pt x="69" y="52"/>
                  </a:cubicBezTo>
                  <a:cubicBezTo>
                    <a:pt x="69" y="53"/>
                    <a:pt x="69" y="53"/>
                    <a:pt x="69" y="53"/>
                  </a:cubicBezTo>
                  <a:cubicBezTo>
                    <a:pt x="70" y="55"/>
                    <a:pt x="70" y="55"/>
                    <a:pt x="70" y="55"/>
                  </a:cubicBezTo>
                  <a:cubicBezTo>
                    <a:pt x="72" y="63"/>
                    <a:pt x="72" y="63"/>
                    <a:pt x="72" y="63"/>
                  </a:cubicBezTo>
                  <a:cubicBezTo>
                    <a:pt x="73" y="65"/>
                    <a:pt x="73" y="65"/>
                    <a:pt x="73" y="65"/>
                  </a:cubicBezTo>
                  <a:cubicBezTo>
                    <a:pt x="75" y="74"/>
                    <a:pt x="75" y="74"/>
                    <a:pt x="75" y="74"/>
                  </a:cubicBezTo>
                  <a:cubicBezTo>
                    <a:pt x="76" y="75"/>
                    <a:pt x="76" y="75"/>
                    <a:pt x="76" y="75"/>
                  </a:cubicBezTo>
                  <a:cubicBezTo>
                    <a:pt x="79" y="86"/>
                    <a:pt x="79" y="86"/>
                    <a:pt x="79" y="86"/>
                  </a:cubicBezTo>
                  <a:cubicBezTo>
                    <a:pt x="80" y="89"/>
                    <a:pt x="80" y="89"/>
                    <a:pt x="80" y="89"/>
                  </a:cubicBezTo>
                  <a:cubicBezTo>
                    <a:pt x="89" y="121"/>
                    <a:pt x="89" y="121"/>
                    <a:pt x="89" y="121"/>
                  </a:cubicBezTo>
                  <a:cubicBezTo>
                    <a:pt x="89" y="124"/>
                    <a:pt x="89" y="124"/>
                    <a:pt x="89" y="124"/>
                  </a:cubicBezTo>
                  <a:cubicBezTo>
                    <a:pt x="97" y="151"/>
                    <a:pt x="97" y="151"/>
                    <a:pt x="97" y="151"/>
                  </a:cubicBezTo>
                  <a:cubicBezTo>
                    <a:pt x="98" y="151"/>
                    <a:pt x="99" y="152"/>
                    <a:pt x="100" y="152"/>
                  </a:cubicBezTo>
                  <a:cubicBezTo>
                    <a:pt x="91" y="121"/>
                    <a:pt x="91" y="121"/>
                    <a:pt x="91" y="121"/>
                  </a:cubicBezTo>
                  <a:cubicBezTo>
                    <a:pt x="90" y="118"/>
                    <a:pt x="90" y="118"/>
                    <a:pt x="90" y="118"/>
                  </a:cubicBezTo>
                  <a:cubicBezTo>
                    <a:pt x="81" y="87"/>
                    <a:pt x="81" y="87"/>
                    <a:pt x="81" y="87"/>
                  </a:cubicBezTo>
                  <a:cubicBezTo>
                    <a:pt x="80" y="84"/>
                    <a:pt x="80" y="84"/>
                    <a:pt x="80" y="84"/>
                  </a:cubicBezTo>
                  <a:cubicBezTo>
                    <a:pt x="77" y="74"/>
                    <a:pt x="77" y="74"/>
                    <a:pt x="77" y="74"/>
                  </a:cubicBezTo>
                  <a:cubicBezTo>
                    <a:pt x="77" y="72"/>
                    <a:pt x="77" y="72"/>
                    <a:pt x="77" y="72"/>
                  </a:cubicBezTo>
                  <a:cubicBezTo>
                    <a:pt x="74" y="63"/>
                    <a:pt x="74" y="63"/>
                    <a:pt x="74" y="63"/>
                  </a:cubicBezTo>
                  <a:cubicBezTo>
                    <a:pt x="74" y="61"/>
                    <a:pt x="74" y="61"/>
                    <a:pt x="74" y="61"/>
                  </a:cubicBezTo>
                  <a:cubicBezTo>
                    <a:pt x="71" y="53"/>
                    <a:pt x="71" y="53"/>
                    <a:pt x="71" y="53"/>
                  </a:cubicBezTo>
                  <a:cubicBezTo>
                    <a:pt x="63" y="25"/>
                    <a:pt x="63" y="25"/>
                    <a:pt x="63" y="25"/>
                  </a:cubicBezTo>
                  <a:cubicBezTo>
                    <a:pt x="57" y="1"/>
                    <a:pt x="57" y="1"/>
                    <a:pt x="57" y="1"/>
                  </a:cubicBezTo>
                  <a:moveTo>
                    <a:pt x="46" y="0"/>
                  </a:moveTo>
                  <a:cubicBezTo>
                    <a:pt x="41" y="12"/>
                    <a:pt x="41" y="12"/>
                    <a:pt x="41" y="12"/>
                  </a:cubicBezTo>
                  <a:cubicBezTo>
                    <a:pt x="40" y="14"/>
                    <a:pt x="40" y="14"/>
                    <a:pt x="40" y="14"/>
                  </a:cubicBezTo>
                  <a:cubicBezTo>
                    <a:pt x="38" y="19"/>
                    <a:pt x="38" y="19"/>
                    <a:pt x="38" y="19"/>
                  </a:cubicBezTo>
                  <a:cubicBezTo>
                    <a:pt x="37" y="21"/>
                    <a:pt x="37" y="21"/>
                    <a:pt x="37" y="21"/>
                  </a:cubicBezTo>
                  <a:cubicBezTo>
                    <a:pt x="31" y="36"/>
                    <a:pt x="31" y="36"/>
                    <a:pt x="31" y="36"/>
                  </a:cubicBezTo>
                  <a:cubicBezTo>
                    <a:pt x="29" y="41"/>
                    <a:pt x="29" y="41"/>
                    <a:pt x="29" y="41"/>
                  </a:cubicBezTo>
                  <a:cubicBezTo>
                    <a:pt x="22" y="55"/>
                    <a:pt x="22" y="55"/>
                    <a:pt x="22" y="55"/>
                  </a:cubicBezTo>
                  <a:cubicBezTo>
                    <a:pt x="21" y="58"/>
                    <a:pt x="21" y="58"/>
                    <a:pt x="21" y="58"/>
                  </a:cubicBezTo>
                  <a:cubicBezTo>
                    <a:pt x="14" y="75"/>
                    <a:pt x="14" y="75"/>
                    <a:pt x="14" y="75"/>
                  </a:cubicBezTo>
                  <a:cubicBezTo>
                    <a:pt x="12" y="78"/>
                    <a:pt x="12" y="78"/>
                    <a:pt x="12" y="78"/>
                  </a:cubicBezTo>
                  <a:cubicBezTo>
                    <a:pt x="8" y="89"/>
                    <a:pt x="8" y="89"/>
                    <a:pt x="8" y="89"/>
                  </a:cubicBezTo>
                  <a:cubicBezTo>
                    <a:pt x="7" y="90"/>
                    <a:pt x="7" y="90"/>
                    <a:pt x="7" y="90"/>
                  </a:cubicBezTo>
                  <a:cubicBezTo>
                    <a:pt x="6" y="92"/>
                    <a:pt x="6" y="92"/>
                    <a:pt x="6" y="92"/>
                  </a:cubicBezTo>
                  <a:cubicBezTo>
                    <a:pt x="5" y="94"/>
                    <a:pt x="5" y="94"/>
                    <a:pt x="5" y="94"/>
                  </a:cubicBezTo>
                  <a:cubicBezTo>
                    <a:pt x="3" y="100"/>
                    <a:pt x="3" y="100"/>
                    <a:pt x="3" y="100"/>
                  </a:cubicBezTo>
                  <a:cubicBezTo>
                    <a:pt x="2" y="102"/>
                    <a:pt x="2" y="102"/>
                    <a:pt x="2" y="102"/>
                  </a:cubicBezTo>
                  <a:cubicBezTo>
                    <a:pt x="1" y="105"/>
                    <a:pt x="1" y="105"/>
                    <a:pt x="1" y="105"/>
                  </a:cubicBezTo>
                  <a:cubicBezTo>
                    <a:pt x="0" y="106"/>
                    <a:pt x="0" y="106"/>
                    <a:pt x="0" y="106"/>
                  </a:cubicBezTo>
                  <a:cubicBezTo>
                    <a:pt x="1" y="106"/>
                    <a:pt x="1" y="106"/>
                    <a:pt x="1" y="106"/>
                  </a:cubicBezTo>
                  <a:cubicBezTo>
                    <a:pt x="2" y="107"/>
                    <a:pt x="2" y="107"/>
                    <a:pt x="2" y="107"/>
                  </a:cubicBezTo>
                  <a:cubicBezTo>
                    <a:pt x="3" y="109"/>
                    <a:pt x="3" y="109"/>
                    <a:pt x="3" y="109"/>
                  </a:cubicBezTo>
                  <a:cubicBezTo>
                    <a:pt x="6" y="113"/>
                    <a:pt x="6" y="113"/>
                    <a:pt x="6" y="113"/>
                  </a:cubicBezTo>
                  <a:cubicBezTo>
                    <a:pt x="7" y="115"/>
                    <a:pt x="7" y="115"/>
                    <a:pt x="7" y="115"/>
                  </a:cubicBezTo>
                  <a:cubicBezTo>
                    <a:pt x="16" y="126"/>
                    <a:pt x="16" y="126"/>
                    <a:pt x="16" y="126"/>
                  </a:cubicBezTo>
                  <a:cubicBezTo>
                    <a:pt x="18" y="128"/>
                    <a:pt x="18" y="128"/>
                    <a:pt x="18" y="128"/>
                  </a:cubicBezTo>
                  <a:cubicBezTo>
                    <a:pt x="21" y="133"/>
                    <a:pt x="21" y="133"/>
                    <a:pt x="21" y="133"/>
                  </a:cubicBezTo>
                  <a:cubicBezTo>
                    <a:pt x="23" y="135"/>
                    <a:pt x="23" y="135"/>
                    <a:pt x="23" y="135"/>
                  </a:cubicBezTo>
                  <a:cubicBezTo>
                    <a:pt x="70" y="197"/>
                    <a:pt x="70" y="197"/>
                    <a:pt x="70" y="197"/>
                  </a:cubicBezTo>
                  <a:cubicBezTo>
                    <a:pt x="72" y="199"/>
                    <a:pt x="72" y="199"/>
                    <a:pt x="72" y="199"/>
                  </a:cubicBezTo>
                  <a:cubicBezTo>
                    <a:pt x="74" y="202"/>
                    <a:pt x="74" y="202"/>
                    <a:pt x="74" y="202"/>
                  </a:cubicBezTo>
                  <a:cubicBezTo>
                    <a:pt x="123" y="265"/>
                    <a:pt x="123" y="265"/>
                    <a:pt x="123" y="265"/>
                  </a:cubicBezTo>
                  <a:cubicBezTo>
                    <a:pt x="123" y="265"/>
                    <a:pt x="124" y="264"/>
                    <a:pt x="124" y="264"/>
                  </a:cubicBezTo>
                  <a:cubicBezTo>
                    <a:pt x="78" y="204"/>
                    <a:pt x="78" y="204"/>
                    <a:pt x="78" y="204"/>
                  </a:cubicBezTo>
                  <a:cubicBezTo>
                    <a:pt x="75" y="200"/>
                    <a:pt x="75" y="200"/>
                    <a:pt x="75" y="200"/>
                  </a:cubicBezTo>
                  <a:cubicBezTo>
                    <a:pt x="72" y="196"/>
                    <a:pt x="72" y="196"/>
                    <a:pt x="72" y="196"/>
                  </a:cubicBezTo>
                  <a:cubicBezTo>
                    <a:pt x="71" y="194"/>
                    <a:pt x="71" y="194"/>
                    <a:pt x="71" y="194"/>
                  </a:cubicBezTo>
                  <a:cubicBezTo>
                    <a:pt x="24" y="134"/>
                    <a:pt x="24" y="134"/>
                    <a:pt x="24" y="134"/>
                  </a:cubicBezTo>
                  <a:cubicBezTo>
                    <a:pt x="21" y="130"/>
                    <a:pt x="21" y="130"/>
                    <a:pt x="21" y="130"/>
                  </a:cubicBezTo>
                  <a:cubicBezTo>
                    <a:pt x="18" y="125"/>
                    <a:pt x="18" y="125"/>
                    <a:pt x="18" y="125"/>
                  </a:cubicBezTo>
                  <a:cubicBezTo>
                    <a:pt x="9" y="113"/>
                    <a:pt x="9" y="113"/>
                    <a:pt x="9" y="113"/>
                  </a:cubicBezTo>
                  <a:cubicBezTo>
                    <a:pt x="8" y="112"/>
                    <a:pt x="8" y="112"/>
                    <a:pt x="8" y="112"/>
                  </a:cubicBezTo>
                  <a:cubicBezTo>
                    <a:pt x="4" y="107"/>
                    <a:pt x="4" y="107"/>
                    <a:pt x="4" y="107"/>
                  </a:cubicBezTo>
                  <a:cubicBezTo>
                    <a:pt x="3" y="106"/>
                    <a:pt x="3" y="106"/>
                    <a:pt x="3" y="106"/>
                  </a:cubicBezTo>
                  <a:cubicBezTo>
                    <a:pt x="2" y="105"/>
                    <a:pt x="2" y="105"/>
                    <a:pt x="2" y="105"/>
                  </a:cubicBezTo>
                  <a:cubicBezTo>
                    <a:pt x="3" y="104"/>
                    <a:pt x="3" y="104"/>
                    <a:pt x="3" y="104"/>
                  </a:cubicBezTo>
                  <a:cubicBezTo>
                    <a:pt x="4" y="102"/>
                    <a:pt x="4" y="102"/>
                    <a:pt x="4" y="102"/>
                  </a:cubicBezTo>
                  <a:cubicBezTo>
                    <a:pt x="7" y="96"/>
                    <a:pt x="7" y="96"/>
                    <a:pt x="7" y="96"/>
                  </a:cubicBezTo>
                  <a:cubicBezTo>
                    <a:pt x="7" y="94"/>
                    <a:pt x="7" y="94"/>
                    <a:pt x="7" y="94"/>
                  </a:cubicBezTo>
                  <a:cubicBezTo>
                    <a:pt x="9" y="91"/>
                    <a:pt x="9" y="91"/>
                    <a:pt x="9" y="91"/>
                  </a:cubicBezTo>
                  <a:cubicBezTo>
                    <a:pt x="9" y="90"/>
                    <a:pt x="9" y="90"/>
                    <a:pt x="9" y="90"/>
                  </a:cubicBezTo>
                  <a:cubicBezTo>
                    <a:pt x="12" y="82"/>
                    <a:pt x="12" y="82"/>
                    <a:pt x="12" y="82"/>
                  </a:cubicBezTo>
                  <a:cubicBezTo>
                    <a:pt x="14" y="79"/>
                    <a:pt x="14" y="79"/>
                    <a:pt x="14" y="79"/>
                  </a:cubicBezTo>
                  <a:cubicBezTo>
                    <a:pt x="24" y="57"/>
                    <a:pt x="24" y="57"/>
                    <a:pt x="24" y="57"/>
                  </a:cubicBezTo>
                  <a:cubicBezTo>
                    <a:pt x="25" y="54"/>
                    <a:pt x="25" y="54"/>
                    <a:pt x="25" y="54"/>
                  </a:cubicBezTo>
                  <a:cubicBezTo>
                    <a:pt x="28" y="46"/>
                    <a:pt x="28" y="46"/>
                    <a:pt x="28" y="46"/>
                  </a:cubicBezTo>
                  <a:cubicBezTo>
                    <a:pt x="30" y="41"/>
                    <a:pt x="30" y="41"/>
                    <a:pt x="30" y="41"/>
                  </a:cubicBezTo>
                  <a:cubicBezTo>
                    <a:pt x="39" y="22"/>
                    <a:pt x="39" y="22"/>
                    <a:pt x="39" y="22"/>
                  </a:cubicBezTo>
                  <a:cubicBezTo>
                    <a:pt x="39" y="20"/>
                    <a:pt x="39" y="20"/>
                    <a:pt x="39" y="20"/>
                  </a:cubicBezTo>
                  <a:cubicBezTo>
                    <a:pt x="41" y="16"/>
                    <a:pt x="41" y="16"/>
                    <a:pt x="41" y="16"/>
                  </a:cubicBezTo>
                  <a:cubicBezTo>
                    <a:pt x="42" y="14"/>
                    <a:pt x="42" y="14"/>
                    <a:pt x="42" y="14"/>
                  </a:cubicBezTo>
                  <a:cubicBezTo>
                    <a:pt x="48" y="1"/>
                    <a:pt x="48" y="1"/>
                    <a:pt x="48" y="1"/>
                  </a:cubicBezTo>
                  <a:cubicBezTo>
                    <a:pt x="47" y="0"/>
                    <a:pt x="47" y="0"/>
                    <a:pt x="46"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93" name="Freeform 73"/>
            <p:cNvSpPr>
              <a:spLocks noEditPoints="1"/>
            </p:cNvSpPr>
            <p:nvPr/>
          </p:nvSpPr>
          <p:spPr bwMode="auto">
            <a:xfrm>
              <a:off x="11021586" y="3264194"/>
              <a:ext cx="356027" cy="1332047"/>
            </a:xfrm>
            <a:custGeom>
              <a:avLst/>
              <a:gdLst>
                <a:gd name="T0" fmla="*/ 83 w 84"/>
                <a:gd name="T1" fmla="*/ 344 h 345"/>
                <a:gd name="T2" fmla="*/ 84 w 84"/>
                <a:gd name="T3" fmla="*/ 344 h 345"/>
                <a:gd name="T4" fmla="*/ 83 w 84"/>
                <a:gd name="T5" fmla="*/ 238 h 345"/>
                <a:gd name="T6" fmla="*/ 79 w 84"/>
                <a:gd name="T7" fmla="*/ 345 h 345"/>
                <a:gd name="T8" fmla="*/ 46 w 84"/>
                <a:gd name="T9" fmla="*/ 222 h 345"/>
                <a:gd name="T10" fmla="*/ 36 w 84"/>
                <a:gd name="T11" fmla="*/ 187 h 345"/>
                <a:gd name="T12" fmla="*/ 43 w 84"/>
                <a:gd name="T13" fmla="*/ 219 h 345"/>
                <a:gd name="T14" fmla="*/ 36 w 84"/>
                <a:gd name="T15" fmla="*/ 187 h 345"/>
                <a:gd name="T16" fmla="*/ 83 w 84"/>
                <a:gd name="T17" fmla="*/ 161 h 345"/>
                <a:gd name="T18" fmla="*/ 84 w 84"/>
                <a:gd name="T19" fmla="*/ 237 h 345"/>
                <a:gd name="T20" fmla="*/ 83 w 84"/>
                <a:gd name="T21" fmla="*/ 5 h 345"/>
                <a:gd name="T22" fmla="*/ 83 w 84"/>
                <a:gd name="T23" fmla="*/ 44 h 345"/>
                <a:gd name="T24" fmla="*/ 83 w 84"/>
                <a:gd name="T25" fmla="*/ 85 h 345"/>
                <a:gd name="T26" fmla="*/ 84 w 84"/>
                <a:gd name="T27" fmla="*/ 158 h 345"/>
                <a:gd name="T28" fmla="*/ 84 w 84"/>
                <a:gd name="T29" fmla="*/ 81 h 345"/>
                <a:gd name="T30" fmla="*/ 84 w 84"/>
                <a:gd name="T31" fmla="*/ 37 h 345"/>
                <a:gd name="T32" fmla="*/ 83 w 84"/>
                <a:gd name="T33" fmla="*/ 5 h 345"/>
                <a:gd name="T34" fmla="*/ 67 w 84"/>
                <a:gd name="T35" fmla="*/ 8 h 345"/>
                <a:gd name="T36" fmla="*/ 51 w 84"/>
                <a:gd name="T37" fmla="*/ 22 h 345"/>
                <a:gd name="T38" fmla="*/ 1 w 84"/>
                <a:gd name="T39" fmla="*/ 68 h 345"/>
                <a:gd name="T40" fmla="*/ 1 w 84"/>
                <a:gd name="T41" fmla="*/ 70 h 345"/>
                <a:gd name="T42" fmla="*/ 3 w 84"/>
                <a:gd name="T43" fmla="*/ 80 h 345"/>
                <a:gd name="T44" fmla="*/ 8 w 84"/>
                <a:gd name="T45" fmla="*/ 94 h 345"/>
                <a:gd name="T46" fmla="*/ 9 w 84"/>
                <a:gd name="T47" fmla="*/ 100 h 345"/>
                <a:gd name="T48" fmla="*/ 17 w 84"/>
                <a:gd name="T49" fmla="*/ 127 h 345"/>
                <a:gd name="T50" fmla="*/ 21 w 84"/>
                <a:gd name="T51" fmla="*/ 141 h 345"/>
                <a:gd name="T52" fmla="*/ 35 w 84"/>
                <a:gd name="T53" fmla="*/ 185 h 345"/>
                <a:gd name="T54" fmla="*/ 21 w 84"/>
                <a:gd name="T55" fmla="*/ 136 h 345"/>
                <a:gd name="T56" fmla="*/ 17 w 84"/>
                <a:gd name="T57" fmla="*/ 122 h 345"/>
                <a:gd name="T58" fmla="*/ 10 w 84"/>
                <a:gd name="T59" fmla="*/ 96 h 345"/>
                <a:gd name="T60" fmla="*/ 8 w 84"/>
                <a:gd name="T61" fmla="*/ 91 h 345"/>
                <a:gd name="T62" fmla="*/ 4 w 84"/>
                <a:gd name="T63" fmla="*/ 77 h 345"/>
                <a:gd name="T64" fmla="*/ 34 w 84"/>
                <a:gd name="T65" fmla="*/ 41 h 345"/>
                <a:gd name="T66" fmla="*/ 61 w 84"/>
                <a:gd name="T67" fmla="*/ 16 h 345"/>
                <a:gd name="T68" fmla="*/ 77 w 84"/>
                <a:gd name="T69" fmla="*/ 1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4" h="345">
                  <a:moveTo>
                    <a:pt x="83" y="238"/>
                  </a:moveTo>
                  <a:cubicBezTo>
                    <a:pt x="83" y="344"/>
                    <a:pt x="83" y="344"/>
                    <a:pt x="83" y="344"/>
                  </a:cubicBezTo>
                  <a:cubicBezTo>
                    <a:pt x="83" y="344"/>
                    <a:pt x="83" y="344"/>
                    <a:pt x="83" y="344"/>
                  </a:cubicBezTo>
                  <a:cubicBezTo>
                    <a:pt x="83" y="344"/>
                    <a:pt x="84" y="344"/>
                    <a:pt x="84" y="344"/>
                  </a:cubicBezTo>
                  <a:cubicBezTo>
                    <a:pt x="84" y="239"/>
                    <a:pt x="84" y="239"/>
                    <a:pt x="84" y="239"/>
                  </a:cubicBezTo>
                  <a:cubicBezTo>
                    <a:pt x="83" y="238"/>
                    <a:pt x="83" y="238"/>
                    <a:pt x="83" y="238"/>
                  </a:cubicBezTo>
                  <a:moveTo>
                    <a:pt x="44" y="221"/>
                  </a:moveTo>
                  <a:cubicBezTo>
                    <a:pt x="79" y="345"/>
                    <a:pt x="79" y="345"/>
                    <a:pt x="79" y="345"/>
                  </a:cubicBezTo>
                  <a:cubicBezTo>
                    <a:pt x="79" y="345"/>
                    <a:pt x="80" y="345"/>
                    <a:pt x="81" y="344"/>
                  </a:cubicBezTo>
                  <a:cubicBezTo>
                    <a:pt x="46" y="222"/>
                    <a:pt x="46" y="222"/>
                    <a:pt x="46" y="222"/>
                  </a:cubicBezTo>
                  <a:cubicBezTo>
                    <a:pt x="44" y="221"/>
                    <a:pt x="44" y="221"/>
                    <a:pt x="44" y="221"/>
                  </a:cubicBezTo>
                  <a:moveTo>
                    <a:pt x="36" y="187"/>
                  </a:moveTo>
                  <a:cubicBezTo>
                    <a:pt x="34" y="188"/>
                    <a:pt x="34" y="188"/>
                    <a:pt x="34" y="188"/>
                  </a:cubicBezTo>
                  <a:cubicBezTo>
                    <a:pt x="43" y="219"/>
                    <a:pt x="43" y="219"/>
                    <a:pt x="43" y="219"/>
                  </a:cubicBezTo>
                  <a:cubicBezTo>
                    <a:pt x="45" y="220"/>
                    <a:pt x="45" y="220"/>
                    <a:pt x="45" y="220"/>
                  </a:cubicBezTo>
                  <a:cubicBezTo>
                    <a:pt x="36" y="187"/>
                    <a:pt x="36" y="187"/>
                    <a:pt x="36" y="187"/>
                  </a:cubicBezTo>
                  <a:moveTo>
                    <a:pt x="84" y="160"/>
                  </a:moveTo>
                  <a:cubicBezTo>
                    <a:pt x="83" y="161"/>
                    <a:pt x="83" y="161"/>
                    <a:pt x="83" y="161"/>
                  </a:cubicBezTo>
                  <a:cubicBezTo>
                    <a:pt x="83" y="236"/>
                    <a:pt x="83" y="236"/>
                    <a:pt x="83" y="236"/>
                  </a:cubicBezTo>
                  <a:cubicBezTo>
                    <a:pt x="84" y="237"/>
                    <a:pt x="84" y="237"/>
                    <a:pt x="84" y="237"/>
                  </a:cubicBezTo>
                  <a:cubicBezTo>
                    <a:pt x="84" y="160"/>
                    <a:pt x="84" y="160"/>
                    <a:pt x="84" y="160"/>
                  </a:cubicBezTo>
                  <a:moveTo>
                    <a:pt x="83" y="5"/>
                  </a:moveTo>
                  <a:cubicBezTo>
                    <a:pt x="83" y="40"/>
                    <a:pt x="83" y="40"/>
                    <a:pt x="83" y="40"/>
                  </a:cubicBezTo>
                  <a:cubicBezTo>
                    <a:pt x="83" y="44"/>
                    <a:pt x="83" y="44"/>
                    <a:pt x="83" y="44"/>
                  </a:cubicBezTo>
                  <a:cubicBezTo>
                    <a:pt x="83" y="82"/>
                    <a:pt x="83" y="82"/>
                    <a:pt x="83" y="82"/>
                  </a:cubicBezTo>
                  <a:cubicBezTo>
                    <a:pt x="83" y="85"/>
                    <a:pt x="83" y="85"/>
                    <a:pt x="83" y="85"/>
                  </a:cubicBezTo>
                  <a:cubicBezTo>
                    <a:pt x="83" y="159"/>
                    <a:pt x="83" y="159"/>
                    <a:pt x="83" y="159"/>
                  </a:cubicBezTo>
                  <a:cubicBezTo>
                    <a:pt x="84" y="158"/>
                    <a:pt x="84" y="158"/>
                    <a:pt x="84" y="158"/>
                  </a:cubicBezTo>
                  <a:cubicBezTo>
                    <a:pt x="84" y="83"/>
                    <a:pt x="84" y="83"/>
                    <a:pt x="84" y="83"/>
                  </a:cubicBezTo>
                  <a:cubicBezTo>
                    <a:pt x="84" y="81"/>
                    <a:pt x="84" y="81"/>
                    <a:pt x="84" y="81"/>
                  </a:cubicBezTo>
                  <a:cubicBezTo>
                    <a:pt x="84" y="41"/>
                    <a:pt x="84" y="41"/>
                    <a:pt x="84" y="41"/>
                  </a:cubicBezTo>
                  <a:cubicBezTo>
                    <a:pt x="84" y="37"/>
                    <a:pt x="84" y="37"/>
                    <a:pt x="84" y="37"/>
                  </a:cubicBezTo>
                  <a:cubicBezTo>
                    <a:pt x="84" y="5"/>
                    <a:pt x="84" y="5"/>
                    <a:pt x="84" y="5"/>
                  </a:cubicBezTo>
                  <a:cubicBezTo>
                    <a:pt x="84" y="5"/>
                    <a:pt x="83" y="5"/>
                    <a:pt x="83" y="5"/>
                  </a:cubicBezTo>
                  <a:moveTo>
                    <a:pt x="76" y="0"/>
                  </a:moveTo>
                  <a:cubicBezTo>
                    <a:pt x="67" y="8"/>
                    <a:pt x="67" y="8"/>
                    <a:pt x="67" y="8"/>
                  </a:cubicBezTo>
                  <a:cubicBezTo>
                    <a:pt x="64" y="11"/>
                    <a:pt x="64" y="11"/>
                    <a:pt x="64" y="11"/>
                  </a:cubicBezTo>
                  <a:cubicBezTo>
                    <a:pt x="51" y="22"/>
                    <a:pt x="51" y="22"/>
                    <a:pt x="51" y="22"/>
                  </a:cubicBezTo>
                  <a:cubicBezTo>
                    <a:pt x="42" y="31"/>
                    <a:pt x="42" y="31"/>
                    <a:pt x="42" y="31"/>
                  </a:cubicBezTo>
                  <a:cubicBezTo>
                    <a:pt x="1" y="68"/>
                    <a:pt x="1" y="68"/>
                    <a:pt x="1" y="68"/>
                  </a:cubicBezTo>
                  <a:cubicBezTo>
                    <a:pt x="0" y="69"/>
                    <a:pt x="0" y="69"/>
                    <a:pt x="0" y="69"/>
                  </a:cubicBezTo>
                  <a:cubicBezTo>
                    <a:pt x="1" y="70"/>
                    <a:pt x="1" y="70"/>
                    <a:pt x="1" y="70"/>
                  </a:cubicBezTo>
                  <a:cubicBezTo>
                    <a:pt x="3" y="78"/>
                    <a:pt x="3" y="78"/>
                    <a:pt x="3" y="78"/>
                  </a:cubicBezTo>
                  <a:cubicBezTo>
                    <a:pt x="3" y="80"/>
                    <a:pt x="3" y="80"/>
                    <a:pt x="3" y="80"/>
                  </a:cubicBezTo>
                  <a:cubicBezTo>
                    <a:pt x="7" y="93"/>
                    <a:pt x="7" y="93"/>
                    <a:pt x="7" y="93"/>
                  </a:cubicBezTo>
                  <a:cubicBezTo>
                    <a:pt x="8" y="94"/>
                    <a:pt x="8" y="94"/>
                    <a:pt x="8" y="94"/>
                  </a:cubicBezTo>
                  <a:cubicBezTo>
                    <a:pt x="8" y="98"/>
                    <a:pt x="8" y="98"/>
                    <a:pt x="8" y="98"/>
                  </a:cubicBezTo>
                  <a:cubicBezTo>
                    <a:pt x="9" y="100"/>
                    <a:pt x="9" y="100"/>
                    <a:pt x="9" y="100"/>
                  </a:cubicBezTo>
                  <a:cubicBezTo>
                    <a:pt x="16" y="125"/>
                    <a:pt x="16" y="125"/>
                    <a:pt x="16" y="125"/>
                  </a:cubicBezTo>
                  <a:cubicBezTo>
                    <a:pt x="17" y="127"/>
                    <a:pt x="17" y="127"/>
                    <a:pt x="17" y="127"/>
                  </a:cubicBezTo>
                  <a:cubicBezTo>
                    <a:pt x="20" y="138"/>
                    <a:pt x="20" y="138"/>
                    <a:pt x="20" y="138"/>
                  </a:cubicBezTo>
                  <a:cubicBezTo>
                    <a:pt x="21" y="141"/>
                    <a:pt x="21" y="141"/>
                    <a:pt x="21" y="141"/>
                  </a:cubicBezTo>
                  <a:cubicBezTo>
                    <a:pt x="34" y="186"/>
                    <a:pt x="34" y="186"/>
                    <a:pt x="34" y="186"/>
                  </a:cubicBezTo>
                  <a:cubicBezTo>
                    <a:pt x="35" y="185"/>
                    <a:pt x="35" y="185"/>
                    <a:pt x="35" y="185"/>
                  </a:cubicBezTo>
                  <a:cubicBezTo>
                    <a:pt x="22" y="140"/>
                    <a:pt x="22" y="140"/>
                    <a:pt x="22" y="140"/>
                  </a:cubicBezTo>
                  <a:cubicBezTo>
                    <a:pt x="21" y="136"/>
                    <a:pt x="21" y="136"/>
                    <a:pt x="21" y="136"/>
                  </a:cubicBezTo>
                  <a:cubicBezTo>
                    <a:pt x="18" y="125"/>
                    <a:pt x="18" y="125"/>
                    <a:pt x="18" y="125"/>
                  </a:cubicBezTo>
                  <a:cubicBezTo>
                    <a:pt x="17" y="122"/>
                    <a:pt x="17" y="122"/>
                    <a:pt x="17" y="122"/>
                  </a:cubicBezTo>
                  <a:cubicBezTo>
                    <a:pt x="10" y="98"/>
                    <a:pt x="10" y="98"/>
                    <a:pt x="10" y="98"/>
                  </a:cubicBezTo>
                  <a:cubicBezTo>
                    <a:pt x="10" y="96"/>
                    <a:pt x="10" y="96"/>
                    <a:pt x="10" y="96"/>
                  </a:cubicBezTo>
                  <a:cubicBezTo>
                    <a:pt x="9" y="93"/>
                    <a:pt x="9" y="93"/>
                    <a:pt x="9" y="93"/>
                  </a:cubicBezTo>
                  <a:cubicBezTo>
                    <a:pt x="8" y="91"/>
                    <a:pt x="8" y="91"/>
                    <a:pt x="8" y="91"/>
                  </a:cubicBezTo>
                  <a:cubicBezTo>
                    <a:pt x="5" y="79"/>
                    <a:pt x="5" y="79"/>
                    <a:pt x="5" y="79"/>
                  </a:cubicBezTo>
                  <a:cubicBezTo>
                    <a:pt x="4" y="77"/>
                    <a:pt x="4" y="77"/>
                    <a:pt x="4" y="77"/>
                  </a:cubicBezTo>
                  <a:cubicBezTo>
                    <a:pt x="2" y="69"/>
                    <a:pt x="2" y="69"/>
                    <a:pt x="2" y="69"/>
                  </a:cubicBezTo>
                  <a:cubicBezTo>
                    <a:pt x="34" y="41"/>
                    <a:pt x="34" y="41"/>
                    <a:pt x="34" y="41"/>
                  </a:cubicBezTo>
                  <a:cubicBezTo>
                    <a:pt x="43" y="32"/>
                    <a:pt x="43" y="32"/>
                    <a:pt x="43" y="32"/>
                  </a:cubicBezTo>
                  <a:cubicBezTo>
                    <a:pt x="61" y="16"/>
                    <a:pt x="61" y="16"/>
                    <a:pt x="61" y="16"/>
                  </a:cubicBezTo>
                  <a:cubicBezTo>
                    <a:pt x="66" y="12"/>
                    <a:pt x="66" y="12"/>
                    <a:pt x="66" y="12"/>
                  </a:cubicBezTo>
                  <a:cubicBezTo>
                    <a:pt x="77" y="1"/>
                    <a:pt x="77" y="1"/>
                    <a:pt x="77" y="1"/>
                  </a:cubicBezTo>
                  <a:cubicBezTo>
                    <a:pt x="77" y="1"/>
                    <a:pt x="76" y="0"/>
                    <a:pt x="76"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94" name="Freeform 74"/>
            <p:cNvSpPr>
              <a:spLocks noEditPoints="1"/>
            </p:cNvSpPr>
            <p:nvPr/>
          </p:nvSpPr>
          <p:spPr bwMode="auto">
            <a:xfrm>
              <a:off x="7260951" y="3773267"/>
              <a:ext cx="173541" cy="367574"/>
            </a:xfrm>
            <a:custGeom>
              <a:avLst/>
              <a:gdLst>
                <a:gd name="T0" fmla="*/ 0 w 41"/>
                <a:gd name="T1" fmla="*/ 6 h 95"/>
                <a:gd name="T2" fmla="*/ 0 w 41"/>
                <a:gd name="T3" fmla="*/ 27 h 95"/>
                <a:gd name="T4" fmla="*/ 0 w 41"/>
                <a:gd name="T5" fmla="*/ 30 h 95"/>
                <a:gd name="T6" fmla="*/ 0 w 41"/>
                <a:gd name="T7" fmla="*/ 35 h 95"/>
                <a:gd name="T8" fmla="*/ 0 w 41"/>
                <a:gd name="T9" fmla="*/ 37 h 95"/>
                <a:gd name="T10" fmla="*/ 0 w 41"/>
                <a:gd name="T11" fmla="*/ 93 h 95"/>
                <a:gd name="T12" fmla="*/ 0 w 41"/>
                <a:gd name="T13" fmla="*/ 93 h 95"/>
                <a:gd name="T14" fmla="*/ 1 w 41"/>
                <a:gd name="T15" fmla="*/ 93 h 95"/>
                <a:gd name="T16" fmla="*/ 1 w 41"/>
                <a:gd name="T17" fmla="*/ 36 h 95"/>
                <a:gd name="T18" fmla="*/ 1 w 41"/>
                <a:gd name="T19" fmla="*/ 33 h 95"/>
                <a:gd name="T20" fmla="*/ 1 w 41"/>
                <a:gd name="T21" fmla="*/ 28 h 95"/>
                <a:gd name="T22" fmla="*/ 1 w 41"/>
                <a:gd name="T23" fmla="*/ 26 h 95"/>
                <a:gd name="T24" fmla="*/ 1 w 41"/>
                <a:gd name="T25" fmla="*/ 7 h 95"/>
                <a:gd name="T26" fmla="*/ 1 w 41"/>
                <a:gd name="T27" fmla="*/ 7 h 95"/>
                <a:gd name="T28" fmla="*/ 0 w 41"/>
                <a:gd name="T29" fmla="*/ 6 h 95"/>
                <a:gd name="T30" fmla="*/ 12 w 41"/>
                <a:gd name="T31" fmla="*/ 0 h 95"/>
                <a:gd name="T32" fmla="*/ 11 w 41"/>
                <a:gd name="T33" fmla="*/ 1 h 95"/>
                <a:gd name="T34" fmla="*/ 26 w 41"/>
                <a:gd name="T35" fmla="*/ 10 h 95"/>
                <a:gd name="T36" fmla="*/ 28 w 41"/>
                <a:gd name="T37" fmla="*/ 11 h 95"/>
                <a:gd name="T38" fmla="*/ 32 w 41"/>
                <a:gd name="T39" fmla="*/ 13 h 95"/>
                <a:gd name="T40" fmla="*/ 34 w 41"/>
                <a:gd name="T41" fmla="*/ 14 h 95"/>
                <a:gd name="T42" fmla="*/ 37 w 41"/>
                <a:gd name="T43" fmla="*/ 16 h 95"/>
                <a:gd name="T44" fmla="*/ 38 w 41"/>
                <a:gd name="T45" fmla="*/ 17 h 95"/>
                <a:gd name="T46" fmla="*/ 37 w 41"/>
                <a:gd name="T47" fmla="*/ 20 h 95"/>
                <a:gd name="T48" fmla="*/ 6 w 41"/>
                <a:gd name="T49" fmla="*/ 94 h 95"/>
                <a:gd name="T50" fmla="*/ 8 w 41"/>
                <a:gd name="T51" fmla="*/ 95 h 95"/>
                <a:gd name="T52" fmla="*/ 25 w 41"/>
                <a:gd name="T53" fmla="*/ 53 h 95"/>
                <a:gd name="T54" fmla="*/ 25 w 41"/>
                <a:gd name="T55" fmla="*/ 52 h 95"/>
                <a:gd name="T56" fmla="*/ 31 w 41"/>
                <a:gd name="T57" fmla="*/ 40 h 95"/>
                <a:gd name="T58" fmla="*/ 37 w 41"/>
                <a:gd name="T59" fmla="*/ 25 h 95"/>
                <a:gd name="T60" fmla="*/ 39 w 41"/>
                <a:gd name="T61" fmla="*/ 21 h 95"/>
                <a:gd name="T62" fmla="*/ 40 w 41"/>
                <a:gd name="T63" fmla="*/ 17 h 95"/>
                <a:gd name="T64" fmla="*/ 41 w 41"/>
                <a:gd name="T65" fmla="*/ 16 h 95"/>
                <a:gd name="T66" fmla="*/ 39 w 41"/>
                <a:gd name="T67" fmla="*/ 15 h 95"/>
                <a:gd name="T68" fmla="*/ 39 w 41"/>
                <a:gd name="T69" fmla="*/ 15 h 95"/>
                <a:gd name="T70" fmla="*/ 37 w 41"/>
                <a:gd name="T71" fmla="*/ 14 h 95"/>
                <a:gd name="T72" fmla="*/ 35 w 41"/>
                <a:gd name="T73" fmla="*/ 13 h 95"/>
                <a:gd name="T74" fmla="*/ 34 w 41"/>
                <a:gd name="T75" fmla="*/ 12 h 95"/>
                <a:gd name="T76" fmla="*/ 30 w 41"/>
                <a:gd name="T77" fmla="*/ 10 h 95"/>
                <a:gd name="T78" fmla="*/ 28 w 41"/>
                <a:gd name="T79" fmla="*/ 9 h 95"/>
                <a:gd name="T80" fmla="*/ 12 w 41"/>
                <a:gd name="T81"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1" h="95">
                  <a:moveTo>
                    <a:pt x="0" y="6"/>
                  </a:moveTo>
                  <a:cubicBezTo>
                    <a:pt x="0" y="27"/>
                    <a:pt x="0" y="27"/>
                    <a:pt x="0" y="27"/>
                  </a:cubicBezTo>
                  <a:cubicBezTo>
                    <a:pt x="0" y="30"/>
                    <a:pt x="0" y="30"/>
                    <a:pt x="0" y="30"/>
                  </a:cubicBezTo>
                  <a:cubicBezTo>
                    <a:pt x="0" y="35"/>
                    <a:pt x="0" y="35"/>
                    <a:pt x="0" y="35"/>
                  </a:cubicBezTo>
                  <a:cubicBezTo>
                    <a:pt x="0" y="37"/>
                    <a:pt x="0" y="37"/>
                    <a:pt x="0" y="37"/>
                  </a:cubicBezTo>
                  <a:cubicBezTo>
                    <a:pt x="0" y="93"/>
                    <a:pt x="0" y="93"/>
                    <a:pt x="0" y="93"/>
                  </a:cubicBezTo>
                  <a:cubicBezTo>
                    <a:pt x="0" y="93"/>
                    <a:pt x="0" y="93"/>
                    <a:pt x="0" y="93"/>
                  </a:cubicBezTo>
                  <a:cubicBezTo>
                    <a:pt x="1" y="93"/>
                    <a:pt x="1" y="93"/>
                    <a:pt x="1" y="93"/>
                  </a:cubicBezTo>
                  <a:cubicBezTo>
                    <a:pt x="1" y="36"/>
                    <a:pt x="1" y="36"/>
                    <a:pt x="1" y="36"/>
                  </a:cubicBezTo>
                  <a:cubicBezTo>
                    <a:pt x="1" y="33"/>
                    <a:pt x="1" y="33"/>
                    <a:pt x="1" y="33"/>
                  </a:cubicBezTo>
                  <a:cubicBezTo>
                    <a:pt x="1" y="28"/>
                    <a:pt x="1" y="28"/>
                    <a:pt x="1" y="28"/>
                  </a:cubicBezTo>
                  <a:cubicBezTo>
                    <a:pt x="1" y="26"/>
                    <a:pt x="1" y="26"/>
                    <a:pt x="1" y="26"/>
                  </a:cubicBezTo>
                  <a:cubicBezTo>
                    <a:pt x="1" y="7"/>
                    <a:pt x="1" y="7"/>
                    <a:pt x="1" y="7"/>
                  </a:cubicBezTo>
                  <a:cubicBezTo>
                    <a:pt x="1" y="7"/>
                    <a:pt x="1" y="7"/>
                    <a:pt x="1" y="7"/>
                  </a:cubicBezTo>
                  <a:cubicBezTo>
                    <a:pt x="0" y="7"/>
                    <a:pt x="0" y="7"/>
                    <a:pt x="0" y="6"/>
                  </a:cubicBezTo>
                  <a:moveTo>
                    <a:pt x="12" y="0"/>
                  </a:moveTo>
                  <a:cubicBezTo>
                    <a:pt x="12" y="0"/>
                    <a:pt x="11" y="1"/>
                    <a:pt x="11" y="1"/>
                  </a:cubicBezTo>
                  <a:cubicBezTo>
                    <a:pt x="26" y="10"/>
                    <a:pt x="26" y="10"/>
                    <a:pt x="26" y="10"/>
                  </a:cubicBezTo>
                  <a:cubicBezTo>
                    <a:pt x="28" y="11"/>
                    <a:pt x="28" y="11"/>
                    <a:pt x="28" y="11"/>
                  </a:cubicBezTo>
                  <a:cubicBezTo>
                    <a:pt x="32" y="13"/>
                    <a:pt x="32" y="13"/>
                    <a:pt x="32" y="13"/>
                  </a:cubicBezTo>
                  <a:cubicBezTo>
                    <a:pt x="34" y="14"/>
                    <a:pt x="34" y="14"/>
                    <a:pt x="34" y="14"/>
                  </a:cubicBezTo>
                  <a:cubicBezTo>
                    <a:pt x="37" y="16"/>
                    <a:pt x="37" y="16"/>
                    <a:pt x="37" y="16"/>
                  </a:cubicBezTo>
                  <a:cubicBezTo>
                    <a:pt x="38" y="17"/>
                    <a:pt x="38" y="17"/>
                    <a:pt x="38" y="17"/>
                  </a:cubicBezTo>
                  <a:cubicBezTo>
                    <a:pt x="37" y="20"/>
                    <a:pt x="37" y="20"/>
                    <a:pt x="37" y="20"/>
                  </a:cubicBezTo>
                  <a:cubicBezTo>
                    <a:pt x="6" y="94"/>
                    <a:pt x="6" y="94"/>
                    <a:pt x="6" y="94"/>
                  </a:cubicBezTo>
                  <a:cubicBezTo>
                    <a:pt x="7" y="94"/>
                    <a:pt x="7" y="95"/>
                    <a:pt x="8" y="95"/>
                  </a:cubicBezTo>
                  <a:cubicBezTo>
                    <a:pt x="25" y="53"/>
                    <a:pt x="25" y="53"/>
                    <a:pt x="25" y="53"/>
                  </a:cubicBezTo>
                  <a:cubicBezTo>
                    <a:pt x="25" y="52"/>
                    <a:pt x="25" y="52"/>
                    <a:pt x="25" y="52"/>
                  </a:cubicBezTo>
                  <a:cubicBezTo>
                    <a:pt x="25" y="47"/>
                    <a:pt x="27" y="43"/>
                    <a:pt x="31" y="40"/>
                  </a:cubicBezTo>
                  <a:cubicBezTo>
                    <a:pt x="37" y="25"/>
                    <a:pt x="37" y="25"/>
                    <a:pt x="37" y="25"/>
                  </a:cubicBezTo>
                  <a:cubicBezTo>
                    <a:pt x="39" y="21"/>
                    <a:pt x="39" y="21"/>
                    <a:pt x="39" y="21"/>
                  </a:cubicBezTo>
                  <a:cubicBezTo>
                    <a:pt x="40" y="17"/>
                    <a:pt x="40" y="17"/>
                    <a:pt x="40" y="17"/>
                  </a:cubicBezTo>
                  <a:cubicBezTo>
                    <a:pt x="41" y="16"/>
                    <a:pt x="41" y="16"/>
                    <a:pt x="41" y="16"/>
                  </a:cubicBezTo>
                  <a:cubicBezTo>
                    <a:pt x="39" y="15"/>
                    <a:pt x="39" y="15"/>
                    <a:pt x="39" y="15"/>
                  </a:cubicBezTo>
                  <a:cubicBezTo>
                    <a:pt x="39" y="15"/>
                    <a:pt x="39" y="15"/>
                    <a:pt x="39" y="15"/>
                  </a:cubicBezTo>
                  <a:cubicBezTo>
                    <a:pt x="37" y="14"/>
                    <a:pt x="37" y="14"/>
                    <a:pt x="37" y="14"/>
                  </a:cubicBezTo>
                  <a:cubicBezTo>
                    <a:pt x="35" y="13"/>
                    <a:pt x="35" y="13"/>
                    <a:pt x="35" y="13"/>
                  </a:cubicBezTo>
                  <a:cubicBezTo>
                    <a:pt x="34" y="12"/>
                    <a:pt x="34" y="12"/>
                    <a:pt x="34" y="12"/>
                  </a:cubicBezTo>
                  <a:cubicBezTo>
                    <a:pt x="30" y="10"/>
                    <a:pt x="30" y="10"/>
                    <a:pt x="30" y="10"/>
                  </a:cubicBezTo>
                  <a:cubicBezTo>
                    <a:pt x="28" y="9"/>
                    <a:pt x="28" y="9"/>
                    <a:pt x="28" y="9"/>
                  </a:cubicBezTo>
                  <a:cubicBezTo>
                    <a:pt x="12" y="0"/>
                    <a:pt x="12" y="0"/>
                    <a:pt x="12"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95" name="Freeform 75"/>
            <p:cNvSpPr>
              <a:spLocks noEditPoints="1"/>
            </p:cNvSpPr>
            <p:nvPr/>
          </p:nvSpPr>
          <p:spPr bwMode="auto">
            <a:xfrm>
              <a:off x="6235811" y="3646406"/>
              <a:ext cx="1300658" cy="699365"/>
            </a:xfrm>
            <a:custGeom>
              <a:avLst/>
              <a:gdLst>
                <a:gd name="T0" fmla="*/ 257 w 307"/>
                <a:gd name="T1" fmla="*/ 141 h 181"/>
                <a:gd name="T2" fmla="*/ 265 w 307"/>
                <a:gd name="T3" fmla="*/ 148 h 181"/>
                <a:gd name="T4" fmla="*/ 307 w 307"/>
                <a:gd name="T5" fmla="*/ 176 h 181"/>
                <a:gd name="T6" fmla="*/ 268 w 307"/>
                <a:gd name="T7" fmla="*/ 148 h 181"/>
                <a:gd name="T8" fmla="*/ 257 w 307"/>
                <a:gd name="T9" fmla="*/ 140 h 181"/>
                <a:gd name="T10" fmla="*/ 11 w 307"/>
                <a:gd name="T11" fmla="*/ 112 h 181"/>
                <a:gd name="T12" fmla="*/ 50 w 307"/>
                <a:gd name="T13" fmla="*/ 122 h 181"/>
                <a:gd name="T14" fmla="*/ 134 w 307"/>
                <a:gd name="T15" fmla="*/ 141 h 181"/>
                <a:gd name="T16" fmla="*/ 186 w 307"/>
                <a:gd name="T17" fmla="*/ 153 h 181"/>
                <a:gd name="T18" fmla="*/ 251 w 307"/>
                <a:gd name="T19" fmla="*/ 169 h 181"/>
                <a:gd name="T20" fmla="*/ 263 w 307"/>
                <a:gd name="T21" fmla="*/ 172 h 181"/>
                <a:gd name="T22" fmla="*/ 305 w 307"/>
                <a:gd name="T23" fmla="*/ 180 h 181"/>
                <a:gd name="T24" fmla="*/ 258 w 307"/>
                <a:gd name="T25" fmla="*/ 169 h 181"/>
                <a:gd name="T26" fmla="*/ 250 w 307"/>
                <a:gd name="T27" fmla="*/ 167 h 181"/>
                <a:gd name="T28" fmla="*/ 180 w 307"/>
                <a:gd name="T29" fmla="*/ 150 h 181"/>
                <a:gd name="T30" fmla="*/ 133 w 307"/>
                <a:gd name="T31" fmla="*/ 139 h 181"/>
                <a:gd name="T32" fmla="*/ 48 w 307"/>
                <a:gd name="T33" fmla="*/ 119 h 181"/>
                <a:gd name="T34" fmla="*/ 32 w 307"/>
                <a:gd name="T35" fmla="*/ 5 h 181"/>
                <a:gd name="T36" fmla="*/ 0 w 307"/>
                <a:gd name="T37" fmla="*/ 82 h 181"/>
                <a:gd name="T38" fmla="*/ 0 w 307"/>
                <a:gd name="T39" fmla="*/ 94 h 181"/>
                <a:gd name="T40" fmla="*/ 2 w 307"/>
                <a:gd name="T41" fmla="*/ 82 h 181"/>
                <a:gd name="T42" fmla="*/ 32 w 307"/>
                <a:gd name="T43" fmla="*/ 5 h 181"/>
                <a:gd name="T44" fmla="*/ 51 w 307"/>
                <a:gd name="T45" fmla="*/ 2 h 181"/>
                <a:gd name="T46" fmla="*/ 190 w 307"/>
                <a:gd name="T47" fmla="*/ 97 h 181"/>
                <a:gd name="T48" fmla="*/ 196 w 307"/>
                <a:gd name="T49" fmla="*/ 100 h 181"/>
                <a:gd name="T50" fmla="*/ 199 w 307"/>
                <a:gd name="T51" fmla="*/ 103 h 181"/>
                <a:gd name="T52" fmla="*/ 212 w 307"/>
                <a:gd name="T53" fmla="*/ 111 h 181"/>
                <a:gd name="T54" fmla="*/ 237 w 307"/>
                <a:gd name="T55" fmla="*/ 127 h 181"/>
                <a:gd name="T56" fmla="*/ 201 w 307"/>
                <a:gd name="T57" fmla="*/ 102 h 181"/>
                <a:gd name="T58" fmla="*/ 197 w 307"/>
                <a:gd name="T59" fmla="*/ 99 h 181"/>
                <a:gd name="T60" fmla="*/ 196 w 307"/>
                <a:gd name="T61" fmla="*/ 98 h 181"/>
                <a:gd name="T62" fmla="*/ 190 w 307"/>
                <a:gd name="T63" fmla="*/ 94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07" h="181">
                  <a:moveTo>
                    <a:pt x="257" y="140"/>
                  </a:moveTo>
                  <a:cubicBezTo>
                    <a:pt x="257" y="141"/>
                    <a:pt x="257" y="141"/>
                    <a:pt x="257" y="141"/>
                  </a:cubicBezTo>
                  <a:cubicBezTo>
                    <a:pt x="257" y="142"/>
                    <a:pt x="257" y="142"/>
                    <a:pt x="257" y="142"/>
                  </a:cubicBezTo>
                  <a:cubicBezTo>
                    <a:pt x="265" y="148"/>
                    <a:pt x="265" y="148"/>
                    <a:pt x="265" y="148"/>
                  </a:cubicBezTo>
                  <a:cubicBezTo>
                    <a:pt x="267" y="149"/>
                    <a:pt x="267" y="149"/>
                    <a:pt x="267" y="149"/>
                  </a:cubicBezTo>
                  <a:cubicBezTo>
                    <a:pt x="307" y="176"/>
                    <a:pt x="307" y="176"/>
                    <a:pt x="307" y="176"/>
                  </a:cubicBezTo>
                  <a:cubicBezTo>
                    <a:pt x="307" y="176"/>
                    <a:pt x="307" y="175"/>
                    <a:pt x="307" y="175"/>
                  </a:cubicBezTo>
                  <a:cubicBezTo>
                    <a:pt x="268" y="148"/>
                    <a:pt x="268" y="148"/>
                    <a:pt x="268" y="148"/>
                  </a:cubicBezTo>
                  <a:cubicBezTo>
                    <a:pt x="267" y="147"/>
                    <a:pt x="267" y="147"/>
                    <a:pt x="267" y="147"/>
                  </a:cubicBezTo>
                  <a:cubicBezTo>
                    <a:pt x="257" y="140"/>
                    <a:pt x="257" y="140"/>
                    <a:pt x="257" y="140"/>
                  </a:cubicBezTo>
                  <a:moveTo>
                    <a:pt x="11" y="111"/>
                  </a:moveTo>
                  <a:cubicBezTo>
                    <a:pt x="11" y="111"/>
                    <a:pt x="11" y="112"/>
                    <a:pt x="11" y="112"/>
                  </a:cubicBezTo>
                  <a:cubicBezTo>
                    <a:pt x="49" y="121"/>
                    <a:pt x="49" y="121"/>
                    <a:pt x="49" y="121"/>
                  </a:cubicBezTo>
                  <a:cubicBezTo>
                    <a:pt x="50" y="122"/>
                    <a:pt x="50" y="122"/>
                    <a:pt x="50" y="122"/>
                  </a:cubicBezTo>
                  <a:cubicBezTo>
                    <a:pt x="131" y="141"/>
                    <a:pt x="131" y="141"/>
                    <a:pt x="131" y="141"/>
                  </a:cubicBezTo>
                  <a:cubicBezTo>
                    <a:pt x="134" y="141"/>
                    <a:pt x="134" y="141"/>
                    <a:pt x="134" y="141"/>
                  </a:cubicBezTo>
                  <a:cubicBezTo>
                    <a:pt x="182" y="153"/>
                    <a:pt x="182" y="153"/>
                    <a:pt x="182" y="153"/>
                  </a:cubicBezTo>
                  <a:cubicBezTo>
                    <a:pt x="186" y="153"/>
                    <a:pt x="186" y="153"/>
                    <a:pt x="186" y="153"/>
                  </a:cubicBezTo>
                  <a:cubicBezTo>
                    <a:pt x="249" y="168"/>
                    <a:pt x="249" y="168"/>
                    <a:pt x="249" y="168"/>
                  </a:cubicBezTo>
                  <a:cubicBezTo>
                    <a:pt x="251" y="169"/>
                    <a:pt x="251" y="169"/>
                    <a:pt x="251" y="169"/>
                  </a:cubicBezTo>
                  <a:cubicBezTo>
                    <a:pt x="260" y="171"/>
                    <a:pt x="260" y="171"/>
                    <a:pt x="260" y="171"/>
                  </a:cubicBezTo>
                  <a:cubicBezTo>
                    <a:pt x="263" y="172"/>
                    <a:pt x="263" y="172"/>
                    <a:pt x="263" y="172"/>
                  </a:cubicBezTo>
                  <a:cubicBezTo>
                    <a:pt x="305" y="181"/>
                    <a:pt x="305" y="181"/>
                    <a:pt x="305" y="181"/>
                  </a:cubicBezTo>
                  <a:cubicBezTo>
                    <a:pt x="305" y="181"/>
                    <a:pt x="305" y="180"/>
                    <a:pt x="305" y="180"/>
                  </a:cubicBezTo>
                  <a:cubicBezTo>
                    <a:pt x="261" y="169"/>
                    <a:pt x="261" y="169"/>
                    <a:pt x="261" y="169"/>
                  </a:cubicBezTo>
                  <a:cubicBezTo>
                    <a:pt x="258" y="169"/>
                    <a:pt x="258" y="169"/>
                    <a:pt x="258" y="169"/>
                  </a:cubicBezTo>
                  <a:cubicBezTo>
                    <a:pt x="252" y="167"/>
                    <a:pt x="252" y="167"/>
                    <a:pt x="252" y="167"/>
                  </a:cubicBezTo>
                  <a:cubicBezTo>
                    <a:pt x="250" y="167"/>
                    <a:pt x="250" y="167"/>
                    <a:pt x="250" y="167"/>
                  </a:cubicBezTo>
                  <a:cubicBezTo>
                    <a:pt x="183" y="151"/>
                    <a:pt x="183" y="151"/>
                    <a:pt x="183" y="151"/>
                  </a:cubicBezTo>
                  <a:cubicBezTo>
                    <a:pt x="180" y="150"/>
                    <a:pt x="180" y="150"/>
                    <a:pt x="180" y="150"/>
                  </a:cubicBezTo>
                  <a:cubicBezTo>
                    <a:pt x="136" y="140"/>
                    <a:pt x="136" y="140"/>
                    <a:pt x="136" y="140"/>
                  </a:cubicBezTo>
                  <a:cubicBezTo>
                    <a:pt x="133" y="139"/>
                    <a:pt x="133" y="139"/>
                    <a:pt x="133" y="139"/>
                  </a:cubicBezTo>
                  <a:cubicBezTo>
                    <a:pt x="50" y="120"/>
                    <a:pt x="50" y="120"/>
                    <a:pt x="50" y="120"/>
                  </a:cubicBezTo>
                  <a:cubicBezTo>
                    <a:pt x="48" y="119"/>
                    <a:pt x="48" y="119"/>
                    <a:pt x="48" y="119"/>
                  </a:cubicBezTo>
                  <a:cubicBezTo>
                    <a:pt x="11" y="111"/>
                    <a:pt x="11" y="111"/>
                    <a:pt x="11" y="111"/>
                  </a:cubicBezTo>
                  <a:moveTo>
                    <a:pt x="32" y="5"/>
                  </a:moveTo>
                  <a:cubicBezTo>
                    <a:pt x="0" y="81"/>
                    <a:pt x="0" y="81"/>
                    <a:pt x="0" y="81"/>
                  </a:cubicBezTo>
                  <a:cubicBezTo>
                    <a:pt x="0" y="82"/>
                    <a:pt x="0" y="82"/>
                    <a:pt x="0" y="82"/>
                  </a:cubicBezTo>
                  <a:cubicBezTo>
                    <a:pt x="0" y="82"/>
                    <a:pt x="0" y="82"/>
                    <a:pt x="0" y="82"/>
                  </a:cubicBezTo>
                  <a:cubicBezTo>
                    <a:pt x="0" y="94"/>
                    <a:pt x="0" y="94"/>
                    <a:pt x="0" y="94"/>
                  </a:cubicBezTo>
                  <a:cubicBezTo>
                    <a:pt x="1" y="94"/>
                    <a:pt x="1" y="94"/>
                    <a:pt x="2" y="95"/>
                  </a:cubicBezTo>
                  <a:cubicBezTo>
                    <a:pt x="2" y="82"/>
                    <a:pt x="2" y="82"/>
                    <a:pt x="2" y="82"/>
                  </a:cubicBezTo>
                  <a:cubicBezTo>
                    <a:pt x="34" y="6"/>
                    <a:pt x="34" y="6"/>
                    <a:pt x="34" y="6"/>
                  </a:cubicBezTo>
                  <a:cubicBezTo>
                    <a:pt x="33" y="5"/>
                    <a:pt x="33" y="5"/>
                    <a:pt x="32" y="5"/>
                  </a:cubicBezTo>
                  <a:moveTo>
                    <a:pt x="52" y="0"/>
                  </a:moveTo>
                  <a:cubicBezTo>
                    <a:pt x="52" y="1"/>
                    <a:pt x="52" y="1"/>
                    <a:pt x="51" y="2"/>
                  </a:cubicBezTo>
                  <a:cubicBezTo>
                    <a:pt x="189" y="95"/>
                    <a:pt x="189" y="95"/>
                    <a:pt x="189" y="95"/>
                  </a:cubicBezTo>
                  <a:cubicBezTo>
                    <a:pt x="190" y="97"/>
                    <a:pt x="190" y="97"/>
                    <a:pt x="190" y="97"/>
                  </a:cubicBezTo>
                  <a:cubicBezTo>
                    <a:pt x="194" y="99"/>
                    <a:pt x="194" y="99"/>
                    <a:pt x="194" y="99"/>
                  </a:cubicBezTo>
                  <a:cubicBezTo>
                    <a:pt x="196" y="100"/>
                    <a:pt x="196" y="100"/>
                    <a:pt x="196" y="100"/>
                  </a:cubicBezTo>
                  <a:cubicBezTo>
                    <a:pt x="197" y="101"/>
                    <a:pt x="197" y="101"/>
                    <a:pt x="197" y="101"/>
                  </a:cubicBezTo>
                  <a:cubicBezTo>
                    <a:pt x="199" y="103"/>
                    <a:pt x="199" y="103"/>
                    <a:pt x="199" y="103"/>
                  </a:cubicBezTo>
                  <a:cubicBezTo>
                    <a:pt x="206" y="107"/>
                    <a:pt x="206" y="107"/>
                    <a:pt x="206" y="107"/>
                  </a:cubicBezTo>
                  <a:cubicBezTo>
                    <a:pt x="212" y="111"/>
                    <a:pt x="212" y="111"/>
                    <a:pt x="212" y="111"/>
                  </a:cubicBezTo>
                  <a:cubicBezTo>
                    <a:pt x="235" y="128"/>
                    <a:pt x="235" y="128"/>
                    <a:pt x="235" y="128"/>
                  </a:cubicBezTo>
                  <a:cubicBezTo>
                    <a:pt x="236" y="127"/>
                    <a:pt x="237" y="127"/>
                    <a:pt x="237" y="127"/>
                  </a:cubicBezTo>
                  <a:cubicBezTo>
                    <a:pt x="207" y="106"/>
                    <a:pt x="207" y="106"/>
                    <a:pt x="207" y="106"/>
                  </a:cubicBezTo>
                  <a:cubicBezTo>
                    <a:pt x="201" y="102"/>
                    <a:pt x="201" y="102"/>
                    <a:pt x="201" y="102"/>
                  </a:cubicBezTo>
                  <a:cubicBezTo>
                    <a:pt x="199" y="101"/>
                    <a:pt x="199" y="101"/>
                    <a:pt x="199" y="101"/>
                  </a:cubicBezTo>
                  <a:cubicBezTo>
                    <a:pt x="197" y="99"/>
                    <a:pt x="197" y="99"/>
                    <a:pt x="197" y="99"/>
                  </a:cubicBezTo>
                  <a:cubicBezTo>
                    <a:pt x="197" y="99"/>
                    <a:pt x="197" y="99"/>
                    <a:pt x="197" y="99"/>
                  </a:cubicBezTo>
                  <a:cubicBezTo>
                    <a:pt x="196" y="98"/>
                    <a:pt x="196" y="98"/>
                    <a:pt x="196" y="98"/>
                  </a:cubicBezTo>
                  <a:cubicBezTo>
                    <a:pt x="192" y="96"/>
                    <a:pt x="192" y="96"/>
                    <a:pt x="192" y="96"/>
                  </a:cubicBezTo>
                  <a:cubicBezTo>
                    <a:pt x="190" y="94"/>
                    <a:pt x="190" y="94"/>
                    <a:pt x="190" y="94"/>
                  </a:cubicBezTo>
                  <a:cubicBezTo>
                    <a:pt x="52" y="0"/>
                    <a:pt x="52" y="0"/>
                    <a:pt x="52"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96" name="Freeform 76"/>
            <p:cNvSpPr>
              <a:spLocks noEditPoints="1"/>
            </p:cNvSpPr>
            <p:nvPr/>
          </p:nvSpPr>
          <p:spPr bwMode="auto">
            <a:xfrm>
              <a:off x="11080625" y="3568337"/>
              <a:ext cx="898115" cy="862008"/>
            </a:xfrm>
            <a:custGeom>
              <a:avLst/>
              <a:gdLst>
                <a:gd name="T0" fmla="*/ 1 w 212"/>
                <a:gd name="T1" fmla="*/ 127 h 223"/>
                <a:gd name="T2" fmla="*/ 0 w 212"/>
                <a:gd name="T3" fmla="*/ 129 h 223"/>
                <a:gd name="T4" fmla="*/ 2 w 212"/>
                <a:gd name="T5" fmla="*/ 130 h 223"/>
                <a:gd name="T6" fmla="*/ 4 w 212"/>
                <a:gd name="T7" fmla="*/ 131 h 223"/>
                <a:gd name="T8" fmla="*/ 30 w 212"/>
                <a:gd name="T9" fmla="*/ 142 h 223"/>
                <a:gd name="T10" fmla="*/ 32 w 212"/>
                <a:gd name="T11" fmla="*/ 143 h 223"/>
                <a:gd name="T12" fmla="*/ 69 w 212"/>
                <a:gd name="T13" fmla="*/ 159 h 223"/>
                <a:gd name="T14" fmla="*/ 70 w 212"/>
                <a:gd name="T15" fmla="*/ 160 h 223"/>
                <a:gd name="T16" fmla="*/ 212 w 212"/>
                <a:gd name="T17" fmla="*/ 223 h 223"/>
                <a:gd name="T18" fmla="*/ 212 w 212"/>
                <a:gd name="T19" fmla="*/ 221 h 223"/>
                <a:gd name="T20" fmla="*/ 70 w 212"/>
                <a:gd name="T21" fmla="*/ 158 h 223"/>
                <a:gd name="T22" fmla="*/ 69 w 212"/>
                <a:gd name="T23" fmla="*/ 157 h 223"/>
                <a:gd name="T24" fmla="*/ 31 w 212"/>
                <a:gd name="T25" fmla="*/ 141 h 223"/>
                <a:gd name="T26" fmla="*/ 29 w 212"/>
                <a:gd name="T27" fmla="*/ 140 h 223"/>
                <a:gd name="T28" fmla="*/ 4 w 212"/>
                <a:gd name="T29" fmla="*/ 129 h 223"/>
                <a:gd name="T30" fmla="*/ 2 w 212"/>
                <a:gd name="T31" fmla="*/ 128 h 223"/>
                <a:gd name="T32" fmla="*/ 1 w 212"/>
                <a:gd name="T33" fmla="*/ 127 h 223"/>
                <a:gd name="T34" fmla="*/ 212 w 212"/>
                <a:gd name="T35" fmla="*/ 0 h 223"/>
                <a:gd name="T36" fmla="*/ 70 w 212"/>
                <a:gd name="T37" fmla="*/ 79 h 223"/>
                <a:gd name="T38" fmla="*/ 69 w 212"/>
                <a:gd name="T39" fmla="*/ 80 h 223"/>
                <a:gd name="T40" fmla="*/ 21 w 212"/>
                <a:gd name="T41" fmla="*/ 106 h 223"/>
                <a:gd name="T42" fmla="*/ 20 w 212"/>
                <a:gd name="T43" fmla="*/ 107 h 223"/>
                <a:gd name="T44" fmla="*/ 3 w 212"/>
                <a:gd name="T45" fmla="*/ 116 h 223"/>
                <a:gd name="T46" fmla="*/ 3 w 212"/>
                <a:gd name="T47" fmla="*/ 118 h 223"/>
                <a:gd name="T48" fmla="*/ 20 w 212"/>
                <a:gd name="T49" fmla="*/ 109 h 223"/>
                <a:gd name="T50" fmla="*/ 22 w 212"/>
                <a:gd name="T51" fmla="*/ 108 h 223"/>
                <a:gd name="T52" fmla="*/ 69 w 212"/>
                <a:gd name="T53" fmla="*/ 82 h 223"/>
                <a:gd name="T54" fmla="*/ 70 w 212"/>
                <a:gd name="T55" fmla="*/ 81 h 223"/>
                <a:gd name="T56" fmla="*/ 212 w 212"/>
                <a:gd name="T57" fmla="*/ 2 h 223"/>
                <a:gd name="T58" fmla="*/ 212 w 212"/>
                <a:gd name="T59" fmla="*/ 0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12" h="223">
                  <a:moveTo>
                    <a:pt x="1" y="127"/>
                  </a:moveTo>
                  <a:cubicBezTo>
                    <a:pt x="1" y="128"/>
                    <a:pt x="0" y="128"/>
                    <a:pt x="0" y="129"/>
                  </a:cubicBezTo>
                  <a:cubicBezTo>
                    <a:pt x="2" y="130"/>
                    <a:pt x="2" y="130"/>
                    <a:pt x="2" y="130"/>
                  </a:cubicBezTo>
                  <a:cubicBezTo>
                    <a:pt x="4" y="131"/>
                    <a:pt x="4" y="131"/>
                    <a:pt x="4" y="131"/>
                  </a:cubicBezTo>
                  <a:cubicBezTo>
                    <a:pt x="30" y="142"/>
                    <a:pt x="30" y="142"/>
                    <a:pt x="30" y="142"/>
                  </a:cubicBezTo>
                  <a:cubicBezTo>
                    <a:pt x="32" y="143"/>
                    <a:pt x="32" y="143"/>
                    <a:pt x="32" y="143"/>
                  </a:cubicBezTo>
                  <a:cubicBezTo>
                    <a:pt x="69" y="159"/>
                    <a:pt x="69" y="159"/>
                    <a:pt x="69" y="159"/>
                  </a:cubicBezTo>
                  <a:cubicBezTo>
                    <a:pt x="70" y="160"/>
                    <a:pt x="70" y="160"/>
                    <a:pt x="70" y="160"/>
                  </a:cubicBezTo>
                  <a:cubicBezTo>
                    <a:pt x="212" y="223"/>
                    <a:pt x="212" y="223"/>
                    <a:pt x="212" y="223"/>
                  </a:cubicBezTo>
                  <a:cubicBezTo>
                    <a:pt x="212" y="221"/>
                    <a:pt x="212" y="221"/>
                    <a:pt x="212" y="221"/>
                  </a:cubicBezTo>
                  <a:cubicBezTo>
                    <a:pt x="70" y="158"/>
                    <a:pt x="70" y="158"/>
                    <a:pt x="70" y="158"/>
                  </a:cubicBezTo>
                  <a:cubicBezTo>
                    <a:pt x="69" y="157"/>
                    <a:pt x="69" y="157"/>
                    <a:pt x="69" y="157"/>
                  </a:cubicBezTo>
                  <a:cubicBezTo>
                    <a:pt x="31" y="141"/>
                    <a:pt x="31" y="141"/>
                    <a:pt x="31" y="141"/>
                  </a:cubicBezTo>
                  <a:cubicBezTo>
                    <a:pt x="29" y="140"/>
                    <a:pt x="29" y="140"/>
                    <a:pt x="29" y="140"/>
                  </a:cubicBezTo>
                  <a:cubicBezTo>
                    <a:pt x="4" y="129"/>
                    <a:pt x="4" y="129"/>
                    <a:pt x="4" y="129"/>
                  </a:cubicBezTo>
                  <a:cubicBezTo>
                    <a:pt x="2" y="128"/>
                    <a:pt x="2" y="128"/>
                    <a:pt x="2" y="128"/>
                  </a:cubicBezTo>
                  <a:cubicBezTo>
                    <a:pt x="1" y="127"/>
                    <a:pt x="1" y="127"/>
                    <a:pt x="1" y="127"/>
                  </a:cubicBezTo>
                  <a:moveTo>
                    <a:pt x="212" y="0"/>
                  </a:moveTo>
                  <a:cubicBezTo>
                    <a:pt x="70" y="79"/>
                    <a:pt x="70" y="79"/>
                    <a:pt x="70" y="79"/>
                  </a:cubicBezTo>
                  <a:cubicBezTo>
                    <a:pt x="69" y="80"/>
                    <a:pt x="69" y="80"/>
                    <a:pt x="69" y="80"/>
                  </a:cubicBezTo>
                  <a:cubicBezTo>
                    <a:pt x="21" y="106"/>
                    <a:pt x="21" y="106"/>
                    <a:pt x="21" y="106"/>
                  </a:cubicBezTo>
                  <a:cubicBezTo>
                    <a:pt x="20" y="107"/>
                    <a:pt x="20" y="107"/>
                    <a:pt x="20" y="107"/>
                  </a:cubicBezTo>
                  <a:cubicBezTo>
                    <a:pt x="3" y="116"/>
                    <a:pt x="3" y="116"/>
                    <a:pt x="3" y="116"/>
                  </a:cubicBezTo>
                  <a:cubicBezTo>
                    <a:pt x="3" y="117"/>
                    <a:pt x="3" y="118"/>
                    <a:pt x="3" y="118"/>
                  </a:cubicBezTo>
                  <a:cubicBezTo>
                    <a:pt x="20" y="109"/>
                    <a:pt x="20" y="109"/>
                    <a:pt x="20" y="109"/>
                  </a:cubicBezTo>
                  <a:cubicBezTo>
                    <a:pt x="22" y="108"/>
                    <a:pt x="22" y="108"/>
                    <a:pt x="22" y="108"/>
                  </a:cubicBezTo>
                  <a:cubicBezTo>
                    <a:pt x="69" y="82"/>
                    <a:pt x="69" y="82"/>
                    <a:pt x="69" y="82"/>
                  </a:cubicBezTo>
                  <a:cubicBezTo>
                    <a:pt x="70" y="81"/>
                    <a:pt x="70" y="81"/>
                    <a:pt x="70" y="81"/>
                  </a:cubicBezTo>
                  <a:cubicBezTo>
                    <a:pt x="212" y="2"/>
                    <a:pt x="212" y="2"/>
                    <a:pt x="212" y="2"/>
                  </a:cubicBezTo>
                  <a:cubicBezTo>
                    <a:pt x="212" y="0"/>
                    <a:pt x="212" y="0"/>
                    <a:pt x="212"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97" name="Freeform 87"/>
            <p:cNvSpPr>
              <a:spLocks/>
            </p:cNvSpPr>
            <p:nvPr/>
          </p:nvSpPr>
          <p:spPr bwMode="auto">
            <a:xfrm>
              <a:off x="7981948" y="3340637"/>
              <a:ext cx="109134" cy="97585"/>
            </a:xfrm>
            <a:custGeom>
              <a:avLst/>
              <a:gdLst>
                <a:gd name="T0" fmla="*/ 13 w 26"/>
                <a:gd name="T1" fmla="*/ 0 h 25"/>
                <a:gd name="T2" fmla="*/ 9 w 26"/>
                <a:gd name="T3" fmla="*/ 0 h 25"/>
                <a:gd name="T4" fmla="*/ 6 w 26"/>
                <a:gd name="T5" fmla="*/ 2 h 25"/>
                <a:gd name="T6" fmla="*/ 0 w 26"/>
                <a:gd name="T7" fmla="*/ 12 h 25"/>
                <a:gd name="T8" fmla="*/ 4 w 26"/>
                <a:gd name="T9" fmla="*/ 21 h 25"/>
                <a:gd name="T10" fmla="*/ 5 w 26"/>
                <a:gd name="T11" fmla="*/ 23 h 25"/>
                <a:gd name="T12" fmla="*/ 7 w 26"/>
                <a:gd name="T13" fmla="*/ 24 h 25"/>
                <a:gd name="T14" fmla="*/ 9 w 26"/>
                <a:gd name="T15" fmla="*/ 24 h 25"/>
                <a:gd name="T16" fmla="*/ 10 w 26"/>
                <a:gd name="T17" fmla="*/ 25 h 25"/>
                <a:gd name="T18" fmla="*/ 12 w 26"/>
                <a:gd name="T19" fmla="*/ 25 h 25"/>
                <a:gd name="T20" fmla="*/ 13 w 26"/>
                <a:gd name="T21" fmla="*/ 25 h 25"/>
                <a:gd name="T22" fmla="*/ 13 w 26"/>
                <a:gd name="T23" fmla="*/ 25 h 25"/>
                <a:gd name="T24" fmla="*/ 16 w 26"/>
                <a:gd name="T25" fmla="*/ 25 h 25"/>
                <a:gd name="T26" fmla="*/ 18 w 26"/>
                <a:gd name="T27" fmla="*/ 24 h 25"/>
                <a:gd name="T28" fmla="*/ 19 w 26"/>
                <a:gd name="T29" fmla="*/ 23 h 25"/>
                <a:gd name="T30" fmla="*/ 21 w 26"/>
                <a:gd name="T31" fmla="*/ 22 h 25"/>
                <a:gd name="T32" fmla="*/ 26 w 26"/>
                <a:gd name="T33" fmla="*/ 12 h 25"/>
                <a:gd name="T34" fmla="*/ 26 w 26"/>
                <a:gd name="T35" fmla="*/ 12 h 25"/>
                <a:gd name="T36" fmla="*/ 25 w 26"/>
                <a:gd name="T37" fmla="*/ 10 h 25"/>
                <a:gd name="T38" fmla="*/ 25 w 26"/>
                <a:gd name="T39" fmla="*/ 8 h 25"/>
                <a:gd name="T40" fmla="*/ 22 w 26"/>
                <a:gd name="T41" fmla="*/ 3 h 25"/>
                <a:gd name="T42" fmla="*/ 19 w 26"/>
                <a:gd name="T43" fmla="*/ 1 h 25"/>
                <a:gd name="T44" fmla="*/ 18 w 26"/>
                <a:gd name="T45" fmla="*/ 1 h 25"/>
                <a:gd name="T46" fmla="*/ 13 w 26"/>
                <a:gd name="T4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6" h="25">
                  <a:moveTo>
                    <a:pt x="13" y="0"/>
                  </a:moveTo>
                  <a:cubicBezTo>
                    <a:pt x="11" y="0"/>
                    <a:pt x="10" y="0"/>
                    <a:pt x="9" y="0"/>
                  </a:cubicBezTo>
                  <a:cubicBezTo>
                    <a:pt x="8" y="1"/>
                    <a:pt x="7" y="1"/>
                    <a:pt x="6" y="2"/>
                  </a:cubicBezTo>
                  <a:cubicBezTo>
                    <a:pt x="2" y="4"/>
                    <a:pt x="0" y="8"/>
                    <a:pt x="0" y="12"/>
                  </a:cubicBezTo>
                  <a:cubicBezTo>
                    <a:pt x="0" y="16"/>
                    <a:pt x="2" y="19"/>
                    <a:pt x="4" y="21"/>
                  </a:cubicBezTo>
                  <a:cubicBezTo>
                    <a:pt x="4" y="22"/>
                    <a:pt x="5" y="22"/>
                    <a:pt x="5" y="23"/>
                  </a:cubicBezTo>
                  <a:cubicBezTo>
                    <a:pt x="6" y="23"/>
                    <a:pt x="7" y="23"/>
                    <a:pt x="7" y="24"/>
                  </a:cubicBezTo>
                  <a:cubicBezTo>
                    <a:pt x="8" y="24"/>
                    <a:pt x="8" y="24"/>
                    <a:pt x="9" y="24"/>
                  </a:cubicBezTo>
                  <a:cubicBezTo>
                    <a:pt x="9" y="25"/>
                    <a:pt x="10" y="25"/>
                    <a:pt x="10" y="25"/>
                  </a:cubicBezTo>
                  <a:cubicBezTo>
                    <a:pt x="11" y="25"/>
                    <a:pt x="11" y="25"/>
                    <a:pt x="12" y="25"/>
                  </a:cubicBezTo>
                  <a:cubicBezTo>
                    <a:pt x="12" y="25"/>
                    <a:pt x="13" y="25"/>
                    <a:pt x="13" y="25"/>
                  </a:cubicBezTo>
                  <a:cubicBezTo>
                    <a:pt x="13" y="25"/>
                    <a:pt x="13" y="25"/>
                    <a:pt x="13" y="25"/>
                  </a:cubicBezTo>
                  <a:cubicBezTo>
                    <a:pt x="14" y="25"/>
                    <a:pt x="15" y="25"/>
                    <a:pt x="16" y="25"/>
                  </a:cubicBezTo>
                  <a:cubicBezTo>
                    <a:pt x="17" y="25"/>
                    <a:pt x="18" y="24"/>
                    <a:pt x="18" y="24"/>
                  </a:cubicBezTo>
                  <a:cubicBezTo>
                    <a:pt x="19" y="24"/>
                    <a:pt x="19" y="24"/>
                    <a:pt x="19" y="23"/>
                  </a:cubicBezTo>
                  <a:cubicBezTo>
                    <a:pt x="20" y="23"/>
                    <a:pt x="20" y="23"/>
                    <a:pt x="21" y="22"/>
                  </a:cubicBezTo>
                  <a:cubicBezTo>
                    <a:pt x="24" y="20"/>
                    <a:pt x="26" y="16"/>
                    <a:pt x="26" y="12"/>
                  </a:cubicBezTo>
                  <a:cubicBezTo>
                    <a:pt x="26" y="12"/>
                    <a:pt x="26" y="12"/>
                    <a:pt x="26" y="12"/>
                  </a:cubicBezTo>
                  <a:cubicBezTo>
                    <a:pt x="25" y="11"/>
                    <a:pt x="25" y="10"/>
                    <a:pt x="25" y="10"/>
                  </a:cubicBezTo>
                  <a:cubicBezTo>
                    <a:pt x="25" y="9"/>
                    <a:pt x="25" y="8"/>
                    <a:pt x="25" y="8"/>
                  </a:cubicBezTo>
                  <a:cubicBezTo>
                    <a:pt x="24" y="6"/>
                    <a:pt x="23" y="5"/>
                    <a:pt x="22" y="3"/>
                  </a:cubicBezTo>
                  <a:cubicBezTo>
                    <a:pt x="21" y="3"/>
                    <a:pt x="20" y="2"/>
                    <a:pt x="19" y="1"/>
                  </a:cubicBezTo>
                  <a:cubicBezTo>
                    <a:pt x="19" y="1"/>
                    <a:pt x="18" y="1"/>
                    <a:pt x="18" y="1"/>
                  </a:cubicBezTo>
                  <a:cubicBezTo>
                    <a:pt x="16" y="0"/>
                    <a:pt x="15" y="0"/>
                    <a:pt x="13"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98" name="Freeform 122"/>
            <p:cNvSpPr>
              <a:spLocks/>
            </p:cNvSpPr>
            <p:nvPr/>
          </p:nvSpPr>
          <p:spPr bwMode="auto">
            <a:xfrm>
              <a:off x="7303889" y="3101551"/>
              <a:ext cx="42937" cy="35782"/>
            </a:xfrm>
            <a:custGeom>
              <a:avLst/>
              <a:gdLst>
                <a:gd name="T0" fmla="*/ 5 w 10"/>
                <a:gd name="T1" fmla="*/ 0 h 9"/>
                <a:gd name="T2" fmla="*/ 0 w 10"/>
                <a:gd name="T3" fmla="*/ 5 h 9"/>
                <a:gd name="T4" fmla="*/ 4 w 10"/>
                <a:gd name="T5" fmla="*/ 9 h 9"/>
                <a:gd name="T6" fmla="*/ 5 w 10"/>
                <a:gd name="T7" fmla="*/ 9 h 9"/>
                <a:gd name="T8" fmla="*/ 6 w 10"/>
                <a:gd name="T9" fmla="*/ 9 h 9"/>
                <a:gd name="T10" fmla="*/ 10 w 10"/>
                <a:gd name="T11" fmla="*/ 5 h 9"/>
                <a:gd name="T12" fmla="*/ 10 w 10"/>
                <a:gd name="T13" fmla="*/ 4 h 9"/>
                <a:gd name="T14" fmla="*/ 9 w 10"/>
                <a:gd name="T15" fmla="*/ 2 h 9"/>
                <a:gd name="T16" fmla="*/ 5 w 10"/>
                <a:gd name="T1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9">
                  <a:moveTo>
                    <a:pt x="5" y="0"/>
                  </a:moveTo>
                  <a:cubicBezTo>
                    <a:pt x="3" y="0"/>
                    <a:pt x="0" y="2"/>
                    <a:pt x="0" y="5"/>
                  </a:cubicBezTo>
                  <a:cubicBezTo>
                    <a:pt x="0" y="7"/>
                    <a:pt x="2" y="9"/>
                    <a:pt x="4" y="9"/>
                  </a:cubicBezTo>
                  <a:cubicBezTo>
                    <a:pt x="4" y="9"/>
                    <a:pt x="5" y="9"/>
                    <a:pt x="5" y="9"/>
                  </a:cubicBezTo>
                  <a:cubicBezTo>
                    <a:pt x="5" y="9"/>
                    <a:pt x="6" y="9"/>
                    <a:pt x="6" y="9"/>
                  </a:cubicBezTo>
                  <a:cubicBezTo>
                    <a:pt x="8" y="9"/>
                    <a:pt x="10" y="7"/>
                    <a:pt x="10" y="5"/>
                  </a:cubicBezTo>
                  <a:cubicBezTo>
                    <a:pt x="10" y="4"/>
                    <a:pt x="10" y="4"/>
                    <a:pt x="10" y="4"/>
                  </a:cubicBezTo>
                  <a:cubicBezTo>
                    <a:pt x="10" y="4"/>
                    <a:pt x="10" y="3"/>
                    <a:pt x="9" y="2"/>
                  </a:cubicBezTo>
                  <a:cubicBezTo>
                    <a:pt x="9" y="1"/>
                    <a:pt x="7" y="0"/>
                    <a:pt x="5"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grpSp>
      <p:sp>
        <p:nvSpPr>
          <p:cNvPr id="61" name="矩形 60"/>
          <p:cNvSpPr/>
          <p:nvPr/>
        </p:nvSpPr>
        <p:spPr>
          <a:xfrm>
            <a:off x="5988440" y="2912874"/>
            <a:ext cx="2088463" cy="584775"/>
          </a:xfrm>
          <a:prstGeom prst="rect">
            <a:avLst/>
          </a:prstGeom>
          <a:solidFill>
            <a:srgbClr val="3ABFC4"/>
          </a:solidFill>
        </p:spPr>
        <p:txBody>
          <a:bodyPr wrap="square">
            <a:spAutoFit/>
          </a:bodyPr>
          <a:lstStyle/>
          <a:p>
            <a:pPr algn="ctr"/>
            <a:r>
              <a:rPr kumimoji="1" lang="zh-CN" altLang="en-US" sz="3200" dirty="0">
                <a:solidFill>
                  <a:schemeClr val="bg1"/>
                </a:solidFill>
                <a:effectLst>
                  <a:innerShdw blurRad="63500" dist="50800" dir="16200000">
                    <a:prstClr val="black">
                      <a:alpha val="30000"/>
                    </a:prstClr>
                  </a:innerShdw>
                </a:effectLst>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市场透视</a:t>
            </a:r>
          </a:p>
        </p:txBody>
      </p:sp>
    </p:spTree>
    <p:extLst>
      <p:ext uri="{BB962C8B-B14F-4D97-AF65-F5344CB8AC3E}">
        <p14:creationId xmlns:p14="http://schemas.microsoft.com/office/powerpoint/2010/main" val="2757583414"/>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with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box(out)">
                                      <p:cBhvr>
                                        <p:cTn id="7" dur="1500"/>
                                        <p:tgtEl>
                                          <p:spTgt spid="51"/>
                                        </p:tgtEl>
                                      </p:cBhvr>
                                    </p:animEffect>
                                  </p:childTnLst>
                                </p:cTn>
                              </p:par>
                              <p:par>
                                <p:cTn id="8" presetID="22" presetClass="entr" presetSubtype="1" fill="hold" grpId="0" nodeType="withEffect">
                                  <p:stCondLst>
                                    <p:cond delay="1250"/>
                                  </p:stCondLst>
                                  <p:childTnLst>
                                    <p:set>
                                      <p:cBhvr>
                                        <p:cTn id="9" dur="1" fill="hold">
                                          <p:stCondLst>
                                            <p:cond delay="0"/>
                                          </p:stCondLst>
                                        </p:cTn>
                                        <p:tgtEl>
                                          <p:spTgt spid="53"/>
                                        </p:tgtEl>
                                        <p:attrNameLst>
                                          <p:attrName>style.visibility</p:attrName>
                                        </p:attrNameLst>
                                      </p:cBhvr>
                                      <p:to>
                                        <p:strVal val="visible"/>
                                      </p:to>
                                    </p:set>
                                    <p:animEffect transition="in" filter="wipe(up)">
                                      <p:cBhvr>
                                        <p:cTn id="10" dur="1000"/>
                                        <p:tgtEl>
                                          <p:spTgt spid="53"/>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61"/>
                                        </p:tgtEl>
                                        <p:attrNameLst>
                                          <p:attrName>style.visibility</p:attrName>
                                        </p:attrNameLst>
                                      </p:cBhvr>
                                      <p:to>
                                        <p:strVal val="visible"/>
                                      </p:to>
                                    </p:set>
                                    <p:animEffect transition="in" filter="fade">
                                      <p:cBhvr>
                                        <p:cTn id="13" dur="500"/>
                                        <p:tgtEl>
                                          <p:spTgt spid="61"/>
                                        </p:tgtEl>
                                      </p:cBhvr>
                                    </p:animEffect>
                                  </p:childTnLst>
                                </p:cTn>
                              </p:par>
                              <p:par>
                                <p:cTn id="14" presetID="53" presetClass="entr" presetSubtype="16" fill="hold" grpId="0" nodeType="withEffect">
                                  <p:stCondLst>
                                    <p:cond delay="750"/>
                                  </p:stCondLst>
                                  <p:childTnLst>
                                    <p:set>
                                      <p:cBhvr>
                                        <p:cTn id="15" dur="1" fill="hold">
                                          <p:stCondLst>
                                            <p:cond delay="0"/>
                                          </p:stCondLst>
                                        </p:cTn>
                                        <p:tgtEl>
                                          <p:spTgt spid="250"/>
                                        </p:tgtEl>
                                        <p:attrNameLst>
                                          <p:attrName>style.visibility</p:attrName>
                                        </p:attrNameLst>
                                      </p:cBhvr>
                                      <p:to>
                                        <p:strVal val="visible"/>
                                      </p:to>
                                    </p:set>
                                    <p:anim calcmode="lin" valueType="num">
                                      <p:cBhvr>
                                        <p:cTn id="16" dur="750" fill="hold"/>
                                        <p:tgtEl>
                                          <p:spTgt spid="250"/>
                                        </p:tgtEl>
                                        <p:attrNameLst>
                                          <p:attrName>ppt_w</p:attrName>
                                        </p:attrNameLst>
                                      </p:cBhvr>
                                      <p:tavLst>
                                        <p:tav tm="0">
                                          <p:val>
                                            <p:fltVal val="0"/>
                                          </p:val>
                                        </p:tav>
                                        <p:tav tm="100000">
                                          <p:val>
                                            <p:strVal val="#ppt_w"/>
                                          </p:val>
                                        </p:tav>
                                      </p:tavLst>
                                    </p:anim>
                                    <p:anim calcmode="lin" valueType="num">
                                      <p:cBhvr>
                                        <p:cTn id="17" dur="750" fill="hold"/>
                                        <p:tgtEl>
                                          <p:spTgt spid="250"/>
                                        </p:tgtEl>
                                        <p:attrNameLst>
                                          <p:attrName>ppt_h</p:attrName>
                                        </p:attrNameLst>
                                      </p:cBhvr>
                                      <p:tavLst>
                                        <p:tav tm="0">
                                          <p:val>
                                            <p:fltVal val="0"/>
                                          </p:val>
                                        </p:tav>
                                        <p:tav tm="100000">
                                          <p:val>
                                            <p:strVal val="#ppt_h"/>
                                          </p:val>
                                        </p:tav>
                                      </p:tavLst>
                                    </p:anim>
                                    <p:animEffect transition="in" filter="fade">
                                      <p:cBhvr>
                                        <p:cTn id="18" dur="750"/>
                                        <p:tgtEl>
                                          <p:spTgt spid="250"/>
                                        </p:tgtEl>
                                      </p:cBhvr>
                                    </p:animEffect>
                                  </p:childTnLst>
                                </p:cTn>
                              </p:par>
                              <p:par>
                                <p:cTn id="19" presetID="53" presetClass="entr" presetSubtype="16" fill="hold" grpId="0" nodeType="withEffect">
                                  <p:stCondLst>
                                    <p:cond delay="750"/>
                                  </p:stCondLst>
                                  <p:childTnLst>
                                    <p:set>
                                      <p:cBhvr>
                                        <p:cTn id="20" dur="1" fill="hold">
                                          <p:stCondLst>
                                            <p:cond delay="0"/>
                                          </p:stCondLst>
                                        </p:cTn>
                                        <p:tgtEl>
                                          <p:spTgt spid="264"/>
                                        </p:tgtEl>
                                        <p:attrNameLst>
                                          <p:attrName>style.visibility</p:attrName>
                                        </p:attrNameLst>
                                      </p:cBhvr>
                                      <p:to>
                                        <p:strVal val="visible"/>
                                      </p:to>
                                    </p:set>
                                    <p:anim calcmode="lin" valueType="num">
                                      <p:cBhvr>
                                        <p:cTn id="21" dur="750" fill="hold"/>
                                        <p:tgtEl>
                                          <p:spTgt spid="264"/>
                                        </p:tgtEl>
                                        <p:attrNameLst>
                                          <p:attrName>ppt_w</p:attrName>
                                        </p:attrNameLst>
                                      </p:cBhvr>
                                      <p:tavLst>
                                        <p:tav tm="0">
                                          <p:val>
                                            <p:fltVal val="0"/>
                                          </p:val>
                                        </p:tav>
                                        <p:tav tm="100000">
                                          <p:val>
                                            <p:strVal val="#ppt_w"/>
                                          </p:val>
                                        </p:tav>
                                      </p:tavLst>
                                    </p:anim>
                                    <p:anim calcmode="lin" valueType="num">
                                      <p:cBhvr>
                                        <p:cTn id="22" dur="750" fill="hold"/>
                                        <p:tgtEl>
                                          <p:spTgt spid="264"/>
                                        </p:tgtEl>
                                        <p:attrNameLst>
                                          <p:attrName>ppt_h</p:attrName>
                                        </p:attrNameLst>
                                      </p:cBhvr>
                                      <p:tavLst>
                                        <p:tav tm="0">
                                          <p:val>
                                            <p:fltVal val="0"/>
                                          </p:val>
                                        </p:tav>
                                        <p:tav tm="100000">
                                          <p:val>
                                            <p:strVal val="#ppt_h"/>
                                          </p:val>
                                        </p:tav>
                                      </p:tavLst>
                                    </p:anim>
                                    <p:animEffect transition="in" filter="fade">
                                      <p:cBhvr>
                                        <p:cTn id="23" dur="750"/>
                                        <p:tgtEl>
                                          <p:spTgt spid="264"/>
                                        </p:tgtEl>
                                      </p:cBhvr>
                                    </p:animEffect>
                                  </p:childTnLst>
                                </p:cTn>
                              </p:par>
                              <p:par>
                                <p:cTn id="24" presetID="53" presetClass="entr" presetSubtype="16" fill="hold" grpId="0" nodeType="withEffect">
                                  <p:stCondLst>
                                    <p:cond delay="750"/>
                                  </p:stCondLst>
                                  <p:childTnLst>
                                    <p:set>
                                      <p:cBhvr>
                                        <p:cTn id="25" dur="1" fill="hold">
                                          <p:stCondLst>
                                            <p:cond delay="0"/>
                                          </p:stCondLst>
                                        </p:cTn>
                                        <p:tgtEl>
                                          <p:spTgt spid="266"/>
                                        </p:tgtEl>
                                        <p:attrNameLst>
                                          <p:attrName>style.visibility</p:attrName>
                                        </p:attrNameLst>
                                      </p:cBhvr>
                                      <p:to>
                                        <p:strVal val="visible"/>
                                      </p:to>
                                    </p:set>
                                    <p:anim calcmode="lin" valueType="num">
                                      <p:cBhvr>
                                        <p:cTn id="26" dur="750" fill="hold"/>
                                        <p:tgtEl>
                                          <p:spTgt spid="266"/>
                                        </p:tgtEl>
                                        <p:attrNameLst>
                                          <p:attrName>ppt_w</p:attrName>
                                        </p:attrNameLst>
                                      </p:cBhvr>
                                      <p:tavLst>
                                        <p:tav tm="0">
                                          <p:val>
                                            <p:fltVal val="0"/>
                                          </p:val>
                                        </p:tav>
                                        <p:tav tm="100000">
                                          <p:val>
                                            <p:strVal val="#ppt_w"/>
                                          </p:val>
                                        </p:tav>
                                      </p:tavLst>
                                    </p:anim>
                                    <p:anim calcmode="lin" valueType="num">
                                      <p:cBhvr>
                                        <p:cTn id="27" dur="750" fill="hold"/>
                                        <p:tgtEl>
                                          <p:spTgt spid="266"/>
                                        </p:tgtEl>
                                        <p:attrNameLst>
                                          <p:attrName>ppt_h</p:attrName>
                                        </p:attrNameLst>
                                      </p:cBhvr>
                                      <p:tavLst>
                                        <p:tav tm="0">
                                          <p:val>
                                            <p:fltVal val="0"/>
                                          </p:val>
                                        </p:tav>
                                        <p:tav tm="100000">
                                          <p:val>
                                            <p:strVal val="#ppt_h"/>
                                          </p:val>
                                        </p:tav>
                                      </p:tavLst>
                                    </p:anim>
                                    <p:animEffect transition="in" filter="fade">
                                      <p:cBhvr>
                                        <p:cTn id="28" dur="750"/>
                                        <p:tgtEl>
                                          <p:spTgt spid="266"/>
                                        </p:tgtEl>
                                      </p:cBhvr>
                                    </p:animEffect>
                                  </p:childTnLst>
                                </p:cTn>
                              </p:par>
                              <p:par>
                                <p:cTn id="29" presetID="53" presetClass="entr" presetSubtype="16" fill="hold" grpId="0" nodeType="withEffect">
                                  <p:stCondLst>
                                    <p:cond delay="750"/>
                                  </p:stCondLst>
                                  <p:childTnLst>
                                    <p:set>
                                      <p:cBhvr>
                                        <p:cTn id="30" dur="1" fill="hold">
                                          <p:stCondLst>
                                            <p:cond delay="0"/>
                                          </p:stCondLst>
                                        </p:cTn>
                                        <p:tgtEl>
                                          <p:spTgt spid="267"/>
                                        </p:tgtEl>
                                        <p:attrNameLst>
                                          <p:attrName>style.visibility</p:attrName>
                                        </p:attrNameLst>
                                      </p:cBhvr>
                                      <p:to>
                                        <p:strVal val="visible"/>
                                      </p:to>
                                    </p:set>
                                    <p:anim calcmode="lin" valueType="num">
                                      <p:cBhvr>
                                        <p:cTn id="31" dur="750" fill="hold"/>
                                        <p:tgtEl>
                                          <p:spTgt spid="267"/>
                                        </p:tgtEl>
                                        <p:attrNameLst>
                                          <p:attrName>ppt_w</p:attrName>
                                        </p:attrNameLst>
                                      </p:cBhvr>
                                      <p:tavLst>
                                        <p:tav tm="0">
                                          <p:val>
                                            <p:fltVal val="0"/>
                                          </p:val>
                                        </p:tav>
                                        <p:tav tm="100000">
                                          <p:val>
                                            <p:strVal val="#ppt_w"/>
                                          </p:val>
                                        </p:tav>
                                      </p:tavLst>
                                    </p:anim>
                                    <p:anim calcmode="lin" valueType="num">
                                      <p:cBhvr>
                                        <p:cTn id="32" dur="750" fill="hold"/>
                                        <p:tgtEl>
                                          <p:spTgt spid="267"/>
                                        </p:tgtEl>
                                        <p:attrNameLst>
                                          <p:attrName>ppt_h</p:attrName>
                                        </p:attrNameLst>
                                      </p:cBhvr>
                                      <p:tavLst>
                                        <p:tav tm="0">
                                          <p:val>
                                            <p:fltVal val="0"/>
                                          </p:val>
                                        </p:tav>
                                        <p:tav tm="100000">
                                          <p:val>
                                            <p:strVal val="#ppt_h"/>
                                          </p:val>
                                        </p:tav>
                                      </p:tavLst>
                                    </p:anim>
                                    <p:animEffect transition="in" filter="fade">
                                      <p:cBhvr>
                                        <p:cTn id="33" dur="750"/>
                                        <p:tgtEl>
                                          <p:spTgt spid="267"/>
                                        </p:tgtEl>
                                      </p:cBhvr>
                                    </p:animEffect>
                                  </p:childTnLst>
                                </p:cTn>
                              </p:par>
                              <p:par>
                                <p:cTn id="34" presetID="10" presetClass="entr" presetSubtype="0" fill="hold" nodeType="withEffect">
                                  <p:stCondLst>
                                    <p:cond delay="0"/>
                                  </p:stCondLst>
                                  <p:childTnLst>
                                    <p:set>
                                      <p:cBhvr>
                                        <p:cTn id="35" dur="1" fill="hold">
                                          <p:stCondLst>
                                            <p:cond delay="0"/>
                                          </p:stCondLst>
                                        </p:cTn>
                                        <p:tgtEl>
                                          <p:spTgt spid="75"/>
                                        </p:tgtEl>
                                        <p:attrNameLst>
                                          <p:attrName>style.visibility</p:attrName>
                                        </p:attrNameLst>
                                      </p:cBhvr>
                                      <p:to>
                                        <p:strVal val="visible"/>
                                      </p:to>
                                    </p:set>
                                    <p:animEffect transition="in" filter="fade">
                                      <p:cBhvr>
                                        <p:cTn id="36" dur="500"/>
                                        <p:tgtEl>
                                          <p:spTgt spid="75"/>
                                        </p:tgtEl>
                                      </p:cBhvr>
                                    </p:animEffect>
                                  </p:childTnLst>
                                </p:cTn>
                              </p:par>
                              <p:par>
                                <p:cTn id="37" presetID="42" presetClass="path" presetSubtype="0" decel="30000" fill="hold" nodeType="withEffect">
                                  <p:stCondLst>
                                    <p:cond delay="0"/>
                                  </p:stCondLst>
                                  <p:childTnLst>
                                    <p:animMotion origin="layout" path="M 0 -0.03982 L 0 0.14815 " pathEditMode="relative" rAng="0" ptsTypes="AA">
                                      <p:cBhvr>
                                        <p:cTn id="38" dur="750" spd="-100000" fill="hold"/>
                                        <p:tgtEl>
                                          <p:spTgt spid="75"/>
                                        </p:tgtEl>
                                        <p:attrNameLst>
                                          <p:attrName>ppt_x</p:attrName>
                                          <p:attrName>ppt_y</p:attrName>
                                        </p:attrNameLst>
                                      </p:cBhvr>
                                      <p:rCtr x="0" y="9398"/>
                                    </p:animMotion>
                                  </p:childTnLst>
                                </p:cTn>
                              </p:par>
                              <p:par>
                                <p:cTn id="39" presetID="42" presetClass="path" presetSubtype="0" accel="30000" decel="30000" fill="hold" nodeType="withEffect">
                                  <p:stCondLst>
                                    <p:cond delay="750"/>
                                  </p:stCondLst>
                                  <p:childTnLst>
                                    <p:animMotion origin="layout" path="M 0 -0.03982 L 0 2.22222E-6 " pathEditMode="relative" rAng="0" ptsTypes="AA">
                                      <p:cBhvr>
                                        <p:cTn id="40" dur="750" fill="hold"/>
                                        <p:tgtEl>
                                          <p:spTgt spid="75"/>
                                        </p:tgtEl>
                                        <p:attrNameLst>
                                          <p:attrName>ppt_x</p:attrName>
                                          <p:attrName>ppt_y</p:attrName>
                                        </p:attrNameLst>
                                      </p:cBhvr>
                                      <p:rCtr x="0" y="199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0" grpId="0" animBg="1"/>
      <p:bldP spid="264" grpId="0" animBg="1"/>
      <p:bldP spid="266" grpId="0" animBg="1"/>
      <p:bldP spid="267" grpId="0" animBg="1"/>
      <p:bldP spid="51" grpId="0"/>
      <p:bldP spid="53" grpId="0"/>
      <p:bldP spid="6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2" name="Group 4"/>
          <p:cNvGrpSpPr>
            <a:grpSpLocks noChangeAspect="1"/>
          </p:cNvGrpSpPr>
          <p:nvPr/>
        </p:nvGrpSpPr>
        <p:grpSpPr bwMode="auto">
          <a:xfrm>
            <a:off x="4006734" y="2263464"/>
            <a:ext cx="4178531" cy="3651358"/>
            <a:chOff x="2360" y="1275"/>
            <a:chExt cx="3012" cy="2632"/>
          </a:xfrm>
        </p:grpSpPr>
        <p:sp>
          <p:nvSpPr>
            <p:cNvPr id="163" name="Freeform 5"/>
            <p:cNvSpPr>
              <a:spLocks/>
            </p:cNvSpPr>
            <p:nvPr/>
          </p:nvSpPr>
          <p:spPr bwMode="auto">
            <a:xfrm>
              <a:off x="2360" y="1275"/>
              <a:ext cx="3012" cy="2632"/>
            </a:xfrm>
            <a:custGeom>
              <a:avLst/>
              <a:gdLst>
                <a:gd name="T0" fmla="*/ 1199 w 1272"/>
                <a:gd name="T1" fmla="*/ 585 h 1111"/>
                <a:gd name="T2" fmla="*/ 1228 w 1272"/>
                <a:gd name="T3" fmla="*/ 365 h 1111"/>
                <a:gd name="T4" fmla="*/ 1070 w 1272"/>
                <a:gd name="T5" fmla="*/ 234 h 1111"/>
                <a:gd name="T6" fmla="*/ 845 w 1272"/>
                <a:gd name="T7" fmla="*/ 20 h 1111"/>
                <a:gd name="T8" fmla="*/ 603 w 1272"/>
                <a:gd name="T9" fmla="*/ 59 h 1111"/>
                <a:gd name="T10" fmla="*/ 469 w 1272"/>
                <a:gd name="T11" fmla="*/ 46 h 1111"/>
                <a:gd name="T12" fmla="*/ 381 w 1272"/>
                <a:gd name="T13" fmla="*/ 111 h 1111"/>
                <a:gd name="T14" fmla="*/ 198 w 1272"/>
                <a:gd name="T15" fmla="*/ 161 h 1111"/>
                <a:gd name="T16" fmla="*/ 108 w 1272"/>
                <a:gd name="T17" fmla="*/ 317 h 1111"/>
                <a:gd name="T18" fmla="*/ 5 w 1272"/>
                <a:gd name="T19" fmla="*/ 433 h 1111"/>
                <a:gd name="T20" fmla="*/ 33 w 1272"/>
                <a:gd name="T21" fmla="*/ 534 h 1111"/>
                <a:gd name="T22" fmla="*/ 38 w 1272"/>
                <a:gd name="T23" fmla="*/ 670 h 1111"/>
                <a:gd name="T24" fmla="*/ 319 w 1272"/>
                <a:gd name="T25" fmla="*/ 771 h 1111"/>
                <a:gd name="T26" fmla="*/ 344 w 1272"/>
                <a:gd name="T27" fmla="*/ 759 h 1111"/>
                <a:gd name="T28" fmla="*/ 349 w 1272"/>
                <a:gd name="T29" fmla="*/ 773 h 1111"/>
                <a:gd name="T30" fmla="*/ 630 w 1272"/>
                <a:gd name="T31" fmla="*/ 874 h 1111"/>
                <a:gd name="T32" fmla="*/ 641 w 1272"/>
                <a:gd name="T33" fmla="*/ 869 h 1111"/>
                <a:gd name="T34" fmla="*/ 768 w 1272"/>
                <a:gd name="T35" fmla="*/ 901 h 1111"/>
                <a:gd name="T36" fmla="*/ 790 w 1272"/>
                <a:gd name="T37" fmla="*/ 955 h 1111"/>
                <a:gd name="T38" fmla="*/ 1000 w 1272"/>
                <a:gd name="T39" fmla="*/ 1111 h 1111"/>
                <a:gd name="T40" fmla="*/ 1037 w 1272"/>
                <a:gd name="T41" fmla="*/ 1077 h 1111"/>
                <a:gd name="T42" fmla="*/ 1036 w 1272"/>
                <a:gd name="T43" fmla="*/ 1076 h 1111"/>
                <a:gd name="T44" fmla="*/ 906 w 1272"/>
                <a:gd name="T45" fmla="*/ 901 h 1111"/>
                <a:gd name="T46" fmla="*/ 907 w 1272"/>
                <a:gd name="T47" fmla="*/ 893 h 1111"/>
                <a:gd name="T48" fmla="*/ 1106 w 1272"/>
                <a:gd name="T49" fmla="*/ 904 h 1111"/>
                <a:gd name="T50" fmla="*/ 1228 w 1272"/>
                <a:gd name="T51" fmla="*/ 632 h 1111"/>
                <a:gd name="T52" fmla="*/ 1199 w 1272"/>
                <a:gd name="T53" fmla="*/ 585 h 1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72" h="1111">
                  <a:moveTo>
                    <a:pt x="1199" y="585"/>
                  </a:moveTo>
                  <a:cubicBezTo>
                    <a:pt x="1249" y="533"/>
                    <a:pt x="1263" y="446"/>
                    <a:pt x="1228" y="365"/>
                  </a:cubicBezTo>
                  <a:cubicBezTo>
                    <a:pt x="1197" y="291"/>
                    <a:pt x="1135" y="243"/>
                    <a:pt x="1070" y="234"/>
                  </a:cubicBezTo>
                  <a:cubicBezTo>
                    <a:pt x="1083" y="144"/>
                    <a:pt x="985" y="49"/>
                    <a:pt x="845" y="20"/>
                  </a:cubicBezTo>
                  <a:cubicBezTo>
                    <a:pt x="749" y="0"/>
                    <a:pt x="657" y="17"/>
                    <a:pt x="603" y="59"/>
                  </a:cubicBezTo>
                  <a:cubicBezTo>
                    <a:pt x="563" y="37"/>
                    <a:pt x="515" y="31"/>
                    <a:pt x="469" y="46"/>
                  </a:cubicBezTo>
                  <a:cubicBezTo>
                    <a:pt x="432" y="58"/>
                    <a:pt x="401" y="82"/>
                    <a:pt x="381" y="111"/>
                  </a:cubicBezTo>
                  <a:cubicBezTo>
                    <a:pt x="323" y="99"/>
                    <a:pt x="255" y="116"/>
                    <a:pt x="198" y="161"/>
                  </a:cubicBezTo>
                  <a:cubicBezTo>
                    <a:pt x="144" y="203"/>
                    <a:pt x="113" y="261"/>
                    <a:pt x="108" y="317"/>
                  </a:cubicBezTo>
                  <a:cubicBezTo>
                    <a:pt x="54" y="331"/>
                    <a:pt x="12" y="375"/>
                    <a:pt x="5" y="433"/>
                  </a:cubicBezTo>
                  <a:cubicBezTo>
                    <a:pt x="0" y="470"/>
                    <a:pt x="11" y="506"/>
                    <a:pt x="33" y="534"/>
                  </a:cubicBezTo>
                  <a:cubicBezTo>
                    <a:pt x="19" y="578"/>
                    <a:pt x="20" y="625"/>
                    <a:pt x="38" y="670"/>
                  </a:cubicBezTo>
                  <a:cubicBezTo>
                    <a:pt x="82" y="773"/>
                    <a:pt x="208" y="818"/>
                    <a:pt x="319" y="771"/>
                  </a:cubicBezTo>
                  <a:cubicBezTo>
                    <a:pt x="327" y="767"/>
                    <a:pt x="336" y="763"/>
                    <a:pt x="344" y="759"/>
                  </a:cubicBezTo>
                  <a:cubicBezTo>
                    <a:pt x="346" y="763"/>
                    <a:pt x="347" y="768"/>
                    <a:pt x="349" y="773"/>
                  </a:cubicBezTo>
                  <a:cubicBezTo>
                    <a:pt x="393" y="876"/>
                    <a:pt x="519" y="921"/>
                    <a:pt x="630" y="874"/>
                  </a:cubicBezTo>
                  <a:cubicBezTo>
                    <a:pt x="633" y="873"/>
                    <a:pt x="637" y="871"/>
                    <a:pt x="641" y="869"/>
                  </a:cubicBezTo>
                  <a:cubicBezTo>
                    <a:pt x="671" y="902"/>
                    <a:pt x="721" y="916"/>
                    <a:pt x="768" y="901"/>
                  </a:cubicBezTo>
                  <a:cubicBezTo>
                    <a:pt x="774" y="920"/>
                    <a:pt x="781" y="938"/>
                    <a:pt x="790" y="955"/>
                  </a:cubicBezTo>
                  <a:cubicBezTo>
                    <a:pt x="837" y="1044"/>
                    <a:pt x="918" y="1100"/>
                    <a:pt x="1000" y="1111"/>
                  </a:cubicBezTo>
                  <a:cubicBezTo>
                    <a:pt x="1037" y="1077"/>
                    <a:pt x="1037" y="1077"/>
                    <a:pt x="1037" y="1077"/>
                  </a:cubicBezTo>
                  <a:cubicBezTo>
                    <a:pt x="1037" y="1077"/>
                    <a:pt x="1036" y="1076"/>
                    <a:pt x="1036" y="1076"/>
                  </a:cubicBezTo>
                  <a:cubicBezTo>
                    <a:pt x="961" y="1053"/>
                    <a:pt x="906" y="983"/>
                    <a:pt x="906" y="901"/>
                  </a:cubicBezTo>
                  <a:cubicBezTo>
                    <a:pt x="906" y="898"/>
                    <a:pt x="906" y="896"/>
                    <a:pt x="907" y="893"/>
                  </a:cubicBezTo>
                  <a:cubicBezTo>
                    <a:pt x="964" y="927"/>
                    <a:pt x="1038" y="933"/>
                    <a:pt x="1106" y="904"/>
                  </a:cubicBezTo>
                  <a:cubicBezTo>
                    <a:pt x="1217" y="857"/>
                    <a:pt x="1272" y="735"/>
                    <a:pt x="1228" y="632"/>
                  </a:cubicBezTo>
                  <a:cubicBezTo>
                    <a:pt x="1220" y="614"/>
                    <a:pt x="1211" y="599"/>
                    <a:pt x="1199" y="585"/>
                  </a:cubicBezTo>
                  <a:close/>
                </a:path>
              </a:pathLst>
            </a:custGeom>
            <a:solidFill>
              <a:schemeClr val="accent6">
                <a:lumMod val="10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95886F"/>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64" name="Line 6"/>
            <p:cNvSpPr>
              <a:spLocks noChangeShapeType="1"/>
            </p:cNvSpPr>
            <p:nvPr/>
          </p:nvSpPr>
          <p:spPr bwMode="auto">
            <a:xfrm>
              <a:off x="4595" y="2981"/>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95886F"/>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65" name="Line 7"/>
            <p:cNvSpPr>
              <a:spLocks noChangeShapeType="1"/>
            </p:cNvSpPr>
            <p:nvPr/>
          </p:nvSpPr>
          <p:spPr bwMode="auto">
            <a:xfrm>
              <a:off x="4595" y="2981"/>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95886F"/>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66" name="Line 8"/>
            <p:cNvSpPr>
              <a:spLocks noChangeShapeType="1"/>
            </p:cNvSpPr>
            <p:nvPr/>
          </p:nvSpPr>
          <p:spPr bwMode="auto">
            <a:xfrm>
              <a:off x="5270" y="2663"/>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95886F"/>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67" name="Line 9"/>
            <p:cNvSpPr>
              <a:spLocks noChangeShapeType="1"/>
            </p:cNvSpPr>
            <p:nvPr/>
          </p:nvSpPr>
          <p:spPr bwMode="auto">
            <a:xfrm>
              <a:off x="5270" y="2663"/>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95886F"/>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68" name="Freeform 10"/>
            <p:cNvSpPr>
              <a:spLocks/>
            </p:cNvSpPr>
            <p:nvPr/>
          </p:nvSpPr>
          <p:spPr bwMode="auto">
            <a:xfrm>
              <a:off x="2959" y="2180"/>
              <a:ext cx="2413" cy="1727"/>
            </a:xfrm>
            <a:custGeom>
              <a:avLst/>
              <a:gdLst>
                <a:gd name="T0" fmla="*/ 853 w 1019"/>
                <a:gd name="T1" fmla="*/ 522 h 729"/>
                <a:gd name="T2" fmla="*/ 975 w 1019"/>
                <a:gd name="T3" fmla="*/ 250 h 729"/>
                <a:gd name="T4" fmla="*/ 946 w 1019"/>
                <a:gd name="T5" fmla="*/ 203 h 729"/>
                <a:gd name="T6" fmla="*/ 991 w 1019"/>
                <a:gd name="T7" fmla="*/ 110 h 729"/>
                <a:gd name="T8" fmla="*/ 580 w 1019"/>
                <a:gd name="T9" fmla="*/ 105 h 729"/>
                <a:gd name="T10" fmla="*/ 524 w 1019"/>
                <a:gd name="T11" fmla="*/ 258 h 729"/>
                <a:gd name="T12" fmla="*/ 505 w 1019"/>
                <a:gd name="T13" fmla="*/ 253 h 729"/>
                <a:gd name="T14" fmla="*/ 0 w 1019"/>
                <a:gd name="T15" fmla="*/ 406 h 729"/>
                <a:gd name="T16" fmla="*/ 66 w 1019"/>
                <a:gd name="T17" fmla="*/ 389 h 729"/>
                <a:gd name="T18" fmla="*/ 91 w 1019"/>
                <a:gd name="T19" fmla="*/ 377 h 729"/>
                <a:gd name="T20" fmla="*/ 96 w 1019"/>
                <a:gd name="T21" fmla="*/ 391 h 729"/>
                <a:gd name="T22" fmla="*/ 377 w 1019"/>
                <a:gd name="T23" fmla="*/ 492 h 729"/>
                <a:gd name="T24" fmla="*/ 388 w 1019"/>
                <a:gd name="T25" fmla="*/ 487 h 729"/>
                <a:gd name="T26" fmla="*/ 515 w 1019"/>
                <a:gd name="T27" fmla="*/ 519 h 729"/>
                <a:gd name="T28" fmla="*/ 537 w 1019"/>
                <a:gd name="T29" fmla="*/ 573 h 729"/>
                <a:gd name="T30" fmla="*/ 747 w 1019"/>
                <a:gd name="T31" fmla="*/ 729 h 729"/>
                <a:gd name="T32" fmla="*/ 784 w 1019"/>
                <a:gd name="T33" fmla="*/ 695 h 729"/>
                <a:gd name="T34" fmla="*/ 783 w 1019"/>
                <a:gd name="T35" fmla="*/ 694 h 729"/>
                <a:gd name="T36" fmla="*/ 653 w 1019"/>
                <a:gd name="T37" fmla="*/ 519 h 729"/>
                <a:gd name="T38" fmla="*/ 654 w 1019"/>
                <a:gd name="T39" fmla="*/ 511 h 729"/>
                <a:gd name="T40" fmla="*/ 853 w 1019"/>
                <a:gd name="T41" fmla="*/ 522 h 7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19" h="729">
                  <a:moveTo>
                    <a:pt x="853" y="522"/>
                  </a:moveTo>
                  <a:cubicBezTo>
                    <a:pt x="964" y="475"/>
                    <a:pt x="1019" y="353"/>
                    <a:pt x="975" y="250"/>
                  </a:cubicBezTo>
                  <a:cubicBezTo>
                    <a:pt x="967" y="232"/>
                    <a:pt x="958" y="217"/>
                    <a:pt x="946" y="203"/>
                  </a:cubicBezTo>
                  <a:cubicBezTo>
                    <a:pt x="969" y="178"/>
                    <a:pt x="985" y="146"/>
                    <a:pt x="991" y="110"/>
                  </a:cubicBezTo>
                  <a:cubicBezTo>
                    <a:pt x="851" y="5"/>
                    <a:pt x="673" y="0"/>
                    <a:pt x="580" y="105"/>
                  </a:cubicBezTo>
                  <a:cubicBezTo>
                    <a:pt x="543" y="147"/>
                    <a:pt x="524" y="200"/>
                    <a:pt x="524" y="258"/>
                  </a:cubicBezTo>
                  <a:cubicBezTo>
                    <a:pt x="518" y="256"/>
                    <a:pt x="511" y="255"/>
                    <a:pt x="505" y="253"/>
                  </a:cubicBezTo>
                  <a:cubicBezTo>
                    <a:pt x="294" y="202"/>
                    <a:pt x="90" y="270"/>
                    <a:pt x="0" y="406"/>
                  </a:cubicBezTo>
                  <a:cubicBezTo>
                    <a:pt x="22" y="404"/>
                    <a:pt x="44" y="398"/>
                    <a:pt x="66" y="389"/>
                  </a:cubicBezTo>
                  <a:cubicBezTo>
                    <a:pt x="74" y="385"/>
                    <a:pt x="83" y="381"/>
                    <a:pt x="91" y="377"/>
                  </a:cubicBezTo>
                  <a:cubicBezTo>
                    <a:pt x="93" y="381"/>
                    <a:pt x="94" y="386"/>
                    <a:pt x="96" y="391"/>
                  </a:cubicBezTo>
                  <a:cubicBezTo>
                    <a:pt x="140" y="494"/>
                    <a:pt x="266" y="539"/>
                    <a:pt x="377" y="492"/>
                  </a:cubicBezTo>
                  <a:cubicBezTo>
                    <a:pt x="380" y="491"/>
                    <a:pt x="384" y="489"/>
                    <a:pt x="388" y="487"/>
                  </a:cubicBezTo>
                  <a:cubicBezTo>
                    <a:pt x="418" y="520"/>
                    <a:pt x="468" y="534"/>
                    <a:pt x="515" y="519"/>
                  </a:cubicBezTo>
                  <a:cubicBezTo>
                    <a:pt x="521" y="538"/>
                    <a:pt x="528" y="556"/>
                    <a:pt x="537" y="573"/>
                  </a:cubicBezTo>
                  <a:cubicBezTo>
                    <a:pt x="584" y="662"/>
                    <a:pt x="665" y="718"/>
                    <a:pt x="747" y="729"/>
                  </a:cubicBezTo>
                  <a:cubicBezTo>
                    <a:pt x="784" y="695"/>
                    <a:pt x="784" y="695"/>
                    <a:pt x="784" y="695"/>
                  </a:cubicBezTo>
                  <a:cubicBezTo>
                    <a:pt x="784" y="695"/>
                    <a:pt x="783" y="694"/>
                    <a:pt x="783" y="694"/>
                  </a:cubicBezTo>
                  <a:cubicBezTo>
                    <a:pt x="708" y="671"/>
                    <a:pt x="653" y="601"/>
                    <a:pt x="653" y="519"/>
                  </a:cubicBezTo>
                  <a:cubicBezTo>
                    <a:pt x="653" y="516"/>
                    <a:pt x="653" y="514"/>
                    <a:pt x="654" y="511"/>
                  </a:cubicBezTo>
                  <a:cubicBezTo>
                    <a:pt x="711" y="545"/>
                    <a:pt x="785" y="551"/>
                    <a:pt x="853" y="522"/>
                  </a:cubicBezTo>
                  <a:close/>
                </a:path>
              </a:pathLst>
            </a:custGeom>
            <a:solidFill>
              <a:schemeClr val="accent6">
                <a:lumMod val="100000"/>
              </a:schemeClr>
            </a:solidFill>
            <a:ln w="8731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95886F"/>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69" name="Freeform 11"/>
            <p:cNvSpPr>
              <a:spLocks/>
            </p:cNvSpPr>
            <p:nvPr/>
          </p:nvSpPr>
          <p:spPr bwMode="auto">
            <a:xfrm>
              <a:off x="3568" y="1275"/>
              <a:ext cx="1783" cy="1852"/>
            </a:xfrm>
            <a:custGeom>
              <a:avLst/>
              <a:gdLst>
                <a:gd name="T0" fmla="*/ 718 w 753"/>
                <a:gd name="T1" fmla="*/ 632 h 782"/>
                <a:gd name="T2" fmla="*/ 689 w 753"/>
                <a:gd name="T3" fmla="*/ 585 h 782"/>
                <a:gd name="T4" fmla="*/ 718 w 753"/>
                <a:gd name="T5" fmla="*/ 365 h 782"/>
                <a:gd name="T6" fmla="*/ 560 w 753"/>
                <a:gd name="T7" fmla="*/ 234 h 782"/>
                <a:gd name="T8" fmla="*/ 335 w 753"/>
                <a:gd name="T9" fmla="*/ 20 h 782"/>
                <a:gd name="T10" fmla="*/ 93 w 753"/>
                <a:gd name="T11" fmla="*/ 59 h 782"/>
                <a:gd name="T12" fmla="*/ 36 w 753"/>
                <a:gd name="T13" fmla="*/ 146 h 782"/>
                <a:gd name="T14" fmla="*/ 233 w 753"/>
                <a:gd name="T15" fmla="*/ 450 h 782"/>
                <a:gd name="T16" fmla="*/ 362 w 753"/>
                <a:gd name="T17" fmla="*/ 458 h 782"/>
                <a:gd name="T18" fmla="*/ 406 w 753"/>
                <a:gd name="T19" fmla="*/ 614 h 782"/>
                <a:gd name="T20" fmla="*/ 489 w 753"/>
                <a:gd name="T21" fmla="*/ 667 h 782"/>
                <a:gd name="T22" fmla="*/ 590 w 753"/>
                <a:gd name="T23" fmla="*/ 777 h 782"/>
                <a:gd name="T24" fmla="*/ 732 w 753"/>
                <a:gd name="T25" fmla="*/ 689 h 782"/>
                <a:gd name="T26" fmla="*/ 718 w 753"/>
                <a:gd name="T27" fmla="*/ 632 h 7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53" h="782">
                  <a:moveTo>
                    <a:pt x="718" y="632"/>
                  </a:moveTo>
                  <a:cubicBezTo>
                    <a:pt x="710" y="614"/>
                    <a:pt x="701" y="599"/>
                    <a:pt x="689" y="585"/>
                  </a:cubicBezTo>
                  <a:cubicBezTo>
                    <a:pt x="739" y="533"/>
                    <a:pt x="753" y="446"/>
                    <a:pt x="718" y="365"/>
                  </a:cubicBezTo>
                  <a:cubicBezTo>
                    <a:pt x="687" y="291"/>
                    <a:pt x="625" y="243"/>
                    <a:pt x="560" y="234"/>
                  </a:cubicBezTo>
                  <a:cubicBezTo>
                    <a:pt x="573" y="144"/>
                    <a:pt x="475" y="49"/>
                    <a:pt x="335" y="20"/>
                  </a:cubicBezTo>
                  <a:cubicBezTo>
                    <a:pt x="239" y="0"/>
                    <a:pt x="147" y="17"/>
                    <a:pt x="93" y="59"/>
                  </a:cubicBezTo>
                  <a:cubicBezTo>
                    <a:pt x="91" y="58"/>
                    <a:pt x="46" y="111"/>
                    <a:pt x="36" y="146"/>
                  </a:cubicBezTo>
                  <a:cubicBezTo>
                    <a:pt x="0" y="273"/>
                    <a:pt x="89" y="409"/>
                    <a:pt x="233" y="450"/>
                  </a:cubicBezTo>
                  <a:cubicBezTo>
                    <a:pt x="277" y="462"/>
                    <a:pt x="321" y="464"/>
                    <a:pt x="362" y="458"/>
                  </a:cubicBezTo>
                  <a:cubicBezTo>
                    <a:pt x="354" y="515"/>
                    <a:pt x="368" y="571"/>
                    <a:pt x="406" y="614"/>
                  </a:cubicBezTo>
                  <a:cubicBezTo>
                    <a:pt x="428" y="639"/>
                    <a:pt x="457" y="657"/>
                    <a:pt x="489" y="667"/>
                  </a:cubicBezTo>
                  <a:cubicBezTo>
                    <a:pt x="481" y="730"/>
                    <a:pt x="524" y="774"/>
                    <a:pt x="590" y="777"/>
                  </a:cubicBezTo>
                  <a:cubicBezTo>
                    <a:pt x="703" y="782"/>
                    <a:pt x="729" y="689"/>
                    <a:pt x="732" y="689"/>
                  </a:cubicBezTo>
                  <a:cubicBezTo>
                    <a:pt x="730" y="669"/>
                    <a:pt x="726" y="650"/>
                    <a:pt x="718" y="632"/>
                  </a:cubicBezTo>
                  <a:close/>
                </a:path>
              </a:pathLst>
            </a:custGeom>
            <a:solidFill>
              <a:schemeClr val="accent4">
                <a:lumMod val="100000"/>
              </a:schemeClr>
            </a:solidFill>
            <a:ln w="8731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95886F"/>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70" name="Freeform 12"/>
            <p:cNvSpPr>
              <a:spLocks/>
            </p:cNvSpPr>
            <p:nvPr/>
          </p:nvSpPr>
          <p:spPr bwMode="auto">
            <a:xfrm>
              <a:off x="2360" y="2016"/>
              <a:ext cx="980" cy="1197"/>
            </a:xfrm>
            <a:custGeom>
              <a:avLst/>
              <a:gdLst>
                <a:gd name="T0" fmla="*/ 377 w 414"/>
                <a:gd name="T1" fmla="*/ 215 h 505"/>
                <a:gd name="T2" fmla="*/ 374 w 414"/>
                <a:gd name="T3" fmla="*/ 70 h 505"/>
                <a:gd name="T4" fmla="*/ 249 w 414"/>
                <a:gd name="T5" fmla="*/ 49 h 505"/>
                <a:gd name="T6" fmla="*/ 132 w 414"/>
                <a:gd name="T7" fmla="*/ 0 h 505"/>
                <a:gd name="T8" fmla="*/ 108 w 414"/>
                <a:gd name="T9" fmla="*/ 4 h 505"/>
                <a:gd name="T10" fmla="*/ 5 w 414"/>
                <a:gd name="T11" fmla="*/ 120 h 505"/>
                <a:gd name="T12" fmla="*/ 33 w 414"/>
                <a:gd name="T13" fmla="*/ 221 h 505"/>
                <a:gd name="T14" fmla="*/ 38 w 414"/>
                <a:gd name="T15" fmla="*/ 357 h 505"/>
                <a:gd name="T16" fmla="*/ 319 w 414"/>
                <a:gd name="T17" fmla="*/ 458 h 505"/>
                <a:gd name="T18" fmla="*/ 344 w 414"/>
                <a:gd name="T19" fmla="*/ 446 h 505"/>
                <a:gd name="T20" fmla="*/ 398 w 414"/>
                <a:gd name="T21" fmla="*/ 307 h 505"/>
                <a:gd name="T22" fmla="*/ 377 w 414"/>
                <a:gd name="T23" fmla="*/ 215 h 5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14" h="505">
                  <a:moveTo>
                    <a:pt x="377" y="215"/>
                  </a:moveTo>
                  <a:cubicBezTo>
                    <a:pt x="414" y="174"/>
                    <a:pt x="413" y="110"/>
                    <a:pt x="374" y="70"/>
                  </a:cubicBezTo>
                  <a:cubicBezTo>
                    <a:pt x="340" y="35"/>
                    <a:pt x="289" y="28"/>
                    <a:pt x="249" y="49"/>
                  </a:cubicBezTo>
                  <a:cubicBezTo>
                    <a:pt x="219" y="19"/>
                    <a:pt x="178" y="0"/>
                    <a:pt x="132" y="0"/>
                  </a:cubicBezTo>
                  <a:cubicBezTo>
                    <a:pt x="124" y="0"/>
                    <a:pt x="108" y="3"/>
                    <a:pt x="108" y="4"/>
                  </a:cubicBezTo>
                  <a:cubicBezTo>
                    <a:pt x="54" y="18"/>
                    <a:pt x="12" y="62"/>
                    <a:pt x="5" y="120"/>
                  </a:cubicBezTo>
                  <a:cubicBezTo>
                    <a:pt x="0" y="157"/>
                    <a:pt x="11" y="193"/>
                    <a:pt x="33" y="221"/>
                  </a:cubicBezTo>
                  <a:cubicBezTo>
                    <a:pt x="19" y="265"/>
                    <a:pt x="20" y="312"/>
                    <a:pt x="38" y="357"/>
                  </a:cubicBezTo>
                  <a:cubicBezTo>
                    <a:pt x="82" y="460"/>
                    <a:pt x="208" y="505"/>
                    <a:pt x="319" y="458"/>
                  </a:cubicBezTo>
                  <a:cubicBezTo>
                    <a:pt x="327" y="454"/>
                    <a:pt x="336" y="450"/>
                    <a:pt x="344" y="446"/>
                  </a:cubicBezTo>
                  <a:cubicBezTo>
                    <a:pt x="344" y="446"/>
                    <a:pt x="404" y="391"/>
                    <a:pt x="398" y="307"/>
                  </a:cubicBezTo>
                  <a:cubicBezTo>
                    <a:pt x="396" y="274"/>
                    <a:pt x="391" y="242"/>
                    <a:pt x="377" y="215"/>
                  </a:cubicBezTo>
                  <a:close/>
                </a:path>
              </a:pathLst>
            </a:custGeom>
            <a:solidFill>
              <a:schemeClr val="accent4">
                <a:lumMod val="100000"/>
              </a:schemeClr>
            </a:solidFill>
            <a:ln w="87313"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95886F"/>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grpSp>
      <p:sp>
        <p:nvSpPr>
          <p:cNvPr id="171" name="TextBox 26"/>
          <p:cNvSpPr txBox="1"/>
          <p:nvPr/>
        </p:nvSpPr>
        <p:spPr>
          <a:xfrm>
            <a:off x="9681840" y="2123382"/>
            <a:ext cx="1005403"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smtClean="0">
                <a:ln>
                  <a:noFill/>
                </a:ln>
                <a:solidFill>
                  <a:schemeClr val="tx1">
                    <a:lumMod val="50000"/>
                    <a:lumOff val="50000"/>
                  </a:schemeClr>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Computer</a:t>
            </a:r>
            <a:endParaRPr kumimoji="0" lang="id-ID" sz="1600" b="1" i="0" u="none" strike="noStrike" kern="1200" cap="none" spc="0" normalizeH="0" baseline="0" noProof="0" dirty="0">
              <a:ln>
                <a:noFill/>
              </a:ln>
              <a:solidFill>
                <a:schemeClr val="tx1">
                  <a:lumMod val="50000"/>
                  <a:lumOff val="50000"/>
                </a:schemeClr>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72" name="TextBox 27"/>
          <p:cNvSpPr txBox="1"/>
          <p:nvPr/>
        </p:nvSpPr>
        <p:spPr>
          <a:xfrm>
            <a:off x="9678635" y="2485972"/>
            <a:ext cx="1834492" cy="618183"/>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1200" b="0" i="0" u="none" strike="noStrike" kern="1200" cap="none" spc="0" normalizeH="0" baseline="0" noProof="0" dirty="0" smtClean="0">
                <a:ln>
                  <a:noFill/>
                </a:ln>
                <a:solidFill>
                  <a:schemeClr val="tx1">
                    <a:lumMod val="50000"/>
                    <a:lumOff val="50000"/>
                  </a:schemeClr>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您的内容打在这里，或者通过复制您的文本后</a:t>
            </a:r>
            <a:endParaRPr kumimoji="0" lang="en-US" sz="1200" b="0" i="0" u="none" strike="noStrike" kern="1200" cap="none" spc="0" normalizeH="0" baseline="0" noProof="0" dirty="0">
              <a:ln>
                <a:noFill/>
              </a:ln>
              <a:solidFill>
                <a:schemeClr val="tx1">
                  <a:lumMod val="50000"/>
                  <a:lumOff val="50000"/>
                </a:schemeClr>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73" name="TextBox 28"/>
          <p:cNvSpPr txBox="1"/>
          <p:nvPr/>
        </p:nvSpPr>
        <p:spPr>
          <a:xfrm>
            <a:off x="8747344" y="1973170"/>
            <a:ext cx="877163" cy="646331"/>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smtClean="0">
                <a:ln>
                  <a:noFill/>
                </a:ln>
                <a:solidFill>
                  <a:schemeClr val="accent4">
                    <a:lumMod val="100000"/>
                  </a:schemeClr>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30%</a:t>
            </a:r>
            <a:endParaRPr kumimoji="0" lang="en-US" sz="3600" b="1" i="0" u="none" strike="noStrike" kern="1200" cap="none" spc="0" normalizeH="0" baseline="0" noProof="0" dirty="0">
              <a:ln>
                <a:noFill/>
              </a:ln>
              <a:solidFill>
                <a:schemeClr val="accent4">
                  <a:lumMod val="100000"/>
                </a:schemeClr>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74" name="TextBox 29"/>
          <p:cNvSpPr txBox="1"/>
          <p:nvPr/>
        </p:nvSpPr>
        <p:spPr>
          <a:xfrm>
            <a:off x="9681840" y="4553670"/>
            <a:ext cx="1107996"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smtClean="0">
                <a:ln>
                  <a:noFill/>
                </a:ln>
                <a:solidFill>
                  <a:schemeClr val="tx1">
                    <a:lumMod val="50000"/>
                    <a:lumOff val="50000"/>
                  </a:schemeClr>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Telephone</a:t>
            </a:r>
            <a:endParaRPr kumimoji="0" lang="id-ID" sz="1600" b="1" i="0" u="none" strike="noStrike" kern="1200" cap="none" spc="0" normalizeH="0" baseline="0" noProof="0" dirty="0">
              <a:ln>
                <a:noFill/>
              </a:ln>
              <a:solidFill>
                <a:schemeClr val="tx1">
                  <a:lumMod val="50000"/>
                  <a:lumOff val="50000"/>
                </a:schemeClr>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75" name="TextBox 30"/>
          <p:cNvSpPr txBox="1"/>
          <p:nvPr/>
        </p:nvSpPr>
        <p:spPr>
          <a:xfrm>
            <a:off x="9678635" y="4916260"/>
            <a:ext cx="1834492" cy="618183"/>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1200" b="0" i="0" u="none" strike="noStrike" kern="1200" cap="none" spc="0" normalizeH="0" baseline="0" noProof="0" dirty="0" smtClean="0">
                <a:ln>
                  <a:noFill/>
                </a:ln>
                <a:solidFill>
                  <a:schemeClr val="tx1">
                    <a:lumMod val="50000"/>
                    <a:lumOff val="50000"/>
                  </a:schemeClr>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您的内容打在这里，或者通过复制您的文本后</a:t>
            </a:r>
            <a:endParaRPr kumimoji="0" lang="en-US" sz="1200" b="0" i="0" u="none" strike="noStrike" kern="1200" cap="none" spc="0" normalizeH="0" baseline="0" noProof="0" dirty="0">
              <a:ln>
                <a:noFill/>
              </a:ln>
              <a:solidFill>
                <a:schemeClr val="tx1">
                  <a:lumMod val="50000"/>
                  <a:lumOff val="50000"/>
                </a:schemeClr>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76" name="TextBox 31"/>
          <p:cNvSpPr txBox="1"/>
          <p:nvPr/>
        </p:nvSpPr>
        <p:spPr>
          <a:xfrm>
            <a:off x="8747344" y="4403458"/>
            <a:ext cx="877163" cy="646331"/>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smtClean="0">
                <a:ln>
                  <a:noFill/>
                </a:ln>
                <a:solidFill>
                  <a:schemeClr val="accent6">
                    <a:lumMod val="100000"/>
                  </a:schemeClr>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25%</a:t>
            </a:r>
            <a:endParaRPr kumimoji="0" lang="en-US" sz="3600" b="1" i="0" u="none" strike="noStrike" kern="1200" cap="none" spc="0" normalizeH="0" baseline="0" noProof="0" dirty="0">
              <a:ln>
                <a:noFill/>
              </a:ln>
              <a:solidFill>
                <a:schemeClr val="accent6">
                  <a:lumMod val="100000"/>
                </a:schemeClr>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77" name="TextBox 32"/>
          <p:cNvSpPr txBox="1"/>
          <p:nvPr/>
        </p:nvSpPr>
        <p:spPr>
          <a:xfrm flipH="1">
            <a:off x="1340724" y="2123382"/>
            <a:ext cx="1210589" cy="338554"/>
          </a:xfrm>
          <a:prstGeom prst="rect">
            <a:avLst/>
          </a:prstGeom>
          <a:noFill/>
        </p:spPr>
        <p:txBody>
          <a:bodyPr wrap="non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smtClean="0">
                <a:ln>
                  <a:noFill/>
                </a:ln>
                <a:solidFill>
                  <a:schemeClr val="tx1">
                    <a:lumMod val="50000"/>
                    <a:lumOff val="50000"/>
                  </a:schemeClr>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Television</a:t>
            </a:r>
            <a:endParaRPr kumimoji="0" lang="id-ID" sz="1600" b="1" i="0" u="none" strike="noStrike" kern="1200" cap="none" spc="0" normalizeH="0" baseline="0" noProof="0" dirty="0">
              <a:ln>
                <a:noFill/>
              </a:ln>
              <a:solidFill>
                <a:schemeClr val="tx1">
                  <a:lumMod val="50000"/>
                  <a:lumOff val="50000"/>
                </a:schemeClr>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78" name="TextBox 33"/>
          <p:cNvSpPr txBox="1"/>
          <p:nvPr/>
        </p:nvSpPr>
        <p:spPr>
          <a:xfrm flipH="1">
            <a:off x="800101" y="2485972"/>
            <a:ext cx="1754416" cy="618183"/>
          </a:xfrm>
          <a:prstGeom prst="rect">
            <a:avLst/>
          </a:prstGeom>
          <a:noFill/>
        </p:spPr>
        <p:txBody>
          <a:bodyPr wrap="square" rtlCol="0">
            <a:spAutoFit/>
          </a:bodyPr>
          <a:lstStyle/>
          <a:p>
            <a:pPr marL="0" marR="0" lvl="0" indent="0" algn="r" defTabSz="914400" rtl="0" eaLnBrk="1" fontAlgn="auto" latinLnBrk="0" hangingPunct="1">
              <a:lnSpc>
                <a:spcPct val="150000"/>
              </a:lnSpc>
              <a:spcBef>
                <a:spcPts val="0"/>
              </a:spcBef>
              <a:spcAft>
                <a:spcPts val="0"/>
              </a:spcAft>
              <a:buClrTx/>
              <a:buSzTx/>
              <a:buFontTx/>
              <a:buNone/>
              <a:tabLst/>
              <a:defRPr/>
            </a:pPr>
            <a:r>
              <a:rPr kumimoji="0" lang="zh-CN" altLang="en-US" sz="1200" b="0" i="0" u="none" strike="noStrike" kern="1200" cap="none" spc="0" normalizeH="0" baseline="0" noProof="0" dirty="0" smtClean="0">
                <a:ln>
                  <a:noFill/>
                </a:ln>
                <a:solidFill>
                  <a:schemeClr val="tx1">
                    <a:lumMod val="50000"/>
                    <a:lumOff val="50000"/>
                  </a:schemeClr>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您的内容打在这里，或者通过复制您的文本后</a:t>
            </a:r>
            <a:endParaRPr kumimoji="0" lang="en-US" sz="1200" b="0" i="0" u="none" strike="noStrike" kern="1200" cap="none" spc="0" normalizeH="0" baseline="0" noProof="0" dirty="0">
              <a:ln>
                <a:noFill/>
              </a:ln>
              <a:solidFill>
                <a:schemeClr val="tx1">
                  <a:lumMod val="50000"/>
                  <a:lumOff val="50000"/>
                </a:schemeClr>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79" name="TextBox 34"/>
          <p:cNvSpPr txBox="1"/>
          <p:nvPr/>
        </p:nvSpPr>
        <p:spPr>
          <a:xfrm flipH="1">
            <a:off x="2607490" y="1973170"/>
            <a:ext cx="877163" cy="646331"/>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smtClean="0">
                <a:ln>
                  <a:noFill/>
                </a:ln>
                <a:solidFill>
                  <a:schemeClr val="accent6">
                    <a:lumMod val="100000"/>
                  </a:schemeClr>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25%</a:t>
            </a:r>
            <a:endParaRPr kumimoji="0" lang="en-US" sz="3600" b="1" i="0" u="none" strike="noStrike" kern="1200" cap="none" spc="0" normalizeH="0" baseline="0" noProof="0" dirty="0">
              <a:ln>
                <a:noFill/>
              </a:ln>
              <a:solidFill>
                <a:schemeClr val="accent6">
                  <a:lumMod val="100000"/>
                </a:schemeClr>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80" name="TextBox 35"/>
          <p:cNvSpPr txBox="1"/>
          <p:nvPr/>
        </p:nvSpPr>
        <p:spPr>
          <a:xfrm flipH="1">
            <a:off x="1751094" y="4553670"/>
            <a:ext cx="800219" cy="338554"/>
          </a:xfrm>
          <a:prstGeom prst="rect">
            <a:avLst/>
          </a:prstGeom>
          <a:noFill/>
        </p:spPr>
        <p:txBody>
          <a:bodyPr wrap="non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smtClean="0">
                <a:ln>
                  <a:noFill/>
                </a:ln>
                <a:solidFill>
                  <a:schemeClr val="tx1">
                    <a:lumMod val="50000"/>
                    <a:lumOff val="50000"/>
                  </a:schemeClr>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Camera</a:t>
            </a:r>
            <a:endParaRPr kumimoji="0" lang="id-ID" sz="1600" b="1" i="0" u="none" strike="noStrike" kern="1200" cap="none" spc="0" normalizeH="0" baseline="0" noProof="0" dirty="0">
              <a:ln>
                <a:noFill/>
              </a:ln>
              <a:solidFill>
                <a:schemeClr val="tx1">
                  <a:lumMod val="50000"/>
                  <a:lumOff val="50000"/>
                </a:schemeClr>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81" name="TextBox 36"/>
          <p:cNvSpPr txBox="1"/>
          <p:nvPr/>
        </p:nvSpPr>
        <p:spPr>
          <a:xfrm flipH="1">
            <a:off x="800100" y="4916260"/>
            <a:ext cx="1754418" cy="618183"/>
          </a:xfrm>
          <a:prstGeom prst="rect">
            <a:avLst/>
          </a:prstGeom>
          <a:noFill/>
        </p:spPr>
        <p:txBody>
          <a:bodyPr wrap="square" rtlCol="0">
            <a:spAutoFit/>
          </a:bodyPr>
          <a:lstStyle/>
          <a:p>
            <a:pPr marL="0" marR="0" lvl="0" indent="0" algn="r" defTabSz="914400" rtl="0" eaLnBrk="1" fontAlgn="auto" latinLnBrk="0" hangingPunct="1">
              <a:lnSpc>
                <a:spcPct val="150000"/>
              </a:lnSpc>
              <a:spcBef>
                <a:spcPts val="0"/>
              </a:spcBef>
              <a:spcAft>
                <a:spcPts val="0"/>
              </a:spcAft>
              <a:buClrTx/>
              <a:buSzTx/>
              <a:buFontTx/>
              <a:buNone/>
              <a:tabLst/>
              <a:defRPr/>
            </a:pPr>
            <a:r>
              <a:rPr kumimoji="0" lang="zh-CN" altLang="en-US" sz="1200" b="0" i="0" u="none" strike="noStrike" kern="1200" cap="none" spc="0" normalizeH="0" baseline="0" noProof="0" dirty="0" smtClean="0">
                <a:ln>
                  <a:noFill/>
                </a:ln>
                <a:solidFill>
                  <a:schemeClr val="tx1">
                    <a:lumMod val="50000"/>
                    <a:lumOff val="50000"/>
                  </a:schemeClr>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您的内容打在这里，或者通过复制您的文本后</a:t>
            </a:r>
            <a:endParaRPr kumimoji="0" lang="en-US" sz="1200" b="0" i="0" u="none" strike="noStrike" kern="1200" cap="none" spc="0" normalizeH="0" baseline="0" noProof="0" dirty="0">
              <a:ln>
                <a:noFill/>
              </a:ln>
              <a:solidFill>
                <a:schemeClr val="tx1">
                  <a:lumMod val="50000"/>
                  <a:lumOff val="50000"/>
                </a:schemeClr>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82" name="TextBox 37"/>
          <p:cNvSpPr txBox="1"/>
          <p:nvPr/>
        </p:nvSpPr>
        <p:spPr>
          <a:xfrm flipH="1">
            <a:off x="2607490" y="4403458"/>
            <a:ext cx="877163" cy="646331"/>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smtClean="0">
                <a:ln>
                  <a:noFill/>
                </a:ln>
                <a:solidFill>
                  <a:schemeClr val="accent4">
                    <a:lumMod val="100000"/>
                  </a:schemeClr>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20%</a:t>
            </a:r>
            <a:endParaRPr kumimoji="0" lang="en-US" sz="3600" b="1" i="0" u="none" strike="noStrike" kern="1200" cap="none" spc="0" normalizeH="0" baseline="0" noProof="0" dirty="0">
              <a:ln>
                <a:noFill/>
              </a:ln>
              <a:solidFill>
                <a:schemeClr val="accent4">
                  <a:lumMod val="100000"/>
                </a:schemeClr>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grpSp>
        <p:nvGrpSpPr>
          <p:cNvPr id="183" name="Group 38"/>
          <p:cNvGrpSpPr/>
          <p:nvPr/>
        </p:nvGrpSpPr>
        <p:grpSpPr>
          <a:xfrm>
            <a:off x="8804599" y="5008439"/>
            <a:ext cx="762652" cy="762652"/>
            <a:chOff x="8804599" y="5046182"/>
            <a:chExt cx="762652" cy="762652"/>
          </a:xfrm>
        </p:grpSpPr>
        <p:sp>
          <p:nvSpPr>
            <p:cNvPr id="184" name="Oval 39"/>
            <p:cNvSpPr/>
            <p:nvPr/>
          </p:nvSpPr>
          <p:spPr>
            <a:xfrm>
              <a:off x="8804599" y="5046182"/>
              <a:ext cx="762652" cy="762652"/>
            </a:xfrm>
            <a:prstGeom prst="ellipse">
              <a:avLst/>
            </a:prstGeom>
            <a:solidFill>
              <a:schemeClr val="accent6">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srgbClr val="95886F"/>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grpSp>
          <p:nvGrpSpPr>
            <p:cNvPr id="185" name="Group 40"/>
            <p:cNvGrpSpPr/>
            <p:nvPr/>
          </p:nvGrpSpPr>
          <p:grpSpPr>
            <a:xfrm>
              <a:off x="9050916" y="5230703"/>
              <a:ext cx="270019" cy="393610"/>
              <a:chOff x="5429367" y="4908078"/>
              <a:chExt cx="319088" cy="465138"/>
            </a:xfrm>
            <a:solidFill>
              <a:schemeClr val="bg1"/>
            </a:solidFill>
          </p:grpSpPr>
          <p:sp>
            <p:nvSpPr>
              <p:cNvPr id="186" name="AutoShape 97"/>
              <p:cNvSpPr>
                <a:spLocks/>
              </p:cNvSpPr>
              <p:nvPr/>
            </p:nvSpPr>
            <p:spPr bwMode="auto">
              <a:xfrm>
                <a:off x="5429367" y="4908078"/>
                <a:ext cx="319088" cy="4651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636" y="3374"/>
                    </a:moveTo>
                    <a:lnTo>
                      <a:pt x="1963" y="3375"/>
                    </a:lnTo>
                    <a:lnTo>
                      <a:pt x="1963" y="2025"/>
                    </a:lnTo>
                    <a:cubicBezTo>
                      <a:pt x="1963" y="1653"/>
                      <a:pt x="2402" y="1350"/>
                      <a:pt x="2945" y="1350"/>
                    </a:cubicBezTo>
                    <a:lnTo>
                      <a:pt x="18654" y="1349"/>
                    </a:lnTo>
                    <a:cubicBezTo>
                      <a:pt x="19195" y="1349"/>
                      <a:pt x="19636" y="1652"/>
                      <a:pt x="19636" y="2024"/>
                    </a:cubicBezTo>
                    <a:cubicBezTo>
                      <a:pt x="19636" y="2024"/>
                      <a:pt x="19636" y="3374"/>
                      <a:pt x="19636" y="3374"/>
                    </a:cubicBezTo>
                    <a:close/>
                    <a:moveTo>
                      <a:pt x="19636" y="17546"/>
                    </a:moveTo>
                    <a:lnTo>
                      <a:pt x="1963" y="17547"/>
                    </a:lnTo>
                    <a:lnTo>
                      <a:pt x="1963" y="4050"/>
                    </a:lnTo>
                    <a:lnTo>
                      <a:pt x="19636" y="4049"/>
                    </a:lnTo>
                    <a:cubicBezTo>
                      <a:pt x="19636" y="4049"/>
                      <a:pt x="19636" y="17546"/>
                      <a:pt x="19636" y="17546"/>
                    </a:cubicBezTo>
                    <a:close/>
                    <a:moveTo>
                      <a:pt x="19636" y="19574"/>
                    </a:moveTo>
                    <a:cubicBezTo>
                      <a:pt x="19636" y="19946"/>
                      <a:pt x="19195" y="20249"/>
                      <a:pt x="18654" y="20249"/>
                    </a:cubicBezTo>
                    <a:lnTo>
                      <a:pt x="2945" y="20250"/>
                    </a:lnTo>
                    <a:cubicBezTo>
                      <a:pt x="2402" y="20250"/>
                      <a:pt x="1963" y="19947"/>
                      <a:pt x="1963" y="19575"/>
                    </a:cubicBezTo>
                    <a:lnTo>
                      <a:pt x="1963" y="18222"/>
                    </a:lnTo>
                    <a:lnTo>
                      <a:pt x="19636" y="18221"/>
                    </a:lnTo>
                    <a:cubicBezTo>
                      <a:pt x="19636" y="18221"/>
                      <a:pt x="19636" y="19574"/>
                      <a:pt x="19636" y="19574"/>
                    </a:cubicBezTo>
                    <a:close/>
                    <a:moveTo>
                      <a:pt x="18654" y="0"/>
                    </a:moveTo>
                    <a:lnTo>
                      <a:pt x="2945" y="0"/>
                    </a:lnTo>
                    <a:cubicBezTo>
                      <a:pt x="1317" y="0"/>
                      <a:pt x="0" y="907"/>
                      <a:pt x="0" y="2025"/>
                    </a:cubicBezTo>
                    <a:lnTo>
                      <a:pt x="0" y="19575"/>
                    </a:lnTo>
                    <a:cubicBezTo>
                      <a:pt x="0" y="20693"/>
                      <a:pt x="1317" y="21600"/>
                      <a:pt x="2945" y="21600"/>
                    </a:cubicBezTo>
                    <a:lnTo>
                      <a:pt x="18654" y="21599"/>
                    </a:lnTo>
                    <a:cubicBezTo>
                      <a:pt x="20280" y="21599"/>
                      <a:pt x="21600" y="20693"/>
                      <a:pt x="21600" y="19574"/>
                    </a:cubicBezTo>
                    <a:lnTo>
                      <a:pt x="21600" y="2024"/>
                    </a:lnTo>
                    <a:cubicBezTo>
                      <a:pt x="21600" y="906"/>
                      <a:pt x="20280" y="0"/>
                      <a:pt x="18654"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tabLst/>
                  <a:defRPr/>
                </a:pPr>
                <a:endParaRPr kumimoji="0" lang="en-US" sz="1500" b="0" i="0" u="none" strike="noStrike" kern="1200" cap="none" spc="0" normalizeH="0" baseline="0" noProof="0" dirty="0">
                  <a:ln>
                    <a:noFill/>
                  </a:ln>
                  <a:solidFill>
                    <a:srgbClr val="95886F"/>
                  </a:solidFill>
                  <a:effectLst>
                    <a:outerShdw blurRad="38100" dist="38100" dir="2700000" algn="tl">
                      <a:srgbClr val="000000"/>
                    </a:outerShdw>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87" name="AutoShape 98"/>
              <p:cNvSpPr>
                <a:spLocks/>
              </p:cNvSpPr>
              <p:nvPr/>
            </p:nvSpPr>
            <p:spPr bwMode="auto">
              <a:xfrm>
                <a:off x="5559542" y="4951734"/>
                <a:ext cx="58738"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600" y="10800"/>
                    </a:moveTo>
                    <a:cubicBezTo>
                      <a:pt x="21600" y="16758"/>
                      <a:pt x="20387" y="21599"/>
                      <a:pt x="18899" y="21599"/>
                    </a:cubicBezTo>
                    <a:lnTo>
                      <a:pt x="2699" y="21599"/>
                    </a:lnTo>
                    <a:cubicBezTo>
                      <a:pt x="1202" y="21599"/>
                      <a:pt x="0" y="16758"/>
                      <a:pt x="0" y="10800"/>
                    </a:cubicBezTo>
                    <a:cubicBezTo>
                      <a:pt x="0" y="4841"/>
                      <a:pt x="1202" y="0"/>
                      <a:pt x="2699" y="0"/>
                    </a:cubicBezTo>
                    <a:lnTo>
                      <a:pt x="18899" y="0"/>
                    </a:lnTo>
                    <a:cubicBezTo>
                      <a:pt x="20387" y="0"/>
                      <a:pt x="21600" y="4841"/>
                      <a:pt x="21600" y="1080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tabLst/>
                  <a:defRPr/>
                </a:pPr>
                <a:endParaRPr kumimoji="0" lang="en-US" sz="1500" b="0" i="0" u="none" strike="noStrike" kern="1200" cap="none" spc="0" normalizeH="0" baseline="0" noProof="0" dirty="0">
                  <a:ln>
                    <a:noFill/>
                  </a:ln>
                  <a:solidFill>
                    <a:srgbClr val="95886F"/>
                  </a:solidFill>
                  <a:effectLst>
                    <a:outerShdw blurRad="38100" dist="38100" dir="2700000" algn="tl">
                      <a:srgbClr val="000000"/>
                    </a:outerShdw>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88" name="AutoShape 99"/>
              <p:cNvSpPr>
                <a:spLocks/>
              </p:cNvSpPr>
              <p:nvPr/>
            </p:nvSpPr>
            <p:spPr bwMode="auto">
              <a:xfrm>
                <a:off x="5574623" y="5315272"/>
                <a:ext cx="28575"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600" y="10800"/>
                    </a:moveTo>
                    <a:cubicBezTo>
                      <a:pt x="21600" y="16769"/>
                      <a:pt x="19174" y="21599"/>
                      <a:pt x="16199" y="21599"/>
                    </a:cubicBezTo>
                    <a:lnTo>
                      <a:pt x="5399" y="21599"/>
                    </a:lnTo>
                    <a:cubicBezTo>
                      <a:pt x="2404" y="21599"/>
                      <a:pt x="0" y="16769"/>
                      <a:pt x="0" y="10800"/>
                    </a:cubicBezTo>
                    <a:cubicBezTo>
                      <a:pt x="0" y="4830"/>
                      <a:pt x="2404" y="0"/>
                      <a:pt x="5399" y="0"/>
                    </a:cubicBezTo>
                    <a:lnTo>
                      <a:pt x="16199" y="0"/>
                    </a:lnTo>
                    <a:cubicBezTo>
                      <a:pt x="19174" y="0"/>
                      <a:pt x="21600" y="4830"/>
                      <a:pt x="21600" y="1080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tabLst/>
                  <a:defRPr/>
                </a:pPr>
                <a:endParaRPr kumimoji="0" lang="en-US" sz="1500" b="0" i="0" u="none" strike="noStrike" kern="1200" cap="none" spc="0" normalizeH="0" baseline="0" noProof="0" dirty="0">
                  <a:ln>
                    <a:noFill/>
                  </a:ln>
                  <a:solidFill>
                    <a:srgbClr val="95886F"/>
                  </a:solidFill>
                  <a:effectLst>
                    <a:outerShdw blurRad="38100" dist="38100" dir="2700000" algn="tl">
                      <a:srgbClr val="000000"/>
                    </a:outerShdw>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grpSp>
      </p:grpSp>
      <p:grpSp>
        <p:nvGrpSpPr>
          <p:cNvPr id="189" name="Group 44"/>
          <p:cNvGrpSpPr/>
          <p:nvPr/>
        </p:nvGrpSpPr>
        <p:grpSpPr>
          <a:xfrm>
            <a:off x="8804599" y="2578151"/>
            <a:ext cx="762652" cy="762652"/>
            <a:chOff x="8804599" y="2615894"/>
            <a:chExt cx="762652" cy="762652"/>
          </a:xfrm>
        </p:grpSpPr>
        <p:sp>
          <p:nvSpPr>
            <p:cNvPr id="190" name="Oval 45"/>
            <p:cNvSpPr/>
            <p:nvPr/>
          </p:nvSpPr>
          <p:spPr>
            <a:xfrm>
              <a:off x="8804599" y="2615894"/>
              <a:ext cx="762652" cy="762652"/>
            </a:xfrm>
            <a:prstGeom prst="ellipse">
              <a:avLst/>
            </a:prstGeom>
            <a:solidFill>
              <a:schemeClr val="accent4">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srgbClr val="95886F"/>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grpSp>
          <p:nvGrpSpPr>
            <p:cNvPr id="191" name="Group 46"/>
            <p:cNvGrpSpPr/>
            <p:nvPr/>
          </p:nvGrpSpPr>
          <p:grpSpPr>
            <a:xfrm>
              <a:off x="8989120" y="2812842"/>
              <a:ext cx="393610" cy="368757"/>
              <a:chOff x="5368132" y="3540125"/>
              <a:chExt cx="465138" cy="435769"/>
            </a:xfrm>
            <a:solidFill>
              <a:schemeClr val="bg1"/>
            </a:solidFill>
          </p:grpSpPr>
          <p:sp>
            <p:nvSpPr>
              <p:cNvPr id="192" name="AutoShape 110"/>
              <p:cNvSpPr>
                <a:spLocks/>
              </p:cNvSpPr>
              <p:nvPr/>
            </p:nvSpPr>
            <p:spPr bwMode="auto">
              <a:xfrm>
                <a:off x="5426869" y="3598069"/>
                <a:ext cx="347663" cy="2325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99" y="20255"/>
                    </a:moveTo>
                    <a:lnTo>
                      <a:pt x="899" y="20255"/>
                    </a:lnTo>
                    <a:lnTo>
                      <a:pt x="899" y="1350"/>
                    </a:lnTo>
                    <a:lnTo>
                      <a:pt x="20699" y="1350"/>
                    </a:lnTo>
                    <a:cubicBezTo>
                      <a:pt x="20699" y="1350"/>
                      <a:pt x="20699" y="20255"/>
                      <a:pt x="20699" y="20255"/>
                    </a:cubicBezTo>
                    <a:close/>
                    <a:moveTo>
                      <a:pt x="20699" y="0"/>
                    </a:moveTo>
                    <a:lnTo>
                      <a:pt x="899" y="5"/>
                    </a:lnTo>
                    <a:cubicBezTo>
                      <a:pt x="402" y="5"/>
                      <a:pt x="0" y="603"/>
                      <a:pt x="0" y="1350"/>
                    </a:cubicBezTo>
                    <a:lnTo>
                      <a:pt x="0" y="20249"/>
                    </a:lnTo>
                    <a:cubicBezTo>
                      <a:pt x="0" y="20996"/>
                      <a:pt x="402" y="21599"/>
                      <a:pt x="899" y="21599"/>
                    </a:cubicBezTo>
                    <a:lnTo>
                      <a:pt x="20699" y="21599"/>
                    </a:lnTo>
                    <a:cubicBezTo>
                      <a:pt x="21197" y="21599"/>
                      <a:pt x="21600" y="20996"/>
                      <a:pt x="21600" y="20249"/>
                    </a:cubicBezTo>
                    <a:lnTo>
                      <a:pt x="21600" y="1350"/>
                    </a:lnTo>
                    <a:cubicBezTo>
                      <a:pt x="21600" y="603"/>
                      <a:pt x="21197" y="0"/>
                      <a:pt x="20699"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tabLst/>
                  <a:defRPr/>
                </a:pPr>
                <a:endParaRPr kumimoji="0" lang="en-US" sz="1500" b="0" i="0" u="none" strike="noStrike" kern="1200" cap="none" spc="0" normalizeH="0" baseline="0" noProof="0" dirty="0">
                  <a:ln>
                    <a:noFill/>
                  </a:ln>
                  <a:solidFill>
                    <a:srgbClr val="95886F"/>
                  </a:solidFill>
                  <a:effectLst>
                    <a:outerShdw blurRad="38100" dist="38100" dir="2700000" algn="tl">
                      <a:srgbClr val="000000"/>
                    </a:outerShdw>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93" name="AutoShape 111"/>
              <p:cNvSpPr>
                <a:spLocks/>
              </p:cNvSpPr>
              <p:nvPr/>
            </p:nvSpPr>
            <p:spPr bwMode="auto">
              <a:xfrm>
                <a:off x="5368132" y="3540125"/>
                <a:ext cx="465138" cy="4357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6562"/>
                    </a:moveTo>
                    <a:cubicBezTo>
                      <a:pt x="20249" y="16959"/>
                      <a:pt x="19946" y="17282"/>
                      <a:pt x="19575" y="17282"/>
                    </a:cubicBezTo>
                    <a:lnTo>
                      <a:pt x="13499" y="17282"/>
                    </a:lnTo>
                    <a:lnTo>
                      <a:pt x="8099" y="17282"/>
                    </a:lnTo>
                    <a:lnTo>
                      <a:pt x="2024" y="17282"/>
                    </a:lnTo>
                    <a:cubicBezTo>
                      <a:pt x="1651" y="17282"/>
                      <a:pt x="1349" y="16959"/>
                      <a:pt x="1349" y="16562"/>
                    </a:cubicBezTo>
                    <a:lnTo>
                      <a:pt x="1349" y="2160"/>
                    </a:lnTo>
                    <a:cubicBezTo>
                      <a:pt x="1349" y="1762"/>
                      <a:pt x="1651" y="1440"/>
                      <a:pt x="2024" y="1440"/>
                    </a:cubicBezTo>
                    <a:lnTo>
                      <a:pt x="19575" y="1440"/>
                    </a:lnTo>
                    <a:cubicBezTo>
                      <a:pt x="19946" y="1440"/>
                      <a:pt x="20249" y="1762"/>
                      <a:pt x="20249" y="2160"/>
                    </a:cubicBezTo>
                    <a:cubicBezTo>
                      <a:pt x="20249" y="2160"/>
                      <a:pt x="20249" y="16562"/>
                      <a:pt x="20249" y="16562"/>
                    </a:cubicBezTo>
                    <a:close/>
                    <a:moveTo>
                      <a:pt x="19575" y="0"/>
                    </a:moveTo>
                    <a:lnTo>
                      <a:pt x="2024" y="0"/>
                    </a:lnTo>
                    <a:cubicBezTo>
                      <a:pt x="905" y="0"/>
                      <a:pt x="0" y="966"/>
                      <a:pt x="0" y="2160"/>
                    </a:cubicBezTo>
                    <a:lnTo>
                      <a:pt x="0" y="16562"/>
                    </a:lnTo>
                    <a:cubicBezTo>
                      <a:pt x="0" y="17753"/>
                      <a:pt x="903" y="18718"/>
                      <a:pt x="2018" y="18721"/>
                    </a:cubicBezTo>
                    <a:lnTo>
                      <a:pt x="8774" y="18721"/>
                    </a:lnTo>
                    <a:lnTo>
                      <a:pt x="8774" y="19597"/>
                    </a:lnTo>
                    <a:lnTo>
                      <a:pt x="4561" y="20181"/>
                    </a:lnTo>
                    <a:cubicBezTo>
                      <a:pt x="4260" y="20262"/>
                      <a:pt x="4049" y="20549"/>
                      <a:pt x="4049" y="20879"/>
                    </a:cubicBezTo>
                    <a:cubicBezTo>
                      <a:pt x="4049" y="21277"/>
                      <a:pt x="4351" y="21599"/>
                      <a:pt x="4724" y="21599"/>
                    </a:cubicBezTo>
                    <a:lnTo>
                      <a:pt x="16874" y="21599"/>
                    </a:lnTo>
                    <a:cubicBezTo>
                      <a:pt x="17248" y="21599"/>
                      <a:pt x="17549" y="21277"/>
                      <a:pt x="17549" y="20879"/>
                    </a:cubicBezTo>
                    <a:cubicBezTo>
                      <a:pt x="17549" y="20549"/>
                      <a:pt x="17339" y="20262"/>
                      <a:pt x="17038" y="20181"/>
                    </a:cubicBezTo>
                    <a:lnTo>
                      <a:pt x="12824" y="19597"/>
                    </a:lnTo>
                    <a:lnTo>
                      <a:pt x="12824" y="18721"/>
                    </a:lnTo>
                    <a:lnTo>
                      <a:pt x="19581" y="18721"/>
                    </a:lnTo>
                    <a:cubicBezTo>
                      <a:pt x="20696" y="18718"/>
                      <a:pt x="21600" y="17753"/>
                      <a:pt x="21600" y="16562"/>
                    </a:cubicBezTo>
                    <a:lnTo>
                      <a:pt x="21600" y="2160"/>
                    </a:lnTo>
                    <a:cubicBezTo>
                      <a:pt x="21600" y="966"/>
                      <a:pt x="20692" y="0"/>
                      <a:pt x="19575"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tabLst/>
                  <a:defRPr/>
                </a:pPr>
                <a:endParaRPr kumimoji="0" lang="en-US" sz="1500" b="0" i="0" u="none" strike="noStrike" kern="1200" cap="none" spc="0" normalizeH="0" baseline="0" noProof="0" dirty="0">
                  <a:ln>
                    <a:noFill/>
                  </a:ln>
                  <a:solidFill>
                    <a:srgbClr val="95886F"/>
                  </a:solidFill>
                  <a:effectLst>
                    <a:outerShdw blurRad="38100" dist="38100" dir="2700000" algn="tl">
                      <a:srgbClr val="000000"/>
                    </a:outerShdw>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grpSp>
      </p:grpSp>
      <p:grpSp>
        <p:nvGrpSpPr>
          <p:cNvPr id="194" name="Group 49"/>
          <p:cNvGrpSpPr/>
          <p:nvPr/>
        </p:nvGrpSpPr>
        <p:grpSpPr>
          <a:xfrm>
            <a:off x="2665902" y="5008439"/>
            <a:ext cx="762652" cy="762652"/>
            <a:chOff x="2665902" y="5046182"/>
            <a:chExt cx="762652" cy="762652"/>
          </a:xfrm>
        </p:grpSpPr>
        <p:sp>
          <p:nvSpPr>
            <p:cNvPr id="195" name="Oval 50"/>
            <p:cNvSpPr/>
            <p:nvPr/>
          </p:nvSpPr>
          <p:spPr>
            <a:xfrm flipH="1">
              <a:off x="2665902" y="5046182"/>
              <a:ext cx="762652" cy="762652"/>
            </a:xfrm>
            <a:prstGeom prst="ellipse">
              <a:avLst/>
            </a:prstGeom>
            <a:solidFill>
              <a:schemeClr val="accent4">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srgbClr val="95886F"/>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grpSp>
          <p:nvGrpSpPr>
            <p:cNvPr id="196" name="Group 51"/>
            <p:cNvGrpSpPr/>
            <p:nvPr/>
          </p:nvGrpSpPr>
          <p:grpSpPr>
            <a:xfrm>
              <a:off x="2850423" y="5248490"/>
              <a:ext cx="393610" cy="331143"/>
              <a:chOff x="5356342" y="3093565"/>
              <a:chExt cx="465138" cy="391319"/>
            </a:xfrm>
            <a:solidFill>
              <a:schemeClr val="bg1"/>
            </a:solidFill>
          </p:grpSpPr>
          <p:sp>
            <p:nvSpPr>
              <p:cNvPr id="197" name="AutoShape 120"/>
              <p:cNvSpPr>
                <a:spLocks/>
              </p:cNvSpPr>
              <p:nvPr/>
            </p:nvSpPr>
            <p:spPr bwMode="auto">
              <a:xfrm>
                <a:off x="5473023" y="3195165"/>
                <a:ext cx="231775" cy="2317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48" y="16070"/>
                    </a:moveTo>
                    <a:cubicBezTo>
                      <a:pt x="14037" y="19468"/>
                      <a:pt x="8925" y="19859"/>
                      <a:pt x="5529" y="16948"/>
                    </a:cubicBezTo>
                    <a:cubicBezTo>
                      <a:pt x="2130" y="14038"/>
                      <a:pt x="1740" y="8924"/>
                      <a:pt x="4651" y="5527"/>
                    </a:cubicBezTo>
                    <a:cubicBezTo>
                      <a:pt x="7559" y="2131"/>
                      <a:pt x="12674" y="1740"/>
                      <a:pt x="16070" y="4650"/>
                    </a:cubicBezTo>
                    <a:cubicBezTo>
                      <a:pt x="19466" y="7560"/>
                      <a:pt x="19859" y="12673"/>
                      <a:pt x="16948" y="16070"/>
                    </a:cubicBezTo>
                    <a:moveTo>
                      <a:pt x="10800" y="0"/>
                    </a:moveTo>
                    <a:cubicBezTo>
                      <a:pt x="4833" y="0"/>
                      <a:pt x="0" y="4834"/>
                      <a:pt x="0" y="10800"/>
                    </a:cubicBezTo>
                    <a:cubicBezTo>
                      <a:pt x="0" y="16765"/>
                      <a:pt x="4833" y="21599"/>
                      <a:pt x="10800" y="21599"/>
                    </a:cubicBezTo>
                    <a:cubicBezTo>
                      <a:pt x="16764" y="21599"/>
                      <a:pt x="21600" y="16765"/>
                      <a:pt x="21600" y="10800"/>
                    </a:cubicBezTo>
                    <a:cubicBezTo>
                      <a:pt x="21600" y="4834"/>
                      <a:pt x="16764"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tabLst/>
                  <a:defRPr/>
                </a:pPr>
                <a:endParaRPr kumimoji="0" lang="en-US" sz="1500" b="0" i="0" u="none" strike="noStrike" kern="1200" cap="none" spc="0" normalizeH="0" baseline="0" noProof="0" dirty="0">
                  <a:ln>
                    <a:noFill/>
                  </a:ln>
                  <a:solidFill>
                    <a:srgbClr val="95886F"/>
                  </a:solidFill>
                  <a:effectLst>
                    <a:outerShdw blurRad="38100" dist="38100" dir="2700000" algn="tl">
                      <a:srgbClr val="000000"/>
                    </a:outerShdw>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98" name="AutoShape 121"/>
              <p:cNvSpPr>
                <a:spLocks/>
              </p:cNvSpPr>
              <p:nvPr/>
            </p:nvSpPr>
            <p:spPr bwMode="auto">
              <a:xfrm>
                <a:off x="5530967" y="3253109"/>
                <a:ext cx="65088" cy="650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200" y="0"/>
                    </a:moveTo>
                    <a:cubicBezTo>
                      <a:pt x="8596" y="0"/>
                      <a:pt x="0" y="8596"/>
                      <a:pt x="0" y="19195"/>
                    </a:cubicBezTo>
                    <a:lnTo>
                      <a:pt x="0" y="19199"/>
                    </a:lnTo>
                    <a:cubicBezTo>
                      <a:pt x="0" y="20524"/>
                      <a:pt x="1068" y="21599"/>
                      <a:pt x="2400" y="21599"/>
                    </a:cubicBezTo>
                    <a:cubicBezTo>
                      <a:pt x="3721" y="21599"/>
                      <a:pt x="4800" y="20524"/>
                      <a:pt x="4800" y="19199"/>
                    </a:cubicBezTo>
                    <a:lnTo>
                      <a:pt x="4800" y="19195"/>
                    </a:lnTo>
                    <a:cubicBezTo>
                      <a:pt x="4800" y="11247"/>
                      <a:pt x="11240" y="4799"/>
                      <a:pt x="19200" y="4799"/>
                    </a:cubicBezTo>
                    <a:cubicBezTo>
                      <a:pt x="20521" y="4799"/>
                      <a:pt x="21600" y="3724"/>
                      <a:pt x="21600" y="2399"/>
                    </a:cubicBezTo>
                    <a:cubicBezTo>
                      <a:pt x="21600" y="1075"/>
                      <a:pt x="20521" y="0"/>
                      <a:pt x="192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tabLst/>
                  <a:defRPr/>
                </a:pPr>
                <a:endParaRPr kumimoji="0" lang="en-US" sz="1500" b="0" i="0" u="none" strike="noStrike" kern="1200" cap="none" spc="0" normalizeH="0" baseline="0" noProof="0" dirty="0">
                  <a:ln>
                    <a:noFill/>
                  </a:ln>
                  <a:solidFill>
                    <a:srgbClr val="95886F"/>
                  </a:solidFill>
                  <a:effectLst>
                    <a:outerShdw blurRad="38100" dist="38100" dir="2700000" algn="tl">
                      <a:srgbClr val="000000"/>
                    </a:outerShdw>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99" name="AutoShape 122"/>
              <p:cNvSpPr>
                <a:spLocks/>
              </p:cNvSpPr>
              <p:nvPr/>
            </p:nvSpPr>
            <p:spPr bwMode="auto">
              <a:xfrm>
                <a:off x="5356342" y="3093565"/>
                <a:ext cx="465138" cy="39131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9199"/>
                    </a:moveTo>
                    <a:cubicBezTo>
                      <a:pt x="20249" y="19642"/>
                      <a:pt x="19948" y="19999"/>
                      <a:pt x="19575" y="19999"/>
                    </a:cubicBezTo>
                    <a:lnTo>
                      <a:pt x="2024" y="19999"/>
                    </a:lnTo>
                    <a:cubicBezTo>
                      <a:pt x="1651" y="19999"/>
                      <a:pt x="1349" y="19642"/>
                      <a:pt x="1349" y="19199"/>
                    </a:cubicBezTo>
                    <a:lnTo>
                      <a:pt x="1349" y="7200"/>
                    </a:lnTo>
                    <a:cubicBezTo>
                      <a:pt x="1349" y="6809"/>
                      <a:pt x="1588" y="6475"/>
                      <a:pt x="1914" y="6411"/>
                    </a:cubicBezTo>
                    <a:lnTo>
                      <a:pt x="5588" y="5684"/>
                    </a:lnTo>
                    <a:lnTo>
                      <a:pt x="6797" y="2103"/>
                    </a:lnTo>
                    <a:cubicBezTo>
                      <a:pt x="6900" y="1799"/>
                      <a:pt x="7148" y="1600"/>
                      <a:pt x="7424" y="1600"/>
                    </a:cubicBezTo>
                    <a:lnTo>
                      <a:pt x="14174" y="1600"/>
                    </a:lnTo>
                    <a:cubicBezTo>
                      <a:pt x="14450" y="1600"/>
                      <a:pt x="14698" y="1799"/>
                      <a:pt x="14801" y="2103"/>
                    </a:cubicBezTo>
                    <a:lnTo>
                      <a:pt x="16010" y="5684"/>
                    </a:lnTo>
                    <a:lnTo>
                      <a:pt x="19685" y="6411"/>
                    </a:lnTo>
                    <a:cubicBezTo>
                      <a:pt x="20011" y="6475"/>
                      <a:pt x="20249" y="6809"/>
                      <a:pt x="20249" y="7200"/>
                    </a:cubicBezTo>
                    <a:cubicBezTo>
                      <a:pt x="20249" y="7200"/>
                      <a:pt x="20249" y="19199"/>
                      <a:pt x="20249" y="19199"/>
                    </a:cubicBezTo>
                    <a:close/>
                    <a:moveTo>
                      <a:pt x="19907" y="4832"/>
                    </a:moveTo>
                    <a:lnTo>
                      <a:pt x="16981" y="4254"/>
                    </a:lnTo>
                    <a:lnTo>
                      <a:pt x="16054" y="1507"/>
                    </a:lnTo>
                    <a:cubicBezTo>
                      <a:pt x="15745" y="591"/>
                      <a:pt x="15006" y="0"/>
                      <a:pt x="14174" y="0"/>
                    </a:cubicBezTo>
                    <a:lnTo>
                      <a:pt x="7424" y="0"/>
                    </a:lnTo>
                    <a:cubicBezTo>
                      <a:pt x="6593" y="0"/>
                      <a:pt x="5854" y="591"/>
                      <a:pt x="5543" y="1509"/>
                    </a:cubicBezTo>
                    <a:lnTo>
                      <a:pt x="4618" y="4254"/>
                    </a:lnTo>
                    <a:lnTo>
                      <a:pt x="1692" y="4832"/>
                    </a:lnTo>
                    <a:cubicBezTo>
                      <a:pt x="711" y="5025"/>
                      <a:pt x="0" y="6020"/>
                      <a:pt x="0" y="7200"/>
                    </a:cubicBezTo>
                    <a:lnTo>
                      <a:pt x="0" y="19199"/>
                    </a:lnTo>
                    <a:cubicBezTo>
                      <a:pt x="0" y="20523"/>
                      <a:pt x="908" y="21600"/>
                      <a:pt x="2024" y="21600"/>
                    </a:cubicBezTo>
                    <a:lnTo>
                      <a:pt x="19575" y="21600"/>
                    </a:lnTo>
                    <a:cubicBezTo>
                      <a:pt x="20691" y="21600"/>
                      <a:pt x="21600" y="20523"/>
                      <a:pt x="21600" y="19199"/>
                    </a:cubicBezTo>
                    <a:lnTo>
                      <a:pt x="21600" y="7200"/>
                    </a:lnTo>
                    <a:cubicBezTo>
                      <a:pt x="21600" y="6020"/>
                      <a:pt x="20888" y="5025"/>
                      <a:pt x="19907" y="4832"/>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tabLst/>
                  <a:defRPr/>
                </a:pPr>
                <a:endParaRPr kumimoji="0" lang="en-US" sz="1500" b="0" i="0" u="none" strike="noStrike" kern="1200" cap="none" spc="0" normalizeH="0" baseline="0" noProof="0" dirty="0">
                  <a:ln>
                    <a:noFill/>
                  </a:ln>
                  <a:solidFill>
                    <a:srgbClr val="95886F"/>
                  </a:solidFill>
                  <a:effectLst>
                    <a:outerShdw blurRad="38100" dist="38100" dir="2700000" algn="tl">
                      <a:srgbClr val="000000"/>
                    </a:outerShdw>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grpSp>
      </p:grpSp>
      <p:grpSp>
        <p:nvGrpSpPr>
          <p:cNvPr id="200" name="Group 55"/>
          <p:cNvGrpSpPr/>
          <p:nvPr/>
        </p:nvGrpSpPr>
        <p:grpSpPr>
          <a:xfrm>
            <a:off x="2665902" y="2578151"/>
            <a:ext cx="762652" cy="762652"/>
            <a:chOff x="2665902" y="2615894"/>
            <a:chExt cx="762652" cy="762652"/>
          </a:xfrm>
        </p:grpSpPr>
        <p:sp>
          <p:nvSpPr>
            <p:cNvPr id="201" name="Oval 56"/>
            <p:cNvSpPr/>
            <p:nvPr/>
          </p:nvSpPr>
          <p:spPr>
            <a:xfrm flipH="1">
              <a:off x="2665902" y="2615894"/>
              <a:ext cx="762652" cy="762652"/>
            </a:xfrm>
            <a:prstGeom prst="ellipse">
              <a:avLst/>
            </a:prstGeom>
            <a:solidFill>
              <a:schemeClr val="accent6">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srgbClr val="95886F"/>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grpSp>
          <p:nvGrpSpPr>
            <p:cNvPr id="202" name="Group 57"/>
            <p:cNvGrpSpPr/>
            <p:nvPr/>
          </p:nvGrpSpPr>
          <p:grpSpPr>
            <a:xfrm>
              <a:off x="2850759" y="2843739"/>
              <a:ext cx="392938" cy="306962"/>
              <a:chOff x="2581275" y="1710532"/>
              <a:chExt cx="464344" cy="362744"/>
            </a:xfrm>
            <a:solidFill>
              <a:schemeClr val="bg1"/>
            </a:solidFill>
          </p:grpSpPr>
          <p:sp>
            <p:nvSpPr>
              <p:cNvPr id="203" name="AutoShape 140"/>
              <p:cNvSpPr>
                <a:spLocks/>
              </p:cNvSpPr>
              <p:nvPr/>
            </p:nvSpPr>
            <p:spPr bwMode="auto">
              <a:xfrm>
                <a:off x="2639219" y="1768475"/>
                <a:ext cx="290513" cy="235744"/>
              </a:xfrm>
              <a:custGeom>
                <a:avLst/>
                <a:gdLst>
                  <a:gd name="T0" fmla="+- 0 10800 376"/>
                  <a:gd name="T1" fmla="*/ T0 w 20848"/>
                  <a:gd name="T2" fmla="*/ 10800 h 21600"/>
                  <a:gd name="T3" fmla="+- 0 10800 376"/>
                  <a:gd name="T4" fmla="*/ T3 w 20848"/>
                  <a:gd name="T5" fmla="*/ 10800 h 21600"/>
                  <a:gd name="T6" fmla="+- 0 10800 376"/>
                  <a:gd name="T7" fmla="*/ T6 w 20848"/>
                  <a:gd name="T8" fmla="*/ 10800 h 21600"/>
                  <a:gd name="T9" fmla="+- 0 10800 376"/>
                  <a:gd name="T10" fmla="*/ T9 w 20848"/>
                  <a:gd name="T11" fmla="*/ 10800 h 21600"/>
                </a:gdLst>
                <a:ahLst/>
                <a:cxnLst>
                  <a:cxn ang="0">
                    <a:pos x="T1" y="T2"/>
                  </a:cxn>
                  <a:cxn ang="0">
                    <a:pos x="T4" y="T5"/>
                  </a:cxn>
                  <a:cxn ang="0">
                    <a:pos x="T7" y="T8"/>
                  </a:cxn>
                  <a:cxn ang="0">
                    <a:pos x="T10" y="T11"/>
                  </a:cxn>
                </a:cxnLst>
                <a:rect l="0" t="0" r="r" b="b"/>
                <a:pathLst>
                  <a:path w="20848" h="21600">
                    <a:moveTo>
                      <a:pt x="18728" y="19178"/>
                    </a:moveTo>
                    <a:cubicBezTo>
                      <a:pt x="13191" y="20631"/>
                      <a:pt x="7654" y="20631"/>
                      <a:pt x="2118" y="19178"/>
                    </a:cubicBezTo>
                    <a:cubicBezTo>
                      <a:pt x="678" y="13592"/>
                      <a:pt x="678" y="8008"/>
                      <a:pt x="2118" y="2421"/>
                    </a:cubicBezTo>
                    <a:cubicBezTo>
                      <a:pt x="7654" y="968"/>
                      <a:pt x="13191" y="968"/>
                      <a:pt x="18728" y="2421"/>
                    </a:cubicBezTo>
                    <a:cubicBezTo>
                      <a:pt x="20168" y="8008"/>
                      <a:pt x="20168" y="13592"/>
                      <a:pt x="18728" y="19178"/>
                    </a:cubicBezTo>
                    <a:moveTo>
                      <a:pt x="18938" y="1116"/>
                    </a:moveTo>
                    <a:cubicBezTo>
                      <a:pt x="16114" y="375"/>
                      <a:pt x="13249" y="0"/>
                      <a:pt x="10423" y="0"/>
                    </a:cubicBezTo>
                    <a:cubicBezTo>
                      <a:pt x="7597" y="0"/>
                      <a:pt x="4732" y="375"/>
                      <a:pt x="1908" y="1116"/>
                    </a:cubicBezTo>
                    <a:cubicBezTo>
                      <a:pt x="1543" y="1213"/>
                      <a:pt x="1244" y="1552"/>
                      <a:pt x="1127" y="2004"/>
                    </a:cubicBezTo>
                    <a:cubicBezTo>
                      <a:pt x="-376" y="7841"/>
                      <a:pt x="-376" y="13759"/>
                      <a:pt x="1127" y="19593"/>
                    </a:cubicBezTo>
                    <a:cubicBezTo>
                      <a:pt x="1244" y="20047"/>
                      <a:pt x="1543" y="20386"/>
                      <a:pt x="1908" y="20482"/>
                    </a:cubicBezTo>
                    <a:cubicBezTo>
                      <a:pt x="4732" y="21224"/>
                      <a:pt x="7597" y="21600"/>
                      <a:pt x="10423" y="21600"/>
                    </a:cubicBezTo>
                    <a:cubicBezTo>
                      <a:pt x="13249" y="21600"/>
                      <a:pt x="16114" y="21224"/>
                      <a:pt x="18938" y="20482"/>
                    </a:cubicBezTo>
                    <a:cubicBezTo>
                      <a:pt x="19303" y="20386"/>
                      <a:pt x="19602" y="20047"/>
                      <a:pt x="19719" y="19593"/>
                    </a:cubicBezTo>
                    <a:cubicBezTo>
                      <a:pt x="21223" y="13759"/>
                      <a:pt x="21223" y="7841"/>
                      <a:pt x="19719" y="2004"/>
                    </a:cubicBezTo>
                    <a:cubicBezTo>
                      <a:pt x="19602" y="1552"/>
                      <a:pt x="19303" y="1213"/>
                      <a:pt x="18938" y="1116"/>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tabLst/>
                  <a:defRPr/>
                </a:pPr>
                <a:endParaRPr kumimoji="0" lang="en-US" sz="1500" b="0" i="0" u="none" strike="noStrike" kern="1200" cap="none" spc="0" normalizeH="0" baseline="0" noProof="0" dirty="0">
                  <a:ln>
                    <a:noFill/>
                  </a:ln>
                  <a:solidFill>
                    <a:srgbClr val="95886F"/>
                  </a:solidFill>
                  <a:effectLst>
                    <a:outerShdw blurRad="38100" dist="38100" dir="2700000" algn="tl">
                      <a:srgbClr val="000000"/>
                    </a:outerShdw>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04" name="AutoShape 141"/>
              <p:cNvSpPr>
                <a:spLocks/>
              </p:cNvSpPr>
              <p:nvPr/>
            </p:nvSpPr>
            <p:spPr bwMode="auto">
              <a:xfrm>
                <a:off x="2581275" y="1710532"/>
                <a:ext cx="464344" cy="362744"/>
              </a:xfrm>
              <a:custGeom>
                <a:avLst/>
                <a:gdLst>
                  <a:gd name="T0" fmla="+- 0 10800 252"/>
                  <a:gd name="T1" fmla="*/ T0 w 21096"/>
                  <a:gd name="T2" fmla="*/ 10800 h 21600"/>
                  <a:gd name="T3" fmla="+- 0 10800 252"/>
                  <a:gd name="T4" fmla="*/ T3 w 21096"/>
                  <a:gd name="T5" fmla="*/ 10800 h 21600"/>
                  <a:gd name="T6" fmla="+- 0 10800 252"/>
                  <a:gd name="T7" fmla="*/ T6 w 21096"/>
                  <a:gd name="T8" fmla="*/ 10800 h 21600"/>
                  <a:gd name="T9" fmla="+- 0 10800 252"/>
                  <a:gd name="T10" fmla="*/ T9 w 21096"/>
                  <a:gd name="T11" fmla="*/ 10800 h 21600"/>
                </a:gdLst>
                <a:ahLst/>
                <a:cxnLst>
                  <a:cxn ang="0">
                    <a:pos x="T1" y="T2"/>
                  </a:cxn>
                  <a:cxn ang="0">
                    <a:pos x="T4" y="T5"/>
                  </a:cxn>
                  <a:cxn ang="0">
                    <a:pos x="T7" y="T8"/>
                  </a:cxn>
                  <a:cxn ang="0">
                    <a:pos x="T10" y="T11"/>
                  </a:cxn>
                </a:cxnLst>
                <a:rect l="0" t="0" r="r" b="b"/>
                <a:pathLst>
                  <a:path w="21096" h="21600">
                    <a:moveTo>
                      <a:pt x="19056" y="18331"/>
                    </a:moveTo>
                    <a:cubicBezTo>
                      <a:pt x="13383" y="19233"/>
                      <a:pt x="7711" y="19233"/>
                      <a:pt x="2038" y="18331"/>
                    </a:cubicBezTo>
                    <a:cubicBezTo>
                      <a:pt x="1074" y="13022"/>
                      <a:pt x="1074" y="7713"/>
                      <a:pt x="2038" y="2404"/>
                    </a:cubicBezTo>
                    <a:cubicBezTo>
                      <a:pt x="7711" y="1502"/>
                      <a:pt x="13383" y="1502"/>
                      <a:pt x="19056" y="2404"/>
                    </a:cubicBezTo>
                    <a:cubicBezTo>
                      <a:pt x="20021" y="7713"/>
                      <a:pt x="20021" y="13022"/>
                      <a:pt x="19056" y="18331"/>
                    </a:cubicBezTo>
                    <a:moveTo>
                      <a:pt x="20338" y="2005"/>
                    </a:moveTo>
                    <a:cubicBezTo>
                      <a:pt x="20211" y="1301"/>
                      <a:pt x="19762" y="776"/>
                      <a:pt x="19215" y="689"/>
                    </a:cubicBezTo>
                    <a:cubicBezTo>
                      <a:pt x="16339" y="232"/>
                      <a:pt x="13423" y="0"/>
                      <a:pt x="10547" y="0"/>
                    </a:cubicBezTo>
                    <a:cubicBezTo>
                      <a:pt x="7671" y="0"/>
                      <a:pt x="4755" y="232"/>
                      <a:pt x="1879" y="689"/>
                    </a:cubicBezTo>
                    <a:cubicBezTo>
                      <a:pt x="1332" y="776"/>
                      <a:pt x="883" y="1301"/>
                      <a:pt x="756" y="2005"/>
                    </a:cubicBezTo>
                    <a:cubicBezTo>
                      <a:pt x="-252" y="7553"/>
                      <a:pt x="-252" y="13181"/>
                      <a:pt x="756" y="18731"/>
                    </a:cubicBezTo>
                    <a:cubicBezTo>
                      <a:pt x="883" y="19434"/>
                      <a:pt x="1332" y="19959"/>
                      <a:pt x="1879" y="20046"/>
                    </a:cubicBezTo>
                    <a:cubicBezTo>
                      <a:pt x="3265" y="20266"/>
                      <a:pt x="4660" y="20429"/>
                      <a:pt x="6055" y="20544"/>
                    </a:cubicBezTo>
                    <a:cubicBezTo>
                      <a:pt x="5979" y="20606"/>
                      <a:pt x="5931" y="20670"/>
                      <a:pt x="5931" y="20735"/>
                    </a:cubicBezTo>
                    <a:cubicBezTo>
                      <a:pt x="5931" y="21213"/>
                      <a:pt x="7997" y="21599"/>
                      <a:pt x="10547" y="21599"/>
                    </a:cubicBezTo>
                    <a:cubicBezTo>
                      <a:pt x="13097" y="21599"/>
                      <a:pt x="15164" y="21213"/>
                      <a:pt x="15164" y="20735"/>
                    </a:cubicBezTo>
                    <a:cubicBezTo>
                      <a:pt x="15164" y="20670"/>
                      <a:pt x="15115" y="20606"/>
                      <a:pt x="15040" y="20544"/>
                    </a:cubicBezTo>
                    <a:cubicBezTo>
                      <a:pt x="16434" y="20429"/>
                      <a:pt x="17830" y="20266"/>
                      <a:pt x="19215" y="20046"/>
                    </a:cubicBezTo>
                    <a:cubicBezTo>
                      <a:pt x="19762" y="19959"/>
                      <a:pt x="20211" y="19434"/>
                      <a:pt x="20338" y="18731"/>
                    </a:cubicBezTo>
                    <a:cubicBezTo>
                      <a:pt x="21347" y="13181"/>
                      <a:pt x="21347" y="7553"/>
                      <a:pt x="20338" y="2005"/>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tabLst/>
                  <a:defRPr/>
                </a:pPr>
                <a:endParaRPr kumimoji="0" lang="en-US" sz="1500" b="0" i="0" u="none" strike="noStrike" kern="1200" cap="none" spc="0" normalizeH="0" baseline="0" noProof="0" dirty="0">
                  <a:ln>
                    <a:noFill/>
                  </a:ln>
                  <a:solidFill>
                    <a:srgbClr val="95886F"/>
                  </a:solidFill>
                  <a:effectLst>
                    <a:outerShdw blurRad="38100" dist="38100" dir="2700000" algn="tl">
                      <a:srgbClr val="000000"/>
                    </a:outerShdw>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05" name="AutoShape 142"/>
              <p:cNvSpPr>
                <a:spLocks/>
              </p:cNvSpPr>
              <p:nvPr/>
            </p:nvSpPr>
            <p:spPr bwMode="auto">
              <a:xfrm>
                <a:off x="2944019" y="1783557"/>
                <a:ext cx="43656" cy="4286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7200"/>
                    </a:moveTo>
                    <a:cubicBezTo>
                      <a:pt x="12779" y="7200"/>
                      <a:pt x="14399" y="8820"/>
                      <a:pt x="14399" y="10800"/>
                    </a:cubicBezTo>
                    <a:cubicBezTo>
                      <a:pt x="14399" y="12779"/>
                      <a:pt x="12779" y="14400"/>
                      <a:pt x="10800" y="14400"/>
                    </a:cubicBezTo>
                    <a:cubicBezTo>
                      <a:pt x="8820" y="14400"/>
                      <a:pt x="7199" y="12779"/>
                      <a:pt x="7199" y="10800"/>
                    </a:cubicBezTo>
                    <a:cubicBezTo>
                      <a:pt x="7199" y="8820"/>
                      <a:pt x="8820" y="7200"/>
                      <a:pt x="10800" y="7200"/>
                    </a:cubicBezTo>
                    <a:moveTo>
                      <a:pt x="10800" y="21599"/>
                    </a:moveTo>
                    <a:cubicBezTo>
                      <a:pt x="16762" y="21599"/>
                      <a:pt x="21600" y="16762"/>
                      <a:pt x="21600" y="10800"/>
                    </a:cubicBezTo>
                    <a:cubicBezTo>
                      <a:pt x="21600" y="4837"/>
                      <a:pt x="16762" y="0"/>
                      <a:pt x="10800" y="0"/>
                    </a:cubicBezTo>
                    <a:cubicBezTo>
                      <a:pt x="4837" y="0"/>
                      <a:pt x="0" y="4837"/>
                      <a:pt x="0" y="10800"/>
                    </a:cubicBezTo>
                    <a:cubicBezTo>
                      <a:pt x="0" y="16762"/>
                      <a:pt x="4837" y="21599"/>
                      <a:pt x="10800" y="21599"/>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tabLst/>
                  <a:defRPr/>
                </a:pPr>
                <a:endParaRPr kumimoji="0" lang="en-US" sz="1500" b="0" i="0" u="none" strike="noStrike" kern="1200" cap="none" spc="0" normalizeH="0" baseline="0" noProof="0" dirty="0">
                  <a:ln>
                    <a:noFill/>
                  </a:ln>
                  <a:solidFill>
                    <a:srgbClr val="95886F"/>
                  </a:solidFill>
                  <a:effectLst>
                    <a:outerShdw blurRad="38100" dist="38100" dir="2700000" algn="tl">
                      <a:srgbClr val="000000"/>
                    </a:outerShdw>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06" name="AutoShape 143"/>
              <p:cNvSpPr>
                <a:spLocks/>
              </p:cNvSpPr>
              <p:nvPr/>
            </p:nvSpPr>
            <p:spPr bwMode="auto">
              <a:xfrm>
                <a:off x="2929732" y="1971675"/>
                <a:ext cx="57944" cy="1508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99" y="0"/>
                    </a:moveTo>
                    <a:lnTo>
                      <a:pt x="2699" y="0"/>
                    </a:lnTo>
                    <a:cubicBezTo>
                      <a:pt x="1210" y="0"/>
                      <a:pt x="0" y="4841"/>
                      <a:pt x="0" y="10800"/>
                    </a:cubicBezTo>
                    <a:cubicBezTo>
                      <a:pt x="0" y="16758"/>
                      <a:pt x="1210" y="21599"/>
                      <a:pt x="2699" y="21599"/>
                    </a:cubicBezTo>
                    <a:lnTo>
                      <a:pt x="18899" y="21599"/>
                    </a:lnTo>
                    <a:cubicBezTo>
                      <a:pt x="20389" y="21599"/>
                      <a:pt x="21600" y="16758"/>
                      <a:pt x="21600" y="10800"/>
                    </a:cubicBezTo>
                    <a:cubicBezTo>
                      <a:pt x="21600" y="4841"/>
                      <a:pt x="20389" y="0"/>
                      <a:pt x="18899"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tabLst/>
                  <a:defRPr/>
                </a:pPr>
                <a:endParaRPr kumimoji="0" lang="en-US" sz="1500" b="0" i="0" u="none" strike="noStrike" kern="1200" cap="none" spc="0" normalizeH="0" baseline="0" noProof="0" dirty="0">
                  <a:ln>
                    <a:noFill/>
                  </a:ln>
                  <a:solidFill>
                    <a:srgbClr val="95886F"/>
                  </a:solidFill>
                  <a:effectLst>
                    <a:outerShdw blurRad="38100" dist="38100" dir="2700000" algn="tl">
                      <a:srgbClr val="000000"/>
                    </a:outerShdw>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07" name="AutoShape 144"/>
              <p:cNvSpPr>
                <a:spLocks/>
              </p:cNvSpPr>
              <p:nvPr/>
            </p:nvSpPr>
            <p:spPr bwMode="auto">
              <a:xfrm>
                <a:off x="2944019" y="1928019"/>
                <a:ext cx="58738" cy="150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99" y="0"/>
                    </a:moveTo>
                    <a:lnTo>
                      <a:pt x="2699" y="0"/>
                    </a:lnTo>
                    <a:cubicBezTo>
                      <a:pt x="1210" y="0"/>
                      <a:pt x="0" y="4841"/>
                      <a:pt x="0" y="10800"/>
                    </a:cubicBezTo>
                    <a:cubicBezTo>
                      <a:pt x="0" y="16758"/>
                      <a:pt x="1210" y="21599"/>
                      <a:pt x="2699" y="21599"/>
                    </a:cubicBezTo>
                    <a:lnTo>
                      <a:pt x="18899" y="21599"/>
                    </a:lnTo>
                    <a:cubicBezTo>
                      <a:pt x="20389" y="21599"/>
                      <a:pt x="21600" y="16758"/>
                      <a:pt x="21600" y="10800"/>
                    </a:cubicBezTo>
                    <a:cubicBezTo>
                      <a:pt x="21600" y="4841"/>
                      <a:pt x="20389" y="0"/>
                      <a:pt x="18899"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tabLst/>
                  <a:defRPr/>
                </a:pPr>
                <a:endParaRPr kumimoji="0" lang="en-US" sz="1500" b="0" i="0" u="none" strike="noStrike" kern="1200" cap="none" spc="0" normalizeH="0" baseline="0" noProof="0" dirty="0">
                  <a:ln>
                    <a:noFill/>
                  </a:ln>
                  <a:solidFill>
                    <a:srgbClr val="95886F"/>
                  </a:solidFill>
                  <a:effectLst>
                    <a:outerShdw blurRad="38100" dist="38100" dir="2700000" algn="tl">
                      <a:srgbClr val="000000"/>
                    </a:outerShdw>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08" name="AutoShape 145"/>
              <p:cNvSpPr>
                <a:spLocks/>
              </p:cNvSpPr>
              <p:nvPr/>
            </p:nvSpPr>
            <p:spPr bwMode="auto">
              <a:xfrm>
                <a:off x="2944019" y="1885157"/>
                <a:ext cx="58738"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99" y="0"/>
                    </a:moveTo>
                    <a:lnTo>
                      <a:pt x="2699" y="0"/>
                    </a:lnTo>
                    <a:cubicBezTo>
                      <a:pt x="1210" y="0"/>
                      <a:pt x="0" y="4841"/>
                      <a:pt x="0" y="10800"/>
                    </a:cubicBezTo>
                    <a:cubicBezTo>
                      <a:pt x="0" y="16758"/>
                      <a:pt x="1210" y="21599"/>
                      <a:pt x="2699" y="21599"/>
                    </a:cubicBezTo>
                    <a:lnTo>
                      <a:pt x="18899" y="21599"/>
                    </a:lnTo>
                    <a:cubicBezTo>
                      <a:pt x="20389" y="21599"/>
                      <a:pt x="21600" y="16758"/>
                      <a:pt x="21600" y="10800"/>
                    </a:cubicBezTo>
                    <a:cubicBezTo>
                      <a:pt x="21600" y="4841"/>
                      <a:pt x="20389" y="0"/>
                      <a:pt x="18899"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tabLst/>
                  <a:defRPr/>
                </a:pPr>
                <a:endParaRPr kumimoji="0" lang="en-US" sz="1500" b="0" i="0" u="none" strike="noStrike" kern="1200" cap="none" spc="0" normalizeH="0" baseline="0" noProof="0" dirty="0">
                  <a:ln>
                    <a:noFill/>
                  </a:ln>
                  <a:solidFill>
                    <a:srgbClr val="95886F"/>
                  </a:solidFill>
                  <a:effectLst>
                    <a:outerShdw blurRad="38100" dist="38100" dir="2700000" algn="tl">
                      <a:srgbClr val="000000"/>
                    </a:outerShdw>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09" name="AutoShape 146"/>
              <p:cNvSpPr>
                <a:spLocks/>
              </p:cNvSpPr>
              <p:nvPr/>
            </p:nvSpPr>
            <p:spPr bwMode="auto">
              <a:xfrm>
                <a:off x="2697957" y="1826419"/>
                <a:ext cx="86519" cy="61119"/>
              </a:xfrm>
              <a:custGeom>
                <a:avLst/>
                <a:gdLst>
                  <a:gd name="T0" fmla="+- 0 10822 44"/>
                  <a:gd name="T1" fmla="*/ T0 w 21556"/>
                  <a:gd name="T2" fmla="+- 0 10826 53"/>
                  <a:gd name="T3" fmla="*/ 10826 h 21547"/>
                  <a:gd name="T4" fmla="+- 0 10822 44"/>
                  <a:gd name="T5" fmla="*/ T4 w 21556"/>
                  <a:gd name="T6" fmla="+- 0 10826 53"/>
                  <a:gd name="T7" fmla="*/ 10826 h 21547"/>
                  <a:gd name="T8" fmla="+- 0 10822 44"/>
                  <a:gd name="T9" fmla="*/ T8 w 21556"/>
                  <a:gd name="T10" fmla="+- 0 10826 53"/>
                  <a:gd name="T11" fmla="*/ 10826 h 21547"/>
                  <a:gd name="T12" fmla="+- 0 10822 44"/>
                  <a:gd name="T13" fmla="*/ T12 w 21556"/>
                  <a:gd name="T14" fmla="+- 0 10826 53"/>
                  <a:gd name="T15" fmla="*/ 10826 h 21547"/>
                </a:gdLst>
                <a:ahLst/>
                <a:cxnLst>
                  <a:cxn ang="0">
                    <a:pos x="T1" y="T3"/>
                  </a:cxn>
                  <a:cxn ang="0">
                    <a:pos x="T5" y="T7"/>
                  </a:cxn>
                  <a:cxn ang="0">
                    <a:pos x="T9" y="T11"/>
                  </a:cxn>
                  <a:cxn ang="0">
                    <a:pos x="T13" y="T15"/>
                  </a:cxn>
                </a:cxnLst>
                <a:rect l="0" t="0" r="r" b="b"/>
                <a:pathLst>
                  <a:path w="21556" h="21547">
                    <a:moveTo>
                      <a:pt x="19751" y="2"/>
                    </a:moveTo>
                    <a:lnTo>
                      <a:pt x="3200" y="1845"/>
                    </a:lnTo>
                    <a:cubicBezTo>
                      <a:pt x="2215" y="2010"/>
                      <a:pt x="1272" y="3284"/>
                      <a:pt x="1106" y="4676"/>
                    </a:cubicBezTo>
                    <a:lnTo>
                      <a:pt x="1" y="18986"/>
                    </a:lnTo>
                    <a:cubicBezTo>
                      <a:pt x="-44" y="20398"/>
                      <a:pt x="724" y="21547"/>
                      <a:pt x="1712" y="21547"/>
                    </a:cubicBezTo>
                    <a:cubicBezTo>
                      <a:pt x="2698" y="21547"/>
                      <a:pt x="3542" y="20398"/>
                      <a:pt x="3582" y="18978"/>
                    </a:cubicBezTo>
                    <a:lnTo>
                      <a:pt x="4185" y="9251"/>
                    </a:lnTo>
                    <a:cubicBezTo>
                      <a:pt x="4319" y="7849"/>
                      <a:pt x="5235" y="6592"/>
                      <a:pt x="6220" y="6447"/>
                    </a:cubicBezTo>
                    <a:lnTo>
                      <a:pt x="19751" y="5128"/>
                    </a:lnTo>
                    <a:cubicBezTo>
                      <a:pt x="20743" y="5078"/>
                      <a:pt x="21556" y="3884"/>
                      <a:pt x="21556" y="2467"/>
                    </a:cubicBezTo>
                    <a:cubicBezTo>
                      <a:pt x="21556" y="1055"/>
                      <a:pt x="20743" y="-53"/>
                      <a:pt x="19751" y="2"/>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tabLst/>
                  <a:defRPr/>
                </a:pPr>
                <a:endParaRPr kumimoji="0" lang="en-US" sz="1500" b="0" i="0" u="none" strike="noStrike" kern="1200" cap="none" spc="0" normalizeH="0" baseline="0" noProof="0" dirty="0">
                  <a:ln>
                    <a:noFill/>
                  </a:ln>
                  <a:solidFill>
                    <a:srgbClr val="95886F"/>
                  </a:solidFill>
                  <a:effectLst>
                    <a:outerShdw blurRad="38100" dist="38100" dir="2700000" algn="tl">
                      <a:srgbClr val="000000"/>
                    </a:outerShdw>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grpSp>
      </p:grpSp>
      <p:sp>
        <p:nvSpPr>
          <p:cNvPr id="52" name="文本框 51"/>
          <p:cNvSpPr txBox="1"/>
          <p:nvPr/>
        </p:nvSpPr>
        <p:spPr>
          <a:xfrm>
            <a:off x="1199861" y="716170"/>
            <a:ext cx="1774845" cy="523220"/>
          </a:xfrm>
          <a:prstGeom prst="rect">
            <a:avLst/>
          </a:prstGeom>
          <a:noFill/>
        </p:spPr>
        <p:txBody>
          <a:bodyPr wrap="none" rtlCol="0">
            <a:spAutoFit/>
          </a:bodyPr>
          <a:lstStyle/>
          <a:p>
            <a:r>
              <a:rPr lang="zh-CN" altLang="en-US" sz="2800" spc="300" dirty="0" smtClean="0">
                <a:solidFill>
                  <a:prstClr val="black">
                    <a:lumMod val="85000"/>
                    <a:lumOff val="15000"/>
                  </a:prst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市场</a:t>
            </a:r>
            <a:r>
              <a:rPr lang="zh-CN" altLang="en-US" sz="2800" spc="300" dirty="0">
                <a:solidFill>
                  <a:prstClr val="black">
                    <a:lumMod val="85000"/>
                    <a:lumOff val="15000"/>
                  </a:prst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潜力</a:t>
            </a:r>
          </a:p>
        </p:txBody>
      </p:sp>
      <p:sp>
        <p:nvSpPr>
          <p:cNvPr id="53" name="文本框 52"/>
          <p:cNvSpPr txBox="1"/>
          <p:nvPr/>
        </p:nvSpPr>
        <p:spPr>
          <a:xfrm>
            <a:off x="258644" y="66146"/>
            <a:ext cx="1040590" cy="1015663"/>
          </a:xfrm>
          <a:prstGeom prst="rect">
            <a:avLst/>
          </a:prstGeom>
          <a:noFill/>
        </p:spPr>
        <p:txBody>
          <a:bodyPr wrap="square" rtlCol="0">
            <a:spAutoFit/>
          </a:bodyPr>
          <a:lstStyle>
            <a:defPPr>
              <a:defRPr lang="zh-CN"/>
            </a:defPPr>
            <a:lvl1pPr algn="just">
              <a:defRPr sz="9600">
                <a:solidFill>
                  <a:schemeClr val="tx1">
                    <a:lumMod val="75000"/>
                    <a:lumOff val="25000"/>
                  </a:schemeClr>
                </a:solidFill>
                <a:latin typeface="Aharoni" panose="02010803020104030203" pitchFamily="2" charset="-79"/>
                <a:ea typeface="LiHei Pro" panose="02010601030101010101" pitchFamily="2" charset="-122"/>
                <a:cs typeface="Aharoni" panose="02010803020104030203" pitchFamily="2" charset="-79"/>
              </a:defRPr>
            </a:lvl1pPr>
          </a:lstStyle>
          <a:p>
            <a:r>
              <a:rPr lang="en-US" altLang="zh-CN" sz="6000" dirty="0" smtClean="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02</a:t>
            </a:r>
            <a:endParaRPr lang="zh-CN" altLang="en-US" sz="6000"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cxnSp>
        <p:nvCxnSpPr>
          <p:cNvPr id="54" name="直接连接符 53"/>
          <p:cNvCxnSpPr/>
          <p:nvPr/>
        </p:nvCxnSpPr>
        <p:spPr>
          <a:xfrm flipH="1">
            <a:off x="973488" y="647670"/>
            <a:ext cx="452746" cy="434139"/>
          </a:xfrm>
          <a:prstGeom prst="line">
            <a:avLst/>
          </a:prstGeom>
          <a:ln w="15875" cap="rnd">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552427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fade">
                                      <p:cBhvr>
                                        <p:cTn id="7" dur="500"/>
                                        <p:tgtEl>
                                          <p:spTgt spid="53"/>
                                        </p:tgtEl>
                                      </p:cBhvr>
                                    </p:animEffect>
                                  </p:childTnLst>
                                </p:cTn>
                              </p:par>
                              <p:par>
                                <p:cTn id="8" presetID="42" presetClass="path" presetSubtype="0" decel="30000" fill="hold" grpId="1" nodeType="withEffect">
                                  <p:stCondLst>
                                    <p:cond delay="0"/>
                                  </p:stCondLst>
                                  <p:childTnLst>
                                    <p:animMotion origin="layout" path="M -2.08333E-6 -4.81481E-6 L 0.03373 0.04399 " pathEditMode="relative" rAng="0" ptsTypes="AA">
                                      <p:cBhvr>
                                        <p:cTn id="9" dur="750" spd="-100000" fill="hold"/>
                                        <p:tgtEl>
                                          <p:spTgt spid="53"/>
                                        </p:tgtEl>
                                        <p:attrNameLst>
                                          <p:attrName>ppt_x</p:attrName>
                                          <p:attrName>ppt_y</p:attrName>
                                        </p:attrNameLst>
                                      </p:cBhvr>
                                      <p:rCtr x="1680" y="2199"/>
                                    </p:animMotion>
                                  </p:childTnLst>
                                </p:cTn>
                              </p:par>
                              <p:par>
                                <p:cTn id="10" presetID="31" presetClass="entr" presetSubtype="0" fill="hold" nodeType="withEffect">
                                  <p:stCondLst>
                                    <p:cond delay="0"/>
                                  </p:stCondLst>
                                  <p:childTnLst>
                                    <p:set>
                                      <p:cBhvr>
                                        <p:cTn id="11" dur="1" fill="hold">
                                          <p:stCondLst>
                                            <p:cond delay="0"/>
                                          </p:stCondLst>
                                        </p:cTn>
                                        <p:tgtEl>
                                          <p:spTgt spid="54"/>
                                        </p:tgtEl>
                                        <p:attrNameLst>
                                          <p:attrName>style.visibility</p:attrName>
                                        </p:attrNameLst>
                                      </p:cBhvr>
                                      <p:to>
                                        <p:strVal val="visible"/>
                                      </p:to>
                                    </p:set>
                                    <p:anim calcmode="lin" valueType="num">
                                      <p:cBhvr>
                                        <p:cTn id="12" dur="1000" fill="hold"/>
                                        <p:tgtEl>
                                          <p:spTgt spid="54"/>
                                        </p:tgtEl>
                                        <p:attrNameLst>
                                          <p:attrName>ppt_w</p:attrName>
                                        </p:attrNameLst>
                                      </p:cBhvr>
                                      <p:tavLst>
                                        <p:tav tm="0">
                                          <p:val>
                                            <p:fltVal val="0"/>
                                          </p:val>
                                        </p:tav>
                                        <p:tav tm="100000">
                                          <p:val>
                                            <p:strVal val="#ppt_w"/>
                                          </p:val>
                                        </p:tav>
                                      </p:tavLst>
                                    </p:anim>
                                    <p:anim calcmode="lin" valueType="num">
                                      <p:cBhvr>
                                        <p:cTn id="13" dur="1000" fill="hold"/>
                                        <p:tgtEl>
                                          <p:spTgt spid="54"/>
                                        </p:tgtEl>
                                        <p:attrNameLst>
                                          <p:attrName>ppt_h</p:attrName>
                                        </p:attrNameLst>
                                      </p:cBhvr>
                                      <p:tavLst>
                                        <p:tav tm="0">
                                          <p:val>
                                            <p:fltVal val="0"/>
                                          </p:val>
                                        </p:tav>
                                        <p:tav tm="100000">
                                          <p:val>
                                            <p:strVal val="#ppt_h"/>
                                          </p:val>
                                        </p:tav>
                                      </p:tavLst>
                                    </p:anim>
                                    <p:anim calcmode="lin" valueType="num">
                                      <p:cBhvr>
                                        <p:cTn id="14" dur="1000" fill="hold"/>
                                        <p:tgtEl>
                                          <p:spTgt spid="54"/>
                                        </p:tgtEl>
                                        <p:attrNameLst>
                                          <p:attrName>style.rotation</p:attrName>
                                        </p:attrNameLst>
                                      </p:cBhvr>
                                      <p:tavLst>
                                        <p:tav tm="0">
                                          <p:val>
                                            <p:fltVal val="90"/>
                                          </p:val>
                                        </p:tav>
                                        <p:tav tm="100000">
                                          <p:val>
                                            <p:fltVal val="0"/>
                                          </p:val>
                                        </p:tav>
                                      </p:tavLst>
                                    </p:anim>
                                    <p:animEffect transition="in" filter="fade">
                                      <p:cBhvr>
                                        <p:cTn id="15" dur="1000"/>
                                        <p:tgtEl>
                                          <p:spTgt spid="54"/>
                                        </p:tgtEl>
                                      </p:cBhvr>
                                    </p:animEffect>
                                  </p:childTnLst>
                                </p:cTn>
                              </p:par>
                              <p:par>
                                <p:cTn id="16" presetID="42" presetClass="entr" presetSubtype="0" fill="hold" grpId="0" nodeType="withEffect">
                                  <p:stCondLst>
                                    <p:cond delay="0"/>
                                  </p:stCondLst>
                                  <p:childTnLst>
                                    <p:set>
                                      <p:cBhvr>
                                        <p:cTn id="17" dur="1" fill="hold">
                                          <p:stCondLst>
                                            <p:cond delay="0"/>
                                          </p:stCondLst>
                                        </p:cTn>
                                        <p:tgtEl>
                                          <p:spTgt spid="52"/>
                                        </p:tgtEl>
                                        <p:attrNameLst>
                                          <p:attrName>style.visibility</p:attrName>
                                        </p:attrNameLst>
                                      </p:cBhvr>
                                      <p:to>
                                        <p:strVal val="visible"/>
                                      </p:to>
                                    </p:set>
                                    <p:animEffect transition="in" filter="fade">
                                      <p:cBhvr>
                                        <p:cTn id="18" dur="1000"/>
                                        <p:tgtEl>
                                          <p:spTgt spid="52"/>
                                        </p:tgtEl>
                                      </p:cBhvr>
                                    </p:animEffect>
                                    <p:anim calcmode="lin" valueType="num">
                                      <p:cBhvr>
                                        <p:cTn id="19" dur="1000" fill="hold"/>
                                        <p:tgtEl>
                                          <p:spTgt spid="52"/>
                                        </p:tgtEl>
                                        <p:attrNameLst>
                                          <p:attrName>ppt_x</p:attrName>
                                        </p:attrNameLst>
                                      </p:cBhvr>
                                      <p:tavLst>
                                        <p:tav tm="0">
                                          <p:val>
                                            <p:strVal val="#ppt_x"/>
                                          </p:val>
                                        </p:tav>
                                        <p:tav tm="100000">
                                          <p:val>
                                            <p:strVal val="#ppt_x"/>
                                          </p:val>
                                        </p:tav>
                                      </p:tavLst>
                                    </p:anim>
                                    <p:anim calcmode="lin" valueType="num">
                                      <p:cBhvr>
                                        <p:cTn id="20" dur="1000" fill="hold"/>
                                        <p:tgtEl>
                                          <p:spTgt spid="52"/>
                                        </p:tgtEl>
                                        <p:attrNameLst>
                                          <p:attrName>ppt_y</p:attrName>
                                        </p:attrNameLst>
                                      </p:cBhvr>
                                      <p:tavLst>
                                        <p:tav tm="0">
                                          <p:val>
                                            <p:strVal val="#ppt_y+.1"/>
                                          </p:val>
                                        </p:tav>
                                        <p:tav tm="100000">
                                          <p:val>
                                            <p:strVal val="#ppt_y"/>
                                          </p:val>
                                        </p:tav>
                                      </p:tavLst>
                                    </p:anim>
                                  </p:childTnLst>
                                </p:cTn>
                              </p:par>
                            </p:childTnLst>
                          </p:cTn>
                        </p:par>
                        <p:par>
                          <p:cTn id="21" fill="hold">
                            <p:stCondLst>
                              <p:cond delay="1000"/>
                            </p:stCondLst>
                            <p:childTnLst>
                              <p:par>
                                <p:cTn id="22" presetID="23" presetClass="entr" presetSubtype="288" fill="hold" nodeType="afterEffect">
                                  <p:stCondLst>
                                    <p:cond delay="0"/>
                                  </p:stCondLst>
                                  <p:childTnLst>
                                    <p:set>
                                      <p:cBhvr>
                                        <p:cTn id="23" dur="1" fill="hold">
                                          <p:stCondLst>
                                            <p:cond delay="0"/>
                                          </p:stCondLst>
                                        </p:cTn>
                                        <p:tgtEl>
                                          <p:spTgt spid="162"/>
                                        </p:tgtEl>
                                        <p:attrNameLst>
                                          <p:attrName>style.visibility</p:attrName>
                                        </p:attrNameLst>
                                      </p:cBhvr>
                                      <p:to>
                                        <p:strVal val="visible"/>
                                      </p:to>
                                    </p:set>
                                    <p:anim calcmode="lin" valueType="num">
                                      <p:cBhvr>
                                        <p:cTn id="24" dur="500" fill="hold"/>
                                        <p:tgtEl>
                                          <p:spTgt spid="162"/>
                                        </p:tgtEl>
                                        <p:attrNameLst>
                                          <p:attrName>ppt_w</p:attrName>
                                        </p:attrNameLst>
                                      </p:cBhvr>
                                      <p:tavLst>
                                        <p:tav tm="0">
                                          <p:val>
                                            <p:strVal val="4/3*#ppt_w"/>
                                          </p:val>
                                        </p:tav>
                                        <p:tav tm="100000">
                                          <p:val>
                                            <p:strVal val="#ppt_w"/>
                                          </p:val>
                                        </p:tav>
                                      </p:tavLst>
                                    </p:anim>
                                    <p:anim calcmode="lin" valueType="num">
                                      <p:cBhvr>
                                        <p:cTn id="25" dur="500" fill="hold"/>
                                        <p:tgtEl>
                                          <p:spTgt spid="162"/>
                                        </p:tgtEl>
                                        <p:attrNameLst>
                                          <p:attrName>ppt_h</p:attrName>
                                        </p:attrNameLst>
                                      </p:cBhvr>
                                      <p:tavLst>
                                        <p:tav tm="0">
                                          <p:val>
                                            <p:strVal val="4/3*#ppt_h"/>
                                          </p:val>
                                        </p:tav>
                                        <p:tav tm="100000">
                                          <p:val>
                                            <p:strVal val="#ppt_h"/>
                                          </p:val>
                                        </p:tav>
                                      </p:tavLst>
                                    </p:anim>
                                  </p:childTnLst>
                                </p:cTn>
                              </p:par>
                            </p:childTnLst>
                          </p:cTn>
                        </p:par>
                        <p:par>
                          <p:cTn id="26" fill="hold">
                            <p:stCondLst>
                              <p:cond delay="1500"/>
                            </p:stCondLst>
                            <p:childTnLst>
                              <p:par>
                                <p:cTn id="27" presetID="53" presetClass="entr" presetSubtype="16" fill="hold" nodeType="afterEffect">
                                  <p:stCondLst>
                                    <p:cond delay="0"/>
                                  </p:stCondLst>
                                  <p:childTnLst>
                                    <p:set>
                                      <p:cBhvr>
                                        <p:cTn id="28" dur="1" fill="hold">
                                          <p:stCondLst>
                                            <p:cond delay="0"/>
                                          </p:stCondLst>
                                        </p:cTn>
                                        <p:tgtEl>
                                          <p:spTgt spid="200"/>
                                        </p:tgtEl>
                                        <p:attrNameLst>
                                          <p:attrName>style.visibility</p:attrName>
                                        </p:attrNameLst>
                                      </p:cBhvr>
                                      <p:to>
                                        <p:strVal val="visible"/>
                                      </p:to>
                                    </p:set>
                                    <p:anim calcmode="lin" valueType="num">
                                      <p:cBhvr>
                                        <p:cTn id="29" dur="500" fill="hold"/>
                                        <p:tgtEl>
                                          <p:spTgt spid="200"/>
                                        </p:tgtEl>
                                        <p:attrNameLst>
                                          <p:attrName>ppt_w</p:attrName>
                                        </p:attrNameLst>
                                      </p:cBhvr>
                                      <p:tavLst>
                                        <p:tav tm="0">
                                          <p:val>
                                            <p:fltVal val="0"/>
                                          </p:val>
                                        </p:tav>
                                        <p:tav tm="100000">
                                          <p:val>
                                            <p:strVal val="#ppt_w"/>
                                          </p:val>
                                        </p:tav>
                                      </p:tavLst>
                                    </p:anim>
                                    <p:anim calcmode="lin" valueType="num">
                                      <p:cBhvr>
                                        <p:cTn id="30" dur="500" fill="hold"/>
                                        <p:tgtEl>
                                          <p:spTgt spid="200"/>
                                        </p:tgtEl>
                                        <p:attrNameLst>
                                          <p:attrName>ppt_h</p:attrName>
                                        </p:attrNameLst>
                                      </p:cBhvr>
                                      <p:tavLst>
                                        <p:tav tm="0">
                                          <p:val>
                                            <p:fltVal val="0"/>
                                          </p:val>
                                        </p:tav>
                                        <p:tav tm="100000">
                                          <p:val>
                                            <p:strVal val="#ppt_h"/>
                                          </p:val>
                                        </p:tav>
                                      </p:tavLst>
                                    </p:anim>
                                    <p:animEffect transition="in" filter="fade">
                                      <p:cBhvr>
                                        <p:cTn id="31" dur="500"/>
                                        <p:tgtEl>
                                          <p:spTgt spid="200"/>
                                        </p:tgtEl>
                                      </p:cBhvr>
                                    </p:animEffect>
                                  </p:childTnLst>
                                </p:cTn>
                              </p:par>
                            </p:childTnLst>
                          </p:cTn>
                        </p:par>
                        <p:par>
                          <p:cTn id="32" fill="hold">
                            <p:stCondLst>
                              <p:cond delay="2000"/>
                            </p:stCondLst>
                            <p:childTnLst>
                              <p:par>
                                <p:cTn id="33" presetID="42" presetClass="entr" presetSubtype="0" fill="hold" grpId="0" nodeType="afterEffect">
                                  <p:stCondLst>
                                    <p:cond delay="0"/>
                                  </p:stCondLst>
                                  <p:childTnLst>
                                    <p:set>
                                      <p:cBhvr>
                                        <p:cTn id="34" dur="1" fill="hold">
                                          <p:stCondLst>
                                            <p:cond delay="0"/>
                                          </p:stCondLst>
                                        </p:cTn>
                                        <p:tgtEl>
                                          <p:spTgt spid="179"/>
                                        </p:tgtEl>
                                        <p:attrNameLst>
                                          <p:attrName>style.visibility</p:attrName>
                                        </p:attrNameLst>
                                      </p:cBhvr>
                                      <p:to>
                                        <p:strVal val="visible"/>
                                      </p:to>
                                    </p:set>
                                    <p:animEffect transition="in" filter="fade">
                                      <p:cBhvr>
                                        <p:cTn id="35" dur="750"/>
                                        <p:tgtEl>
                                          <p:spTgt spid="179"/>
                                        </p:tgtEl>
                                      </p:cBhvr>
                                    </p:animEffect>
                                    <p:anim calcmode="lin" valueType="num">
                                      <p:cBhvr>
                                        <p:cTn id="36" dur="750" fill="hold"/>
                                        <p:tgtEl>
                                          <p:spTgt spid="179"/>
                                        </p:tgtEl>
                                        <p:attrNameLst>
                                          <p:attrName>ppt_x</p:attrName>
                                        </p:attrNameLst>
                                      </p:cBhvr>
                                      <p:tavLst>
                                        <p:tav tm="0">
                                          <p:val>
                                            <p:strVal val="#ppt_x"/>
                                          </p:val>
                                        </p:tav>
                                        <p:tav tm="100000">
                                          <p:val>
                                            <p:strVal val="#ppt_x"/>
                                          </p:val>
                                        </p:tav>
                                      </p:tavLst>
                                    </p:anim>
                                    <p:anim calcmode="lin" valueType="num">
                                      <p:cBhvr>
                                        <p:cTn id="37" dur="750" fill="hold"/>
                                        <p:tgtEl>
                                          <p:spTgt spid="179"/>
                                        </p:tgtEl>
                                        <p:attrNameLst>
                                          <p:attrName>ppt_y</p:attrName>
                                        </p:attrNameLst>
                                      </p:cBhvr>
                                      <p:tavLst>
                                        <p:tav tm="0">
                                          <p:val>
                                            <p:strVal val="#ppt_y+.1"/>
                                          </p:val>
                                        </p:tav>
                                        <p:tav tm="100000">
                                          <p:val>
                                            <p:strVal val="#ppt_y"/>
                                          </p:val>
                                        </p:tav>
                                      </p:tavLst>
                                    </p:anim>
                                  </p:childTnLst>
                                </p:cTn>
                              </p:par>
                            </p:childTnLst>
                          </p:cTn>
                        </p:par>
                        <p:par>
                          <p:cTn id="38" fill="hold">
                            <p:stCondLst>
                              <p:cond delay="2750"/>
                            </p:stCondLst>
                            <p:childTnLst>
                              <p:par>
                                <p:cTn id="39" presetID="12" presetClass="entr" presetSubtype="1" fill="hold" grpId="0" nodeType="afterEffect">
                                  <p:stCondLst>
                                    <p:cond delay="0"/>
                                  </p:stCondLst>
                                  <p:childTnLst>
                                    <p:set>
                                      <p:cBhvr>
                                        <p:cTn id="40" dur="1" fill="hold">
                                          <p:stCondLst>
                                            <p:cond delay="0"/>
                                          </p:stCondLst>
                                        </p:cTn>
                                        <p:tgtEl>
                                          <p:spTgt spid="177"/>
                                        </p:tgtEl>
                                        <p:attrNameLst>
                                          <p:attrName>style.visibility</p:attrName>
                                        </p:attrNameLst>
                                      </p:cBhvr>
                                      <p:to>
                                        <p:strVal val="visible"/>
                                      </p:to>
                                    </p:set>
                                    <p:anim calcmode="lin" valueType="num">
                                      <p:cBhvr additive="base">
                                        <p:cTn id="41" dur="500"/>
                                        <p:tgtEl>
                                          <p:spTgt spid="177"/>
                                        </p:tgtEl>
                                        <p:attrNameLst>
                                          <p:attrName>ppt_y</p:attrName>
                                        </p:attrNameLst>
                                      </p:cBhvr>
                                      <p:tavLst>
                                        <p:tav tm="0">
                                          <p:val>
                                            <p:strVal val="#ppt_y-#ppt_h*1.125000"/>
                                          </p:val>
                                        </p:tav>
                                        <p:tav tm="100000">
                                          <p:val>
                                            <p:strVal val="#ppt_y"/>
                                          </p:val>
                                        </p:tav>
                                      </p:tavLst>
                                    </p:anim>
                                    <p:animEffect transition="in" filter="wipe(down)">
                                      <p:cBhvr>
                                        <p:cTn id="42" dur="500"/>
                                        <p:tgtEl>
                                          <p:spTgt spid="177"/>
                                        </p:tgtEl>
                                      </p:cBhvr>
                                    </p:animEffect>
                                  </p:childTnLst>
                                </p:cTn>
                              </p:par>
                              <p:par>
                                <p:cTn id="43" presetID="12" presetClass="entr" presetSubtype="1" fill="hold" grpId="0" nodeType="withEffect">
                                  <p:stCondLst>
                                    <p:cond delay="0"/>
                                  </p:stCondLst>
                                  <p:childTnLst>
                                    <p:set>
                                      <p:cBhvr>
                                        <p:cTn id="44" dur="1" fill="hold">
                                          <p:stCondLst>
                                            <p:cond delay="0"/>
                                          </p:stCondLst>
                                        </p:cTn>
                                        <p:tgtEl>
                                          <p:spTgt spid="178"/>
                                        </p:tgtEl>
                                        <p:attrNameLst>
                                          <p:attrName>style.visibility</p:attrName>
                                        </p:attrNameLst>
                                      </p:cBhvr>
                                      <p:to>
                                        <p:strVal val="visible"/>
                                      </p:to>
                                    </p:set>
                                    <p:anim calcmode="lin" valueType="num">
                                      <p:cBhvr additive="base">
                                        <p:cTn id="45" dur="500"/>
                                        <p:tgtEl>
                                          <p:spTgt spid="178"/>
                                        </p:tgtEl>
                                        <p:attrNameLst>
                                          <p:attrName>ppt_y</p:attrName>
                                        </p:attrNameLst>
                                      </p:cBhvr>
                                      <p:tavLst>
                                        <p:tav tm="0">
                                          <p:val>
                                            <p:strVal val="#ppt_y-#ppt_h*1.125000"/>
                                          </p:val>
                                        </p:tav>
                                        <p:tav tm="100000">
                                          <p:val>
                                            <p:strVal val="#ppt_y"/>
                                          </p:val>
                                        </p:tav>
                                      </p:tavLst>
                                    </p:anim>
                                    <p:animEffect transition="in" filter="wipe(down)">
                                      <p:cBhvr>
                                        <p:cTn id="46" dur="500"/>
                                        <p:tgtEl>
                                          <p:spTgt spid="178"/>
                                        </p:tgtEl>
                                      </p:cBhvr>
                                    </p:animEffect>
                                  </p:childTnLst>
                                </p:cTn>
                              </p:par>
                            </p:childTnLst>
                          </p:cTn>
                        </p:par>
                        <p:par>
                          <p:cTn id="47" fill="hold">
                            <p:stCondLst>
                              <p:cond delay="3250"/>
                            </p:stCondLst>
                            <p:childTnLst>
                              <p:par>
                                <p:cTn id="48" presetID="53" presetClass="entr" presetSubtype="16" fill="hold" nodeType="afterEffect">
                                  <p:stCondLst>
                                    <p:cond delay="0"/>
                                  </p:stCondLst>
                                  <p:childTnLst>
                                    <p:set>
                                      <p:cBhvr>
                                        <p:cTn id="49" dur="1" fill="hold">
                                          <p:stCondLst>
                                            <p:cond delay="0"/>
                                          </p:stCondLst>
                                        </p:cTn>
                                        <p:tgtEl>
                                          <p:spTgt spid="189"/>
                                        </p:tgtEl>
                                        <p:attrNameLst>
                                          <p:attrName>style.visibility</p:attrName>
                                        </p:attrNameLst>
                                      </p:cBhvr>
                                      <p:to>
                                        <p:strVal val="visible"/>
                                      </p:to>
                                    </p:set>
                                    <p:anim calcmode="lin" valueType="num">
                                      <p:cBhvr>
                                        <p:cTn id="50" dur="500" fill="hold"/>
                                        <p:tgtEl>
                                          <p:spTgt spid="189"/>
                                        </p:tgtEl>
                                        <p:attrNameLst>
                                          <p:attrName>ppt_w</p:attrName>
                                        </p:attrNameLst>
                                      </p:cBhvr>
                                      <p:tavLst>
                                        <p:tav tm="0">
                                          <p:val>
                                            <p:fltVal val="0"/>
                                          </p:val>
                                        </p:tav>
                                        <p:tav tm="100000">
                                          <p:val>
                                            <p:strVal val="#ppt_w"/>
                                          </p:val>
                                        </p:tav>
                                      </p:tavLst>
                                    </p:anim>
                                    <p:anim calcmode="lin" valueType="num">
                                      <p:cBhvr>
                                        <p:cTn id="51" dur="500" fill="hold"/>
                                        <p:tgtEl>
                                          <p:spTgt spid="189"/>
                                        </p:tgtEl>
                                        <p:attrNameLst>
                                          <p:attrName>ppt_h</p:attrName>
                                        </p:attrNameLst>
                                      </p:cBhvr>
                                      <p:tavLst>
                                        <p:tav tm="0">
                                          <p:val>
                                            <p:fltVal val="0"/>
                                          </p:val>
                                        </p:tav>
                                        <p:tav tm="100000">
                                          <p:val>
                                            <p:strVal val="#ppt_h"/>
                                          </p:val>
                                        </p:tav>
                                      </p:tavLst>
                                    </p:anim>
                                    <p:animEffect transition="in" filter="fade">
                                      <p:cBhvr>
                                        <p:cTn id="52" dur="500"/>
                                        <p:tgtEl>
                                          <p:spTgt spid="189"/>
                                        </p:tgtEl>
                                      </p:cBhvr>
                                    </p:animEffect>
                                  </p:childTnLst>
                                </p:cTn>
                              </p:par>
                            </p:childTnLst>
                          </p:cTn>
                        </p:par>
                        <p:par>
                          <p:cTn id="53" fill="hold">
                            <p:stCondLst>
                              <p:cond delay="3750"/>
                            </p:stCondLst>
                            <p:childTnLst>
                              <p:par>
                                <p:cTn id="54" presetID="42" presetClass="entr" presetSubtype="0" fill="hold" grpId="0" nodeType="afterEffect">
                                  <p:stCondLst>
                                    <p:cond delay="0"/>
                                  </p:stCondLst>
                                  <p:childTnLst>
                                    <p:set>
                                      <p:cBhvr>
                                        <p:cTn id="55" dur="1" fill="hold">
                                          <p:stCondLst>
                                            <p:cond delay="0"/>
                                          </p:stCondLst>
                                        </p:cTn>
                                        <p:tgtEl>
                                          <p:spTgt spid="173"/>
                                        </p:tgtEl>
                                        <p:attrNameLst>
                                          <p:attrName>style.visibility</p:attrName>
                                        </p:attrNameLst>
                                      </p:cBhvr>
                                      <p:to>
                                        <p:strVal val="visible"/>
                                      </p:to>
                                    </p:set>
                                    <p:animEffect transition="in" filter="fade">
                                      <p:cBhvr>
                                        <p:cTn id="56" dur="750"/>
                                        <p:tgtEl>
                                          <p:spTgt spid="173"/>
                                        </p:tgtEl>
                                      </p:cBhvr>
                                    </p:animEffect>
                                    <p:anim calcmode="lin" valueType="num">
                                      <p:cBhvr>
                                        <p:cTn id="57" dur="750" fill="hold"/>
                                        <p:tgtEl>
                                          <p:spTgt spid="173"/>
                                        </p:tgtEl>
                                        <p:attrNameLst>
                                          <p:attrName>ppt_x</p:attrName>
                                        </p:attrNameLst>
                                      </p:cBhvr>
                                      <p:tavLst>
                                        <p:tav tm="0">
                                          <p:val>
                                            <p:strVal val="#ppt_x"/>
                                          </p:val>
                                        </p:tav>
                                        <p:tav tm="100000">
                                          <p:val>
                                            <p:strVal val="#ppt_x"/>
                                          </p:val>
                                        </p:tav>
                                      </p:tavLst>
                                    </p:anim>
                                    <p:anim calcmode="lin" valueType="num">
                                      <p:cBhvr>
                                        <p:cTn id="58" dur="750" fill="hold"/>
                                        <p:tgtEl>
                                          <p:spTgt spid="173"/>
                                        </p:tgtEl>
                                        <p:attrNameLst>
                                          <p:attrName>ppt_y</p:attrName>
                                        </p:attrNameLst>
                                      </p:cBhvr>
                                      <p:tavLst>
                                        <p:tav tm="0">
                                          <p:val>
                                            <p:strVal val="#ppt_y+.1"/>
                                          </p:val>
                                        </p:tav>
                                        <p:tav tm="100000">
                                          <p:val>
                                            <p:strVal val="#ppt_y"/>
                                          </p:val>
                                        </p:tav>
                                      </p:tavLst>
                                    </p:anim>
                                  </p:childTnLst>
                                </p:cTn>
                              </p:par>
                            </p:childTnLst>
                          </p:cTn>
                        </p:par>
                        <p:par>
                          <p:cTn id="59" fill="hold">
                            <p:stCondLst>
                              <p:cond delay="4500"/>
                            </p:stCondLst>
                            <p:childTnLst>
                              <p:par>
                                <p:cTn id="60" presetID="12" presetClass="entr" presetSubtype="1" fill="hold" grpId="0" nodeType="afterEffect">
                                  <p:stCondLst>
                                    <p:cond delay="0"/>
                                  </p:stCondLst>
                                  <p:childTnLst>
                                    <p:set>
                                      <p:cBhvr>
                                        <p:cTn id="61" dur="1" fill="hold">
                                          <p:stCondLst>
                                            <p:cond delay="0"/>
                                          </p:stCondLst>
                                        </p:cTn>
                                        <p:tgtEl>
                                          <p:spTgt spid="171"/>
                                        </p:tgtEl>
                                        <p:attrNameLst>
                                          <p:attrName>style.visibility</p:attrName>
                                        </p:attrNameLst>
                                      </p:cBhvr>
                                      <p:to>
                                        <p:strVal val="visible"/>
                                      </p:to>
                                    </p:set>
                                    <p:anim calcmode="lin" valueType="num">
                                      <p:cBhvr additive="base">
                                        <p:cTn id="62" dur="500"/>
                                        <p:tgtEl>
                                          <p:spTgt spid="171"/>
                                        </p:tgtEl>
                                        <p:attrNameLst>
                                          <p:attrName>ppt_y</p:attrName>
                                        </p:attrNameLst>
                                      </p:cBhvr>
                                      <p:tavLst>
                                        <p:tav tm="0">
                                          <p:val>
                                            <p:strVal val="#ppt_y-#ppt_h*1.125000"/>
                                          </p:val>
                                        </p:tav>
                                        <p:tav tm="100000">
                                          <p:val>
                                            <p:strVal val="#ppt_y"/>
                                          </p:val>
                                        </p:tav>
                                      </p:tavLst>
                                    </p:anim>
                                    <p:animEffect transition="in" filter="wipe(down)">
                                      <p:cBhvr>
                                        <p:cTn id="63" dur="500"/>
                                        <p:tgtEl>
                                          <p:spTgt spid="171"/>
                                        </p:tgtEl>
                                      </p:cBhvr>
                                    </p:animEffect>
                                  </p:childTnLst>
                                </p:cTn>
                              </p:par>
                              <p:par>
                                <p:cTn id="64" presetID="12" presetClass="entr" presetSubtype="1" fill="hold" grpId="0" nodeType="withEffect">
                                  <p:stCondLst>
                                    <p:cond delay="0"/>
                                  </p:stCondLst>
                                  <p:childTnLst>
                                    <p:set>
                                      <p:cBhvr>
                                        <p:cTn id="65" dur="1" fill="hold">
                                          <p:stCondLst>
                                            <p:cond delay="0"/>
                                          </p:stCondLst>
                                        </p:cTn>
                                        <p:tgtEl>
                                          <p:spTgt spid="172"/>
                                        </p:tgtEl>
                                        <p:attrNameLst>
                                          <p:attrName>style.visibility</p:attrName>
                                        </p:attrNameLst>
                                      </p:cBhvr>
                                      <p:to>
                                        <p:strVal val="visible"/>
                                      </p:to>
                                    </p:set>
                                    <p:anim calcmode="lin" valueType="num">
                                      <p:cBhvr additive="base">
                                        <p:cTn id="66" dur="500"/>
                                        <p:tgtEl>
                                          <p:spTgt spid="172"/>
                                        </p:tgtEl>
                                        <p:attrNameLst>
                                          <p:attrName>ppt_y</p:attrName>
                                        </p:attrNameLst>
                                      </p:cBhvr>
                                      <p:tavLst>
                                        <p:tav tm="0">
                                          <p:val>
                                            <p:strVal val="#ppt_y-#ppt_h*1.125000"/>
                                          </p:val>
                                        </p:tav>
                                        <p:tav tm="100000">
                                          <p:val>
                                            <p:strVal val="#ppt_y"/>
                                          </p:val>
                                        </p:tav>
                                      </p:tavLst>
                                    </p:anim>
                                    <p:animEffect transition="in" filter="wipe(down)">
                                      <p:cBhvr>
                                        <p:cTn id="67" dur="500"/>
                                        <p:tgtEl>
                                          <p:spTgt spid="172"/>
                                        </p:tgtEl>
                                      </p:cBhvr>
                                    </p:animEffect>
                                  </p:childTnLst>
                                </p:cTn>
                              </p:par>
                            </p:childTnLst>
                          </p:cTn>
                        </p:par>
                        <p:par>
                          <p:cTn id="68" fill="hold">
                            <p:stCondLst>
                              <p:cond delay="5000"/>
                            </p:stCondLst>
                            <p:childTnLst>
                              <p:par>
                                <p:cTn id="69" presetID="53" presetClass="entr" presetSubtype="16" fill="hold" nodeType="afterEffect">
                                  <p:stCondLst>
                                    <p:cond delay="0"/>
                                  </p:stCondLst>
                                  <p:childTnLst>
                                    <p:set>
                                      <p:cBhvr>
                                        <p:cTn id="70" dur="1" fill="hold">
                                          <p:stCondLst>
                                            <p:cond delay="0"/>
                                          </p:stCondLst>
                                        </p:cTn>
                                        <p:tgtEl>
                                          <p:spTgt spid="183"/>
                                        </p:tgtEl>
                                        <p:attrNameLst>
                                          <p:attrName>style.visibility</p:attrName>
                                        </p:attrNameLst>
                                      </p:cBhvr>
                                      <p:to>
                                        <p:strVal val="visible"/>
                                      </p:to>
                                    </p:set>
                                    <p:anim calcmode="lin" valueType="num">
                                      <p:cBhvr>
                                        <p:cTn id="71" dur="500" fill="hold"/>
                                        <p:tgtEl>
                                          <p:spTgt spid="183"/>
                                        </p:tgtEl>
                                        <p:attrNameLst>
                                          <p:attrName>ppt_w</p:attrName>
                                        </p:attrNameLst>
                                      </p:cBhvr>
                                      <p:tavLst>
                                        <p:tav tm="0">
                                          <p:val>
                                            <p:fltVal val="0"/>
                                          </p:val>
                                        </p:tav>
                                        <p:tav tm="100000">
                                          <p:val>
                                            <p:strVal val="#ppt_w"/>
                                          </p:val>
                                        </p:tav>
                                      </p:tavLst>
                                    </p:anim>
                                    <p:anim calcmode="lin" valueType="num">
                                      <p:cBhvr>
                                        <p:cTn id="72" dur="500" fill="hold"/>
                                        <p:tgtEl>
                                          <p:spTgt spid="183"/>
                                        </p:tgtEl>
                                        <p:attrNameLst>
                                          <p:attrName>ppt_h</p:attrName>
                                        </p:attrNameLst>
                                      </p:cBhvr>
                                      <p:tavLst>
                                        <p:tav tm="0">
                                          <p:val>
                                            <p:fltVal val="0"/>
                                          </p:val>
                                        </p:tav>
                                        <p:tav tm="100000">
                                          <p:val>
                                            <p:strVal val="#ppt_h"/>
                                          </p:val>
                                        </p:tav>
                                      </p:tavLst>
                                    </p:anim>
                                    <p:animEffect transition="in" filter="fade">
                                      <p:cBhvr>
                                        <p:cTn id="73" dur="500"/>
                                        <p:tgtEl>
                                          <p:spTgt spid="183"/>
                                        </p:tgtEl>
                                      </p:cBhvr>
                                    </p:animEffect>
                                  </p:childTnLst>
                                </p:cTn>
                              </p:par>
                            </p:childTnLst>
                          </p:cTn>
                        </p:par>
                        <p:par>
                          <p:cTn id="74" fill="hold">
                            <p:stCondLst>
                              <p:cond delay="5500"/>
                            </p:stCondLst>
                            <p:childTnLst>
                              <p:par>
                                <p:cTn id="75" presetID="42" presetClass="entr" presetSubtype="0" fill="hold" grpId="0" nodeType="afterEffect">
                                  <p:stCondLst>
                                    <p:cond delay="0"/>
                                  </p:stCondLst>
                                  <p:childTnLst>
                                    <p:set>
                                      <p:cBhvr>
                                        <p:cTn id="76" dur="1" fill="hold">
                                          <p:stCondLst>
                                            <p:cond delay="0"/>
                                          </p:stCondLst>
                                        </p:cTn>
                                        <p:tgtEl>
                                          <p:spTgt spid="176"/>
                                        </p:tgtEl>
                                        <p:attrNameLst>
                                          <p:attrName>style.visibility</p:attrName>
                                        </p:attrNameLst>
                                      </p:cBhvr>
                                      <p:to>
                                        <p:strVal val="visible"/>
                                      </p:to>
                                    </p:set>
                                    <p:animEffect transition="in" filter="fade">
                                      <p:cBhvr>
                                        <p:cTn id="77" dur="750"/>
                                        <p:tgtEl>
                                          <p:spTgt spid="176"/>
                                        </p:tgtEl>
                                      </p:cBhvr>
                                    </p:animEffect>
                                    <p:anim calcmode="lin" valueType="num">
                                      <p:cBhvr>
                                        <p:cTn id="78" dur="750" fill="hold"/>
                                        <p:tgtEl>
                                          <p:spTgt spid="176"/>
                                        </p:tgtEl>
                                        <p:attrNameLst>
                                          <p:attrName>ppt_x</p:attrName>
                                        </p:attrNameLst>
                                      </p:cBhvr>
                                      <p:tavLst>
                                        <p:tav tm="0">
                                          <p:val>
                                            <p:strVal val="#ppt_x"/>
                                          </p:val>
                                        </p:tav>
                                        <p:tav tm="100000">
                                          <p:val>
                                            <p:strVal val="#ppt_x"/>
                                          </p:val>
                                        </p:tav>
                                      </p:tavLst>
                                    </p:anim>
                                    <p:anim calcmode="lin" valueType="num">
                                      <p:cBhvr>
                                        <p:cTn id="79" dur="750" fill="hold"/>
                                        <p:tgtEl>
                                          <p:spTgt spid="176"/>
                                        </p:tgtEl>
                                        <p:attrNameLst>
                                          <p:attrName>ppt_y</p:attrName>
                                        </p:attrNameLst>
                                      </p:cBhvr>
                                      <p:tavLst>
                                        <p:tav tm="0">
                                          <p:val>
                                            <p:strVal val="#ppt_y+.1"/>
                                          </p:val>
                                        </p:tav>
                                        <p:tav tm="100000">
                                          <p:val>
                                            <p:strVal val="#ppt_y"/>
                                          </p:val>
                                        </p:tav>
                                      </p:tavLst>
                                    </p:anim>
                                  </p:childTnLst>
                                </p:cTn>
                              </p:par>
                            </p:childTnLst>
                          </p:cTn>
                        </p:par>
                        <p:par>
                          <p:cTn id="80" fill="hold">
                            <p:stCondLst>
                              <p:cond delay="6250"/>
                            </p:stCondLst>
                            <p:childTnLst>
                              <p:par>
                                <p:cTn id="81" presetID="12" presetClass="entr" presetSubtype="1" fill="hold" grpId="0" nodeType="afterEffect">
                                  <p:stCondLst>
                                    <p:cond delay="0"/>
                                  </p:stCondLst>
                                  <p:childTnLst>
                                    <p:set>
                                      <p:cBhvr>
                                        <p:cTn id="82" dur="1" fill="hold">
                                          <p:stCondLst>
                                            <p:cond delay="0"/>
                                          </p:stCondLst>
                                        </p:cTn>
                                        <p:tgtEl>
                                          <p:spTgt spid="174"/>
                                        </p:tgtEl>
                                        <p:attrNameLst>
                                          <p:attrName>style.visibility</p:attrName>
                                        </p:attrNameLst>
                                      </p:cBhvr>
                                      <p:to>
                                        <p:strVal val="visible"/>
                                      </p:to>
                                    </p:set>
                                    <p:anim calcmode="lin" valueType="num">
                                      <p:cBhvr additive="base">
                                        <p:cTn id="83" dur="500"/>
                                        <p:tgtEl>
                                          <p:spTgt spid="174"/>
                                        </p:tgtEl>
                                        <p:attrNameLst>
                                          <p:attrName>ppt_y</p:attrName>
                                        </p:attrNameLst>
                                      </p:cBhvr>
                                      <p:tavLst>
                                        <p:tav tm="0">
                                          <p:val>
                                            <p:strVal val="#ppt_y-#ppt_h*1.125000"/>
                                          </p:val>
                                        </p:tav>
                                        <p:tav tm="100000">
                                          <p:val>
                                            <p:strVal val="#ppt_y"/>
                                          </p:val>
                                        </p:tav>
                                      </p:tavLst>
                                    </p:anim>
                                    <p:animEffect transition="in" filter="wipe(down)">
                                      <p:cBhvr>
                                        <p:cTn id="84" dur="500"/>
                                        <p:tgtEl>
                                          <p:spTgt spid="174"/>
                                        </p:tgtEl>
                                      </p:cBhvr>
                                    </p:animEffect>
                                  </p:childTnLst>
                                </p:cTn>
                              </p:par>
                              <p:par>
                                <p:cTn id="85" presetID="12" presetClass="entr" presetSubtype="1" fill="hold" grpId="0" nodeType="withEffect">
                                  <p:stCondLst>
                                    <p:cond delay="0"/>
                                  </p:stCondLst>
                                  <p:childTnLst>
                                    <p:set>
                                      <p:cBhvr>
                                        <p:cTn id="86" dur="1" fill="hold">
                                          <p:stCondLst>
                                            <p:cond delay="0"/>
                                          </p:stCondLst>
                                        </p:cTn>
                                        <p:tgtEl>
                                          <p:spTgt spid="175"/>
                                        </p:tgtEl>
                                        <p:attrNameLst>
                                          <p:attrName>style.visibility</p:attrName>
                                        </p:attrNameLst>
                                      </p:cBhvr>
                                      <p:to>
                                        <p:strVal val="visible"/>
                                      </p:to>
                                    </p:set>
                                    <p:anim calcmode="lin" valueType="num">
                                      <p:cBhvr additive="base">
                                        <p:cTn id="87" dur="500"/>
                                        <p:tgtEl>
                                          <p:spTgt spid="175"/>
                                        </p:tgtEl>
                                        <p:attrNameLst>
                                          <p:attrName>ppt_y</p:attrName>
                                        </p:attrNameLst>
                                      </p:cBhvr>
                                      <p:tavLst>
                                        <p:tav tm="0">
                                          <p:val>
                                            <p:strVal val="#ppt_y-#ppt_h*1.125000"/>
                                          </p:val>
                                        </p:tav>
                                        <p:tav tm="100000">
                                          <p:val>
                                            <p:strVal val="#ppt_y"/>
                                          </p:val>
                                        </p:tav>
                                      </p:tavLst>
                                    </p:anim>
                                    <p:animEffect transition="in" filter="wipe(down)">
                                      <p:cBhvr>
                                        <p:cTn id="88" dur="500"/>
                                        <p:tgtEl>
                                          <p:spTgt spid="175"/>
                                        </p:tgtEl>
                                      </p:cBhvr>
                                    </p:animEffect>
                                  </p:childTnLst>
                                </p:cTn>
                              </p:par>
                            </p:childTnLst>
                          </p:cTn>
                        </p:par>
                        <p:par>
                          <p:cTn id="89" fill="hold">
                            <p:stCondLst>
                              <p:cond delay="6750"/>
                            </p:stCondLst>
                            <p:childTnLst>
                              <p:par>
                                <p:cTn id="90" presetID="53" presetClass="entr" presetSubtype="16" fill="hold" nodeType="afterEffect">
                                  <p:stCondLst>
                                    <p:cond delay="0"/>
                                  </p:stCondLst>
                                  <p:childTnLst>
                                    <p:set>
                                      <p:cBhvr>
                                        <p:cTn id="91" dur="1" fill="hold">
                                          <p:stCondLst>
                                            <p:cond delay="0"/>
                                          </p:stCondLst>
                                        </p:cTn>
                                        <p:tgtEl>
                                          <p:spTgt spid="194"/>
                                        </p:tgtEl>
                                        <p:attrNameLst>
                                          <p:attrName>style.visibility</p:attrName>
                                        </p:attrNameLst>
                                      </p:cBhvr>
                                      <p:to>
                                        <p:strVal val="visible"/>
                                      </p:to>
                                    </p:set>
                                    <p:anim calcmode="lin" valueType="num">
                                      <p:cBhvr>
                                        <p:cTn id="92" dur="500" fill="hold"/>
                                        <p:tgtEl>
                                          <p:spTgt spid="194"/>
                                        </p:tgtEl>
                                        <p:attrNameLst>
                                          <p:attrName>ppt_w</p:attrName>
                                        </p:attrNameLst>
                                      </p:cBhvr>
                                      <p:tavLst>
                                        <p:tav tm="0">
                                          <p:val>
                                            <p:fltVal val="0"/>
                                          </p:val>
                                        </p:tav>
                                        <p:tav tm="100000">
                                          <p:val>
                                            <p:strVal val="#ppt_w"/>
                                          </p:val>
                                        </p:tav>
                                      </p:tavLst>
                                    </p:anim>
                                    <p:anim calcmode="lin" valueType="num">
                                      <p:cBhvr>
                                        <p:cTn id="93" dur="500" fill="hold"/>
                                        <p:tgtEl>
                                          <p:spTgt spid="194"/>
                                        </p:tgtEl>
                                        <p:attrNameLst>
                                          <p:attrName>ppt_h</p:attrName>
                                        </p:attrNameLst>
                                      </p:cBhvr>
                                      <p:tavLst>
                                        <p:tav tm="0">
                                          <p:val>
                                            <p:fltVal val="0"/>
                                          </p:val>
                                        </p:tav>
                                        <p:tav tm="100000">
                                          <p:val>
                                            <p:strVal val="#ppt_h"/>
                                          </p:val>
                                        </p:tav>
                                      </p:tavLst>
                                    </p:anim>
                                    <p:animEffect transition="in" filter="fade">
                                      <p:cBhvr>
                                        <p:cTn id="94" dur="500"/>
                                        <p:tgtEl>
                                          <p:spTgt spid="194"/>
                                        </p:tgtEl>
                                      </p:cBhvr>
                                    </p:animEffect>
                                  </p:childTnLst>
                                </p:cTn>
                              </p:par>
                            </p:childTnLst>
                          </p:cTn>
                        </p:par>
                        <p:par>
                          <p:cTn id="95" fill="hold">
                            <p:stCondLst>
                              <p:cond delay="7250"/>
                            </p:stCondLst>
                            <p:childTnLst>
                              <p:par>
                                <p:cTn id="96" presetID="42" presetClass="entr" presetSubtype="0" fill="hold" grpId="0" nodeType="afterEffect">
                                  <p:stCondLst>
                                    <p:cond delay="0"/>
                                  </p:stCondLst>
                                  <p:childTnLst>
                                    <p:set>
                                      <p:cBhvr>
                                        <p:cTn id="97" dur="1" fill="hold">
                                          <p:stCondLst>
                                            <p:cond delay="0"/>
                                          </p:stCondLst>
                                        </p:cTn>
                                        <p:tgtEl>
                                          <p:spTgt spid="182"/>
                                        </p:tgtEl>
                                        <p:attrNameLst>
                                          <p:attrName>style.visibility</p:attrName>
                                        </p:attrNameLst>
                                      </p:cBhvr>
                                      <p:to>
                                        <p:strVal val="visible"/>
                                      </p:to>
                                    </p:set>
                                    <p:animEffect transition="in" filter="fade">
                                      <p:cBhvr>
                                        <p:cTn id="98" dur="750"/>
                                        <p:tgtEl>
                                          <p:spTgt spid="182"/>
                                        </p:tgtEl>
                                      </p:cBhvr>
                                    </p:animEffect>
                                    <p:anim calcmode="lin" valueType="num">
                                      <p:cBhvr>
                                        <p:cTn id="99" dur="750" fill="hold"/>
                                        <p:tgtEl>
                                          <p:spTgt spid="182"/>
                                        </p:tgtEl>
                                        <p:attrNameLst>
                                          <p:attrName>ppt_x</p:attrName>
                                        </p:attrNameLst>
                                      </p:cBhvr>
                                      <p:tavLst>
                                        <p:tav tm="0">
                                          <p:val>
                                            <p:strVal val="#ppt_x"/>
                                          </p:val>
                                        </p:tav>
                                        <p:tav tm="100000">
                                          <p:val>
                                            <p:strVal val="#ppt_x"/>
                                          </p:val>
                                        </p:tav>
                                      </p:tavLst>
                                    </p:anim>
                                    <p:anim calcmode="lin" valueType="num">
                                      <p:cBhvr>
                                        <p:cTn id="100" dur="750" fill="hold"/>
                                        <p:tgtEl>
                                          <p:spTgt spid="182"/>
                                        </p:tgtEl>
                                        <p:attrNameLst>
                                          <p:attrName>ppt_y</p:attrName>
                                        </p:attrNameLst>
                                      </p:cBhvr>
                                      <p:tavLst>
                                        <p:tav tm="0">
                                          <p:val>
                                            <p:strVal val="#ppt_y+.1"/>
                                          </p:val>
                                        </p:tav>
                                        <p:tav tm="100000">
                                          <p:val>
                                            <p:strVal val="#ppt_y"/>
                                          </p:val>
                                        </p:tav>
                                      </p:tavLst>
                                    </p:anim>
                                  </p:childTnLst>
                                </p:cTn>
                              </p:par>
                            </p:childTnLst>
                          </p:cTn>
                        </p:par>
                        <p:par>
                          <p:cTn id="101" fill="hold">
                            <p:stCondLst>
                              <p:cond delay="8000"/>
                            </p:stCondLst>
                            <p:childTnLst>
                              <p:par>
                                <p:cTn id="102" presetID="12" presetClass="entr" presetSubtype="1" fill="hold" grpId="0" nodeType="afterEffect">
                                  <p:stCondLst>
                                    <p:cond delay="0"/>
                                  </p:stCondLst>
                                  <p:childTnLst>
                                    <p:set>
                                      <p:cBhvr>
                                        <p:cTn id="103" dur="1" fill="hold">
                                          <p:stCondLst>
                                            <p:cond delay="0"/>
                                          </p:stCondLst>
                                        </p:cTn>
                                        <p:tgtEl>
                                          <p:spTgt spid="180"/>
                                        </p:tgtEl>
                                        <p:attrNameLst>
                                          <p:attrName>style.visibility</p:attrName>
                                        </p:attrNameLst>
                                      </p:cBhvr>
                                      <p:to>
                                        <p:strVal val="visible"/>
                                      </p:to>
                                    </p:set>
                                    <p:anim calcmode="lin" valueType="num">
                                      <p:cBhvr additive="base">
                                        <p:cTn id="104" dur="500"/>
                                        <p:tgtEl>
                                          <p:spTgt spid="180"/>
                                        </p:tgtEl>
                                        <p:attrNameLst>
                                          <p:attrName>ppt_y</p:attrName>
                                        </p:attrNameLst>
                                      </p:cBhvr>
                                      <p:tavLst>
                                        <p:tav tm="0">
                                          <p:val>
                                            <p:strVal val="#ppt_y-#ppt_h*1.125000"/>
                                          </p:val>
                                        </p:tav>
                                        <p:tav tm="100000">
                                          <p:val>
                                            <p:strVal val="#ppt_y"/>
                                          </p:val>
                                        </p:tav>
                                      </p:tavLst>
                                    </p:anim>
                                    <p:animEffect transition="in" filter="wipe(down)">
                                      <p:cBhvr>
                                        <p:cTn id="105" dur="500"/>
                                        <p:tgtEl>
                                          <p:spTgt spid="180"/>
                                        </p:tgtEl>
                                      </p:cBhvr>
                                    </p:animEffect>
                                  </p:childTnLst>
                                </p:cTn>
                              </p:par>
                              <p:par>
                                <p:cTn id="106" presetID="12" presetClass="entr" presetSubtype="1" fill="hold" grpId="0" nodeType="withEffect">
                                  <p:stCondLst>
                                    <p:cond delay="0"/>
                                  </p:stCondLst>
                                  <p:childTnLst>
                                    <p:set>
                                      <p:cBhvr>
                                        <p:cTn id="107" dur="1" fill="hold">
                                          <p:stCondLst>
                                            <p:cond delay="0"/>
                                          </p:stCondLst>
                                        </p:cTn>
                                        <p:tgtEl>
                                          <p:spTgt spid="181"/>
                                        </p:tgtEl>
                                        <p:attrNameLst>
                                          <p:attrName>style.visibility</p:attrName>
                                        </p:attrNameLst>
                                      </p:cBhvr>
                                      <p:to>
                                        <p:strVal val="visible"/>
                                      </p:to>
                                    </p:set>
                                    <p:anim calcmode="lin" valueType="num">
                                      <p:cBhvr additive="base">
                                        <p:cTn id="108" dur="500"/>
                                        <p:tgtEl>
                                          <p:spTgt spid="181"/>
                                        </p:tgtEl>
                                        <p:attrNameLst>
                                          <p:attrName>ppt_y</p:attrName>
                                        </p:attrNameLst>
                                      </p:cBhvr>
                                      <p:tavLst>
                                        <p:tav tm="0">
                                          <p:val>
                                            <p:strVal val="#ppt_y-#ppt_h*1.125000"/>
                                          </p:val>
                                        </p:tav>
                                        <p:tav tm="100000">
                                          <p:val>
                                            <p:strVal val="#ppt_y"/>
                                          </p:val>
                                        </p:tav>
                                      </p:tavLst>
                                    </p:anim>
                                    <p:animEffect transition="in" filter="wipe(down)">
                                      <p:cBhvr>
                                        <p:cTn id="109" dur="500"/>
                                        <p:tgtEl>
                                          <p:spTgt spid="1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 grpId="0"/>
      <p:bldP spid="172" grpId="0"/>
      <p:bldP spid="173" grpId="0"/>
      <p:bldP spid="174" grpId="0"/>
      <p:bldP spid="175" grpId="0"/>
      <p:bldP spid="176" grpId="0"/>
      <p:bldP spid="177" grpId="0"/>
      <p:bldP spid="178" grpId="0"/>
      <p:bldP spid="179" grpId="0"/>
      <p:bldP spid="180" grpId="0"/>
      <p:bldP spid="181" grpId="0"/>
      <p:bldP spid="182" grpId="0"/>
      <p:bldP spid="52" grpId="0"/>
      <p:bldP spid="53" grpId="0"/>
      <p:bldP spid="53"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6" name="Group 141"/>
          <p:cNvGrpSpPr/>
          <p:nvPr/>
        </p:nvGrpSpPr>
        <p:grpSpPr>
          <a:xfrm>
            <a:off x="8443218" y="3333666"/>
            <a:ext cx="1495699" cy="3514092"/>
            <a:chOff x="8211059" y="3333470"/>
            <a:chExt cx="1495699" cy="3514092"/>
          </a:xfrm>
        </p:grpSpPr>
        <p:sp>
          <p:nvSpPr>
            <p:cNvPr id="197" name="Oval 5"/>
            <p:cNvSpPr>
              <a:spLocks noChangeArrowheads="1"/>
            </p:cNvSpPr>
            <p:nvPr/>
          </p:nvSpPr>
          <p:spPr bwMode="auto">
            <a:xfrm>
              <a:off x="8311636" y="3445476"/>
              <a:ext cx="1247305" cy="1248066"/>
            </a:xfrm>
            <a:prstGeom prst="ellipse">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98" name="Freeform 9"/>
            <p:cNvSpPr>
              <a:spLocks noEditPoints="1"/>
            </p:cNvSpPr>
            <p:nvPr/>
          </p:nvSpPr>
          <p:spPr bwMode="auto">
            <a:xfrm>
              <a:off x="8211059" y="3333470"/>
              <a:ext cx="1449220" cy="1621420"/>
            </a:xfrm>
            <a:custGeom>
              <a:avLst/>
              <a:gdLst>
                <a:gd name="T0" fmla="*/ 804 w 804"/>
                <a:gd name="T1" fmla="*/ 402 h 900"/>
                <a:gd name="T2" fmla="*/ 402 w 804"/>
                <a:gd name="T3" fmla="*/ 0 h 900"/>
                <a:gd name="T4" fmla="*/ 0 w 804"/>
                <a:gd name="T5" fmla="*/ 402 h 900"/>
                <a:gd name="T6" fmla="*/ 333 w 804"/>
                <a:gd name="T7" fmla="*/ 798 h 900"/>
                <a:gd name="T8" fmla="*/ 333 w 804"/>
                <a:gd name="T9" fmla="*/ 900 h 900"/>
                <a:gd name="T10" fmla="*/ 471 w 804"/>
                <a:gd name="T11" fmla="*/ 900 h 900"/>
                <a:gd name="T12" fmla="*/ 471 w 804"/>
                <a:gd name="T13" fmla="*/ 798 h 900"/>
                <a:gd name="T14" fmla="*/ 804 w 804"/>
                <a:gd name="T15" fmla="*/ 402 h 900"/>
                <a:gd name="T16" fmla="*/ 402 w 804"/>
                <a:gd name="T17" fmla="*/ 704 h 900"/>
                <a:gd name="T18" fmla="*/ 100 w 804"/>
                <a:gd name="T19" fmla="*/ 402 h 900"/>
                <a:gd name="T20" fmla="*/ 402 w 804"/>
                <a:gd name="T21" fmla="*/ 100 h 900"/>
                <a:gd name="T22" fmla="*/ 704 w 804"/>
                <a:gd name="T23" fmla="*/ 402 h 900"/>
                <a:gd name="T24" fmla="*/ 402 w 804"/>
                <a:gd name="T25" fmla="*/ 704 h 9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04" h="900">
                  <a:moveTo>
                    <a:pt x="804" y="402"/>
                  </a:moveTo>
                  <a:cubicBezTo>
                    <a:pt x="804" y="180"/>
                    <a:pt x="624" y="0"/>
                    <a:pt x="402" y="0"/>
                  </a:cubicBezTo>
                  <a:cubicBezTo>
                    <a:pt x="180" y="0"/>
                    <a:pt x="0" y="180"/>
                    <a:pt x="0" y="402"/>
                  </a:cubicBezTo>
                  <a:cubicBezTo>
                    <a:pt x="0" y="600"/>
                    <a:pt x="144" y="765"/>
                    <a:pt x="333" y="798"/>
                  </a:cubicBezTo>
                  <a:cubicBezTo>
                    <a:pt x="333" y="900"/>
                    <a:pt x="333" y="900"/>
                    <a:pt x="333" y="900"/>
                  </a:cubicBezTo>
                  <a:cubicBezTo>
                    <a:pt x="471" y="900"/>
                    <a:pt x="471" y="900"/>
                    <a:pt x="471" y="900"/>
                  </a:cubicBezTo>
                  <a:cubicBezTo>
                    <a:pt x="471" y="798"/>
                    <a:pt x="471" y="798"/>
                    <a:pt x="471" y="798"/>
                  </a:cubicBezTo>
                  <a:cubicBezTo>
                    <a:pt x="660" y="765"/>
                    <a:pt x="804" y="600"/>
                    <a:pt x="804" y="402"/>
                  </a:cubicBezTo>
                  <a:close/>
                  <a:moveTo>
                    <a:pt x="402" y="704"/>
                  </a:moveTo>
                  <a:cubicBezTo>
                    <a:pt x="235" y="704"/>
                    <a:pt x="100" y="569"/>
                    <a:pt x="100" y="402"/>
                  </a:cubicBezTo>
                  <a:cubicBezTo>
                    <a:pt x="100" y="235"/>
                    <a:pt x="235" y="100"/>
                    <a:pt x="402" y="100"/>
                  </a:cubicBezTo>
                  <a:cubicBezTo>
                    <a:pt x="569" y="100"/>
                    <a:pt x="704" y="235"/>
                    <a:pt x="704" y="402"/>
                  </a:cubicBezTo>
                  <a:cubicBezTo>
                    <a:pt x="704" y="569"/>
                    <a:pt x="569" y="704"/>
                    <a:pt x="402" y="704"/>
                  </a:cubicBezTo>
                  <a:close/>
                </a:path>
              </a:pathLst>
            </a:custGeom>
            <a:solidFill>
              <a:schemeClr val="accent6">
                <a:lumMod val="10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99" name="Rectangle 10"/>
            <p:cNvSpPr>
              <a:spLocks noChangeArrowheads="1"/>
            </p:cNvSpPr>
            <p:nvPr/>
          </p:nvSpPr>
          <p:spPr bwMode="auto">
            <a:xfrm>
              <a:off x="8780233" y="5629212"/>
              <a:ext cx="668988" cy="998148"/>
            </a:xfrm>
            <a:prstGeom prst="rect">
              <a:avLst/>
            </a:prstGeom>
            <a:solidFill>
              <a:srgbClr val="F1ACA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00" name="Rectangle 11"/>
            <p:cNvSpPr>
              <a:spLocks noChangeArrowheads="1"/>
            </p:cNvSpPr>
            <p:nvPr/>
          </p:nvSpPr>
          <p:spPr bwMode="auto">
            <a:xfrm>
              <a:off x="8780233" y="5629212"/>
              <a:ext cx="668988" cy="998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01" name="Rectangle 12"/>
            <p:cNvSpPr>
              <a:spLocks noChangeArrowheads="1"/>
            </p:cNvSpPr>
            <p:nvPr/>
          </p:nvSpPr>
          <p:spPr bwMode="auto">
            <a:xfrm>
              <a:off x="8470883" y="6174765"/>
              <a:ext cx="970718" cy="672797"/>
            </a:xfrm>
            <a:prstGeom prst="rect">
              <a:avLst/>
            </a:prstGeom>
            <a:solidFill>
              <a:srgbClr val="FDCF9D"/>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02" name="Rectangle 13"/>
            <p:cNvSpPr>
              <a:spLocks noChangeArrowheads="1"/>
            </p:cNvSpPr>
            <p:nvPr/>
          </p:nvSpPr>
          <p:spPr bwMode="auto">
            <a:xfrm>
              <a:off x="8470883" y="6174765"/>
              <a:ext cx="970718" cy="672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03" name="Freeform 14"/>
            <p:cNvSpPr>
              <a:spLocks/>
            </p:cNvSpPr>
            <p:nvPr/>
          </p:nvSpPr>
          <p:spPr bwMode="auto">
            <a:xfrm>
              <a:off x="8221727" y="5102707"/>
              <a:ext cx="1227494" cy="1168062"/>
            </a:xfrm>
            <a:custGeom>
              <a:avLst/>
              <a:gdLst>
                <a:gd name="T0" fmla="*/ 0 w 681"/>
                <a:gd name="T1" fmla="*/ 110 h 648"/>
                <a:gd name="T2" fmla="*/ 109 w 681"/>
                <a:gd name="T3" fmla="*/ 0 h 648"/>
                <a:gd name="T4" fmla="*/ 571 w 681"/>
                <a:gd name="T5" fmla="*/ 0 h 648"/>
                <a:gd name="T6" fmla="*/ 681 w 681"/>
                <a:gd name="T7" fmla="*/ 110 h 648"/>
                <a:gd name="T8" fmla="*/ 681 w 681"/>
                <a:gd name="T9" fmla="*/ 538 h 648"/>
                <a:gd name="T10" fmla="*/ 571 w 681"/>
                <a:gd name="T11" fmla="*/ 648 h 648"/>
                <a:gd name="T12" fmla="*/ 109 w 681"/>
                <a:gd name="T13" fmla="*/ 648 h 648"/>
                <a:gd name="T14" fmla="*/ 0 w 681"/>
                <a:gd name="T15" fmla="*/ 538 h 648"/>
                <a:gd name="T16" fmla="*/ 0 w 681"/>
                <a:gd name="T17" fmla="*/ 110 h 6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1" h="648">
                  <a:moveTo>
                    <a:pt x="0" y="110"/>
                  </a:moveTo>
                  <a:cubicBezTo>
                    <a:pt x="0" y="49"/>
                    <a:pt x="49" y="0"/>
                    <a:pt x="109" y="0"/>
                  </a:cubicBezTo>
                  <a:cubicBezTo>
                    <a:pt x="571" y="0"/>
                    <a:pt x="571" y="0"/>
                    <a:pt x="571" y="0"/>
                  </a:cubicBezTo>
                  <a:cubicBezTo>
                    <a:pt x="632" y="0"/>
                    <a:pt x="681" y="49"/>
                    <a:pt x="681" y="110"/>
                  </a:cubicBezTo>
                  <a:cubicBezTo>
                    <a:pt x="681" y="538"/>
                    <a:pt x="681" y="538"/>
                    <a:pt x="681" y="538"/>
                  </a:cubicBezTo>
                  <a:cubicBezTo>
                    <a:pt x="681" y="598"/>
                    <a:pt x="632" y="648"/>
                    <a:pt x="571" y="648"/>
                  </a:cubicBezTo>
                  <a:cubicBezTo>
                    <a:pt x="109" y="648"/>
                    <a:pt x="109" y="648"/>
                    <a:pt x="109" y="648"/>
                  </a:cubicBezTo>
                  <a:cubicBezTo>
                    <a:pt x="49" y="648"/>
                    <a:pt x="0" y="598"/>
                    <a:pt x="0" y="538"/>
                  </a:cubicBezTo>
                  <a:cubicBezTo>
                    <a:pt x="0" y="110"/>
                    <a:pt x="0" y="110"/>
                    <a:pt x="0" y="110"/>
                  </a:cubicBezTo>
                </a:path>
              </a:pathLst>
            </a:custGeom>
            <a:solidFill>
              <a:srgbClr val="FDCF9D"/>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04" name="Rectangle 15"/>
            <p:cNvSpPr>
              <a:spLocks noChangeArrowheads="1"/>
            </p:cNvSpPr>
            <p:nvPr/>
          </p:nvSpPr>
          <p:spPr bwMode="auto">
            <a:xfrm>
              <a:off x="8762708" y="4954890"/>
              <a:ext cx="371067" cy="1053009"/>
            </a:xfrm>
            <a:prstGeom prst="rect">
              <a:avLst/>
            </a:prstGeom>
            <a:solidFill>
              <a:schemeClr val="accent4">
                <a:lumMod val="10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05" name="Rectangle 16"/>
            <p:cNvSpPr>
              <a:spLocks noChangeArrowheads="1"/>
            </p:cNvSpPr>
            <p:nvPr/>
          </p:nvSpPr>
          <p:spPr bwMode="auto">
            <a:xfrm>
              <a:off x="8762708" y="4954890"/>
              <a:ext cx="371067" cy="1053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06" name="Freeform 17"/>
            <p:cNvSpPr>
              <a:spLocks/>
            </p:cNvSpPr>
            <p:nvPr/>
          </p:nvSpPr>
          <p:spPr bwMode="auto">
            <a:xfrm>
              <a:off x="8854142" y="4858123"/>
              <a:ext cx="793185" cy="491454"/>
            </a:xfrm>
            <a:custGeom>
              <a:avLst/>
              <a:gdLst>
                <a:gd name="T0" fmla="*/ 425 w 440"/>
                <a:gd name="T1" fmla="*/ 67 h 273"/>
                <a:gd name="T2" fmla="*/ 372 w 440"/>
                <a:gd name="T3" fmla="*/ 174 h 273"/>
                <a:gd name="T4" fmla="*/ 121 w 440"/>
                <a:gd name="T5" fmla="*/ 258 h 273"/>
                <a:gd name="T6" fmla="*/ 15 w 440"/>
                <a:gd name="T7" fmla="*/ 205 h 273"/>
                <a:gd name="T8" fmla="*/ 68 w 440"/>
                <a:gd name="T9" fmla="*/ 98 h 273"/>
                <a:gd name="T10" fmla="*/ 319 w 440"/>
                <a:gd name="T11" fmla="*/ 14 h 273"/>
                <a:gd name="T12" fmla="*/ 425 w 440"/>
                <a:gd name="T13" fmla="*/ 67 h 273"/>
              </a:gdLst>
              <a:ahLst/>
              <a:cxnLst>
                <a:cxn ang="0">
                  <a:pos x="T0" y="T1"/>
                </a:cxn>
                <a:cxn ang="0">
                  <a:pos x="T2" y="T3"/>
                </a:cxn>
                <a:cxn ang="0">
                  <a:pos x="T4" y="T5"/>
                </a:cxn>
                <a:cxn ang="0">
                  <a:pos x="T6" y="T7"/>
                </a:cxn>
                <a:cxn ang="0">
                  <a:pos x="T8" y="T9"/>
                </a:cxn>
                <a:cxn ang="0">
                  <a:pos x="T10" y="T11"/>
                </a:cxn>
                <a:cxn ang="0">
                  <a:pos x="T12" y="T13"/>
                </a:cxn>
              </a:cxnLst>
              <a:rect l="0" t="0" r="r" b="b"/>
              <a:pathLst>
                <a:path w="440" h="273">
                  <a:moveTo>
                    <a:pt x="425" y="67"/>
                  </a:moveTo>
                  <a:cubicBezTo>
                    <a:pt x="440" y="112"/>
                    <a:pt x="416" y="159"/>
                    <a:pt x="372" y="174"/>
                  </a:cubicBezTo>
                  <a:cubicBezTo>
                    <a:pt x="121" y="258"/>
                    <a:pt x="121" y="258"/>
                    <a:pt x="121" y="258"/>
                  </a:cubicBezTo>
                  <a:cubicBezTo>
                    <a:pt x="77" y="273"/>
                    <a:pt x="29" y="249"/>
                    <a:pt x="15" y="205"/>
                  </a:cubicBezTo>
                  <a:cubicBezTo>
                    <a:pt x="0" y="161"/>
                    <a:pt x="24" y="113"/>
                    <a:pt x="68" y="98"/>
                  </a:cubicBezTo>
                  <a:cubicBezTo>
                    <a:pt x="319" y="14"/>
                    <a:pt x="319" y="14"/>
                    <a:pt x="319" y="14"/>
                  </a:cubicBezTo>
                  <a:cubicBezTo>
                    <a:pt x="363" y="0"/>
                    <a:pt x="410" y="23"/>
                    <a:pt x="425" y="67"/>
                  </a:cubicBezTo>
                </a:path>
              </a:pathLst>
            </a:custGeom>
            <a:solidFill>
              <a:srgbClr val="F1AC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07" name="Freeform 18"/>
            <p:cNvSpPr>
              <a:spLocks/>
            </p:cNvSpPr>
            <p:nvPr/>
          </p:nvSpPr>
          <p:spPr bwMode="auto">
            <a:xfrm>
              <a:off x="9344834" y="5670357"/>
              <a:ext cx="361924" cy="641558"/>
            </a:xfrm>
            <a:custGeom>
              <a:avLst/>
              <a:gdLst>
                <a:gd name="T0" fmla="*/ 57 w 201"/>
                <a:gd name="T1" fmla="*/ 356 h 356"/>
                <a:gd name="T2" fmla="*/ 163 w 201"/>
                <a:gd name="T3" fmla="*/ 119 h 356"/>
                <a:gd name="T4" fmla="*/ 0 w 201"/>
                <a:gd name="T5" fmla="*/ 164 h 356"/>
                <a:gd name="T6" fmla="*/ 57 w 201"/>
                <a:gd name="T7" fmla="*/ 356 h 356"/>
              </a:gdLst>
              <a:ahLst/>
              <a:cxnLst>
                <a:cxn ang="0">
                  <a:pos x="T0" y="T1"/>
                </a:cxn>
                <a:cxn ang="0">
                  <a:pos x="T2" y="T3"/>
                </a:cxn>
                <a:cxn ang="0">
                  <a:pos x="T4" y="T5"/>
                </a:cxn>
                <a:cxn ang="0">
                  <a:pos x="T6" y="T7"/>
                </a:cxn>
              </a:cxnLst>
              <a:rect l="0" t="0" r="r" b="b"/>
              <a:pathLst>
                <a:path w="201" h="356">
                  <a:moveTo>
                    <a:pt x="57" y="356"/>
                  </a:moveTo>
                  <a:cubicBezTo>
                    <a:pt x="57" y="356"/>
                    <a:pt x="201" y="219"/>
                    <a:pt x="163" y="119"/>
                  </a:cubicBezTo>
                  <a:cubicBezTo>
                    <a:pt x="118" y="0"/>
                    <a:pt x="0" y="164"/>
                    <a:pt x="0" y="164"/>
                  </a:cubicBezTo>
                  <a:cubicBezTo>
                    <a:pt x="57" y="356"/>
                    <a:pt x="57" y="356"/>
                    <a:pt x="57" y="356"/>
                  </a:cubicBezTo>
                </a:path>
              </a:pathLst>
            </a:custGeom>
            <a:solidFill>
              <a:srgbClr val="F1AC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08" name="Freeform 19"/>
            <p:cNvSpPr>
              <a:spLocks/>
            </p:cNvSpPr>
            <p:nvPr/>
          </p:nvSpPr>
          <p:spPr bwMode="auto">
            <a:xfrm>
              <a:off x="8839665" y="5102707"/>
              <a:ext cx="52574" cy="0"/>
            </a:xfrm>
            <a:custGeom>
              <a:avLst/>
              <a:gdLst>
                <a:gd name="T0" fmla="*/ 29 w 29"/>
                <a:gd name="T1" fmla="*/ 0 w 29"/>
                <a:gd name="T2" fmla="*/ 0 w 29"/>
                <a:gd name="T3" fmla="*/ 29 w 29"/>
                <a:gd name="T4" fmla="*/ 29 w 29"/>
              </a:gdLst>
              <a:ahLst/>
              <a:cxnLst>
                <a:cxn ang="0">
                  <a:pos x="T0" y="0"/>
                </a:cxn>
                <a:cxn ang="0">
                  <a:pos x="T1" y="0"/>
                </a:cxn>
                <a:cxn ang="0">
                  <a:pos x="T2" y="0"/>
                </a:cxn>
                <a:cxn ang="0">
                  <a:pos x="T3" y="0"/>
                </a:cxn>
                <a:cxn ang="0">
                  <a:pos x="T4" y="0"/>
                </a:cxn>
              </a:cxnLst>
              <a:rect l="0" t="0" r="r" b="b"/>
              <a:pathLst>
                <a:path w="29">
                  <a:moveTo>
                    <a:pt x="29" y="0"/>
                  </a:moveTo>
                  <a:cubicBezTo>
                    <a:pt x="0" y="0"/>
                    <a:pt x="0" y="0"/>
                    <a:pt x="0" y="0"/>
                  </a:cubicBezTo>
                  <a:cubicBezTo>
                    <a:pt x="0" y="0"/>
                    <a:pt x="0" y="0"/>
                    <a:pt x="0" y="0"/>
                  </a:cubicBezTo>
                  <a:cubicBezTo>
                    <a:pt x="29" y="0"/>
                    <a:pt x="29" y="0"/>
                    <a:pt x="29" y="0"/>
                  </a:cubicBezTo>
                  <a:cubicBezTo>
                    <a:pt x="29" y="0"/>
                    <a:pt x="29" y="0"/>
                    <a:pt x="29" y="0"/>
                  </a:cubicBezTo>
                </a:path>
              </a:pathLst>
            </a:custGeom>
            <a:solidFill>
              <a:srgbClr val="1397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09" name="Rectangle 20"/>
            <p:cNvSpPr>
              <a:spLocks noChangeArrowheads="1"/>
            </p:cNvSpPr>
            <p:nvPr/>
          </p:nvSpPr>
          <p:spPr bwMode="auto">
            <a:xfrm>
              <a:off x="9441601" y="6627360"/>
              <a:ext cx="7619" cy="220202"/>
            </a:xfrm>
            <a:prstGeom prst="rect">
              <a:avLst/>
            </a:prstGeom>
            <a:solidFill>
              <a:srgbClr val="FBE6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10" name="Rectangle 21"/>
            <p:cNvSpPr>
              <a:spLocks noChangeArrowheads="1"/>
            </p:cNvSpPr>
            <p:nvPr/>
          </p:nvSpPr>
          <p:spPr bwMode="auto">
            <a:xfrm>
              <a:off x="9441601" y="6627360"/>
              <a:ext cx="7619" cy="220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11" name="Freeform 22"/>
            <p:cNvSpPr>
              <a:spLocks/>
            </p:cNvSpPr>
            <p:nvPr/>
          </p:nvSpPr>
          <p:spPr bwMode="auto">
            <a:xfrm>
              <a:off x="9441601" y="6290580"/>
              <a:ext cx="7619" cy="336780"/>
            </a:xfrm>
            <a:custGeom>
              <a:avLst/>
              <a:gdLst>
                <a:gd name="T0" fmla="*/ 0 w 4"/>
                <a:gd name="T1" fmla="*/ 0 h 187"/>
                <a:gd name="T2" fmla="*/ 0 w 4"/>
                <a:gd name="T3" fmla="*/ 187 h 187"/>
                <a:gd name="T4" fmla="*/ 4 w 4"/>
                <a:gd name="T5" fmla="*/ 187 h 187"/>
                <a:gd name="T6" fmla="*/ 4 w 4"/>
                <a:gd name="T7" fmla="*/ 12 h 187"/>
                <a:gd name="T8" fmla="*/ 3 w 4"/>
                <a:gd name="T9" fmla="*/ 12 h 187"/>
                <a:gd name="T10" fmla="*/ 0 w 4"/>
                <a:gd name="T11" fmla="*/ 0 h 187"/>
              </a:gdLst>
              <a:ahLst/>
              <a:cxnLst>
                <a:cxn ang="0">
                  <a:pos x="T0" y="T1"/>
                </a:cxn>
                <a:cxn ang="0">
                  <a:pos x="T2" y="T3"/>
                </a:cxn>
                <a:cxn ang="0">
                  <a:pos x="T4" y="T5"/>
                </a:cxn>
                <a:cxn ang="0">
                  <a:pos x="T6" y="T7"/>
                </a:cxn>
                <a:cxn ang="0">
                  <a:pos x="T8" y="T9"/>
                </a:cxn>
                <a:cxn ang="0">
                  <a:pos x="T10" y="T11"/>
                </a:cxn>
              </a:cxnLst>
              <a:rect l="0" t="0" r="r" b="b"/>
              <a:pathLst>
                <a:path w="4" h="187">
                  <a:moveTo>
                    <a:pt x="0" y="0"/>
                  </a:moveTo>
                  <a:cubicBezTo>
                    <a:pt x="0" y="187"/>
                    <a:pt x="0" y="187"/>
                    <a:pt x="0" y="187"/>
                  </a:cubicBezTo>
                  <a:cubicBezTo>
                    <a:pt x="4" y="187"/>
                    <a:pt x="4" y="187"/>
                    <a:pt x="4" y="187"/>
                  </a:cubicBezTo>
                  <a:cubicBezTo>
                    <a:pt x="4" y="12"/>
                    <a:pt x="4" y="12"/>
                    <a:pt x="4" y="12"/>
                  </a:cubicBezTo>
                  <a:cubicBezTo>
                    <a:pt x="4" y="12"/>
                    <a:pt x="3" y="12"/>
                    <a:pt x="3" y="12"/>
                  </a:cubicBezTo>
                  <a:cubicBezTo>
                    <a:pt x="0" y="0"/>
                    <a:pt x="0" y="0"/>
                    <a:pt x="0" y="0"/>
                  </a:cubicBezTo>
                </a:path>
              </a:pathLst>
            </a:custGeom>
            <a:solidFill>
              <a:srgbClr val="ED9B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12" name="Freeform 23"/>
            <p:cNvSpPr>
              <a:spLocks/>
            </p:cNvSpPr>
            <p:nvPr/>
          </p:nvSpPr>
          <p:spPr bwMode="auto">
            <a:xfrm>
              <a:off x="8955480" y="6189242"/>
              <a:ext cx="486121" cy="658320"/>
            </a:xfrm>
            <a:custGeom>
              <a:avLst/>
              <a:gdLst>
                <a:gd name="T0" fmla="*/ 253 w 270"/>
                <a:gd name="T1" fmla="*/ 0 h 365"/>
                <a:gd name="T2" fmla="*/ 164 w 270"/>
                <a:gd name="T3" fmla="*/ 45 h 365"/>
                <a:gd name="T4" fmla="*/ 0 w 270"/>
                <a:gd name="T5" fmla="*/ 45 h 365"/>
                <a:gd name="T6" fmla="*/ 0 w 270"/>
                <a:gd name="T7" fmla="*/ 365 h 365"/>
                <a:gd name="T8" fmla="*/ 270 w 270"/>
                <a:gd name="T9" fmla="*/ 365 h 365"/>
                <a:gd name="T10" fmla="*/ 270 w 270"/>
                <a:gd name="T11" fmla="*/ 243 h 365"/>
                <a:gd name="T12" fmla="*/ 270 w 270"/>
                <a:gd name="T13" fmla="*/ 56 h 365"/>
                <a:gd name="T14" fmla="*/ 253 w 270"/>
                <a:gd name="T15" fmla="*/ 0 h 3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0" h="365">
                  <a:moveTo>
                    <a:pt x="253" y="0"/>
                  </a:moveTo>
                  <a:cubicBezTo>
                    <a:pt x="233" y="27"/>
                    <a:pt x="201" y="45"/>
                    <a:pt x="164" y="45"/>
                  </a:cubicBezTo>
                  <a:cubicBezTo>
                    <a:pt x="0" y="45"/>
                    <a:pt x="0" y="45"/>
                    <a:pt x="0" y="45"/>
                  </a:cubicBezTo>
                  <a:cubicBezTo>
                    <a:pt x="0" y="365"/>
                    <a:pt x="0" y="365"/>
                    <a:pt x="0" y="365"/>
                  </a:cubicBezTo>
                  <a:cubicBezTo>
                    <a:pt x="270" y="365"/>
                    <a:pt x="270" y="365"/>
                    <a:pt x="270" y="365"/>
                  </a:cubicBezTo>
                  <a:cubicBezTo>
                    <a:pt x="270" y="243"/>
                    <a:pt x="270" y="243"/>
                    <a:pt x="270" y="243"/>
                  </a:cubicBezTo>
                  <a:cubicBezTo>
                    <a:pt x="270" y="56"/>
                    <a:pt x="270" y="56"/>
                    <a:pt x="270" y="56"/>
                  </a:cubicBezTo>
                  <a:cubicBezTo>
                    <a:pt x="253" y="0"/>
                    <a:pt x="253" y="0"/>
                    <a:pt x="253" y="0"/>
                  </a:cubicBezTo>
                </a:path>
              </a:pathLst>
            </a:custGeom>
            <a:solidFill>
              <a:srgbClr val="F0C49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13" name="Freeform 24"/>
            <p:cNvSpPr>
              <a:spLocks/>
            </p:cNvSpPr>
            <p:nvPr/>
          </p:nvSpPr>
          <p:spPr bwMode="auto">
            <a:xfrm>
              <a:off x="8955480" y="6126762"/>
              <a:ext cx="455644" cy="144008"/>
            </a:xfrm>
            <a:custGeom>
              <a:avLst/>
              <a:gdLst>
                <a:gd name="T0" fmla="*/ 243 w 253"/>
                <a:gd name="T1" fmla="*/ 0 h 80"/>
                <a:gd name="T2" fmla="*/ 75 w 253"/>
                <a:gd name="T3" fmla="*/ 57 h 80"/>
                <a:gd name="T4" fmla="*/ 48 w 253"/>
                <a:gd name="T5" fmla="*/ 61 h 80"/>
                <a:gd name="T6" fmla="*/ 0 w 253"/>
                <a:gd name="T7" fmla="*/ 46 h 80"/>
                <a:gd name="T8" fmla="*/ 0 w 253"/>
                <a:gd name="T9" fmla="*/ 80 h 80"/>
                <a:gd name="T10" fmla="*/ 164 w 253"/>
                <a:gd name="T11" fmla="*/ 80 h 80"/>
                <a:gd name="T12" fmla="*/ 253 w 253"/>
                <a:gd name="T13" fmla="*/ 35 h 80"/>
                <a:gd name="T14" fmla="*/ 243 w 253"/>
                <a:gd name="T15" fmla="*/ 0 h 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3" h="80">
                  <a:moveTo>
                    <a:pt x="243" y="0"/>
                  </a:moveTo>
                  <a:cubicBezTo>
                    <a:pt x="75" y="57"/>
                    <a:pt x="75" y="57"/>
                    <a:pt x="75" y="57"/>
                  </a:cubicBezTo>
                  <a:cubicBezTo>
                    <a:pt x="66" y="59"/>
                    <a:pt x="57" y="61"/>
                    <a:pt x="48" y="61"/>
                  </a:cubicBezTo>
                  <a:cubicBezTo>
                    <a:pt x="31" y="61"/>
                    <a:pt x="14" y="55"/>
                    <a:pt x="0" y="46"/>
                  </a:cubicBezTo>
                  <a:cubicBezTo>
                    <a:pt x="0" y="80"/>
                    <a:pt x="0" y="80"/>
                    <a:pt x="0" y="80"/>
                  </a:cubicBezTo>
                  <a:cubicBezTo>
                    <a:pt x="164" y="80"/>
                    <a:pt x="164" y="80"/>
                    <a:pt x="164" y="80"/>
                  </a:cubicBezTo>
                  <a:cubicBezTo>
                    <a:pt x="201" y="80"/>
                    <a:pt x="233" y="62"/>
                    <a:pt x="253" y="35"/>
                  </a:cubicBezTo>
                  <a:cubicBezTo>
                    <a:pt x="243" y="0"/>
                    <a:pt x="243" y="0"/>
                    <a:pt x="243" y="0"/>
                  </a:cubicBezTo>
                </a:path>
              </a:pathLst>
            </a:custGeom>
            <a:solidFill>
              <a:srgbClr val="F0C49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14" name="Freeform 25"/>
            <p:cNvSpPr>
              <a:spLocks noEditPoints="1"/>
            </p:cNvSpPr>
            <p:nvPr/>
          </p:nvSpPr>
          <p:spPr bwMode="auto">
            <a:xfrm>
              <a:off x="8955480" y="5313766"/>
              <a:ext cx="55622" cy="645368"/>
            </a:xfrm>
            <a:custGeom>
              <a:avLst/>
              <a:gdLst>
                <a:gd name="T0" fmla="*/ 0 w 31"/>
                <a:gd name="T1" fmla="*/ 336 h 358"/>
                <a:gd name="T2" fmla="*/ 0 w 31"/>
                <a:gd name="T3" fmla="*/ 358 h 358"/>
                <a:gd name="T4" fmla="*/ 22 w 31"/>
                <a:gd name="T5" fmla="*/ 348 h 358"/>
                <a:gd name="T6" fmla="*/ 31 w 31"/>
                <a:gd name="T7" fmla="*/ 345 h 358"/>
                <a:gd name="T8" fmla="*/ 0 w 31"/>
                <a:gd name="T9" fmla="*/ 336 h 358"/>
                <a:gd name="T10" fmla="*/ 0 w 31"/>
                <a:gd name="T11" fmla="*/ 169 h 358"/>
                <a:gd name="T12" fmla="*/ 0 w 31"/>
                <a:gd name="T13" fmla="*/ 186 h 358"/>
                <a:gd name="T14" fmla="*/ 12 w 31"/>
                <a:gd name="T15" fmla="*/ 181 h 358"/>
                <a:gd name="T16" fmla="*/ 25 w 31"/>
                <a:gd name="T17" fmla="*/ 177 h 358"/>
                <a:gd name="T18" fmla="*/ 0 w 31"/>
                <a:gd name="T19" fmla="*/ 169 h 358"/>
                <a:gd name="T20" fmla="*/ 0 w 31"/>
                <a:gd name="T21" fmla="*/ 0 h 358"/>
                <a:gd name="T22" fmla="*/ 0 w 31"/>
                <a:gd name="T23" fmla="*/ 18 h 358"/>
                <a:gd name="T24" fmla="*/ 12 w 31"/>
                <a:gd name="T25" fmla="*/ 14 h 358"/>
                <a:gd name="T26" fmla="*/ 27 w 31"/>
                <a:gd name="T27" fmla="*/ 9 h 358"/>
                <a:gd name="T28" fmla="*/ 0 w 31"/>
                <a:gd name="T29" fmla="*/ 0 h 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 h="358">
                  <a:moveTo>
                    <a:pt x="0" y="336"/>
                  </a:moveTo>
                  <a:cubicBezTo>
                    <a:pt x="0" y="358"/>
                    <a:pt x="0" y="358"/>
                    <a:pt x="0" y="358"/>
                  </a:cubicBezTo>
                  <a:cubicBezTo>
                    <a:pt x="7" y="354"/>
                    <a:pt x="14" y="350"/>
                    <a:pt x="22" y="348"/>
                  </a:cubicBezTo>
                  <a:cubicBezTo>
                    <a:pt x="31" y="345"/>
                    <a:pt x="31" y="345"/>
                    <a:pt x="31" y="345"/>
                  </a:cubicBezTo>
                  <a:cubicBezTo>
                    <a:pt x="20" y="344"/>
                    <a:pt x="10" y="341"/>
                    <a:pt x="0" y="336"/>
                  </a:cubicBezTo>
                  <a:moveTo>
                    <a:pt x="0" y="169"/>
                  </a:moveTo>
                  <a:cubicBezTo>
                    <a:pt x="0" y="186"/>
                    <a:pt x="0" y="186"/>
                    <a:pt x="0" y="186"/>
                  </a:cubicBezTo>
                  <a:cubicBezTo>
                    <a:pt x="4" y="184"/>
                    <a:pt x="8" y="182"/>
                    <a:pt x="12" y="181"/>
                  </a:cubicBezTo>
                  <a:cubicBezTo>
                    <a:pt x="25" y="177"/>
                    <a:pt x="25" y="177"/>
                    <a:pt x="25" y="177"/>
                  </a:cubicBezTo>
                  <a:cubicBezTo>
                    <a:pt x="16" y="175"/>
                    <a:pt x="8" y="173"/>
                    <a:pt x="0" y="169"/>
                  </a:cubicBezTo>
                  <a:moveTo>
                    <a:pt x="0" y="0"/>
                  </a:moveTo>
                  <a:cubicBezTo>
                    <a:pt x="0" y="18"/>
                    <a:pt x="0" y="18"/>
                    <a:pt x="0" y="18"/>
                  </a:cubicBezTo>
                  <a:cubicBezTo>
                    <a:pt x="4" y="17"/>
                    <a:pt x="8" y="15"/>
                    <a:pt x="12" y="14"/>
                  </a:cubicBezTo>
                  <a:cubicBezTo>
                    <a:pt x="27" y="9"/>
                    <a:pt x="27" y="9"/>
                    <a:pt x="27" y="9"/>
                  </a:cubicBezTo>
                  <a:cubicBezTo>
                    <a:pt x="18" y="7"/>
                    <a:pt x="9" y="4"/>
                    <a:pt x="0" y="0"/>
                  </a:cubicBezTo>
                </a:path>
              </a:pathLst>
            </a:custGeom>
            <a:solidFill>
              <a:srgbClr val="1397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15" name="Freeform 26"/>
            <p:cNvSpPr>
              <a:spLocks noEditPoints="1"/>
            </p:cNvSpPr>
            <p:nvPr/>
          </p:nvSpPr>
          <p:spPr bwMode="auto">
            <a:xfrm>
              <a:off x="9465221" y="5885225"/>
              <a:ext cx="172962" cy="410689"/>
            </a:xfrm>
            <a:custGeom>
              <a:avLst/>
              <a:gdLst>
                <a:gd name="T0" fmla="*/ 63 w 96"/>
                <a:gd name="T1" fmla="*/ 148 h 228"/>
                <a:gd name="T2" fmla="*/ 0 w 96"/>
                <a:gd name="T3" fmla="*/ 228 h 228"/>
                <a:gd name="T4" fmla="*/ 63 w 96"/>
                <a:gd name="T5" fmla="*/ 148 h 228"/>
                <a:gd name="T6" fmla="*/ 63 w 96"/>
                <a:gd name="T7" fmla="*/ 148 h 228"/>
                <a:gd name="T8" fmla="*/ 63 w 96"/>
                <a:gd name="T9" fmla="*/ 148 h 228"/>
                <a:gd name="T10" fmla="*/ 63 w 96"/>
                <a:gd name="T11" fmla="*/ 148 h 228"/>
                <a:gd name="T12" fmla="*/ 63 w 96"/>
                <a:gd name="T13" fmla="*/ 148 h 228"/>
                <a:gd name="T14" fmla="*/ 63 w 96"/>
                <a:gd name="T15" fmla="*/ 148 h 228"/>
                <a:gd name="T16" fmla="*/ 63 w 96"/>
                <a:gd name="T17" fmla="*/ 148 h 228"/>
                <a:gd name="T18" fmla="*/ 96 w 96"/>
                <a:gd name="T19" fmla="*/ 1 h 228"/>
                <a:gd name="T20" fmla="*/ 96 w 96"/>
                <a:gd name="T21" fmla="*/ 1 h 228"/>
                <a:gd name="T22" fmla="*/ 96 w 96"/>
                <a:gd name="T23" fmla="*/ 1 h 228"/>
                <a:gd name="T24" fmla="*/ 96 w 96"/>
                <a:gd name="T25" fmla="*/ 0 h 228"/>
                <a:gd name="T26" fmla="*/ 96 w 96"/>
                <a:gd name="T27" fmla="*/ 0 h 228"/>
                <a:gd name="T28" fmla="*/ 96 w 96"/>
                <a:gd name="T29" fmla="*/ 0 h 228"/>
                <a:gd name="T30" fmla="*/ 96 w 96"/>
                <a:gd name="T31" fmla="*/ 0 h 228"/>
                <a:gd name="T32" fmla="*/ 96 w 96"/>
                <a:gd name="T33" fmla="*/ 0 h 228"/>
                <a:gd name="T34" fmla="*/ 96 w 96"/>
                <a:gd name="T35" fmla="*/ 0 h 228"/>
                <a:gd name="T36" fmla="*/ 96 w 96"/>
                <a:gd name="T37" fmla="*/ 0 h 228"/>
                <a:gd name="T38" fmla="*/ 96 w 96"/>
                <a:gd name="T39" fmla="*/ 0 h 228"/>
                <a:gd name="T40" fmla="*/ 96 w 96"/>
                <a:gd name="T41" fmla="*/ 0 h 228"/>
                <a:gd name="T42" fmla="*/ 96 w 96"/>
                <a:gd name="T43" fmla="*/ 0 h 228"/>
                <a:gd name="T44" fmla="*/ 96 w 96"/>
                <a:gd name="T45" fmla="*/ 0 h 228"/>
                <a:gd name="T46" fmla="*/ 96 w 96"/>
                <a:gd name="T47" fmla="*/ 0 h 228"/>
                <a:gd name="T48" fmla="*/ 96 w 96"/>
                <a:gd name="T49" fmla="*/ 0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6" h="228">
                  <a:moveTo>
                    <a:pt x="63" y="148"/>
                  </a:moveTo>
                  <a:cubicBezTo>
                    <a:pt x="40" y="184"/>
                    <a:pt x="13" y="213"/>
                    <a:pt x="0" y="228"/>
                  </a:cubicBezTo>
                  <a:cubicBezTo>
                    <a:pt x="13" y="213"/>
                    <a:pt x="40" y="184"/>
                    <a:pt x="63" y="148"/>
                  </a:cubicBezTo>
                  <a:moveTo>
                    <a:pt x="63" y="148"/>
                  </a:moveTo>
                  <a:cubicBezTo>
                    <a:pt x="63" y="148"/>
                    <a:pt x="63" y="148"/>
                    <a:pt x="63" y="148"/>
                  </a:cubicBezTo>
                  <a:cubicBezTo>
                    <a:pt x="63" y="148"/>
                    <a:pt x="63" y="148"/>
                    <a:pt x="63" y="148"/>
                  </a:cubicBezTo>
                  <a:moveTo>
                    <a:pt x="63" y="148"/>
                  </a:moveTo>
                  <a:cubicBezTo>
                    <a:pt x="63" y="148"/>
                    <a:pt x="63" y="148"/>
                    <a:pt x="63" y="148"/>
                  </a:cubicBezTo>
                  <a:cubicBezTo>
                    <a:pt x="63" y="148"/>
                    <a:pt x="63" y="148"/>
                    <a:pt x="63" y="148"/>
                  </a:cubicBezTo>
                  <a:moveTo>
                    <a:pt x="96" y="1"/>
                  </a:moveTo>
                  <a:cubicBezTo>
                    <a:pt x="96" y="1"/>
                    <a:pt x="96" y="1"/>
                    <a:pt x="96" y="1"/>
                  </a:cubicBezTo>
                  <a:cubicBezTo>
                    <a:pt x="96" y="1"/>
                    <a:pt x="96" y="1"/>
                    <a:pt x="96" y="1"/>
                  </a:cubicBezTo>
                  <a:moveTo>
                    <a:pt x="96" y="0"/>
                  </a:moveTo>
                  <a:cubicBezTo>
                    <a:pt x="96" y="0"/>
                    <a:pt x="96" y="0"/>
                    <a:pt x="96" y="0"/>
                  </a:cubicBezTo>
                  <a:cubicBezTo>
                    <a:pt x="96" y="0"/>
                    <a:pt x="96" y="0"/>
                    <a:pt x="96" y="0"/>
                  </a:cubicBezTo>
                  <a:moveTo>
                    <a:pt x="96" y="0"/>
                  </a:moveTo>
                  <a:cubicBezTo>
                    <a:pt x="96" y="0"/>
                    <a:pt x="96" y="0"/>
                    <a:pt x="96" y="0"/>
                  </a:cubicBezTo>
                  <a:cubicBezTo>
                    <a:pt x="96" y="0"/>
                    <a:pt x="96" y="0"/>
                    <a:pt x="96" y="0"/>
                  </a:cubicBezTo>
                  <a:moveTo>
                    <a:pt x="96" y="0"/>
                  </a:moveTo>
                  <a:cubicBezTo>
                    <a:pt x="96" y="0"/>
                    <a:pt x="96" y="0"/>
                    <a:pt x="96" y="0"/>
                  </a:cubicBezTo>
                  <a:cubicBezTo>
                    <a:pt x="96" y="0"/>
                    <a:pt x="96" y="0"/>
                    <a:pt x="96" y="0"/>
                  </a:cubicBezTo>
                  <a:moveTo>
                    <a:pt x="96" y="0"/>
                  </a:moveTo>
                  <a:cubicBezTo>
                    <a:pt x="96" y="0"/>
                    <a:pt x="96" y="0"/>
                    <a:pt x="96" y="0"/>
                  </a:cubicBezTo>
                  <a:cubicBezTo>
                    <a:pt x="96" y="0"/>
                    <a:pt x="96" y="0"/>
                    <a:pt x="96" y="0"/>
                  </a:cubicBezTo>
                  <a:cubicBezTo>
                    <a:pt x="96" y="0"/>
                    <a:pt x="96" y="0"/>
                    <a:pt x="96" y="0"/>
                  </a:cubicBezTo>
                </a:path>
              </a:pathLst>
            </a:custGeom>
            <a:solidFill>
              <a:srgbClr val="FBE6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16" name="Freeform 27"/>
            <p:cNvSpPr>
              <a:spLocks noEditPoints="1"/>
            </p:cNvSpPr>
            <p:nvPr/>
          </p:nvSpPr>
          <p:spPr bwMode="auto">
            <a:xfrm>
              <a:off x="9393599" y="5834175"/>
              <a:ext cx="277348" cy="477740"/>
            </a:xfrm>
            <a:custGeom>
              <a:avLst/>
              <a:gdLst>
                <a:gd name="T0" fmla="*/ 136 w 154"/>
                <a:gd name="T1" fmla="*/ 28 h 265"/>
                <a:gd name="T2" fmla="*/ 141 w 154"/>
                <a:gd name="T3" fmla="*/ 55 h 265"/>
                <a:gd name="T4" fmla="*/ 83 w 154"/>
                <a:gd name="T5" fmla="*/ 135 h 265"/>
                <a:gd name="T6" fmla="*/ 0 w 154"/>
                <a:gd name="T7" fmla="*/ 162 h 265"/>
                <a:gd name="T8" fmla="*/ 10 w 154"/>
                <a:gd name="T9" fmla="*/ 197 h 265"/>
                <a:gd name="T10" fmla="*/ 27 w 154"/>
                <a:gd name="T11" fmla="*/ 253 h 265"/>
                <a:gd name="T12" fmla="*/ 30 w 154"/>
                <a:gd name="T13" fmla="*/ 265 h 265"/>
                <a:gd name="T14" fmla="*/ 31 w 154"/>
                <a:gd name="T15" fmla="*/ 265 h 265"/>
                <a:gd name="T16" fmla="*/ 31 w 154"/>
                <a:gd name="T17" fmla="*/ 265 h 265"/>
                <a:gd name="T18" fmla="*/ 40 w 154"/>
                <a:gd name="T19" fmla="*/ 256 h 265"/>
                <a:gd name="T20" fmla="*/ 103 w 154"/>
                <a:gd name="T21" fmla="*/ 176 h 265"/>
                <a:gd name="T22" fmla="*/ 103 w 154"/>
                <a:gd name="T23" fmla="*/ 176 h 265"/>
                <a:gd name="T24" fmla="*/ 103 w 154"/>
                <a:gd name="T25" fmla="*/ 176 h 265"/>
                <a:gd name="T26" fmla="*/ 103 w 154"/>
                <a:gd name="T27" fmla="*/ 176 h 265"/>
                <a:gd name="T28" fmla="*/ 103 w 154"/>
                <a:gd name="T29" fmla="*/ 176 h 265"/>
                <a:gd name="T30" fmla="*/ 136 w 154"/>
                <a:gd name="T31" fmla="*/ 29 h 265"/>
                <a:gd name="T32" fmla="*/ 136 w 154"/>
                <a:gd name="T33" fmla="*/ 29 h 265"/>
                <a:gd name="T34" fmla="*/ 136 w 154"/>
                <a:gd name="T35" fmla="*/ 28 h 265"/>
                <a:gd name="T36" fmla="*/ 136 w 154"/>
                <a:gd name="T37" fmla="*/ 28 h 265"/>
                <a:gd name="T38" fmla="*/ 136 w 154"/>
                <a:gd name="T39" fmla="*/ 28 h 265"/>
                <a:gd name="T40" fmla="*/ 136 w 154"/>
                <a:gd name="T41" fmla="*/ 28 h 265"/>
                <a:gd name="T42" fmla="*/ 136 w 154"/>
                <a:gd name="T43" fmla="*/ 28 h 265"/>
                <a:gd name="T44" fmla="*/ 136 w 154"/>
                <a:gd name="T45" fmla="*/ 28 h 265"/>
                <a:gd name="T46" fmla="*/ 136 w 154"/>
                <a:gd name="T47" fmla="*/ 28 h 265"/>
                <a:gd name="T48" fmla="*/ 136 w 154"/>
                <a:gd name="T49" fmla="*/ 28 h 265"/>
                <a:gd name="T50" fmla="*/ 121 w 154"/>
                <a:gd name="T51" fmla="*/ 0 h 265"/>
                <a:gd name="T52" fmla="*/ 124 w 154"/>
                <a:gd name="T53" fmla="*/ 4 h 265"/>
                <a:gd name="T54" fmla="*/ 121 w 154"/>
                <a:gd name="T55" fmla="*/ 0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54" h="265">
                  <a:moveTo>
                    <a:pt x="136" y="28"/>
                  </a:moveTo>
                  <a:cubicBezTo>
                    <a:pt x="139" y="37"/>
                    <a:pt x="141" y="46"/>
                    <a:pt x="141" y="55"/>
                  </a:cubicBezTo>
                  <a:cubicBezTo>
                    <a:pt x="141" y="90"/>
                    <a:pt x="118" y="123"/>
                    <a:pt x="83" y="135"/>
                  </a:cubicBezTo>
                  <a:cubicBezTo>
                    <a:pt x="0" y="162"/>
                    <a:pt x="0" y="162"/>
                    <a:pt x="0" y="162"/>
                  </a:cubicBezTo>
                  <a:cubicBezTo>
                    <a:pt x="10" y="197"/>
                    <a:pt x="10" y="197"/>
                    <a:pt x="10" y="197"/>
                  </a:cubicBezTo>
                  <a:cubicBezTo>
                    <a:pt x="27" y="253"/>
                    <a:pt x="27" y="253"/>
                    <a:pt x="27" y="253"/>
                  </a:cubicBezTo>
                  <a:cubicBezTo>
                    <a:pt x="30" y="265"/>
                    <a:pt x="30" y="265"/>
                    <a:pt x="30" y="265"/>
                  </a:cubicBezTo>
                  <a:cubicBezTo>
                    <a:pt x="30" y="265"/>
                    <a:pt x="31" y="265"/>
                    <a:pt x="31" y="265"/>
                  </a:cubicBezTo>
                  <a:cubicBezTo>
                    <a:pt x="31" y="265"/>
                    <a:pt x="31" y="265"/>
                    <a:pt x="31" y="265"/>
                  </a:cubicBezTo>
                  <a:cubicBezTo>
                    <a:pt x="32" y="264"/>
                    <a:pt x="35" y="260"/>
                    <a:pt x="40" y="256"/>
                  </a:cubicBezTo>
                  <a:cubicBezTo>
                    <a:pt x="53" y="241"/>
                    <a:pt x="80" y="212"/>
                    <a:pt x="103" y="176"/>
                  </a:cubicBezTo>
                  <a:cubicBezTo>
                    <a:pt x="103" y="176"/>
                    <a:pt x="103" y="176"/>
                    <a:pt x="103" y="176"/>
                  </a:cubicBezTo>
                  <a:cubicBezTo>
                    <a:pt x="103" y="176"/>
                    <a:pt x="103" y="176"/>
                    <a:pt x="103" y="176"/>
                  </a:cubicBezTo>
                  <a:cubicBezTo>
                    <a:pt x="103" y="176"/>
                    <a:pt x="103" y="176"/>
                    <a:pt x="103" y="176"/>
                  </a:cubicBezTo>
                  <a:cubicBezTo>
                    <a:pt x="103" y="176"/>
                    <a:pt x="103" y="176"/>
                    <a:pt x="103" y="176"/>
                  </a:cubicBezTo>
                  <a:cubicBezTo>
                    <a:pt x="131" y="130"/>
                    <a:pt x="154" y="75"/>
                    <a:pt x="136" y="29"/>
                  </a:cubicBezTo>
                  <a:cubicBezTo>
                    <a:pt x="136" y="29"/>
                    <a:pt x="136" y="29"/>
                    <a:pt x="136" y="29"/>
                  </a:cubicBezTo>
                  <a:cubicBezTo>
                    <a:pt x="136" y="29"/>
                    <a:pt x="136" y="29"/>
                    <a:pt x="136" y="28"/>
                  </a:cubicBezTo>
                  <a:cubicBezTo>
                    <a:pt x="136" y="28"/>
                    <a:pt x="136" y="28"/>
                    <a:pt x="136" y="28"/>
                  </a:cubicBezTo>
                  <a:cubicBezTo>
                    <a:pt x="136" y="28"/>
                    <a:pt x="136" y="28"/>
                    <a:pt x="136" y="28"/>
                  </a:cubicBezTo>
                  <a:cubicBezTo>
                    <a:pt x="136" y="28"/>
                    <a:pt x="136" y="28"/>
                    <a:pt x="136" y="28"/>
                  </a:cubicBezTo>
                  <a:cubicBezTo>
                    <a:pt x="136" y="28"/>
                    <a:pt x="136" y="28"/>
                    <a:pt x="136" y="28"/>
                  </a:cubicBezTo>
                  <a:cubicBezTo>
                    <a:pt x="136" y="28"/>
                    <a:pt x="136" y="28"/>
                    <a:pt x="136" y="28"/>
                  </a:cubicBezTo>
                  <a:cubicBezTo>
                    <a:pt x="136" y="28"/>
                    <a:pt x="136" y="28"/>
                    <a:pt x="136" y="28"/>
                  </a:cubicBezTo>
                  <a:cubicBezTo>
                    <a:pt x="136" y="28"/>
                    <a:pt x="136" y="28"/>
                    <a:pt x="136" y="28"/>
                  </a:cubicBezTo>
                  <a:moveTo>
                    <a:pt x="121" y="0"/>
                  </a:moveTo>
                  <a:cubicBezTo>
                    <a:pt x="122" y="2"/>
                    <a:pt x="123" y="3"/>
                    <a:pt x="124" y="4"/>
                  </a:cubicBezTo>
                  <a:cubicBezTo>
                    <a:pt x="123" y="3"/>
                    <a:pt x="122" y="2"/>
                    <a:pt x="121" y="0"/>
                  </a:cubicBezTo>
                </a:path>
              </a:pathLst>
            </a:custGeom>
            <a:solidFill>
              <a:srgbClr val="F0C49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17" name="Freeform 28"/>
            <p:cNvSpPr>
              <a:spLocks/>
            </p:cNvSpPr>
            <p:nvPr/>
          </p:nvSpPr>
          <p:spPr bwMode="auto">
            <a:xfrm>
              <a:off x="8854142" y="4858123"/>
              <a:ext cx="793185" cy="491454"/>
            </a:xfrm>
            <a:custGeom>
              <a:avLst/>
              <a:gdLst>
                <a:gd name="T0" fmla="*/ 425 w 440"/>
                <a:gd name="T1" fmla="*/ 67 h 273"/>
                <a:gd name="T2" fmla="*/ 372 w 440"/>
                <a:gd name="T3" fmla="*/ 174 h 273"/>
                <a:gd name="T4" fmla="*/ 121 w 440"/>
                <a:gd name="T5" fmla="*/ 258 h 273"/>
                <a:gd name="T6" fmla="*/ 15 w 440"/>
                <a:gd name="T7" fmla="*/ 205 h 273"/>
                <a:gd name="T8" fmla="*/ 68 w 440"/>
                <a:gd name="T9" fmla="*/ 98 h 273"/>
                <a:gd name="T10" fmla="*/ 319 w 440"/>
                <a:gd name="T11" fmla="*/ 14 h 273"/>
                <a:gd name="T12" fmla="*/ 425 w 440"/>
                <a:gd name="T13" fmla="*/ 67 h 273"/>
              </a:gdLst>
              <a:ahLst/>
              <a:cxnLst>
                <a:cxn ang="0">
                  <a:pos x="T0" y="T1"/>
                </a:cxn>
                <a:cxn ang="0">
                  <a:pos x="T2" y="T3"/>
                </a:cxn>
                <a:cxn ang="0">
                  <a:pos x="T4" y="T5"/>
                </a:cxn>
                <a:cxn ang="0">
                  <a:pos x="T6" y="T7"/>
                </a:cxn>
                <a:cxn ang="0">
                  <a:pos x="T8" y="T9"/>
                </a:cxn>
                <a:cxn ang="0">
                  <a:pos x="T10" y="T11"/>
                </a:cxn>
                <a:cxn ang="0">
                  <a:pos x="T12" y="T13"/>
                </a:cxn>
              </a:cxnLst>
              <a:rect l="0" t="0" r="r" b="b"/>
              <a:pathLst>
                <a:path w="440" h="273">
                  <a:moveTo>
                    <a:pt x="425" y="67"/>
                  </a:moveTo>
                  <a:cubicBezTo>
                    <a:pt x="440" y="112"/>
                    <a:pt x="416" y="159"/>
                    <a:pt x="372" y="174"/>
                  </a:cubicBezTo>
                  <a:cubicBezTo>
                    <a:pt x="121" y="258"/>
                    <a:pt x="121" y="258"/>
                    <a:pt x="121" y="258"/>
                  </a:cubicBezTo>
                  <a:cubicBezTo>
                    <a:pt x="77" y="273"/>
                    <a:pt x="29" y="249"/>
                    <a:pt x="15" y="205"/>
                  </a:cubicBezTo>
                  <a:cubicBezTo>
                    <a:pt x="0" y="161"/>
                    <a:pt x="24" y="113"/>
                    <a:pt x="68" y="98"/>
                  </a:cubicBezTo>
                  <a:cubicBezTo>
                    <a:pt x="319" y="14"/>
                    <a:pt x="319" y="14"/>
                    <a:pt x="319" y="14"/>
                  </a:cubicBezTo>
                  <a:cubicBezTo>
                    <a:pt x="363" y="0"/>
                    <a:pt x="410" y="23"/>
                    <a:pt x="425" y="67"/>
                  </a:cubicBezTo>
                </a:path>
              </a:pathLst>
            </a:custGeom>
            <a:solidFill>
              <a:srgbClr val="F1AC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18" name="Freeform 29"/>
            <p:cNvSpPr>
              <a:spLocks/>
            </p:cNvSpPr>
            <p:nvPr/>
          </p:nvSpPr>
          <p:spPr bwMode="auto">
            <a:xfrm>
              <a:off x="8854142" y="5160615"/>
              <a:ext cx="793185" cy="492217"/>
            </a:xfrm>
            <a:custGeom>
              <a:avLst/>
              <a:gdLst>
                <a:gd name="T0" fmla="*/ 425 w 440"/>
                <a:gd name="T1" fmla="*/ 68 h 273"/>
                <a:gd name="T2" fmla="*/ 372 w 440"/>
                <a:gd name="T3" fmla="*/ 174 h 273"/>
                <a:gd name="T4" fmla="*/ 121 w 440"/>
                <a:gd name="T5" fmla="*/ 258 h 273"/>
                <a:gd name="T6" fmla="*/ 15 w 440"/>
                <a:gd name="T7" fmla="*/ 205 h 273"/>
                <a:gd name="T8" fmla="*/ 68 w 440"/>
                <a:gd name="T9" fmla="*/ 99 h 273"/>
                <a:gd name="T10" fmla="*/ 319 w 440"/>
                <a:gd name="T11" fmla="*/ 15 h 273"/>
                <a:gd name="T12" fmla="*/ 425 w 440"/>
                <a:gd name="T13" fmla="*/ 68 h 273"/>
              </a:gdLst>
              <a:ahLst/>
              <a:cxnLst>
                <a:cxn ang="0">
                  <a:pos x="T0" y="T1"/>
                </a:cxn>
                <a:cxn ang="0">
                  <a:pos x="T2" y="T3"/>
                </a:cxn>
                <a:cxn ang="0">
                  <a:pos x="T4" y="T5"/>
                </a:cxn>
                <a:cxn ang="0">
                  <a:pos x="T6" y="T7"/>
                </a:cxn>
                <a:cxn ang="0">
                  <a:pos x="T8" y="T9"/>
                </a:cxn>
                <a:cxn ang="0">
                  <a:pos x="T10" y="T11"/>
                </a:cxn>
                <a:cxn ang="0">
                  <a:pos x="T12" y="T13"/>
                </a:cxn>
              </a:cxnLst>
              <a:rect l="0" t="0" r="r" b="b"/>
              <a:pathLst>
                <a:path w="440" h="273">
                  <a:moveTo>
                    <a:pt x="425" y="68"/>
                  </a:moveTo>
                  <a:cubicBezTo>
                    <a:pt x="440" y="112"/>
                    <a:pt x="416" y="160"/>
                    <a:pt x="372" y="174"/>
                  </a:cubicBezTo>
                  <a:cubicBezTo>
                    <a:pt x="121" y="258"/>
                    <a:pt x="121" y="258"/>
                    <a:pt x="121" y="258"/>
                  </a:cubicBezTo>
                  <a:cubicBezTo>
                    <a:pt x="77" y="273"/>
                    <a:pt x="29" y="249"/>
                    <a:pt x="15" y="205"/>
                  </a:cubicBezTo>
                  <a:cubicBezTo>
                    <a:pt x="0" y="161"/>
                    <a:pt x="24" y="113"/>
                    <a:pt x="68" y="99"/>
                  </a:cubicBezTo>
                  <a:cubicBezTo>
                    <a:pt x="319" y="15"/>
                    <a:pt x="319" y="15"/>
                    <a:pt x="319" y="15"/>
                  </a:cubicBezTo>
                  <a:cubicBezTo>
                    <a:pt x="363" y="0"/>
                    <a:pt x="410" y="24"/>
                    <a:pt x="425" y="68"/>
                  </a:cubicBezTo>
                </a:path>
              </a:pathLst>
            </a:custGeom>
            <a:solidFill>
              <a:srgbClr val="F1AC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19" name="Freeform 30"/>
            <p:cNvSpPr>
              <a:spLocks/>
            </p:cNvSpPr>
            <p:nvPr/>
          </p:nvSpPr>
          <p:spPr bwMode="auto">
            <a:xfrm>
              <a:off x="8872428" y="5762552"/>
              <a:ext cx="793185" cy="492217"/>
            </a:xfrm>
            <a:custGeom>
              <a:avLst/>
              <a:gdLst>
                <a:gd name="T0" fmla="*/ 425 w 440"/>
                <a:gd name="T1" fmla="*/ 68 h 273"/>
                <a:gd name="T2" fmla="*/ 372 w 440"/>
                <a:gd name="T3" fmla="*/ 175 h 273"/>
                <a:gd name="T4" fmla="*/ 121 w 440"/>
                <a:gd name="T5" fmla="*/ 259 h 273"/>
                <a:gd name="T6" fmla="*/ 15 w 440"/>
                <a:gd name="T7" fmla="*/ 205 h 273"/>
                <a:gd name="T8" fmla="*/ 68 w 440"/>
                <a:gd name="T9" fmla="*/ 99 h 273"/>
                <a:gd name="T10" fmla="*/ 319 w 440"/>
                <a:gd name="T11" fmla="*/ 15 h 273"/>
                <a:gd name="T12" fmla="*/ 425 w 440"/>
                <a:gd name="T13" fmla="*/ 68 h 273"/>
              </a:gdLst>
              <a:ahLst/>
              <a:cxnLst>
                <a:cxn ang="0">
                  <a:pos x="T0" y="T1"/>
                </a:cxn>
                <a:cxn ang="0">
                  <a:pos x="T2" y="T3"/>
                </a:cxn>
                <a:cxn ang="0">
                  <a:pos x="T4" y="T5"/>
                </a:cxn>
                <a:cxn ang="0">
                  <a:pos x="T6" y="T7"/>
                </a:cxn>
                <a:cxn ang="0">
                  <a:pos x="T8" y="T9"/>
                </a:cxn>
                <a:cxn ang="0">
                  <a:pos x="T10" y="T11"/>
                </a:cxn>
                <a:cxn ang="0">
                  <a:pos x="T12" y="T13"/>
                </a:cxn>
              </a:cxnLst>
              <a:rect l="0" t="0" r="r" b="b"/>
              <a:pathLst>
                <a:path w="440" h="273">
                  <a:moveTo>
                    <a:pt x="425" y="68"/>
                  </a:moveTo>
                  <a:cubicBezTo>
                    <a:pt x="440" y="112"/>
                    <a:pt x="416" y="160"/>
                    <a:pt x="372" y="175"/>
                  </a:cubicBezTo>
                  <a:cubicBezTo>
                    <a:pt x="121" y="259"/>
                    <a:pt x="121" y="259"/>
                    <a:pt x="121" y="259"/>
                  </a:cubicBezTo>
                  <a:cubicBezTo>
                    <a:pt x="77" y="273"/>
                    <a:pt x="29" y="249"/>
                    <a:pt x="15" y="205"/>
                  </a:cubicBezTo>
                  <a:cubicBezTo>
                    <a:pt x="0" y="161"/>
                    <a:pt x="24" y="114"/>
                    <a:pt x="68" y="99"/>
                  </a:cubicBezTo>
                  <a:cubicBezTo>
                    <a:pt x="319" y="15"/>
                    <a:pt x="319" y="15"/>
                    <a:pt x="319" y="15"/>
                  </a:cubicBezTo>
                  <a:cubicBezTo>
                    <a:pt x="363" y="0"/>
                    <a:pt x="410" y="24"/>
                    <a:pt x="425" y="68"/>
                  </a:cubicBezTo>
                </a:path>
              </a:pathLst>
            </a:custGeom>
            <a:solidFill>
              <a:srgbClr val="F1AC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20" name="Freeform 31"/>
            <p:cNvSpPr>
              <a:spLocks/>
            </p:cNvSpPr>
            <p:nvPr/>
          </p:nvSpPr>
          <p:spPr bwMode="auto">
            <a:xfrm>
              <a:off x="8854142" y="5461584"/>
              <a:ext cx="793185" cy="493741"/>
            </a:xfrm>
            <a:custGeom>
              <a:avLst/>
              <a:gdLst>
                <a:gd name="T0" fmla="*/ 425 w 440"/>
                <a:gd name="T1" fmla="*/ 68 h 274"/>
                <a:gd name="T2" fmla="*/ 372 w 440"/>
                <a:gd name="T3" fmla="*/ 175 h 274"/>
                <a:gd name="T4" fmla="*/ 121 w 440"/>
                <a:gd name="T5" fmla="*/ 259 h 274"/>
                <a:gd name="T6" fmla="*/ 15 w 440"/>
                <a:gd name="T7" fmla="*/ 206 h 274"/>
                <a:gd name="T8" fmla="*/ 68 w 440"/>
                <a:gd name="T9" fmla="*/ 99 h 274"/>
                <a:gd name="T10" fmla="*/ 319 w 440"/>
                <a:gd name="T11" fmla="*/ 15 h 274"/>
                <a:gd name="T12" fmla="*/ 425 w 440"/>
                <a:gd name="T13" fmla="*/ 68 h 274"/>
              </a:gdLst>
              <a:ahLst/>
              <a:cxnLst>
                <a:cxn ang="0">
                  <a:pos x="T0" y="T1"/>
                </a:cxn>
                <a:cxn ang="0">
                  <a:pos x="T2" y="T3"/>
                </a:cxn>
                <a:cxn ang="0">
                  <a:pos x="T4" y="T5"/>
                </a:cxn>
                <a:cxn ang="0">
                  <a:pos x="T6" y="T7"/>
                </a:cxn>
                <a:cxn ang="0">
                  <a:pos x="T8" y="T9"/>
                </a:cxn>
                <a:cxn ang="0">
                  <a:pos x="T10" y="T11"/>
                </a:cxn>
                <a:cxn ang="0">
                  <a:pos x="T12" y="T13"/>
                </a:cxn>
              </a:cxnLst>
              <a:rect l="0" t="0" r="r" b="b"/>
              <a:pathLst>
                <a:path w="440" h="274">
                  <a:moveTo>
                    <a:pt x="425" y="68"/>
                  </a:moveTo>
                  <a:cubicBezTo>
                    <a:pt x="440" y="112"/>
                    <a:pt x="416" y="160"/>
                    <a:pt x="372" y="175"/>
                  </a:cubicBezTo>
                  <a:cubicBezTo>
                    <a:pt x="121" y="259"/>
                    <a:pt x="121" y="259"/>
                    <a:pt x="121" y="259"/>
                  </a:cubicBezTo>
                  <a:cubicBezTo>
                    <a:pt x="77" y="274"/>
                    <a:pt x="29" y="250"/>
                    <a:pt x="15" y="206"/>
                  </a:cubicBezTo>
                  <a:cubicBezTo>
                    <a:pt x="0" y="162"/>
                    <a:pt x="24" y="114"/>
                    <a:pt x="68" y="99"/>
                  </a:cubicBezTo>
                  <a:cubicBezTo>
                    <a:pt x="319" y="15"/>
                    <a:pt x="319" y="15"/>
                    <a:pt x="319" y="15"/>
                  </a:cubicBezTo>
                  <a:cubicBezTo>
                    <a:pt x="363" y="0"/>
                    <a:pt x="410" y="24"/>
                    <a:pt x="425" y="68"/>
                  </a:cubicBezTo>
                </a:path>
              </a:pathLst>
            </a:custGeom>
            <a:solidFill>
              <a:srgbClr val="F1AC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21" name="Freeform 32"/>
            <p:cNvSpPr>
              <a:spLocks/>
            </p:cNvSpPr>
            <p:nvPr/>
          </p:nvSpPr>
          <p:spPr bwMode="auto">
            <a:xfrm>
              <a:off x="8872428" y="4875648"/>
              <a:ext cx="756612" cy="454119"/>
            </a:xfrm>
            <a:custGeom>
              <a:avLst/>
              <a:gdLst>
                <a:gd name="T0" fmla="*/ 335 w 420"/>
                <a:gd name="T1" fmla="*/ 0 h 252"/>
                <a:gd name="T2" fmla="*/ 309 w 420"/>
                <a:gd name="T3" fmla="*/ 4 h 252"/>
                <a:gd name="T4" fmla="*/ 145 w 420"/>
                <a:gd name="T5" fmla="*/ 59 h 252"/>
                <a:gd name="T6" fmla="*/ 58 w 420"/>
                <a:gd name="T7" fmla="*/ 88 h 252"/>
                <a:gd name="T8" fmla="*/ 11 w 420"/>
                <a:gd name="T9" fmla="*/ 126 h 252"/>
                <a:gd name="T10" fmla="*/ 0 w 420"/>
                <a:gd name="T11" fmla="*/ 168 h 252"/>
                <a:gd name="T12" fmla="*/ 5 w 420"/>
                <a:gd name="T13" fmla="*/ 195 h 252"/>
                <a:gd name="T14" fmla="*/ 73 w 420"/>
                <a:gd name="T15" fmla="*/ 252 h 252"/>
                <a:gd name="T16" fmla="*/ 309 w 420"/>
                <a:gd name="T17" fmla="*/ 173 h 252"/>
                <a:gd name="T18" fmla="*/ 335 w 420"/>
                <a:gd name="T19" fmla="*/ 168 h 252"/>
                <a:gd name="T20" fmla="*/ 347 w 420"/>
                <a:gd name="T21" fmla="*/ 169 h 252"/>
                <a:gd name="T22" fmla="*/ 362 w 420"/>
                <a:gd name="T23" fmla="*/ 164 h 252"/>
                <a:gd name="T24" fmla="*/ 420 w 420"/>
                <a:gd name="T25" fmla="*/ 84 h 252"/>
                <a:gd name="T26" fmla="*/ 415 w 420"/>
                <a:gd name="T27" fmla="*/ 57 h 252"/>
                <a:gd name="T28" fmla="*/ 335 w 420"/>
                <a:gd name="T29" fmla="*/ 0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20" h="252">
                  <a:moveTo>
                    <a:pt x="335" y="0"/>
                  </a:moveTo>
                  <a:cubicBezTo>
                    <a:pt x="326" y="0"/>
                    <a:pt x="317" y="1"/>
                    <a:pt x="309" y="4"/>
                  </a:cubicBezTo>
                  <a:cubicBezTo>
                    <a:pt x="145" y="59"/>
                    <a:pt x="145" y="59"/>
                    <a:pt x="145" y="59"/>
                  </a:cubicBezTo>
                  <a:cubicBezTo>
                    <a:pt x="58" y="88"/>
                    <a:pt x="58" y="88"/>
                    <a:pt x="58" y="88"/>
                  </a:cubicBezTo>
                  <a:cubicBezTo>
                    <a:pt x="37" y="95"/>
                    <a:pt x="21" y="109"/>
                    <a:pt x="11" y="126"/>
                  </a:cubicBezTo>
                  <a:cubicBezTo>
                    <a:pt x="4" y="139"/>
                    <a:pt x="0" y="153"/>
                    <a:pt x="0" y="168"/>
                  </a:cubicBezTo>
                  <a:cubicBezTo>
                    <a:pt x="0" y="177"/>
                    <a:pt x="2" y="186"/>
                    <a:pt x="5" y="195"/>
                  </a:cubicBezTo>
                  <a:cubicBezTo>
                    <a:pt x="15" y="226"/>
                    <a:pt x="42" y="247"/>
                    <a:pt x="73" y="252"/>
                  </a:cubicBezTo>
                  <a:cubicBezTo>
                    <a:pt x="309" y="173"/>
                    <a:pt x="309" y="173"/>
                    <a:pt x="309" y="173"/>
                  </a:cubicBezTo>
                  <a:cubicBezTo>
                    <a:pt x="317" y="170"/>
                    <a:pt x="326" y="168"/>
                    <a:pt x="335" y="168"/>
                  </a:cubicBezTo>
                  <a:cubicBezTo>
                    <a:pt x="339" y="168"/>
                    <a:pt x="343" y="169"/>
                    <a:pt x="347" y="169"/>
                  </a:cubicBezTo>
                  <a:cubicBezTo>
                    <a:pt x="362" y="164"/>
                    <a:pt x="362" y="164"/>
                    <a:pt x="362" y="164"/>
                  </a:cubicBezTo>
                  <a:cubicBezTo>
                    <a:pt x="397" y="152"/>
                    <a:pt x="420" y="119"/>
                    <a:pt x="420" y="84"/>
                  </a:cubicBezTo>
                  <a:cubicBezTo>
                    <a:pt x="420" y="75"/>
                    <a:pt x="418" y="66"/>
                    <a:pt x="415" y="57"/>
                  </a:cubicBezTo>
                  <a:cubicBezTo>
                    <a:pt x="403" y="22"/>
                    <a:pt x="371" y="0"/>
                    <a:pt x="335" y="0"/>
                  </a:cubicBezTo>
                </a:path>
              </a:pathLst>
            </a:custGeom>
            <a:solidFill>
              <a:srgbClr val="FDCF9D"/>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22" name="Freeform 33"/>
            <p:cNvSpPr>
              <a:spLocks/>
            </p:cNvSpPr>
            <p:nvPr/>
          </p:nvSpPr>
          <p:spPr bwMode="auto">
            <a:xfrm>
              <a:off x="8872428" y="5180426"/>
              <a:ext cx="756612" cy="452596"/>
            </a:xfrm>
            <a:custGeom>
              <a:avLst/>
              <a:gdLst>
                <a:gd name="T0" fmla="*/ 347 w 420"/>
                <a:gd name="T1" fmla="*/ 0 h 251"/>
                <a:gd name="T2" fmla="*/ 111 w 420"/>
                <a:gd name="T3" fmla="*/ 79 h 251"/>
                <a:gd name="T4" fmla="*/ 84 w 420"/>
                <a:gd name="T5" fmla="*/ 83 h 251"/>
                <a:gd name="T6" fmla="*/ 73 w 420"/>
                <a:gd name="T7" fmla="*/ 83 h 251"/>
                <a:gd name="T8" fmla="*/ 58 w 420"/>
                <a:gd name="T9" fmla="*/ 88 h 251"/>
                <a:gd name="T10" fmla="*/ 0 w 420"/>
                <a:gd name="T11" fmla="*/ 168 h 251"/>
                <a:gd name="T12" fmla="*/ 5 w 420"/>
                <a:gd name="T13" fmla="*/ 194 h 251"/>
                <a:gd name="T14" fmla="*/ 71 w 420"/>
                <a:gd name="T15" fmla="*/ 251 h 251"/>
                <a:gd name="T16" fmla="*/ 309 w 420"/>
                <a:gd name="T17" fmla="*/ 171 h 251"/>
                <a:gd name="T18" fmla="*/ 335 w 420"/>
                <a:gd name="T19" fmla="*/ 167 h 251"/>
                <a:gd name="T20" fmla="*/ 349 w 420"/>
                <a:gd name="T21" fmla="*/ 168 h 251"/>
                <a:gd name="T22" fmla="*/ 362 w 420"/>
                <a:gd name="T23" fmla="*/ 163 h 251"/>
                <a:gd name="T24" fmla="*/ 420 w 420"/>
                <a:gd name="T25" fmla="*/ 84 h 251"/>
                <a:gd name="T26" fmla="*/ 415 w 420"/>
                <a:gd name="T27" fmla="*/ 57 h 251"/>
                <a:gd name="T28" fmla="*/ 347 w 420"/>
                <a:gd name="T29" fmla="*/ 0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20" h="251">
                  <a:moveTo>
                    <a:pt x="347" y="0"/>
                  </a:moveTo>
                  <a:cubicBezTo>
                    <a:pt x="111" y="79"/>
                    <a:pt x="111" y="79"/>
                    <a:pt x="111" y="79"/>
                  </a:cubicBezTo>
                  <a:cubicBezTo>
                    <a:pt x="102" y="82"/>
                    <a:pt x="93" y="83"/>
                    <a:pt x="84" y="83"/>
                  </a:cubicBezTo>
                  <a:cubicBezTo>
                    <a:pt x="81" y="83"/>
                    <a:pt x="77" y="83"/>
                    <a:pt x="73" y="83"/>
                  </a:cubicBezTo>
                  <a:cubicBezTo>
                    <a:pt x="58" y="88"/>
                    <a:pt x="58" y="88"/>
                    <a:pt x="58" y="88"/>
                  </a:cubicBezTo>
                  <a:cubicBezTo>
                    <a:pt x="23" y="100"/>
                    <a:pt x="0" y="132"/>
                    <a:pt x="0" y="168"/>
                  </a:cubicBezTo>
                  <a:cubicBezTo>
                    <a:pt x="0" y="176"/>
                    <a:pt x="2" y="185"/>
                    <a:pt x="5" y="194"/>
                  </a:cubicBezTo>
                  <a:cubicBezTo>
                    <a:pt x="15" y="225"/>
                    <a:pt x="41" y="246"/>
                    <a:pt x="71" y="251"/>
                  </a:cubicBezTo>
                  <a:cubicBezTo>
                    <a:pt x="309" y="171"/>
                    <a:pt x="309" y="171"/>
                    <a:pt x="309" y="171"/>
                  </a:cubicBezTo>
                  <a:cubicBezTo>
                    <a:pt x="317" y="168"/>
                    <a:pt x="326" y="167"/>
                    <a:pt x="335" y="167"/>
                  </a:cubicBezTo>
                  <a:cubicBezTo>
                    <a:pt x="340" y="167"/>
                    <a:pt x="344" y="167"/>
                    <a:pt x="349" y="168"/>
                  </a:cubicBezTo>
                  <a:cubicBezTo>
                    <a:pt x="362" y="163"/>
                    <a:pt x="362" y="163"/>
                    <a:pt x="362" y="163"/>
                  </a:cubicBezTo>
                  <a:cubicBezTo>
                    <a:pt x="397" y="152"/>
                    <a:pt x="420" y="119"/>
                    <a:pt x="420" y="84"/>
                  </a:cubicBezTo>
                  <a:cubicBezTo>
                    <a:pt x="420" y="75"/>
                    <a:pt x="418" y="66"/>
                    <a:pt x="415" y="57"/>
                  </a:cubicBezTo>
                  <a:cubicBezTo>
                    <a:pt x="405" y="25"/>
                    <a:pt x="377" y="4"/>
                    <a:pt x="347" y="0"/>
                  </a:cubicBezTo>
                </a:path>
              </a:pathLst>
            </a:custGeom>
            <a:solidFill>
              <a:srgbClr val="FDCF9D"/>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23" name="Freeform 34"/>
            <p:cNvSpPr>
              <a:spLocks/>
            </p:cNvSpPr>
            <p:nvPr/>
          </p:nvSpPr>
          <p:spPr bwMode="auto">
            <a:xfrm>
              <a:off x="9004245" y="5178901"/>
              <a:ext cx="493741" cy="150866"/>
            </a:xfrm>
            <a:custGeom>
              <a:avLst/>
              <a:gdLst>
                <a:gd name="T0" fmla="*/ 262 w 274"/>
                <a:gd name="T1" fmla="*/ 0 h 84"/>
                <a:gd name="T2" fmla="*/ 236 w 274"/>
                <a:gd name="T3" fmla="*/ 5 h 84"/>
                <a:gd name="T4" fmla="*/ 0 w 274"/>
                <a:gd name="T5" fmla="*/ 84 h 84"/>
                <a:gd name="T6" fmla="*/ 11 w 274"/>
                <a:gd name="T7" fmla="*/ 84 h 84"/>
                <a:gd name="T8" fmla="*/ 38 w 274"/>
                <a:gd name="T9" fmla="*/ 80 h 84"/>
                <a:gd name="T10" fmla="*/ 274 w 274"/>
                <a:gd name="T11" fmla="*/ 1 h 84"/>
                <a:gd name="T12" fmla="*/ 262 w 274"/>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274" h="84">
                  <a:moveTo>
                    <a:pt x="262" y="0"/>
                  </a:moveTo>
                  <a:cubicBezTo>
                    <a:pt x="253" y="0"/>
                    <a:pt x="244" y="2"/>
                    <a:pt x="236" y="5"/>
                  </a:cubicBezTo>
                  <a:cubicBezTo>
                    <a:pt x="0" y="84"/>
                    <a:pt x="0" y="84"/>
                    <a:pt x="0" y="84"/>
                  </a:cubicBezTo>
                  <a:cubicBezTo>
                    <a:pt x="4" y="84"/>
                    <a:pt x="8" y="84"/>
                    <a:pt x="11" y="84"/>
                  </a:cubicBezTo>
                  <a:cubicBezTo>
                    <a:pt x="20" y="84"/>
                    <a:pt x="29" y="83"/>
                    <a:pt x="38" y="80"/>
                  </a:cubicBezTo>
                  <a:cubicBezTo>
                    <a:pt x="274" y="1"/>
                    <a:pt x="274" y="1"/>
                    <a:pt x="274" y="1"/>
                  </a:cubicBezTo>
                  <a:cubicBezTo>
                    <a:pt x="270" y="1"/>
                    <a:pt x="266" y="0"/>
                    <a:pt x="262" y="0"/>
                  </a:cubicBezTo>
                </a:path>
              </a:pathLst>
            </a:custGeom>
            <a:solidFill>
              <a:srgbClr val="F0C49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24" name="Freeform 35"/>
            <p:cNvSpPr>
              <a:spLocks/>
            </p:cNvSpPr>
            <p:nvPr/>
          </p:nvSpPr>
          <p:spPr bwMode="auto">
            <a:xfrm>
              <a:off x="8890714" y="5782362"/>
              <a:ext cx="756612" cy="454119"/>
            </a:xfrm>
            <a:custGeom>
              <a:avLst/>
              <a:gdLst>
                <a:gd name="T0" fmla="*/ 343 w 420"/>
                <a:gd name="T1" fmla="*/ 0 h 252"/>
                <a:gd name="T2" fmla="*/ 101 w 420"/>
                <a:gd name="T3" fmla="*/ 81 h 252"/>
                <a:gd name="T4" fmla="*/ 74 w 420"/>
                <a:gd name="T5" fmla="*/ 85 h 252"/>
                <a:gd name="T6" fmla="*/ 67 w 420"/>
                <a:gd name="T7" fmla="*/ 85 h 252"/>
                <a:gd name="T8" fmla="*/ 58 w 420"/>
                <a:gd name="T9" fmla="*/ 88 h 252"/>
                <a:gd name="T10" fmla="*/ 0 w 420"/>
                <a:gd name="T11" fmla="*/ 168 h 252"/>
                <a:gd name="T12" fmla="*/ 5 w 420"/>
                <a:gd name="T13" fmla="*/ 194 h 252"/>
                <a:gd name="T14" fmla="*/ 84 w 420"/>
                <a:gd name="T15" fmla="*/ 252 h 252"/>
                <a:gd name="T16" fmla="*/ 111 w 420"/>
                <a:gd name="T17" fmla="*/ 248 h 252"/>
                <a:gd name="T18" fmla="*/ 362 w 420"/>
                <a:gd name="T19" fmla="*/ 164 h 252"/>
                <a:gd name="T20" fmla="*/ 420 w 420"/>
                <a:gd name="T21" fmla="*/ 84 h 252"/>
                <a:gd name="T22" fmla="*/ 415 w 420"/>
                <a:gd name="T23" fmla="*/ 57 h 252"/>
                <a:gd name="T24" fmla="*/ 343 w 420"/>
                <a:gd name="T25" fmla="*/ 0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20" h="252">
                  <a:moveTo>
                    <a:pt x="343" y="0"/>
                  </a:moveTo>
                  <a:cubicBezTo>
                    <a:pt x="101" y="81"/>
                    <a:pt x="101" y="81"/>
                    <a:pt x="101" y="81"/>
                  </a:cubicBezTo>
                  <a:cubicBezTo>
                    <a:pt x="92" y="84"/>
                    <a:pt x="83" y="85"/>
                    <a:pt x="74" y="85"/>
                  </a:cubicBezTo>
                  <a:cubicBezTo>
                    <a:pt x="72" y="85"/>
                    <a:pt x="69" y="85"/>
                    <a:pt x="67" y="85"/>
                  </a:cubicBezTo>
                  <a:cubicBezTo>
                    <a:pt x="58" y="88"/>
                    <a:pt x="58" y="88"/>
                    <a:pt x="58" y="88"/>
                  </a:cubicBezTo>
                  <a:cubicBezTo>
                    <a:pt x="22" y="100"/>
                    <a:pt x="0" y="132"/>
                    <a:pt x="0" y="168"/>
                  </a:cubicBezTo>
                  <a:cubicBezTo>
                    <a:pt x="0" y="177"/>
                    <a:pt x="2" y="186"/>
                    <a:pt x="5" y="194"/>
                  </a:cubicBezTo>
                  <a:cubicBezTo>
                    <a:pt x="16" y="230"/>
                    <a:pt x="49" y="252"/>
                    <a:pt x="84" y="252"/>
                  </a:cubicBezTo>
                  <a:cubicBezTo>
                    <a:pt x="93" y="252"/>
                    <a:pt x="102" y="250"/>
                    <a:pt x="111" y="248"/>
                  </a:cubicBezTo>
                  <a:cubicBezTo>
                    <a:pt x="362" y="164"/>
                    <a:pt x="362" y="164"/>
                    <a:pt x="362" y="164"/>
                  </a:cubicBezTo>
                  <a:cubicBezTo>
                    <a:pt x="397" y="152"/>
                    <a:pt x="420" y="119"/>
                    <a:pt x="420" y="84"/>
                  </a:cubicBezTo>
                  <a:cubicBezTo>
                    <a:pt x="420" y="75"/>
                    <a:pt x="418" y="66"/>
                    <a:pt x="415" y="57"/>
                  </a:cubicBezTo>
                  <a:cubicBezTo>
                    <a:pt x="404" y="24"/>
                    <a:pt x="375" y="3"/>
                    <a:pt x="343" y="0"/>
                  </a:cubicBezTo>
                </a:path>
              </a:pathLst>
            </a:custGeom>
            <a:solidFill>
              <a:srgbClr val="FDCF9D"/>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25" name="Freeform 36"/>
            <p:cNvSpPr>
              <a:spLocks/>
            </p:cNvSpPr>
            <p:nvPr/>
          </p:nvSpPr>
          <p:spPr bwMode="auto">
            <a:xfrm>
              <a:off x="8872428" y="5482918"/>
              <a:ext cx="756612" cy="452596"/>
            </a:xfrm>
            <a:custGeom>
              <a:avLst/>
              <a:gdLst>
                <a:gd name="T0" fmla="*/ 349 w 420"/>
                <a:gd name="T1" fmla="*/ 0 h 251"/>
                <a:gd name="T2" fmla="*/ 111 w 420"/>
                <a:gd name="T3" fmla="*/ 79 h 251"/>
                <a:gd name="T4" fmla="*/ 84 w 420"/>
                <a:gd name="T5" fmla="*/ 84 h 251"/>
                <a:gd name="T6" fmla="*/ 71 w 420"/>
                <a:gd name="T7" fmla="*/ 83 h 251"/>
                <a:gd name="T8" fmla="*/ 58 w 420"/>
                <a:gd name="T9" fmla="*/ 87 h 251"/>
                <a:gd name="T10" fmla="*/ 0 w 420"/>
                <a:gd name="T11" fmla="*/ 167 h 251"/>
                <a:gd name="T12" fmla="*/ 5 w 420"/>
                <a:gd name="T13" fmla="*/ 194 h 251"/>
                <a:gd name="T14" fmla="*/ 77 w 420"/>
                <a:gd name="T15" fmla="*/ 251 h 251"/>
                <a:gd name="T16" fmla="*/ 319 w 420"/>
                <a:gd name="T17" fmla="*/ 170 h 251"/>
                <a:gd name="T18" fmla="*/ 345 w 420"/>
                <a:gd name="T19" fmla="*/ 165 h 251"/>
                <a:gd name="T20" fmla="*/ 353 w 420"/>
                <a:gd name="T21" fmla="*/ 166 h 251"/>
                <a:gd name="T22" fmla="*/ 362 w 420"/>
                <a:gd name="T23" fmla="*/ 163 h 251"/>
                <a:gd name="T24" fmla="*/ 420 w 420"/>
                <a:gd name="T25" fmla="*/ 83 h 251"/>
                <a:gd name="T26" fmla="*/ 415 w 420"/>
                <a:gd name="T27" fmla="*/ 56 h 251"/>
                <a:gd name="T28" fmla="*/ 349 w 420"/>
                <a:gd name="T29" fmla="*/ 0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20" h="251">
                  <a:moveTo>
                    <a:pt x="349" y="0"/>
                  </a:moveTo>
                  <a:cubicBezTo>
                    <a:pt x="111" y="79"/>
                    <a:pt x="111" y="79"/>
                    <a:pt x="111" y="79"/>
                  </a:cubicBezTo>
                  <a:cubicBezTo>
                    <a:pt x="102" y="82"/>
                    <a:pt x="93" y="84"/>
                    <a:pt x="84" y="84"/>
                  </a:cubicBezTo>
                  <a:cubicBezTo>
                    <a:pt x="80" y="84"/>
                    <a:pt x="75" y="83"/>
                    <a:pt x="71" y="83"/>
                  </a:cubicBezTo>
                  <a:cubicBezTo>
                    <a:pt x="58" y="87"/>
                    <a:pt x="58" y="87"/>
                    <a:pt x="58" y="87"/>
                  </a:cubicBezTo>
                  <a:cubicBezTo>
                    <a:pt x="23" y="99"/>
                    <a:pt x="0" y="132"/>
                    <a:pt x="0" y="167"/>
                  </a:cubicBezTo>
                  <a:cubicBezTo>
                    <a:pt x="0" y="176"/>
                    <a:pt x="2" y="185"/>
                    <a:pt x="5" y="194"/>
                  </a:cubicBezTo>
                  <a:cubicBezTo>
                    <a:pt x="16" y="226"/>
                    <a:pt x="44" y="248"/>
                    <a:pt x="77" y="251"/>
                  </a:cubicBezTo>
                  <a:cubicBezTo>
                    <a:pt x="319" y="170"/>
                    <a:pt x="319" y="170"/>
                    <a:pt x="319" y="170"/>
                  </a:cubicBezTo>
                  <a:cubicBezTo>
                    <a:pt x="327" y="167"/>
                    <a:pt x="336" y="165"/>
                    <a:pt x="345" y="165"/>
                  </a:cubicBezTo>
                  <a:cubicBezTo>
                    <a:pt x="348" y="165"/>
                    <a:pt x="351" y="166"/>
                    <a:pt x="353" y="166"/>
                  </a:cubicBezTo>
                  <a:cubicBezTo>
                    <a:pt x="362" y="163"/>
                    <a:pt x="362" y="163"/>
                    <a:pt x="362" y="163"/>
                  </a:cubicBezTo>
                  <a:cubicBezTo>
                    <a:pt x="397" y="151"/>
                    <a:pt x="420" y="118"/>
                    <a:pt x="420" y="83"/>
                  </a:cubicBezTo>
                  <a:cubicBezTo>
                    <a:pt x="420" y="74"/>
                    <a:pt x="418" y="65"/>
                    <a:pt x="415" y="56"/>
                  </a:cubicBezTo>
                  <a:cubicBezTo>
                    <a:pt x="405" y="26"/>
                    <a:pt x="379" y="5"/>
                    <a:pt x="349" y="0"/>
                  </a:cubicBezTo>
                </a:path>
              </a:pathLst>
            </a:custGeom>
            <a:solidFill>
              <a:srgbClr val="FDCF9D"/>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26" name="Freeform 37"/>
            <p:cNvSpPr>
              <a:spLocks/>
            </p:cNvSpPr>
            <p:nvPr/>
          </p:nvSpPr>
          <p:spPr bwMode="auto">
            <a:xfrm>
              <a:off x="9000435" y="5481394"/>
              <a:ext cx="500598" cy="153151"/>
            </a:xfrm>
            <a:custGeom>
              <a:avLst/>
              <a:gdLst>
                <a:gd name="T0" fmla="*/ 264 w 278"/>
                <a:gd name="T1" fmla="*/ 0 h 85"/>
                <a:gd name="T2" fmla="*/ 238 w 278"/>
                <a:gd name="T3" fmla="*/ 4 h 85"/>
                <a:gd name="T4" fmla="*/ 0 w 278"/>
                <a:gd name="T5" fmla="*/ 84 h 85"/>
                <a:gd name="T6" fmla="*/ 13 w 278"/>
                <a:gd name="T7" fmla="*/ 85 h 85"/>
                <a:gd name="T8" fmla="*/ 40 w 278"/>
                <a:gd name="T9" fmla="*/ 80 h 85"/>
                <a:gd name="T10" fmla="*/ 278 w 278"/>
                <a:gd name="T11" fmla="*/ 1 h 85"/>
                <a:gd name="T12" fmla="*/ 264 w 278"/>
                <a:gd name="T13" fmla="*/ 0 h 85"/>
              </a:gdLst>
              <a:ahLst/>
              <a:cxnLst>
                <a:cxn ang="0">
                  <a:pos x="T0" y="T1"/>
                </a:cxn>
                <a:cxn ang="0">
                  <a:pos x="T2" y="T3"/>
                </a:cxn>
                <a:cxn ang="0">
                  <a:pos x="T4" y="T5"/>
                </a:cxn>
                <a:cxn ang="0">
                  <a:pos x="T6" y="T7"/>
                </a:cxn>
                <a:cxn ang="0">
                  <a:pos x="T8" y="T9"/>
                </a:cxn>
                <a:cxn ang="0">
                  <a:pos x="T10" y="T11"/>
                </a:cxn>
                <a:cxn ang="0">
                  <a:pos x="T12" y="T13"/>
                </a:cxn>
              </a:cxnLst>
              <a:rect l="0" t="0" r="r" b="b"/>
              <a:pathLst>
                <a:path w="278" h="85">
                  <a:moveTo>
                    <a:pt x="264" y="0"/>
                  </a:moveTo>
                  <a:cubicBezTo>
                    <a:pt x="255" y="0"/>
                    <a:pt x="246" y="1"/>
                    <a:pt x="238" y="4"/>
                  </a:cubicBezTo>
                  <a:cubicBezTo>
                    <a:pt x="0" y="84"/>
                    <a:pt x="0" y="84"/>
                    <a:pt x="0" y="84"/>
                  </a:cubicBezTo>
                  <a:cubicBezTo>
                    <a:pt x="4" y="84"/>
                    <a:pt x="9" y="85"/>
                    <a:pt x="13" y="85"/>
                  </a:cubicBezTo>
                  <a:cubicBezTo>
                    <a:pt x="22" y="85"/>
                    <a:pt x="31" y="83"/>
                    <a:pt x="40" y="80"/>
                  </a:cubicBezTo>
                  <a:cubicBezTo>
                    <a:pt x="278" y="1"/>
                    <a:pt x="278" y="1"/>
                    <a:pt x="278" y="1"/>
                  </a:cubicBezTo>
                  <a:cubicBezTo>
                    <a:pt x="273" y="0"/>
                    <a:pt x="269" y="0"/>
                    <a:pt x="264" y="0"/>
                  </a:cubicBezTo>
                </a:path>
              </a:pathLst>
            </a:custGeom>
            <a:solidFill>
              <a:srgbClr val="F0C49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27" name="Freeform 38"/>
            <p:cNvSpPr>
              <a:spLocks/>
            </p:cNvSpPr>
            <p:nvPr/>
          </p:nvSpPr>
          <p:spPr bwMode="auto">
            <a:xfrm>
              <a:off x="9011102" y="5780839"/>
              <a:ext cx="497550" cy="154675"/>
            </a:xfrm>
            <a:custGeom>
              <a:avLst/>
              <a:gdLst>
                <a:gd name="T0" fmla="*/ 268 w 276"/>
                <a:gd name="T1" fmla="*/ 0 h 86"/>
                <a:gd name="T2" fmla="*/ 242 w 276"/>
                <a:gd name="T3" fmla="*/ 5 h 86"/>
                <a:gd name="T4" fmla="*/ 0 w 276"/>
                <a:gd name="T5" fmla="*/ 86 h 86"/>
                <a:gd name="T6" fmla="*/ 7 w 276"/>
                <a:gd name="T7" fmla="*/ 86 h 86"/>
                <a:gd name="T8" fmla="*/ 34 w 276"/>
                <a:gd name="T9" fmla="*/ 82 h 86"/>
                <a:gd name="T10" fmla="*/ 276 w 276"/>
                <a:gd name="T11" fmla="*/ 1 h 86"/>
                <a:gd name="T12" fmla="*/ 268 w 276"/>
                <a:gd name="T13" fmla="*/ 0 h 86"/>
              </a:gdLst>
              <a:ahLst/>
              <a:cxnLst>
                <a:cxn ang="0">
                  <a:pos x="T0" y="T1"/>
                </a:cxn>
                <a:cxn ang="0">
                  <a:pos x="T2" y="T3"/>
                </a:cxn>
                <a:cxn ang="0">
                  <a:pos x="T4" y="T5"/>
                </a:cxn>
                <a:cxn ang="0">
                  <a:pos x="T6" y="T7"/>
                </a:cxn>
                <a:cxn ang="0">
                  <a:pos x="T8" y="T9"/>
                </a:cxn>
                <a:cxn ang="0">
                  <a:pos x="T10" y="T11"/>
                </a:cxn>
                <a:cxn ang="0">
                  <a:pos x="T12" y="T13"/>
                </a:cxn>
              </a:cxnLst>
              <a:rect l="0" t="0" r="r" b="b"/>
              <a:pathLst>
                <a:path w="276" h="86">
                  <a:moveTo>
                    <a:pt x="268" y="0"/>
                  </a:moveTo>
                  <a:cubicBezTo>
                    <a:pt x="259" y="0"/>
                    <a:pt x="250" y="2"/>
                    <a:pt x="242" y="5"/>
                  </a:cubicBezTo>
                  <a:cubicBezTo>
                    <a:pt x="0" y="86"/>
                    <a:pt x="0" y="86"/>
                    <a:pt x="0" y="86"/>
                  </a:cubicBezTo>
                  <a:cubicBezTo>
                    <a:pt x="2" y="86"/>
                    <a:pt x="5" y="86"/>
                    <a:pt x="7" y="86"/>
                  </a:cubicBezTo>
                  <a:cubicBezTo>
                    <a:pt x="16" y="86"/>
                    <a:pt x="25" y="85"/>
                    <a:pt x="34" y="82"/>
                  </a:cubicBezTo>
                  <a:cubicBezTo>
                    <a:pt x="276" y="1"/>
                    <a:pt x="276" y="1"/>
                    <a:pt x="276" y="1"/>
                  </a:cubicBezTo>
                  <a:cubicBezTo>
                    <a:pt x="274" y="1"/>
                    <a:pt x="271" y="0"/>
                    <a:pt x="268" y="0"/>
                  </a:cubicBezTo>
                </a:path>
              </a:pathLst>
            </a:custGeom>
            <a:solidFill>
              <a:srgbClr val="F0C49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28" name="Rectangle 39"/>
            <p:cNvSpPr>
              <a:spLocks noChangeArrowheads="1"/>
            </p:cNvSpPr>
            <p:nvPr/>
          </p:nvSpPr>
          <p:spPr bwMode="auto">
            <a:xfrm>
              <a:off x="8394689" y="6512306"/>
              <a:ext cx="1108631" cy="335256"/>
            </a:xfrm>
            <a:prstGeom prst="rect">
              <a:avLst/>
            </a:prstGeom>
            <a:solidFill>
              <a:schemeClr val="accent6">
                <a:lumMod val="10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29" name="Freeform 40"/>
            <p:cNvSpPr>
              <a:spLocks/>
            </p:cNvSpPr>
            <p:nvPr/>
          </p:nvSpPr>
          <p:spPr bwMode="auto">
            <a:xfrm>
              <a:off x="8886905" y="5668832"/>
              <a:ext cx="154675" cy="236203"/>
            </a:xfrm>
            <a:custGeom>
              <a:avLst/>
              <a:gdLst>
                <a:gd name="T0" fmla="*/ 54 w 86"/>
                <a:gd name="T1" fmla="*/ 0 h 131"/>
                <a:gd name="T2" fmla="*/ 9 w 86"/>
                <a:gd name="T3" fmla="*/ 78 h 131"/>
                <a:gd name="T4" fmla="*/ 86 w 86"/>
                <a:gd name="T5" fmla="*/ 122 h 131"/>
                <a:gd name="T6" fmla="*/ 54 w 86"/>
                <a:gd name="T7" fmla="*/ 0 h 131"/>
              </a:gdLst>
              <a:ahLst/>
              <a:cxnLst>
                <a:cxn ang="0">
                  <a:pos x="T0" y="T1"/>
                </a:cxn>
                <a:cxn ang="0">
                  <a:pos x="T2" y="T3"/>
                </a:cxn>
                <a:cxn ang="0">
                  <a:pos x="T4" y="T5"/>
                </a:cxn>
                <a:cxn ang="0">
                  <a:pos x="T6" y="T7"/>
                </a:cxn>
              </a:cxnLst>
              <a:rect l="0" t="0" r="r" b="b"/>
              <a:pathLst>
                <a:path w="86" h="131">
                  <a:moveTo>
                    <a:pt x="54" y="0"/>
                  </a:moveTo>
                  <a:cubicBezTo>
                    <a:pt x="20" y="9"/>
                    <a:pt x="0" y="44"/>
                    <a:pt x="9" y="78"/>
                  </a:cubicBezTo>
                  <a:cubicBezTo>
                    <a:pt x="18" y="111"/>
                    <a:pt x="52" y="131"/>
                    <a:pt x="86" y="122"/>
                  </a:cubicBezTo>
                  <a:lnTo>
                    <a:pt x="54" y="0"/>
                  </a:lnTo>
                  <a:close/>
                </a:path>
              </a:pathLst>
            </a:custGeom>
            <a:solidFill>
              <a:srgbClr val="F9F3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30" name="Freeform 41"/>
            <p:cNvSpPr>
              <a:spLocks/>
            </p:cNvSpPr>
            <p:nvPr/>
          </p:nvSpPr>
          <p:spPr bwMode="auto">
            <a:xfrm>
              <a:off x="8917383" y="5975135"/>
              <a:ext cx="155437" cy="236203"/>
            </a:xfrm>
            <a:custGeom>
              <a:avLst/>
              <a:gdLst>
                <a:gd name="T0" fmla="*/ 54 w 86"/>
                <a:gd name="T1" fmla="*/ 0 h 131"/>
                <a:gd name="T2" fmla="*/ 9 w 86"/>
                <a:gd name="T3" fmla="*/ 77 h 131"/>
                <a:gd name="T4" fmla="*/ 86 w 86"/>
                <a:gd name="T5" fmla="*/ 122 h 131"/>
                <a:gd name="T6" fmla="*/ 54 w 86"/>
                <a:gd name="T7" fmla="*/ 0 h 131"/>
              </a:gdLst>
              <a:ahLst/>
              <a:cxnLst>
                <a:cxn ang="0">
                  <a:pos x="T0" y="T1"/>
                </a:cxn>
                <a:cxn ang="0">
                  <a:pos x="T2" y="T3"/>
                </a:cxn>
                <a:cxn ang="0">
                  <a:pos x="T4" y="T5"/>
                </a:cxn>
                <a:cxn ang="0">
                  <a:pos x="T6" y="T7"/>
                </a:cxn>
              </a:cxnLst>
              <a:rect l="0" t="0" r="r" b="b"/>
              <a:pathLst>
                <a:path w="86" h="131">
                  <a:moveTo>
                    <a:pt x="54" y="0"/>
                  </a:moveTo>
                  <a:cubicBezTo>
                    <a:pt x="20" y="9"/>
                    <a:pt x="0" y="44"/>
                    <a:pt x="9" y="77"/>
                  </a:cubicBezTo>
                  <a:cubicBezTo>
                    <a:pt x="18" y="111"/>
                    <a:pt x="52" y="131"/>
                    <a:pt x="86" y="122"/>
                  </a:cubicBezTo>
                  <a:lnTo>
                    <a:pt x="54" y="0"/>
                  </a:lnTo>
                  <a:close/>
                </a:path>
              </a:pathLst>
            </a:custGeom>
            <a:solidFill>
              <a:srgbClr val="F9F3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31" name="Freeform 42"/>
            <p:cNvSpPr>
              <a:spLocks/>
            </p:cNvSpPr>
            <p:nvPr/>
          </p:nvSpPr>
          <p:spPr bwMode="auto">
            <a:xfrm>
              <a:off x="8905191" y="5066896"/>
              <a:ext cx="154675" cy="236203"/>
            </a:xfrm>
            <a:custGeom>
              <a:avLst/>
              <a:gdLst>
                <a:gd name="T0" fmla="*/ 54 w 86"/>
                <a:gd name="T1" fmla="*/ 0 h 131"/>
                <a:gd name="T2" fmla="*/ 9 w 86"/>
                <a:gd name="T3" fmla="*/ 77 h 131"/>
                <a:gd name="T4" fmla="*/ 86 w 86"/>
                <a:gd name="T5" fmla="*/ 122 h 131"/>
                <a:gd name="T6" fmla="*/ 54 w 86"/>
                <a:gd name="T7" fmla="*/ 0 h 131"/>
              </a:gdLst>
              <a:ahLst/>
              <a:cxnLst>
                <a:cxn ang="0">
                  <a:pos x="T0" y="T1"/>
                </a:cxn>
                <a:cxn ang="0">
                  <a:pos x="T2" y="T3"/>
                </a:cxn>
                <a:cxn ang="0">
                  <a:pos x="T4" y="T5"/>
                </a:cxn>
                <a:cxn ang="0">
                  <a:pos x="T6" y="T7"/>
                </a:cxn>
              </a:cxnLst>
              <a:rect l="0" t="0" r="r" b="b"/>
              <a:pathLst>
                <a:path w="86" h="131">
                  <a:moveTo>
                    <a:pt x="54" y="0"/>
                  </a:moveTo>
                  <a:cubicBezTo>
                    <a:pt x="20" y="9"/>
                    <a:pt x="0" y="44"/>
                    <a:pt x="9" y="77"/>
                  </a:cubicBezTo>
                  <a:cubicBezTo>
                    <a:pt x="18" y="111"/>
                    <a:pt x="52" y="131"/>
                    <a:pt x="86" y="122"/>
                  </a:cubicBezTo>
                  <a:lnTo>
                    <a:pt x="54" y="0"/>
                  </a:lnTo>
                  <a:close/>
                </a:path>
              </a:pathLst>
            </a:custGeom>
            <a:solidFill>
              <a:srgbClr val="F9F3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32" name="Freeform 43"/>
            <p:cNvSpPr>
              <a:spLocks/>
            </p:cNvSpPr>
            <p:nvPr/>
          </p:nvSpPr>
          <p:spPr bwMode="auto">
            <a:xfrm>
              <a:off x="8221727" y="5102707"/>
              <a:ext cx="778708" cy="304778"/>
            </a:xfrm>
            <a:custGeom>
              <a:avLst/>
              <a:gdLst>
                <a:gd name="T0" fmla="*/ 432 w 432"/>
                <a:gd name="T1" fmla="*/ 84 h 169"/>
                <a:gd name="T2" fmla="*/ 348 w 432"/>
                <a:gd name="T3" fmla="*/ 169 h 169"/>
                <a:gd name="T4" fmla="*/ 84 w 432"/>
                <a:gd name="T5" fmla="*/ 169 h 169"/>
                <a:gd name="T6" fmla="*/ 0 w 432"/>
                <a:gd name="T7" fmla="*/ 84 h 169"/>
                <a:gd name="T8" fmla="*/ 84 w 432"/>
                <a:gd name="T9" fmla="*/ 0 h 169"/>
                <a:gd name="T10" fmla="*/ 348 w 432"/>
                <a:gd name="T11" fmla="*/ 0 h 169"/>
                <a:gd name="T12" fmla="*/ 432 w 432"/>
                <a:gd name="T13" fmla="*/ 84 h 169"/>
              </a:gdLst>
              <a:ahLst/>
              <a:cxnLst>
                <a:cxn ang="0">
                  <a:pos x="T0" y="T1"/>
                </a:cxn>
                <a:cxn ang="0">
                  <a:pos x="T2" y="T3"/>
                </a:cxn>
                <a:cxn ang="0">
                  <a:pos x="T4" y="T5"/>
                </a:cxn>
                <a:cxn ang="0">
                  <a:pos x="T6" y="T7"/>
                </a:cxn>
                <a:cxn ang="0">
                  <a:pos x="T8" y="T9"/>
                </a:cxn>
                <a:cxn ang="0">
                  <a:pos x="T10" y="T11"/>
                </a:cxn>
                <a:cxn ang="0">
                  <a:pos x="T12" y="T13"/>
                </a:cxn>
              </a:cxnLst>
              <a:rect l="0" t="0" r="r" b="b"/>
              <a:pathLst>
                <a:path w="432" h="169">
                  <a:moveTo>
                    <a:pt x="432" y="84"/>
                  </a:moveTo>
                  <a:cubicBezTo>
                    <a:pt x="432" y="131"/>
                    <a:pt x="395" y="169"/>
                    <a:pt x="348" y="169"/>
                  </a:cubicBezTo>
                  <a:cubicBezTo>
                    <a:pt x="84" y="169"/>
                    <a:pt x="84" y="169"/>
                    <a:pt x="84" y="169"/>
                  </a:cubicBezTo>
                  <a:cubicBezTo>
                    <a:pt x="37" y="169"/>
                    <a:pt x="0" y="131"/>
                    <a:pt x="0" y="84"/>
                  </a:cubicBezTo>
                  <a:cubicBezTo>
                    <a:pt x="0" y="38"/>
                    <a:pt x="37" y="0"/>
                    <a:pt x="84" y="0"/>
                  </a:cubicBezTo>
                  <a:cubicBezTo>
                    <a:pt x="348" y="0"/>
                    <a:pt x="348" y="0"/>
                    <a:pt x="348" y="0"/>
                  </a:cubicBezTo>
                  <a:cubicBezTo>
                    <a:pt x="395" y="0"/>
                    <a:pt x="432" y="38"/>
                    <a:pt x="432" y="84"/>
                  </a:cubicBezTo>
                  <a:close/>
                </a:path>
              </a:pathLst>
            </a:custGeom>
            <a:solidFill>
              <a:srgbClr val="F0C49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33" name="Freeform 44"/>
            <p:cNvSpPr>
              <a:spLocks/>
            </p:cNvSpPr>
            <p:nvPr/>
          </p:nvSpPr>
          <p:spPr bwMode="auto">
            <a:xfrm>
              <a:off x="8704800" y="5086707"/>
              <a:ext cx="531838" cy="566126"/>
            </a:xfrm>
            <a:custGeom>
              <a:avLst/>
              <a:gdLst>
                <a:gd name="T0" fmla="*/ 258 w 295"/>
                <a:gd name="T1" fmla="*/ 283 h 314"/>
                <a:gd name="T2" fmla="*/ 139 w 295"/>
                <a:gd name="T3" fmla="*/ 277 h 314"/>
                <a:gd name="T4" fmla="*/ 31 w 295"/>
                <a:gd name="T5" fmla="*/ 150 h 314"/>
                <a:gd name="T6" fmla="*/ 37 w 295"/>
                <a:gd name="T7" fmla="*/ 31 h 314"/>
                <a:gd name="T8" fmla="*/ 156 w 295"/>
                <a:gd name="T9" fmla="*/ 37 h 314"/>
                <a:gd name="T10" fmla="*/ 264 w 295"/>
                <a:gd name="T11" fmla="*/ 164 h 314"/>
                <a:gd name="T12" fmla="*/ 258 w 295"/>
                <a:gd name="T13" fmla="*/ 283 h 314"/>
              </a:gdLst>
              <a:ahLst/>
              <a:cxnLst>
                <a:cxn ang="0">
                  <a:pos x="T0" y="T1"/>
                </a:cxn>
                <a:cxn ang="0">
                  <a:pos x="T2" y="T3"/>
                </a:cxn>
                <a:cxn ang="0">
                  <a:pos x="T4" y="T5"/>
                </a:cxn>
                <a:cxn ang="0">
                  <a:pos x="T6" y="T7"/>
                </a:cxn>
                <a:cxn ang="0">
                  <a:pos x="T8" y="T9"/>
                </a:cxn>
                <a:cxn ang="0">
                  <a:pos x="T10" y="T11"/>
                </a:cxn>
                <a:cxn ang="0">
                  <a:pos x="T12" y="T13"/>
                </a:cxn>
              </a:cxnLst>
              <a:rect l="0" t="0" r="r" b="b"/>
              <a:pathLst>
                <a:path w="295" h="314">
                  <a:moveTo>
                    <a:pt x="258" y="283"/>
                  </a:moveTo>
                  <a:cubicBezTo>
                    <a:pt x="223" y="314"/>
                    <a:pt x="170" y="311"/>
                    <a:pt x="139" y="277"/>
                  </a:cubicBezTo>
                  <a:cubicBezTo>
                    <a:pt x="31" y="150"/>
                    <a:pt x="31" y="150"/>
                    <a:pt x="31" y="150"/>
                  </a:cubicBezTo>
                  <a:cubicBezTo>
                    <a:pt x="0" y="115"/>
                    <a:pt x="3" y="62"/>
                    <a:pt x="37" y="31"/>
                  </a:cubicBezTo>
                  <a:cubicBezTo>
                    <a:pt x="72" y="0"/>
                    <a:pt x="125" y="2"/>
                    <a:pt x="156" y="37"/>
                  </a:cubicBezTo>
                  <a:cubicBezTo>
                    <a:pt x="264" y="164"/>
                    <a:pt x="264" y="164"/>
                    <a:pt x="264" y="164"/>
                  </a:cubicBezTo>
                  <a:cubicBezTo>
                    <a:pt x="295" y="199"/>
                    <a:pt x="292" y="252"/>
                    <a:pt x="258" y="283"/>
                  </a:cubicBezTo>
                  <a:close/>
                </a:path>
              </a:pathLst>
            </a:custGeom>
            <a:solidFill>
              <a:srgbClr val="F0C49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34" name="Freeform 45"/>
            <p:cNvSpPr>
              <a:spLocks/>
            </p:cNvSpPr>
            <p:nvPr/>
          </p:nvSpPr>
          <p:spPr bwMode="auto">
            <a:xfrm>
              <a:off x="8967671" y="5407485"/>
              <a:ext cx="225536" cy="191249"/>
            </a:xfrm>
            <a:custGeom>
              <a:avLst/>
              <a:gdLst>
                <a:gd name="T0" fmla="*/ 0 w 125"/>
                <a:gd name="T1" fmla="*/ 68 h 106"/>
                <a:gd name="T2" fmla="*/ 87 w 125"/>
                <a:gd name="T3" fmla="*/ 87 h 106"/>
                <a:gd name="T4" fmla="*/ 106 w 125"/>
                <a:gd name="T5" fmla="*/ 0 h 106"/>
                <a:gd name="T6" fmla="*/ 0 w 125"/>
                <a:gd name="T7" fmla="*/ 68 h 106"/>
              </a:gdLst>
              <a:ahLst/>
              <a:cxnLst>
                <a:cxn ang="0">
                  <a:pos x="T0" y="T1"/>
                </a:cxn>
                <a:cxn ang="0">
                  <a:pos x="T2" y="T3"/>
                </a:cxn>
                <a:cxn ang="0">
                  <a:pos x="T4" y="T5"/>
                </a:cxn>
                <a:cxn ang="0">
                  <a:pos x="T6" y="T7"/>
                </a:cxn>
              </a:cxnLst>
              <a:rect l="0" t="0" r="r" b="b"/>
              <a:pathLst>
                <a:path w="125" h="106">
                  <a:moveTo>
                    <a:pt x="0" y="68"/>
                  </a:moveTo>
                  <a:cubicBezTo>
                    <a:pt x="19" y="97"/>
                    <a:pt x="58" y="106"/>
                    <a:pt x="87" y="87"/>
                  </a:cubicBezTo>
                  <a:cubicBezTo>
                    <a:pt x="117" y="68"/>
                    <a:pt x="125" y="29"/>
                    <a:pt x="106" y="0"/>
                  </a:cubicBezTo>
                  <a:lnTo>
                    <a:pt x="0" y="68"/>
                  </a:lnTo>
                  <a:close/>
                </a:path>
              </a:pathLst>
            </a:custGeom>
            <a:solidFill>
              <a:srgbClr val="F9F3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grpSp>
      <p:grpSp>
        <p:nvGrpSpPr>
          <p:cNvPr id="235" name="Group 180"/>
          <p:cNvGrpSpPr/>
          <p:nvPr/>
        </p:nvGrpSpPr>
        <p:grpSpPr>
          <a:xfrm>
            <a:off x="6763891" y="1844825"/>
            <a:ext cx="4807875" cy="2905297"/>
            <a:chOff x="6531732" y="1844629"/>
            <a:chExt cx="4807875" cy="2905297"/>
          </a:xfrm>
        </p:grpSpPr>
        <p:sp>
          <p:nvSpPr>
            <p:cNvPr id="236" name="Freeform 6"/>
            <p:cNvSpPr>
              <a:spLocks/>
            </p:cNvSpPr>
            <p:nvPr/>
          </p:nvSpPr>
          <p:spPr bwMode="auto">
            <a:xfrm>
              <a:off x="7025473" y="2246936"/>
              <a:ext cx="3795249" cy="1897244"/>
            </a:xfrm>
            <a:custGeom>
              <a:avLst/>
              <a:gdLst>
                <a:gd name="T0" fmla="*/ 2106 w 2106"/>
                <a:gd name="T1" fmla="*/ 1053 h 1053"/>
                <a:gd name="T2" fmla="*/ 1053 w 2106"/>
                <a:gd name="T3" fmla="*/ 0 h 1053"/>
                <a:gd name="T4" fmla="*/ 0 w 2106"/>
                <a:gd name="T5" fmla="*/ 1053 h 1053"/>
                <a:gd name="T6" fmla="*/ 24 w 2106"/>
                <a:gd name="T7" fmla="*/ 1053 h 1053"/>
                <a:gd name="T8" fmla="*/ 326 w 2106"/>
                <a:gd name="T9" fmla="*/ 325 h 1053"/>
                <a:gd name="T10" fmla="*/ 1053 w 2106"/>
                <a:gd name="T11" fmla="*/ 24 h 1053"/>
                <a:gd name="T12" fmla="*/ 1781 w 2106"/>
                <a:gd name="T13" fmla="*/ 325 h 1053"/>
                <a:gd name="T14" fmla="*/ 2082 w 2106"/>
                <a:gd name="T15" fmla="*/ 1053 h 1053"/>
                <a:gd name="T16" fmla="*/ 2106 w 2106"/>
                <a:gd name="T17" fmla="*/ 1053 h 10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06" h="1053">
                  <a:moveTo>
                    <a:pt x="2106" y="1053"/>
                  </a:moveTo>
                  <a:cubicBezTo>
                    <a:pt x="2106" y="471"/>
                    <a:pt x="1635" y="0"/>
                    <a:pt x="1053" y="0"/>
                  </a:cubicBezTo>
                  <a:cubicBezTo>
                    <a:pt x="472" y="0"/>
                    <a:pt x="0" y="471"/>
                    <a:pt x="0" y="1053"/>
                  </a:cubicBezTo>
                  <a:cubicBezTo>
                    <a:pt x="24" y="1053"/>
                    <a:pt x="24" y="1053"/>
                    <a:pt x="24" y="1053"/>
                  </a:cubicBezTo>
                  <a:cubicBezTo>
                    <a:pt x="24" y="769"/>
                    <a:pt x="140" y="512"/>
                    <a:pt x="326" y="325"/>
                  </a:cubicBezTo>
                  <a:cubicBezTo>
                    <a:pt x="512" y="139"/>
                    <a:pt x="769" y="24"/>
                    <a:pt x="1053" y="24"/>
                  </a:cubicBezTo>
                  <a:cubicBezTo>
                    <a:pt x="1337" y="24"/>
                    <a:pt x="1595" y="139"/>
                    <a:pt x="1781" y="325"/>
                  </a:cubicBezTo>
                  <a:cubicBezTo>
                    <a:pt x="1967" y="512"/>
                    <a:pt x="2082" y="769"/>
                    <a:pt x="2082" y="1053"/>
                  </a:cubicBezTo>
                  <a:lnTo>
                    <a:pt x="2106" y="1053"/>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37" name="Freeform 7"/>
            <p:cNvSpPr>
              <a:spLocks/>
            </p:cNvSpPr>
            <p:nvPr/>
          </p:nvSpPr>
          <p:spPr bwMode="auto">
            <a:xfrm>
              <a:off x="7218245" y="2392468"/>
              <a:ext cx="3411229" cy="1623705"/>
            </a:xfrm>
            <a:custGeom>
              <a:avLst/>
              <a:gdLst>
                <a:gd name="T0" fmla="*/ 1893 w 1893"/>
                <a:gd name="T1" fmla="*/ 901 h 901"/>
                <a:gd name="T2" fmla="*/ 946 w 1893"/>
                <a:gd name="T3" fmla="*/ 0 h 901"/>
                <a:gd name="T4" fmla="*/ 0 w 1893"/>
                <a:gd name="T5" fmla="*/ 901 h 901"/>
                <a:gd name="T6" fmla="*/ 4 w 1893"/>
                <a:gd name="T7" fmla="*/ 901 h 901"/>
                <a:gd name="T8" fmla="*/ 289 w 1893"/>
                <a:gd name="T9" fmla="*/ 267 h 901"/>
                <a:gd name="T10" fmla="*/ 946 w 1893"/>
                <a:gd name="T11" fmla="*/ 4 h 901"/>
                <a:gd name="T12" fmla="*/ 1603 w 1893"/>
                <a:gd name="T13" fmla="*/ 267 h 901"/>
                <a:gd name="T14" fmla="*/ 1889 w 1893"/>
                <a:gd name="T15" fmla="*/ 901 h 901"/>
                <a:gd name="T16" fmla="*/ 1893 w 1893"/>
                <a:gd name="T17" fmla="*/ 901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93" h="901">
                  <a:moveTo>
                    <a:pt x="1893" y="901"/>
                  </a:moveTo>
                  <a:cubicBezTo>
                    <a:pt x="1892" y="403"/>
                    <a:pt x="1444" y="0"/>
                    <a:pt x="946" y="0"/>
                  </a:cubicBezTo>
                  <a:cubicBezTo>
                    <a:pt x="449" y="0"/>
                    <a:pt x="0" y="403"/>
                    <a:pt x="0" y="901"/>
                  </a:cubicBezTo>
                  <a:cubicBezTo>
                    <a:pt x="4" y="901"/>
                    <a:pt x="4" y="901"/>
                    <a:pt x="4" y="901"/>
                  </a:cubicBezTo>
                  <a:cubicBezTo>
                    <a:pt x="4" y="653"/>
                    <a:pt x="116" y="429"/>
                    <a:pt x="289" y="267"/>
                  </a:cubicBezTo>
                  <a:cubicBezTo>
                    <a:pt x="463" y="104"/>
                    <a:pt x="699" y="4"/>
                    <a:pt x="946" y="4"/>
                  </a:cubicBezTo>
                  <a:cubicBezTo>
                    <a:pt x="1194" y="4"/>
                    <a:pt x="1430" y="104"/>
                    <a:pt x="1603" y="267"/>
                  </a:cubicBezTo>
                  <a:cubicBezTo>
                    <a:pt x="1777" y="429"/>
                    <a:pt x="1889" y="653"/>
                    <a:pt x="1889" y="901"/>
                  </a:cubicBezTo>
                  <a:lnTo>
                    <a:pt x="1893" y="901"/>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38" name="Freeform 8"/>
            <p:cNvSpPr>
              <a:spLocks noEditPoints="1"/>
            </p:cNvSpPr>
            <p:nvPr/>
          </p:nvSpPr>
          <p:spPr bwMode="auto">
            <a:xfrm>
              <a:off x="6859368" y="2117405"/>
              <a:ext cx="4128982" cy="2173069"/>
            </a:xfrm>
            <a:custGeom>
              <a:avLst/>
              <a:gdLst>
                <a:gd name="T0" fmla="*/ 6 w 2291"/>
                <a:gd name="T1" fmla="*/ 1165 h 1206"/>
                <a:gd name="T2" fmla="*/ 6 w 2291"/>
                <a:gd name="T3" fmla="*/ 1080 h 1206"/>
                <a:gd name="T4" fmla="*/ 16 w 2291"/>
                <a:gd name="T5" fmla="*/ 1033 h 1206"/>
                <a:gd name="T6" fmla="*/ 20 w 2291"/>
                <a:gd name="T7" fmla="*/ 973 h 1206"/>
                <a:gd name="T8" fmla="*/ 32 w 2291"/>
                <a:gd name="T9" fmla="*/ 914 h 1206"/>
                <a:gd name="T10" fmla="*/ 51 w 2291"/>
                <a:gd name="T11" fmla="*/ 857 h 1206"/>
                <a:gd name="T12" fmla="*/ 71 w 2291"/>
                <a:gd name="T13" fmla="*/ 776 h 1206"/>
                <a:gd name="T14" fmla="*/ 93 w 2291"/>
                <a:gd name="T15" fmla="*/ 732 h 1206"/>
                <a:gd name="T16" fmla="*/ 111 w 2291"/>
                <a:gd name="T17" fmla="*/ 675 h 1206"/>
                <a:gd name="T18" fmla="*/ 137 w 2291"/>
                <a:gd name="T19" fmla="*/ 621 h 1206"/>
                <a:gd name="T20" fmla="*/ 170 w 2291"/>
                <a:gd name="T21" fmla="*/ 570 h 1206"/>
                <a:gd name="T22" fmla="*/ 210 w 2291"/>
                <a:gd name="T23" fmla="*/ 496 h 1206"/>
                <a:gd name="T24" fmla="*/ 241 w 2291"/>
                <a:gd name="T25" fmla="*/ 460 h 1206"/>
                <a:gd name="T26" fmla="*/ 274 w 2291"/>
                <a:gd name="T27" fmla="*/ 410 h 1206"/>
                <a:gd name="T28" fmla="*/ 313 w 2291"/>
                <a:gd name="T29" fmla="*/ 364 h 1206"/>
                <a:gd name="T30" fmla="*/ 358 w 2291"/>
                <a:gd name="T31" fmla="*/ 325 h 1206"/>
                <a:gd name="T32" fmla="*/ 416 w 2291"/>
                <a:gd name="T33" fmla="*/ 264 h 1206"/>
                <a:gd name="T34" fmla="*/ 457 w 2291"/>
                <a:gd name="T35" fmla="*/ 238 h 1206"/>
                <a:gd name="T36" fmla="*/ 502 w 2291"/>
                <a:gd name="T37" fmla="*/ 198 h 1206"/>
                <a:gd name="T38" fmla="*/ 552 w 2291"/>
                <a:gd name="T39" fmla="*/ 165 h 1206"/>
                <a:gd name="T40" fmla="*/ 607 w 2291"/>
                <a:gd name="T41" fmla="*/ 139 h 1206"/>
                <a:gd name="T42" fmla="*/ 680 w 2291"/>
                <a:gd name="T43" fmla="*/ 97 h 1206"/>
                <a:gd name="T44" fmla="*/ 727 w 2291"/>
                <a:gd name="T45" fmla="*/ 84 h 1206"/>
                <a:gd name="T46" fmla="*/ 781 w 2291"/>
                <a:gd name="T47" fmla="*/ 58 h 1206"/>
                <a:gd name="T48" fmla="*/ 839 w 2291"/>
                <a:gd name="T49" fmla="*/ 41 h 1206"/>
                <a:gd name="T50" fmla="*/ 898 w 2291"/>
                <a:gd name="T51" fmla="*/ 32 h 1206"/>
                <a:gd name="T52" fmla="*/ 980 w 2291"/>
                <a:gd name="T53" fmla="*/ 12 h 1206"/>
                <a:gd name="T54" fmla="*/ 1028 w 2291"/>
                <a:gd name="T55" fmla="*/ 11 h 1206"/>
                <a:gd name="T56" fmla="*/ 1088 w 2291"/>
                <a:gd name="T57" fmla="*/ 2 h 1206"/>
                <a:gd name="T58" fmla="*/ 1145 w 2291"/>
                <a:gd name="T59" fmla="*/ 6 h 1206"/>
                <a:gd name="T60" fmla="*/ 1220 w 2291"/>
                <a:gd name="T61" fmla="*/ 3 h 1206"/>
                <a:gd name="T62" fmla="*/ 1267 w 2291"/>
                <a:gd name="T63" fmla="*/ 12 h 1206"/>
                <a:gd name="T64" fmla="*/ 1327 w 2291"/>
                <a:gd name="T65" fmla="*/ 14 h 1206"/>
                <a:gd name="T66" fmla="*/ 1387 w 2291"/>
                <a:gd name="T67" fmla="*/ 25 h 1206"/>
                <a:gd name="T68" fmla="*/ 1444 w 2291"/>
                <a:gd name="T69" fmla="*/ 44 h 1206"/>
                <a:gd name="T70" fmla="*/ 1525 w 2291"/>
                <a:gd name="T71" fmla="*/ 64 h 1206"/>
                <a:gd name="T72" fmla="*/ 1569 w 2291"/>
                <a:gd name="T73" fmla="*/ 85 h 1206"/>
                <a:gd name="T74" fmla="*/ 1626 w 2291"/>
                <a:gd name="T75" fmla="*/ 104 h 1206"/>
                <a:gd name="T76" fmla="*/ 1680 w 2291"/>
                <a:gd name="T77" fmla="*/ 131 h 1206"/>
                <a:gd name="T78" fmla="*/ 1729 w 2291"/>
                <a:gd name="T79" fmla="*/ 165 h 1206"/>
                <a:gd name="T80" fmla="*/ 1802 w 2291"/>
                <a:gd name="T81" fmla="*/ 207 h 1206"/>
                <a:gd name="T82" fmla="*/ 1837 w 2291"/>
                <a:gd name="T83" fmla="*/ 240 h 1206"/>
                <a:gd name="T84" fmla="*/ 1886 w 2291"/>
                <a:gd name="T85" fmla="*/ 274 h 1206"/>
                <a:gd name="T86" fmla="*/ 1930 w 2291"/>
                <a:gd name="T87" fmla="*/ 315 h 1206"/>
                <a:gd name="T88" fmla="*/ 1968 w 2291"/>
                <a:gd name="T89" fmla="*/ 362 h 1206"/>
                <a:gd name="T90" fmla="*/ 2027 w 2291"/>
                <a:gd name="T91" fmla="*/ 422 h 1206"/>
                <a:gd name="T92" fmla="*/ 2052 w 2291"/>
                <a:gd name="T93" fmla="*/ 464 h 1206"/>
                <a:gd name="T94" fmla="*/ 2090 w 2291"/>
                <a:gd name="T95" fmla="*/ 511 h 1206"/>
                <a:gd name="T96" fmla="*/ 2122 w 2291"/>
                <a:gd name="T97" fmla="*/ 562 h 1206"/>
                <a:gd name="T98" fmla="*/ 2146 w 2291"/>
                <a:gd name="T99" fmla="*/ 617 h 1206"/>
                <a:gd name="T100" fmla="*/ 2187 w 2291"/>
                <a:gd name="T101" fmla="*/ 691 h 1206"/>
                <a:gd name="T102" fmla="*/ 2200 w 2291"/>
                <a:gd name="T103" fmla="*/ 737 h 1206"/>
                <a:gd name="T104" fmla="*/ 2225 w 2291"/>
                <a:gd name="T105" fmla="*/ 792 h 1206"/>
                <a:gd name="T106" fmla="*/ 2243 w 2291"/>
                <a:gd name="T107" fmla="*/ 850 h 1206"/>
                <a:gd name="T108" fmla="*/ 2252 w 2291"/>
                <a:gd name="T109" fmla="*/ 909 h 1206"/>
                <a:gd name="T110" fmla="*/ 2274 w 2291"/>
                <a:gd name="T111" fmla="*/ 991 h 1206"/>
                <a:gd name="T112" fmla="*/ 2275 w 2291"/>
                <a:gd name="T113" fmla="*/ 1039 h 1206"/>
                <a:gd name="T114" fmla="*/ 2287 w 2291"/>
                <a:gd name="T115" fmla="*/ 1098 h 1206"/>
                <a:gd name="T116" fmla="*/ 2290 w 2291"/>
                <a:gd name="T117" fmla="*/ 1158 h 1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291" h="1206">
                  <a:moveTo>
                    <a:pt x="0" y="1200"/>
                  </a:moveTo>
                  <a:cubicBezTo>
                    <a:pt x="0" y="1202"/>
                    <a:pt x="0" y="1204"/>
                    <a:pt x="0" y="1206"/>
                  </a:cubicBezTo>
                  <a:cubicBezTo>
                    <a:pt x="5" y="1206"/>
                    <a:pt x="5" y="1206"/>
                    <a:pt x="5" y="1206"/>
                  </a:cubicBezTo>
                  <a:cubicBezTo>
                    <a:pt x="5" y="1204"/>
                    <a:pt x="5" y="1202"/>
                    <a:pt x="5" y="1201"/>
                  </a:cubicBezTo>
                  <a:lnTo>
                    <a:pt x="0" y="1200"/>
                  </a:lnTo>
                  <a:close/>
                  <a:moveTo>
                    <a:pt x="0" y="1176"/>
                  </a:moveTo>
                  <a:cubicBezTo>
                    <a:pt x="0" y="1180"/>
                    <a:pt x="0" y="1184"/>
                    <a:pt x="0" y="1188"/>
                  </a:cubicBezTo>
                  <a:cubicBezTo>
                    <a:pt x="5" y="1189"/>
                    <a:pt x="5" y="1189"/>
                    <a:pt x="5" y="1189"/>
                  </a:cubicBezTo>
                  <a:cubicBezTo>
                    <a:pt x="5" y="1185"/>
                    <a:pt x="5" y="1181"/>
                    <a:pt x="5" y="1177"/>
                  </a:cubicBezTo>
                  <a:lnTo>
                    <a:pt x="0" y="1176"/>
                  </a:lnTo>
                  <a:close/>
                  <a:moveTo>
                    <a:pt x="1" y="1152"/>
                  </a:moveTo>
                  <a:cubicBezTo>
                    <a:pt x="1" y="1156"/>
                    <a:pt x="1" y="1160"/>
                    <a:pt x="0" y="1164"/>
                  </a:cubicBezTo>
                  <a:cubicBezTo>
                    <a:pt x="6" y="1165"/>
                    <a:pt x="6" y="1165"/>
                    <a:pt x="6" y="1165"/>
                  </a:cubicBezTo>
                  <a:cubicBezTo>
                    <a:pt x="6" y="1161"/>
                    <a:pt x="6" y="1157"/>
                    <a:pt x="6" y="1153"/>
                  </a:cubicBezTo>
                  <a:cubicBezTo>
                    <a:pt x="1" y="1152"/>
                    <a:pt x="1" y="1152"/>
                    <a:pt x="1" y="1152"/>
                  </a:cubicBezTo>
                  <a:close/>
                  <a:moveTo>
                    <a:pt x="2" y="1128"/>
                  </a:moveTo>
                  <a:cubicBezTo>
                    <a:pt x="2" y="1132"/>
                    <a:pt x="2" y="1136"/>
                    <a:pt x="1" y="1140"/>
                  </a:cubicBezTo>
                  <a:cubicBezTo>
                    <a:pt x="7" y="1141"/>
                    <a:pt x="7" y="1141"/>
                    <a:pt x="7" y="1141"/>
                  </a:cubicBezTo>
                  <a:cubicBezTo>
                    <a:pt x="7" y="1137"/>
                    <a:pt x="7" y="1133"/>
                    <a:pt x="7" y="1129"/>
                  </a:cubicBezTo>
                  <a:lnTo>
                    <a:pt x="2" y="1128"/>
                  </a:lnTo>
                  <a:close/>
                  <a:moveTo>
                    <a:pt x="4" y="1104"/>
                  </a:moveTo>
                  <a:cubicBezTo>
                    <a:pt x="3" y="1108"/>
                    <a:pt x="3" y="1112"/>
                    <a:pt x="3" y="1116"/>
                  </a:cubicBezTo>
                  <a:cubicBezTo>
                    <a:pt x="8" y="1117"/>
                    <a:pt x="8" y="1117"/>
                    <a:pt x="8" y="1117"/>
                  </a:cubicBezTo>
                  <a:cubicBezTo>
                    <a:pt x="8" y="1113"/>
                    <a:pt x="9" y="1109"/>
                    <a:pt x="9" y="1105"/>
                  </a:cubicBezTo>
                  <a:lnTo>
                    <a:pt x="4" y="1104"/>
                  </a:lnTo>
                  <a:close/>
                  <a:moveTo>
                    <a:pt x="6" y="1080"/>
                  </a:moveTo>
                  <a:cubicBezTo>
                    <a:pt x="5" y="1084"/>
                    <a:pt x="5" y="1088"/>
                    <a:pt x="5" y="1092"/>
                  </a:cubicBezTo>
                  <a:cubicBezTo>
                    <a:pt x="10" y="1093"/>
                    <a:pt x="10" y="1093"/>
                    <a:pt x="10" y="1093"/>
                  </a:cubicBezTo>
                  <a:cubicBezTo>
                    <a:pt x="10" y="1089"/>
                    <a:pt x="11" y="1085"/>
                    <a:pt x="11" y="1081"/>
                  </a:cubicBezTo>
                  <a:lnTo>
                    <a:pt x="6" y="1080"/>
                  </a:lnTo>
                  <a:close/>
                  <a:moveTo>
                    <a:pt x="8" y="1057"/>
                  </a:moveTo>
                  <a:cubicBezTo>
                    <a:pt x="8" y="1061"/>
                    <a:pt x="7" y="1065"/>
                    <a:pt x="7" y="1069"/>
                  </a:cubicBezTo>
                  <a:cubicBezTo>
                    <a:pt x="12" y="1069"/>
                    <a:pt x="12" y="1069"/>
                    <a:pt x="12" y="1069"/>
                  </a:cubicBezTo>
                  <a:cubicBezTo>
                    <a:pt x="12" y="1065"/>
                    <a:pt x="13" y="1061"/>
                    <a:pt x="13" y="1057"/>
                  </a:cubicBezTo>
                  <a:lnTo>
                    <a:pt x="8" y="1057"/>
                  </a:lnTo>
                  <a:close/>
                  <a:moveTo>
                    <a:pt x="11" y="1033"/>
                  </a:moveTo>
                  <a:cubicBezTo>
                    <a:pt x="10" y="1037"/>
                    <a:pt x="10" y="1041"/>
                    <a:pt x="9" y="1045"/>
                  </a:cubicBezTo>
                  <a:cubicBezTo>
                    <a:pt x="15" y="1045"/>
                    <a:pt x="15" y="1045"/>
                    <a:pt x="15" y="1045"/>
                  </a:cubicBezTo>
                  <a:cubicBezTo>
                    <a:pt x="15" y="1041"/>
                    <a:pt x="16" y="1037"/>
                    <a:pt x="16" y="1033"/>
                  </a:cubicBezTo>
                  <a:lnTo>
                    <a:pt x="11" y="1033"/>
                  </a:lnTo>
                  <a:close/>
                  <a:moveTo>
                    <a:pt x="14" y="1009"/>
                  </a:moveTo>
                  <a:cubicBezTo>
                    <a:pt x="14" y="1013"/>
                    <a:pt x="13" y="1017"/>
                    <a:pt x="12" y="1021"/>
                  </a:cubicBezTo>
                  <a:cubicBezTo>
                    <a:pt x="18" y="1022"/>
                    <a:pt x="18" y="1022"/>
                    <a:pt x="18" y="1022"/>
                  </a:cubicBezTo>
                  <a:cubicBezTo>
                    <a:pt x="18" y="1018"/>
                    <a:pt x="19" y="1014"/>
                    <a:pt x="19" y="1010"/>
                  </a:cubicBezTo>
                  <a:lnTo>
                    <a:pt x="14" y="1009"/>
                  </a:lnTo>
                  <a:close/>
                  <a:moveTo>
                    <a:pt x="18" y="985"/>
                  </a:moveTo>
                  <a:cubicBezTo>
                    <a:pt x="17" y="989"/>
                    <a:pt x="17" y="993"/>
                    <a:pt x="16" y="997"/>
                  </a:cubicBezTo>
                  <a:cubicBezTo>
                    <a:pt x="21" y="998"/>
                    <a:pt x="21" y="998"/>
                    <a:pt x="21" y="998"/>
                  </a:cubicBezTo>
                  <a:cubicBezTo>
                    <a:pt x="22" y="994"/>
                    <a:pt x="22" y="990"/>
                    <a:pt x="23" y="986"/>
                  </a:cubicBezTo>
                  <a:lnTo>
                    <a:pt x="18" y="985"/>
                  </a:lnTo>
                  <a:close/>
                  <a:moveTo>
                    <a:pt x="22" y="961"/>
                  </a:moveTo>
                  <a:cubicBezTo>
                    <a:pt x="21" y="965"/>
                    <a:pt x="21" y="969"/>
                    <a:pt x="20" y="973"/>
                  </a:cubicBezTo>
                  <a:cubicBezTo>
                    <a:pt x="25" y="974"/>
                    <a:pt x="25" y="974"/>
                    <a:pt x="25" y="974"/>
                  </a:cubicBezTo>
                  <a:cubicBezTo>
                    <a:pt x="26" y="970"/>
                    <a:pt x="27" y="966"/>
                    <a:pt x="27" y="962"/>
                  </a:cubicBezTo>
                  <a:lnTo>
                    <a:pt x="22" y="961"/>
                  </a:lnTo>
                  <a:close/>
                  <a:moveTo>
                    <a:pt x="27" y="938"/>
                  </a:moveTo>
                  <a:cubicBezTo>
                    <a:pt x="26" y="942"/>
                    <a:pt x="25" y="946"/>
                    <a:pt x="24" y="950"/>
                  </a:cubicBezTo>
                  <a:cubicBezTo>
                    <a:pt x="30" y="951"/>
                    <a:pt x="30" y="951"/>
                    <a:pt x="30" y="951"/>
                  </a:cubicBezTo>
                  <a:cubicBezTo>
                    <a:pt x="30" y="947"/>
                    <a:pt x="31" y="943"/>
                    <a:pt x="32" y="939"/>
                  </a:cubicBezTo>
                  <a:lnTo>
                    <a:pt x="27" y="938"/>
                  </a:lnTo>
                  <a:close/>
                  <a:moveTo>
                    <a:pt x="32" y="914"/>
                  </a:moveTo>
                  <a:cubicBezTo>
                    <a:pt x="31" y="918"/>
                    <a:pt x="30" y="922"/>
                    <a:pt x="29" y="926"/>
                  </a:cubicBezTo>
                  <a:cubicBezTo>
                    <a:pt x="34" y="927"/>
                    <a:pt x="34" y="927"/>
                    <a:pt x="34" y="927"/>
                  </a:cubicBezTo>
                  <a:cubicBezTo>
                    <a:pt x="35" y="923"/>
                    <a:pt x="36" y="919"/>
                    <a:pt x="37" y="915"/>
                  </a:cubicBezTo>
                  <a:lnTo>
                    <a:pt x="32" y="914"/>
                  </a:lnTo>
                  <a:close/>
                  <a:moveTo>
                    <a:pt x="37" y="891"/>
                  </a:moveTo>
                  <a:cubicBezTo>
                    <a:pt x="36" y="895"/>
                    <a:pt x="35" y="899"/>
                    <a:pt x="34" y="903"/>
                  </a:cubicBezTo>
                  <a:cubicBezTo>
                    <a:pt x="40" y="904"/>
                    <a:pt x="40" y="904"/>
                    <a:pt x="40" y="904"/>
                  </a:cubicBezTo>
                  <a:cubicBezTo>
                    <a:pt x="40" y="900"/>
                    <a:pt x="41" y="896"/>
                    <a:pt x="42" y="892"/>
                  </a:cubicBezTo>
                  <a:lnTo>
                    <a:pt x="37" y="891"/>
                  </a:lnTo>
                  <a:close/>
                  <a:moveTo>
                    <a:pt x="43" y="868"/>
                  </a:moveTo>
                  <a:cubicBezTo>
                    <a:pt x="42" y="871"/>
                    <a:pt x="41" y="875"/>
                    <a:pt x="40" y="879"/>
                  </a:cubicBezTo>
                  <a:cubicBezTo>
                    <a:pt x="45" y="881"/>
                    <a:pt x="45" y="881"/>
                    <a:pt x="45" y="881"/>
                  </a:cubicBezTo>
                  <a:cubicBezTo>
                    <a:pt x="46" y="877"/>
                    <a:pt x="47" y="873"/>
                    <a:pt x="48" y="869"/>
                  </a:cubicBezTo>
                  <a:lnTo>
                    <a:pt x="43" y="868"/>
                  </a:lnTo>
                  <a:close/>
                  <a:moveTo>
                    <a:pt x="49" y="844"/>
                  </a:moveTo>
                  <a:cubicBezTo>
                    <a:pt x="48" y="848"/>
                    <a:pt x="47" y="852"/>
                    <a:pt x="46" y="856"/>
                  </a:cubicBezTo>
                  <a:cubicBezTo>
                    <a:pt x="51" y="857"/>
                    <a:pt x="51" y="857"/>
                    <a:pt x="51" y="857"/>
                  </a:cubicBezTo>
                  <a:cubicBezTo>
                    <a:pt x="52" y="854"/>
                    <a:pt x="53" y="850"/>
                    <a:pt x="54" y="846"/>
                  </a:cubicBezTo>
                  <a:lnTo>
                    <a:pt x="49" y="844"/>
                  </a:lnTo>
                  <a:close/>
                  <a:moveTo>
                    <a:pt x="56" y="821"/>
                  </a:moveTo>
                  <a:cubicBezTo>
                    <a:pt x="55" y="825"/>
                    <a:pt x="54" y="829"/>
                    <a:pt x="53" y="833"/>
                  </a:cubicBezTo>
                  <a:cubicBezTo>
                    <a:pt x="58" y="834"/>
                    <a:pt x="58" y="834"/>
                    <a:pt x="58" y="834"/>
                  </a:cubicBezTo>
                  <a:cubicBezTo>
                    <a:pt x="59" y="831"/>
                    <a:pt x="60" y="827"/>
                    <a:pt x="61" y="823"/>
                  </a:cubicBezTo>
                  <a:lnTo>
                    <a:pt x="56" y="821"/>
                  </a:lnTo>
                  <a:close/>
                  <a:moveTo>
                    <a:pt x="63" y="798"/>
                  </a:moveTo>
                  <a:cubicBezTo>
                    <a:pt x="62" y="802"/>
                    <a:pt x="61" y="806"/>
                    <a:pt x="60" y="810"/>
                  </a:cubicBezTo>
                  <a:cubicBezTo>
                    <a:pt x="65" y="811"/>
                    <a:pt x="65" y="811"/>
                    <a:pt x="65" y="811"/>
                  </a:cubicBezTo>
                  <a:cubicBezTo>
                    <a:pt x="66" y="808"/>
                    <a:pt x="67" y="804"/>
                    <a:pt x="68" y="800"/>
                  </a:cubicBezTo>
                  <a:cubicBezTo>
                    <a:pt x="63" y="798"/>
                    <a:pt x="63" y="798"/>
                    <a:pt x="63" y="798"/>
                  </a:cubicBezTo>
                  <a:close/>
                  <a:moveTo>
                    <a:pt x="71" y="776"/>
                  </a:moveTo>
                  <a:cubicBezTo>
                    <a:pt x="70" y="779"/>
                    <a:pt x="68" y="783"/>
                    <a:pt x="67" y="787"/>
                  </a:cubicBezTo>
                  <a:cubicBezTo>
                    <a:pt x="72" y="789"/>
                    <a:pt x="72" y="789"/>
                    <a:pt x="72" y="789"/>
                  </a:cubicBezTo>
                  <a:cubicBezTo>
                    <a:pt x="73" y="785"/>
                    <a:pt x="75" y="781"/>
                    <a:pt x="76" y="777"/>
                  </a:cubicBezTo>
                  <a:lnTo>
                    <a:pt x="71" y="776"/>
                  </a:lnTo>
                  <a:close/>
                  <a:moveTo>
                    <a:pt x="79" y="753"/>
                  </a:moveTo>
                  <a:cubicBezTo>
                    <a:pt x="78" y="757"/>
                    <a:pt x="76" y="760"/>
                    <a:pt x="75" y="764"/>
                  </a:cubicBezTo>
                  <a:cubicBezTo>
                    <a:pt x="80" y="766"/>
                    <a:pt x="80" y="766"/>
                    <a:pt x="80" y="766"/>
                  </a:cubicBezTo>
                  <a:cubicBezTo>
                    <a:pt x="81" y="762"/>
                    <a:pt x="83" y="759"/>
                    <a:pt x="84" y="755"/>
                  </a:cubicBezTo>
                  <a:lnTo>
                    <a:pt x="79" y="753"/>
                  </a:lnTo>
                  <a:close/>
                  <a:moveTo>
                    <a:pt x="88" y="730"/>
                  </a:moveTo>
                  <a:cubicBezTo>
                    <a:pt x="86" y="734"/>
                    <a:pt x="85" y="738"/>
                    <a:pt x="83" y="742"/>
                  </a:cubicBezTo>
                  <a:cubicBezTo>
                    <a:pt x="88" y="744"/>
                    <a:pt x="88" y="744"/>
                    <a:pt x="88" y="744"/>
                  </a:cubicBezTo>
                  <a:cubicBezTo>
                    <a:pt x="90" y="740"/>
                    <a:pt x="91" y="736"/>
                    <a:pt x="93" y="732"/>
                  </a:cubicBezTo>
                  <a:lnTo>
                    <a:pt x="88" y="730"/>
                  </a:lnTo>
                  <a:close/>
                  <a:moveTo>
                    <a:pt x="97" y="708"/>
                  </a:moveTo>
                  <a:cubicBezTo>
                    <a:pt x="95" y="712"/>
                    <a:pt x="94" y="716"/>
                    <a:pt x="92" y="719"/>
                  </a:cubicBezTo>
                  <a:cubicBezTo>
                    <a:pt x="97" y="721"/>
                    <a:pt x="97" y="721"/>
                    <a:pt x="97" y="721"/>
                  </a:cubicBezTo>
                  <a:cubicBezTo>
                    <a:pt x="98" y="718"/>
                    <a:pt x="100" y="714"/>
                    <a:pt x="101" y="710"/>
                  </a:cubicBezTo>
                  <a:lnTo>
                    <a:pt x="97" y="708"/>
                  </a:lnTo>
                  <a:close/>
                  <a:moveTo>
                    <a:pt x="106" y="686"/>
                  </a:moveTo>
                  <a:cubicBezTo>
                    <a:pt x="104" y="690"/>
                    <a:pt x="103" y="693"/>
                    <a:pt x="101" y="697"/>
                  </a:cubicBezTo>
                  <a:cubicBezTo>
                    <a:pt x="106" y="699"/>
                    <a:pt x="106" y="699"/>
                    <a:pt x="106" y="699"/>
                  </a:cubicBezTo>
                  <a:cubicBezTo>
                    <a:pt x="108" y="695"/>
                    <a:pt x="109" y="692"/>
                    <a:pt x="111" y="688"/>
                  </a:cubicBezTo>
                  <a:lnTo>
                    <a:pt x="106" y="686"/>
                  </a:lnTo>
                  <a:close/>
                  <a:moveTo>
                    <a:pt x="116" y="664"/>
                  </a:moveTo>
                  <a:cubicBezTo>
                    <a:pt x="114" y="668"/>
                    <a:pt x="112" y="671"/>
                    <a:pt x="111" y="675"/>
                  </a:cubicBezTo>
                  <a:cubicBezTo>
                    <a:pt x="116" y="677"/>
                    <a:pt x="116" y="677"/>
                    <a:pt x="116" y="677"/>
                  </a:cubicBezTo>
                  <a:cubicBezTo>
                    <a:pt x="117" y="674"/>
                    <a:pt x="119" y="670"/>
                    <a:pt x="121" y="666"/>
                  </a:cubicBezTo>
                  <a:cubicBezTo>
                    <a:pt x="116" y="664"/>
                    <a:pt x="116" y="664"/>
                    <a:pt x="116" y="664"/>
                  </a:cubicBezTo>
                  <a:close/>
                  <a:moveTo>
                    <a:pt x="126" y="642"/>
                  </a:moveTo>
                  <a:cubicBezTo>
                    <a:pt x="124" y="646"/>
                    <a:pt x="123" y="649"/>
                    <a:pt x="121" y="653"/>
                  </a:cubicBezTo>
                  <a:cubicBezTo>
                    <a:pt x="126" y="655"/>
                    <a:pt x="126" y="655"/>
                    <a:pt x="126" y="655"/>
                  </a:cubicBezTo>
                  <a:cubicBezTo>
                    <a:pt x="127" y="652"/>
                    <a:pt x="129" y="648"/>
                    <a:pt x="131" y="645"/>
                  </a:cubicBezTo>
                  <a:lnTo>
                    <a:pt x="126" y="642"/>
                  </a:lnTo>
                  <a:close/>
                  <a:moveTo>
                    <a:pt x="137" y="621"/>
                  </a:moveTo>
                  <a:cubicBezTo>
                    <a:pt x="135" y="624"/>
                    <a:pt x="133" y="628"/>
                    <a:pt x="131" y="631"/>
                  </a:cubicBezTo>
                  <a:cubicBezTo>
                    <a:pt x="136" y="634"/>
                    <a:pt x="136" y="634"/>
                    <a:pt x="136" y="634"/>
                  </a:cubicBezTo>
                  <a:cubicBezTo>
                    <a:pt x="138" y="630"/>
                    <a:pt x="140" y="627"/>
                    <a:pt x="141" y="623"/>
                  </a:cubicBezTo>
                  <a:lnTo>
                    <a:pt x="137" y="621"/>
                  </a:lnTo>
                  <a:close/>
                  <a:moveTo>
                    <a:pt x="148" y="599"/>
                  </a:moveTo>
                  <a:cubicBezTo>
                    <a:pt x="146" y="603"/>
                    <a:pt x="144" y="606"/>
                    <a:pt x="142" y="610"/>
                  </a:cubicBezTo>
                  <a:cubicBezTo>
                    <a:pt x="147" y="612"/>
                    <a:pt x="147" y="612"/>
                    <a:pt x="147" y="612"/>
                  </a:cubicBezTo>
                  <a:cubicBezTo>
                    <a:pt x="149" y="609"/>
                    <a:pt x="151" y="605"/>
                    <a:pt x="153" y="602"/>
                  </a:cubicBezTo>
                  <a:lnTo>
                    <a:pt x="148" y="599"/>
                  </a:lnTo>
                  <a:close/>
                  <a:moveTo>
                    <a:pt x="159" y="578"/>
                  </a:moveTo>
                  <a:cubicBezTo>
                    <a:pt x="157" y="582"/>
                    <a:pt x="155" y="585"/>
                    <a:pt x="153" y="589"/>
                  </a:cubicBezTo>
                  <a:cubicBezTo>
                    <a:pt x="158" y="591"/>
                    <a:pt x="158" y="591"/>
                    <a:pt x="158" y="591"/>
                  </a:cubicBezTo>
                  <a:cubicBezTo>
                    <a:pt x="160" y="588"/>
                    <a:pt x="162" y="584"/>
                    <a:pt x="164" y="581"/>
                  </a:cubicBezTo>
                  <a:lnTo>
                    <a:pt x="159" y="578"/>
                  </a:lnTo>
                  <a:close/>
                  <a:moveTo>
                    <a:pt x="171" y="557"/>
                  </a:moveTo>
                  <a:cubicBezTo>
                    <a:pt x="169" y="561"/>
                    <a:pt x="167" y="564"/>
                    <a:pt x="165" y="568"/>
                  </a:cubicBezTo>
                  <a:cubicBezTo>
                    <a:pt x="170" y="570"/>
                    <a:pt x="170" y="570"/>
                    <a:pt x="170" y="570"/>
                  </a:cubicBezTo>
                  <a:cubicBezTo>
                    <a:pt x="172" y="567"/>
                    <a:pt x="174" y="564"/>
                    <a:pt x="176" y="560"/>
                  </a:cubicBezTo>
                  <a:lnTo>
                    <a:pt x="171" y="557"/>
                  </a:lnTo>
                  <a:close/>
                  <a:moveTo>
                    <a:pt x="184" y="537"/>
                  </a:moveTo>
                  <a:cubicBezTo>
                    <a:pt x="182" y="540"/>
                    <a:pt x="179" y="544"/>
                    <a:pt x="177" y="547"/>
                  </a:cubicBezTo>
                  <a:cubicBezTo>
                    <a:pt x="182" y="550"/>
                    <a:pt x="182" y="550"/>
                    <a:pt x="182" y="550"/>
                  </a:cubicBezTo>
                  <a:cubicBezTo>
                    <a:pt x="184" y="546"/>
                    <a:pt x="186" y="543"/>
                    <a:pt x="188" y="540"/>
                  </a:cubicBezTo>
                  <a:lnTo>
                    <a:pt x="184" y="537"/>
                  </a:lnTo>
                  <a:close/>
                  <a:moveTo>
                    <a:pt x="196" y="516"/>
                  </a:moveTo>
                  <a:cubicBezTo>
                    <a:pt x="194" y="520"/>
                    <a:pt x="192" y="523"/>
                    <a:pt x="190" y="527"/>
                  </a:cubicBezTo>
                  <a:cubicBezTo>
                    <a:pt x="195" y="529"/>
                    <a:pt x="195" y="529"/>
                    <a:pt x="195" y="529"/>
                  </a:cubicBezTo>
                  <a:cubicBezTo>
                    <a:pt x="197" y="526"/>
                    <a:pt x="199" y="523"/>
                    <a:pt x="201" y="519"/>
                  </a:cubicBezTo>
                  <a:lnTo>
                    <a:pt x="196" y="516"/>
                  </a:lnTo>
                  <a:close/>
                  <a:moveTo>
                    <a:pt x="210" y="496"/>
                  </a:moveTo>
                  <a:cubicBezTo>
                    <a:pt x="207" y="500"/>
                    <a:pt x="205" y="503"/>
                    <a:pt x="203" y="506"/>
                  </a:cubicBezTo>
                  <a:cubicBezTo>
                    <a:pt x="207" y="509"/>
                    <a:pt x="207" y="509"/>
                    <a:pt x="207" y="509"/>
                  </a:cubicBezTo>
                  <a:cubicBezTo>
                    <a:pt x="210" y="506"/>
                    <a:pt x="212" y="503"/>
                    <a:pt x="214" y="499"/>
                  </a:cubicBezTo>
                  <a:lnTo>
                    <a:pt x="210" y="496"/>
                  </a:lnTo>
                  <a:close/>
                  <a:moveTo>
                    <a:pt x="223" y="477"/>
                  </a:moveTo>
                  <a:cubicBezTo>
                    <a:pt x="221" y="480"/>
                    <a:pt x="219" y="483"/>
                    <a:pt x="216" y="486"/>
                  </a:cubicBezTo>
                  <a:cubicBezTo>
                    <a:pt x="221" y="490"/>
                    <a:pt x="221" y="490"/>
                    <a:pt x="221" y="490"/>
                  </a:cubicBezTo>
                  <a:cubicBezTo>
                    <a:pt x="223" y="486"/>
                    <a:pt x="225" y="483"/>
                    <a:pt x="228" y="480"/>
                  </a:cubicBezTo>
                  <a:lnTo>
                    <a:pt x="223" y="477"/>
                  </a:lnTo>
                  <a:close/>
                  <a:moveTo>
                    <a:pt x="237" y="457"/>
                  </a:moveTo>
                  <a:cubicBezTo>
                    <a:pt x="235" y="460"/>
                    <a:pt x="232" y="464"/>
                    <a:pt x="230" y="467"/>
                  </a:cubicBezTo>
                  <a:cubicBezTo>
                    <a:pt x="234" y="470"/>
                    <a:pt x="234" y="470"/>
                    <a:pt x="234" y="470"/>
                  </a:cubicBezTo>
                  <a:cubicBezTo>
                    <a:pt x="237" y="467"/>
                    <a:pt x="239" y="464"/>
                    <a:pt x="241" y="460"/>
                  </a:cubicBezTo>
                  <a:lnTo>
                    <a:pt x="237" y="457"/>
                  </a:lnTo>
                  <a:close/>
                  <a:moveTo>
                    <a:pt x="251" y="438"/>
                  </a:moveTo>
                  <a:cubicBezTo>
                    <a:pt x="249" y="441"/>
                    <a:pt x="247" y="444"/>
                    <a:pt x="244" y="448"/>
                  </a:cubicBezTo>
                  <a:cubicBezTo>
                    <a:pt x="249" y="451"/>
                    <a:pt x="249" y="451"/>
                    <a:pt x="249" y="451"/>
                  </a:cubicBezTo>
                  <a:cubicBezTo>
                    <a:pt x="251" y="448"/>
                    <a:pt x="253" y="444"/>
                    <a:pt x="256" y="441"/>
                  </a:cubicBezTo>
                  <a:lnTo>
                    <a:pt x="251" y="438"/>
                  </a:lnTo>
                  <a:close/>
                  <a:moveTo>
                    <a:pt x="266" y="419"/>
                  </a:moveTo>
                  <a:cubicBezTo>
                    <a:pt x="264" y="422"/>
                    <a:pt x="261" y="425"/>
                    <a:pt x="259" y="429"/>
                  </a:cubicBezTo>
                  <a:cubicBezTo>
                    <a:pt x="263" y="432"/>
                    <a:pt x="263" y="432"/>
                    <a:pt x="263" y="432"/>
                  </a:cubicBezTo>
                  <a:cubicBezTo>
                    <a:pt x="265" y="429"/>
                    <a:pt x="268" y="426"/>
                    <a:pt x="270" y="422"/>
                  </a:cubicBezTo>
                  <a:lnTo>
                    <a:pt x="266" y="419"/>
                  </a:lnTo>
                  <a:close/>
                  <a:moveTo>
                    <a:pt x="281" y="401"/>
                  </a:moveTo>
                  <a:cubicBezTo>
                    <a:pt x="279" y="404"/>
                    <a:pt x="276" y="407"/>
                    <a:pt x="274" y="410"/>
                  </a:cubicBezTo>
                  <a:cubicBezTo>
                    <a:pt x="278" y="413"/>
                    <a:pt x="278" y="413"/>
                    <a:pt x="278" y="413"/>
                  </a:cubicBezTo>
                  <a:cubicBezTo>
                    <a:pt x="280" y="410"/>
                    <a:pt x="283" y="407"/>
                    <a:pt x="285" y="404"/>
                  </a:cubicBezTo>
                  <a:lnTo>
                    <a:pt x="281" y="401"/>
                  </a:lnTo>
                  <a:close/>
                  <a:moveTo>
                    <a:pt x="297" y="382"/>
                  </a:moveTo>
                  <a:cubicBezTo>
                    <a:pt x="294" y="385"/>
                    <a:pt x="292" y="388"/>
                    <a:pt x="289" y="391"/>
                  </a:cubicBezTo>
                  <a:cubicBezTo>
                    <a:pt x="293" y="395"/>
                    <a:pt x="293" y="395"/>
                    <a:pt x="293" y="395"/>
                  </a:cubicBezTo>
                  <a:cubicBezTo>
                    <a:pt x="296" y="392"/>
                    <a:pt x="298" y="389"/>
                    <a:pt x="301" y="386"/>
                  </a:cubicBezTo>
                  <a:lnTo>
                    <a:pt x="297" y="382"/>
                  </a:lnTo>
                  <a:close/>
                  <a:moveTo>
                    <a:pt x="313" y="364"/>
                  </a:moveTo>
                  <a:cubicBezTo>
                    <a:pt x="310" y="367"/>
                    <a:pt x="307" y="370"/>
                    <a:pt x="305" y="373"/>
                  </a:cubicBezTo>
                  <a:cubicBezTo>
                    <a:pt x="309" y="377"/>
                    <a:pt x="309" y="377"/>
                    <a:pt x="309" y="377"/>
                  </a:cubicBezTo>
                  <a:cubicBezTo>
                    <a:pt x="311" y="374"/>
                    <a:pt x="314" y="371"/>
                    <a:pt x="317" y="368"/>
                  </a:cubicBezTo>
                  <a:lnTo>
                    <a:pt x="313" y="364"/>
                  </a:lnTo>
                  <a:close/>
                  <a:moveTo>
                    <a:pt x="329" y="347"/>
                  </a:moveTo>
                  <a:cubicBezTo>
                    <a:pt x="326" y="350"/>
                    <a:pt x="324" y="353"/>
                    <a:pt x="321" y="355"/>
                  </a:cubicBezTo>
                  <a:cubicBezTo>
                    <a:pt x="325" y="359"/>
                    <a:pt x="325" y="359"/>
                    <a:pt x="325" y="359"/>
                  </a:cubicBezTo>
                  <a:cubicBezTo>
                    <a:pt x="328" y="356"/>
                    <a:pt x="330" y="353"/>
                    <a:pt x="333" y="350"/>
                  </a:cubicBezTo>
                  <a:lnTo>
                    <a:pt x="329" y="347"/>
                  </a:lnTo>
                  <a:close/>
                  <a:moveTo>
                    <a:pt x="346" y="329"/>
                  </a:moveTo>
                  <a:cubicBezTo>
                    <a:pt x="343" y="332"/>
                    <a:pt x="340" y="335"/>
                    <a:pt x="337" y="338"/>
                  </a:cubicBezTo>
                  <a:cubicBezTo>
                    <a:pt x="341" y="342"/>
                    <a:pt x="341" y="342"/>
                    <a:pt x="341" y="342"/>
                  </a:cubicBezTo>
                  <a:cubicBezTo>
                    <a:pt x="344" y="339"/>
                    <a:pt x="347" y="336"/>
                    <a:pt x="350" y="333"/>
                  </a:cubicBezTo>
                  <a:lnTo>
                    <a:pt x="346" y="329"/>
                  </a:lnTo>
                  <a:close/>
                  <a:moveTo>
                    <a:pt x="363" y="313"/>
                  </a:moveTo>
                  <a:cubicBezTo>
                    <a:pt x="360" y="315"/>
                    <a:pt x="357" y="318"/>
                    <a:pt x="354" y="321"/>
                  </a:cubicBezTo>
                  <a:cubicBezTo>
                    <a:pt x="358" y="325"/>
                    <a:pt x="358" y="325"/>
                    <a:pt x="358" y="325"/>
                  </a:cubicBezTo>
                  <a:cubicBezTo>
                    <a:pt x="361" y="322"/>
                    <a:pt x="364" y="319"/>
                    <a:pt x="367" y="316"/>
                  </a:cubicBezTo>
                  <a:lnTo>
                    <a:pt x="363" y="313"/>
                  </a:lnTo>
                  <a:close/>
                  <a:moveTo>
                    <a:pt x="380" y="296"/>
                  </a:moveTo>
                  <a:cubicBezTo>
                    <a:pt x="377" y="299"/>
                    <a:pt x="374" y="301"/>
                    <a:pt x="372" y="304"/>
                  </a:cubicBezTo>
                  <a:cubicBezTo>
                    <a:pt x="375" y="308"/>
                    <a:pt x="375" y="308"/>
                    <a:pt x="375" y="308"/>
                  </a:cubicBezTo>
                  <a:cubicBezTo>
                    <a:pt x="378" y="305"/>
                    <a:pt x="381" y="303"/>
                    <a:pt x="384" y="300"/>
                  </a:cubicBezTo>
                  <a:lnTo>
                    <a:pt x="380" y="296"/>
                  </a:lnTo>
                  <a:close/>
                  <a:moveTo>
                    <a:pt x="398" y="280"/>
                  </a:moveTo>
                  <a:cubicBezTo>
                    <a:pt x="395" y="282"/>
                    <a:pt x="392" y="285"/>
                    <a:pt x="389" y="288"/>
                  </a:cubicBezTo>
                  <a:cubicBezTo>
                    <a:pt x="393" y="292"/>
                    <a:pt x="393" y="292"/>
                    <a:pt x="393" y="292"/>
                  </a:cubicBezTo>
                  <a:cubicBezTo>
                    <a:pt x="396" y="289"/>
                    <a:pt x="399" y="286"/>
                    <a:pt x="402" y="284"/>
                  </a:cubicBezTo>
                  <a:lnTo>
                    <a:pt x="398" y="280"/>
                  </a:lnTo>
                  <a:close/>
                  <a:moveTo>
                    <a:pt x="416" y="264"/>
                  </a:moveTo>
                  <a:cubicBezTo>
                    <a:pt x="413" y="267"/>
                    <a:pt x="410" y="269"/>
                    <a:pt x="407" y="272"/>
                  </a:cubicBezTo>
                  <a:cubicBezTo>
                    <a:pt x="411" y="276"/>
                    <a:pt x="411" y="276"/>
                    <a:pt x="411" y="276"/>
                  </a:cubicBezTo>
                  <a:cubicBezTo>
                    <a:pt x="414" y="273"/>
                    <a:pt x="417" y="271"/>
                    <a:pt x="420" y="268"/>
                  </a:cubicBezTo>
                  <a:lnTo>
                    <a:pt x="416" y="264"/>
                  </a:lnTo>
                  <a:close/>
                  <a:moveTo>
                    <a:pt x="435" y="249"/>
                  </a:moveTo>
                  <a:cubicBezTo>
                    <a:pt x="432" y="251"/>
                    <a:pt x="428" y="254"/>
                    <a:pt x="425" y="256"/>
                  </a:cubicBezTo>
                  <a:cubicBezTo>
                    <a:pt x="429" y="260"/>
                    <a:pt x="429" y="260"/>
                    <a:pt x="429" y="260"/>
                  </a:cubicBezTo>
                  <a:cubicBezTo>
                    <a:pt x="432" y="258"/>
                    <a:pt x="435" y="255"/>
                    <a:pt x="438" y="253"/>
                  </a:cubicBezTo>
                  <a:lnTo>
                    <a:pt x="435" y="249"/>
                  </a:lnTo>
                  <a:close/>
                  <a:moveTo>
                    <a:pt x="453" y="234"/>
                  </a:moveTo>
                  <a:cubicBezTo>
                    <a:pt x="450" y="236"/>
                    <a:pt x="447" y="239"/>
                    <a:pt x="444" y="241"/>
                  </a:cubicBezTo>
                  <a:cubicBezTo>
                    <a:pt x="447" y="245"/>
                    <a:pt x="447" y="245"/>
                    <a:pt x="447" y="245"/>
                  </a:cubicBezTo>
                  <a:cubicBezTo>
                    <a:pt x="451" y="243"/>
                    <a:pt x="454" y="240"/>
                    <a:pt x="457" y="238"/>
                  </a:cubicBezTo>
                  <a:lnTo>
                    <a:pt x="453" y="234"/>
                  </a:lnTo>
                  <a:close/>
                  <a:moveTo>
                    <a:pt x="473" y="219"/>
                  </a:moveTo>
                  <a:cubicBezTo>
                    <a:pt x="469" y="221"/>
                    <a:pt x="466" y="224"/>
                    <a:pt x="463" y="226"/>
                  </a:cubicBezTo>
                  <a:cubicBezTo>
                    <a:pt x="466" y="231"/>
                    <a:pt x="466" y="231"/>
                    <a:pt x="466" y="231"/>
                  </a:cubicBezTo>
                  <a:cubicBezTo>
                    <a:pt x="469" y="228"/>
                    <a:pt x="473" y="226"/>
                    <a:pt x="476" y="223"/>
                  </a:cubicBezTo>
                  <a:lnTo>
                    <a:pt x="473" y="219"/>
                  </a:lnTo>
                  <a:close/>
                  <a:moveTo>
                    <a:pt x="492" y="205"/>
                  </a:moveTo>
                  <a:cubicBezTo>
                    <a:pt x="489" y="207"/>
                    <a:pt x="486" y="210"/>
                    <a:pt x="482" y="212"/>
                  </a:cubicBezTo>
                  <a:cubicBezTo>
                    <a:pt x="485" y="216"/>
                    <a:pt x="485" y="216"/>
                    <a:pt x="485" y="216"/>
                  </a:cubicBezTo>
                  <a:cubicBezTo>
                    <a:pt x="489" y="214"/>
                    <a:pt x="492" y="212"/>
                    <a:pt x="495" y="209"/>
                  </a:cubicBezTo>
                  <a:lnTo>
                    <a:pt x="492" y="205"/>
                  </a:lnTo>
                  <a:close/>
                  <a:moveTo>
                    <a:pt x="512" y="191"/>
                  </a:moveTo>
                  <a:cubicBezTo>
                    <a:pt x="509" y="193"/>
                    <a:pt x="505" y="196"/>
                    <a:pt x="502" y="198"/>
                  </a:cubicBezTo>
                  <a:cubicBezTo>
                    <a:pt x="505" y="202"/>
                    <a:pt x="505" y="202"/>
                    <a:pt x="505" y="202"/>
                  </a:cubicBezTo>
                  <a:cubicBezTo>
                    <a:pt x="508" y="200"/>
                    <a:pt x="512" y="198"/>
                    <a:pt x="515" y="196"/>
                  </a:cubicBezTo>
                  <a:lnTo>
                    <a:pt x="512" y="191"/>
                  </a:lnTo>
                  <a:close/>
                  <a:moveTo>
                    <a:pt x="532" y="178"/>
                  </a:moveTo>
                  <a:cubicBezTo>
                    <a:pt x="529" y="180"/>
                    <a:pt x="525" y="182"/>
                    <a:pt x="522" y="184"/>
                  </a:cubicBezTo>
                  <a:cubicBezTo>
                    <a:pt x="525" y="189"/>
                    <a:pt x="525" y="189"/>
                    <a:pt x="525" y="189"/>
                  </a:cubicBezTo>
                  <a:cubicBezTo>
                    <a:pt x="528" y="187"/>
                    <a:pt x="531" y="184"/>
                    <a:pt x="535" y="182"/>
                  </a:cubicBezTo>
                  <a:lnTo>
                    <a:pt x="532" y="178"/>
                  </a:lnTo>
                  <a:close/>
                  <a:moveTo>
                    <a:pt x="552" y="165"/>
                  </a:moveTo>
                  <a:cubicBezTo>
                    <a:pt x="549" y="167"/>
                    <a:pt x="545" y="169"/>
                    <a:pt x="542" y="171"/>
                  </a:cubicBezTo>
                  <a:cubicBezTo>
                    <a:pt x="545" y="176"/>
                    <a:pt x="545" y="176"/>
                    <a:pt x="545" y="176"/>
                  </a:cubicBezTo>
                  <a:cubicBezTo>
                    <a:pt x="548" y="174"/>
                    <a:pt x="552" y="172"/>
                    <a:pt x="555" y="169"/>
                  </a:cubicBezTo>
                  <a:cubicBezTo>
                    <a:pt x="552" y="165"/>
                    <a:pt x="552" y="165"/>
                    <a:pt x="552" y="165"/>
                  </a:cubicBezTo>
                  <a:close/>
                  <a:moveTo>
                    <a:pt x="573" y="152"/>
                  </a:moveTo>
                  <a:cubicBezTo>
                    <a:pt x="569" y="155"/>
                    <a:pt x="566" y="157"/>
                    <a:pt x="563" y="159"/>
                  </a:cubicBezTo>
                  <a:cubicBezTo>
                    <a:pt x="565" y="163"/>
                    <a:pt x="565" y="163"/>
                    <a:pt x="565" y="163"/>
                  </a:cubicBezTo>
                  <a:cubicBezTo>
                    <a:pt x="569" y="161"/>
                    <a:pt x="572" y="159"/>
                    <a:pt x="576" y="157"/>
                  </a:cubicBezTo>
                  <a:lnTo>
                    <a:pt x="573" y="152"/>
                  </a:lnTo>
                  <a:close/>
                  <a:moveTo>
                    <a:pt x="594" y="141"/>
                  </a:moveTo>
                  <a:cubicBezTo>
                    <a:pt x="590" y="142"/>
                    <a:pt x="587" y="144"/>
                    <a:pt x="583" y="146"/>
                  </a:cubicBezTo>
                  <a:cubicBezTo>
                    <a:pt x="586" y="151"/>
                    <a:pt x="586" y="151"/>
                    <a:pt x="586" y="151"/>
                  </a:cubicBezTo>
                  <a:cubicBezTo>
                    <a:pt x="590" y="149"/>
                    <a:pt x="593" y="147"/>
                    <a:pt x="597" y="145"/>
                  </a:cubicBezTo>
                  <a:lnTo>
                    <a:pt x="594" y="141"/>
                  </a:lnTo>
                  <a:close/>
                  <a:moveTo>
                    <a:pt x="615" y="129"/>
                  </a:moveTo>
                  <a:cubicBezTo>
                    <a:pt x="612" y="131"/>
                    <a:pt x="608" y="133"/>
                    <a:pt x="604" y="135"/>
                  </a:cubicBezTo>
                  <a:cubicBezTo>
                    <a:pt x="607" y="139"/>
                    <a:pt x="607" y="139"/>
                    <a:pt x="607" y="139"/>
                  </a:cubicBezTo>
                  <a:cubicBezTo>
                    <a:pt x="611" y="137"/>
                    <a:pt x="614" y="136"/>
                    <a:pt x="618" y="134"/>
                  </a:cubicBezTo>
                  <a:lnTo>
                    <a:pt x="615" y="129"/>
                  </a:lnTo>
                  <a:close/>
                  <a:moveTo>
                    <a:pt x="637" y="118"/>
                  </a:moveTo>
                  <a:cubicBezTo>
                    <a:pt x="633" y="120"/>
                    <a:pt x="629" y="122"/>
                    <a:pt x="626" y="123"/>
                  </a:cubicBezTo>
                  <a:cubicBezTo>
                    <a:pt x="628" y="128"/>
                    <a:pt x="628" y="128"/>
                    <a:pt x="628" y="128"/>
                  </a:cubicBezTo>
                  <a:cubicBezTo>
                    <a:pt x="632" y="126"/>
                    <a:pt x="635" y="125"/>
                    <a:pt x="639" y="123"/>
                  </a:cubicBezTo>
                  <a:lnTo>
                    <a:pt x="637" y="118"/>
                  </a:lnTo>
                  <a:close/>
                  <a:moveTo>
                    <a:pt x="658" y="107"/>
                  </a:moveTo>
                  <a:cubicBezTo>
                    <a:pt x="655" y="109"/>
                    <a:pt x="651" y="111"/>
                    <a:pt x="647" y="113"/>
                  </a:cubicBezTo>
                  <a:cubicBezTo>
                    <a:pt x="650" y="117"/>
                    <a:pt x="650" y="117"/>
                    <a:pt x="650" y="117"/>
                  </a:cubicBezTo>
                  <a:cubicBezTo>
                    <a:pt x="653" y="116"/>
                    <a:pt x="657" y="114"/>
                    <a:pt x="661" y="112"/>
                  </a:cubicBezTo>
                  <a:lnTo>
                    <a:pt x="658" y="107"/>
                  </a:lnTo>
                  <a:close/>
                  <a:moveTo>
                    <a:pt x="680" y="97"/>
                  </a:moveTo>
                  <a:cubicBezTo>
                    <a:pt x="677" y="99"/>
                    <a:pt x="673" y="101"/>
                    <a:pt x="669" y="102"/>
                  </a:cubicBezTo>
                  <a:cubicBezTo>
                    <a:pt x="671" y="107"/>
                    <a:pt x="671" y="107"/>
                    <a:pt x="671" y="107"/>
                  </a:cubicBezTo>
                  <a:cubicBezTo>
                    <a:pt x="675" y="105"/>
                    <a:pt x="679" y="104"/>
                    <a:pt x="682" y="102"/>
                  </a:cubicBezTo>
                  <a:lnTo>
                    <a:pt x="680" y="97"/>
                  </a:lnTo>
                  <a:close/>
                  <a:moveTo>
                    <a:pt x="702" y="88"/>
                  </a:moveTo>
                  <a:cubicBezTo>
                    <a:pt x="699" y="89"/>
                    <a:pt x="695" y="91"/>
                    <a:pt x="691" y="92"/>
                  </a:cubicBezTo>
                  <a:cubicBezTo>
                    <a:pt x="693" y="97"/>
                    <a:pt x="693" y="97"/>
                    <a:pt x="693" y="97"/>
                  </a:cubicBezTo>
                  <a:cubicBezTo>
                    <a:pt x="697" y="96"/>
                    <a:pt x="701" y="94"/>
                    <a:pt x="704" y="93"/>
                  </a:cubicBezTo>
                  <a:lnTo>
                    <a:pt x="702" y="88"/>
                  </a:lnTo>
                  <a:close/>
                  <a:moveTo>
                    <a:pt x="725" y="79"/>
                  </a:moveTo>
                  <a:cubicBezTo>
                    <a:pt x="721" y="80"/>
                    <a:pt x="717" y="82"/>
                    <a:pt x="713" y="83"/>
                  </a:cubicBezTo>
                  <a:cubicBezTo>
                    <a:pt x="715" y="88"/>
                    <a:pt x="715" y="88"/>
                    <a:pt x="715" y="88"/>
                  </a:cubicBezTo>
                  <a:cubicBezTo>
                    <a:pt x="719" y="87"/>
                    <a:pt x="723" y="85"/>
                    <a:pt x="727" y="84"/>
                  </a:cubicBezTo>
                  <a:lnTo>
                    <a:pt x="725" y="79"/>
                  </a:lnTo>
                  <a:close/>
                  <a:moveTo>
                    <a:pt x="747" y="70"/>
                  </a:moveTo>
                  <a:cubicBezTo>
                    <a:pt x="743" y="71"/>
                    <a:pt x="740" y="73"/>
                    <a:pt x="736" y="74"/>
                  </a:cubicBezTo>
                  <a:cubicBezTo>
                    <a:pt x="738" y="79"/>
                    <a:pt x="738" y="79"/>
                    <a:pt x="738" y="79"/>
                  </a:cubicBezTo>
                  <a:cubicBezTo>
                    <a:pt x="741" y="78"/>
                    <a:pt x="745" y="76"/>
                    <a:pt x="749" y="75"/>
                  </a:cubicBezTo>
                  <a:lnTo>
                    <a:pt x="747" y="70"/>
                  </a:lnTo>
                  <a:close/>
                  <a:moveTo>
                    <a:pt x="770" y="62"/>
                  </a:moveTo>
                  <a:cubicBezTo>
                    <a:pt x="766" y="63"/>
                    <a:pt x="762" y="65"/>
                    <a:pt x="758" y="66"/>
                  </a:cubicBezTo>
                  <a:cubicBezTo>
                    <a:pt x="760" y="71"/>
                    <a:pt x="760" y="71"/>
                    <a:pt x="760" y="71"/>
                  </a:cubicBezTo>
                  <a:cubicBezTo>
                    <a:pt x="764" y="70"/>
                    <a:pt x="768" y="68"/>
                    <a:pt x="771" y="67"/>
                  </a:cubicBezTo>
                  <a:lnTo>
                    <a:pt x="770" y="62"/>
                  </a:lnTo>
                  <a:close/>
                  <a:moveTo>
                    <a:pt x="793" y="54"/>
                  </a:moveTo>
                  <a:cubicBezTo>
                    <a:pt x="789" y="56"/>
                    <a:pt x="785" y="57"/>
                    <a:pt x="781" y="58"/>
                  </a:cubicBezTo>
                  <a:cubicBezTo>
                    <a:pt x="783" y="63"/>
                    <a:pt x="783" y="63"/>
                    <a:pt x="783" y="63"/>
                  </a:cubicBezTo>
                  <a:cubicBezTo>
                    <a:pt x="787" y="62"/>
                    <a:pt x="790" y="61"/>
                    <a:pt x="794" y="60"/>
                  </a:cubicBezTo>
                  <a:lnTo>
                    <a:pt x="793" y="54"/>
                  </a:lnTo>
                  <a:close/>
                  <a:moveTo>
                    <a:pt x="815" y="47"/>
                  </a:moveTo>
                  <a:cubicBezTo>
                    <a:pt x="812" y="48"/>
                    <a:pt x="808" y="50"/>
                    <a:pt x="804" y="51"/>
                  </a:cubicBezTo>
                  <a:cubicBezTo>
                    <a:pt x="806" y="56"/>
                    <a:pt x="806" y="56"/>
                    <a:pt x="806" y="56"/>
                  </a:cubicBezTo>
                  <a:cubicBezTo>
                    <a:pt x="809" y="55"/>
                    <a:pt x="813" y="54"/>
                    <a:pt x="817" y="52"/>
                  </a:cubicBezTo>
                  <a:lnTo>
                    <a:pt x="815" y="47"/>
                  </a:lnTo>
                  <a:close/>
                  <a:moveTo>
                    <a:pt x="839" y="41"/>
                  </a:moveTo>
                  <a:cubicBezTo>
                    <a:pt x="835" y="42"/>
                    <a:pt x="831" y="43"/>
                    <a:pt x="827" y="44"/>
                  </a:cubicBezTo>
                  <a:cubicBezTo>
                    <a:pt x="829" y="49"/>
                    <a:pt x="829" y="49"/>
                    <a:pt x="829" y="49"/>
                  </a:cubicBezTo>
                  <a:cubicBezTo>
                    <a:pt x="832" y="48"/>
                    <a:pt x="836" y="47"/>
                    <a:pt x="840" y="46"/>
                  </a:cubicBezTo>
                  <a:lnTo>
                    <a:pt x="839" y="41"/>
                  </a:lnTo>
                  <a:close/>
                  <a:moveTo>
                    <a:pt x="862" y="35"/>
                  </a:moveTo>
                  <a:cubicBezTo>
                    <a:pt x="858" y="36"/>
                    <a:pt x="854" y="37"/>
                    <a:pt x="850" y="38"/>
                  </a:cubicBezTo>
                  <a:cubicBezTo>
                    <a:pt x="852" y="43"/>
                    <a:pt x="852" y="43"/>
                    <a:pt x="852" y="43"/>
                  </a:cubicBezTo>
                  <a:cubicBezTo>
                    <a:pt x="855" y="42"/>
                    <a:pt x="859" y="41"/>
                    <a:pt x="863" y="40"/>
                  </a:cubicBezTo>
                  <a:lnTo>
                    <a:pt x="862" y="35"/>
                  </a:lnTo>
                  <a:close/>
                  <a:moveTo>
                    <a:pt x="885" y="29"/>
                  </a:moveTo>
                  <a:cubicBezTo>
                    <a:pt x="881" y="30"/>
                    <a:pt x="877" y="31"/>
                    <a:pt x="874" y="32"/>
                  </a:cubicBezTo>
                  <a:cubicBezTo>
                    <a:pt x="875" y="37"/>
                    <a:pt x="875" y="37"/>
                    <a:pt x="875" y="37"/>
                  </a:cubicBezTo>
                  <a:cubicBezTo>
                    <a:pt x="879" y="36"/>
                    <a:pt x="883" y="35"/>
                    <a:pt x="886" y="34"/>
                  </a:cubicBezTo>
                  <a:lnTo>
                    <a:pt x="885" y="29"/>
                  </a:lnTo>
                  <a:close/>
                  <a:moveTo>
                    <a:pt x="909" y="24"/>
                  </a:moveTo>
                  <a:cubicBezTo>
                    <a:pt x="905" y="25"/>
                    <a:pt x="901" y="26"/>
                    <a:pt x="897" y="26"/>
                  </a:cubicBezTo>
                  <a:cubicBezTo>
                    <a:pt x="898" y="32"/>
                    <a:pt x="898" y="32"/>
                    <a:pt x="898" y="32"/>
                  </a:cubicBezTo>
                  <a:cubicBezTo>
                    <a:pt x="902" y="31"/>
                    <a:pt x="906" y="30"/>
                    <a:pt x="910" y="29"/>
                  </a:cubicBezTo>
                  <a:lnTo>
                    <a:pt x="909" y="24"/>
                  </a:lnTo>
                  <a:close/>
                  <a:moveTo>
                    <a:pt x="932" y="19"/>
                  </a:moveTo>
                  <a:cubicBezTo>
                    <a:pt x="928" y="20"/>
                    <a:pt x="925" y="21"/>
                    <a:pt x="921" y="22"/>
                  </a:cubicBezTo>
                  <a:cubicBezTo>
                    <a:pt x="922" y="27"/>
                    <a:pt x="922" y="27"/>
                    <a:pt x="922" y="27"/>
                  </a:cubicBezTo>
                  <a:cubicBezTo>
                    <a:pt x="926" y="26"/>
                    <a:pt x="929" y="25"/>
                    <a:pt x="933" y="25"/>
                  </a:cubicBezTo>
                  <a:lnTo>
                    <a:pt x="932" y="19"/>
                  </a:lnTo>
                  <a:close/>
                  <a:moveTo>
                    <a:pt x="956" y="15"/>
                  </a:moveTo>
                  <a:cubicBezTo>
                    <a:pt x="952" y="16"/>
                    <a:pt x="948" y="17"/>
                    <a:pt x="944" y="17"/>
                  </a:cubicBezTo>
                  <a:cubicBezTo>
                    <a:pt x="945" y="23"/>
                    <a:pt x="945" y="23"/>
                    <a:pt x="945" y="23"/>
                  </a:cubicBezTo>
                  <a:cubicBezTo>
                    <a:pt x="949" y="22"/>
                    <a:pt x="953" y="21"/>
                    <a:pt x="957" y="21"/>
                  </a:cubicBezTo>
                  <a:lnTo>
                    <a:pt x="956" y="15"/>
                  </a:lnTo>
                  <a:close/>
                  <a:moveTo>
                    <a:pt x="980" y="12"/>
                  </a:moveTo>
                  <a:cubicBezTo>
                    <a:pt x="976" y="12"/>
                    <a:pt x="972" y="13"/>
                    <a:pt x="968" y="13"/>
                  </a:cubicBezTo>
                  <a:cubicBezTo>
                    <a:pt x="969" y="19"/>
                    <a:pt x="969" y="19"/>
                    <a:pt x="969" y="19"/>
                  </a:cubicBezTo>
                  <a:cubicBezTo>
                    <a:pt x="973" y="18"/>
                    <a:pt x="977" y="18"/>
                    <a:pt x="981" y="17"/>
                  </a:cubicBezTo>
                  <a:lnTo>
                    <a:pt x="980" y="12"/>
                  </a:lnTo>
                  <a:close/>
                  <a:moveTo>
                    <a:pt x="1004" y="9"/>
                  </a:moveTo>
                  <a:cubicBezTo>
                    <a:pt x="1000" y="9"/>
                    <a:pt x="996" y="10"/>
                    <a:pt x="992" y="10"/>
                  </a:cubicBezTo>
                  <a:cubicBezTo>
                    <a:pt x="993" y="15"/>
                    <a:pt x="993" y="15"/>
                    <a:pt x="993" y="15"/>
                  </a:cubicBezTo>
                  <a:cubicBezTo>
                    <a:pt x="996" y="15"/>
                    <a:pt x="1000" y="14"/>
                    <a:pt x="1004" y="14"/>
                  </a:cubicBezTo>
                  <a:lnTo>
                    <a:pt x="1004" y="9"/>
                  </a:lnTo>
                  <a:close/>
                  <a:moveTo>
                    <a:pt x="1028" y="6"/>
                  </a:moveTo>
                  <a:cubicBezTo>
                    <a:pt x="1024" y="6"/>
                    <a:pt x="1020" y="7"/>
                    <a:pt x="1016" y="7"/>
                  </a:cubicBezTo>
                  <a:cubicBezTo>
                    <a:pt x="1016" y="13"/>
                    <a:pt x="1016" y="13"/>
                    <a:pt x="1016" y="13"/>
                  </a:cubicBezTo>
                  <a:cubicBezTo>
                    <a:pt x="1020" y="12"/>
                    <a:pt x="1024" y="12"/>
                    <a:pt x="1028" y="11"/>
                  </a:cubicBezTo>
                  <a:lnTo>
                    <a:pt x="1028" y="6"/>
                  </a:lnTo>
                  <a:close/>
                  <a:moveTo>
                    <a:pt x="1052" y="4"/>
                  </a:moveTo>
                  <a:cubicBezTo>
                    <a:pt x="1048" y="4"/>
                    <a:pt x="1044" y="5"/>
                    <a:pt x="1040" y="5"/>
                  </a:cubicBezTo>
                  <a:cubicBezTo>
                    <a:pt x="1040" y="10"/>
                    <a:pt x="1040" y="10"/>
                    <a:pt x="1040" y="10"/>
                  </a:cubicBezTo>
                  <a:cubicBezTo>
                    <a:pt x="1044" y="10"/>
                    <a:pt x="1048" y="10"/>
                    <a:pt x="1052" y="9"/>
                  </a:cubicBezTo>
                  <a:lnTo>
                    <a:pt x="1052" y="4"/>
                  </a:lnTo>
                  <a:close/>
                  <a:moveTo>
                    <a:pt x="1076" y="2"/>
                  </a:moveTo>
                  <a:cubicBezTo>
                    <a:pt x="1072" y="2"/>
                    <a:pt x="1068" y="3"/>
                    <a:pt x="1064" y="3"/>
                  </a:cubicBezTo>
                  <a:cubicBezTo>
                    <a:pt x="1064" y="8"/>
                    <a:pt x="1064" y="8"/>
                    <a:pt x="1064" y="8"/>
                  </a:cubicBezTo>
                  <a:cubicBezTo>
                    <a:pt x="1068" y="8"/>
                    <a:pt x="1072" y="8"/>
                    <a:pt x="1076" y="8"/>
                  </a:cubicBezTo>
                  <a:lnTo>
                    <a:pt x="1076" y="2"/>
                  </a:lnTo>
                  <a:close/>
                  <a:moveTo>
                    <a:pt x="1100" y="1"/>
                  </a:moveTo>
                  <a:cubicBezTo>
                    <a:pt x="1096" y="1"/>
                    <a:pt x="1092" y="1"/>
                    <a:pt x="1088" y="2"/>
                  </a:cubicBezTo>
                  <a:cubicBezTo>
                    <a:pt x="1088" y="7"/>
                    <a:pt x="1088" y="7"/>
                    <a:pt x="1088" y="7"/>
                  </a:cubicBezTo>
                  <a:cubicBezTo>
                    <a:pt x="1092" y="7"/>
                    <a:pt x="1096" y="7"/>
                    <a:pt x="1100" y="6"/>
                  </a:cubicBezTo>
                  <a:lnTo>
                    <a:pt x="1100" y="1"/>
                  </a:lnTo>
                  <a:close/>
                  <a:moveTo>
                    <a:pt x="1124" y="0"/>
                  </a:moveTo>
                  <a:cubicBezTo>
                    <a:pt x="1120" y="1"/>
                    <a:pt x="1116" y="1"/>
                    <a:pt x="1112" y="1"/>
                  </a:cubicBezTo>
                  <a:cubicBezTo>
                    <a:pt x="1112" y="6"/>
                    <a:pt x="1112" y="6"/>
                    <a:pt x="1112" y="6"/>
                  </a:cubicBezTo>
                  <a:cubicBezTo>
                    <a:pt x="1116" y="6"/>
                    <a:pt x="1120" y="6"/>
                    <a:pt x="1124" y="6"/>
                  </a:cubicBezTo>
                  <a:cubicBezTo>
                    <a:pt x="1124" y="0"/>
                    <a:pt x="1124" y="0"/>
                    <a:pt x="1124" y="0"/>
                  </a:cubicBezTo>
                  <a:close/>
                  <a:moveTo>
                    <a:pt x="1148" y="0"/>
                  </a:moveTo>
                  <a:cubicBezTo>
                    <a:pt x="1147" y="0"/>
                    <a:pt x="1146" y="0"/>
                    <a:pt x="1145" y="0"/>
                  </a:cubicBezTo>
                  <a:cubicBezTo>
                    <a:pt x="1142" y="0"/>
                    <a:pt x="1139" y="0"/>
                    <a:pt x="1136" y="0"/>
                  </a:cubicBezTo>
                  <a:cubicBezTo>
                    <a:pt x="1136" y="6"/>
                    <a:pt x="1136" y="6"/>
                    <a:pt x="1136" y="6"/>
                  </a:cubicBezTo>
                  <a:cubicBezTo>
                    <a:pt x="1139" y="6"/>
                    <a:pt x="1142" y="6"/>
                    <a:pt x="1145" y="6"/>
                  </a:cubicBezTo>
                  <a:cubicBezTo>
                    <a:pt x="1146" y="6"/>
                    <a:pt x="1147" y="6"/>
                    <a:pt x="1148" y="6"/>
                  </a:cubicBezTo>
                  <a:lnTo>
                    <a:pt x="1148" y="0"/>
                  </a:lnTo>
                  <a:close/>
                  <a:moveTo>
                    <a:pt x="1172" y="1"/>
                  </a:moveTo>
                  <a:cubicBezTo>
                    <a:pt x="1168" y="0"/>
                    <a:pt x="1164" y="0"/>
                    <a:pt x="1160" y="0"/>
                  </a:cubicBezTo>
                  <a:cubicBezTo>
                    <a:pt x="1160" y="6"/>
                    <a:pt x="1160" y="6"/>
                    <a:pt x="1160" y="6"/>
                  </a:cubicBezTo>
                  <a:cubicBezTo>
                    <a:pt x="1164" y="6"/>
                    <a:pt x="1168" y="6"/>
                    <a:pt x="1172" y="6"/>
                  </a:cubicBezTo>
                  <a:lnTo>
                    <a:pt x="1172" y="1"/>
                  </a:lnTo>
                  <a:close/>
                  <a:moveTo>
                    <a:pt x="1196" y="1"/>
                  </a:moveTo>
                  <a:cubicBezTo>
                    <a:pt x="1192" y="1"/>
                    <a:pt x="1188" y="1"/>
                    <a:pt x="1184" y="1"/>
                  </a:cubicBezTo>
                  <a:cubicBezTo>
                    <a:pt x="1184" y="6"/>
                    <a:pt x="1184" y="6"/>
                    <a:pt x="1184" y="6"/>
                  </a:cubicBezTo>
                  <a:cubicBezTo>
                    <a:pt x="1188" y="6"/>
                    <a:pt x="1192" y="6"/>
                    <a:pt x="1196" y="7"/>
                  </a:cubicBezTo>
                  <a:lnTo>
                    <a:pt x="1196" y="1"/>
                  </a:lnTo>
                  <a:close/>
                  <a:moveTo>
                    <a:pt x="1220" y="3"/>
                  </a:moveTo>
                  <a:cubicBezTo>
                    <a:pt x="1216" y="2"/>
                    <a:pt x="1212" y="2"/>
                    <a:pt x="1208" y="2"/>
                  </a:cubicBezTo>
                  <a:cubicBezTo>
                    <a:pt x="1208" y="7"/>
                    <a:pt x="1208" y="7"/>
                    <a:pt x="1208" y="7"/>
                  </a:cubicBezTo>
                  <a:cubicBezTo>
                    <a:pt x="1212" y="7"/>
                    <a:pt x="1215" y="8"/>
                    <a:pt x="1219" y="8"/>
                  </a:cubicBezTo>
                  <a:lnTo>
                    <a:pt x="1220" y="3"/>
                  </a:lnTo>
                  <a:close/>
                  <a:moveTo>
                    <a:pt x="1244" y="4"/>
                  </a:moveTo>
                  <a:cubicBezTo>
                    <a:pt x="1240" y="4"/>
                    <a:pt x="1236" y="4"/>
                    <a:pt x="1232" y="3"/>
                  </a:cubicBezTo>
                  <a:cubicBezTo>
                    <a:pt x="1231" y="9"/>
                    <a:pt x="1231" y="9"/>
                    <a:pt x="1231" y="9"/>
                  </a:cubicBezTo>
                  <a:cubicBezTo>
                    <a:pt x="1235" y="9"/>
                    <a:pt x="1239" y="9"/>
                    <a:pt x="1243" y="10"/>
                  </a:cubicBezTo>
                  <a:lnTo>
                    <a:pt x="1244" y="4"/>
                  </a:lnTo>
                  <a:close/>
                  <a:moveTo>
                    <a:pt x="1268" y="6"/>
                  </a:moveTo>
                  <a:cubicBezTo>
                    <a:pt x="1264" y="6"/>
                    <a:pt x="1260" y="6"/>
                    <a:pt x="1256" y="5"/>
                  </a:cubicBezTo>
                  <a:cubicBezTo>
                    <a:pt x="1255" y="11"/>
                    <a:pt x="1255" y="11"/>
                    <a:pt x="1255" y="11"/>
                  </a:cubicBezTo>
                  <a:cubicBezTo>
                    <a:pt x="1259" y="11"/>
                    <a:pt x="1263" y="11"/>
                    <a:pt x="1267" y="12"/>
                  </a:cubicBezTo>
                  <a:lnTo>
                    <a:pt x="1268" y="6"/>
                  </a:lnTo>
                  <a:close/>
                  <a:moveTo>
                    <a:pt x="1292" y="9"/>
                  </a:moveTo>
                  <a:cubicBezTo>
                    <a:pt x="1288" y="9"/>
                    <a:pt x="1284" y="8"/>
                    <a:pt x="1280" y="8"/>
                  </a:cubicBezTo>
                  <a:cubicBezTo>
                    <a:pt x="1279" y="13"/>
                    <a:pt x="1279" y="13"/>
                    <a:pt x="1279" y="13"/>
                  </a:cubicBezTo>
                  <a:cubicBezTo>
                    <a:pt x="1283" y="14"/>
                    <a:pt x="1287" y="14"/>
                    <a:pt x="1291" y="14"/>
                  </a:cubicBezTo>
                  <a:lnTo>
                    <a:pt x="1292" y="9"/>
                  </a:lnTo>
                  <a:close/>
                  <a:moveTo>
                    <a:pt x="1315" y="12"/>
                  </a:moveTo>
                  <a:cubicBezTo>
                    <a:pt x="1312" y="12"/>
                    <a:pt x="1308" y="11"/>
                    <a:pt x="1304" y="11"/>
                  </a:cubicBezTo>
                  <a:cubicBezTo>
                    <a:pt x="1303" y="16"/>
                    <a:pt x="1303" y="16"/>
                    <a:pt x="1303" y="16"/>
                  </a:cubicBezTo>
                  <a:cubicBezTo>
                    <a:pt x="1307" y="17"/>
                    <a:pt x="1311" y="17"/>
                    <a:pt x="1315" y="18"/>
                  </a:cubicBezTo>
                  <a:lnTo>
                    <a:pt x="1315" y="12"/>
                  </a:lnTo>
                  <a:close/>
                  <a:moveTo>
                    <a:pt x="1339" y="16"/>
                  </a:moveTo>
                  <a:cubicBezTo>
                    <a:pt x="1335" y="15"/>
                    <a:pt x="1331" y="15"/>
                    <a:pt x="1327" y="14"/>
                  </a:cubicBezTo>
                  <a:cubicBezTo>
                    <a:pt x="1327" y="19"/>
                    <a:pt x="1327" y="19"/>
                    <a:pt x="1327" y="19"/>
                  </a:cubicBezTo>
                  <a:cubicBezTo>
                    <a:pt x="1330" y="20"/>
                    <a:pt x="1334" y="21"/>
                    <a:pt x="1338" y="21"/>
                  </a:cubicBezTo>
                  <a:lnTo>
                    <a:pt x="1339" y="16"/>
                  </a:lnTo>
                  <a:close/>
                  <a:moveTo>
                    <a:pt x="1363" y="20"/>
                  </a:moveTo>
                  <a:cubicBezTo>
                    <a:pt x="1359" y="19"/>
                    <a:pt x="1355" y="19"/>
                    <a:pt x="1351" y="18"/>
                  </a:cubicBezTo>
                  <a:cubicBezTo>
                    <a:pt x="1350" y="23"/>
                    <a:pt x="1350" y="23"/>
                    <a:pt x="1350" y="23"/>
                  </a:cubicBezTo>
                  <a:cubicBezTo>
                    <a:pt x="1354" y="24"/>
                    <a:pt x="1358" y="25"/>
                    <a:pt x="1362" y="25"/>
                  </a:cubicBezTo>
                  <a:cubicBezTo>
                    <a:pt x="1363" y="20"/>
                    <a:pt x="1363" y="20"/>
                    <a:pt x="1363" y="20"/>
                  </a:cubicBezTo>
                  <a:close/>
                  <a:moveTo>
                    <a:pt x="1387" y="25"/>
                  </a:moveTo>
                  <a:cubicBezTo>
                    <a:pt x="1383" y="24"/>
                    <a:pt x="1379" y="23"/>
                    <a:pt x="1375" y="23"/>
                  </a:cubicBezTo>
                  <a:cubicBezTo>
                    <a:pt x="1374" y="28"/>
                    <a:pt x="1374" y="28"/>
                    <a:pt x="1374" y="28"/>
                  </a:cubicBezTo>
                  <a:cubicBezTo>
                    <a:pt x="1378" y="29"/>
                    <a:pt x="1382" y="29"/>
                    <a:pt x="1385" y="30"/>
                  </a:cubicBezTo>
                  <a:lnTo>
                    <a:pt x="1387" y="25"/>
                  </a:lnTo>
                  <a:close/>
                  <a:moveTo>
                    <a:pt x="1410" y="30"/>
                  </a:moveTo>
                  <a:cubicBezTo>
                    <a:pt x="1406" y="29"/>
                    <a:pt x="1402" y="28"/>
                    <a:pt x="1398" y="27"/>
                  </a:cubicBezTo>
                  <a:cubicBezTo>
                    <a:pt x="1397" y="33"/>
                    <a:pt x="1397" y="33"/>
                    <a:pt x="1397" y="33"/>
                  </a:cubicBezTo>
                  <a:cubicBezTo>
                    <a:pt x="1401" y="34"/>
                    <a:pt x="1405" y="34"/>
                    <a:pt x="1409" y="35"/>
                  </a:cubicBezTo>
                  <a:lnTo>
                    <a:pt x="1410" y="30"/>
                  </a:lnTo>
                  <a:close/>
                  <a:moveTo>
                    <a:pt x="1433" y="36"/>
                  </a:moveTo>
                  <a:cubicBezTo>
                    <a:pt x="1429" y="35"/>
                    <a:pt x="1426" y="34"/>
                    <a:pt x="1422" y="33"/>
                  </a:cubicBezTo>
                  <a:cubicBezTo>
                    <a:pt x="1420" y="38"/>
                    <a:pt x="1420" y="38"/>
                    <a:pt x="1420" y="38"/>
                  </a:cubicBezTo>
                  <a:cubicBezTo>
                    <a:pt x="1424" y="39"/>
                    <a:pt x="1428" y="40"/>
                    <a:pt x="1432" y="41"/>
                  </a:cubicBezTo>
                  <a:lnTo>
                    <a:pt x="1433" y="36"/>
                  </a:lnTo>
                  <a:close/>
                  <a:moveTo>
                    <a:pt x="1457" y="42"/>
                  </a:moveTo>
                  <a:cubicBezTo>
                    <a:pt x="1453" y="41"/>
                    <a:pt x="1449" y="40"/>
                    <a:pt x="1445" y="39"/>
                  </a:cubicBezTo>
                  <a:cubicBezTo>
                    <a:pt x="1444" y="44"/>
                    <a:pt x="1444" y="44"/>
                    <a:pt x="1444" y="44"/>
                  </a:cubicBezTo>
                  <a:cubicBezTo>
                    <a:pt x="1447" y="45"/>
                    <a:pt x="1451" y="46"/>
                    <a:pt x="1455" y="47"/>
                  </a:cubicBezTo>
                  <a:lnTo>
                    <a:pt x="1457" y="42"/>
                  </a:lnTo>
                  <a:close/>
                  <a:moveTo>
                    <a:pt x="1480" y="49"/>
                  </a:moveTo>
                  <a:cubicBezTo>
                    <a:pt x="1476" y="48"/>
                    <a:pt x="1472" y="46"/>
                    <a:pt x="1468" y="45"/>
                  </a:cubicBezTo>
                  <a:cubicBezTo>
                    <a:pt x="1467" y="50"/>
                    <a:pt x="1467" y="50"/>
                    <a:pt x="1467" y="50"/>
                  </a:cubicBezTo>
                  <a:cubicBezTo>
                    <a:pt x="1471" y="52"/>
                    <a:pt x="1474" y="53"/>
                    <a:pt x="1478" y="54"/>
                  </a:cubicBezTo>
                  <a:lnTo>
                    <a:pt x="1480" y="49"/>
                  </a:lnTo>
                  <a:close/>
                  <a:moveTo>
                    <a:pt x="1503" y="56"/>
                  </a:moveTo>
                  <a:cubicBezTo>
                    <a:pt x="1499" y="55"/>
                    <a:pt x="1495" y="53"/>
                    <a:pt x="1491" y="52"/>
                  </a:cubicBezTo>
                  <a:cubicBezTo>
                    <a:pt x="1490" y="57"/>
                    <a:pt x="1490" y="57"/>
                    <a:pt x="1490" y="57"/>
                  </a:cubicBezTo>
                  <a:cubicBezTo>
                    <a:pt x="1493" y="59"/>
                    <a:pt x="1497" y="60"/>
                    <a:pt x="1501" y="61"/>
                  </a:cubicBezTo>
                  <a:lnTo>
                    <a:pt x="1503" y="56"/>
                  </a:lnTo>
                  <a:close/>
                  <a:moveTo>
                    <a:pt x="1525" y="64"/>
                  </a:moveTo>
                  <a:cubicBezTo>
                    <a:pt x="1522" y="62"/>
                    <a:pt x="1518" y="61"/>
                    <a:pt x="1514" y="60"/>
                  </a:cubicBezTo>
                  <a:cubicBezTo>
                    <a:pt x="1512" y="65"/>
                    <a:pt x="1512" y="65"/>
                    <a:pt x="1512" y="65"/>
                  </a:cubicBezTo>
                  <a:cubicBezTo>
                    <a:pt x="1516" y="66"/>
                    <a:pt x="1520" y="67"/>
                    <a:pt x="1524" y="69"/>
                  </a:cubicBezTo>
                  <a:lnTo>
                    <a:pt x="1525" y="64"/>
                  </a:lnTo>
                  <a:close/>
                  <a:moveTo>
                    <a:pt x="1548" y="72"/>
                  </a:moveTo>
                  <a:cubicBezTo>
                    <a:pt x="1544" y="70"/>
                    <a:pt x="1541" y="69"/>
                    <a:pt x="1537" y="68"/>
                  </a:cubicBezTo>
                  <a:cubicBezTo>
                    <a:pt x="1535" y="73"/>
                    <a:pt x="1535" y="73"/>
                    <a:pt x="1535" y="73"/>
                  </a:cubicBezTo>
                  <a:cubicBezTo>
                    <a:pt x="1539" y="74"/>
                    <a:pt x="1542" y="75"/>
                    <a:pt x="1546" y="77"/>
                  </a:cubicBezTo>
                  <a:lnTo>
                    <a:pt x="1548" y="72"/>
                  </a:lnTo>
                  <a:close/>
                  <a:moveTo>
                    <a:pt x="1571" y="80"/>
                  </a:moveTo>
                  <a:cubicBezTo>
                    <a:pt x="1567" y="79"/>
                    <a:pt x="1563" y="77"/>
                    <a:pt x="1559" y="76"/>
                  </a:cubicBezTo>
                  <a:cubicBezTo>
                    <a:pt x="1557" y="81"/>
                    <a:pt x="1557" y="81"/>
                    <a:pt x="1557" y="81"/>
                  </a:cubicBezTo>
                  <a:cubicBezTo>
                    <a:pt x="1561" y="82"/>
                    <a:pt x="1565" y="84"/>
                    <a:pt x="1569" y="85"/>
                  </a:cubicBezTo>
                  <a:lnTo>
                    <a:pt x="1571" y="80"/>
                  </a:lnTo>
                  <a:close/>
                  <a:moveTo>
                    <a:pt x="1593" y="90"/>
                  </a:moveTo>
                  <a:cubicBezTo>
                    <a:pt x="1589" y="88"/>
                    <a:pt x="1585" y="86"/>
                    <a:pt x="1582" y="85"/>
                  </a:cubicBezTo>
                  <a:cubicBezTo>
                    <a:pt x="1580" y="90"/>
                    <a:pt x="1580" y="90"/>
                    <a:pt x="1580" y="90"/>
                  </a:cubicBezTo>
                  <a:cubicBezTo>
                    <a:pt x="1583" y="91"/>
                    <a:pt x="1587" y="93"/>
                    <a:pt x="1591" y="95"/>
                  </a:cubicBezTo>
                  <a:lnTo>
                    <a:pt x="1593" y="90"/>
                  </a:lnTo>
                  <a:close/>
                  <a:moveTo>
                    <a:pt x="1615" y="99"/>
                  </a:moveTo>
                  <a:cubicBezTo>
                    <a:pt x="1611" y="98"/>
                    <a:pt x="1607" y="96"/>
                    <a:pt x="1604" y="94"/>
                  </a:cubicBezTo>
                  <a:cubicBezTo>
                    <a:pt x="1602" y="99"/>
                    <a:pt x="1602" y="99"/>
                    <a:pt x="1602" y="99"/>
                  </a:cubicBezTo>
                  <a:cubicBezTo>
                    <a:pt x="1605" y="101"/>
                    <a:pt x="1609" y="103"/>
                    <a:pt x="1613" y="104"/>
                  </a:cubicBezTo>
                  <a:lnTo>
                    <a:pt x="1615" y="99"/>
                  </a:lnTo>
                  <a:close/>
                  <a:moveTo>
                    <a:pt x="1637" y="109"/>
                  </a:moveTo>
                  <a:cubicBezTo>
                    <a:pt x="1633" y="108"/>
                    <a:pt x="1629" y="106"/>
                    <a:pt x="1626" y="104"/>
                  </a:cubicBezTo>
                  <a:cubicBezTo>
                    <a:pt x="1623" y="109"/>
                    <a:pt x="1623" y="109"/>
                    <a:pt x="1623" y="109"/>
                  </a:cubicBezTo>
                  <a:cubicBezTo>
                    <a:pt x="1627" y="111"/>
                    <a:pt x="1631" y="113"/>
                    <a:pt x="1634" y="114"/>
                  </a:cubicBezTo>
                  <a:lnTo>
                    <a:pt x="1637" y="109"/>
                  </a:lnTo>
                  <a:close/>
                  <a:moveTo>
                    <a:pt x="1658" y="120"/>
                  </a:moveTo>
                  <a:cubicBezTo>
                    <a:pt x="1655" y="118"/>
                    <a:pt x="1651" y="116"/>
                    <a:pt x="1647" y="115"/>
                  </a:cubicBezTo>
                  <a:cubicBezTo>
                    <a:pt x="1645" y="119"/>
                    <a:pt x="1645" y="119"/>
                    <a:pt x="1645" y="119"/>
                  </a:cubicBezTo>
                  <a:cubicBezTo>
                    <a:pt x="1649" y="121"/>
                    <a:pt x="1652" y="123"/>
                    <a:pt x="1656" y="125"/>
                  </a:cubicBezTo>
                  <a:lnTo>
                    <a:pt x="1658" y="120"/>
                  </a:lnTo>
                  <a:close/>
                  <a:moveTo>
                    <a:pt x="1680" y="131"/>
                  </a:moveTo>
                  <a:cubicBezTo>
                    <a:pt x="1676" y="129"/>
                    <a:pt x="1672" y="127"/>
                    <a:pt x="1669" y="126"/>
                  </a:cubicBezTo>
                  <a:cubicBezTo>
                    <a:pt x="1666" y="130"/>
                    <a:pt x="1666" y="130"/>
                    <a:pt x="1666" y="130"/>
                  </a:cubicBezTo>
                  <a:cubicBezTo>
                    <a:pt x="1670" y="132"/>
                    <a:pt x="1673" y="134"/>
                    <a:pt x="1677" y="136"/>
                  </a:cubicBezTo>
                  <a:lnTo>
                    <a:pt x="1680" y="131"/>
                  </a:lnTo>
                  <a:close/>
                  <a:moveTo>
                    <a:pt x="1701" y="143"/>
                  </a:moveTo>
                  <a:cubicBezTo>
                    <a:pt x="1697" y="141"/>
                    <a:pt x="1694" y="139"/>
                    <a:pt x="1690" y="137"/>
                  </a:cubicBezTo>
                  <a:cubicBezTo>
                    <a:pt x="1688" y="142"/>
                    <a:pt x="1688" y="142"/>
                    <a:pt x="1688" y="142"/>
                  </a:cubicBezTo>
                  <a:cubicBezTo>
                    <a:pt x="1691" y="143"/>
                    <a:pt x="1695" y="145"/>
                    <a:pt x="1698" y="147"/>
                  </a:cubicBezTo>
                  <a:lnTo>
                    <a:pt x="1701" y="143"/>
                  </a:lnTo>
                  <a:close/>
                  <a:moveTo>
                    <a:pt x="1721" y="155"/>
                  </a:moveTo>
                  <a:cubicBezTo>
                    <a:pt x="1718" y="153"/>
                    <a:pt x="1715" y="151"/>
                    <a:pt x="1711" y="149"/>
                  </a:cubicBezTo>
                  <a:cubicBezTo>
                    <a:pt x="1708" y="153"/>
                    <a:pt x="1708" y="153"/>
                    <a:pt x="1708" y="153"/>
                  </a:cubicBezTo>
                  <a:cubicBezTo>
                    <a:pt x="1712" y="155"/>
                    <a:pt x="1715" y="157"/>
                    <a:pt x="1719" y="159"/>
                  </a:cubicBezTo>
                  <a:lnTo>
                    <a:pt x="1721" y="155"/>
                  </a:lnTo>
                  <a:close/>
                  <a:moveTo>
                    <a:pt x="1742" y="167"/>
                  </a:moveTo>
                  <a:cubicBezTo>
                    <a:pt x="1738" y="165"/>
                    <a:pt x="1735" y="163"/>
                    <a:pt x="1732" y="161"/>
                  </a:cubicBezTo>
                  <a:cubicBezTo>
                    <a:pt x="1729" y="165"/>
                    <a:pt x="1729" y="165"/>
                    <a:pt x="1729" y="165"/>
                  </a:cubicBezTo>
                  <a:cubicBezTo>
                    <a:pt x="1732" y="167"/>
                    <a:pt x="1736" y="170"/>
                    <a:pt x="1739" y="172"/>
                  </a:cubicBezTo>
                  <a:lnTo>
                    <a:pt x="1742" y="167"/>
                  </a:lnTo>
                  <a:close/>
                  <a:moveTo>
                    <a:pt x="1762" y="180"/>
                  </a:moveTo>
                  <a:cubicBezTo>
                    <a:pt x="1759" y="178"/>
                    <a:pt x="1755" y="176"/>
                    <a:pt x="1752" y="174"/>
                  </a:cubicBezTo>
                  <a:cubicBezTo>
                    <a:pt x="1749" y="178"/>
                    <a:pt x="1749" y="178"/>
                    <a:pt x="1749" y="178"/>
                  </a:cubicBezTo>
                  <a:cubicBezTo>
                    <a:pt x="1752" y="180"/>
                    <a:pt x="1756" y="182"/>
                    <a:pt x="1759" y="184"/>
                  </a:cubicBezTo>
                  <a:lnTo>
                    <a:pt x="1762" y="180"/>
                  </a:lnTo>
                  <a:close/>
                  <a:moveTo>
                    <a:pt x="1782" y="193"/>
                  </a:moveTo>
                  <a:cubicBezTo>
                    <a:pt x="1779" y="191"/>
                    <a:pt x="1775" y="189"/>
                    <a:pt x="1772" y="187"/>
                  </a:cubicBezTo>
                  <a:cubicBezTo>
                    <a:pt x="1769" y="191"/>
                    <a:pt x="1769" y="191"/>
                    <a:pt x="1769" y="191"/>
                  </a:cubicBezTo>
                  <a:cubicBezTo>
                    <a:pt x="1772" y="193"/>
                    <a:pt x="1776" y="196"/>
                    <a:pt x="1779" y="198"/>
                  </a:cubicBezTo>
                  <a:cubicBezTo>
                    <a:pt x="1782" y="193"/>
                    <a:pt x="1782" y="193"/>
                    <a:pt x="1782" y="193"/>
                  </a:cubicBezTo>
                  <a:close/>
                  <a:moveTo>
                    <a:pt x="1802" y="207"/>
                  </a:moveTo>
                  <a:cubicBezTo>
                    <a:pt x="1798" y="205"/>
                    <a:pt x="1795" y="202"/>
                    <a:pt x="1792" y="200"/>
                  </a:cubicBezTo>
                  <a:cubicBezTo>
                    <a:pt x="1789" y="205"/>
                    <a:pt x="1789" y="205"/>
                    <a:pt x="1789" y="205"/>
                  </a:cubicBezTo>
                  <a:cubicBezTo>
                    <a:pt x="1792" y="207"/>
                    <a:pt x="1795" y="209"/>
                    <a:pt x="1799" y="211"/>
                  </a:cubicBezTo>
                  <a:lnTo>
                    <a:pt x="1802" y="207"/>
                  </a:lnTo>
                  <a:close/>
                  <a:moveTo>
                    <a:pt x="1821" y="221"/>
                  </a:moveTo>
                  <a:cubicBezTo>
                    <a:pt x="1818" y="219"/>
                    <a:pt x="1815" y="217"/>
                    <a:pt x="1811" y="214"/>
                  </a:cubicBezTo>
                  <a:cubicBezTo>
                    <a:pt x="1808" y="218"/>
                    <a:pt x="1808" y="218"/>
                    <a:pt x="1808" y="218"/>
                  </a:cubicBezTo>
                  <a:cubicBezTo>
                    <a:pt x="1811" y="221"/>
                    <a:pt x="1815" y="223"/>
                    <a:pt x="1818" y="226"/>
                  </a:cubicBezTo>
                  <a:lnTo>
                    <a:pt x="1821" y="221"/>
                  </a:lnTo>
                  <a:close/>
                  <a:moveTo>
                    <a:pt x="1840" y="236"/>
                  </a:moveTo>
                  <a:cubicBezTo>
                    <a:pt x="1837" y="233"/>
                    <a:pt x="1834" y="231"/>
                    <a:pt x="1831" y="229"/>
                  </a:cubicBezTo>
                  <a:cubicBezTo>
                    <a:pt x="1827" y="233"/>
                    <a:pt x="1827" y="233"/>
                    <a:pt x="1827" y="233"/>
                  </a:cubicBezTo>
                  <a:cubicBezTo>
                    <a:pt x="1830" y="235"/>
                    <a:pt x="1834" y="238"/>
                    <a:pt x="1837" y="240"/>
                  </a:cubicBezTo>
                  <a:lnTo>
                    <a:pt x="1840" y="236"/>
                  </a:lnTo>
                  <a:close/>
                  <a:moveTo>
                    <a:pt x="1859" y="251"/>
                  </a:moveTo>
                  <a:cubicBezTo>
                    <a:pt x="1856" y="248"/>
                    <a:pt x="1853" y="246"/>
                    <a:pt x="1849" y="243"/>
                  </a:cubicBezTo>
                  <a:cubicBezTo>
                    <a:pt x="1846" y="248"/>
                    <a:pt x="1846" y="248"/>
                    <a:pt x="1846" y="248"/>
                  </a:cubicBezTo>
                  <a:cubicBezTo>
                    <a:pt x="1849" y="250"/>
                    <a:pt x="1852" y="253"/>
                    <a:pt x="1855" y="255"/>
                  </a:cubicBezTo>
                  <a:lnTo>
                    <a:pt x="1859" y="251"/>
                  </a:lnTo>
                  <a:close/>
                  <a:moveTo>
                    <a:pt x="1877" y="266"/>
                  </a:moveTo>
                  <a:cubicBezTo>
                    <a:pt x="1874" y="264"/>
                    <a:pt x="1871" y="261"/>
                    <a:pt x="1868" y="259"/>
                  </a:cubicBezTo>
                  <a:cubicBezTo>
                    <a:pt x="1865" y="263"/>
                    <a:pt x="1865" y="263"/>
                    <a:pt x="1865" y="263"/>
                  </a:cubicBezTo>
                  <a:cubicBezTo>
                    <a:pt x="1868" y="265"/>
                    <a:pt x="1871" y="268"/>
                    <a:pt x="1874" y="270"/>
                  </a:cubicBezTo>
                  <a:lnTo>
                    <a:pt x="1877" y="266"/>
                  </a:lnTo>
                  <a:close/>
                  <a:moveTo>
                    <a:pt x="1895" y="282"/>
                  </a:moveTo>
                  <a:cubicBezTo>
                    <a:pt x="1892" y="280"/>
                    <a:pt x="1889" y="277"/>
                    <a:pt x="1886" y="274"/>
                  </a:cubicBezTo>
                  <a:cubicBezTo>
                    <a:pt x="1883" y="278"/>
                    <a:pt x="1883" y="278"/>
                    <a:pt x="1883" y="278"/>
                  </a:cubicBezTo>
                  <a:cubicBezTo>
                    <a:pt x="1886" y="281"/>
                    <a:pt x="1889" y="284"/>
                    <a:pt x="1892" y="286"/>
                  </a:cubicBezTo>
                  <a:lnTo>
                    <a:pt x="1895" y="282"/>
                  </a:lnTo>
                  <a:close/>
                  <a:moveTo>
                    <a:pt x="1913" y="299"/>
                  </a:moveTo>
                  <a:cubicBezTo>
                    <a:pt x="1910" y="296"/>
                    <a:pt x="1907" y="293"/>
                    <a:pt x="1904" y="290"/>
                  </a:cubicBezTo>
                  <a:cubicBezTo>
                    <a:pt x="1901" y="294"/>
                    <a:pt x="1901" y="294"/>
                    <a:pt x="1901" y="294"/>
                  </a:cubicBezTo>
                  <a:cubicBezTo>
                    <a:pt x="1904" y="297"/>
                    <a:pt x="1906" y="300"/>
                    <a:pt x="1909" y="302"/>
                  </a:cubicBezTo>
                  <a:lnTo>
                    <a:pt x="1913" y="299"/>
                  </a:lnTo>
                  <a:close/>
                  <a:moveTo>
                    <a:pt x="1930" y="315"/>
                  </a:moveTo>
                  <a:cubicBezTo>
                    <a:pt x="1928" y="312"/>
                    <a:pt x="1925" y="310"/>
                    <a:pt x="1922" y="307"/>
                  </a:cubicBezTo>
                  <a:cubicBezTo>
                    <a:pt x="1918" y="311"/>
                    <a:pt x="1918" y="311"/>
                    <a:pt x="1918" y="311"/>
                  </a:cubicBezTo>
                  <a:cubicBezTo>
                    <a:pt x="1921" y="313"/>
                    <a:pt x="1924" y="316"/>
                    <a:pt x="1927" y="319"/>
                  </a:cubicBezTo>
                  <a:lnTo>
                    <a:pt x="1930" y="315"/>
                  </a:lnTo>
                  <a:close/>
                  <a:moveTo>
                    <a:pt x="1947" y="332"/>
                  </a:moveTo>
                  <a:cubicBezTo>
                    <a:pt x="1945" y="329"/>
                    <a:pt x="1942" y="326"/>
                    <a:pt x="1939" y="324"/>
                  </a:cubicBezTo>
                  <a:cubicBezTo>
                    <a:pt x="1935" y="327"/>
                    <a:pt x="1935" y="327"/>
                    <a:pt x="1935" y="327"/>
                  </a:cubicBezTo>
                  <a:cubicBezTo>
                    <a:pt x="1938" y="330"/>
                    <a:pt x="1941" y="333"/>
                    <a:pt x="1944" y="336"/>
                  </a:cubicBezTo>
                  <a:cubicBezTo>
                    <a:pt x="1947" y="332"/>
                    <a:pt x="1947" y="332"/>
                    <a:pt x="1947" y="332"/>
                  </a:cubicBezTo>
                  <a:close/>
                  <a:moveTo>
                    <a:pt x="1964" y="350"/>
                  </a:moveTo>
                  <a:cubicBezTo>
                    <a:pt x="1961" y="347"/>
                    <a:pt x="1959" y="344"/>
                    <a:pt x="1956" y="341"/>
                  </a:cubicBezTo>
                  <a:cubicBezTo>
                    <a:pt x="1952" y="344"/>
                    <a:pt x="1952" y="344"/>
                    <a:pt x="1952" y="344"/>
                  </a:cubicBezTo>
                  <a:cubicBezTo>
                    <a:pt x="1955" y="347"/>
                    <a:pt x="1957" y="350"/>
                    <a:pt x="1960" y="353"/>
                  </a:cubicBezTo>
                  <a:lnTo>
                    <a:pt x="1964" y="350"/>
                  </a:lnTo>
                  <a:close/>
                  <a:moveTo>
                    <a:pt x="1980" y="367"/>
                  </a:moveTo>
                  <a:cubicBezTo>
                    <a:pt x="1978" y="364"/>
                    <a:pt x="1975" y="361"/>
                    <a:pt x="1972" y="358"/>
                  </a:cubicBezTo>
                  <a:cubicBezTo>
                    <a:pt x="1968" y="362"/>
                    <a:pt x="1968" y="362"/>
                    <a:pt x="1968" y="362"/>
                  </a:cubicBezTo>
                  <a:cubicBezTo>
                    <a:pt x="1971" y="365"/>
                    <a:pt x="1974" y="368"/>
                    <a:pt x="1976" y="371"/>
                  </a:cubicBezTo>
                  <a:lnTo>
                    <a:pt x="1980" y="367"/>
                  </a:lnTo>
                  <a:close/>
                  <a:moveTo>
                    <a:pt x="1996" y="385"/>
                  </a:moveTo>
                  <a:cubicBezTo>
                    <a:pt x="1994" y="382"/>
                    <a:pt x="1991" y="379"/>
                    <a:pt x="1988" y="376"/>
                  </a:cubicBezTo>
                  <a:cubicBezTo>
                    <a:pt x="1984" y="380"/>
                    <a:pt x="1984" y="380"/>
                    <a:pt x="1984" y="380"/>
                  </a:cubicBezTo>
                  <a:cubicBezTo>
                    <a:pt x="1987" y="383"/>
                    <a:pt x="1990" y="386"/>
                    <a:pt x="1992" y="389"/>
                  </a:cubicBezTo>
                  <a:lnTo>
                    <a:pt x="1996" y="385"/>
                  </a:lnTo>
                  <a:close/>
                  <a:moveTo>
                    <a:pt x="2012" y="404"/>
                  </a:moveTo>
                  <a:cubicBezTo>
                    <a:pt x="2009" y="401"/>
                    <a:pt x="2007" y="398"/>
                    <a:pt x="2004" y="394"/>
                  </a:cubicBezTo>
                  <a:cubicBezTo>
                    <a:pt x="2000" y="398"/>
                    <a:pt x="2000" y="398"/>
                    <a:pt x="2000" y="398"/>
                  </a:cubicBezTo>
                  <a:cubicBezTo>
                    <a:pt x="2003" y="401"/>
                    <a:pt x="2005" y="404"/>
                    <a:pt x="2008" y="407"/>
                  </a:cubicBezTo>
                  <a:lnTo>
                    <a:pt x="2012" y="404"/>
                  </a:lnTo>
                  <a:close/>
                  <a:moveTo>
                    <a:pt x="2027" y="422"/>
                  </a:moveTo>
                  <a:cubicBezTo>
                    <a:pt x="2025" y="419"/>
                    <a:pt x="2022" y="416"/>
                    <a:pt x="2020" y="413"/>
                  </a:cubicBezTo>
                  <a:cubicBezTo>
                    <a:pt x="2015" y="416"/>
                    <a:pt x="2015" y="416"/>
                    <a:pt x="2015" y="416"/>
                  </a:cubicBezTo>
                  <a:cubicBezTo>
                    <a:pt x="2018" y="420"/>
                    <a:pt x="2020" y="423"/>
                    <a:pt x="2023" y="426"/>
                  </a:cubicBezTo>
                  <a:lnTo>
                    <a:pt x="2027" y="422"/>
                  </a:lnTo>
                  <a:close/>
                  <a:moveTo>
                    <a:pt x="2042" y="441"/>
                  </a:moveTo>
                  <a:cubicBezTo>
                    <a:pt x="2039" y="438"/>
                    <a:pt x="2037" y="435"/>
                    <a:pt x="2034" y="432"/>
                  </a:cubicBezTo>
                  <a:cubicBezTo>
                    <a:pt x="2030" y="435"/>
                    <a:pt x="2030" y="435"/>
                    <a:pt x="2030" y="435"/>
                  </a:cubicBezTo>
                  <a:cubicBezTo>
                    <a:pt x="2033" y="438"/>
                    <a:pt x="2035" y="442"/>
                    <a:pt x="2038" y="445"/>
                  </a:cubicBezTo>
                  <a:lnTo>
                    <a:pt x="2042" y="441"/>
                  </a:lnTo>
                  <a:close/>
                  <a:moveTo>
                    <a:pt x="2056" y="461"/>
                  </a:moveTo>
                  <a:cubicBezTo>
                    <a:pt x="2054" y="458"/>
                    <a:pt x="2051" y="454"/>
                    <a:pt x="2049" y="451"/>
                  </a:cubicBezTo>
                  <a:cubicBezTo>
                    <a:pt x="2045" y="454"/>
                    <a:pt x="2045" y="454"/>
                    <a:pt x="2045" y="454"/>
                  </a:cubicBezTo>
                  <a:cubicBezTo>
                    <a:pt x="2047" y="458"/>
                    <a:pt x="2050" y="461"/>
                    <a:pt x="2052" y="464"/>
                  </a:cubicBezTo>
                  <a:lnTo>
                    <a:pt x="2056" y="461"/>
                  </a:lnTo>
                  <a:close/>
                  <a:moveTo>
                    <a:pt x="2070" y="481"/>
                  </a:moveTo>
                  <a:cubicBezTo>
                    <a:pt x="2068" y="477"/>
                    <a:pt x="2066" y="474"/>
                    <a:pt x="2063" y="471"/>
                  </a:cubicBezTo>
                  <a:cubicBezTo>
                    <a:pt x="2059" y="474"/>
                    <a:pt x="2059" y="474"/>
                    <a:pt x="2059" y="474"/>
                  </a:cubicBezTo>
                  <a:cubicBezTo>
                    <a:pt x="2061" y="477"/>
                    <a:pt x="2063" y="480"/>
                    <a:pt x="2066" y="484"/>
                  </a:cubicBezTo>
                  <a:lnTo>
                    <a:pt x="2070" y="481"/>
                  </a:lnTo>
                  <a:close/>
                  <a:moveTo>
                    <a:pt x="2084" y="500"/>
                  </a:moveTo>
                  <a:cubicBezTo>
                    <a:pt x="2082" y="497"/>
                    <a:pt x="2079" y="494"/>
                    <a:pt x="2077" y="490"/>
                  </a:cubicBezTo>
                  <a:cubicBezTo>
                    <a:pt x="2073" y="493"/>
                    <a:pt x="2073" y="493"/>
                    <a:pt x="2073" y="493"/>
                  </a:cubicBezTo>
                  <a:cubicBezTo>
                    <a:pt x="2075" y="497"/>
                    <a:pt x="2077" y="500"/>
                    <a:pt x="2079" y="503"/>
                  </a:cubicBezTo>
                  <a:lnTo>
                    <a:pt x="2084" y="500"/>
                  </a:lnTo>
                  <a:close/>
                  <a:moveTo>
                    <a:pt x="2097" y="521"/>
                  </a:moveTo>
                  <a:cubicBezTo>
                    <a:pt x="2095" y="517"/>
                    <a:pt x="2093" y="514"/>
                    <a:pt x="2090" y="511"/>
                  </a:cubicBezTo>
                  <a:cubicBezTo>
                    <a:pt x="2086" y="513"/>
                    <a:pt x="2086" y="513"/>
                    <a:pt x="2086" y="513"/>
                  </a:cubicBezTo>
                  <a:cubicBezTo>
                    <a:pt x="2088" y="517"/>
                    <a:pt x="2090" y="520"/>
                    <a:pt x="2092" y="524"/>
                  </a:cubicBezTo>
                  <a:lnTo>
                    <a:pt x="2097" y="521"/>
                  </a:lnTo>
                  <a:close/>
                  <a:moveTo>
                    <a:pt x="2110" y="541"/>
                  </a:moveTo>
                  <a:cubicBezTo>
                    <a:pt x="2108" y="538"/>
                    <a:pt x="2105" y="534"/>
                    <a:pt x="2103" y="531"/>
                  </a:cubicBezTo>
                  <a:cubicBezTo>
                    <a:pt x="2099" y="534"/>
                    <a:pt x="2099" y="534"/>
                    <a:pt x="2099" y="534"/>
                  </a:cubicBezTo>
                  <a:cubicBezTo>
                    <a:pt x="2101" y="537"/>
                    <a:pt x="2103" y="541"/>
                    <a:pt x="2105" y="544"/>
                  </a:cubicBezTo>
                  <a:lnTo>
                    <a:pt x="2110" y="541"/>
                  </a:lnTo>
                  <a:close/>
                  <a:moveTo>
                    <a:pt x="2122" y="562"/>
                  </a:moveTo>
                  <a:cubicBezTo>
                    <a:pt x="2120" y="558"/>
                    <a:pt x="2118" y="555"/>
                    <a:pt x="2116" y="552"/>
                  </a:cubicBezTo>
                  <a:cubicBezTo>
                    <a:pt x="2111" y="554"/>
                    <a:pt x="2111" y="554"/>
                    <a:pt x="2111" y="554"/>
                  </a:cubicBezTo>
                  <a:cubicBezTo>
                    <a:pt x="2113" y="558"/>
                    <a:pt x="2115" y="561"/>
                    <a:pt x="2117" y="565"/>
                  </a:cubicBezTo>
                  <a:lnTo>
                    <a:pt x="2122" y="562"/>
                  </a:lnTo>
                  <a:close/>
                  <a:moveTo>
                    <a:pt x="2134" y="583"/>
                  </a:moveTo>
                  <a:cubicBezTo>
                    <a:pt x="2132" y="579"/>
                    <a:pt x="2130" y="576"/>
                    <a:pt x="2128" y="572"/>
                  </a:cubicBezTo>
                  <a:cubicBezTo>
                    <a:pt x="2123" y="575"/>
                    <a:pt x="2123" y="575"/>
                    <a:pt x="2123" y="575"/>
                  </a:cubicBezTo>
                  <a:cubicBezTo>
                    <a:pt x="2125" y="579"/>
                    <a:pt x="2127" y="582"/>
                    <a:pt x="2129" y="586"/>
                  </a:cubicBezTo>
                  <a:lnTo>
                    <a:pt x="2134" y="583"/>
                  </a:lnTo>
                  <a:close/>
                  <a:moveTo>
                    <a:pt x="2145" y="604"/>
                  </a:moveTo>
                  <a:cubicBezTo>
                    <a:pt x="2143" y="601"/>
                    <a:pt x="2142" y="597"/>
                    <a:pt x="2140" y="594"/>
                  </a:cubicBezTo>
                  <a:cubicBezTo>
                    <a:pt x="2135" y="596"/>
                    <a:pt x="2135" y="596"/>
                    <a:pt x="2135" y="596"/>
                  </a:cubicBezTo>
                  <a:cubicBezTo>
                    <a:pt x="2137" y="600"/>
                    <a:pt x="2139" y="603"/>
                    <a:pt x="2141" y="607"/>
                  </a:cubicBezTo>
                  <a:lnTo>
                    <a:pt x="2145" y="604"/>
                  </a:lnTo>
                  <a:close/>
                  <a:moveTo>
                    <a:pt x="2156" y="626"/>
                  </a:moveTo>
                  <a:cubicBezTo>
                    <a:pt x="2155" y="622"/>
                    <a:pt x="2153" y="618"/>
                    <a:pt x="2151" y="615"/>
                  </a:cubicBezTo>
                  <a:cubicBezTo>
                    <a:pt x="2146" y="617"/>
                    <a:pt x="2146" y="617"/>
                    <a:pt x="2146" y="617"/>
                  </a:cubicBezTo>
                  <a:cubicBezTo>
                    <a:pt x="2148" y="621"/>
                    <a:pt x="2150" y="624"/>
                    <a:pt x="2152" y="628"/>
                  </a:cubicBezTo>
                  <a:lnTo>
                    <a:pt x="2156" y="626"/>
                  </a:lnTo>
                  <a:close/>
                  <a:moveTo>
                    <a:pt x="2167" y="647"/>
                  </a:moveTo>
                  <a:cubicBezTo>
                    <a:pt x="2165" y="644"/>
                    <a:pt x="2164" y="640"/>
                    <a:pt x="2162" y="636"/>
                  </a:cubicBezTo>
                  <a:cubicBezTo>
                    <a:pt x="2157" y="639"/>
                    <a:pt x="2157" y="639"/>
                    <a:pt x="2157" y="639"/>
                  </a:cubicBezTo>
                  <a:cubicBezTo>
                    <a:pt x="2159" y="642"/>
                    <a:pt x="2160" y="646"/>
                    <a:pt x="2162" y="650"/>
                  </a:cubicBezTo>
                  <a:lnTo>
                    <a:pt x="2167" y="647"/>
                  </a:lnTo>
                  <a:close/>
                  <a:moveTo>
                    <a:pt x="2177" y="669"/>
                  </a:moveTo>
                  <a:cubicBezTo>
                    <a:pt x="2175" y="665"/>
                    <a:pt x="2174" y="662"/>
                    <a:pt x="2172" y="658"/>
                  </a:cubicBezTo>
                  <a:cubicBezTo>
                    <a:pt x="2167" y="660"/>
                    <a:pt x="2167" y="660"/>
                    <a:pt x="2167" y="660"/>
                  </a:cubicBezTo>
                  <a:cubicBezTo>
                    <a:pt x="2169" y="664"/>
                    <a:pt x="2171" y="668"/>
                    <a:pt x="2172" y="671"/>
                  </a:cubicBezTo>
                  <a:cubicBezTo>
                    <a:pt x="2177" y="669"/>
                    <a:pt x="2177" y="669"/>
                    <a:pt x="2177" y="669"/>
                  </a:cubicBezTo>
                  <a:close/>
                  <a:moveTo>
                    <a:pt x="2187" y="691"/>
                  </a:moveTo>
                  <a:cubicBezTo>
                    <a:pt x="2185" y="687"/>
                    <a:pt x="2184" y="684"/>
                    <a:pt x="2182" y="680"/>
                  </a:cubicBezTo>
                  <a:cubicBezTo>
                    <a:pt x="2177" y="682"/>
                    <a:pt x="2177" y="682"/>
                    <a:pt x="2177" y="682"/>
                  </a:cubicBezTo>
                  <a:cubicBezTo>
                    <a:pt x="2179" y="686"/>
                    <a:pt x="2180" y="689"/>
                    <a:pt x="2182" y="693"/>
                  </a:cubicBezTo>
                  <a:cubicBezTo>
                    <a:pt x="2187" y="691"/>
                    <a:pt x="2187" y="691"/>
                    <a:pt x="2187" y="691"/>
                  </a:cubicBezTo>
                  <a:close/>
                  <a:moveTo>
                    <a:pt x="2196" y="713"/>
                  </a:moveTo>
                  <a:cubicBezTo>
                    <a:pt x="2195" y="709"/>
                    <a:pt x="2193" y="706"/>
                    <a:pt x="2192" y="702"/>
                  </a:cubicBezTo>
                  <a:cubicBezTo>
                    <a:pt x="2187" y="704"/>
                    <a:pt x="2187" y="704"/>
                    <a:pt x="2187" y="704"/>
                  </a:cubicBezTo>
                  <a:cubicBezTo>
                    <a:pt x="2188" y="708"/>
                    <a:pt x="2190" y="712"/>
                    <a:pt x="2191" y="715"/>
                  </a:cubicBezTo>
                  <a:lnTo>
                    <a:pt x="2196" y="713"/>
                  </a:lnTo>
                  <a:close/>
                  <a:moveTo>
                    <a:pt x="2205" y="736"/>
                  </a:moveTo>
                  <a:cubicBezTo>
                    <a:pt x="2204" y="732"/>
                    <a:pt x="2202" y="728"/>
                    <a:pt x="2201" y="724"/>
                  </a:cubicBezTo>
                  <a:cubicBezTo>
                    <a:pt x="2196" y="726"/>
                    <a:pt x="2196" y="726"/>
                    <a:pt x="2196" y="726"/>
                  </a:cubicBezTo>
                  <a:cubicBezTo>
                    <a:pt x="2197" y="730"/>
                    <a:pt x="2199" y="734"/>
                    <a:pt x="2200" y="737"/>
                  </a:cubicBezTo>
                  <a:lnTo>
                    <a:pt x="2205" y="736"/>
                  </a:lnTo>
                  <a:close/>
                  <a:moveTo>
                    <a:pt x="2213" y="758"/>
                  </a:moveTo>
                  <a:cubicBezTo>
                    <a:pt x="2212" y="754"/>
                    <a:pt x="2211" y="751"/>
                    <a:pt x="2209" y="747"/>
                  </a:cubicBezTo>
                  <a:cubicBezTo>
                    <a:pt x="2204" y="749"/>
                    <a:pt x="2204" y="749"/>
                    <a:pt x="2204" y="749"/>
                  </a:cubicBezTo>
                  <a:cubicBezTo>
                    <a:pt x="2206" y="752"/>
                    <a:pt x="2207" y="756"/>
                    <a:pt x="2208" y="760"/>
                  </a:cubicBezTo>
                  <a:lnTo>
                    <a:pt x="2213" y="758"/>
                  </a:lnTo>
                  <a:close/>
                  <a:moveTo>
                    <a:pt x="2221" y="781"/>
                  </a:moveTo>
                  <a:cubicBezTo>
                    <a:pt x="2220" y="777"/>
                    <a:pt x="2219" y="773"/>
                    <a:pt x="2217" y="769"/>
                  </a:cubicBezTo>
                  <a:cubicBezTo>
                    <a:pt x="2212" y="771"/>
                    <a:pt x="2212" y="771"/>
                    <a:pt x="2212" y="771"/>
                  </a:cubicBezTo>
                  <a:cubicBezTo>
                    <a:pt x="2214" y="775"/>
                    <a:pt x="2215" y="779"/>
                    <a:pt x="2216" y="783"/>
                  </a:cubicBezTo>
                  <a:lnTo>
                    <a:pt x="2221" y="781"/>
                  </a:lnTo>
                  <a:close/>
                  <a:moveTo>
                    <a:pt x="2229" y="804"/>
                  </a:moveTo>
                  <a:cubicBezTo>
                    <a:pt x="2228" y="800"/>
                    <a:pt x="2226" y="796"/>
                    <a:pt x="2225" y="792"/>
                  </a:cubicBezTo>
                  <a:cubicBezTo>
                    <a:pt x="2220" y="794"/>
                    <a:pt x="2220" y="794"/>
                    <a:pt x="2220" y="794"/>
                  </a:cubicBezTo>
                  <a:cubicBezTo>
                    <a:pt x="2221" y="798"/>
                    <a:pt x="2223" y="801"/>
                    <a:pt x="2224" y="805"/>
                  </a:cubicBezTo>
                  <a:lnTo>
                    <a:pt x="2229" y="804"/>
                  </a:lnTo>
                  <a:close/>
                  <a:moveTo>
                    <a:pt x="2236" y="827"/>
                  </a:moveTo>
                  <a:cubicBezTo>
                    <a:pt x="2235" y="823"/>
                    <a:pt x="2234" y="819"/>
                    <a:pt x="2233" y="815"/>
                  </a:cubicBezTo>
                  <a:cubicBezTo>
                    <a:pt x="2227" y="817"/>
                    <a:pt x="2227" y="817"/>
                    <a:pt x="2227" y="817"/>
                  </a:cubicBezTo>
                  <a:cubicBezTo>
                    <a:pt x="2229" y="820"/>
                    <a:pt x="2230" y="824"/>
                    <a:pt x="2231" y="828"/>
                  </a:cubicBezTo>
                  <a:lnTo>
                    <a:pt x="2236" y="827"/>
                  </a:lnTo>
                  <a:close/>
                  <a:moveTo>
                    <a:pt x="2243" y="850"/>
                  </a:moveTo>
                  <a:cubicBezTo>
                    <a:pt x="2242" y="846"/>
                    <a:pt x="2241" y="842"/>
                    <a:pt x="2239" y="838"/>
                  </a:cubicBezTo>
                  <a:cubicBezTo>
                    <a:pt x="2234" y="840"/>
                    <a:pt x="2234" y="840"/>
                    <a:pt x="2234" y="840"/>
                  </a:cubicBezTo>
                  <a:cubicBezTo>
                    <a:pt x="2235" y="843"/>
                    <a:pt x="2237" y="847"/>
                    <a:pt x="2238" y="851"/>
                  </a:cubicBezTo>
                  <a:lnTo>
                    <a:pt x="2243" y="850"/>
                  </a:lnTo>
                  <a:close/>
                  <a:moveTo>
                    <a:pt x="2249" y="873"/>
                  </a:moveTo>
                  <a:cubicBezTo>
                    <a:pt x="2248" y="869"/>
                    <a:pt x="2247" y="865"/>
                    <a:pt x="2246" y="861"/>
                  </a:cubicBezTo>
                  <a:cubicBezTo>
                    <a:pt x="2241" y="863"/>
                    <a:pt x="2241" y="863"/>
                    <a:pt x="2241" y="863"/>
                  </a:cubicBezTo>
                  <a:cubicBezTo>
                    <a:pt x="2242" y="867"/>
                    <a:pt x="2243" y="870"/>
                    <a:pt x="2244" y="874"/>
                  </a:cubicBezTo>
                  <a:lnTo>
                    <a:pt x="2249" y="873"/>
                  </a:lnTo>
                  <a:close/>
                  <a:moveTo>
                    <a:pt x="2255" y="896"/>
                  </a:moveTo>
                  <a:cubicBezTo>
                    <a:pt x="2254" y="892"/>
                    <a:pt x="2253" y="888"/>
                    <a:pt x="2252" y="885"/>
                  </a:cubicBezTo>
                  <a:cubicBezTo>
                    <a:pt x="2247" y="886"/>
                    <a:pt x="2247" y="886"/>
                    <a:pt x="2247" y="886"/>
                  </a:cubicBezTo>
                  <a:cubicBezTo>
                    <a:pt x="2248" y="890"/>
                    <a:pt x="2249" y="894"/>
                    <a:pt x="2250" y="898"/>
                  </a:cubicBezTo>
                  <a:cubicBezTo>
                    <a:pt x="2255" y="896"/>
                    <a:pt x="2255" y="896"/>
                    <a:pt x="2255" y="896"/>
                  </a:cubicBezTo>
                  <a:close/>
                  <a:moveTo>
                    <a:pt x="2260" y="920"/>
                  </a:moveTo>
                  <a:cubicBezTo>
                    <a:pt x="2259" y="916"/>
                    <a:pt x="2258" y="912"/>
                    <a:pt x="2258" y="908"/>
                  </a:cubicBezTo>
                  <a:cubicBezTo>
                    <a:pt x="2252" y="909"/>
                    <a:pt x="2252" y="909"/>
                    <a:pt x="2252" y="909"/>
                  </a:cubicBezTo>
                  <a:cubicBezTo>
                    <a:pt x="2253" y="913"/>
                    <a:pt x="2254" y="917"/>
                    <a:pt x="2255" y="921"/>
                  </a:cubicBezTo>
                  <a:lnTo>
                    <a:pt x="2260" y="920"/>
                  </a:lnTo>
                  <a:close/>
                  <a:moveTo>
                    <a:pt x="2265" y="943"/>
                  </a:moveTo>
                  <a:cubicBezTo>
                    <a:pt x="2264" y="939"/>
                    <a:pt x="2263" y="935"/>
                    <a:pt x="2263" y="931"/>
                  </a:cubicBezTo>
                  <a:cubicBezTo>
                    <a:pt x="2257" y="933"/>
                    <a:pt x="2257" y="933"/>
                    <a:pt x="2257" y="933"/>
                  </a:cubicBezTo>
                  <a:cubicBezTo>
                    <a:pt x="2258" y="936"/>
                    <a:pt x="2259" y="940"/>
                    <a:pt x="2260" y="944"/>
                  </a:cubicBezTo>
                  <a:lnTo>
                    <a:pt x="2265" y="943"/>
                  </a:lnTo>
                  <a:close/>
                  <a:moveTo>
                    <a:pt x="2270" y="967"/>
                  </a:moveTo>
                  <a:cubicBezTo>
                    <a:pt x="2269" y="963"/>
                    <a:pt x="2268" y="959"/>
                    <a:pt x="2267" y="955"/>
                  </a:cubicBezTo>
                  <a:cubicBezTo>
                    <a:pt x="2262" y="956"/>
                    <a:pt x="2262" y="956"/>
                    <a:pt x="2262" y="956"/>
                  </a:cubicBezTo>
                  <a:cubicBezTo>
                    <a:pt x="2263" y="960"/>
                    <a:pt x="2264" y="964"/>
                    <a:pt x="2264" y="968"/>
                  </a:cubicBezTo>
                  <a:lnTo>
                    <a:pt x="2270" y="967"/>
                  </a:lnTo>
                  <a:close/>
                  <a:moveTo>
                    <a:pt x="2274" y="991"/>
                  </a:moveTo>
                  <a:cubicBezTo>
                    <a:pt x="2273" y="987"/>
                    <a:pt x="2272" y="983"/>
                    <a:pt x="2272" y="979"/>
                  </a:cubicBezTo>
                  <a:cubicBezTo>
                    <a:pt x="2266" y="980"/>
                    <a:pt x="2266" y="980"/>
                    <a:pt x="2266" y="980"/>
                  </a:cubicBezTo>
                  <a:cubicBezTo>
                    <a:pt x="2267" y="984"/>
                    <a:pt x="2268" y="987"/>
                    <a:pt x="2268" y="991"/>
                  </a:cubicBezTo>
                  <a:lnTo>
                    <a:pt x="2274" y="991"/>
                  </a:lnTo>
                  <a:close/>
                  <a:moveTo>
                    <a:pt x="2277" y="1014"/>
                  </a:moveTo>
                  <a:cubicBezTo>
                    <a:pt x="2277" y="1010"/>
                    <a:pt x="2276" y="1006"/>
                    <a:pt x="2275" y="1002"/>
                  </a:cubicBezTo>
                  <a:cubicBezTo>
                    <a:pt x="2270" y="1003"/>
                    <a:pt x="2270" y="1003"/>
                    <a:pt x="2270" y="1003"/>
                  </a:cubicBezTo>
                  <a:cubicBezTo>
                    <a:pt x="2271" y="1007"/>
                    <a:pt x="2271" y="1011"/>
                    <a:pt x="2272" y="1015"/>
                  </a:cubicBezTo>
                  <a:lnTo>
                    <a:pt x="2277" y="1014"/>
                  </a:lnTo>
                  <a:close/>
                  <a:moveTo>
                    <a:pt x="2280" y="1038"/>
                  </a:moveTo>
                  <a:cubicBezTo>
                    <a:pt x="2280" y="1034"/>
                    <a:pt x="2279" y="1030"/>
                    <a:pt x="2279" y="1026"/>
                  </a:cubicBezTo>
                  <a:cubicBezTo>
                    <a:pt x="2274" y="1027"/>
                    <a:pt x="2274" y="1027"/>
                    <a:pt x="2274" y="1027"/>
                  </a:cubicBezTo>
                  <a:cubicBezTo>
                    <a:pt x="2274" y="1031"/>
                    <a:pt x="2275" y="1035"/>
                    <a:pt x="2275" y="1039"/>
                  </a:cubicBezTo>
                  <a:lnTo>
                    <a:pt x="2280" y="1038"/>
                  </a:lnTo>
                  <a:close/>
                  <a:moveTo>
                    <a:pt x="2283" y="1062"/>
                  </a:moveTo>
                  <a:cubicBezTo>
                    <a:pt x="2283" y="1058"/>
                    <a:pt x="2282" y="1054"/>
                    <a:pt x="2282" y="1050"/>
                  </a:cubicBezTo>
                  <a:cubicBezTo>
                    <a:pt x="2277" y="1051"/>
                    <a:pt x="2277" y="1051"/>
                    <a:pt x="2277" y="1051"/>
                  </a:cubicBezTo>
                  <a:cubicBezTo>
                    <a:pt x="2277" y="1055"/>
                    <a:pt x="2277" y="1059"/>
                    <a:pt x="2278" y="1063"/>
                  </a:cubicBezTo>
                  <a:lnTo>
                    <a:pt x="2283" y="1062"/>
                  </a:lnTo>
                  <a:close/>
                  <a:moveTo>
                    <a:pt x="2286" y="1086"/>
                  </a:moveTo>
                  <a:cubicBezTo>
                    <a:pt x="2285" y="1082"/>
                    <a:pt x="2285" y="1078"/>
                    <a:pt x="2284" y="1074"/>
                  </a:cubicBezTo>
                  <a:cubicBezTo>
                    <a:pt x="2279" y="1075"/>
                    <a:pt x="2279" y="1075"/>
                    <a:pt x="2279" y="1075"/>
                  </a:cubicBezTo>
                  <a:cubicBezTo>
                    <a:pt x="2279" y="1079"/>
                    <a:pt x="2280" y="1083"/>
                    <a:pt x="2280" y="1086"/>
                  </a:cubicBezTo>
                  <a:lnTo>
                    <a:pt x="2286" y="1086"/>
                  </a:lnTo>
                  <a:close/>
                  <a:moveTo>
                    <a:pt x="2287" y="1110"/>
                  </a:moveTo>
                  <a:cubicBezTo>
                    <a:pt x="2287" y="1106"/>
                    <a:pt x="2287" y="1102"/>
                    <a:pt x="2287" y="1098"/>
                  </a:cubicBezTo>
                  <a:cubicBezTo>
                    <a:pt x="2281" y="1098"/>
                    <a:pt x="2281" y="1098"/>
                    <a:pt x="2281" y="1098"/>
                  </a:cubicBezTo>
                  <a:cubicBezTo>
                    <a:pt x="2281" y="1102"/>
                    <a:pt x="2282" y="1106"/>
                    <a:pt x="2282" y="1110"/>
                  </a:cubicBezTo>
                  <a:lnTo>
                    <a:pt x="2287" y="1110"/>
                  </a:lnTo>
                  <a:close/>
                  <a:moveTo>
                    <a:pt x="2289" y="1134"/>
                  </a:moveTo>
                  <a:cubicBezTo>
                    <a:pt x="2289" y="1130"/>
                    <a:pt x="2288" y="1126"/>
                    <a:pt x="2288" y="1122"/>
                  </a:cubicBezTo>
                  <a:cubicBezTo>
                    <a:pt x="2283" y="1122"/>
                    <a:pt x="2283" y="1122"/>
                    <a:pt x="2283" y="1122"/>
                  </a:cubicBezTo>
                  <a:cubicBezTo>
                    <a:pt x="2283" y="1126"/>
                    <a:pt x="2283" y="1130"/>
                    <a:pt x="2284" y="1134"/>
                  </a:cubicBezTo>
                  <a:lnTo>
                    <a:pt x="2289" y="1134"/>
                  </a:lnTo>
                  <a:close/>
                  <a:moveTo>
                    <a:pt x="2290" y="1158"/>
                  </a:moveTo>
                  <a:cubicBezTo>
                    <a:pt x="2290" y="1154"/>
                    <a:pt x="2290" y="1150"/>
                    <a:pt x="2289" y="1146"/>
                  </a:cubicBezTo>
                  <a:cubicBezTo>
                    <a:pt x="2284" y="1146"/>
                    <a:pt x="2284" y="1146"/>
                    <a:pt x="2284" y="1146"/>
                  </a:cubicBezTo>
                  <a:cubicBezTo>
                    <a:pt x="2284" y="1150"/>
                    <a:pt x="2284" y="1154"/>
                    <a:pt x="2285" y="1158"/>
                  </a:cubicBezTo>
                  <a:lnTo>
                    <a:pt x="2290" y="1158"/>
                  </a:lnTo>
                  <a:close/>
                  <a:moveTo>
                    <a:pt x="2291" y="1182"/>
                  </a:moveTo>
                  <a:cubicBezTo>
                    <a:pt x="2290" y="1178"/>
                    <a:pt x="2290" y="1174"/>
                    <a:pt x="2290" y="1170"/>
                  </a:cubicBezTo>
                  <a:cubicBezTo>
                    <a:pt x="2285" y="1170"/>
                    <a:pt x="2285" y="1170"/>
                    <a:pt x="2285" y="1170"/>
                  </a:cubicBezTo>
                  <a:cubicBezTo>
                    <a:pt x="2285" y="1174"/>
                    <a:pt x="2285" y="1178"/>
                    <a:pt x="2285" y="1182"/>
                  </a:cubicBezTo>
                  <a:lnTo>
                    <a:pt x="2291" y="1182"/>
                  </a:lnTo>
                  <a:close/>
                  <a:moveTo>
                    <a:pt x="2291" y="1206"/>
                  </a:moveTo>
                  <a:cubicBezTo>
                    <a:pt x="2291" y="1202"/>
                    <a:pt x="2291" y="1198"/>
                    <a:pt x="2291" y="1194"/>
                  </a:cubicBezTo>
                  <a:cubicBezTo>
                    <a:pt x="2285" y="1194"/>
                    <a:pt x="2285" y="1194"/>
                    <a:pt x="2285" y="1194"/>
                  </a:cubicBezTo>
                  <a:cubicBezTo>
                    <a:pt x="2285" y="1198"/>
                    <a:pt x="2285" y="1202"/>
                    <a:pt x="2285" y="1206"/>
                  </a:cubicBezTo>
                  <a:lnTo>
                    <a:pt x="2291" y="1206"/>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39" name="Oval 46"/>
            <p:cNvSpPr>
              <a:spLocks noChangeArrowheads="1"/>
            </p:cNvSpPr>
            <p:nvPr/>
          </p:nvSpPr>
          <p:spPr bwMode="auto">
            <a:xfrm>
              <a:off x="8412975" y="1862916"/>
              <a:ext cx="1045389" cy="1045389"/>
            </a:xfrm>
            <a:prstGeom prst="ellipse">
              <a:avLst/>
            </a:prstGeom>
            <a:solidFill>
              <a:schemeClr val="accent6">
                <a:lumMod val="10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40" name="Freeform 47"/>
            <p:cNvSpPr>
              <a:spLocks noEditPoints="1"/>
            </p:cNvSpPr>
            <p:nvPr/>
          </p:nvSpPr>
          <p:spPr bwMode="auto">
            <a:xfrm>
              <a:off x="8394689" y="1844629"/>
              <a:ext cx="1081200" cy="1081200"/>
            </a:xfrm>
            <a:custGeom>
              <a:avLst/>
              <a:gdLst>
                <a:gd name="T0" fmla="*/ 300 w 600"/>
                <a:gd name="T1" fmla="*/ 20 h 600"/>
                <a:gd name="T2" fmla="*/ 580 w 600"/>
                <a:gd name="T3" fmla="*/ 300 h 600"/>
                <a:gd name="T4" fmla="*/ 300 w 600"/>
                <a:gd name="T5" fmla="*/ 580 h 600"/>
                <a:gd name="T6" fmla="*/ 20 w 600"/>
                <a:gd name="T7" fmla="*/ 300 h 600"/>
                <a:gd name="T8" fmla="*/ 300 w 600"/>
                <a:gd name="T9" fmla="*/ 20 h 600"/>
                <a:gd name="T10" fmla="*/ 300 w 600"/>
                <a:gd name="T11" fmla="*/ 0 h 600"/>
                <a:gd name="T12" fmla="*/ 0 w 600"/>
                <a:gd name="T13" fmla="*/ 300 h 600"/>
                <a:gd name="T14" fmla="*/ 300 w 600"/>
                <a:gd name="T15" fmla="*/ 600 h 600"/>
                <a:gd name="T16" fmla="*/ 600 w 600"/>
                <a:gd name="T17" fmla="*/ 300 h 600"/>
                <a:gd name="T18" fmla="*/ 300 w 600"/>
                <a:gd name="T19" fmla="*/ 0 h 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0" h="600">
                  <a:moveTo>
                    <a:pt x="300" y="20"/>
                  </a:moveTo>
                  <a:cubicBezTo>
                    <a:pt x="455" y="20"/>
                    <a:pt x="580" y="145"/>
                    <a:pt x="580" y="300"/>
                  </a:cubicBezTo>
                  <a:cubicBezTo>
                    <a:pt x="580" y="455"/>
                    <a:pt x="455" y="580"/>
                    <a:pt x="300" y="580"/>
                  </a:cubicBezTo>
                  <a:cubicBezTo>
                    <a:pt x="145" y="580"/>
                    <a:pt x="20" y="455"/>
                    <a:pt x="20" y="300"/>
                  </a:cubicBezTo>
                  <a:cubicBezTo>
                    <a:pt x="20" y="145"/>
                    <a:pt x="145" y="20"/>
                    <a:pt x="300" y="20"/>
                  </a:cubicBezTo>
                  <a:moveTo>
                    <a:pt x="300" y="0"/>
                  </a:moveTo>
                  <a:cubicBezTo>
                    <a:pt x="135" y="0"/>
                    <a:pt x="0" y="135"/>
                    <a:pt x="0" y="300"/>
                  </a:cubicBezTo>
                  <a:cubicBezTo>
                    <a:pt x="0" y="465"/>
                    <a:pt x="135" y="600"/>
                    <a:pt x="300" y="600"/>
                  </a:cubicBezTo>
                  <a:cubicBezTo>
                    <a:pt x="465" y="600"/>
                    <a:pt x="600" y="465"/>
                    <a:pt x="600" y="300"/>
                  </a:cubicBezTo>
                  <a:cubicBezTo>
                    <a:pt x="600" y="135"/>
                    <a:pt x="465" y="0"/>
                    <a:pt x="300" y="0"/>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41" name="Freeform 48"/>
            <p:cNvSpPr>
              <a:spLocks/>
            </p:cNvSpPr>
            <p:nvPr/>
          </p:nvSpPr>
          <p:spPr bwMode="auto">
            <a:xfrm>
              <a:off x="9670947" y="2387134"/>
              <a:ext cx="1145966" cy="1045389"/>
            </a:xfrm>
            <a:custGeom>
              <a:avLst/>
              <a:gdLst>
                <a:gd name="T0" fmla="*/ 318 w 636"/>
                <a:gd name="T1" fmla="*/ 580 h 580"/>
                <a:gd name="T2" fmla="*/ 113 w 636"/>
                <a:gd name="T3" fmla="*/ 496 h 580"/>
                <a:gd name="T4" fmla="*/ 113 w 636"/>
                <a:gd name="T5" fmla="*/ 85 h 580"/>
                <a:gd name="T6" fmla="*/ 318 w 636"/>
                <a:gd name="T7" fmla="*/ 0 h 580"/>
                <a:gd name="T8" fmla="*/ 523 w 636"/>
                <a:gd name="T9" fmla="*/ 85 h 580"/>
                <a:gd name="T10" fmla="*/ 523 w 636"/>
                <a:gd name="T11" fmla="*/ 496 h 580"/>
                <a:gd name="T12" fmla="*/ 318 w 636"/>
                <a:gd name="T13" fmla="*/ 580 h 580"/>
              </a:gdLst>
              <a:ahLst/>
              <a:cxnLst>
                <a:cxn ang="0">
                  <a:pos x="T0" y="T1"/>
                </a:cxn>
                <a:cxn ang="0">
                  <a:pos x="T2" y="T3"/>
                </a:cxn>
                <a:cxn ang="0">
                  <a:pos x="T4" y="T5"/>
                </a:cxn>
                <a:cxn ang="0">
                  <a:pos x="T6" y="T7"/>
                </a:cxn>
                <a:cxn ang="0">
                  <a:pos x="T8" y="T9"/>
                </a:cxn>
                <a:cxn ang="0">
                  <a:pos x="T10" y="T11"/>
                </a:cxn>
                <a:cxn ang="0">
                  <a:pos x="T12" y="T13"/>
                </a:cxn>
              </a:cxnLst>
              <a:rect l="0" t="0" r="r" b="b"/>
              <a:pathLst>
                <a:path w="636" h="580">
                  <a:moveTo>
                    <a:pt x="318" y="580"/>
                  </a:moveTo>
                  <a:cubicBezTo>
                    <a:pt x="240" y="580"/>
                    <a:pt x="168" y="550"/>
                    <a:pt x="113" y="496"/>
                  </a:cubicBezTo>
                  <a:cubicBezTo>
                    <a:pt x="0" y="382"/>
                    <a:pt x="0" y="198"/>
                    <a:pt x="113" y="85"/>
                  </a:cubicBezTo>
                  <a:cubicBezTo>
                    <a:pt x="168" y="31"/>
                    <a:pt x="240" y="0"/>
                    <a:pt x="318" y="0"/>
                  </a:cubicBezTo>
                  <a:cubicBezTo>
                    <a:pt x="395" y="0"/>
                    <a:pt x="468" y="31"/>
                    <a:pt x="523" y="85"/>
                  </a:cubicBezTo>
                  <a:cubicBezTo>
                    <a:pt x="636" y="198"/>
                    <a:pt x="636" y="382"/>
                    <a:pt x="523" y="496"/>
                  </a:cubicBezTo>
                  <a:cubicBezTo>
                    <a:pt x="468" y="550"/>
                    <a:pt x="395" y="580"/>
                    <a:pt x="318" y="580"/>
                  </a:cubicBezTo>
                  <a:close/>
                </a:path>
              </a:pathLst>
            </a:custGeom>
            <a:solidFill>
              <a:schemeClr val="accent4">
                <a:lumMod val="10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42" name="Freeform 49"/>
            <p:cNvSpPr>
              <a:spLocks noEditPoints="1"/>
            </p:cNvSpPr>
            <p:nvPr/>
          </p:nvSpPr>
          <p:spPr bwMode="auto">
            <a:xfrm>
              <a:off x="9651136" y="2369609"/>
              <a:ext cx="1185587" cy="1081200"/>
            </a:xfrm>
            <a:custGeom>
              <a:avLst/>
              <a:gdLst>
                <a:gd name="T0" fmla="*/ 329 w 658"/>
                <a:gd name="T1" fmla="*/ 20 h 600"/>
                <a:gd name="T2" fmla="*/ 527 w 658"/>
                <a:gd name="T3" fmla="*/ 102 h 600"/>
                <a:gd name="T4" fmla="*/ 527 w 658"/>
                <a:gd name="T5" fmla="*/ 498 h 600"/>
                <a:gd name="T6" fmla="*/ 329 w 658"/>
                <a:gd name="T7" fmla="*/ 580 h 600"/>
                <a:gd name="T8" fmla="*/ 131 w 658"/>
                <a:gd name="T9" fmla="*/ 498 h 600"/>
                <a:gd name="T10" fmla="*/ 131 w 658"/>
                <a:gd name="T11" fmla="*/ 102 h 600"/>
                <a:gd name="T12" fmla="*/ 329 w 658"/>
                <a:gd name="T13" fmla="*/ 20 h 600"/>
                <a:gd name="T14" fmla="*/ 329 w 658"/>
                <a:gd name="T15" fmla="*/ 0 h 600"/>
                <a:gd name="T16" fmla="*/ 117 w 658"/>
                <a:gd name="T17" fmla="*/ 88 h 600"/>
                <a:gd name="T18" fmla="*/ 117 w 658"/>
                <a:gd name="T19" fmla="*/ 513 h 600"/>
                <a:gd name="T20" fmla="*/ 329 w 658"/>
                <a:gd name="T21" fmla="*/ 600 h 600"/>
                <a:gd name="T22" fmla="*/ 541 w 658"/>
                <a:gd name="T23" fmla="*/ 513 h 600"/>
                <a:gd name="T24" fmla="*/ 541 w 658"/>
                <a:gd name="T25" fmla="*/ 88 h 600"/>
                <a:gd name="T26" fmla="*/ 329 w 658"/>
                <a:gd name="T27" fmla="*/ 0 h 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58" h="600">
                  <a:moveTo>
                    <a:pt x="329" y="20"/>
                  </a:moveTo>
                  <a:cubicBezTo>
                    <a:pt x="400" y="20"/>
                    <a:pt x="472" y="48"/>
                    <a:pt x="527" y="102"/>
                  </a:cubicBezTo>
                  <a:cubicBezTo>
                    <a:pt x="636" y="212"/>
                    <a:pt x="636" y="389"/>
                    <a:pt x="527" y="498"/>
                  </a:cubicBezTo>
                  <a:cubicBezTo>
                    <a:pt x="472" y="553"/>
                    <a:pt x="400" y="580"/>
                    <a:pt x="329" y="580"/>
                  </a:cubicBezTo>
                  <a:cubicBezTo>
                    <a:pt x="257" y="580"/>
                    <a:pt x="185" y="553"/>
                    <a:pt x="131" y="498"/>
                  </a:cubicBezTo>
                  <a:cubicBezTo>
                    <a:pt x="21" y="389"/>
                    <a:pt x="21" y="212"/>
                    <a:pt x="131" y="102"/>
                  </a:cubicBezTo>
                  <a:cubicBezTo>
                    <a:pt x="185" y="48"/>
                    <a:pt x="257" y="20"/>
                    <a:pt x="329" y="20"/>
                  </a:cubicBezTo>
                  <a:moveTo>
                    <a:pt x="329" y="0"/>
                  </a:moveTo>
                  <a:cubicBezTo>
                    <a:pt x="249" y="0"/>
                    <a:pt x="173" y="32"/>
                    <a:pt x="117" y="88"/>
                  </a:cubicBezTo>
                  <a:cubicBezTo>
                    <a:pt x="0" y="205"/>
                    <a:pt x="0" y="396"/>
                    <a:pt x="117" y="513"/>
                  </a:cubicBezTo>
                  <a:cubicBezTo>
                    <a:pt x="173" y="569"/>
                    <a:pt x="249" y="600"/>
                    <a:pt x="329" y="600"/>
                  </a:cubicBezTo>
                  <a:cubicBezTo>
                    <a:pt x="409" y="600"/>
                    <a:pt x="484" y="569"/>
                    <a:pt x="541" y="513"/>
                  </a:cubicBezTo>
                  <a:cubicBezTo>
                    <a:pt x="658" y="396"/>
                    <a:pt x="658" y="205"/>
                    <a:pt x="541" y="88"/>
                  </a:cubicBezTo>
                  <a:cubicBezTo>
                    <a:pt x="484" y="32"/>
                    <a:pt x="409" y="0"/>
                    <a:pt x="329" y="0"/>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43" name="Oval 50"/>
            <p:cNvSpPr>
              <a:spLocks noChangeArrowheads="1"/>
            </p:cNvSpPr>
            <p:nvPr/>
          </p:nvSpPr>
          <p:spPr bwMode="auto">
            <a:xfrm>
              <a:off x="10275931" y="3686251"/>
              <a:ext cx="1045389" cy="1045389"/>
            </a:xfrm>
            <a:prstGeom prst="ellipse">
              <a:avLst/>
            </a:prstGeom>
            <a:solidFill>
              <a:schemeClr val="accent6">
                <a:lumMod val="10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44" name="Freeform 51"/>
            <p:cNvSpPr>
              <a:spLocks noEditPoints="1"/>
            </p:cNvSpPr>
            <p:nvPr/>
          </p:nvSpPr>
          <p:spPr bwMode="auto">
            <a:xfrm>
              <a:off x="10258407" y="3668726"/>
              <a:ext cx="1081200" cy="1081200"/>
            </a:xfrm>
            <a:custGeom>
              <a:avLst/>
              <a:gdLst>
                <a:gd name="T0" fmla="*/ 300 w 600"/>
                <a:gd name="T1" fmla="*/ 20 h 600"/>
                <a:gd name="T2" fmla="*/ 580 w 600"/>
                <a:gd name="T3" fmla="*/ 300 h 600"/>
                <a:gd name="T4" fmla="*/ 300 w 600"/>
                <a:gd name="T5" fmla="*/ 580 h 600"/>
                <a:gd name="T6" fmla="*/ 20 w 600"/>
                <a:gd name="T7" fmla="*/ 300 h 600"/>
                <a:gd name="T8" fmla="*/ 300 w 600"/>
                <a:gd name="T9" fmla="*/ 20 h 600"/>
                <a:gd name="T10" fmla="*/ 300 w 600"/>
                <a:gd name="T11" fmla="*/ 0 h 600"/>
                <a:gd name="T12" fmla="*/ 300 w 600"/>
                <a:gd name="T13" fmla="*/ 0 h 600"/>
                <a:gd name="T14" fmla="*/ 0 w 600"/>
                <a:gd name="T15" fmla="*/ 300 h 600"/>
                <a:gd name="T16" fmla="*/ 300 w 600"/>
                <a:gd name="T17" fmla="*/ 600 h 600"/>
                <a:gd name="T18" fmla="*/ 600 w 600"/>
                <a:gd name="T19" fmla="*/ 300 h 600"/>
                <a:gd name="T20" fmla="*/ 300 w 600"/>
                <a:gd name="T21" fmla="*/ 0 h 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00" h="600">
                  <a:moveTo>
                    <a:pt x="300" y="20"/>
                  </a:moveTo>
                  <a:cubicBezTo>
                    <a:pt x="455" y="20"/>
                    <a:pt x="580" y="145"/>
                    <a:pt x="580" y="300"/>
                  </a:cubicBezTo>
                  <a:cubicBezTo>
                    <a:pt x="580" y="455"/>
                    <a:pt x="455" y="580"/>
                    <a:pt x="300" y="580"/>
                  </a:cubicBezTo>
                  <a:cubicBezTo>
                    <a:pt x="146" y="580"/>
                    <a:pt x="20" y="455"/>
                    <a:pt x="20" y="300"/>
                  </a:cubicBezTo>
                  <a:cubicBezTo>
                    <a:pt x="20" y="145"/>
                    <a:pt x="146" y="20"/>
                    <a:pt x="300" y="20"/>
                  </a:cubicBezTo>
                  <a:moveTo>
                    <a:pt x="300" y="0"/>
                  </a:moveTo>
                  <a:cubicBezTo>
                    <a:pt x="300" y="0"/>
                    <a:pt x="300" y="0"/>
                    <a:pt x="300" y="0"/>
                  </a:cubicBezTo>
                  <a:cubicBezTo>
                    <a:pt x="135" y="0"/>
                    <a:pt x="0" y="135"/>
                    <a:pt x="0" y="300"/>
                  </a:cubicBezTo>
                  <a:cubicBezTo>
                    <a:pt x="0" y="465"/>
                    <a:pt x="135" y="600"/>
                    <a:pt x="300" y="600"/>
                  </a:cubicBezTo>
                  <a:cubicBezTo>
                    <a:pt x="466" y="600"/>
                    <a:pt x="600" y="465"/>
                    <a:pt x="600" y="300"/>
                  </a:cubicBezTo>
                  <a:cubicBezTo>
                    <a:pt x="600" y="135"/>
                    <a:pt x="466" y="0"/>
                    <a:pt x="300" y="0"/>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45" name="Freeform 52"/>
            <p:cNvSpPr>
              <a:spLocks/>
            </p:cNvSpPr>
            <p:nvPr/>
          </p:nvSpPr>
          <p:spPr bwMode="auto">
            <a:xfrm>
              <a:off x="7054427" y="2387134"/>
              <a:ext cx="1145966" cy="1045389"/>
            </a:xfrm>
            <a:custGeom>
              <a:avLst/>
              <a:gdLst>
                <a:gd name="T0" fmla="*/ 318 w 636"/>
                <a:gd name="T1" fmla="*/ 580 h 580"/>
                <a:gd name="T2" fmla="*/ 113 w 636"/>
                <a:gd name="T3" fmla="*/ 496 h 580"/>
                <a:gd name="T4" fmla="*/ 113 w 636"/>
                <a:gd name="T5" fmla="*/ 85 h 580"/>
                <a:gd name="T6" fmla="*/ 318 w 636"/>
                <a:gd name="T7" fmla="*/ 0 h 580"/>
                <a:gd name="T8" fmla="*/ 523 w 636"/>
                <a:gd name="T9" fmla="*/ 85 h 580"/>
                <a:gd name="T10" fmla="*/ 523 w 636"/>
                <a:gd name="T11" fmla="*/ 496 h 580"/>
                <a:gd name="T12" fmla="*/ 318 w 636"/>
                <a:gd name="T13" fmla="*/ 580 h 580"/>
              </a:gdLst>
              <a:ahLst/>
              <a:cxnLst>
                <a:cxn ang="0">
                  <a:pos x="T0" y="T1"/>
                </a:cxn>
                <a:cxn ang="0">
                  <a:pos x="T2" y="T3"/>
                </a:cxn>
                <a:cxn ang="0">
                  <a:pos x="T4" y="T5"/>
                </a:cxn>
                <a:cxn ang="0">
                  <a:pos x="T6" y="T7"/>
                </a:cxn>
                <a:cxn ang="0">
                  <a:pos x="T8" y="T9"/>
                </a:cxn>
                <a:cxn ang="0">
                  <a:pos x="T10" y="T11"/>
                </a:cxn>
                <a:cxn ang="0">
                  <a:pos x="T12" y="T13"/>
                </a:cxn>
              </a:cxnLst>
              <a:rect l="0" t="0" r="r" b="b"/>
              <a:pathLst>
                <a:path w="636" h="580">
                  <a:moveTo>
                    <a:pt x="318" y="580"/>
                  </a:moveTo>
                  <a:cubicBezTo>
                    <a:pt x="241" y="580"/>
                    <a:pt x="168" y="550"/>
                    <a:pt x="113" y="496"/>
                  </a:cubicBezTo>
                  <a:cubicBezTo>
                    <a:pt x="0" y="382"/>
                    <a:pt x="0" y="198"/>
                    <a:pt x="113" y="85"/>
                  </a:cubicBezTo>
                  <a:cubicBezTo>
                    <a:pt x="168" y="31"/>
                    <a:pt x="241" y="0"/>
                    <a:pt x="318" y="0"/>
                  </a:cubicBezTo>
                  <a:cubicBezTo>
                    <a:pt x="396" y="0"/>
                    <a:pt x="468" y="31"/>
                    <a:pt x="523" y="85"/>
                  </a:cubicBezTo>
                  <a:cubicBezTo>
                    <a:pt x="636" y="198"/>
                    <a:pt x="636" y="382"/>
                    <a:pt x="523" y="496"/>
                  </a:cubicBezTo>
                  <a:cubicBezTo>
                    <a:pt x="468" y="550"/>
                    <a:pt x="396" y="580"/>
                    <a:pt x="318" y="580"/>
                  </a:cubicBezTo>
                  <a:close/>
                </a:path>
              </a:pathLst>
            </a:custGeom>
            <a:solidFill>
              <a:schemeClr val="accent4">
                <a:lumMod val="10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46" name="Freeform 53"/>
            <p:cNvSpPr>
              <a:spLocks noEditPoints="1"/>
            </p:cNvSpPr>
            <p:nvPr/>
          </p:nvSpPr>
          <p:spPr bwMode="auto">
            <a:xfrm>
              <a:off x="7034615" y="2369609"/>
              <a:ext cx="1185587" cy="1081200"/>
            </a:xfrm>
            <a:custGeom>
              <a:avLst/>
              <a:gdLst>
                <a:gd name="T0" fmla="*/ 329 w 658"/>
                <a:gd name="T1" fmla="*/ 20 h 600"/>
                <a:gd name="T2" fmla="*/ 527 w 658"/>
                <a:gd name="T3" fmla="*/ 102 h 600"/>
                <a:gd name="T4" fmla="*/ 527 w 658"/>
                <a:gd name="T5" fmla="*/ 498 h 600"/>
                <a:gd name="T6" fmla="*/ 329 w 658"/>
                <a:gd name="T7" fmla="*/ 580 h 600"/>
                <a:gd name="T8" fmla="*/ 131 w 658"/>
                <a:gd name="T9" fmla="*/ 498 h 600"/>
                <a:gd name="T10" fmla="*/ 131 w 658"/>
                <a:gd name="T11" fmla="*/ 102 h 600"/>
                <a:gd name="T12" fmla="*/ 329 w 658"/>
                <a:gd name="T13" fmla="*/ 20 h 600"/>
                <a:gd name="T14" fmla="*/ 329 w 658"/>
                <a:gd name="T15" fmla="*/ 0 h 600"/>
                <a:gd name="T16" fmla="*/ 117 w 658"/>
                <a:gd name="T17" fmla="*/ 88 h 600"/>
                <a:gd name="T18" fmla="*/ 117 w 658"/>
                <a:gd name="T19" fmla="*/ 513 h 600"/>
                <a:gd name="T20" fmla="*/ 329 w 658"/>
                <a:gd name="T21" fmla="*/ 600 h 600"/>
                <a:gd name="T22" fmla="*/ 541 w 658"/>
                <a:gd name="T23" fmla="*/ 513 h 600"/>
                <a:gd name="T24" fmla="*/ 541 w 658"/>
                <a:gd name="T25" fmla="*/ 88 h 600"/>
                <a:gd name="T26" fmla="*/ 329 w 658"/>
                <a:gd name="T27" fmla="*/ 0 h 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58" h="600">
                  <a:moveTo>
                    <a:pt x="329" y="20"/>
                  </a:moveTo>
                  <a:cubicBezTo>
                    <a:pt x="401" y="20"/>
                    <a:pt x="473" y="48"/>
                    <a:pt x="527" y="102"/>
                  </a:cubicBezTo>
                  <a:cubicBezTo>
                    <a:pt x="637" y="212"/>
                    <a:pt x="637" y="389"/>
                    <a:pt x="527" y="498"/>
                  </a:cubicBezTo>
                  <a:cubicBezTo>
                    <a:pt x="473" y="553"/>
                    <a:pt x="401" y="580"/>
                    <a:pt x="329" y="580"/>
                  </a:cubicBezTo>
                  <a:cubicBezTo>
                    <a:pt x="258" y="580"/>
                    <a:pt x="186" y="553"/>
                    <a:pt x="131" y="498"/>
                  </a:cubicBezTo>
                  <a:cubicBezTo>
                    <a:pt x="22" y="389"/>
                    <a:pt x="22" y="212"/>
                    <a:pt x="131" y="102"/>
                  </a:cubicBezTo>
                  <a:cubicBezTo>
                    <a:pt x="186" y="48"/>
                    <a:pt x="258" y="20"/>
                    <a:pt x="329" y="20"/>
                  </a:cubicBezTo>
                  <a:moveTo>
                    <a:pt x="329" y="0"/>
                  </a:moveTo>
                  <a:cubicBezTo>
                    <a:pt x="249" y="0"/>
                    <a:pt x="174" y="32"/>
                    <a:pt x="117" y="88"/>
                  </a:cubicBezTo>
                  <a:cubicBezTo>
                    <a:pt x="0" y="205"/>
                    <a:pt x="0" y="396"/>
                    <a:pt x="117" y="513"/>
                  </a:cubicBezTo>
                  <a:cubicBezTo>
                    <a:pt x="174" y="569"/>
                    <a:pt x="249" y="600"/>
                    <a:pt x="329" y="600"/>
                  </a:cubicBezTo>
                  <a:cubicBezTo>
                    <a:pt x="409" y="600"/>
                    <a:pt x="485" y="569"/>
                    <a:pt x="541" y="513"/>
                  </a:cubicBezTo>
                  <a:cubicBezTo>
                    <a:pt x="658" y="396"/>
                    <a:pt x="658" y="205"/>
                    <a:pt x="541" y="88"/>
                  </a:cubicBezTo>
                  <a:cubicBezTo>
                    <a:pt x="485" y="32"/>
                    <a:pt x="409" y="0"/>
                    <a:pt x="329" y="0"/>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47" name="Oval 54"/>
            <p:cNvSpPr>
              <a:spLocks noChangeArrowheads="1"/>
            </p:cNvSpPr>
            <p:nvPr/>
          </p:nvSpPr>
          <p:spPr bwMode="auto">
            <a:xfrm>
              <a:off x="6549257" y="3686251"/>
              <a:ext cx="1045389" cy="1045389"/>
            </a:xfrm>
            <a:prstGeom prst="ellipse">
              <a:avLst/>
            </a:prstGeom>
            <a:solidFill>
              <a:schemeClr val="accent6">
                <a:lumMod val="10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48" name="Freeform 55"/>
            <p:cNvSpPr>
              <a:spLocks noEditPoints="1"/>
            </p:cNvSpPr>
            <p:nvPr/>
          </p:nvSpPr>
          <p:spPr bwMode="auto">
            <a:xfrm>
              <a:off x="6531732" y="3668726"/>
              <a:ext cx="1081200" cy="1081200"/>
            </a:xfrm>
            <a:custGeom>
              <a:avLst/>
              <a:gdLst>
                <a:gd name="T0" fmla="*/ 300 w 600"/>
                <a:gd name="T1" fmla="*/ 20 h 600"/>
                <a:gd name="T2" fmla="*/ 580 w 600"/>
                <a:gd name="T3" fmla="*/ 300 h 600"/>
                <a:gd name="T4" fmla="*/ 300 w 600"/>
                <a:gd name="T5" fmla="*/ 580 h 600"/>
                <a:gd name="T6" fmla="*/ 20 w 600"/>
                <a:gd name="T7" fmla="*/ 300 h 600"/>
                <a:gd name="T8" fmla="*/ 300 w 600"/>
                <a:gd name="T9" fmla="*/ 20 h 600"/>
                <a:gd name="T10" fmla="*/ 300 w 600"/>
                <a:gd name="T11" fmla="*/ 0 h 600"/>
                <a:gd name="T12" fmla="*/ 300 w 600"/>
                <a:gd name="T13" fmla="*/ 0 h 600"/>
                <a:gd name="T14" fmla="*/ 0 w 600"/>
                <a:gd name="T15" fmla="*/ 300 h 600"/>
                <a:gd name="T16" fmla="*/ 300 w 600"/>
                <a:gd name="T17" fmla="*/ 600 h 600"/>
                <a:gd name="T18" fmla="*/ 600 w 600"/>
                <a:gd name="T19" fmla="*/ 300 h 600"/>
                <a:gd name="T20" fmla="*/ 300 w 600"/>
                <a:gd name="T21" fmla="*/ 0 h 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00" h="600">
                  <a:moveTo>
                    <a:pt x="300" y="20"/>
                  </a:moveTo>
                  <a:cubicBezTo>
                    <a:pt x="454" y="20"/>
                    <a:pt x="580" y="145"/>
                    <a:pt x="580" y="300"/>
                  </a:cubicBezTo>
                  <a:cubicBezTo>
                    <a:pt x="580" y="455"/>
                    <a:pt x="454" y="580"/>
                    <a:pt x="300" y="580"/>
                  </a:cubicBezTo>
                  <a:cubicBezTo>
                    <a:pt x="145" y="580"/>
                    <a:pt x="20" y="455"/>
                    <a:pt x="20" y="300"/>
                  </a:cubicBezTo>
                  <a:cubicBezTo>
                    <a:pt x="20" y="145"/>
                    <a:pt x="145" y="20"/>
                    <a:pt x="300" y="20"/>
                  </a:cubicBezTo>
                  <a:moveTo>
                    <a:pt x="300" y="0"/>
                  </a:moveTo>
                  <a:cubicBezTo>
                    <a:pt x="300" y="0"/>
                    <a:pt x="300" y="0"/>
                    <a:pt x="300" y="0"/>
                  </a:cubicBezTo>
                  <a:cubicBezTo>
                    <a:pt x="134" y="0"/>
                    <a:pt x="0" y="135"/>
                    <a:pt x="0" y="300"/>
                  </a:cubicBezTo>
                  <a:cubicBezTo>
                    <a:pt x="0" y="465"/>
                    <a:pt x="134" y="600"/>
                    <a:pt x="300" y="600"/>
                  </a:cubicBezTo>
                  <a:cubicBezTo>
                    <a:pt x="465" y="600"/>
                    <a:pt x="600" y="465"/>
                    <a:pt x="600" y="300"/>
                  </a:cubicBezTo>
                  <a:cubicBezTo>
                    <a:pt x="600" y="135"/>
                    <a:pt x="465" y="0"/>
                    <a:pt x="300" y="0"/>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49" name="Freeform 56"/>
            <p:cNvSpPr>
              <a:spLocks noEditPoints="1"/>
            </p:cNvSpPr>
            <p:nvPr/>
          </p:nvSpPr>
          <p:spPr bwMode="auto">
            <a:xfrm>
              <a:off x="10416891" y="3347947"/>
              <a:ext cx="605746" cy="277348"/>
            </a:xfrm>
            <a:custGeom>
              <a:avLst/>
              <a:gdLst>
                <a:gd name="T0" fmla="*/ 795 w 795"/>
                <a:gd name="T1" fmla="*/ 16 h 364"/>
                <a:gd name="T2" fmla="*/ 778 w 795"/>
                <a:gd name="T3" fmla="*/ 5 h 364"/>
                <a:gd name="T4" fmla="*/ 733 w 795"/>
                <a:gd name="T5" fmla="*/ 45 h 364"/>
                <a:gd name="T6" fmla="*/ 752 w 795"/>
                <a:gd name="T7" fmla="*/ 14 h 364"/>
                <a:gd name="T8" fmla="*/ 733 w 795"/>
                <a:gd name="T9" fmla="*/ 45 h 364"/>
                <a:gd name="T10" fmla="*/ 707 w 795"/>
                <a:gd name="T11" fmla="*/ 54 h 364"/>
                <a:gd name="T12" fmla="*/ 674 w 795"/>
                <a:gd name="T13" fmla="*/ 49 h 364"/>
                <a:gd name="T14" fmla="*/ 629 w 795"/>
                <a:gd name="T15" fmla="*/ 90 h 364"/>
                <a:gd name="T16" fmla="*/ 648 w 795"/>
                <a:gd name="T17" fmla="*/ 61 h 364"/>
                <a:gd name="T18" fmla="*/ 629 w 795"/>
                <a:gd name="T19" fmla="*/ 90 h 364"/>
                <a:gd name="T20" fmla="*/ 603 w 795"/>
                <a:gd name="T21" fmla="*/ 102 h 364"/>
                <a:gd name="T22" fmla="*/ 570 w 795"/>
                <a:gd name="T23" fmla="*/ 94 h 364"/>
                <a:gd name="T24" fmla="*/ 527 w 795"/>
                <a:gd name="T25" fmla="*/ 135 h 364"/>
                <a:gd name="T26" fmla="*/ 544 w 795"/>
                <a:gd name="T27" fmla="*/ 106 h 364"/>
                <a:gd name="T28" fmla="*/ 527 w 795"/>
                <a:gd name="T29" fmla="*/ 135 h 364"/>
                <a:gd name="T30" fmla="*/ 501 w 795"/>
                <a:gd name="T31" fmla="*/ 146 h 364"/>
                <a:gd name="T32" fmla="*/ 466 w 795"/>
                <a:gd name="T33" fmla="*/ 142 h 364"/>
                <a:gd name="T34" fmla="*/ 423 w 795"/>
                <a:gd name="T35" fmla="*/ 182 h 364"/>
                <a:gd name="T36" fmla="*/ 440 w 795"/>
                <a:gd name="T37" fmla="*/ 154 h 364"/>
                <a:gd name="T38" fmla="*/ 423 w 795"/>
                <a:gd name="T39" fmla="*/ 182 h 364"/>
                <a:gd name="T40" fmla="*/ 397 w 795"/>
                <a:gd name="T41" fmla="*/ 194 h 364"/>
                <a:gd name="T42" fmla="*/ 362 w 795"/>
                <a:gd name="T43" fmla="*/ 187 h 364"/>
                <a:gd name="T44" fmla="*/ 319 w 795"/>
                <a:gd name="T45" fmla="*/ 227 h 364"/>
                <a:gd name="T46" fmla="*/ 336 w 795"/>
                <a:gd name="T47" fmla="*/ 198 h 364"/>
                <a:gd name="T48" fmla="*/ 319 w 795"/>
                <a:gd name="T49" fmla="*/ 227 h 364"/>
                <a:gd name="T50" fmla="*/ 293 w 795"/>
                <a:gd name="T51" fmla="*/ 239 h 364"/>
                <a:gd name="T52" fmla="*/ 260 w 795"/>
                <a:gd name="T53" fmla="*/ 232 h 364"/>
                <a:gd name="T54" fmla="*/ 215 w 795"/>
                <a:gd name="T55" fmla="*/ 272 h 364"/>
                <a:gd name="T56" fmla="*/ 234 w 795"/>
                <a:gd name="T57" fmla="*/ 243 h 364"/>
                <a:gd name="T58" fmla="*/ 215 w 795"/>
                <a:gd name="T59" fmla="*/ 272 h 364"/>
                <a:gd name="T60" fmla="*/ 189 w 795"/>
                <a:gd name="T61" fmla="*/ 284 h 364"/>
                <a:gd name="T62" fmla="*/ 156 w 795"/>
                <a:gd name="T63" fmla="*/ 279 h 364"/>
                <a:gd name="T64" fmla="*/ 111 w 795"/>
                <a:gd name="T65" fmla="*/ 319 h 364"/>
                <a:gd name="T66" fmla="*/ 130 w 795"/>
                <a:gd name="T67" fmla="*/ 291 h 364"/>
                <a:gd name="T68" fmla="*/ 111 w 795"/>
                <a:gd name="T69" fmla="*/ 319 h 364"/>
                <a:gd name="T70" fmla="*/ 85 w 795"/>
                <a:gd name="T71" fmla="*/ 331 h 364"/>
                <a:gd name="T72" fmla="*/ 52 w 795"/>
                <a:gd name="T73" fmla="*/ 324 h 364"/>
                <a:gd name="T74" fmla="*/ 7 w 795"/>
                <a:gd name="T75" fmla="*/ 364 h 364"/>
                <a:gd name="T76" fmla="*/ 26 w 795"/>
                <a:gd name="T77" fmla="*/ 336 h 364"/>
                <a:gd name="T78" fmla="*/ 7 w 795"/>
                <a:gd name="T79" fmla="*/ 364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795" h="364">
                  <a:moveTo>
                    <a:pt x="785" y="21"/>
                  </a:moveTo>
                  <a:lnTo>
                    <a:pt x="795" y="16"/>
                  </a:lnTo>
                  <a:lnTo>
                    <a:pt x="785" y="0"/>
                  </a:lnTo>
                  <a:lnTo>
                    <a:pt x="778" y="5"/>
                  </a:lnTo>
                  <a:lnTo>
                    <a:pt x="785" y="21"/>
                  </a:lnTo>
                  <a:close/>
                  <a:moveTo>
                    <a:pt x="733" y="45"/>
                  </a:moveTo>
                  <a:lnTo>
                    <a:pt x="759" y="33"/>
                  </a:lnTo>
                  <a:lnTo>
                    <a:pt x="752" y="14"/>
                  </a:lnTo>
                  <a:lnTo>
                    <a:pt x="726" y="26"/>
                  </a:lnTo>
                  <a:lnTo>
                    <a:pt x="733" y="45"/>
                  </a:lnTo>
                  <a:close/>
                  <a:moveTo>
                    <a:pt x="681" y="66"/>
                  </a:moveTo>
                  <a:lnTo>
                    <a:pt x="707" y="54"/>
                  </a:lnTo>
                  <a:lnTo>
                    <a:pt x="700" y="38"/>
                  </a:lnTo>
                  <a:lnTo>
                    <a:pt x="674" y="49"/>
                  </a:lnTo>
                  <a:lnTo>
                    <a:pt x="681" y="66"/>
                  </a:lnTo>
                  <a:close/>
                  <a:moveTo>
                    <a:pt x="629" y="90"/>
                  </a:moveTo>
                  <a:lnTo>
                    <a:pt x="655" y="78"/>
                  </a:lnTo>
                  <a:lnTo>
                    <a:pt x="648" y="61"/>
                  </a:lnTo>
                  <a:lnTo>
                    <a:pt x="622" y="73"/>
                  </a:lnTo>
                  <a:lnTo>
                    <a:pt x="629" y="90"/>
                  </a:lnTo>
                  <a:close/>
                  <a:moveTo>
                    <a:pt x="579" y="113"/>
                  </a:moveTo>
                  <a:lnTo>
                    <a:pt x="603" y="102"/>
                  </a:lnTo>
                  <a:lnTo>
                    <a:pt x="596" y="83"/>
                  </a:lnTo>
                  <a:lnTo>
                    <a:pt x="570" y="94"/>
                  </a:lnTo>
                  <a:lnTo>
                    <a:pt x="579" y="113"/>
                  </a:lnTo>
                  <a:close/>
                  <a:moveTo>
                    <a:pt x="527" y="135"/>
                  </a:moveTo>
                  <a:lnTo>
                    <a:pt x="553" y="123"/>
                  </a:lnTo>
                  <a:lnTo>
                    <a:pt x="544" y="106"/>
                  </a:lnTo>
                  <a:lnTo>
                    <a:pt x="518" y="118"/>
                  </a:lnTo>
                  <a:lnTo>
                    <a:pt x="527" y="135"/>
                  </a:lnTo>
                  <a:close/>
                  <a:moveTo>
                    <a:pt x="475" y="158"/>
                  </a:moveTo>
                  <a:lnTo>
                    <a:pt x="501" y="146"/>
                  </a:lnTo>
                  <a:lnTo>
                    <a:pt x="492" y="130"/>
                  </a:lnTo>
                  <a:lnTo>
                    <a:pt x="466" y="142"/>
                  </a:lnTo>
                  <a:lnTo>
                    <a:pt x="475" y="158"/>
                  </a:lnTo>
                  <a:close/>
                  <a:moveTo>
                    <a:pt x="423" y="182"/>
                  </a:moveTo>
                  <a:lnTo>
                    <a:pt x="449" y="170"/>
                  </a:lnTo>
                  <a:lnTo>
                    <a:pt x="440" y="154"/>
                  </a:lnTo>
                  <a:lnTo>
                    <a:pt x="414" y="163"/>
                  </a:lnTo>
                  <a:lnTo>
                    <a:pt x="423" y="182"/>
                  </a:lnTo>
                  <a:close/>
                  <a:moveTo>
                    <a:pt x="371" y="203"/>
                  </a:moveTo>
                  <a:lnTo>
                    <a:pt x="397" y="194"/>
                  </a:lnTo>
                  <a:lnTo>
                    <a:pt x="388" y="175"/>
                  </a:lnTo>
                  <a:lnTo>
                    <a:pt x="362" y="187"/>
                  </a:lnTo>
                  <a:lnTo>
                    <a:pt x="371" y="203"/>
                  </a:lnTo>
                  <a:close/>
                  <a:moveTo>
                    <a:pt x="319" y="227"/>
                  </a:moveTo>
                  <a:lnTo>
                    <a:pt x="345" y="215"/>
                  </a:lnTo>
                  <a:lnTo>
                    <a:pt x="336" y="198"/>
                  </a:lnTo>
                  <a:lnTo>
                    <a:pt x="312" y="210"/>
                  </a:lnTo>
                  <a:lnTo>
                    <a:pt x="319" y="227"/>
                  </a:lnTo>
                  <a:close/>
                  <a:moveTo>
                    <a:pt x="267" y="251"/>
                  </a:moveTo>
                  <a:lnTo>
                    <a:pt x="293" y="239"/>
                  </a:lnTo>
                  <a:lnTo>
                    <a:pt x="286" y="222"/>
                  </a:lnTo>
                  <a:lnTo>
                    <a:pt x="260" y="232"/>
                  </a:lnTo>
                  <a:lnTo>
                    <a:pt x="267" y="251"/>
                  </a:lnTo>
                  <a:close/>
                  <a:moveTo>
                    <a:pt x="215" y="272"/>
                  </a:moveTo>
                  <a:lnTo>
                    <a:pt x="241" y="262"/>
                  </a:lnTo>
                  <a:lnTo>
                    <a:pt x="234" y="243"/>
                  </a:lnTo>
                  <a:lnTo>
                    <a:pt x="208" y="255"/>
                  </a:lnTo>
                  <a:lnTo>
                    <a:pt x="215" y="272"/>
                  </a:lnTo>
                  <a:close/>
                  <a:moveTo>
                    <a:pt x="163" y="295"/>
                  </a:moveTo>
                  <a:lnTo>
                    <a:pt x="189" y="284"/>
                  </a:lnTo>
                  <a:lnTo>
                    <a:pt x="182" y="267"/>
                  </a:lnTo>
                  <a:lnTo>
                    <a:pt x="156" y="279"/>
                  </a:lnTo>
                  <a:lnTo>
                    <a:pt x="163" y="295"/>
                  </a:lnTo>
                  <a:close/>
                  <a:moveTo>
                    <a:pt x="111" y="319"/>
                  </a:moveTo>
                  <a:lnTo>
                    <a:pt x="137" y="307"/>
                  </a:lnTo>
                  <a:lnTo>
                    <a:pt x="130" y="291"/>
                  </a:lnTo>
                  <a:lnTo>
                    <a:pt x="104" y="303"/>
                  </a:lnTo>
                  <a:lnTo>
                    <a:pt x="111" y="319"/>
                  </a:lnTo>
                  <a:close/>
                  <a:moveTo>
                    <a:pt x="59" y="343"/>
                  </a:moveTo>
                  <a:lnTo>
                    <a:pt x="85" y="331"/>
                  </a:lnTo>
                  <a:lnTo>
                    <a:pt x="78" y="312"/>
                  </a:lnTo>
                  <a:lnTo>
                    <a:pt x="52" y="324"/>
                  </a:lnTo>
                  <a:lnTo>
                    <a:pt x="59" y="343"/>
                  </a:lnTo>
                  <a:close/>
                  <a:moveTo>
                    <a:pt x="7" y="364"/>
                  </a:moveTo>
                  <a:lnTo>
                    <a:pt x="33" y="352"/>
                  </a:lnTo>
                  <a:lnTo>
                    <a:pt x="26" y="336"/>
                  </a:lnTo>
                  <a:lnTo>
                    <a:pt x="0" y="347"/>
                  </a:lnTo>
                  <a:lnTo>
                    <a:pt x="7" y="364"/>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50" name="Freeform 57"/>
            <p:cNvSpPr>
              <a:spLocks/>
            </p:cNvSpPr>
            <p:nvPr/>
          </p:nvSpPr>
          <p:spPr bwMode="auto">
            <a:xfrm>
              <a:off x="10389461" y="3587198"/>
              <a:ext cx="61718" cy="61718"/>
            </a:xfrm>
            <a:custGeom>
              <a:avLst/>
              <a:gdLst>
                <a:gd name="T0" fmla="*/ 23 w 34"/>
                <a:gd name="T1" fmla="*/ 31 h 34"/>
                <a:gd name="T2" fmla="*/ 3 w 34"/>
                <a:gd name="T3" fmla="*/ 23 h 34"/>
                <a:gd name="T4" fmla="*/ 11 w 34"/>
                <a:gd name="T5" fmla="*/ 4 h 34"/>
                <a:gd name="T6" fmla="*/ 31 w 34"/>
                <a:gd name="T7" fmla="*/ 11 h 34"/>
                <a:gd name="T8" fmla="*/ 23 w 34"/>
                <a:gd name="T9" fmla="*/ 31 h 34"/>
              </a:gdLst>
              <a:ahLst/>
              <a:cxnLst>
                <a:cxn ang="0">
                  <a:pos x="T0" y="T1"/>
                </a:cxn>
                <a:cxn ang="0">
                  <a:pos x="T2" y="T3"/>
                </a:cxn>
                <a:cxn ang="0">
                  <a:pos x="T4" y="T5"/>
                </a:cxn>
                <a:cxn ang="0">
                  <a:pos x="T6" y="T7"/>
                </a:cxn>
                <a:cxn ang="0">
                  <a:pos x="T8" y="T9"/>
                </a:cxn>
              </a:cxnLst>
              <a:rect l="0" t="0" r="r" b="b"/>
              <a:pathLst>
                <a:path w="34" h="34">
                  <a:moveTo>
                    <a:pt x="23" y="31"/>
                  </a:moveTo>
                  <a:cubicBezTo>
                    <a:pt x="16" y="34"/>
                    <a:pt x="7" y="31"/>
                    <a:pt x="3" y="23"/>
                  </a:cubicBezTo>
                  <a:cubicBezTo>
                    <a:pt x="0" y="16"/>
                    <a:pt x="3" y="7"/>
                    <a:pt x="11" y="4"/>
                  </a:cubicBezTo>
                  <a:cubicBezTo>
                    <a:pt x="19" y="0"/>
                    <a:pt x="27" y="4"/>
                    <a:pt x="31" y="11"/>
                  </a:cubicBezTo>
                  <a:cubicBezTo>
                    <a:pt x="34" y="19"/>
                    <a:pt x="31" y="28"/>
                    <a:pt x="23" y="31"/>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51" name="Freeform 58"/>
            <p:cNvSpPr>
              <a:spLocks/>
            </p:cNvSpPr>
            <p:nvPr/>
          </p:nvSpPr>
          <p:spPr bwMode="auto">
            <a:xfrm>
              <a:off x="10995207" y="3325851"/>
              <a:ext cx="70099" cy="65528"/>
            </a:xfrm>
            <a:custGeom>
              <a:avLst/>
              <a:gdLst>
                <a:gd name="T0" fmla="*/ 38 w 92"/>
                <a:gd name="T1" fmla="*/ 86 h 86"/>
                <a:gd name="T2" fmla="*/ 92 w 92"/>
                <a:gd name="T3" fmla="*/ 10 h 86"/>
                <a:gd name="T4" fmla="*/ 0 w 92"/>
                <a:gd name="T5" fmla="*/ 0 h 86"/>
                <a:gd name="T6" fmla="*/ 38 w 92"/>
                <a:gd name="T7" fmla="*/ 86 h 86"/>
              </a:gdLst>
              <a:ahLst/>
              <a:cxnLst>
                <a:cxn ang="0">
                  <a:pos x="T0" y="T1"/>
                </a:cxn>
                <a:cxn ang="0">
                  <a:pos x="T2" y="T3"/>
                </a:cxn>
                <a:cxn ang="0">
                  <a:pos x="T4" y="T5"/>
                </a:cxn>
                <a:cxn ang="0">
                  <a:pos x="T6" y="T7"/>
                </a:cxn>
              </a:cxnLst>
              <a:rect l="0" t="0" r="r" b="b"/>
              <a:pathLst>
                <a:path w="92" h="86">
                  <a:moveTo>
                    <a:pt x="38" y="86"/>
                  </a:moveTo>
                  <a:lnTo>
                    <a:pt x="92" y="10"/>
                  </a:lnTo>
                  <a:lnTo>
                    <a:pt x="0" y="0"/>
                  </a:lnTo>
                  <a:lnTo>
                    <a:pt x="38" y="86"/>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52" name="Freeform 59"/>
            <p:cNvSpPr>
              <a:spLocks noEditPoints="1"/>
            </p:cNvSpPr>
            <p:nvPr/>
          </p:nvSpPr>
          <p:spPr bwMode="auto">
            <a:xfrm>
              <a:off x="9560465" y="2115120"/>
              <a:ext cx="278110" cy="605746"/>
            </a:xfrm>
            <a:custGeom>
              <a:avLst/>
              <a:gdLst>
                <a:gd name="T0" fmla="*/ 365 w 365"/>
                <a:gd name="T1" fmla="*/ 7 h 795"/>
                <a:gd name="T2" fmla="*/ 343 w 365"/>
                <a:gd name="T3" fmla="*/ 10 h 795"/>
                <a:gd name="T4" fmla="*/ 339 w 365"/>
                <a:gd name="T5" fmla="*/ 69 h 795"/>
                <a:gd name="T6" fmla="*/ 332 w 365"/>
                <a:gd name="T7" fmla="*/ 33 h 795"/>
                <a:gd name="T8" fmla="*/ 339 w 365"/>
                <a:gd name="T9" fmla="*/ 69 h 795"/>
                <a:gd name="T10" fmla="*/ 327 w 365"/>
                <a:gd name="T11" fmla="*/ 95 h 795"/>
                <a:gd name="T12" fmla="*/ 298 w 365"/>
                <a:gd name="T13" fmla="*/ 111 h 795"/>
                <a:gd name="T14" fmla="*/ 291 w 365"/>
                <a:gd name="T15" fmla="*/ 173 h 795"/>
                <a:gd name="T16" fmla="*/ 287 w 365"/>
                <a:gd name="T17" fmla="*/ 137 h 795"/>
                <a:gd name="T18" fmla="*/ 291 w 365"/>
                <a:gd name="T19" fmla="*/ 173 h 795"/>
                <a:gd name="T20" fmla="*/ 282 w 365"/>
                <a:gd name="T21" fmla="*/ 199 h 795"/>
                <a:gd name="T22" fmla="*/ 251 w 365"/>
                <a:gd name="T23" fmla="*/ 215 h 795"/>
                <a:gd name="T24" fmla="*/ 246 w 365"/>
                <a:gd name="T25" fmla="*/ 275 h 795"/>
                <a:gd name="T26" fmla="*/ 242 w 365"/>
                <a:gd name="T27" fmla="*/ 241 h 795"/>
                <a:gd name="T28" fmla="*/ 246 w 365"/>
                <a:gd name="T29" fmla="*/ 275 h 795"/>
                <a:gd name="T30" fmla="*/ 235 w 365"/>
                <a:gd name="T31" fmla="*/ 301 h 795"/>
                <a:gd name="T32" fmla="*/ 206 w 365"/>
                <a:gd name="T33" fmla="*/ 319 h 795"/>
                <a:gd name="T34" fmla="*/ 202 w 365"/>
                <a:gd name="T35" fmla="*/ 379 h 795"/>
                <a:gd name="T36" fmla="*/ 194 w 365"/>
                <a:gd name="T37" fmla="*/ 345 h 795"/>
                <a:gd name="T38" fmla="*/ 202 w 365"/>
                <a:gd name="T39" fmla="*/ 379 h 795"/>
                <a:gd name="T40" fmla="*/ 190 w 365"/>
                <a:gd name="T41" fmla="*/ 405 h 795"/>
                <a:gd name="T42" fmla="*/ 161 w 365"/>
                <a:gd name="T43" fmla="*/ 424 h 795"/>
                <a:gd name="T44" fmla="*/ 154 w 365"/>
                <a:gd name="T45" fmla="*/ 483 h 795"/>
                <a:gd name="T46" fmla="*/ 149 w 365"/>
                <a:gd name="T47" fmla="*/ 450 h 795"/>
                <a:gd name="T48" fmla="*/ 154 w 365"/>
                <a:gd name="T49" fmla="*/ 483 h 795"/>
                <a:gd name="T50" fmla="*/ 142 w 365"/>
                <a:gd name="T51" fmla="*/ 509 h 795"/>
                <a:gd name="T52" fmla="*/ 114 w 365"/>
                <a:gd name="T53" fmla="*/ 528 h 795"/>
                <a:gd name="T54" fmla="*/ 109 w 365"/>
                <a:gd name="T55" fmla="*/ 587 h 795"/>
                <a:gd name="T56" fmla="*/ 102 w 365"/>
                <a:gd name="T57" fmla="*/ 554 h 795"/>
                <a:gd name="T58" fmla="*/ 109 w 365"/>
                <a:gd name="T59" fmla="*/ 587 h 795"/>
                <a:gd name="T60" fmla="*/ 97 w 365"/>
                <a:gd name="T61" fmla="*/ 613 h 795"/>
                <a:gd name="T62" fmla="*/ 69 w 365"/>
                <a:gd name="T63" fmla="*/ 632 h 795"/>
                <a:gd name="T64" fmla="*/ 62 w 365"/>
                <a:gd name="T65" fmla="*/ 691 h 795"/>
                <a:gd name="T66" fmla="*/ 57 w 365"/>
                <a:gd name="T67" fmla="*/ 658 h 795"/>
                <a:gd name="T68" fmla="*/ 62 w 365"/>
                <a:gd name="T69" fmla="*/ 691 h 795"/>
                <a:gd name="T70" fmla="*/ 50 w 365"/>
                <a:gd name="T71" fmla="*/ 717 h 795"/>
                <a:gd name="T72" fmla="*/ 22 w 365"/>
                <a:gd name="T73" fmla="*/ 736 h 795"/>
                <a:gd name="T74" fmla="*/ 17 w 365"/>
                <a:gd name="T75" fmla="*/ 795 h 795"/>
                <a:gd name="T76" fmla="*/ 10 w 365"/>
                <a:gd name="T77" fmla="*/ 762 h 795"/>
                <a:gd name="T78" fmla="*/ 17 w 365"/>
                <a:gd name="T79" fmla="*/ 795 h 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65" h="795">
                  <a:moveTo>
                    <a:pt x="362" y="17"/>
                  </a:moveTo>
                  <a:lnTo>
                    <a:pt x="365" y="7"/>
                  </a:lnTo>
                  <a:lnTo>
                    <a:pt x="348" y="0"/>
                  </a:lnTo>
                  <a:lnTo>
                    <a:pt x="343" y="10"/>
                  </a:lnTo>
                  <a:lnTo>
                    <a:pt x="362" y="17"/>
                  </a:lnTo>
                  <a:close/>
                  <a:moveTo>
                    <a:pt x="339" y="69"/>
                  </a:moveTo>
                  <a:lnTo>
                    <a:pt x="351" y="43"/>
                  </a:lnTo>
                  <a:lnTo>
                    <a:pt x="332" y="33"/>
                  </a:lnTo>
                  <a:lnTo>
                    <a:pt x="322" y="59"/>
                  </a:lnTo>
                  <a:lnTo>
                    <a:pt x="339" y="69"/>
                  </a:lnTo>
                  <a:close/>
                  <a:moveTo>
                    <a:pt x="315" y="121"/>
                  </a:moveTo>
                  <a:lnTo>
                    <a:pt x="327" y="95"/>
                  </a:lnTo>
                  <a:lnTo>
                    <a:pt x="310" y="85"/>
                  </a:lnTo>
                  <a:lnTo>
                    <a:pt x="298" y="111"/>
                  </a:lnTo>
                  <a:lnTo>
                    <a:pt x="315" y="121"/>
                  </a:lnTo>
                  <a:close/>
                  <a:moveTo>
                    <a:pt x="291" y="173"/>
                  </a:moveTo>
                  <a:lnTo>
                    <a:pt x="303" y="147"/>
                  </a:lnTo>
                  <a:lnTo>
                    <a:pt x="287" y="137"/>
                  </a:lnTo>
                  <a:lnTo>
                    <a:pt x="275" y="163"/>
                  </a:lnTo>
                  <a:lnTo>
                    <a:pt x="291" y="173"/>
                  </a:lnTo>
                  <a:close/>
                  <a:moveTo>
                    <a:pt x="270" y="225"/>
                  </a:moveTo>
                  <a:lnTo>
                    <a:pt x="282" y="199"/>
                  </a:lnTo>
                  <a:lnTo>
                    <a:pt x="263" y="189"/>
                  </a:lnTo>
                  <a:lnTo>
                    <a:pt x="251" y="215"/>
                  </a:lnTo>
                  <a:lnTo>
                    <a:pt x="270" y="225"/>
                  </a:lnTo>
                  <a:close/>
                  <a:moveTo>
                    <a:pt x="246" y="275"/>
                  </a:moveTo>
                  <a:lnTo>
                    <a:pt x="258" y="249"/>
                  </a:lnTo>
                  <a:lnTo>
                    <a:pt x="242" y="241"/>
                  </a:lnTo>
                  <a:lnTo>
                    <a:pt x="230" y="267"/>
                  </a:lnTo>
                  <a:lnTo>
                    <a:pt x="246" y="275"/>
                  </a:lnTo>
                  <a:close/>
                  <a:moveTo>
                    <a:pt x="223" y="327"/>
                  </a:moveTo>
                  <a:lnTo>
                    <a:pt x="235" y="301"/>
                  </a:lnTo>
                  <a:lnTo>
                    <a:pt x="218" y="293"/>
                  </a:lnTo>
                  <a:lnTo>
                    <a:pt x="206" y="319"/>
                  </a:lnTo>
                  <a:lnTo>
                    <a:pt x="223" y="327"/>
                  </a:lnTo>
                  <a:close/>
                  <a:moveTo>
                    <a:pt x="202" y="379"/>
                  </a:moveTo>
                  <a:lnTo>
                    <a:pt x="211" y="353"/>
                  </a:lnTo>
                  <a:lnTo>
                    <a:pt x="194" y="345"/>
                  </a:lnTo>
                  <a:lnTo>
                    <a:pt x="183" y="371"/>
                  </a:lnTo>
                  <a:lnTo>
                    <a:pt x="202" y="379"/>
                  </a:lnTo>
                  <a:close/>
                  <a:moveTo>
                    <a:pt x="178" y="431"/>
                  </a:moveTo>
                  <a:lnTo>
                    <a:pt x="190" y="405"/>
                  </a:lnTo>
                  <a:lnTo>
                    <a:pt x="171" y="397"/>
                  </a:lnTo>
                  <a:lnTo>
                    <a:pt x="161" y="424"/>
                  </a:lnTo>
                  <a:lnTo>
                    <a:pt x="178" y="431"/>
                  </a:lnTo>
                  <a:close/>
                  <a:moveTo>
                    <a:pt x="154" y="483"/>
                  </a:moveTo>
                  <a:lnTo>
                    <a:pt x="166" y="457"/>
                  </a:lnTo>
                  <a:lnTo>
                    <a:pt x="149" y="450"/>
                  </a:lnTo>
                  <a:lnTo>
                    <a:pt x="138" y="476"/>
                  </a:lnTo>
                  <a:lnTo>
                    <a:pt x="154" y="483"/>
                  </a:lnTo>
                  <a:close/>
                  <a:moveTo>
                    <a:pt x="131" y="535"/>
                  </a:moveTo>
                  <a:lnTo>
                    <a:pt x="142" y="509"/>
                  </a:lnTo>
                  <a:lnTo>
                    <a:pt x="126" y="502"/>
                  </a:lnTo>
                  <a:lnTo>
                    <a:pt x="114" y="528"/>
                  </a:lnTo>
                  <a:lnTo>
                    <a:pt x="131" y="535"/>
                  </a:lnTo>
                  <a:close/>
                  <a:moveTo>
                    <a:pt x="109" y="587"/>
                  </a:moveTo>
                  <a:lnTo>
                    <a:pt x="121" y="561"/>
                  </a:lnTo>
                  <a:lnTo>
                    <a:pt x="102" y="554"/>
                  </a:lnTo>
                  <a:lnTo>
                    <a:pt x="90" y="580"/>
                  </a:lnTo>
                  <a:lnTo>
                    <a:pt x="109" y="587"/>
                  </a:lnTo>
                  <a:close/>
                  <a:moveTo>
                    <a:pt x="86" y="639"/>
                  </a:moveTo>
                  <a:lnTo>
                    <a:pt x="97" y="613"/>
                  </a:lnTo>
                  <a:lnTo>
                    <a:pt x="81" y="606"/>
                  </a:lnTo>
                  <a:lnTo>
                    <a:pt x="69" y="632"/>
                  </a:lnTo>
                  <a:lnTo>
                    <a:pt x="86" y="639"/>
                  </a:lnTo>
                  <a:close/>
                  <a:moveTo>
                    <a:pt x="62" y="691"/>
                  </a:moveTo>
                  <a:lnTo>
                    <a:pt x="74" y="665"/>
                  </a:lnTo>
                  <a:lnTo>
                    <a:pt x="57" y="658"/>
                  </a:lnTo>
                  <a:lnTo>
                    <a:pt x="45" y="684"/>
                  </a:lnTo>
                  <a:lnTo>
                    <a:pt x="62" y="691"/>
                  </a:lnTo>
                  <a:close/>
                  <a:moveTo>
                    <a:pt x="41" y="743"/>
                  </a:moveTo>
                  <a:lnTo>
                    <a:pt x="50" y="717"/>
                  </a:lnTo>
                  <a:lnTo>
                    <a:pt x="34" y="710"/>
                  </a:lnTo>
                  <a:lnTo>
                    <a:pt x="22" y="736"/>
                  </a:lnTo>
                  <a:lnTo>
                    <a:pt x="41" y="743"/>
                  </a:lnTo>
                  <a:close/>
                  <a:moveTo>
                    <a:pt x="17" y="795"/>
                  </a:moveTo>
                  <a:lnTo>
                    <a:pt x="29" y="769"/>
                  </a:lnTo>
                  <a:lnTo>
                    <a:pt x="10" y="762"/>
                  </a:lnTo>
                  <a:lnTo>
                    <a:pt x="0" y="788"/>
                  </a:lnTo>
                  <a:lnTo>
                    <a:pt x="17" y="795"/>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53" name="Freeform 60"/>
            <p:cNvSpPr>
              <a:spLocks/>
            </p:cNvSpPr>
            <p:nvPr/>
          </p:nvSpPr>
          <p:spPr bwMode="auto">
            <a:xfrm>
              <a:off x="9535320" y="2685054"/>
              <a:ext cx="63241" cy="62480"/>
            </a:xfrm>
            <a:custGeom>
              <a:avLst/>
              <a:gdLst>
                <a:gd name="T0" fmla="*/ 31 w 35"/>
                <a:gd name="T1" fmla="*/ 24 h 35"/>
                <a:gd name="T2" fmla="*/ 11 w 35"/>
                <a:gd name="T3" fmla="*/ 31 h 35"/>
                <a:gd name="T4" fmla="*/ 4 w 35"/>
                <a:gd name="T5" fmla="*/ 11 h 35"/>
                <a:gd name="T6" fmla="*/ 24 w 35"/>
                <a:gd name="T7" fmla="*/ 4 h 35"/>
                <a:gd name="T8" fmla="*/ 31 w 35"/>
                <a:gd name="T9" fmla="*/ 24 h 35"/>
              </a:gdLst>
              <a:ahLst/>
              <a:cxnLst>
                <a:cxn ang="0">
                  <a:pos x="T0" y="T1"/>
                </a:cxn>
                <a:cxn ang="0">
                  <a:pos x="T2" y="T3"/>
                </a:cxn>
                <a:cxn ang="0">
                  <a:pos x="T4" y="T5"/>
                </a:cxn>
                <a:cxn ang="0">
                  <a:pos x="T6" y="T7"/>
                </a:cxn>
                <a:cxn ang="0">
                  <a:pos x="T8" y="T9"/>
                </a:cxn>
              </a:cxnLst>
              <a:rect l="0" t="0" r="r" b="b"/>
              <a:pathLst>
                <a:path w="35" h="35">
                  <a:moveTo>
                    <a:pt x="31" y="24"/>
                  </a:moveTo>
                  <a:cubicBezTo>
                    <a:pt x="28" y="31"/>
                    <a:pt x="19" y="35"/>
                    <a:pt x="11" y="31"/>
                  </a:cubicBezTo>
                  <a:cubicBezTo>
                    <a:pt x="4" y="28"/>
                    <a:pt x="0" y="19"/>
                    <a:pt x="4" y="11"/>
                  </a:cubicBezTo>
                  <a:cubicBezTo>
                    <a:pt x="7" y="4"/>
                    <a:pt x="16" y="0"/>
                    <a:pt x="24" y="4"/>
                  </a:cubicBezTo>
                  <a:cubicBezTo>
                    <a:pt x="31" y="7"/>
                    <a:pt x="35" y="16"/>
                    <a:pt x="31" y="24"/>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54" name="Freeform 61"/>
            <p:cNvSpPr>
              <a:spLocks/>
            </p:cNvSpPr>
            <p:nvPr/>
          </p:nvSpPr>
          <p:spPr bwMode="auto">
            <a:xfrm>
              <a:off x="9795144" y="2070165"/>
              <a:ext cx="64765" cy="72385"/>
            </a:xfrm>
            <a:custGeom>
              <a:avLst/>
              <a:gdLst>
                <a:gd name="T0" fmla="*/ 85 w 85"/>
                <a:gd name="T1" fmla="*/ 95 h 95"/>
                <a:gd name="T2" fmla="*/ 76 w 85"/>
                <a:gd name="T3" fmla="*/ 0 h 95"/>
                <a:gd name="T4" fmla="*/ 0 w 85"/>
                <a:gd name="T5" fmla="*/ 57 h 95"/>
                <a:gd name="T6" fmla="*/ 85 w 85"/>
                <a:gd name="T7" fmla="*/ 95 h 95"/>
              </a:gdLst>
              <a:ahLst/>
              <a:cxnLst>
                <a:cxn ang="0">
                  <a:pos x="T0" y="T1"/>
                </a:cxn>
                <a:cxn ang="0">
                  <a:pos x="T2" y="T3"/>
                </a:cxn>
                <a:cxn ang="0">
                  <a:pos x="T4" y="T5"/>
                </a:cxn>
                <a:cxn ang="0">
                  <a:pos x="T6" y="T7"/>
                </a:cxn>
              </a:cxnLst>
              <a:rect l="0" t="0" r="r" b="b"/>
              <a:pathLst>
                <a:path w="85" h="95">
                  <a:moveTo>
                    <a:pt x="85" y="95"/>
                  </a:moveTo>
                  <a:lnTo>
                    <a:pt x="76" y="0"/>
                  </a:lnTo>
                  <a:lnTo>
                    <a:pt x="0" y="57"/>
                  </a:lnTo>
                  <a:lnTo>
                    <a:pt x="85" y="95"/>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55" name="Freeform 62"/>
            <p:cNvSpPr>
              <a:spLocks noEditPoints="1"/>
            </p:cNvSpPr>
            <p:nvPr/>
          </p:nvSpPr>
          <p:spPr bwMode="auto">
            <a:xfrm>
              <a:off x="6864702" y="3347947"/>
              <a:ext cx="605746" cy="277348"/>
            </a:xfrm>
            <a:custGeom>
              <a:avLst/>
              <a:gdLst>
                <a:gd name="T0" fmla="*/ 10 w 795"/>
                <a:gd name="T1" fmla="*/ 0 h 364"/>
                <a:gd name="T2" fmla="*/ 10 w 795"/>
                <a:gd name="T3" fmla="*/ 21 h 364"/>
                <a:gd name="T4" fmla="*/ 69 w 795"/>
                <a:gd name="T5" fmla="*/ 26 h 364"/>
                <a:gd name="T6" fmla="*/ 36 w 795"/>
                <a:gd name="T7" fmla="*/ 33 h 364"/>
                <a:gd name="T8" fmla="*/ 69 w 795"/>
                <a:gd name="T9" fmla="*/ 26 h 364"/>
                <a:gd name="T10" fmla="*/ 95 w 795"/>
                <a:gd name="T11" fmla="*/ 38 h 364"/>
                <a:gd name="T12" fmla="*/ 114 w 795"/>
                <a:gd name="T13" fmla="*/ 66 h 364"/>
                <a:gd name="T14" fmla="*/ 173 w 795"/>
                <a:gd name="T15" fmla="*/ 73 h 364"/>
                <a:gd name="T16" fmla="*/ 140 w 795"/>
                <a:gd name="T17" fmla="*/ 78 h 364"/>
                <a:gd name="T18" fmla="*/ 173 w 795"/>
                <a:gd name="T19" fmla="*/ 73 h 364"/>
                <a:gd name="T20" fmla="*/ 199 w 795"/>
                <a:gd name="T21" fmla="*/ 83 h 364"/>
                <a:gd name="T22" fmla="*/ 218 w 795"/>
                <a:gd name="T23" fmla="*/ 113 h 364"/>
                <a:gd name="T24" fmla="*/ 277 w 795"/>
                <a:gd name="T25" fmla="*/ 118 h 364"/>
                <a:gd name="T26" fmla="*/ 244 w 795"/>
                <a:gd name="T27" fmla="*/ 123 h 364"/>
                <a:gd name="T28" fmla="*/ 277 w 795"/>
                <a:gd name="T29" fmla="*/ 118 h 364"/>
                <a:gd name="T30" fmla="*/ 303 w 795"/>
                <a:gd name="T31" fmla="*/ 130 h 364"/>
                <a:gd name="T32" fmla="*/ 322 w 795"/>
                <a:gd name="T33" fmla="*/ 158 h 364"/>
                <a:gd name="T34" fmla="*/ 381 w 795"/>
                <a:gd name="T35" fmla="*/ 163 h 364"/>
                <a:gd name="T36" fmla="*/ 348 w 795"/>
                <a:gd name="T37" fmla="*/ 170 h 364"/>
                <a:gd name="T38" fmla="*/ 381 w 795"/>
                <a:gd name="T39" fmla="*/ 163 h 364"/>
                <a:gd name="T40" fmla="*/ 407 w 795"/>
                <a:gd name="T41" fmla="*/ 175 h 364"/>
                <a:gd name="T42" fmla="*/ 424 w 795"/>
                <a:gd name="T43" fmla="*/ 203 h 364"/>
                <a:gd name="T44" fmla="*/ 485 w 795"/>
                <a:gd name="T45" fmla="*/ 210 h 364"/>
                <a:gd name="T46" fmla="*/ 450 w 795"/>
                <a:gd name="T47" fmla="*/ 215 h 364"/>
                <a:gd name="T48" fmla="*/ 485 w 795"/>
                <a:gd name="T49" fmla="*/ 210 h 364"/>
                <a:gd name="T50" fmla="*/ 511 w 795"/>
                <a:gd name="T51" fmla="*/ 222 h 364"/>
                <a:gd name="T52" fmla="*/ 528 w 795"/>
                <a:gd name="T53" fmla="*/ 251 h 364"/>
                <a:gd name="T54" fmla="*/ 589 w 795"/>
                <a:gd name="T55" fmla="*/ 255 h 364"/>
                <a:gd name="T56" fmla="*/ 554 w 795"/>
                <a:gd name="T57" fmla="*/ 262 h 364"/>
                <a:gd name="T58" fmla="*/ 589 w 795"/>
                <a:gd name="T59" fmla="*/ 255 h 364"/>
                <a:gd name="T60" fmla="*/ 615 w 795"/>
                <a:gd name="T61" fmla="*/ 267 h 364"/>
                <a:gd name="T62" fmla="*/ 632 w 795"/>
                <a:gd name="T63" fmla="*/ 295 h 364"/>
                <a:gd name="T64" fmla="*/ 691 w 795"/>
                <a:gd name="T65" fmla="*/ 303 h 364"/>
                <a:gd name="T66" fmla="*/ 658 w 795"/>
                <a:gd name="T67" fmla="*/ 307 h 364"/>
                <a:gd name="T68" fmla="*/ 691 w 795"/>
                <a:gd name="T69" fmla="*/ 303 h 364"/>
                <a:gd name="T70" fmla="*/ 717 w 795"/>
                <a:gd name="T71" fmla="*/ 312 h 364"/>
                <a:gd name="T72" fmla="*/ 736 w 795"/>
                <a:gd name="T73" fmla="*/ 343 h 364"/>
                <a:gd name="T74" fmla="*/ 795 w 795"/>
                <a:gd name="T75" fmla="*/ 347 h 364"/>
                <a:gd name="T76" fmla="*/ 762 w 795"/>
                <a:gd name="T77" fmla="*/ 352 h 364"/>
                <a:gd name="T78" fmla="*/ 795 w 795"/>
                <a:gd name="T79" fmla="*/ 347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795" h="364">
                  <a:moveTo>
                    <a:pt x="17" y="5"/>
                  </a:moveTo>
                  <a:lnTo>
                    <a:pt x="10" y="0"/>
                  </a:lnTo>
                  <a:lnTo>
                    <a:pt x="0" y="16"/>
                  </a:lnTo>
                  <a:lnTo>
                    <a:pt x="10" y="21"/>
                  </a:lnTo>
                  <a:lnTo>
                    <a:pt x="17" y="5"/>
                  </a:lnTo>
                  <a:close/>
                  <a:moveTo>
                    <a:pt x="69" y="26"/>
                  </a:moveTo>
                  <a:lnTo>
                    <a:pt x="43" y="14"/>
                  </a:lnTo>
                  <a:lnTo>
                    <a:pt x="36" y="33"/>
                  </a:lnTo>
                  <a:lnTo>
                    <a:pt x="62" y="45"/>
                  </a:lnTo>
                  <a:lnTo>
                    <a:pt x="69" y="26"/>
                  </a:lnTo>
                  <a:close/>
                  <a:moveTo>
                    <a:pt x="121" y="49"/>
                  </a:moveTo>
                  <a:lnTo>
                    <a:pt x="95" y="38"/>
                  </a:lnTo>
                  <a:lnTo>
                    <a:pt x="88" y="54"/>
                  </a:lnTo>
                  <a:lnTo>
                    <a:pt x="114" y="66"/>
                  </a:lnTo>
                  <a:lnTo>
                    <a:pt x="121" y="49"/>
                  </a:lnTo>
                  <a:close/>
                  <a:moveTo>
                    <a:pt x="173" y="73"/>
                  </a:moveTo>
                  <a:lnTo>
                    <a:pt x="147" y="61"/>
                  </a:lnTo>
                  <a:lnTo>
                    <a:pt x="140" y="78"/>
                  </a:lnTo>
                  <a:lnTo>
                    <a:pt x="166" y="90"/>
                  </a:lnTo>
                  <a:lnTo>
                    <a:pt x="173" y="73"/>
                  </a:lnTo>
                  <a:close/>
                  <a:moveTo>
                    <a:pt x="225" y="94"/>
                  </a:moveTo>
                  <a:lnTo>
                    <a:pt x="199" y="83"/>
                  </a:lnTo>
                  <a:lnTo>
                    <a:pt x="192" y="102"/>
                  </a:lnTo>
                  <a:lnTo>
                    <a:pt x="218" y="113"/>
                  </a:lnTo>
                  <a:lnTo>
                    <a:pt x="225" y="94"/>
                  </a:lnTo>
                  <a:close/>
                  <a:moveTo>
                    <a:pt x="277" y="118"/>
                  </a:moveTo>
                  <a:lnTo>
                    <a:pt x="251" y="106"/>
                  </a:lnTo>
                  <a:lnTo>
                    <a:pt x="244" y="123"/>
                  </a:lnTo>
                  <a:lnTo>
                    <a:pt x="270" y="135"/>
                  </a:lnTo>
                  <a:lnTo>
                    <a:pt x="277" y="118"/>
                  </a:lnTo>
                  <a:close/>
                  <a:moveTo>
                    <a:pt x="329" y="142"/>
                  </a:moveTo>
                  <a:lnTo>
                    <a:pt x="303" y="130"/>
                  </a:lnTo>
                  <a:lnTo>
                    <a:pt x="296" y="146"/>
                  </a:lnTo>
                  <a:lnTo>
                    <a:pt x="322" y="158"/>
                  </a:lnTo>
                  <a:lnTo>
                    <a:pt x="329" y="142"/>
                  </a:lnTo>
                  <a:close/>
                  <a:moveTo>
                    <a:pt x="381" y="163"/>
                  </a:moveTo>
                  <a:lnTo>
                    <a:pt x="355" y="154"/>
                  </a:lnTo>
                  <a:lnTo>
                    <a:pt x="348" y="170"/>
                  </a:lnTo>
                  <a:lnTo>
                    <a:pt x="374" y="182"/>
                  </a:lnTo>
                  <a:lnTo>
                    <a:pt x="381" y="163"/>
                  </a:lnTo>
                  <a:close/>
                  <a:moveTo>
                    <a:pt x="433" y="187"/>
                  </a:moveTo>
                  <a:lnTo>
                    <a:pt x="407" y="175"/>
                  </a:lnTo>
                  <a:lnTo>
                    <a:pt x="398" y="194"/>
                  </a:lnTo>
                  <a:lnTo>
                    <a:pt x="424" y="203"/>
                  </a:lnTo>
                  <a:lnTo>
                    <a:pt x="433" y="187"/>
                  </a:lnTo>
                  <a:close/>
                  <a:moveTo>
                    <a:pt x="485" y="210"/>
                  </a:moveTo>
                  <a:lnTo>
                    <a:pt x="459" y="198"/>
                  </a:lnTo>
                  <a:lnTo>
                    <a:pt x="450" y="215"/>
                  </a:lnTo>
                  <a:lnTo>
                    <a:pt x="476" y="227"/>
                  </a:lnTo>
                  <a:lnTo>
                    <a:pt x="485" y="210"/>
                  </a:lnTo>
                  <a:close/>
                  <a:moveTo>
                    <a:pt x="537" y="232"/>
                  </a:moveTo>
                  <a:lnTo>
                    <a:pt x="511" y="222"/>
                  </a:lnTo>
                  <a:lnTo>
                    <a:pt x="502" y="239"/>
                  </a:lnTo>
                  <a:lnTo>
                    <a:pt x="528" y="251"/>
                  </a:lnTo>
                  <a:lnTo>
                    <a:pt x="537" y="232"/>
                  </a:lnTo>
                  <a:close/>
                  <a:moveTo>
                    <a:pt x="589" y="255"/>
                  </a:moveTo>
                  <a:lnTo>
                    <a:pt x="563" y="243"/>
                  </a:lnTo>
                  <a:lnTo>
                    <a:pt x="554" y="262"/>
                  </a:lnTo>
                  <a:lnTo>
                    <a:pt x="580" y="272"/>
                  </a:lnTo>
                  <a:lnTo>
                    <a:pt x="589" y="255"/>
                  </a:lnTo>
                  <a:close/>
                  <a:moveTo>
                    <a:pt x="641" y="279"/>
                  </a:moveTo>
                  <a:lnTo>
                    <a:pt x="615" y="267"/>
                  </a:lnTo>
                  <a:lnTo>
                    <a:pt x="606" y="284"/>
                  </a:lnTo>
                  <a:lnTo>
                    <a:pt x="632" y="295"/>
                  </a:lnTo>
                  <a:lnTo>
                    <a:pt x="641" y="279"/>
                  </a:lnTo>
                  <a:close/>
                  <a:moveTo>
                    <a:pt x="691" y="303"/>
                  </a:moveTo>
                  <a:lnTo>
                    <a:pt x="665" y="291"/>
                  </a:lnTo>
                  <a:lnTo>
                    <a:pt x="658" y="307"/>
                  </a:lnTo>
                  <a:lnTo>
                    <a:pt x="684" y="319"/>
                  </a:lnTo>
                  <a:lnTo>
                    <a:pt x="691" y="303"/>
                  </a:lnTo>
                  <a:close/>
                  <a:moveTo>
                    <a:pt x="743" y="324"/>
                  </a:moveTo>
                  <a:lnTo>
                    <a:pt x="717" y="312"/>
                  </a:lnTo>
                  <a:lnTo>
                    <a:pt x="710" y="331"/>
                  </a:lnTo>
                  <a:lnTo>
                    <a:pt x="736" y="343"/>
                  </a:lnTo>
                  <a:lnTo>
                    <a:pt x="743" y="324"/>
                  </a:lnTo>
                  <a:close/>
                  <a:moveTo>
                    <a:pt x="795" y="347"/>
                  </a:moveTo>
                  <a:lnTo>
                    <a:pt x="769" y="336"/>
                  </a:lnTo>
                  <a:lnTo>
                    <a:pt x="762" y="352"/>
                  </a:lnTo>
                  <a:lnTo>
                    <a:pt x="788" y="364"/>
                  </a:lnTo>
                  <a:lnTo>
                    <a:pt x="795" y="347"/>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56" name="Freeform 63"/>
            <p:cNvSpPr>
              <a:spLocks/>
            </p:cNvSpPr>
            <p:nvPr/>
          </p:nvSpPr>
          <p:spPr bwMode="auto">
            <a:xfrm>
              <a:off x="7436161" y="3587198"/>
              <a:ext cx="60955" cy="61718"/>
            </a:xfrm>
            <a:custGeom>
              <a:avLst/>
              <a:gdLst>
                <a:gd name="T0" fmla="*/ 23 w 34"/>
                <a:gd name="T1" fmla="*/ 4 h 34"/>
                <a:gd name="T2" fmla="*/ 31 w 34"/>
                <a:gd name="T3" fmla="*/ 23 h 34"/>
                <a:gd name="T4" fmla="*/ 11 w 34"/>
                <a:gd name="T5" fmla="*/ 31 h 34"/>
                <a:gd name="T6" fmla="*/ 3 w 34"/>
                <a:gd name="T7" fmla="*/ 11 h 34"/>
                <a:gd name="T8" fmla="*/ 23 w 34"/>
                <a:gd name="T9" fmla="*/ 4 h 34"/>
              </a:gdLst>
              <a:ahLst/>
              <a:cxnLst>
                <a:cxn ang="0">
                  <a:pos x="T0" y="T1"/>
                </a:cxn>
                <a:cxn ang="0">
                  <a:pos x="T2" y="T3"/>
                </a:cxn>
                <a:cxn ang="0">
                  <a:pos x="T4" y="T5"/>
                </a:cxn>
                <a:cxn ang="0">
                  <a:pos x="T6" y="T7"/>
                </a:cxn>
                <a:cxn ang="0">
                  <a:pos x="T8" y="T9"/>
                </a:cxn>
              </a:cxnLst>
              <a:rect l="0" t="0" r="r" b="b"/>
              <a:pathLst>
                <a:path w="34" h="34">
                  <a:moveTo>
                    <a:pt x="23" y="4"/>
                  </a:moveTo>
                  <a:cubicBezTo>
                    <a:pt x="31" y="7"/>
                    <a:pt x="34" y="16"/>
                    <a:pt x="31" y="23"/>
                  </a:cubicBezTo>
                  <a:cubicBezTo>
                    <a:pt x="27" y="31"/>
                    <a:pt x="19" y="34"/>
                    <a:pt x="11" y="31"/>
                  </a:cubicBezTo>
                  <a:cubicBezTo>
                    <a:pt x="3" y="28"/>
                    <a:pt x="0" y="19"/>
                    <a:pt x="3" y="11"/>
                  </a:cubicBezTo>
                  <a:cubicBezTo>
                    <a:pt x="7" y="4"/>
                    <a:pt x="16" y="0"/>
                    <a:pt x="23" y="4"/>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57" name="Freeform 64"/>
            <p:cNvSpPr>
              <a:spLocks/>
            </p:cNvSpPr>
            <p:nvPr/>
          </p:nvSpPr>
          <p:spPr bwMode="auto">
            <a:xfrm>
              <a:off x="6821271" y="3325851"/>
              <a:ext cx="70861" cy="65528"/>
            </a:xfrm>
            <a:custGeom>
              <a:avLst/>
              <a:gdLst>
                <a:gd name="T0" fmla="*/ 93 w 93"/>
                <a:gd name="T1" fmla="*/ 0 h 86"/>
                <a:gd name="T2" fmla="*/ 0 w 93"/>
                <a:gd name="T3" fmla="*/ 10 h 86"/>
                <a:gd name="T4" fmla="*/ 55 w 93"/>
                <a:gd name="T5" fmla="*/ 86 h 86"/>
                <a:gd name="T6" fmla="*/ 93 w 93"/>
                <a:gd name="T7" fmla="*/ 0 h 86"/>
              </a:gdLst>
              <a:ahLst/>
              <a:cxnLst>
                <a:cxn ang="0">
                  <a:pos x="T0" y="T1"/>
                </a:cxn>
                <a:cxn ang="0">
                  <a:pos x="T2" y="T3"/>
                </a:cxn>
                <a:cxn ang="0">
                  <a:pos x="T4" y="T5"/>
                </a:cxn>
                <a:cxn ang="0">
                  <a:pos x="T6" y="T7"/>
                </a:cxn>
              </a:cxnLst>
              <a:rect l="0" t="0" r="r" b="b"/>
              <a:pathLst>
                <a:path w="93" h="86">
                  <a:moveTo>
                    <a:pt x="93" y="0"/>
                  </a:moveTo>
                  <a:lnTo>
                    <a:pt x="0" y="10"/>
                  </a:lnTo>
                  <a:lnTo>
                    <a:pt x="55" y="86"/>
                  </a:lnTo>
                  <a:lnTo>
                    <a:pt x="93" y="0"/>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58" name="Freeform 65"/>
            <p:cNvSpPr>
              <a:spLocks noEditPoints="1"/>
            </p:cNvSpPr>
            <p:nvPr/>
          </p:nvSpPr>
          <p:spPr bwMode="auto">
            <a:xfrm>
              <a:off x="8048766" y="2115120"/>
              <a:ext cx="279634" cy="605746"/>
            </a:xfrm>
            <a:custGeom>
              <a:avLst/>
              <a:gdLst>
                <a:gd name="T0" fmla="*/ 17 w 367"/>
                <a:gd name="T1" fmla="*/ 0 h 795"/>
                <a:gd name="T2" fmla="*/ 5 w 367"/>
                <a:gd name="T3" fmla="*/ 17 h 795"/>
                <a:gd name="T4" fmla="*/ 45 w 367"/>
                <a:gd name="T5" fmla="*/ 59 h 795"/>
                <a:gd name="T6" fmla="*/ 14 w 367"/>
                <a:gd name="T7" fmla="*/ 43 h 795"/>
                <a:gd name="T8" fmla="*/ 45 w 367"/>
                <a:gd name="T9" fmla="*/ 59 h 795"/>
                <a:gd name="T10" fmla="*/ 55 w 367"/>
                <a:gd name="T11" fmla="*/ 85 h 795"/>
                <a:gd name="T12" fmla="*/ 50 w 367"/>
                <a:gd name="T13" fmla="*/ 121 h 795"/>
                <a:gd name="T14" fmla="*/ 90 w 367"/>
                <a:gd name="T15" fmla="*/ 163 h 795"/>
                <a:gd name="T16" fmla="*/ 62 w 367"/>
                <a:gd name="T17" fmla="*/ 147 h 795"/>
                <a:gd name="T18" fmla="*/ 90 w 367"/>
                <a:gd name="T19" fmla="*/ 163 h 795"/>
                <a:gd name="T20" fmla="*/ 102 w 367"/>
                <a:gd name="T21" fmla="*/ 189 h 795"/>
                <a:gd name="T22" fmla="*/ 95 w 367"/>
                <a:gd name="T23" fmla="*/ 225 h 795"/>
                <a:gd name="T24" fmla="*/ 135 w 367"/>
                <a:gd name="T25" fmla="*/ 267 h 795"/>
                <a:gd name="T26" fmla="*/ 107 w 367"/>
                <a:gd name="T27" fmla="*/ 249 h 795"/>
                <a:gd name="T28" fmla="*/ 135 w 367"/>
                <a:gd name="T29" fmla="*/ 267 h 795"/>
                <a:gd name="T30" fmla="*/ 147 w 367"/>
                <a:gd name="T31" fmla="*/ 293 h 795"/>
                <a:gd name="T32" fmla="*/ 142 w 367"/>
                <a:gd name="T33" fmla="*/ 327 h 795"/>
                <a:gd name="T34" fmla="*/ 182 w 367"/>
                <a:gd name="T35" fmla="*/ 371 h 795"/>
                <a:gd name="T36" fmla="*/ 154 w 367"/>
                <a:gd name="T37" fmla="*/ 353 h 795"/>
                <a:gd name="T38" fmla="*/ 182 w 367"/>
                <a:gd name="T39" fmla="*/ 371 h 795"/>
                <a:gd name="T40" fmla="*/ 194 w 367"/>
                <a:gd name="T41" fmla="*/ 397 h 795"/>
                <a:gd name="T42" fmla="*/ 187 w 367"/>
                <a:gd name="T43" fmla="*/ 431 h 795"/>
                <a:gd name="T44" fmla="*/ 227 w 367"/>
                <a:gd name="T45" fmla="*/ 476 h 795"/>
                <a:gd name="T46" fmla="*/ 199 w 367"/>
                <a:gd name="T47" fmla="*/ 457 h 795"/>
                <a:gd name="T48" fmla="*/ 227 w 367"/>
                <a:gd name="T49" fmla="*/ 476 h 795"/>
                <a:gd name="T50" fmla="*/ 239 w 367"/>
                <a:gd name="T51" fmla="*/ 502 h 795"/>
                <a:gd name="T52" fmla="*/ 234 w 367"/>
                <a:gd name="T53" fmla="*/ 535 h 795"/>
                <a:gd name="T54" fmla="*/ 274 w 367"/>
                <a:gd name="T55" fmla="*/ 580 h 795"/>
                <a:gd name="T56" fmla="*/ 246 w 367"/>
                <a:gd name="T57" fmla="*/ 561 h 795"/>
                <a:gd name="T58" fmla="*/ 274 w 367"/>
                <a:gd name="T59" fmla="*/ 580 h 795"/>
                <a:gd name="T60" fmla="*/ 286 w 367"/>
                <a:gd name="T61" fmla="*/ 606 h 795"/>
                <a:gd name="T62" fmla="*/ 279 w 367"/>
                <a:gd name="T63" fmla="*/ 639 h 795"/>
                <a:gd name="T64" fmla="*/ 319 w 367"/>
                <a:gd name="T65" fmla="*/ 684 h 795"/>
                <a:gd name="T66" fmla="*/ 291 w 367"/>
                <a:gd name="T67" fmla="*/ 665 h 795"/>
                <a:gd name="T68" fmla="*/ 319 w 367"/>
                <a:gd name="T69" fmla="*/ 684 h 795"/>
                <a:gd name="T70" fmla="*/ 331 w 367"/>
                <a:gd name="T71" fmla="*/ 710 h 795"/>
                <a:gd name="T72" fmla="*/ 327 w 367"/>
                <a:gd name="T73" fmla="*/ 743 h 795"/>
                <a:gd name="T74" fmla="*/ 367 w 367"/>
                <a:gd name="T75" fmla="*/ 788 h 795"/>
                <a:gd name="T76" fmla="*/ 336 w 367"/>
                <a:gd name="T77" fmla="*/ 769 h 795"/>
                <a:gd name="T78" fmla="*/ 367 w 367"/>
                <a:gd name="T79" fmla="*/ 788 h 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67" h="795">
                  <a:moveTo>
                    <a:pt x="21" y="10"/>
                  </a:moveTo>
                  <a:lnTo>
                    <a:pt x="17" y="0"/>
                  </a:lnTo>
                  <a:lnTo>
                    <a:pt x="0" y="7"/>
                  </a:lnTo>
                  <a:lnTo>
                    <a:pt x="5" y="17"/>
                  </a:lnTo>
                  <a:lnTo>
                    <a:pt x="21" y="10"/>
                  </a:lnTo>
                  <a:close/>
                  <a:moveTo>
                    <a:pt x="45" y="59"/>
                  </a:moveTo>
                  <a:lnTo>
                    <a:pt x="33" y="33"/>
                  </a:lnTo>
                  <a:lnTo>
                    <a:pt x="14" y="43"/>
                  </a:lnTo>
                  <a:lnTo>
                    <a:pt x="26" y="69"/>
                  </a:lnTo>
                  <a:lnTo>
                    <a:pt x="45" y="59"/>
                  </a:lnTo>
                  <a:close/>
                  <a:moveTo>
                    <a:pt x="66" y="111"/>
                  </a:moveTo>
                  <a:lnTo>
                    <a:pt x="55" y="85"/>
                  </a:lnTo>
                  <a:lnTo>
                    <a:pt x="38" y="95"/>
                  </a:lnTo>
                  <a:lnTo>
                    <a:pt x="50" y="121"/>
                  </a:lnTo>
                  <a:lnTo>
                    <a:pt x="66" y="111"/>
                  </a:lnTo>
                  <a:close/>
                  <a:moveTo>
                    <a:pt x="90" y="163"/>
                  </a:moveTo>
                  <a:lnTo>
                    <a:pt x="78" y="137"/>
                  </a:lnTo>
                  <a:lnTo>
                    <a:pt x="62" y="147"/>
                  </a:lnTo>
                  <a:lnTo>
                    <a:pt x="73" y="173"/>
                  </a:lnTo>
                  <a:lnTo>
                    <a:pt x="90" y="163"/>
                  </a:lnTo>
                  <a:close/>
                  <a:moveTo>
                    <a:pt x="114" y="215"/>
                  </a:moveTo>
                  <a:lnTo>
                    <a:pt x="102" y="189"/>
                  </a:lnTo>
                  <a:lnTo>
                    <a:pt x="85" y="199"/>
                  </a:lnTo>
                  <a:lnTo>
                    <a:pt x="95" y="225"/>
                  </a:lnTo>
                  <a:lnTo>
                    <a:pt x="114" y="215"/>
                  </a:lnTo>
                  <a:close/>
                  <a:moveTo>
                    <a:pt x="135" y="267"/>
                  </a:moveTo>
                  <a:lnTo>
                    <a:pt x="125" y="241"/>
                  </a:lnTo>
                  <a:lnTo>
                    <a:pt x="107" y="249"/>
                  </a:lnTo>
                  <a:lnTo>
                    <a:pt x="118" y="275"/>
                  </a:lnTo>
                  <a:lnTo>
                    <a:pt x="135" y="267"/>
                  </a:lnTo>
                  <a:close/>
                  <a:moveTo>
                    <a:pt x="159" y="319"/>
                  </a:moveTo>
                  <a:lnTo>
                    <a:pt x="147" y="293"/>
                  </a:lnTo>
                  <a:lnTo>
                    <a:pt x="130" y="301"/>
                  </a:lnTo>
                  <a:lnTo>
                    <a:pt x="142" y="327"/>
                  </a:lnTo>
                  <a:lnTo>
                    <a:pt x="159" y="319"/>
                  </a:lnTo>
                  <a:close/>
                  <a:moveTo>
                    <a:pt x="182" y="371"/>
                  </a:moveTo>
                  <a:lnTo>
                    <a:pt x="170" y="345"/>
                  </a:lnTo>
                  <a:lnTo>
                    <a:pt x="154" y="353"/>
                  </a:lnTo>
                  <a:lnTo>
                    <a:pt x="166" y="379"/>
                  </a:lnTo>
                  <a:lnTo>
                    <a:pt x="182" y="371"/>
                  </a:lnTo>
                  <a:close/>
                  <a:moveTo>
                    <a:pt x="206" y="424"/>
                  </a:moveTo>
                  <a:lnTo>
                    <a:pt x="194" y="397"/>
                  </a:lnTo>
                  <a:lnTo>
                    <a:pt x="175" y="405"/>
                  </a:lnTo>
                  <a:lnTo>
                    <a:pt x="187" y="431"/>
                  </a:lnTo>
                  <a:lnTo>
                    <a:pt x="206" y="424"/>
                  </a:lnTo>
                  <a:close/>
                  <a:moveTo>
                    <a:pt x="227" y="476"/>
                  </a:moveTo>
                  <a:lnTo>
                    <a:pt x="215" y="450"/>
                  </a:lnTo>
                  <a:lnTo>
                    <a:pt x="199" y="457"/>
                  </a:lnTo>
                  <a:lnTo>
                    <a:pt x="211" y="483"/>
                  </a:lnTo>
                  <a:lnTo>
                    <a:pt x="227" y="476"/>
                  </a:lnTo>
                  <a:close/>
                  <a:moveTo>
                    <a:pt x="251" y="528"/>
                  </a:moveTo>
                  <a:lnTo>
                    <a:pt x="239" y="502"/>
                  </a:lnTo>
                  <a:lnTo>
                    <a:pt x="222" y="509"/>
                  </a:lnTo>
                  <a:lnTo>
                    <a:pt x="234" y="535"/>
                  </a:lnTo>
                  <a:lnTo>
                    <a:pt x="251" y="528"/>
                  </a:lnTo>
                  <a:close/>
                  <a:moveTo>
                    <a:pt x="274" y="580"/>
                  </a:moveTo>
                  <a:lnTo>
                    <a:pt x="263" y="554"/>
                  </a:lnTo>
                  <a:lnTo>
                    <a:pt x="246" y="561"/>
                  </a:lnTo>
                  <a:lnTo>
                    <a:pt x="256" y="587"/>
                  </a:lnTo>
                  <a:lnTo>
                    <a:pt x="274" y="580"/>
                  </a:lnTo>
                  <a:close/>
                  <a:moveTo>
                    <a:pt x="296" y="632"/>
                  </a:moveTo>
                  <a:lnTo>
                    <a:pt x="286" y="606"/>
                  </a:lnTo>
                  <a:lnTo>
                    <a:pt x="267" y="613"/>
                  </a:lnTo>
                  <a:lnTo>
                    <a:pt x="279" y="639"/>
                  </a:lnTo>
                  <a:lnTo>
                    <a:pt x="296" y="632"/>
                  </a:lnTo>
                  <a:close/>
                  <a:moveTo>
                    <a:pt x="319" y="684"/>
                  </a:moveTo>
                  <a:lnTo>
                    <a:pt x="308" y="658"/>
                  </a:lnTo>
                  <a:lnTo>
                    <a:pt x="291" y="665"/>
                  </a:lnTo>
                  <a:lnTo>
                    <a:pt x="303" y="691"/>
                  </a:lnTo>
                  <a:lnTo>
                    <a:pt x="319" y="684"/>
                  </a:lnTo>
                  <a:close/>
                  <a:moveTo>
                    <a:pt x="343" y="736"/>
                  </a:moveTo>
                  <a:lnTo>
                    <a:pt x="331" y="710"/>
                  </a:lnTo>
                  <a:lnTo>
                    <a:pt x="315" y="717"/>
                  </a:lnTo>
                  <a:lnTo>
                    <a:pt x="327" y="743"/>
                  </a:lnTo>
                  <a:lnTo>
                    <a:pt x="343" y="736"/>
                  </a:lnTo>
                  <a:close/>
                  <a:moveTo>
                    <a:pt x="367" y="788"/>
                  </a:moveTo>
                  <a:lnTo>
                    <a:pt x="355" y="762"/>
                  </a:lnTo>
                  <a:lnTo>
                    <a:pt x="336" y="769"/>
                  </a:lnTo>
                  <a:lnTo>
                    <a:pt x="348" y="795"/>
                  </a:lnTo>
                  <a:lnTo>
                    <a:pt x="367" y="788"/>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59" name="Freeform 66"/>
            <p:cNvSpPr>
              <a:spLocks/>
            </p:cNvSpPr>
            <p:nvPr/>
          </p:nvSpPr>
          <p:spPr bwMode="auto">
            <a:xfrm>
              <a:off x="8290302" y="2685054"/>
              <a:ext cx="60955" cy="62480"/>
            </a:xfrm>
            <a:custGeom>
              <a:avLst/>
              <a:gdLst>
                <a:gd name="T0" fmla="*/ 30 w 34"/>
                <a:gd name="T1" fmla="*/ 11 h 35"/>
                <a:gd name="T2" fmla="*/ 23 w 34"/>
                <a:gd name="T3" fmla="*/ 31 h 35"/>
                <a:gd name="T4" fmla="*/ 3 w 34"/>
                <a:gd name="T5" fmla="*/ 24 h 35"/>
                <a:gd name="T6" fmla="*/ 11 w 34"/>
                <a:gd name="T7" fmla="*/ 4 h 35"/>
                <a:gd name="T8" fmla="*/ 30 w 34"/>
                <a:gd name="T9" fmla="*/ 11 h 35"/>
              </a:gdLst>
              <a:ahLst/>
              <a:cxnLst>
                <a:cxn ang="0">
                  <a:pos x="T0" y="T1"/>
                </a:cxn>
                <a:cxn ang="0">
                  <a:pos x="T2" y="T3"/>
                </a:cxn>
                <a:cxn ang="0">
                  <a:pos x="T4" y="T5"/>
                </a:cxn>
                <a:cxn ang="0">
                  <a:pos x="T6" y="T7"/>
                </a:cxn>
                <a:cxn ang="0">
                  <a:pos x="T8" y="T9"/>
                </a:cxn>
              </a:cxnLst>
              <a:rect l="0" t="0" r="r" b="b"/>
              <a:pathLst>
                <a:path w="34" h="35">
                  <a:moveTo>
                    <a:pt x="30" y="11"/>
                  </a:moveTo>
                  <a:cubicBezTo>
                    <a:pt x="34" y="19"/>
                    <a:pt x="30" y="28"/>
                    <a:pt x="23" y="31"/>
                  </a:cubicBezTo>
                  <a:cubicBezTo>
                    <a:pt x="15" y="35"/>
                    <a:pt x="6" y="31"/>
                    <a:pt x="3" y="24"/>
                  </a:cubicBezTo>
                  <a:cubicBezTo>
                    <a:pt x="0" y="16"/>
                    <a:pt x="3" y="7"/>
                    <a:pt x="11" y="4"/>
                  </a:cubicBezTo>
                  <a:cubicBezTo>
                    <a:pt x="18" y="0"/>
                    <a:pt x="27" y="4"/>
                    <a:pt x="30" y="11"/>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60" name="Freeform 67"/>
            <p:cNvSpPr>
              <a:spLocks/>
            </p:cNvSpPr>
            <p:nvPr/>
          </p:nvSpPr>
          <p:spPr bwMode="auto">
            <a:xfrm>
              <a:off x="8027431" y="2071689"/>
              <a:ext cx="64765" cy="70861"/>
            </a:xfrm>
            <a:custGeom>
              <a:avLst/>
              <a:gdLst>
                <a:gd name="T0" fmla="*/ 85 w 85"/>
                <a:gd name="T1" fmla="*/ 55 h 93"/>
                <a:gd name="T2" fmla="*/ 9 w 85"/>
                <a:gd name="T3" fmla="*/ 0 h 93"/>
                <a:gd name="T4" fmla="*/ 0 w 85"/>
                <a:gd name="T5" fmla="*/ 93 h 93"/>
                <a:gd name="T6" fmla="*/ 85 w 85"/>
                <a:gd name="T7" fmla="*/ 55 h 93"/>
              </a:gdLst>
              <a:ahLst/>
              <a:cxnLst>
                <a:cxn ang="0">
                  <a:pos x="T0" y="T1"/>
                </a:cxn>
                <a:cxn ang="0">
                  <a:pos x="T2" y="T3"/>
                </a:cxn>
                <a:cxn ang="0">
                  <a:pos x="T4" y="T5"/>
                </a:cxn>
                <a:cxn ang="0">
                  <a:pos x="T6" y="T7"/>
                </a:cxn>
              </a:cxnLst>
              <a:rect l="0" t="0" r="r" b="b"/>
              <a:pathLst>
                <a:path w="85" h="93">
                  <a:moveTo>
                    <a:pt x="85" y="55"/>
                  </a:moveTo>
                  <a:lnTo>
                    <a:pt x="9" y="0"/>
                  </a:lnTo>
                  <a:lnTo>
                    <a:pt x="0" y="93"/>
                  </a:lnTo>
                  <a:lnTo>
                    <a:pt x="85" y="55"/>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grpSp>
      <p:sp>
        <p:nvSpPr>
          <p:cNvPr id="261" name="Freeform 290"/>
          <p:cNvSpPr>
            <a:spLocks noChangeAspect="1" noChangeArrowheads="1"/>
          </p:cNvSpPr>
          <p:nvPr/>
        </p:nvSpPr>
        <p:spPr bwMode="auto">
          <a:xfrm>
            <a:off x="7052216" y="4011986"/>
            <a:ext cx="600971" cy="465474"/>
          </a:xfrm>
          <a:custGeom>
            <a:avLst/>
            <a:gdLst>
              <a:gd name="T0" fmla="*/ 995 w 996"/>
              <a:gd name="T1" fmla="*/ 409 h 770"/>
              <a:gd name="T2" fmla="*/ 836 w 996"/>
              <a:gd name="T3" fmla="*/ 409 h 770"/>
              <a:gd name="T4" fmla="*/ 543 w 996"/>
              <a:gd name="T5" fmla="*/ 192 h 770"/>
              <a:gd name="T6" fmla="*/ 384 w 996"/>
              <a:gd name="T7" fmla="*/ 275 h 770"/>
              <a:gd name="T8" fmla="*/ 360 w 996"/>
              <a:gd name="T9" fmla="*/ 158 h 770"/>
              <a:gd name="T10" fmla="*/ 702 w 996"/>
              <a:gd name="T11" fmla="*/ 33 h 770"/>
              <a:gd name="T12" fmla="*/ 836 w 996"/>
              <a:gd name="T13" fmla="*/ 133 h 770"/>
              <a:gd name="T14" fmla="*/ 334 w 996"/>
              <a:gd name="T15" fmla="*/ 626 h 770"/>
              <a:gd name="T16" fmla="*/ 276 w 996"/>
              <a:gd name="T17" fmla="*/ 551 h 770"/>
              <a:gd name="T18" fmla="*/ 209 w 996"/>
              <a:gd name="T19" fmla="*/ 484 h 770"/>
              <a:gd name="T20" fmla="*/ 109 w 996"/>
              <a:gd name="T21" fmla="*/ 434 h 770"/>
              <a:gd name="T22" fmla="*/ 159 w 996"/>
              <a:gd name="T23" fmla="*/ 535 h 770"/>
              <a:gd name="T24" fmla="*/ 226 w 996"/>
              <a:gd name="T25" fmla="*/ 602 h 770"/>
              <a:gd name="T26" fmla="*/ 293 w 996"/>
              <a:gd name="T27" fmla="*/ 668 h 770"/>
              <a:gd name="T28" fmla="*/ 393 w 996"/>
              <a:gd name="T29" fmla="*/ 727 h 770"/>
              <a:gd name="T30" fmla="*/ 334 w 996"/>
              <a:gd name="T31" fmla="*/ 626 h 770"/>
              <a:gd name="T32" fmla="*/ 594 w 996"/>
              <a:gd name="T33" fmla="*/ 267 h 770"/>
              <a:gd name="T34" fmla="*/ 443 w 996"/>
              <a:gd name="T35" fmla="*/ 301 h 770"/>
              <a:gd name="T36" fmla="*/ 284 w 996"/>
              <a:gd name="T37" fmla="*/ 217 h 770"/>
              <a:gd name="T38" fmla="*/ 460 w 996"/>
              <a:gd name="T39" fmla="*/ 50 h 770"/>
              <a:gd name="T40" fmla="*/ 184 w 996"/>
              <a:gd name="T41" fmla="*/ 100 h 770"/>
              <a:gd name="T42" fmla="*/ 0 w 996"/>
              <a:gd name="T43" fmla="*/ 66 h 770"/>
              <a:gd name="T44" fmla="*/ 50 w 996"/>
              <a:gd name="T45" fmla="*/ 443 h 770"/>
              <a:gd name="T46" fmla="*/ 234 w 996"/>
              <a:gd name="T47" fmla="*/ 392 h 770"/>
              <a:gd name="T48" fmla="*/ 293 w 996"/>
              <a:gd name="T49" fmla="*/ 468 h 770"/>
              <a:gd name="T50" fmla="*/ 360 w 996"/>
              <a:gd name="T51" fmla="*/ 535 h 770"/>
              <a:gd name="T52" fmla="*/ 426 w 996"/>
              <a:gd name="T53" fmla="*/ 610 h 770"/>
              <a:gd name="T54" fmla="*/ 477 w 996"/>
              <a:gd name="T55" fmla="*/ 727 h 770"/>
              <a:gd name="T56" fmla="*/ 543 w 996"/>
              <a:gd name="T57" fmla="*/ 660 h 770"/>
              <a:gd name="T58" fmla="*/ 485 w 996"/>
              <a:gd name="T59" fmla="*/ 585 h 770"/>
              <a:gd name="T60" fmla="*/ 569 w 996"/>
              <a:gd name="T61" fmla="*/ 668 h 770"/>
              <a:gd name="T62" fmla="*/ 627 w 996"/>
              <a:gd name="T63" fmla="*/ 602 h 770"/>
              <a:gd name="T64" fmla="*/ 652 w 996"/>
              <a:gd name="T65" fmla="*/ 610 h 770"/>
              <a:gd name="T66" fmla="*/ 719 w 996"/>
              <a:gd name="T67" fmla="*/ 543 h 770"/>
              <a:gd name="T68" fmla="*/ 727 w 996"/>
              <a:gd name="T69" fmla="*/ 526 h 770"/>
              <a:gd name="T70" fmla="*/ 786 w 996"/>
              <a:gd name="T71" fmla="*/ 535 h 770"/>
              <a:gd name="T72" fmla="*/ 786 w 996"/>
              <a:gd name="T73" fmla="*/ 468 h 7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96" h="770">
                <a:moveTo>
                  <a:pt x="995" y="100"/>
                </a:moveTo>
                <a:cubicBezTo>
                  <a:pt x="995" y="409"/>
                  <a:pt x="995" y="409"/>
                  <a:pt x="995" y="409"/>
                </a:cubicBezTo>
                <a:cubicBezTo>
                  <a:pt x="995" y="409"/>
                  <a:pt x="928" y="426"/>
                  <a:pt x="920" y="426"/>
                </a:cubicBezTo>
                <a:cubicBezTo>
                  <a:pt x="903" y="426"/>
                  <a:pt x="861" y="443"/>
                  <a:pt x="836" y="409"/>
                </a:cubicBezTo>
                <a:cubicBezTo>
                  <a:pt x="786" y="367"/>
                  <a:pt x="619" y="192"/>
                  <a:pt x="619" y="192"/>
                </a:cubicBezTo>
                <a:cubicBezTo>
                  <a:pt x="619" y="192"/>
                  <a:pt x="594" y="167"/>
                  <a:pt x="543" y="192"/>
                </a:cubicBezTo>
                <a:cubicBezTo>
                  <a:pt x="502" y="217"/>
                  <a:pt x="443" y="250"/>
                  <a:pt x="418" y="259"/>
                </a:cubicBezTo>
                <a:cubicBezTo>
                  <a:pt x="410" y="267"/>
                  <a:pt x="393" y="275"/>
                  <a:pt x="384" y="275"/>
                </a:cubicBezTo>
                <a:cubicBezTo>
                  <a:pt x="351" y="275"/>
                  <a:pt x="326" y="242"/>
                  <a:pt x="326" y="209"/>
                </a:cubicBezTo>
                <a:cubicBezTo>
                  <a:pt x="326" y="183"/>
                  <a:pt x="343" y="167"/>
                  <a:pt x="360" y="158"/>
                </a:cubicBezTo>
                <a:cubicBezTo>
                  <a:pt x="426" y="116"/>
                  <a:pt x="552" y="50"/>
                  <a:pt x="602" y="16"/>
                </a:cubicBezTo>
                <a:cubicBezTo>
                  <a:pt x="635" y="0"/>
                  <a:pt x="652" y="0"/>
                  <a:pt x="702" y="33"/>
                </a:cubicBezTo>
                <a:cubicBezTo>
                  <a:pt x="752" y="83"/>
                  <a:pt x="803" y="125"/>
                  <a:pt x="803" y="125"/>
                </a:cubicBezTo>
                <a:cubicBezTo>
                  <a:pt x="803" y="125"/>
                  <a:pt x="819" y="133"/>
                  <a:pt x="836" y="133"/>
                </a:cubicBezTo>
                <a:cubicBezTo>
                  <a:pt x="878" y="125"/>
                  <a:pt x="995" y="100"/>
                  <a:pt x="995" y="100"/>
                </a:cubicBezTo>
                <a:close/>
                <a:moveTo>
                  <a:pt x="334" y="626"/>
                </a:moveTo>
                <a:cubicBezTo>
                  <a:pt x="343" y="610"/>
                  <a:pt x="343" y="585"/>
                  <a:pt x="326" y="568"/>
                </a:cubicBezTo>
                <a:cubicBezTo>
                  <a:pt x="309" y="551"/>
                  <a:pt x="293" y="551"/>
                  <a:pt x="276" y="551"/>
                </a:cubicBezTo>
                <a:cubicBezTo>
                  <a:pt x="276" y="535"/>
                  <a:pt x="276" y="510"/>
                  <a:pt x="259" y="501"/>
                </a:cubicBezTo>
                <a:cubicBezTo>
                  <a:pt x="251" y="484"/>
                  <a:pt x="226" y="476"/>
                  <a:pt x="209" y="484"/>
                </a:cubicBezTo>
                <a:cubicBezTo>
                  <a:pt x="217" y="468"/>
                  <a:pt x="209" y="443"/>
                  <a:pt x="201" y="426"/>
                </a:cubicBezTo>
                <a:cubicBezTo>
                  <a:pt x="176" y="401"/>
                  <a:pt x="134" y="409"/>
                  <a:pt x="109" y="434"/>
                </a:cubicBezTo>
                <a:cubicBezTo>
                  <a:pt x="92" y="451"/>
                  <a:pt x="75" y="501"/>
                  <a:pt x="92" y="526"/>
                </a:cubicBezTo>
                <a:cubicBezTo>
                  <a:pt x="117" y="551"/>
                  <a:pt x="142" y="535"/>
                  <a:pt x="159" y="535"/>
                </a:cubicBezTo>
                <a:cubicBezTo>
                  <a:pt x="159" y="551"/>
                  <a:pt x="142" y="568"/>
                  <a:pt x="159" y="593"/>
                </a:cubicBezTo>
                <a:cubicBezTo>
                  <a:pt x="176" y="618"/>
                  <a:pt x="209" y="602"/>
                  <a:pt x="226" y="602"/>
                </a:cubicBezTo>
                <a:cubicBezTo>
                  <a:pt x="217" y="618"/>
                  <a:pt x="201" y="643"/>
                  <a:pt x="226" y="668"/>
                </a:cubicBezTo>
                <a:cubicBezTo>
                  <a:pt x="242" y="685"/>
                  <a:pt x="276" y="677"/>
                  <a:pt x="293" y="668"/>
                </a:cubicBezTo>
                <a:cubicBezTo>
                  <a:pt x="284" y="693"/>
                  <a:pt x="268" y="710"/>
                  <a:pt x="293" y="744"/>
                </a:cubicBezTo>
                <a:cubicBezTo>
                  <a:pt x="318" y="769"/>
                  <a:pt x="368" y="752"/>
                  <a:pt x="393" y="727"/>
                </a:cubicBezTo>
                <a:cubicBezTo>
                  <a:pt x="418" y="702"/>
                  <a:pt x="418" y="668"/>
                  <a:pt x="393" y="643"/>
                </a:cubicBezTo>
                <a:cubicBezTo>
                  <a:pt x="376" y="626"/>
                  <a:pt x="360" y="626"/>
                  <a:pt x="334" y="626"/>
                </a:cubicBezTo>
                <a:close/>
                <a:moveTo>
                  <a:pt x="786" y="468"/>
                </a:moveTo>
                <a:cubicBezTo>
                  <a:pt x="610" y="284"/>
                  <a:pt x="694" y="367"/>
                  <a:pt x="594" y="267"/>
                </a:cubicBezTo>
                <a:cubicBezTo>
                  <a:pt x="594" y="267"/>
                  <a:pt x="569" y="234"/>
                  <a:pt x="527" y="259"/>
                </a:cubicBezTo>
                <a:cubicBezTo>
                  <a:pt x="502" y="267"/>
                  <a:pt x="468" y="284"/>
                  <a:pt x="443" y="301"/>
                </a:cubicBezTo>
                <a:cubicBezTo>
                  <a:pt x="418" y="309"/>
                  <a:pt x="393" y="317"/>
                  <a:pt x="384" y="317"/>
                </a:cubicBezTo>
                <a:cubicBezTo>
                  <a:pt x="326" y="317"/>
                  <a:pt x="284" y="267"/>
                  <a:pt x="284" y="217"/>
                </a:cubicBezTo>
                <a:cubicBezTo>
                  <a:pt x="284" y="175"/>
                  <a:pt x="301" y="142"/>
                  <a:pt x="334" y="125"/>
                </a:cubicBezTo>
                <a:cubicBezTo>
                  <a:pt x="368" y="100"/>
                  <a:pt x="460" y="50"/>
                  <a:pt x="460" y="50"/>
                </a:cubicBezTo>
                <a:cubicBezTo>
                  <a:pt x="460" y="50"/>
                  <a:pt x="435" y="8"/>
                  <a:pt x="376" y="8"/>
                </a:cubicBezTo>
                <a:cubicBezTo>
                  <a:pt x="309" y="8"/>
                  <a:pt x="184" y="100"/>
                  <a:pt x="184" y="100"/>
                </a:cubicBezTo>
                <a:cubicBezTo>
                  <a:pt x="184" y="100"/>
                  <a:pt x="150" y="116"/>
                  <a:pt x="100" y="100"/>
                </a:cubicBezTo>
                <a:cubicBezTo>
                  <a:pt x="0" y="66"/>
                  <a:pt x="0" y="66"/>
                  <a:pt x="0" y="66"/>
                </a:cubicBezTo>
                <a:cubicBezTo>
                  <a:pt x="0" y="426"/>
                  <a:pt x="0" y="426"/>
                  <a:pt x="0" y="426"/>
                </a:cubicBezTo>
                <a:cubicBezTo>
                  <a:pt x="0" y="426"/>
                  <a:pt x="25" y="434"/>
                  <a:pt x="50" y="443"/>
                </a:cubicBezTo>
                <a:cubicBezTo>
                  <a:pt x="59" y="426"/>
                  <a:pt x="67" y="409"/>
                  <a:pt x="83" y="392"/>
                </a:cubicBezTo>
                <a:cubicBezTo>
                  <a:pt x="125" y="351"/>
                  <a:pt x="192" y="351"/>
                  <a:pt x="234" y="392"/>
                </a:cubicBezTo>
                <a:cubicBezTo>
                  <a:pt x="242" y="409"/>
                  <a:pt x="251" y="417"/>
                  <a:pt x="251" y="434"/>
                </a:cubicBezTo>
                <a:cubicBezTo>
                  <a:pt x="268" y="443"/>
                  <a:pt x="284" y="451"/>
                  <a:pt x="293" y="468"/>
                </a:cubicBezTo>
                <a:cubicBezTo>
                  <a:pt x="309" y="476"/>
                  <a:pt x="318" y="493"/>
                  <a:pt x="318" y="510"/>
                </a:cubicBezTo>
                <a:cubicBezTo>
                  <a:pt x="334" y="510"/>
                  <a:pt x="351" y="518"/>
                  <a:pt x="360" y="535"/>
                </a:cubicBezTo>
                <a:cubicBezTo>
                  <a:pt x="376" y="551"/>
                  <a:pt x="384" y="568"/>
                  <a:pt x="384" y="585"/>
                </a:cubicBezTo>
                <a:cubicBezTo>
                  <a:pt x="401" y="585"/>
                  <a:pt x="418" y="593"/>
                  <a:pt x="426" y="610"/>
                </a:cubicBezTo>
                <a:cubicBezTo>
                  <a:pt x="451" y="635"/>
                  <a:pt x="460" y="668"/>
                  <a:pt x="451" y="702"/>
                </a:cubicBezTo>
                <a:cubicBezTo>
                  <a:pt x="460" y="702"/>
                  <a:pt x="468" y="718"/>
                  <a:pt x="477" y="727"/>
                </a:cubicBezTo>
                <a:cubicBezTo>
                  <a:pt x="493" y="744"/>
                  <a:pt x="527" y="744"/>
                  <a:pt x="543" y="727"/>
                </a:cubicBezTo>
                <a:cubicBezTo>
                  <a:pt x="560" y="710"/>
                  <a:pt x="560" y="677"/>
                  <a:pt x="543" y="660"/>
                </a:cubicBezTo>
                <a:lnTo>
                  <a:pt x="535" y="660"/>
                </a:lnTo>
                <a:cubicBezTo>
                  <a:pt x="485" y="602"/>
                  <a:pt x="477" y="593"/>
                  <a:pt x="485" y="585"/>
                </a:cubicBezTo>
                <a:cubicBezTo>
                  <a:pt x="493" y="585"/>
                  <a:pt x="502" y="593"/>
                  <a:pt x="560" y="660"/>
                </a:cubicBezTo>
                <a:cubicBezTo>
                  <a:pt x="569" y="668"/>
                  <a:pt x="569" y="668"/>
                  <a:pt x="569" y="668"/>
                </a:cubicBezTo>
                <a:cubicBezTo>
                  <a:pt x="585" y="685"/>
                  <a:pt x="610" y="685"/>
                  <a:pt x="627" y="668"/>
                </a:cubicBezTo>
                <a:cubicBezTo>
                  <a:pt x="644" y="652"/>
                  <a:pt x="644" y="618"/>
                  <a:pt x="627" y="602"/>
                </a:cubicBezTo>
                <a:cubicBezTo>
                  <a:pt x="569" y="535"/>
                  <a:pt x="560" y="526"/>
                  <a:pt x="560" y="518"/>
                </a:cubicBezTo>
                <a:cubicBezTo>
                  <a:pt x="569" y="518"/>
                  <a:pt x="594" y="551"/>
                  <a:pt x="652" y="610"/>
                </a:cubicBezTo>
                <a:cubicBezTo>
                  <a:pt x="669" y="626"/>
                  <a:pt x="702" y="626"/>
                  <a:pt x="719" y="610"/>
                </a:cubicBezTo>
                <a:cubicBezTo>
                  <a:pt x="727" y="593"/>
                  <a:pt x="736" y="568"/>
                  <a:pt x="719" y="543"/>
                </a:cubicBezTo>
                <a:cubicBezTo>
                  <a:pt x="644" y="468"/>
                  <a:pt x="644" y="468"/>
                  <a:pt x="652" y="459"/>
                </a:cubicBezTo>
                <a:lnTo>
                  <a:pt x="727" y="526"/>
                </a:lnTo>
                <a:cubicBezTo>
                  <a:pt x="727" y="535"/>
                  <a:pt x="727" y="535"/>
                  <a:pt x="727" y="535"/>
                </a:cubicBezTo>
                <a:cubicBezTo>
                  <a:pt x="744" y="551"/>
                  <a:pt x="769" y="551"/>
                  <a:pt x="786" y="535"/>
                </a:cubicBezTo>
                <a:cubicBezTo>
                  <a:pt x="803" y="510"/>
                  <a:pt x="803" y="484"/>
                  <a:pt x="786" y="468"/>
                </a:cubicBezTo>
                <a:close/>
                <a:moveTo>
                  <a:pt x="786" y="468"/>
                </a:moveTo>
                <a:lnTo>
                  <a:pt x="786" y="468"/>
                </a:lnTo>
                <a:close/>
              </a:path>
            </a:pathLst>
          </a:custGeom>
          <a:solidFill>
            <a:schemeClr val="bg1"/>
          </a:solidFill>
          <a:ln>
            <a:noFill/>
          </a:ln>
          <a:effectLst/>
          <a:extLst/>
        </p:spPr>
        <p:txBody>
          <a:bodyPr wrap="none" lIns="182843" tIns="91422" rIns="182843" bIns="91422"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62" name="AutoShape 123"/>
          <p:cNvSpPr>
            <a:spLocks noChangeAspect="1"/>
          </p:cNvSpPr>
          <p:nvPr/>
        </p:nvSpPr>
        <p:spPr bwMode="auto">
          <a:xfrm>
            <a:off x="8956636" y="2147097"/>
            <a:ext cx="473018" cy="52045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599" y="6949"/>
                </a:moveTo>
                <a:cubicBezTo>
                  <a:pt x="21599" y="7542"/>
                  <a:pt x="21407" y="8153"/>
                  <a:pt x="21017" y="8781"/>
                </a:cubicBezTo>
                <a:cubicBezTo>
                  <a:pt x="20628" y="9416"/>
                  <a:pt x="20109" y="10015"/>
                  <a:pt x="19458" y="10585"/>
                </a:cubicBezTo>
                <a:cubicBezTo>
                  <a:pt x="18806" y="11152"/>
                  <a:pt x="18040" y="11651"/>
                  <a:pt x="17159" y="12083"/>
                </a:cubicBezTo>
                <a:cubicBezTo>
                  <a:pt x="16275" y="12512"/>
                  <a:pt x="15327" y="12820"/>
                  <a:pt x="14315" y="12996"/>
                </a:cubicBezTo>
                <a:cubicBezTo>
                  <a:pt x="13880" y="13090"/>
                  <a:pt x="13492" y="13284"/>
                  <a:pt x="13151" y="13578"/>
                </a:cubicBezTo>
                <a:cubicBezTo>
                  <a:pt x="12809" y="13872"/>
                  <a:pt x="12641" y="14204"/>
                  <a:pt x="12641" y="14571"/>
                </a:cubicBezTo>
                <a:cubicBezTo>
                  <a:pt x="12641" y="14900"/>
                  <a:pt x="12713" y="15140"/>
                  <a:pt x="12865" y="15293"/>
                </a:cubicBezTo>
                <a:cubicBezTo>
                  <a:pt x="13015" y="15449"/>
                  <a:pt x="13177" y="15596"/>
                  <a:pt x="13364" y="15728"/>
                </a:cubicBezTo>
                <a:cubicBezTo>
                  <a:pt x="13546" y="15866"/>
                  <a:pt x="13717" y="16010"/>
                  <a:pt x="13874" y="16169"/>
                </a:cubicBezTo>
                <a:cubicBezTo>
                  <a:pt x="14032" y="16330"/>
                  <a:pt x="14125" y="16574"/>
                  <a:pt x="14160" y="16903"/>
                </a:cubicBezTo>
                <a:cubicBezTo>
                  <a:pt x="14195" y="17117"/>
                  <a:pt x="14187" y="17340"/>
                  <a:pt x="14133" y="17564"/>
                </a:cubicBezTo>
                <a:cubicBezTo>
                  <a:pt x="14099" y="17696"/>
                  <a:pt x="14200" y="17805"/>
                  <a:pt x="14432" y="17893"/>
                </a:cubicBezTo>
                <a:cubicBezTo>
                  <a:pt x="14667" y="17981"/>
                  <a:pt x="14956" y="18069"/>
                  <a:pt x="15295" y="18154"/>
                </a:cubicBezTo>
                <a:cubicBezTo>
                  <a:pt x="15637" y="18236"/>
                  <a:pt x="15987" y="18342"/>
                  <a:pt x="16344" y="18468"/>
                </a:cubicBezTo>
                <a:cubicBezTo>
                  <a:pt x="16705" y="18595"/>
                  <a:pt x="16975" y="18756"/>
                  <a:pt x="17164" y="18953"/>
                </a:cubicBezTo>
                <a:cubicBezTo>
                  <a:pt x="17266" y="19050"/>
                  <a:pt x="17351" y="19232"/>
                  <a:pt x="17415" y="19511"/>
                </a:cubicBezTo>
                <a:cubicBezTo>
                  <a:pt x="17477" y="19790"/>
                  <a:pt x="17519" y="20090"/>
                  <a:pt x="17535" y="20416"/>
                </a:cubicBezTo>
                <a:cubicBezTo>
                  <a:pt x="17554" y="20727"/>
                  <a:pt x="17527" y="21000"/>
                  <a:pt x="17463" y="21241"/>
                </a:cubicBezTo>
                <a:cubicBezTo>
                  <a:pt x="17394" y="21479"/>
                  <a:pt x="17268" y="21599"/>
                  <a:pt x="17089" y="21599"/>
                </a:cubicBezTo>
                <a:lnTo>
                  <a:pt x="4496" y="21599"/>
                </a:lnTo>
                <a:cubicBezTo>
                  <a:pt x="4328" y="21599"/>
                  <a:pt x="4205" y="21479"/>
                  <a:pt x="4130" y="21241"/>
                </a:cubicBezTo>
                <a:cubicBezTo>
                  <a:pt x="4061" y="21000"/>
                  <a:pt x="4032" y="20727"/>
                  <a:pt x="4048" y="20416"/>
                </a:cubicBezTo>
                <a:cubicBezTo>
                  <a:pt x="4066" y="20090"/>
                  <a:pt x="4109" y="19790"/>
                  <a:pt x="4170" y="19511"/>
                </a:cubicBezTo>
                <a:cubicBezTo>
                  <a:pt x="4235" y="19232"/>
                  <a:pt x="4317" y="19050"/>
                  <a:pt x="4421" y="18953"/>
                </a:cubicBezTo>
                <a:cubicBezTo>
                  <a:pt x="4616" y="18768"/>
                  <a:pt x="4889" y="18606"/>
                  <a:pt x="5239" y="18474"/>
                </a:cubicBezTo>
                <a:cubicBezTo>
                  <a:pt x="5588" y="18345"/>
                  <a:pt x="5933" y="18236"/>
                  <a:pt x="6269" y="18154"/>
                </a:cubicBezTo>
                <a:cubicBezTo>
                  <a:pt x="6606" y="18069"/>
                  <a:pt x="6897" y="17984"/>
                  <a:pt x="7145" y="17901"/>
                </a:cubicBezTo>
                <a:cubicBezTo>
                  <a:pt x="7394" y="17816"/>
                  <a:pt x="7498" y="17705"/>
                  <a:pt x="7463" y="17564"/>
                </a:cubicBezTo>
                <a:cubicBezTo>
                  <a:pt x="7428" y="17432"/>
                  <a:pt x="7412" y="17311"/>
                  <a:pt x="7412" y="17205"/>
                </a:cubicBezTo>
                <a:lnTo>
                  <a:pt x="7412" y="16903"/>
                </a:lnTo>
                <a:cubicBezTo>
                  <a:pt x="7428" y="16574"/>
                  <a:pt x="7519" y="16330"/>
                  <a:pt x="7687" y="16169"/>
                </a:cubicBezTo>
                <a:cubicBezTo>
                  <a:pt x="7853" y="16010"/>
                  <a:pt x="8034" y="15866"/>
                  <a:pt x="8224" y="15728"/>
                </a:cubicBezTo>
                <a:cubicBezTo>
                  <a:pt x="8416" y="15593"/>
                  <a:pt x="8584" y="15446"/>
                  <a:pt x="8729" y="15293"/>
                </a:cubicBezTo>
                <a:cubicBezTo>
                  <a:pt x="8873" y="15140"/>
                  <a:pt x="8945" y="14900"/>
                  <a:pt x="8945" y="14571"/>
                </a:cubicBezTo>
                <a:cubicBezTo>
                  <a:pt x="8945" y="14204"/>
                  <a:pt x="8777" y="13875"/>
                  <a:pt x="8440" y="13578"/>
                </a:cubicBezTo>
                <a:cubicBezTo>
                  <a:pt x="8104" y="13281"/>
                  <a:pt x="7706" y="13090"/>
                  <a:pt x="7247" y="12996"/>
                </a:cubicBezTo>
                <a:cubicBezTo>
                  <a:pt x="6251" y="12811"/>
                  <a:pt x="5311" y="12497"/>
                  <a:pt x="4435" y="12062"/>
                </a:cubicBezTo>
                <a:cubicBezTo>
                  <a:pt x="3554" y="11628"/>
                  <a:pt x="2790" y="11128"/>
                  <a:pt x="2133" y="10570"/>
                </a:cubicBezTo>
                <a:cubicBezTo>
                  <a:pt x="1479" y="10012"/>
                  <a:pt x="958" y="9416"/>
                  <a:pt x="574" y="8781"/>
                </a:cubicBezTo>
                <a:cubicBezTo>
                  <a:pt x="189" y="8153"/>
                  <a:pt x="0" y="7542"/>
                  <a:pt x="0" y="6949"/>
                </a:cubicBezTo>
                <a:lnTo>
                  <a:pt x="0" y="4320"/>
                </a:lnTo>
                <a:cubicBezTo>
                  <a:pt x="0" y="4009"/>
                  <a:pt x="93" y="3756"/>
                  <a:pt x="285" y="3553"/>
                </a:cubicBezTo>
                <a:cubicBezTo>
                  <a:pt x="475" y="3354"/>
                  <a:pt x="712" y="3254"/>
                  <a:pt x="998" y="3254"/>
                </a:cubicBezTo>
                <a:lnTo>
                  <a:pt x="5124" y="3254"/>
                </a:lnTo>
                <a:cubicBezTo>
                  <a:pt x="5108" y="3139"/>
                  <a:pt x="5097" y="3025"/>
                  <a:pt x="5097" y="2901"/>
                </a:cubicBezTo>
                <a:lnTo>
                  <a:pt x="5097" y="2564"/>
                </a:lnTo>
                <a:lnTo>
                  <a:pt x="5097" y="2505"/>
                </a:lnTo>
                <a:cubicBezTo>
                  <a:pt x="5097" y="2005"/>
                  <a:pt x="5118" y="1594"/>
                  <a:pt x="5156" y="1265"/>
                </a:cubicBezTo>
                <a:cubicBezTo>
                  <a:pt x="5193" y="939"/>
                  <a:pt x="5260" y="684"/>
                  <a:pt x="5353" y="499"/>
                </a:cubicBezTo>
                <a:cubicBezTo>
                  <a:pt x="5444" y="320"/>
                  <a:pt x="5580" y="187"/>
                  <a:pt x="5754" y="111"/>
                </a:cubicBezTo>
                <a:cubicBezTo>
                  <a:pt x="5928" y="38"/>
                  <a:pt x="6165" y="0"/>
                  <a:pt x="6464" y="0"/>
                </a:cubicBezTo>
                <a:lnTo>
                  <a:pt x="15132" y="0"/>
                </a:lnTo>
                <a:cubicBezTo>
                  <a:pt x="15410" y="0"/>
                  <a:pt x="15645" y="38"/>
                  <a:pt x="15829" y="111"/>
                </a:cubicBezTo>
                <a:cubicBezTo>
                  <a:pt x="16011" y="187"/>
                  <a:pt x="16149" y="320"/>
                  <a:pt x="16243" y="499"/>
                </a:cubicBezTo>
                <a:cubicBezTo>
                  <a:pt x="16336" y="684"/>
                  <a:pt x="16403" y="939"/>
                  <a:pt x="16435" y="1265"/>
                </a:cubicBezTo>
                <a:cubicBezTo>
                  <a:pt x="16470" y="1594"/>
                  <a:pt x="16486" y="2006"/>
                  <a:pt x="16486" y="2505"/>
                </a:cubicBezTo>
                <a:lnTo>
                  <a:pt x="16486" y="2863"/>
                </a:lnTo>
                <a:cubicBezTo>
                  <a:pt x="16486" y="2989"/>
                  <a:pt x="16478" y="3119"/>
                  <a:pt x="16459" y="3251"/>
                </a:cubicBezTo>
                <a:lnTo>
                  <a:pt x="20603" y="3251"/>
                </a:lnTo>
                <a:cubicBezTo>
                  <a:pt x="20884" y="3251"/>
                  <a:pt x="21119" y="3351"/>
                  <a:pt x="21314" y="3550"/>
                </a:cubicBezTo>
                <a:cubicBezTo>
                  <a:pt x="21503" y="3753"/>
                  <a:pt x="21599" y="4006"/>
                  <a:pt x="21599" y="4317"/>
                </a:cubicBezTo>
                <a:lnTo>
                  <a:pt x="21599" y="6949"/>
                </a:lnTo>
                <a:close/>
                <a:moveTo>
                  <a:pt x="6283" y="10550"/>
                </a:moveTo>
                <a:cubicBezTo>
                  <a:pt x="6072" y="9798"/>
                  <a:pt x="5882" y="8978"/>
                  <a:pt x="5714" y="8082"/>
                </a:cubicBezTo>
                <a:cubicBezTo>
                  <a:pt x="5548" y="7189"/>
                  <a:pt x="5407" y="6299"/>
                  <a:pt x="5287" y="5415"/>
                </a:cubicBezTo>
                <a:lnTo>
                  <a:pt x="1962" y="5415"/>
                </a:lnTo>
                <a:lnTo>
                  <a:pt x="1962" y="6949"/>
                </a:lnTo>
                <a:cubicBezTo>
                  <a:pt x="1962" y="7137"/>
                  <a:pt x="2064" y="7389"/>
                  <a:pt x="2264" y="7709"/>
                </a:cubicBezTo>
                <a:cubicBezTo>
                  <a:pt x="2462" y="8029"/>
                  <a:pt x="2753" y="8358"/>
                  <a:pt x="3126" y="8699"/>
                </a:cubicBezTo>
                <a:cubicBezTo>
                  <a:pt x="3500" y="9040"/>
                  <a:pt x="3954" y="9381"/>
                  <a:pt x="4488" y="9707"/>
                </a:cubicBezTo>
                <a:cubicBezTo>
                  <a:pt x="5022" y="10033"/>
                  <a:pt x="5618" y="10315"/>
                  <a:pt x="6283" y="10550"/>
                </a:cubicBezTo>
                <a:moveTo>
                  <a:pt x="19629" y="5415"/>
                </a:moveTo>
                <a:lnTo>
                  <a:pt x="16280" y="5415"/>
                </a:lnTo>
                <a:cubicBezTo>
                  <a:pt x="16179" y="6299"/>
                  <a:pt x="16043" y="7189"/>
                  <a:pt x="15877" y="8082"/>
                </a:cubicBezTo>
                <a:cubicBezTo>
                  <a:pt x="15712" y="8978"/>
                  <a:pt x="15522" y="9798"/>
                  <a:pt x="15308" y="10550"/>
                </a:cubicBezTo>
                <a:cubicBezTo>
                  <a:pt x="15973" y="10315"/>
                  <a:pt x="16574" y="10033"/>
                  <a:pt x="17105" y="9707"/>
                </a:cubicBezTo>
                <a:cubicBezTo>
                  <a:pt x="17637" y="9381"/>
                  <a:pt x="18091" y="9040"/>
                  <a:pt x="18467" y="8699"/>
                </a:cubicBezTo>
                <a:cubicBezTo>
                  <a:pt x="18844" y="8358"/>
                  <a:pt x="19130" y="8029"/>
                  <a:pt x="19330" y="7709"/>
                </a:cubicBezTo>
                <a:cubicBezTo>
                  <a:pt x="19530" y="7389"/>
                  <a:pt x="19629" y="7137"/>
                  <a:pt x="19629" y="6949"/>
                </a:cubicBezTo>
                <a:lnTo>
                  <a:pt x="19629" y="5415"/>
                </a:lnTo>
                <a:close/>
              </a:path>
            </a:pathLst>
          </a:custGeom>
          <a:solidFill>
            <a:schemeClr val="bg1"/>
          </a:solidFill>
          <a:ln>
            <a:noFill/>
          </a:ln>
          <a:effectLst/>
          <a:extLst/>
        </p:spPr>
        <p:txBody>
          <a:bodyPr lIns="50789" tIns="50789" rIns="50789" bIns="50789" anchor="ctr"/>
          <a:lstStyle/>
          <a:p>
            <a:pPr marL="0" marR="0" lvl="0" indent="0" algn="l" defTabSz="457098" rtl="0" eaLnBrk="1" fontAlgn="auto" latinLnBrk="0" hangingPunct="1">
              <a:lnSpc>
                <a:spcPct val="100000"/>
              </a:lnSpc>
              <a:spcBef>
                <a:spcPts val="0"/>
              </a:spcBef>
              <a:spcAft>
                <a:spcPts val="0"/>
              </a:spcAft>
              <a:buClrTx/>
              <a:buSzTx/>
              <a:buFontTx/>
              <a:buNone/>
              <a:tabLst/>
              <a:defRPr/>
            </a:pPr>
            <a:endParaRPr kumimoji="0" lang="es-ES" sz="3600" b="0" i="0" u="none" strike="noStrike" kern="1200" cap="none" spc="0" normalizeH="0" baseline="0" noProof="0" dirty="0">
              <a:ln>
                <a:noFill/>
              </a:ln>
              <a:solidFill>
                <a:srgbClr val="44CEB9"/>
              </a:solidFill>
              <a:effectLst>
                <a:outerShdw blurRad="38100" dist="38100" dir="2700000" algn="tl">
                  <a:srgbClr val="000000"/>
                </a:outerShdw>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grpSp>
        <p:nvGrpSpPr>
          <p:cNvPr id="263" name="Group 4681"/>
          <p:cNvGrpSpPr>
            <a:grpSpLocks noChangeAspect="1"/>
          </p:cNvGrpSpPr>
          <p:nvPr/>
        </p:nvGrpSpPr>
        <p:grpSpPr bwMode="auto">
          <a:xfrm>
            <a:off x="7636259" y="2599395"/>
            <a:ext cx="467611" cy="612891"/>
            <a:chOff x="4576763" y="2300287"/>
            <a:chExt cx="276225" cy="361950"/>
          </a:xfrm>
          <a:solidFill>
            <a:schemeClr val="bg1"/>
          </a:solidFill>
        </p:grpSpPr>
        <p:sp>
          <p:nvSpPr>
            <p:cNvPr id="264" name="Freeform 250"/>
            <p:cNvSpPr>
              <a:spLocks noChangeArrowheads="1"/>
            </p:cNvSpPr>
            <p:nvPr/>
          </p:nvSpPr>
          <p:spPr bwMode="auto">
            <a:xfrm>
              <a:off x="4576763" y="2541587"/>
              <a:ext cx="120650" cy="120650"/>
            </a:xfrm>
            <a:custGeom>
              <a:avLst/>
              <a:gdLst>
                <a:gd name="T0" fmla="*/ 92 w 336"/>
                <a:gd name="T1" fmla="*/ 0 h 336"/>
                <a:gd name="T2" fmla="*/ 0 w 336"/>
                <a:gd name="T3" fmla="*/ 243 h 336"/>
                <a:gd name="T4" fmla="*/ 159 w 336"/>
                <a:gd name="T5" fmla="*/ 193 h 336"/>
                <a:gd name="T6" fmla="*/ 251 w 336"/>
                <a:gd name="T7" fmla="*/ 335 h 336"/>
                <a:gd name="T8" fmla="*/ 335 w 336"/>
                <a:gd name="T9" fmla="*/ 84 h 336"/>
                <a:gd name="T10" fmla="*/ 251 w 336"/>
                <a:gd name="T11" fmla="*/ 9 h 336"/>
                <a:gd name="T12" fmla="*/ 92 w 336"/>
                <a:gd name="T13" fmla="*/ 0 h 336"/>
                <a:gd name="T14" fmla="*/ 92 w 336"/>
                <a:gd name="T15" fmla="*/ 0 h 336"/>
                <a:gd name="T16" fmla="*/ 92 w 336"/>
                <a:gd name="T17" fmla="*/ 0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6" h="336">
                  <a:moveTo>
                    <a:pt x="92" y="0"/>
                  </a:moveTo>
                  <a:lnTo>
                    <a:pt x="0" y="243"/>
                  </a:lnTo>
                  <a:lnTo>
                    <a:pt x="159" y="193"/>
                  </a:lnTo>
                  <a:lnTo>
                    <a:pt x="251" y="335"/>
                  </a:lnTo>
                  <a:lnTo>
                    <a:pt x="335" y="84"/>
                  </a:lnTo>
                  <a:lnTo>
                    <a:pt x="251" y="9"/>
                  </a:lnTo>
                  <a:lnTo>
                    <a:pt x="92" y="0"/>
                  </a:lnTo>
                  <a:close/>
                  <a:moveTo>
                    <a:pt x="92" y="0"/>
                  </a:moveTo>
                  <a:lnTo>
                    <a:pt x="92" y="0"/>
                  </a:lnTo>
                  <a:close/>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65" name="Freeform 251"/>
            <p:cNvSpPr>
              <a:spLocks noChangeArrowheads="1"/>
            </p:cNvSpPr>
            <p:nvPr/>
          </p:nvSpPr>
          <p:spPr bwMode="auto">
            <a:xfrm>
              <a:off x="4576763" y="2541587"/>
              <a:ext cx="120650" cy="120650"/>
            </a:xfrm>
            <a:custGeom>
              <a:avLst/>
              <a:gdLst>
                <a:gd name="T0" fmla="*/ 92 w 336"/>
                <a:gd name="T1" fmla="*/ 0 h 336"/>
                <a:gd name="T2" fmla="*/ 0 w 336"/>
                <a:gd name="T3" fmla="*/ 243 h 336"/>
                <a:gd name="T4" fmla="*/ 159 w 336"/>
                <a:gd name="T5" fmla="*/ 193 h 336"/>
                <a:gd name="T6" fmla="*/ 251 w 336"/>
                <a:gd name="T7" fmla="*/ 335 h 336"/>
                <a:gd name="T8" fmla="*/ 335 w 336"/>
                <a:gd name="T9" fmla="*/ 84 h 336"/>
                <a:gd name="T10" fmla="*/ 251 w 336"/>
                <a:gd name="T11" fmla="*/ 9 h 336"/>
                <a:gd name="T12" fmla="*/ 92 w 336"/>
                <a:gd name="T13" fmla="*/ 0 h 336"/>
              </a:gdLst>
              <a:ahLst/>
              <a:cxnLst>
                <a:cxn ang="0">
                  <a:pos x="T0" y="T1"/>
                </a:cxn>
                <a:cxn ang="0">
                  <a:pos x="T2" y="T3"/>
                </a:cxn>
                <a:cxn ang="0">
                  <a:pos x="T4" y="T5"/>
                </a:cxn>
                <a:cxn ang="0">
                  <a:pos x="T6" y="T7"/>
                </a:cxn>
                <a:cxn ang="0">
                  <a:pos x="T8" y="T9"/>
                </a:cxn>
                <a:cxn ang="0">
                  <a:pos x="T10" y="T11"/>
                </a:cxn>
                <a:cxn ang="0">
                  <a:pos x="T12" y="T13"/>
                </a:cxn>
              </a:cxnLst>
              <a:rect l="0" t="0" r="r" b="b"/>
              <a:pathLst>
                <a:path w="336" h="336">
                  <a:moveTo>
                    <a:pt x="92" y="0"/>
                  </a:moveTo>
                  <a:lnTo>
                    <a:pt x="0" y="243"/>
                  </a:lnTo>
                  <a:lnTo>
                    <a:pt x="159" y="193"/>
                  </a:lnTo>
                  <a:lnTo>
                    <a:pt x="251" y="335"/>
                  </a:lnTo>
                  <a:lnTo>
                    <a:pt x="335" y="84"/>
                  </a:lnTo>
                  <a:lnTo>
                    <a:pt x="251" y="9"/>
                  </a:lnTo>
                  <a:lnTo>
                    <a:pt x="92" y="0"/>
                  </a:lnTo>
                </a:path>
              </a:pathLst>
            </a:custGeom>
            <a:grpFill/>
            <a:ln>
              <a:noFill/>
            </a:ln>
            <a:effectLst/>
            <a:extLst>
              <a:ext uri="{91240B29-F687-4f45-9708-019B960494DF}">
                <a14:hiddenLine xmlns="" xmlns:a14="http://schemas.microsoft.com/office/drawing/2010/main" w="9525" cap="flat">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66" name="Freeform 252"/>
            <p:cNvSpPr>
              <a:spLocks noChangeArrowheads="1"/>
            </p:cNvSpPr>
            <p:nvPr/>
          </p:nvSpPr>
          <p:spPr bwMode="auto">
            <a:xfrm>
              <a:off x="4610100" y="2541587"/>
              <a:ext cx="1588" cy="1587"/>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a:noFill/>
            </a:ln>
            <a:effectLst/>
            <a:extLst>
              <a:ext uri="{91240B29-F687-4f45-9708-019B960494DF}">
                <a14:hiddenLine xmlns="" xmlns:a14="http://schemas.microsoft.com/office/drawing/2010/main" w="9525" cap="flat">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67" name="Freeform 253"/>
            <p:cNvSpPr>
              <a:spLocks noChangeArrowheads="1"/>
            </p:cNvSpPr>
            <p:nvPr/>
          </p:nvSpPr>
          <p:spPr bwMode="auto">
            <a:xfrm>
              <a:off x="4732338" y="2541587"/>
              <a:ext cx="120650" cy="120650"/>
            </a:xfrm>
            <a:custGeom>
              <a:avLst/>
              <a:gdLst>
                <a:gd name="T0" fmla="*/ 251 w 336"/>
                <a:gd name="T1" fmla="*/ 0 h 336"/>
                <a:gd name="T2" fmla="*/ 84 w 336"/>
                <a:gd name="T3" fmla="*/ 9 h 336"/>
                <a:gd name="T4" fmla="*/ 0 w 336"/>
                <a:gd name="T5" fmla="*/ 84 h 336"/>
                <a:gd name="T6" fmla="*/ 92 w 336"/>
                <a:gd name="T7" fmla="*/ 335 h 336"/>
                <a:gd name="T8" fmla="*/ 176 w 336"/>
                <a:gd name="T9" fmla="*/ 193 h 336"/>
                <a:gd name="T10" fmla="*/ 335 w 336"/>
                <a:gd name="T11" fmla="*/ 243 h 336"/>
                <a:gd name="T12" fmla="*/ 251 w 336"/>
                <a:gd name="T13" fmla="*/ 0 h 336"/>
                <a:gd name="T14" fmla="*/ 251 w 336"/>
                <a:gd name="T15" fmla="*/ 0 h 336"/>
                <a:gd name="T16" fmla="*/ 251 w 336"/>
                <a:gd name="T17" fmla="*/ 0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6" h="336">
                  <a:moveTo>
                    <a:pt x="251" y="0"/>
                  </a:moveTo>
                  <a:lnTo>
                    <a:pt x="84" y="9"/>
                  </a:lnTo>
                  <a:lnTo>
                    <a:pt x="0" y="84"/>
                  </a:lnTo>
                  <a:lnTo>
                    <a:pt x="92" y="335"/>
                  </a:lnTo>
                  <a:lnTo>
                    <a:pt x="176" y="193"/>
                  </a:lnTo>
                  <a:lnTo>
                    <a:pt x="335" y="243"/>
                  </a:lnTo>
                  <a:lnTo>
                    <a:pt x="251" y="0"/>
                  </a:lnTo>
                  <a:close/>
                  <a:moveTo>
                    <a:pt x="251" y="0"/>
                  </a:moveTo>
                  <a:lnTo>
                    <a:pt x="251" y="0"/>
                  </a:lnTo>
                  <a:close/>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68" name="Freeform 254"/>
            <p:cNvSpPr>
              <a:spLocks noChangeArrowheads="1"/>
            </p:cNvSpPr>
            <p:nvPr/>
          </p:nvSpPr>
          <p:spPr bwMode="auto">
            <a:xfrm>
              <a:off x="4732338" y="2541587"/>
              <a:ext cx="120650" cy="120650"/>
            </a:xfrm>
            <a:custGeom>
              <a:avLst/>
              <a:gdLst>
                <a:gd name="T0" fmla="*/ 251 w 336"/>
                <a:gd name="T1" fmla="*/ 0 h 336"/>
                <a:gd name="T2" fmla="*/ 84 w 336"/>
                <a:gd name="T3" fmla="*/ 9 h 336"/>
                <a:gd name="T4" fmla="*/ 0 w 336"/>
                <a:gd name="T5" fmla="*/ 84 h 336"/>
                <a:gd name="T6" fmla="*/ 92 w 336"/>
                <a:gd name="T7" fmla="*/ 335 h 336"/>
                <a:gd name="T8" fmla="*/ 176 w 336"/>
                <a:gd name="T9" fmla="*/ 193 h 336"/>
                <a:gd name="T10" fmla="*/ 335 w 336"/>
                <a:gd name="T11" fmla="*/ 243 h 336"/>
                <a:gd name="T12" fmla="*/ 251 w 336"/>
                <a:gd name="T13" fmla="*/ 0 h 336"/>
              </a:gdLst>
              <a:ahLst/>
              <a:cxnLst>
                <a:cxn ang="0">
                  <a:pos x="T0" y="T1"/>
                </a:cxn>
                <a:cxn ang="0">
                  <a:pos x="T2" y="T3"/>
                </a:cxn>
                <a:cxn ang="0">
                  <a:pos x="T4" y="T5"/>
                </a:cxn>
                <a:cxn ang="0">
                  <a:pos x="T6" y="T7"/>
                </a:cxn>
                <a:cxn ang="0">
                  <a:pos x="T8" y="T9"/>
                </a:cxn>
                <a:cxn ang="0">
                  <a:pos x="T10" y="T11"/>
                </a:cxn>
                <a:cxn ang="0">
                  <a:pos x="T12" y="T13"/>
                </a:cxn>
              </a:cxnLst>
              <a:rect l="0" t="0" r="r" b="b"/>
              <a:pathLst>
                <a:path w="336" h="336">
                  <a:moveTo>
                    <a:pt x="251" y="0"/>
                  </a:moveTo>
                  <a:lnTo>
                    <a:pt x="84" y="9"/>
                  </a:lnTo>
                  <a:lnTo>
                    <a:pt x="0" y="84"/>
                  </a:lnTo>
                  <a:lnTo>
                    <a:pt x="92" y="335"/>
                  </a:lnTo>
                  <a:lnTo>
                    <a:pt x="176" y="193"/>
                  </a:lnTo>
                  <a:lnTo>
                    <a:pt x="335" y="243"/>
                  </a:lnTo>
                  <a:lnTo>
                    <a:pt x="251" y="0"/>
                  </a:lnTo>
                </a:path>
              </a:pathLst>
            </a:custGeom>
            <a:grpFill/>
            <a:ln>
              <a:noFill/>
            </a:ln>
            <a:effectLst/>
            <a:extLst>
              <a:ext uri="{91240B29-F687-4f45-9708-019B960494DF}">
                <a14:hiddenLine xmlns="" xmlns:a14="http://schemas.microsoft.com/office/drawing/2010/main" w="9525" cap="flat">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69" name="Freeform 255"/>
            <p:cNvSpPr>
              <a:spLocks noChangeArrowheads="1"/>
            </p:cNvSpPr>
            <p:nvPr/>
          </p:nvSpPr>
          <p:spPr bwMode="auto">
            <a:xfrm>
              <a:off x="4822825" y="2541587"/>
              <a:ext cx="1588" cy="1587"/>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a:noFill/>
            </a:ln>
            <a:effectLst/>
            <a:extLst>
              <a:ext uri="{91240B29-F687-4f45-9708-019B960494DF}">
                <a14:hiddenLine xmlns="" xmlns:a14="http://schemas.microsoft.com/office/drawing/2010/main" w="9525" cap="flat">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70" name="Freeform 256"/>
            <p:cNvSpPr>
              <a:spLocks noChangeArrowheads="1"/>
            </p:cNvSpPr>
            <p:nvPr/>
          </p:nvSpPr>
          <p:spPr bwMode="auto">
            <a:xfrm>
              <a:off x="4586288" y="2300287"/>
              <a:ext cx="261937" cy="258762"/>
            </a:xfrm>
            <a:custGeom>
              <a:avLst/>
              <a:gdLst>
                <a:gd name="T0" fmla="*/ 618 w 728"/>
                <a:gd name="T1" fmla="*/ 619 h 720"/>
                <a:gd name="T2" fmla="*/ 627 w 728"/>
                <a:gd name="T3" fmla="*/ 469 h 720"/>
                <a:gd name="T4" fmla="*/ 727 w 728"/>
                <a:gd name="T5" fmla="*/ 360 h 720"/>
                <a:gd name="T6" fmla="*/ 627 w 728"/>
                <a:gd name="T7" fmla="*/ 251 h 720"/>
                <a:gd name="T8" fmla="*/ 618 w 728"/>
                <a:gd name="T9" fmla="*/ 101 h 720"/>
                <a:gd name="T10" fmla="*/ 468 w 728"/>
                <a:gd name="T11" fmla="*/ 92 h 720"/>
                <a:gd name="T12" fmla="*/ 359 w 728"/>
                <a:gd name="T13" fmla="*/ 0 h 720"/>
                <a:gd name="T14" fmla="*/ 250 w 728"/>
                <a:gd name="T15" fmla="*/ 92 h 720"/>
                <a:gd name="T16" fmla="*/ 100 w 728"/>
                <a:gd name="T17" fmla="*/ 101 h 720"/>
                <a:gd name="T18" fmla="*/ 92 w 728"/>
                <a:gd name="T19" fmla="*/ 251 h 720"/>
                <a:gd name="T20" fmla="*/ 0 w 728"/>
                <a:gd name="T21" fmla="*/ 360 h 720"/>
                <a:gd name="T22" fmla="*/ 92 w 728"/>
                <a:gd name="T23" fmla="*/ 469 h 720"/>
                <a:gd name="T24" fmla="*/ 100 w 728"/>
                <a:gd name="T25" fmla="*/ 619 h 720"/>
                <a:gd name="T26" fmla="*/ 250 w 728"/>
                <a:gd name="T27" fmla="*/ 628 h 720"/>
                <a:gd name="T28" fmla="*/ 359 w 728"/>
                <a:gd name="T29" fmla="*/ 719 h 720"/>
                <a:gd name="T30" fmla="*/ 468 w 728"/>
                <a:gd name="T31" fmla="*/ 628 h 720"/>
                <a:gd name="T32" fmla="*/ 618 w 728"/>
                <a:gd name="T33" fmla="*/ 619 h 720"/>
                <a:gd name="T34" fmla="*/ 359 w 728"/>
                <a:gd name="T35" fmla="*/ 561 h 720"/>
                <a:gd name="T36" fmla="*/ 159 w 728"/>
                <a:gd name="T37" fmla="*/ 360 h 720"/>
                <a:gd name="T38" fmla="*/ 359 w 728"/>
                <a:gd name="T39" fmla="*/ 159 h 720"/>
                <a:gd name="T40" fmla="*/ 560 w 728"/>
                <a:gd name="T41" fmla="*/ 360 h 720"/>
                <a:gd name="T42" fmla="*/ 359 w 728"/>
                <a:gd name="T43" fmla="*/ 561 h 720"/>
                <a:gd name="T44" fmla="*/ 359 w 728"/>
                <a:gd name="T45" fmla="*/ 561 h 720"/>
                <a:gd name="T46" fmla="*/ 359 w 728"/>
                <a:gd name="T47" fmla="*/ 561 h 7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28" h="720">
                  <a:moveTo>
                    <a:pt x="618" y="619"/>
                  </a:moveTo>
                  <a:cubicBezTo>
                    <a:pt x="627" y="469"/>
                    <a:pt x="627" y="469"/>
                    <a:pt x="627" y="469"/>
                  </a:cubicBezTo>
                  <a:cubicBezTo>
                    <a:pt x="727" y="360"/>
                    <a:pt x="727" y="360"/>
                    <a:pt x="727" y="360"/>
                  </a:cubicBezTo>
                  <a:cubicBezTo>
                    <a:pt x="627" y="251"/>
                    <a:pt x="627" y="251"/>
                    <a:pt x="627" y="251"/>
                  </a:cubicBezTo>
                  <a:cubicBezTo>
                    <a:pt x="618" y="101"/>
                    <a:pt x="618" y="101"/>
                    <a:pt x="618" y="101"/>
                  </a:cubicBezTo>
                  <a:cubicBezTo>
                    <a:pt x="468" y="92"/>
                    <a:pt x="468" y="92"/>
                    <a:pt x="468" y="92"/>
                  </a:cubicBezTo>
                  <a:cubicBezTo>
                    <a:pt x="359" y="0"/>
                    <a:pt x="359" y="0"/>
                    <a:pt x="359" y="0"/>
                  </a:cubicBezTo>
                  <a:cubicBezTo>
                    <a:pt x="250" y="92"/>
                    <a:pt x="250" y="92"/>
                    <a:pt x="250" y="92"/>
                  </a:cubicBezTo>
                  <a:cubicBezTo>
                    <a:pt x="100" y="101"/>
                    <a:pt x="100" y="101"/>
                    <a:pt x="100" y="101"/>
                  </a:cubicBezTo>
                  <a:cubicBezTo>
                    <a:pt x="92" y="251"/>
                    <a:pt x="92" y="251"/>
                    <a:pt x="92" y="251"/>
                  </a:cubicBezTo>
                  <a:cubicBezTo>
                    <a:pt x="0" y="360"/>
                    <a:pt x="0" y="360"/>
                    <a:pt x="0" y="360"/>
                  </a:cubicBezTo>
                  <a:cubicBezTo>
                    <a:pt x="92" y="469"/>
                    <a:pt x="92" y="469"/>
                    <a:pt x="92" y="469"/>
                  </a:cubicBezTo>
                  <a:cubicBezTo>
                    <a:pt x="100" y="619"/>
                    <a:pt x="100" y="619"/>
                    <a:pt x="100" y="619"/>
                  </a:cubicBezTo>
                  <a:cubicBezTo>
                    <a:pt x="250" y="628"/>
                    <a:pt x="250" y="628"/>
                    <a:pt x="250" y="628"/>
                  </a:cubicBezTo>
                  <a:cubicBezTo>
                    <a:pt x="359" y="719"/>
                    <a:pt x="359" y="719"/>
                    <a:pt x="359" y="719"/>
                  </a:cubicBezTo>
                  <a:cubicBezTo>
                    <a:pt x="468" y="628"/>
                    <a:pt x="468" y="628"/>
                    <a:pt x="468" y="628"/>
                  </a:cubicBezTo>
                  <a:lnTo>
                    <a:pt x="618" y="619"/>
                  </a:lnTo>
                  <a:close/>
                  <a:moveTo>
                    <a:pt x="359" y="561"/>
                  </a:moveTo>
                  <a:cubicBezTo>
                    <a:pt x="250" y="561"/>
                    <a:pt x="159" y="469"/>
                    <a:pt x="159" y="360"/>
                  </a:cubicBezTo>
                  <a:cubicBezTo>
                    <a:pt x="159" y="243"/>
                    <a:pt x="250" y="159"/>
                    <a:pt x="359" y="159"/>
                  </a:cubicBezTo>
                  <a:cubicBezTo>
                    <a:pt x="468" y="159"/>
                    <a:pt x="560" y="243"/>
                    <a:pt x="560" y="360"/>
                  </a:cubicBezTo>
                  <a:cubicBezTo>
                    <a:pt x="560" y="469"/>
                    <a:pt x="468" y="561"/>
                    <a:pt x="359" y="561"/>
                  </a:cubicBezTo>
                  <a:close/>
                  <a:moveTo>
                    <a:pt x="359" y="561"/>
                  </a:moveTo>
                  <a:lnTo>
                    <a:pt x="359" y="561"/>
                  </a:lnTo>
                  <a:close/>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71" name="Freeform 257"/>
            <p:cNvSpPr>
              <a:spLocks noChangeArrowheads="1"/>
            </p:cNvSpPr>
            <p:nvPr/>
          </p:nvSpPr>
          <p:spPr bwMode="auto">
            <a:xfrm>
              <a:off x="4691063" y="2387599"/>
              <a:ext cx="36512" cy="80963"/>
            </a:xfrm>
            <a:custGeom>
              <a:avLst/>
              <a:gdLst>
                <a:gd name="T0" fmla="*/ 0 w 102"/>
                <a:gd name="T1" fmla="*/ 33 h 227"/>
                <a:gd name="T2" fmla="*/ 9 w 102"/>
                <a:gd name="T3" fmla="*/ 67 h 227"/>
                <a:gd name="T4" fmla="*/ 50 w 102"/>
                <a:gd name="T5" fmla="*/ 50 h 227"/>
                <a:gd name="T6" fmla="*/ 50 w 102"/>
                <a:gd name="T7" fmla="*/ 226 h 227"/>
                <a:gd name="T8" fmla="*/ 101 w 102"/>
                <a:gd name="T9" fmla="*/ 226 h 227"/>
                <a:gd name="T10" fmla="*/ 101 w 102"/>
                <a:gd name="T11" fmla="*/ 0 h 227"/>
                <a:gd name="T12" fmla="*/ 59 w 102"/>
                <a:gd name="T13" fmla="*/ 0 h 227"/>
                <a:gd name="T14" fmla="*/ 0 w 102"/>
                <a:gd name="T15" fmla="*/ 33 h 227"/>
                <a:gd name="T16" fmla="*/ 0 w 102"/>
                <a:gd name="T17" fmla="*/ 33 h 227"/>
                <a:gd name="T18" fmla="*/ 0 w 102"/>
                <a:gd name="T19" fmla="*/ 33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227">
                  <a:moveTo>
                    <a:pt x="0" y="33"/>
                  </a:moveTo>
                  <a:lnTo>
                    <a:pt x="9" y="67"/>
                  </a:lnTo>
                  <a:lnTo>
                    <a:pt x="50" y="50"/>
                  </a:lnTo>
                  <a:lnTo>
                    <a:pt x="50" y="226"/>
                  </a:lnTo>
                  <a:lnTo>
                    <a:pt x="101" y="226"/>
                  </a:lnTo>
                  <a:lnTo>
                    <a:pt x="101" y="0"/>
                  </a:lnTo>
                  <a:lnTo>
                    <a:pt x="59" y="0"/>
                  </a:lnTo>
                  <a:lnTo>
                    <a:pt x="0" y="33"/>
                  </a:lnTo>
                  <a:close/>
                  <a:moveTo>
                    <a:pt x="0" y="33"/>
                  </a:moveTo>
                  <a:lnTo>
                    <a:pt x="0" y="33"/>
                  </a:lnTo>
                  <a:close/>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72" name="Freeform 258"/>
            <p:cNvSpPr>
              <a:spLocks noChangeArrowheads="1"/>
            </p:cNvSpPr>
            <p:nvPr/>
          </p:nvSpPr>
          <p:spPr bwMode="auto">
            <a:xfrm>
              <a:off x="4691063" y="2387599"/>
              <a:ext cx="36512" cy="80963"/>
            </a:xfrm>
            <a:custGeom>
              <a:avLst/>
              <a:gdLst>
                <a:gd name="T0" fmla="*/ 0 w 102"/>
                <a:gd name="T1" fmla="*/ 33 h 227"/>
                <a:gd name="T2" fmla="*/ 9 w 102"/>
                <a:gd name="T3" fmla="*/ 67 h 227"/>
                <a:gd name="T4" fmla="*/ 50 w 102"/>
                <a:gd name="T5" fmla="*/ 50 h 227"/>
                <a:gd name="T6" fmla="*/ 50 w 102"/>
                <a:gd name="T7" fmla="*/ 50 h 227"/>
                <a:gd name="T8" fmla="*/ 50 w 102"/>
                <a:gd name="T9" fmla="*/ 226 h 227"/>
                <a:gd name="T10" fmla="*/ 101 w 102"/>
                <a:gd name="T11" fmla="*/ 226 h 227"/>
                <a:gd name="T12" fmla="*/ 101 w 102"/>
                <a:gd name="T13" fmla="*/ 0 h 227"/>
                <a:gd name="T14" fmla="*/ 59 w 102"/>
                <a:gd name="T15" fmla="*/ 0 h 227"/>
                <a:gd name="T16" fmla="*/ 0 w 102"/>
                <a:gd name="T17" fmla="*/ 33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2" h="227">
                  <a:moveTo>
                    <a:pt x="0" y="33"/>
                  </a:moveTo>
                  <a:lnTo>
                    <a:pt x="9" y="67"/>
                  </a:lnTo>
                  <a:lnTo>
                    <a:pt x="50" y="50"/>
                  </a:lnTo>
                  <a:lnTo>
                    <a:pt x="50" y="50"/>
                  </a:lnTo>
                  <a:lnTo>
                    <a:pt x="50" y="226"/>
                  </a:lnTo>
                  <a:lnTo>
                    <a:pt x="101" y="226"/>
                  </a:lnTo>
                  <a:lnTo>
                    <a:pt x="101" y="0"/>
                  </a:lnTo>
                  <a:lnTo>
                    <a:pt x="59" y="0"/>
                  </a:lnTo>
                  <a:lnTo>
                    <a:pt x="0" y="33"/>
                  </a:lnTo>
                </a:path>
              </a:pathLst>
            </a:custGeom>
            <a:grpFill/>
            <a:ln>
              <a:noFill/>
            </a:ln>
            <a:effectLst/>
            <a:extLst>
              <a:ext uri="{91240B29-F687-4f45-9708-019B960494DF}">
                <a14:hiddenLine xmlns="" xmlns:a14="http://schemas.microsoft.com/office/drawing/2010/main" w="9525" cap="flat">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73" name="Freeform 259"/>
            <p:cNvSpPr>
              <a:spLocks noChangeArrowheads="1"/>
            </p:cNvSpPr>
            <p:nvPr/>
          </p:nvSpPr>
          <p:spPr bwMode="auto">
            <a:xfrm>
              <a:off x="4691063" y="2400299"/>
              <a:ext cx="1587" cy="1588"/>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a:noFill/>
            </a:ln>
            <a:effectLst/>
            <a:extLst>
              <a:ext uri="{91240B29-F687-4f45-9708-019B960494DF}">
                <a14:hiddenLine xmlns="" xmlns:a14="http://schemas.microsoft.com/office/drawing/2010/main" w="9525" cap="flat">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grpSp>
      <p:sp>
        <p:nvSpPr>
          <p:cNvPr id="274" name="Freeform 526"/>
          <p:cNvSpPr>
            <a:spLocks noChangeAspect="1" noChangeArrowheads="1"/>
          </p:cNvSpPr>
          <p:nvPr/>
        </p:nvSpPr>
        <p:spPr bwMode="auto">
          <a:xfrm>
            <a:off x="10274814" y="2592536"/>
            <a:ext cx="492175" cy="638037"/>
          </a:xfrm>
          <a:custGeom>
            <a:avLst/>
            <a:gdLst>
              <a:gd name="T0" fmla="*/ 719 w 1222"/>
              <a:gd name="T1" fmla="*/ 1338 h 1581"/>
              <a:gd name="T2" fmla="*/ 686 w 1222"/>
              <a:gd name="T3" fmla="*/ 1221 h 1581"/>
              <a:gd name="T4" fmla="*/ 686 w 1222"/>
              <a:gd name="T5" fmla="*/ 359 h 1581"/>
              <a:gd name="T6" fmla="*/ 719 w 1222"/>
              <a:gd name="T7" fmla="*/ 243 h 1581"/>
              <a:gd name="T8" fmla="*/ 17 w 1222"/>
              <a:gd name="T9" fmla="*/ 460 h 1581"/>
              <a:gd name="T10" fmla="*/ 0 w 1222"/>
              <a:gd name="T11" fmla="*/ 794 h 1581"/>
              <a:gd name="T12" fmla="*/ 17 w 1222"/>
              <a:gd name="T13" fmla="*/ 1120 h 1581"/>
              <a:gd name="T14" fmla="*/ 502 w 1222"/>
              <a:gd name="T15" fmla="*/ 1530 h 1581"/>
              <a:gd name="T16" fmla="*/ 493 w 1222"/>
              <a:gd name="T17" fmla="*/ 1112 h 1581"/>
              <a:gd name="T18" fmla="*/ 284 w 1222"/>
              <a:gd name="T19" fmla="*/ 1120 h 1581"/>
              <a:gd name="T20" fmla="*/ 284 w 1222"/>
              <a:gd name="T21" fmla="*/ 794 h 1581"/>
              <a:gd name="T22" fmla="*/ 284 w 1222"/>
              <a:gd name="T23" fmla="*/ 460 h 1581"/>
              <a:gd name="T24" fmla="*/ 493 w 1222"/>
              <a:gd name="T25" fmla="*/ 468 h 1581"/>
              <a:gd name="T26" fmla="*/ 502 w 1222"/>
              <a:gd name="T27" fmla="*/ 58 h 1581"/>
              <a:gd name="T28" fmla="*/ 17 w 1222"/>
              <a:gd name="T29" fmla="*/ 460 h 1581"/>
              <a:gd name="T30" fmla="*/ 602 w 1222"/>
              <a:gd name="T31" fmla="*/ 911 h 1581"/>
              <a:gd name="T32" fmla="*/ 493 w 1222"/>
              <a:gd name="T33" fmla="*/ 861 h 1581"/>
              <a:gd name="T34" fmla="*/ 543 w 1222"/>
              <a:gd name="T35" fmla="*/ 828 h 1581"/>
              <a:gd name="T36" fmla="*/ 610 w 1222"/>
              <a:gd name="T37" fmla="*/ 778 h 1581"/>
              <a:gd name="T38" fmla="*/ 627 w 1222"/>
              <a:gd name="T39" fmla="*/ 660 h 1581"/>
              <a:gd name="T40" fmla="*/ 476 w 1222"/>
              <a:gd name="T41" fmla="*/ 677 h 1581"/>
              <a:gd name="T42" fmla="*/ 510 w 1222"/>
              <a:gd name="T43" fmla="*/ 736 h 1581"/>
              <a:gd name="T44" fmla="*/ 560 w 1222"/>
              <a:gd name="T45" fmla="*/ 677 h 1581"/>
              <a:gd name="T46" fmla="*/ 585 w 1222"/>
              <a:gd name="T47" fmla="*/ 719 h 1581"/>
              <a:gd name="T48" fmla="*/ 502 w 1222"/>
              <a:gd name="T49" fmla="*/ 803 h 1581"/>
              <a:gd name="T50" fmla="*/ 410 w 1222"/>
              <a:gd name="T51" fmla="*/ 911 h 1581"/>
              <a:gd name="T52" fmla="*/ 819 w 1222"/>
              <a:gd name="T53" fmla="*/ 811 h 1581"/>
              <a:gd name="T54" fmla="*/ 794 w 1222"/>
              <a:gd name="T55" fmla="*/ 635 h 1581"/>
              <a:gd name="T56" fmla="*/ 644 w 1222"/>
              <a:gd name="T57" fmla="*/ 853 h 1581"/>
              <a:gd name="T58" fmla="*/ 744 w 1222"/>
              <a:gd name="T59" fmla="*/ 911 h 1581"/>
              <a:gd name="T60" fmla="*/ 803 w 1222"/>
              <a:gd name="T61" fmla="*/ 853 h 1581"/>
              <a:gd name="T62" fmla="*/ 844 w 1222"/>
              <a:gd name="T63" fmla="*/ 811 h 1581"/>
              <a:gd name="T64" fmla="*/ 786 w 1222"/>
              <a:gd name="T65" fmla="*/ 686 h 1581"/>
              <a:gd name="T66" fmla="*/ 694 w 1222"/>
              <a:gd name="T67" fmla="*/ 811 h 1581"/>
              <a:gd name="T68" fmla="*/ 694 w 1222"/>
              <a:gd name="T69" fmla="*/ 811 h 15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22" h="1581">
                <a:moveTo>
                  <a:pt x="1221" y="794"/>
                </a:moveTo>
                <a:cubicBezTo>
                  <a:pt x="1221" y="1079"/>
                  <a:pt x="995" y="1313"/>
                  <a:pt x="719" y="1338"/>
                </a:cubicBezTo>
                <a:cubicBezTo>
                  <a:pt x="719" y="1329"/>
                  <a:pt x="711" y="1313"/>
                  <a:pt x="711" y="1296"/>
                </a:cubicBezTo>
                <a:cubicBezTo>
                  <a:pt x="711" y="1296"/>
                  <a:pt x="702" y="1262"/>
                  <a:pt x="686" y="1221"/>
                </a:cubicBezTo>
                <a:cubicBezTo>
                  <a:pt x="911" y="1212"/>
                  <a:pt x="1095" y="1028"/>
                  <a:pt x="1095" y="794"/>
                </a:cubicBezTo>
                <a:cubicBezTo>
                  <a:pt x="1095" y="560"/>
                  <a:pt x="911" y="368"/>
                  <a:pt x="686" y="359"/>
                </a:cubicBezTo>
                <a:cubicBezTo>
                  <a:pt x="702" y="326"/>
                  <a:pt x="711" y="293"/>
                  <a:pt x="711" y="284"/>
                </a:cubicBezTo>
                <a:cubicBezTo>
                  <a:pt x="711" y="276"/>
                  <a:pt x="719" y="259"/>
                  <a:pt x="719" y="243"/>
                </a:cubicBezTo>
                <a:cubicBezTo>
                  <a:pt x="995" y="267"/>
                  <a:pt x="1221" y="510"/>
                  <a:pt x="1221" y="794"/>
                </a:cubicBezTo>
                <a:close/>
                <a:moveTo>
                  <a:pt x="17" y="460"/>
                </a:moveTo>
                <a:cubicBezTo>
                  <a:pt x="8" y="568"/>
                  <a:pt x="0" y="677"/>
                  <a:pt x="0" y="786"/>
                </a:cubicBezTo>
                <a:lnTo>
                  <a:pt x="0" y="794"/>
                </a:lnTo>
                <a:lnTo>
                  <a:pt x="0" y="803"/>
                </a:lnTo>
                <a:cubicBezTo>
                  <a:pt x="0" y="911"/>
                  <a:pt x="8" y="1012"/>
                  <a:pt x="17" y="1120"/>
                </a:cubicBezTo>
                <a:cubicBezTo>
                  <a:pt x="42" y="1396"/>
                  <a:pt x="259" y="1580"/>
                  <a:pt x="468" y="1538"/>
                </a:cubicBezTo>
                <a:cubicBezTo>
                  <a:pt x="485" y="1530"/>
                  <a:pt x="493" y="1530"/>
                  <a:pt x="502" y="1530"/>
                </a:cubicBezTo>
                <a:cubicBezTo>
                  <a:pt x="552" y="1505"/>
                  <a:pt x="594" y="1471"/>
                  <a:pt x="644" y="1438"/>
                </a:cubicBezTo>
                <a:cubicBezTo>
                  <a:pt x="702" y="1396"/>
                  <a:pt x="569" y="1070"/>
                  <a:pt x="493" y="1112"/>
                </a:cubicBezTo>
                <a:cubicBezTo>
                  <a:pt x="460" y="1129"/>
                  <a:pt x="376" y="1196"/>
                  <a:pt x="343" y="1196"/>
                </a:cubicBezTo>
                <a:cubicBezTo>
                  <a:pt x="309" y="1204"/>
                  <a:pt x="293" y="1162"/>
                  <a:pt x="284" y="1120"/>
                </a:cubicBezTo>
                <a:cubicBezTo>
                  <a:pt x="276" y="1028"/>
                  <a:pt x="284" y="903"/>
                  <a:pt x="284" y="803"/>
                </a:cubicBezTo>
                <a:cubicBezTo>
                  <a:pt x="284" y="794"/>
                  <a:pt x="284" y="794"/>
                  <a:pt x="284" y="794"/>
                </a:cubicBezTo>
                <a:cubicBezTo>
                  <a:pt x="284" y="786"/>
                  <a:pt x="284" y="786"/>
                  <a:pt x="284" y="786"/>
                </a:cubicBezTo>
                <a:cubicBezTo>
                  <a:pt x="284" y="677"/>
                  <a:pt x="276" y="560"/>
                  <a:pt x="284" y="460"/>
                </a:cubicBezTo>
                <a:cubicBezTo>
                  <a:pt x="293" y="426"/>
                  <a:pt x="309" y="385"/>
                  <a:pt x="343" y="385"/>
                </a:cubicBezTo>
                <a:cubicBezTo>
                  <a:pt x="376" y="393"/>
                  <a:pt x="460" y="452"/>
                  <a:pt x="493" y="468"/>
                </a:cubicBezTo>
                <a:cubicBezTo>
                  <a:pt x="569" y="510"/>
                  <a:pt x="702" y="184"/>
                  <a:pt x="644" y="142"/>
                </a:cubicBezTo>
                <a:cubicBezTo>
                  <a:pt x="594" y="117"/>
                  <a:pt x="552" y="75"/>
                  <a:pt x="502" y="58"/>
                </a:cubicBezTo>
                <a:cubicBezTo>
                  <a:pt x="493" y="50"/>
                  <a:pt x="485" y="50"/>
                  <a:pt x="468" y="50"/>
                </a:cubicBezTo>
                <a:cubicBezTo>
                  <a:pt x="259" y="0"/>
                  <a:pt x="42" y="184"/>
                  <a:pt x="17" y="460"/>
                </a:cubicBezTo>
                <a:close/>
                <a:moveTo>
                  <a:pt x="410" y="911"/>
                </a:moveTo>
                <a:cubicBezTo>
                  <a:pt x="602" y="911"/>
                  <a:pt x="602" y="911"/>
                  <a:pt x="602" y="911"/>
                </a:cubicBezTo>
                <a:cubicBezTo>
                  <a:pt x="610" y="861"/>
                  <a:pt x="610" y="861"/>
                  <a:pt x="610" y="861"/>
                </a:cubicBezTo>
                <a:cubicBezTo>
                  <a:pt x="493" y="861"/>
                  <a:pt x="493" y="861"/>
                  <a:pt x="493" y="861"/>
                </a:cubicBezTo>
                <a:cubicBezTo>
                  <a:pt x="493" y="861"/>
                  <a:pt x="502" y="853"/>
                  <a:pt x="510" y="853"/>
                </a:cubicBezTo>
                <a:cubicBezTo>
                  <a:pt x="510" y="845"/>
                  <a:pt x="527" y="836"/>
                  <a:pt x="543" y="828"/>
                </a:cubicBezTo>
                <a:cubicBezTo>
                  <a:pt x="569" y="811"/>
                  <a:pt x="569" y="811"/>
                  <a:pt x="569" y="811"/>
                </a:cubicBezTo>
                <a:cubicBezTo>
                  <a:pt x="585" y="803"/>
                  <a:pt x="602" y="786"/>
                  <a:pt x="610" y="778"/>
                </a:cubicBezTo>
                <a:cubicBezTo>
                  <a:pt x="627" y="761"/>
                  <a:pt x="635" y="744"/>
                  <a:pt x="644" y="719"/>
                </a:cubicBezTo>
                <a:cubicBezTo>
                  <a:pt x="652" y="694"/>
                  <a:pt x="644" y="677"/>
                  <a:pt x="627" y="660"/>
                </a:cubicBezTo>
                <a:cubicBezTo>
                  <a:pt x="619" y="644"/>
                  <a:pt x="594" y="635"/>
                  <a:pt x="569" y="635"/>
                </a:cubicBezTo>
                <a:cubicBezTo>
                  <a:pt x="527" y="635"/>
                  <a:pt x="502" y="644"/>
                  <a:pt x="476" y="677"/>
                </a:cubicBezTo>
                <a:cubicBezTo>
                  <a:pt x="468" y="686"/>
                  <a:pt x="460" y="711"/>
                  <a:pt x="452" y="736"/>
                </a:cubicBezTo>
                <a:cubicBezTo>
                  <a:pt x="510" y="736"/>
                  <a:pt x="510" y="736"/>
                  <a:pt x="510" y="736"/>
                </a:cubicBezTo>
                <a:cubicBezTo>
                  <a:pt x="510" y="719"/>
                  <a:pt x="518" y="702"/>
                  <a:pt x="518" y="694"/>
                </a:cubicBezTo>
                <a:cubicBezTo>
                  <a:pt x="527" y="686"/>
                  <a:pt x="543" y="677"/>
                  <a:pt x="560" y="677"/>
                </a:cubicBezTo>
                <a:cubicBezTo>
                  <a:pt x="569" y="677"/>
                  <a:pt x="577" y="686"/>
                  <a:pt x="585" y="694"/>
                </a:cubicBezTo>
                <a:cubicBezTo>
                  <a:pt x="585" y="702"/>
                  <a:pt x="594" y="711"/>
                  <a:pt x="585" y="719"/>
                </a:cubicBezTo>
                <a:cubicBezTo>
                  <a:pt x="585" y="736"/>
                  <a:pt x="577" y="744"/>
                  <a:pt x="560" y="761"/>
                </a:cubicBezTo>
                <a:cubicBezTo>
                  <a:pt x="552" y="769"/>
                  <a:pt x="535" y="778"/>
                  <a:pt x="502" y="803"/>
                </a:cubicBezTo>
                <a:cubicBezTo>
                  <a:pt x="468" y="819"/>
                  <a:pt x="452" y="836"/>
                  <a:pt x="435" y="861"/>
                </a:cubicBezTo>
                <a:cubicBezTo>
                  <a:pt x="426" y="878"/>
                  <a:pt x="418" y="895"/>
                  <a:pt x="410" y="911"/>
                </a:cubicBezTo>
                <a:close/>
                <a:moveTo>
                  <a:pt x="844" y="811"/>
                </a:moveTo>
                <a:cubicBezTo>
                  <a:pt x="819" y="811"/>
                  <a:pt x="819" y="811"/>
                  <a:pt x="819" y="811"/>
                </a:cubicBezTo>
                <a:cubicBezTo>
                  <a:pt x="853" y="635"/>
                  <a:pt x="853" y="635"/>
                  <a:pt x="853" y="635"/>
                </a:cubicBezTo>
                <a:cubicBezTo>
                  <a:pt x="794" y="635"/>
                  <a:pt x="794" y="635"/>
                  <a:pt x="794" y="635"/>
                </a:cubicBezTo>
                <a:cubicBezTo>
                  <a:pt x="652" y="803"/>
                  <a:pt x="652" y="803"/>
                  <a:pt x="652" y="803"/>
                </a:cubicBezTo>
                <a:cubicBezTo>
                  <a:pt x="644" y="853"/>
                  <a:pt x="644" y="853"/>
                  <a:pt x="644" y="853"/>
                </a:cubicBezTo>
                <a:cubicBezTo>
                  <a:pt x="753" y="853"/>
                  <a:pt x="753" y="853"/>
                  <a:pt x="753" y="853"/>
                </a:cubicBezTo>
                <a:cubicBezTo>
                  <a:pt x="744" y="911"/>
                  <a:pt x="744" y="911"/>
                  <a:pt x="744" y="911"/>
                </a:cubicBezTo>
                <a:cubicBezTo>
                  <a:pt x="794" y="911"/>
                  <a:pt x="794" y="911"/>
                  <a:pt x="794" y="911"/>
                </a:cubicBezTo>
                <a:cubicBezTo>
                  <a:pt x="803" y="853"/>
                  <a:pt x="803" y="853"/>
                  <a:pt x="803" y="853"/>
                </a:cubicBezTo>
                <a:cubicBezTo>
                  <a:pt x="836" y="853"/>
                  <a:pt x="836" y="853"/>
                  <a:pt x="836" y="853"/>
                </a:cubicBezTo>
                <a:lnTo>
                  <a:pt x="844" y="811"/>
                </a:lnTo>
                <a:close/>
                <a:moveTo>
                  <a:pt x="694" y="811"/>
                </a:moveTo>
                <a:cubicBezTo>
                  <a:pt x="786" y="686"/>
                  <a:pt x="786" y="686"/>
                  <a:pt x="786" y="686"/>
                </a:cubicBezTo>
                <a:cubicBezTo>
                  <a:pt x="761" y="811"/>
                  <a:pt x="761" y="811"/>
                  <a:pt x="761" y="811"/>
                </a:cubicBezTo>
                <a:lnTo>
                  <a:pt x="694" y="811"/>
                </a:lnTo>
                <a:close/>
                <a:moveTo>
                  <a:pt x="694" y="811"/>
                </a:moveTo>
                <a:lnTo>
                  <a:pt x="694" y="811"/>
                </a:lnTo>
                <a:close/>
              </a:path>
            </a:pathLst>
          </a:custGeom>
          <a:solidFill>
            <a:schemeClr val="bg1"/>
          </a:solidFill>
          <a:ln>
            <a:noFill/>
          </a:ln>
          <a:effectLst/>
          <a:extLst/>
        </p:spPr>
        <p:txBody>
          <a:bodyPr wrap="none" lIns="243785" tIns="121892" rIns="243785" bIns="121892"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75" name="Freeform 328"/>
          <p:cNvSpPr>
            <a:spLocks noChangeAspect="1" noChangeArrowheads="1"/>
          </p:cNvSpPr>
          <p:nvPr/>
        </p:nvSpPr>
        <p:spPr bwMode="auto">
          <a:xfrm>
            <a:off x="10693355" y="4048096"/>
            <a:ext cx="674688" cy="376402"/>
          </a:xfrm>
          <a:custGeom>
            <a:avLst/>
            <a:gdLst>
              <a:gd name="T0" fmla="*/ 585 w 1564"/>
              <a:gd name="T1" fmla="*/ 610 h 871"/>
              <a:gd name="T2" fmla="*/ 451 w 1564"/>
              <a:gd name="T3" fmla="*/ 744 h 871"/>
              <a:gd name="T4" fmla="*/ 585 w 1564"/>
              <a:gd name="T5" fmla="*/ 870 h 871"/>
              <a:gd name="T6" fmla="*/ 710 w 1564"/>
              <a:gd name="T7" fmla="*/ 744 h 871"/>
              <a:gd name="T8" fmla="*/ 585 w 1564"/>
              <a:gd name="T9" fmla="*/ 610 h 871"/>
              <a:gd name="T10" fmla="*/ 585 w 1564"/>
              <a:gd name="T11" fmla="*/ 811 h 871"/>
              <a:gd name="T12" fmla="*/ 518 w 1564"/>
              <a:gd name="T13" fmla="*/ 744 h 871"/>
              <a:gd name="T14" fmla="*/ 585 w 1564"/>
              <a:gd name="T15" fmla="*/ 677 h 871"/>
              <a:gd name="T16" fmla="*/ 643 w 1564"/>
              <a:gd name="T17" fmla="*/ 744 h 871"/>
              <a:gd name="T18" fmla="*/ 585 w 1564"/>
              <a:gd name="T19" fmla="*/ 811 h 871"/>
              <a:gd name="T20" fmla="*/ 1563 w 1564"/>
              <a:gd name="T21" fmla="*/ 519 h 871"/>
              <a:gd name="T22" fmla="*/ 1563 w 1564"/>
              <a:gd name="T23" fmla="*/ 652 h 871"/>
              <a:gd name="T24" fmla="*/ 1505 w 1564"/>
              <a:gd name="T25" fmla="*/ 719 h 871"/>
              <a:gd name="T26" fmla="*/ 1429 w 1564"/>
              <a:gd name="T27" fmla="*/ 719 h 871"/>
              <a:gd name="T28" fmla="*/ 1262 w 1564"/>
              <a:gd name="T29" fmla="*/ 569 h 871"/>
              <a:gd name="T30" fmla="*/ 1095 w 1564"/>
              <a:gd name="T31" fmla="*/ 719 h 871"/>
              <a:gd name="T32" fmla="*/ 752 w 1564"/>
              <a:gd name="T33" fmla="*/ 719 h 871"/>
              <a:gd name="T34" fmla="*/ 585 w 1564"/>
              <a:gd name="T35" fmla="*/ 569 h 871"/>
              <a:gd name="T36" fmla="*/ 409 w 1564"/>
              <a:gd name="T37" fmla="*/ 719 h 871"/>
              <a:gd name="T38" fmla="*/ 326 w 1564"/>
              <a:gd name="T39" fmla="*/ 719 h 871"/>
              <a:gd name="T40" fmla="*/ 267 w 1564"/>
              <a:gd name="T41" fmla="*/ 652 h 871"/>
              <a:gd name="T42" fmla="*/ 267 w 1564"/>
              <a:gd name="T43" fmla="*/ 519 h 871"/>
              <a:gd name="T44" fmla="*/ 1563 w 1564"/>
              <a:gd name="T45" fmla="*/ 519 h 871"/>
              <a:gd name="T46" fmla="*/ 1262 w 1564"/>
              <a:gd name="T47" fmla="*/ 610 h 871"/>
              <a:gd name="T48" fmla="*/ 1128 w 1564"/>
              <a:gd name="T49" fmla="*/ 744 h 871"/>
              <a:gd name="T50" fmla="*/ 1262 w 1564"/>
              <a:gd name="T51" fmla="*/ 870 h 871"/>
              <a:gd name="T52" fmla="*/ 1396 w 1564"/>
              <a:gd name="T53" fmla="*/ 744 h 871"/>
              <a:gd name="T54" fmla="*/ 1262 w 1564"/>
              <a:gd name="T55" fmla="*/ 610 h 871"/>
              <a:gd name="T56" fmla="*/ 1262 w 1564"/>
              <a:gd name="T57" fmla="*/ 811 h 871"/>
              <a:gd name="T58" fmla="*/ 1195 w 1564"/>
              <a:gd name="T59" fmla="*/ 744 h 871"/>
              <a:gd name="T60" fmla="*/ 1262 w 1564"/>
              <a:gd name="T61" fmla="*/ 677 h 871"/>
              <a:gd name="T62" fmla="*/ 1329 w 1564"/>
              <a:gd name="T63" fmla="*/ 744 h 871"/>
              <a:gd name="T64" fmla="*/ 1262 w 1564"/>
              <a:gd name="T65" fmla="*/ 811 h 871"/>
              <a:gd name="T66" fmla="*/ 1538 w 1564"/>
              <a:gd name="T67" fmla="*/ 376 h 871"/>
              <a:gd name="T68" fmla="*/ 1295 w 1564"/>
              <a:gd name="T69" fmla="*/ 134 h 871"/>
              <a:gd name="T70" fmla="*/ 1229 w 1564"/>
              <a:gd name="T71" fmla="*/ 109 h 871"/>
              <a:gd name="T72" fmla="*/ 1112 w 1564"/>
              <a:gd name="T73" fmla="*/ 109 h 871"/>
              <a:gd name="T74" fmla="*/ 1112 w 1564"/>
              <a:gd name="T75" fmla="*/ 59 h 871"/>
              <a:gd name="T76" fmla="*/ 1045 w 1564"/>
              <a:gd name="T77" fmla="*/ 0 h 871"/>
              <a:gd name="T78" fmla="*/ 326 w 1564"/>
              <a:gd name="T79" fmla="*/ 0 h 871"/>
              <a:gd name="T80" fmla="*/ 267 w 1564"/>
              <a:gd name="T81" fmla="*/ 59 h 871"/>
              <a:gd name="T82" fmla="*/ 267 w 1564"/>
              <a:gd name="T83" fmla="*/ 75 h 871"/>
              <a:gd name="T84" fmla="*/ 8 w 1564"/>
              <a:gd name="T85" fmla="*/ 101 h 871"/>
              <a:gd name="T86" fmla="*/ 459 w 1564"/>
              <a:gd name="T87" fmla="*/ 159 h 871"/>
              <a:gd name="T88" fmla="*/ 0 w 1564"/>
              <a:gd name="T89" fmla="*/ 209 h 871"/>
              <a:gd name="T90" fmla="*/ 459 w 1564"/>
              <a:gd name="T91" fmla="*/ 268 h 871"/>
              <a:gd name="T92" fmla="*/ 0 w 1564"/>
              <a:gd name="T93" fmla="*/ 309 h 871"/>
              <a:gd name="T94" fmla="*/ 267 w 1564"/>
              <a:gd name="T95" fmla="*/ 360 h 871"/>
              <a:gd name="T96" fmla="*/ 267 w 1564"/>
              <a:gd name="T97" fmla="*/ 485 h 871"/>
              <a:gd name="T98" fmla="*/ 1563 w 1564"/>
              <a:gd name="T99" fmla="*/ 485 h 871"/>
              <a:gd name="T100" fmla="*/ 1563 w 1564"/>
              <a:gd name="T101" fmla="*/ 435 h 871"/>
              <a:gd name="T102" fmla="*/ 1538 w 1564"/>
              <a:gd name="T103" fmla="*/ 376 h 871"/>
              <a:gd name="T104" fmla="*/ 1429 w 1564"/>
              <a:gd name="T105" fmla="*/ 385 h 871"/>
              <a:gd name="T106" fmla="*/ 1195 w 1564"/>
              <a:gd name="T107" fmla="*/ 385 h 871"/>
              <a:gd name="T108" fmla="*/ 1178 w 1564"/>
              <a:gd name="T109" fmla="*/ 376 h 871"/>
              <a:gd name="T110" fmla="*/ 1178 w 1564"/>
              <a:gd name="T111" fmla="*/ 193 h 871"/>
              <a:gd name="T112" fmla="*/ 1195 w 1564"/>
              <a:gd name="T113" fmla="*/ 184 h 871"/>
              <a:gd name="T114" fmla="*/ 1237 w 1564"/>
              <a:gd name="T115" fmla="*/ 184 h 871"/>
              <a:gd name="T116" fmla="*/ 1245 w 1564"/>
              <a:gd name="T117" fmla="*/ 184 h 871"/>
              <a:gd name="T118" fmla="*/ 1438 w 1564"/>
              <a:gd name="T119" fmla="*/ 368 h 871"/>
              <a:gd name="T120" fmla="*/ 1429 w 1564"/>
              <a:gd name="T121" fmla="*/ 385 h 871"/>
              <a:gd name="T122" fmla="*/ 1429 w 1564"/>
              <a:gd name="T123" fmla="*/ 385 h 871"/>
              <a:gd name="T124" fmla="*/ 1429 w 1564"/>
              <a:gd name="T125" fmla="*/ 385 h 8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564" h="871">
                <a:moveTo>
                  <a:pt x="585" y="610"/>
                </a:moveTo>
                <a:cubicBezTo>
                  <a:pt x="510" y="610"/>
                  <a:pt x="451" y="669"/>
                  <a:pt x="451" y="744"/>
                </a:cubicBezTo>
                <a:cubicBezTo>
                  <a:pt x="451" y="820"/>
                  <a:pt x="510" y="870"/>
                  <a:pt x="585" y="870"/>
                </a:cubicBezTo>
                <a:cubicBezTo>
                  <a:pt x="652" y="870"/>
                  <a:pt x="710" y="820"/>
                  <a:pt x="710" y="744"/>
                </a:cubicBezTo>
                <a:cubicBezTo>
                  <a:pt x="710" y="669"/>
                  <a:pt x="652" y="610"/>
                  <a:pt x="585" y="610"/>
                </a:cubicBezTo>
                <a:close/>
                <a:moveTo>
                  <a:pt x="585" y="811"/>
                </a:moveTo>
                <a:cubicBezTo>
                  <a:pt x="543" y="811"/>
                  <a:pt x="518" y="778"/>
                  <a:pt x="518" y="744"/>
                </a:cubicBezTo>
                <a:cubicBezTo>
                  <a:pt x="518" y="711"/>
                  <a:pt x="543" y="677"/>
                  <a:pt x="585" y="677"/>
                </a:cubicBezTo>
                <a:cubicBezTo>
                  <a:pt x="618" y="677"/>
                  <a:pt x="643" y="711"/>
                  <a:pt x="643" y="744"/>
                </a:cubicBezTo>
                <a:cubicBezTo>
                  <a:pt x="643" y="778"/>
                  <a:pt x="618" y="811"/>
                  <a:pt x="585" y="811"/>
                </a:cubicBezTo>
                <a:close/>
                <a:moveTo>
                  <a:pt x="1563" y="519"/>
                </a:moveTo>
                <a:cubicBezTo>
                  <a:pt x="1563" y="652"/>
                  <a:pt x="1563" y="652"/>
                  <a:pt x="1563" y="652"/>
                </a:cubicBezTo>
                <a:cubicBezTo>
                  <a:pt x="1563" y="694"/>
                  <a:pt x="1538" y="719"/>
                  <a:pt x="1505" y="719"/>
                </a:cubicBezTo>
                <a:cubicBezTo>
                  <a:pt x="1429" y="719"/>
                  <a:pt x="1429" y="719"/>
                  <a:pt x="1429" y="719"/>
                </a:cubicBezTo>
                <a:cubicBezTo>
                  <a:pt x="1421" y="636"/>
                  <a:pt x="1346" y="569"/>
                  <a:pt x="1262" y="569"/>
                </a:cubicBezTo>
                <a:cubicBezTo>
                  <a:pt x="1178" y="569"/>
                  <a:pt x="1103" y="636"/>
                  <a:pt x="1095" y="719"/>
                </a:cubicBezTo>
                <a:cubicBezTo>
                  <a:pt x="752" y="719"/>
                  <a:pt x="752" y="719"/>
                  <a:pt x="752" y="719"/>
                </a:cubicBezTo>
                <a:cubicBezTo>
                  <a:pt x="735" y="636"/>
                  <a:pt x="669" y="569"/>
                  <a:pt x="585" y="569"/>
                </a:cubicBezTo>
                <a:cubicBezTo>
                  <a:pt x="493" y="569"/>
                  <a:pt x="426" y="636"/>
                  <a:pt x="409" y="719"/>
                </a:cubicBezTo>
                <a:cubicBezTo>
                  <a:pt x="326" y="719"/>
                  <a:pt x="326" y="719"/>
                  <a:pt x="326" y="719"/>
                </a:cubicBezTo>
                <a:cubicBezTo>
                  <a:pt x="292" y="719"/>
                  <a:pt x="267" y="694"/>
                  <a:pt x="267" y="652"/>
                </a:cubicBezTo>
                <a:cubicBezTo>
                  <a:pt x="267" y="519"/>
                  <a:pt x="267" y="519"/>
                  <a:pt x="267" y="519"/>
                </a:cubicBezTo>
                <a:lnTo>
                  <a:pt x="1563" y="519"/>
                </a:lnTo>
                <a:close/>
                <a:moveTo>
                  <a:pt x="1262" y="610"/>
                </a:moveTo>
                <a:cubicBezTo>
                  <a:pt x="1187" y="610"/>
                  <a:pt x="1128" y="669"/>
                  <a:pt x="1128" y="744"/>
                </a:cubicBezTo>
                <a:cubicBezTo>
                  <a:pt x="1128" y="820"/>
                  <a:pt x="1187" y="870"/>
                  <a:pt x="1262" y="870"/>
                </a:cubicBezTo>
                <a:cubicBezTo>
                  <a:pt x="1337" y="870"/>
                  <a:pt x="1396" y="820"/>
                  <a:pt x="1396" y="744"/>
                </a:cubicBezTo>
                <a:cubicBezTo>
                  <a:pt x="1396" y="669"/>
                  <a:pt x="1337" y="610"/>
                  <a:pt x="1262" y="610"/>
                </a:cubicBezTo>
                <a:close/>
                <a:moveTo>
                  <a:pt x="1262" y="811"/>
                </a:moveTo>
                <a:cubicBezTo>
                  <a:pt x="1229" y="811"/>
                  <a:pt x="1195" y="778"/>
                  <a:pt x="1195" y="744"/>
                </a:cubicBezTo>
                <a:cubicBezTo>
                  <a:pt x="1195" y="711"/>
                  <a:pt x="1229" y="677"/>
                  <a:pt x="1262" y="677"/>
                </a:cubicBezTo>
                <a:cubicBezTo>
                  <a:pt x="1295" y="677"/>
                  <a:pt x="1329" y="711"/>
                  <a:pt x="1329" y="744"/>
                </a:cubicBezTo>
                <a:cubicBezTo>
                  <a:pt x="1329" y="778"/>
                  <a:pt x="1295" y="811"/>
                  <a:pt x="1262" y="811"/>
                </a:cubicBezTo>
                <a:close/>
                <a:moveTo>
                  <a:pt x="1538" y="376"/>
                </a:moveTo>
                <a:cubicBezTo>
                  <a:pt x="1295" y="134"/>
                  <a:pt x="1295" y="134"/>
                  <a:pt x="1295" y="134"/>
                </a:cubicBezTo>
                <a:cubicBezTo>
                  <a:pt x="1279" y="117"/>
                  <a:pt x="1254" y="109"/>
                  <a:pt x="1229" y="109"/>
                </a:cubicBezTo>
                <a:cubicBezTo>
                  <a:pt x="1112" y="109"/>
                  <a:pt x="1112" y="109"/>
                  <a:pt x="1112" y="109"/>
                </a:cubicBezTo>
                <a:cubicBezTo>
                  <a:pt x="1112" y="59"/>
                  <a:pt x="1112" y="59"/>
                  <a:pt x="1112" y="59"/>
                </a:cubicBezTo>
                <a:cubicBezTo>
                  <a:pt x="1112" y="25"/>
                  <a:pt x="1078" y="0"/>
                  <a:pt x="1045" y="0"/>
                </a:cubicBezTo>
                <a:cubicBezTo>
                  <a:pt x="326" y="0"/>
                  <a:pt x="326" y="0"/>
                  <a:pt x="326" y="0"/>
                </a:cubicBezTo>
                <a:cubicBezTo>
                  <a:pt x="292" y="0"/>
                  <a:pt x="267" y="25"/>
                  <a:pt x="267" y="59"/>
                </a:cubicBezTo>
                <a:cubicBezTo>
                  <a:pt x="267" y="75"/>
                  <a:pt x="267" y="75"/>
                  <a:pt x="267" y="75"/>
                </a:cubicBezTo>
                <a:cubicBezTo>
                  <a:pt x="8" y="101"/>
                  <a:pt x="8" y="101"/>
                  <a:pt x="8" y="101"/>
                </a:cubicBezTo>
                <a:cubicBezTo>
                  <a:pt x="459" y="159"/>
                  <a:pt x="459" y="159"/>
                  <a:pt x="459" y="159"/>
                </a:cubicBezTo>
                <a:cubicBezTo>
                  <a:pt x="0" y="209"/>
                  <a:pt x="0" y="209"/>
                  <a:pt x="0" y="209"/>
                </a:cubicBezTo>
                <a:cubicBezTo>
                  <a:pt x="459" y="268"/>
                  <a:pt x="459" y="268"/>
                  <a:pt x="459" y="268"/>
                </a:cubicBezTo>
                <a:cubicBezTo>
                  <a:pt x="0" y="309"/>
                  <a:pt x="0" y="309"/>
                  <a:pt x="0" y="309"/>
                </a:cubicBezTo>
                <a:cubicBezTo>
                  <a:pt x="267" y="360"/>
                  <a:pt x="267" y="360"/>
                  <a:pt x="267" y="360"/>
                </a:cubicBezTo>
                <a:cubicBezTo>
                  <a:pt x="267" y="485"/>
                  <a:pt x="267" y="485"/>
                  <a:pt x="267" y="485"/>
                </a:cubicBezTo>
                <a:cubicBezTo>
                  <a:pt x="1563" y="485"/>
                  <a:pt x="1563" y="485"/>
                  <a:pt x="1563" y="485"/>
                </a:cubicBezTo>
                <a:cubicBezTo>
                  <a:pt x="1563" y="435"/>
                  <a:pt x="1563" y="435"/>
                  <a:pt x="1563" y="435"/>
                </a:cubicBezTo>
                <a:cubicBezTo>
                  <a:pt x="1563" y="410"/>
                  <a:pt x="1555" y="393"/>
                  <a:pt x="1538" y="376"/>
                </a:cubicBezTo>
                <a:close/>
                <a:moveTo>
                  <a:pt x="1429" y="385"/>
                </a:moveTo>
                <a:cubicBezTo>
                  <a:pt x="1195" y="385"/>
                  <a:pt x="1195" y="385"/>
                  <a:pt x="1195" y="385"/>
                </a:cubicBezTo>
                <a:cubicBezTo>
                  <a:pt x="1187" y="385"/>
                  <a:pt x="1178" y="376"/>
                  <a:pt x="1178" y="376"/>
                </a:cubicBezTo>
                <a:cubicBezTo>
                  <a:pt x="1178" y="193"/>
                  <a:pt x="1178" y="193"/>
                  <a:pt x="1178" y="193"/>
                </a:cubicBezTo>
                <a:cubicBezTo>
                  <a:pt x="1178" y="184"/>
                  <a:pt x="1187" y="184"/>
                  <a:pt x="1195" y="184"/>
                </a:cubicBezTo>
                <a:cubicBezTo>
                  <a:pt x="1237" y="184"/>
                  <a:pt x="1237" y="184"/>
                  <a:pt x="1237" y="184"/>
                </a:cubicBezTo>
                <a:lnTo>
                  <a:pt x="1245" y="184"/>
                </a:lnTo>
                <a:cubicBezTo>
                  <a:pt x="1438" y="368"/>
                  <a:pt x="1438" y="368"/>
                  <a:pt x="1438" y="368"/>
                </a:cubicBezTo>
                <a:cubicBezTo>
                  <a:pt x="1446" y="376"/>
                  <a:pt x="1438" y="385"/>
                  <a:pt x="1429" y="385"/>
                </a:cubicBezTo>
                <a:close/>
                <a:moveTo>
                  <a:pt x="1429" y="385"/>
                </a:moveTo>
                <a:lnTo>
                  <a:pt x="1429" y="385"/>
                </a:lnTo>
                <a:close/>
              </a:path>
            </a:pathLst>
          </a:custGeom>
          <a:solidFill>
            <a:schemeClr val="bg1"/>
          </a:solidFill>
          <a:ln>
            <a:noFill/>
          </a:ln>
          <a:effectLst/>
          <a:extLst/>
        </p:spPr>
        <p:txBody>
          <a:bodyPr wrap="none" lIns="243785" tIns="121892" rIns="243785" bIns="121892"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310" name="文本框 309"/>
          <p:cNvSpPr txBox="1"/>
          <p:nvPr/>
        </p:nvSpPr>
        <p:spPr>
          <a:xfrm>
            <a:off x="1108734" y="2094238"/>
            <a:ext cx="3055020" cy="369332"/>
          </a:xfrm>
          <a:prstGeom prst="rect">
            <a:avLst/>
          </a:prstGeom>
          <a:noFill/>
        </p:spPr>
        <p:txBody>
          <a:bodyPr wrap="square" rtlCol="0">
            <a:spAutoFit/>
          </a:bodyPr>
          <a:lstStyle/>
          <a:p>
            <a:r>
              <a:rPr lang="zh-CN" altLang="en-US" dirty="0" smtClean="0">
                <a:solidFill>
                  <a:schemeClr val="accent6">
                    <a:lumMod val="10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您的内容打在这里</a:t>
            </a:r>
            <a:endParaRPr lang="en-US" altLang="zh-CN" dirty="0">
              <a:solidFill>
                <a:schemeClr val="accent6">
                  <a:lumMod val="10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311" name="矩形 310"/>
          <p:cNvSpPr/>
          <p:nvPr/>
        </p:nvSpPr>
        <p:spPr>
          <a:xfrm>
            <a:off x="1108734" y="2408801"/>
            <a:ext cx="3978945" cy="978729"/>
          </a:xfrm>
          <a:prstGeom prst="rect">
            <a:avLst/>
          </a:prstGeom>
        </p:spPr>
        <p:txBody>
          <a:bodyPr wrap="square">
            <a:spAutoFit/>
          </a:bodyPr>
          <a:lstStyle/>
          <a:p>
            <a:pPr algn="just">
              <a:lnSpc>
                <a:spcPct val="120000"/>
              </a:lnSpc>
            </a:pPr>
            <a:r>
              <a:rPr lang="zh-CN" altLang="en-US" sz="1200" dirty="0" smtClean="0">
                <a:solidFill>
                  <a:schemeClr val="tx1">
                    <a:lumMod val="50000"/>
                    <a:lumOff val="5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您的内容打在这里，或者通过复制您的文本后，在此框中选择粘贴，并选择只保留文字。您的内容打在这里，或者通过复制您的文本后，在此框中选择粘贴，并选择只保留文字。</a:t>
            </a:r>
            <a:r>
              <a:rPr lang="en-US" altLang="zh-CN" sz="1200" dirty="0" err="1" smtClean="0">
                <a:solidFill>
                  <a:schemeClr val="tx1">
                    <a:lumMod val="50000"/>
                    <a:lumOff val="5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ponsibility</a:t>
            </a:r>
            <a:r>
              <a:rPr lang="en-US" altLang="zh-CN" sz="1200" dirty="0" smtClean="0">
                <a:solidFill>
                  <a:schemeClr val="tx1">
                    <a:lumMod val="50000"/>
                    <a:lumOff val="5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 </a:t>
            </a:r>
            <a:r>
              <a:rPr lang="en-US" altLang="zh-CN" sz="1200" dirty="0">
                <a:solidFill>
                  <a:schemeClr val="tx1">
                    <a:lumMod val="50000"/>
                    <a:lumOff val="5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are loved by people.</a:t>
            </a:r>
          </a:p>
        </p:txBody>
      </p:sp>
      <p:sp>
        <p:nvSpPr>
          <p:cNvPr id="312" name="文本框 311"/>
          <p:cNvSpPr txBox="1"/>
          <p:nvPr/>
        </p:nvSpPr>
        <p:spPr>
          <a:xfrm>
            <a:off x="1094156" y="3745753"/>
            <a:ext cx="3055020" cy="369332"/>
          </a:xfrm>
          <a:prstGeom prst="rect">
            <a:avLst/>
          </a:prstGeom>
          <a:noFill/>
        </p:spPr>
        <p:txBody>
          <a:bodyPr wrap="square" rtlCol="0">
            <a:spAutoFit/>
          </a:bodyPr>
          <a:lstStyle/>
          <a:p>
            <a:r>
              <a:rPr lang="zh-CN" altLang="en-US" dirty="0" smtClean="0">
                <a:solidFill>
                  <a:schemeClr val="accent6">
                    <a:lumMod val="10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您的内容打在这里</a:t>
            </a:r>
            <a:endParaRPr lang="en-US" altLang="zh-CN" dirty="0">
              <a:solidFill>
                <a:schemeClr val="accent6">
                  <a:lumMod val="10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313" name="矩形 312"/>
          <p:cNvSpPr/>
          <p:nvPr/>
        </p:nvSpPr>
        <p:spPr>
          <a:xfrm>
            <a:off x="1094156" y="4060316"/>
            <a:ext cx="3978945" cy="978729"/>
          </a:xfrm>
          <a:prstGeom prst="rect">
            <a:avLst/>
          </a:prstGeom>
        </p:spPr>
        <p:txBody>
          <a:bodyPr wrap="square">
            <a:spAutoFit/>
          </a:bodyPr>
          <a:lstStyle/>
          <a:p>
            <a:pPr algn="just">
              <a:lnSpc>
                <a:spcPct val="120000"/>
              </a:lnSpc>
            </a:pPr>
            <a:r>
              <a:rPr lang="zh-CN" altLang="en-US" sz="1200" dirty="0" smtClean="0">
                <a:solidFill>
                  <a:schemeClr val="tx1">
                    <a:lumMod val="50000"/>
                    <a:lumOff val="5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您的内容打在这里，或者通过复制您的文本后，在此框中选择粘贴，并选择只保留文字。您的内容打在这里，或者通过复制您的文本后，在此框中选择粘贴，并选择只保留文字。</a:t>
            </a:r>
            <a:r>
              <a:rPr lang="en-US" altLang="zh-CN" sz="1200" dirty="0" err="1" smtClean="0">
                <a:solidFill>
                  <a:schemeClr val="tx1">
                    <a:lumMod val="50000"/>
                    <a:lumOff val="5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ponsibility</a:t>
            </a:r>
            <a:r>
              <a:rPr lang="en-US" altLang="zh-CN" sz="1200" dirty="0" smtClean="0">
                <a:solidFill>
                  <a:schemeClr val="tx1">
                    <a:lumMod val="50000"/>
                    <a:lumOff val="5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 </a:t>
            </a:r>
            <a:r>
              <a:rPr lang="en-US" altLang="zh-CN" sz="1200" dirty="0">
                <a:solidFill>
                  <a:schemeClr val="tx1">
                    <a:lumMod val="50000"/>
                    <a:lumOff val="5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are loved by people.</a:t>
            </a:r>
          </a:p>
        </p:txBody>
      </p:sp>
      <p:sp>
        <p:nvSpPr>
          <p:cNvPr id="88" name="文本框 87"/>
          <p:cNvSpPr txBox="1"/>
          <p:nvPr/>
        </p:nvSpPr>
        <p:spPr>
          <a:xfrm>
            <a:off x="1199861" y="716170"/>
            <a:ext cx="1774845" cy="523220"/>
          </a:xfrm>
          <a:prstGeom prst="rect">
            <a:avLst/>
          </a:prstGeom>
          <a:noFill/>
        </p:spPr>
        <p:txBody>
          <a:bodyPr wrap="none" rtlCol="0">
            <a:spAutoFit/>
          </a:bodyPr>
          <a:lstStyle/>
          <a:p>
            <a:r>
              <a:rPr lang="zh-CN" altLang="en-US" sz="2800" spc="300" dirty="0" smtClean="0">
                <a:solidFill>
                  <a:prstClr val="black">
                    <a:lumMod val="85000"/>
                    <a:lumOff val="15000"/>
                  </a:prst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市场</a:t>
            </a:r>
            <a:r>
              <a:rPr lang="zh-CN" altLang="en-US" sz="2800" spc="300" dirty="0">
                <a:solidFill>
                  <a:prstClr val="black">
                    <a:lumMod val="85000"/>
                    <a:lumOff val="15000"/>
                  </a:prst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潜力</a:t>
            </a:r>
          </a:p>
        </p:txBody>
      </p:sp>
      <p:sp>
        <p:nvSpPr>
          <p:cNvPr id="89" name="文本框 88"/>
          <p:cNvSpPr txBox="1"/>
          <p:nvPr/>
        </p:nvSpPr>
        <p:spPr>
          <a:xfrm>
            <a:off x="258644" y="66146"/>
            <a:ext cx="1040590" cy="1015663"/>
          </a:xfrm>
          <a:prstGeom prst="rect">
            <a:avLst/>
          </a:prstGeom>
          <a:noFill/>
        </p:spPr>
        <p:txBody>
          <a:bodyPr wrap="square" rtlCol="0">
            <a:spAutoFit/>
          </a:bodyPr>
          <a:lstStyle>
            <a:defPPr>
              <a:defRPr lang="zh-CN"/>
            </a:defPPr>
            <a:lvl1pPr algn="just">
              <a:defRPr sz="9600">
                <a:solidFill>
                  <a:schemeClr val="tx1">
                    <a:lumMod val="75000"/>
                    <a:lumOff val="25000"/>
                  </a:schemeClr>
                </a:solidFill>
                <a:latin typeface="Aharoni" panose="02010803020104030203" pitchFamily="2" charset="-79"/>
                <a:ea typeface="LiHei Pro" panose="02010601030101010101" pitchFamily="2" charset="-122"/>
                <a:cs typeface="Aharoni" panose="02010803020104030203" pitchFamily="2" charset="-79"/>
              </a:defRPr>
            </a:lvl1pPr>
          </a:lstStyle>
          <a:p>
            <a:r>
              <a:rPr lang="en-US" altLang="zh-CN" sz="6000" dirty="0" smtClean="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02</a:t>
            </a:r>
            <a:endParaRPr lang="zh-CN" altLang="en-US" sz="6000"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cxnSp>
        <p:nvCxnSpPr>
          <p:cNvPr id="90" name="直接连接符 89"/>
          <p:cNvCxnSpPr/>
          <p:nvPr/>
        </p:nvCxnSpPr>
        <p:spPr>
          <a:xfrm flipH="1">
            <a:off x="973488" y="647670"/>
            <a:ext cx="452746" cy="434139"/>
          </a:xfrm>
          <a:prstGeom prst="line">
            <a:avLst/>
          </a:prstGeom>
          <a:ln w="15875" cap="rnd">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467614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9"/>
                                        </p:tgtEl>
                                        <p:attrNameLst>
                                          <p:attrName>style.visibility</p:attrName>
                                        </p:attrNameLst>
                                      </p:cBhvr>
                                      <p:to>
                                        <p:strVal val="visible"/>
                                      </p:to>
                                    </p:set>
                                    <p:animEffect transition="in" filter="fade">
                                      <p:cBhvr>
                                        <p:cTn id="7" dur="500"/>
                                        <p:tgtEl>
                                          <p:spTgt spid="89"/>
                                        </p:tgtEl>
                                      </p:cBhvr>
                                    </p:animEffect>
                                  </p:childTnLst>
                                </p:cTn>
                              </p:par>
                              <p:par>
                                <p:cTn id="8" presetID="42" presetClass="path" presetSubtype="0" decel="30000" fill="hold" grpId="1" nodeType="withEffect">
                                  <p:stCondLst>
                                    <p:cond delay="0"/>
                                  </p:stCondLst>
                                  <p:childTnLst>
                                    <p:animMotion origin="layout" path="M -2.08333E-6 -4.81481E-6 L 0.03373 0.04399 " pathEditMode="relative" rAng="0" ptsTypes="AA">
                                      <p:cBhvr>
                                        <p:cTn id="9" dur="750" spd="-100000" fill="hold"/>
                                        <p:tgtEl>
                                          <p:spTgt spid="89"/>
                                        </p:tgtEl>
                                        <p:attrNameLst>
                                          <p:attrName>ppt_x</p:attrName>
                                          <p:attrName>ppt_y</p:attrName>
                                        </p:attrNameLst>
                                      </p:cBhvr>
                                      <p:rCtr x="1680" y="2199"/>
                                    </p:animMotion>
                                  </p:childTnLst>
                                </p:cTn>
                              </p:par>
                              <p:par>
                                <p:cTn id="10" presetID="31" presetClass="entr" presetSubtype="0" fill="hold" nodeType="withEffect">
                                  <p:stCondLst>
                                    <p:cond delay="0"/>
                                  </p:stCondLst>
                                  <p:childTnLst>
                                    <p:set>
                                      <p:cBhvr>
                                        <p:cTn id="11" dur="1" fill="hold">
                                          <p:stCondLst>
                                            <p:cond delay="0"/>
                                          </p:stCondLst>
                                        </p:cTn>
                                        <p:tgtEl>
                                          <p:spTgt spid="90"/>
                                        </p:tgtEl>
                                        <p:attrNameLst>
                                          <p:attrName>style.visibility</p:attrName>
                                        </p:attrNameLst>
                                      </p:cBhvr>
                                      <p:to>
                                        <p:strVal val="visible"/>
                                      </p:to>
                                    </p:set>
                                    <p:anim calcmode="lin" valueType="num">
                                      <p:cBhvr>
                                        <p:cTn id="12" dur="1000" fill="hold"/>
                                        <p:tgtEl>
                                          <p:spTgt spid="90"/>
                                        </p:tgtEl>
                                        <p:attrNameLst>
                                          <p:attrName>ppt_w</p:attrName>
                                        </p:attrNameLst>
                                      </p:cBhvr>
                                      <p:tavLst>
                                        <p:tav tm="0">
                                          <p:val>
                                            <p:fltVal val="0"/>
                                          </p:val>
                                        </p:tav>
                                        <p:tav tm="100000">
                                          <p:val>
                                            <p:strVal val="#ppt_w"/>
                                          </p:val>
                                        </p:tav>
                                      </p:tavLst>
                                    </p:anim>
                                    <p:anim calcmode="lin" valueType="num">
                                      <p:cBhvr>
                                        <p:cTn id="13" dur="1000" fill="hold"/>
                                        <p:tgtEl>
                                          <p:spTgt spid="90"/>
                                        </p:tgtEl>
                                        <p:attrNameLst>
                                          <p:attrName>ppt_h</p:attrName>
                                        </p:attrNameLst>
                                      </p:cBhvr>
                                      <p:tavLst>
                                        <p:tav tm="0">
                                          <p:val>
                                            <p:fltVal val="0"/>
                                          </p:val>
                                        </p:tav>
                                        <p:tav tm="100000">
                                          <p:val>
                                            <p:strVal val="#ppt_h"/>
                                          </p:val>
                                        </p:tav>
                                      </p:tavLst>
                                    </p:anim>
                                    <p:anim calcmode="lin" valueType="num">
                                      <p:cBhvr>
                                        <p:cTn id="14" dur="1000" fill="hold"/>
                                        <p:tgtEl>
                                          <p:spTgt spid="90"/>
                                        </p:tgtEl>
                                        <p:attrNameLst>
                                          <p:attrName>style.rotation</p:attrName>
                                        </p:attrNameLst>
                                      </p:cBhvr>
                                      <p:tavLst>
                                        <p:tav tm="0">
                                          <p:val>
                                            <p:fltVal val="90"/>
                                          </p:val>
                                        </p:tav>
                                        <p:tav tm="100000">
                                          <p:val>
                                            <p:fltVal val="0"/>
                                          </p:val>
                                        </p:tav>
                                      </p:tavLst>
                                    </p:anim>
                                    <p:animEffect transition="in" filter="fade">
                                      <p:cBhvr>
                                        <p:cTn id="15" dur="1000"/>
                                        <p:tgtEl>
                                          <p:spTgt spid="90"/>
                                        </p:tgtEl>
                                      </p:cBhvr>
                                    </p:animEffect>
                                  </p:childTnLst>
                                </p:cTn>
                              </p:par>
                              <p:par>
                                <p:cTn id="16" presetID="42" presetClass="entr" presetSubtype="0" fill="hold" grpId="0" nodeType="withEffect">
                                  <p:stCondLst>
                                    <p:cond delay="0"/>
                                  </p:stCondLst>
                                  <p:childTnLst>
                                    <p:set>
                                      <p:cBhvr>
                                        <p:cTn id="17" dur="1" fill="hold">
                                          <p:stCondLst>
                                            <p:cond delay="0"/>
                                          </p:stCondLst>
                                        </p:cTn>
                                        <p:tgtEl>
                                          <p:spTgt spid="88"/>
                                        </p:tgtEl>
                                        <p:attrNameLst>
                                          <p:attrName>style.visibility</p:attrName>
                                        </p:attrNameLst>
                                      </p:cBhvr>
                                      <p:to>
                                        <p:strVal val="visible"/>
                                      </p:to>
                                    </p:set>
                                    <p:animEffect transition="in" filter="fade">
                                      <p:cBhvr>
                                        <p:cTn id="18" dur="1000"/>
                                        <p:tgtEl>
                                          <p:spTgt spid="88"/>
                                        </p:tgtEl>
                                      </p:cBhvr>
                                    </p:animEffect>
                                    <p:anim calcmode="lin" valueType="num">
                                      <p:cBhvr>
                                        <p:cTn id="19" dur="1000" fill="hold"/>
                                        <p:tgtEl>
                                          <p:spTgt spid="88"/>
                                        </p:tgtEl>
                                        <p:attrNameLst>
                                          <p:attrName>ppt_x</p:attrName>
                                        </p:attrNameLst>
                                      </p:cBhvr>
                                      <p:tavLst>
                                        <p:tav tm="0">
                                          <p:val>
                                            <p:strVal val="#ppt_x"/>
                                          </p:val>
                                        </p:tav>
                                        <p:tav tm="100000">
                                          <p:val>
                                            <p:strVal val="#ppt_x"/>
                                          </p:val>
                                        </p:tav>
                                      </p:tavLst>
                                    </p:anim>
                                    <p:anim calcmode="lin" valueType="num">
                                      <p:cBhvr>
                                        <p:cTn id="20" dur="1000" fill="hold"/>
                                        <p:tgtEl>
                                          <p:spTgt spid="88"/>
                                        </p:tgtEl>
                                        <p:attrNameLst>
                                          <p:attrName>ppt_y</p:attrName>
                                        </p:attrNameLst>
                                      </p:cBhvr>
                                      <p:tavLst>
                                        <p:tav tm="0">
                                          <p:val>
                                            <p:strVal val="#ppt_y+.1"/>
                                          </p:val>
                                        </p:tav>
                                        <p:tav tm="100000">
                                          <p:val>
                                            <p:strVal val="#ppt_y"/>
                                          </p:val>
                                        </p:tav>
                                      </p:tavLst>
                                    </p:anim>
                                  </p:childTnLst>
                                </p:cTn>
                              </p:par>
                            </p:childTnLst>
                          </p:cTn>
                        </p:par>
                        <p:par>
                          <p:cTn id="21" fill="hold">
                            <p:stCondLst>
                              <p:cond delay="1000"/>
                            </p:stCondLst>
                            <p:childTnLst>
                              <p:par>
                                <p:cTn id="22" presetID="2" presetClass="entr" presetSubtype="4" fill="hold" nodeType="afterEffect">
                                  <p:stCondLst>
                                    <p:cond delay="0"/>
                                  </p:stCondLst>
                                  <p:childTnLst>
                                    <p:set>
                                      <p:cBhvr>
                                        <p:cTn id="23" dur="1" fill="hold">
                                          <p:stCondLst>
                                            <p:cond delay="0"/>
                                          </p:stCondLst>
                                        </p:cTn>
                                        <p:tgtEl>
                                          <p:spTgt spid="196"/>
                                        </p:tgtEl>
                                        <p:attrNameLst>
                                          <p:attrName>style.visibility</p:attrName>
                                        </p:attrNameLst>
                                      </p:cBhvr>
                                      <p:to>
                                        <p:strVal val="visible"/>
                                      </p:to>
                                    </p:set>
                                    <p:anim calcmode="lin" valueType="num">
                                      <p:cBhvr additive="base">
                                        <p:cTn id="24" dur="500" fill="hold"/>
                                        <p:tgtEl>
                                          <p:spTgt spid="196"/>
                                        </p:tgtEl>
                                        <p:attrNameLst>
                                          <p:attrName>ppt_x</p:attrName>
                                        </p:attrNameLst>
                                      </p:cBhvr>
                                      <p:tavLst>
                                        <p:tav tm="0">
                                          <p:val>
                                            <p:strVal val="#ppt_x"/>
                                          </p:val>
                                        </p:tav>
                                        <p:tav tm="100000">
                                          <p:val>
                                            <p:strVal val="#ppt_x"/>
                                          </p:val>
                                        </p:tav>
                                      </p:tavLst>
                                    </p:anim>
                                    <p:anim calcmode="lin" valueType="num">
                                      <p:cBhvr additive="base">
                                        <p:cTn id="25" dur="500" fill="hold"/>
                                        <p:tgtEl>
                                          <p:spTgt spid="196"/>
                                        </p:tgtEl>
                                        <p:attrNameLst>
                                          <p:attrName>ppt_y</p:attrName>
                                        </p:attrNameLst>
                                      </p:cBhvr>
                                      <p:tavLst>
                                        <p:tav tm="0">
                                          <p:val>
                                            <p:strVal val="1+#ppt_h/2"/>
                                          </p:val>
                                        </p:tav>
                                        <p:tav tm="100000">
                                          <p:val>
                                            <p:strVal val="#ppt_y"/>
                                          </p:val>
                                        </p:tav>
                                      </p:tavLst>
                                    </p:anim>
                                  </p:childTnLst>
                                </p:cTn>
                              </p:par>
                              <p:par>
                                <p:cTn id="26" presetID="42" presetClass="entr" presetSubtype="0" fill="hold" nodeType="withEffect">
                                  <p:stCondLst>
                                    <p:cond delay="500"/>
                                  </p:stCondLst>
                                  <p:childTnLst>
                                    <p:set>
                                      <p:cBhvr>
                                        <p:cTn id="27" dur="1" fill="hold">
                                          <p:stCondLst>
                                            <p:cond delay="0"/>
                                          </p:stCondLst>
                                        </p:cTn>
                                        <p:tgtEl>
                                          <p:spTgt spid="235"/>
                                        </p:tgtEl>
                                        <p:attrNameLst>
                                          <p:attrName>style.visibility</p:attrName>
                                        </p:attrNameLst>
                                      </p:cBhvr>
                                      <p:to>
                                        <p:strVal val="visible"/>
                                      </p:to>
                                    </p:set>
                                    <p:animEffect transition="in" filter="fade">
                                      <p:cBhvr>
                                        <p:cTn id="28" dur="750"/>
                                        <p:tgtEl>
                                          <p:spTgt spid="235"/>
                                        </p:tgtEl>
                                      </p:cBhvr>
                                    </p:animEffect>
                                    <p:anim calcmode="lin" valueType="num">
                                      <p:cBhvr>
                                        <p:cTn id="29" dur="750" fill="hold"/>
                                        <p:tgtEl>
                                          <p:spTgt spid="235"/>
                                        </p:tgtEl>
                                        <p:attrNameLst>
                                          <p:attrName>ppt_x</p:attrName>
                                        </p:attrNameLst>
                                      </p:cBhvr>
                                      <p:tavLst>
                                        <p:tav tm="0">
                                          <p:val>
                                            <p:strVal val="#ppt_x"/>
                                          </p:val>
                                        </p:tav>
                                        <p:tav tm="100000">
                                          <p:val>
                                            <p:strVal val="#ppt_x"/>
                                          </p:val>
                                        </p:tav>
                                      </p:tavLst>
                                    </p:anim>
                                    <p:anim calcmode="lin" valueType="num">
                                      <p:cBhvr>
                                        <p:cTn id="30" dur="750" fill="hold"/>
                                        <p:tgtEl>
                                          <p:spTgt spid="235"/>
                                        </p:tgtEl>
                                        <p:attrNameLst>
                                          <p:attrName>ppt_y</p:attrName>
                                        </p:attrNameLst>
                                      </p:cBhvr>
                                      <p:tavLst>
                                        <p:tav tm="0">
                                          <p:val>
                                            <p:strVal val="#ppt_y+.1"/>
                                          </p:val>
                                        </p:tav>
                                        <p:tav tm="100000">
                                          <p:val>
                                            <p:strVal val="#ppt_y"/>
                                          </p:val>
                                        </p:tav>
                                      </p:tavLst>
                                    </p:anim>
                                  </p:childTnLst>
                                </p:cTn>
                              </p:par>
                            </p:childTnLst>
                          </p:cTn>
                        </p:par>
                        <p:par>
                          <p:cTn id="31" fill="hold">
                            <p:stCondLst>
                              <p:cond delay="2250"/>
                            </p:stCondLst>
                            <p:childTnLst>
                              <p:par>
                                <p:cTn id="32" presetID="53" presetClass="entr" presetSubtype="16" fill="hold" grpId="0" nodeType="afterEffect">
                                  <p:stCondLst>
                                    <p:cond delay="0"/>
                                  </p:stCondLst>
                                  <p:childTnLst>
                                    <p:set>
                                      <p:cBhvr>
                                        <p:cTn id="33" dur="1" fill="hold">
                                          <p:stCondLst>
                                            <p:cond delay="0"/>
                                          </p:stCondLst>
                                        </p:cTn>
                                        <p:tgtEl>
                                          <p:spTgt spid="261"/>
                                        </p:tgtEl>
                                        <p:attrNameLst>
                                          <p:attrName>style.visibility</p:attrName>
                                        </p:attrNameLst>
                                      </p:cBhvr>
                                      <p:to>
                                        <p:strVal val="visible"/>
                                      </p:to>
                                    </p:set>
                                    <p:anim calcmode="lin" valueType="num">
                                      <p:cBhvr>
                                        <p:cTn id="34" dur="500" fill="hold"/>
                                        <p:tgtEl>
                                          <p:spTgt spid="261"/>
                                        </p:tgtEl>
                                        <p:attrNameLst>
                                          <p:attrName>ppt_w</p:attrName>
                                        </p:attrNameLst>
                                      </p:cBhvr>
                                      <p:tavLst>
                                        <p:tav tm="0">
                                          <p:val>
                                            <p:fltVal val="0"/>
                                          </p:val>
                                        </p:tav>
                                        <p:tav tm="100000">
                                          <p:val>
                                            <p:strVal val="#ppt_w"/>
                                          </p:val>
                                        </p:tav>
                                      </p:tavLst>
                                    </p:anim>
                                    <p:anim calcmode="lin" valueType="num">
                                      <p:cBhvr>
                                        <p:cTn id="35" dur="500" fill="hold"/>
                                        <p:tgtEl>
                                          <p:spTgt spid="261"/>
                                        </p:tgtEl>
                                        <p:attrNameLst>
                                          <p:attrName>ppt_h</p:attrName>
                                        </p:attrNameLst>
                                      </p:cBhvr>
                                      <p:tavLst>
                                        <p:tav tm="0">
                                          <p:val>
                                            <p:fltVal val="0"/>
                                          </p:val>
                                        </p:tav>
                                        <p:tav tm="100000">
                                          <p:val>
                                            <p:strVal val="#ppt_h"/>
                                          </p:val>
                                        </p:tav>
                                      </p:tavLst>
                                    </p:anim>
                                    <p:animEffect transition="in" filter="fade">
                                      <p:cBhvr>
                                        <p:cTn id="36" dur="500"/>
                                        <p:tgtEl>
                                          <p:spTgt spid="261"/>
                                        </p:tgtEl>
                                      </p:cBhvr>
                                    </p:animEffect>
                                  </p:childTnLst>
                                </p:cTn>
                              </p:par>
                              <p:par>
                                <p:cTn id="37" presetID="53" presetClass="entr" presetSubtype="16" fill="hold" nodeType="withEffect">
                                  <p:stCondLst>
                                    <p:cond delay="0"/>
                                  </p:stCondLst>
                                  <p:childTnLst>
                                    <p:set>
                                      <p:cBhvr>
                                        <p:cTn id="38" dur="1" fill="hold">
                                          <p:stCondLst>
                                            <p:cond delay="0"/>
                                          </p:stCondLst>
                                        </p:cTn>
                                        <p:tgtEl>
                                          <p:spTgt spid="263"/>
                                        </p:tgtEl>
                                        <p:attrNameLst>
                                          <p:attrName>style.visibility</p:attrName>
                                        </p:attrNameLst>
                                      </p:cBhvr>
                                      <p:to>
                                        <p:strVal val="visible"/>
                                      </p:to>
                                    </p:set>
                                    <p:anim calcmode="lin" valueType="num">
                                      <p:cBhvr>
                                        <p:cTn id="39" dur="500" fill="hold"/>
                                        <p:tgtEl>
                                          <p:spTgt spid="263"/>
                                        </p:tgtEl>
                                        <p:attrNameLst>
                                          <p:attrName>ppt_w</p:attrName>
                                        </p:attrNameLst>
                                      </p:cBhvr>
                                      <p:tavLst>
                                        <p:tav tm="0">
                                          <p:val>
                                            <p:fltVal val="0"/>
                                          </p:val>
                                        </p:tav>
                                        <p:tav tm="100000">
                                          <p:val>
                                            <p:strVal val="#ppt_w"/>
                                          </p:val>
                                        </p:tav>
                                      </p:tavLst>
                                    </p:anim>
                                    <p:anim calcmode="lin" valueType="num">
                                      <p:cBhvr>
                                        <p:cTn id="40" dur="500" fill="hold"/>
                                        <p:tgtEl>
                                          <p:spTgt spid="263"/>
                                        </p:tgtEl>
                                        <p:attrNameLst>
                                          <p:attrName>ppt_h</p:attrName>
                                        </p:attrNameLst>
                                      </p:cBhvr>
                                      <p:tavLst>
                                        <p:tav tm="0">
                                          <p:val>
                                            <p:fltVal val="0"/>
                                          </p:val>
                                        </p:tav>
                                        <p:tav tm="100000">
                                          <p:val>
                                            <p:strVal val="#ppt_h"/>
                                          </p:val>
                                        </p:tav>
                                      </p:tavLst>
                                    </p:anim>
                                    <p:animEffect transition="in" filter="fade">
                                      <p:cBhvr>
                                        <p:cTn id="41" dur="500"/>
                                        <p:tgtEl>
                                          <p:spTgt spid="263"/>
                                        </p:tgtEl>
                                      </p:cBhvr>
                                    </p:animEffect>
                                  </p:childTnLst>
                                </p:cTn>
                              </p:par>
                              <p:par>
                                <p:cTn id="42" presetID="53" presetClass="entr" presetSubtype="16" fill="hold" grpId="0" nodeType="withEffect">
                                  <p:stCondLst>
                                    <p:cond delay="0"/>
                                  </p:stCondLst>
                                  <p:childTnLst>
                                    <p:set>
                                      <p:cBhvr>
                                        <p:cTn id="43" dur="1" fill="hold">
                                          <p:stCondLst>
                                            <p:cond delay="0"/>
                                          </p:stCondLst>
                                        </p:cTn>
                                        <p:tgtEl>
                                          <p:spTgt spid="262"/>
                                        </p:tgtEl>
                                        <p:attrNameLst>
                                          <p:attrName>style.visibility</p:attrName>
                                        </p:attrNameLst>
                                      </p:cBhvr>
                                      <p:to>
                                        <p:strVal val="visible"/>
                                      </p:to>
                                    </p:set>
                                    <p:anim calcmode="lin" valueType="num">
                                      <p:cBhvr>
                                        <p:cTn id="44" dur="500" fill="hold"/>
                                        <p:tgtEl>
                                          <p:spTgt spid="262"/>
                                        </p:tgtEl>
                                        <p:attrNameLst>
                                          <p:attrName>ppt_w</p:attrName>
                                        </p:attrNameLst>
                                      </p:cBhvr>
                                      <p:tavLst>
                                        <p:tav tm="0">
                                          <p:val>
                                            <p:fltVal val="0"/>
                                          </p:val>
                                        </p:tav>
                                        <p:tav tm="100000">
                                          <p:val>
                                            <p:strVal val="#ppt_w"/>
                                          </p:val>
                                        </p:tav>
                                      </p:tavLst>
                                    </p:anim>
                                    <p:anim calcmode="lin" valueType="num">
                                      <p:cBhvr>
                                        <p:cTn id="45" dur="500" fill="hold"/>
                                        <p:tgtEl>
                                          <p:spTgt spid="262"/>
                                        </p:tgtEl>
                                        <p:attrNameLst>
                                          <p:attrName>ppt_h</p:attrName>
                                        </p:attrNameLst>
                                      </p:cBhvr>
                                      <p:tavLst>
                                        <p:tav tm="0">
                                          <p:val>
                                            <p:fltVal val="0"/>
                                          </p:val>
                                        </p:tav>
                                        <p:tav tm="100000">
                                          <p:val>
                                            <p:strVal val="#ppt_h"/>
                                          </p:val>
                                        </p:tav>
                                      </p:tavLst>
                                    </p:anim>
                                    <p:animEffect transition="in" filter="fade">
                                      <p:cBhvr>
                                        <p:cTn id="46" dur="500"/>
                                        <p:tgtEl>
                                          <p:spTgt spid="262"/>
                                        </p:tgtEl>
                                      </p:cBhvr>
                                    </p:animEffect>
                                  </p:childTnLst>
                                </p:cTn>
                              </p:par>
                              <p:par>
                                <p:cTn id="47" presetID="53" presetClass="entr" presetSubtype="16" fill="hold" grpId="0" nodeType="withEffect">
                                  <p:stCondLst>
                                    <p:cond delay="0"/>
                                  </p:stCondLst>
                                  <p:childTnLst>
                                    <p:set>
                                      <p:cBhvr>
                                        <p:cTn id="48" dur="1" fill="hold">
                                          <p:stCondLst>
                                            <p:cond delay="0"/>
                                          </p:stCondLst>
                                        </p:cTn>
                                        <p:tgtEl>
                                          <p:spTgt spid="274"/>
                                        </p:tgtEl>
                                        <p:attrNameLst>
                                          <p:attrName>style.visibility</p:attrName>
                                        </p:attrNameLst>
                                      </p:cBhvr>
                                      <p:to>
                                        <p:strVal val="visible"/>
                                      </p:to>
                                    </p:set>
                                    <p:anim calcmode="lin" valueType="num">
                                      <p:cBhvr>
                                        <p:cTn id="49" dur="500" fill="hold"/>
                                        <p:tgtEl>
                                          <p:spTgt spid="274"/>
                                        </p:tgtEl>
                                        <p:attrNameLst>
                                          <p:attrName>ppt_w</p:attrName>
                                        </p:attrNameLst>
                                      </p:cBhvr>
                                      <p:tavLst>
                                        <p:tav tm="0">
                                          <p:val>
                                            <p:fltVal val="0"/>
                                          </p:val>
                                        </p:tav>
                                        <p:tav tm="100000">
                                          <p:val>
                                            <p:strVal val="#ppt_w"/>
                                          </p:val>
                                        </p:tav>
                                      </p:tavLst>
                                    </p:anim>
                                    <p:anim calcmode="lin" valueType="num">
                                      <p:cBhvr>
                                        <p:cTn id="50" dur="500" fill="hold"/>
                                        <p:tgtEl>
                                          <p:spTgt spid="274"/>
                                        </p:tgtEl>
                                        <p:attrNameLst>
                                          <p:attrName>ppt_h</p:attrName>
                                        </p:attrNameLst>
                                      </p:cBhvr>
                                      <p:tavLst>
                                        <p:tav tm="0">
                                          <p:val>
                                            <p:fltVal val="0"/>
                                          </p:val>
                                        </p:tav>
                                        <p:tav tm="100000">
                                          <p:val>
                                            <p:strVal val="#ppt_h"/>
                                          </p:val>
                                        </p:tav>
                                      </p:tavLst>
                                    </p:anim>
                                    <p:animEffect transition="in" filter="fade">
                                      <p:cBhvr>
                                        <p:cTn id="51" dur="500"/>
                                        <p:tgtEl>
                                          <p:spTgt spid="274"/>
                                        </p:tgtEl>
                                      </p:cBhvr>
                                    </p:animEffect>
                                  </p:childTnLst>
                                </p:cTn>
                              </p:par>
                              <p:par>
                                <p:cTn id="52" presetID="53" presetClass="entr" presetSubtype="16" fill="hold" grpId="0" nodeType="withEffect">
                                  <p:stCondLst>
                                    <p:cond delay="0"/>
                                  </p:stCondLst>
                                  <p:childTnLst>
                                    <p:set>
                                      <p:cBhvr>
                                        <p:cTn id="53" dur="1" fill="hold">
                                          <p:stCondLst>
                                            <p:cond delay="0"/>
                                          </p:stCondLst>
                                        </p:cTn>
                                        <p:tgtEl>
                                          <p:spTgt spid="275"/>
                                        </p:tgtEl>
                                        <p:attrNameLst>
                                          <p:attrName>style.visibility</p:attrName>
                                        </p:attrNameLst>
                                      </p:cBhvr>
                                      <p:to>
                                        <p:strVal val="visible"/>
                                      </p:to>
                                    </p:set>
                                    <p:anim calcmode="lin" valueType="num">
                                      <p:cBhvr>
                                        <p:cTn id="54" dur="500" fill="hold"/>
                                        <p:tgtEl>
                                          <p:spTgt spid="275"/>
                                        </p:tgtEl>
                                        <p:attrNameLst>
                                          <p:attrName>ppt_w</p:attrName>
                                        </p:attrNameLst>
                                      </p:cBhvr>
                                      <p:tavLst>
                                        <p:tav tm="0">
                                          <p:val>
                                            <p:fltVal val="0"/>
                                          </p:val>
                                        </p:tav>
                                        <p:tav tm="100000">
                                          <p:val>
                                            <p:strVal val="#ppt_w"/>
                                          </p:val>
                                        </p:tav>
                                      </p:tavLst>
                                    </p:anim>
                                    <p:anim calcmode="lin" valueType="num">
                                      <p:cBhvr>
                                        <p:cTn id="55" dur="500" fill="hold"/>
                                        <p:tgtEl>
                                          <p:spTgt spid="275"/>
                                        </p:tgtEl>
                                        <p:attrNameLst>
                                          <p:attrName>ppt_h</p:attrName>
                                        </p:attrNameLst>
                                      </p:cBhvr>
                                      <p:tavLst>
                                        <p:tav tm="0">
                                          <p:val>
                                            <p:fltVal val="0"/>
                                          </p:val>
                                        </p:tav>
                                        <p:tav tm="100000">
                                          <p:val>
                                            <p:strVal val="#ppt_h"/>
                                          </p:val>
                                        </p:tav>
                                      </p:tavLst>
                                    </p:anim>
                                    <p:animEffect transition="in" filter="fade">
                                      <p:cBhvr>
                                        <p:cTn id="56" dur="500"/>
                                        <p:tgtEl>
                                          <p:spTgt spid="275"/>
                                        </p:tgtEl>
                                      </p:cBhvr>
                                    </p:animEffect>
                                  </p:childTnLst>
                                </p:cTn>
                              </p:par>
                              <p:par>
                                <p:cTn id="57" presetID="22" presetClass="entr" presetSubtype="8" fill="hold" grpId="0" nodeType="withEffect">
                                  <p:stCondLst>
                                    <p:cond delay="1500"/>
                                  </p:stCondLst>
                                  <p:childTnLst>
                                    <p:set>
                                      <p:cBhvr>
                                        <p:cTn id="58" dur="1" fill="hold">
                                          <p:stCondLst>
                                            <p:cond delay="0"/>
                                          </p:stCondLst>
                                        </p:cTn>
                                        <p:tgtEl>
                                          <p:spTgt spid="311"/>
                                        </p:tgtEl>
                                        <p:attrNameLst>
                                          <p:attrName>style.visibility</p:attrName>
                                        </p:attrNameLst>
                                      </p:cBhvr>
                                      <p:to>
                                        <p:strVal val="visible"/>
                                      </p:to>
                                    </p:set>
                                    <p:animEffect transition="in" filter="wipe(left)">
                                      <p:cBhvr>
                                        <p:cTn id="59" dur="1000"/>
                                        <p:tgtEl>
                                          <p:spTgt spid="311"/>
                                        </p:tgtEl>
                                      </p:cBhvr>
                                    </p:animEffect>
                                  </p:childTnLst>
                                </p:cTn>
                              </p:par>
                              <p:par>
                                <p:cTn id="60" presetID="22" presetClass="entr" presetSubtype="8" fill="hold" grpId="0" nodeType="withEffect">
                                  <p:stCondLst>
                                    <p:cond delay="1500"/>
                                  </p:stCondLst>
                                  <p:childTnLst>
                                    <p:set>
                                      <p:cBhvr>
                                        <p:cTn id="61" dur="1" fill="hold">
                                          <p:stCondLst>
                                            <p:cond delay="0"/>
                                          </p:stCondLst>
                                        </p:cTn>
                                        <p:tgtEl>
                                          <p:spTgt spid="310"/>
                                        </p:tgtEl>
                                        <p:attrNameLst>
                                          <p:attrName>style.visibility</p:attrName>
                                        </p:attrNameLst>
                                      </p:cBhvr>
                                      <p:to>
                                        <p:strVal val="visible"/>
                                      </p:to>
                                    </p:set>
                                    <p:animEffect transition="in" filter="wipe(left)">
                                      <p:cBhvr>
                                        <p:cTn id="62" dur="1000"/>
                                        <p:tgtEl>
                                          <p:spTgt spid="310"/>
                                        </p:tgtEl>
                                      </p:cBhvr>
                                    </p:animEffect>
                                  </p:childTnLst>
                                </p:cTn>
                              </p:par>
                              <p:par>
                                <p:cTn id="63" presetID="22" presetClass="entr" presetSubtype="8" fill="hold" grpId="0" nodeType="withEffect">
                                  <p:stCondLst>
                                    <p:cond delay="1500"/>
                                  </p:stCondLst>
                                  <p:childTnLst>
                                    <p:set>
                                      <p:cBhvr>
                                        <p:cTn id="64" dur="1" fill="hold">
                                          <p:stCondLst>
                                            <p:cond delay="0"/>
                                          </p:stCondLst>
                                        </p:cTn>
                                        <p:tgtEl>
                                          <p:spTgt spid="313"/>
                                        </p:tgtEl>
                                        <p:attrNameLst>
                                          <p:attrName>style.visibility</p:attrName>
                                        </p:attrNameLst>
                                      </p:cBhvr>
                                      <p:to>
                                        <p:strVal val="visible"/>
                                      </p:to>
                                    </p:set>
                                    <p:animEffect transition="in" filter="wipe(left)">
                                      <p:cBhvr>
                                        <p:cTn id="65" dur="1000"/>
                                        <p:tgtEl>
                                          <p:spTgt spid="313"/>
                                        </p:tgtEl>
                                      </p:cBhvr>
                                    </p:animEffect>
                                  </p:childTnLst>
                                </p:cTn>
                              </p:par>
                              <p:par>
                                <p:cTn id="66" presetID="22" presetClass="entr" presetSubtype="8" fill="hold" grpId="0" nodeType="withEffect">
                                  <p:stCondLst>
                                    <p:cond delay="1500"/>
                                  </p:stCondLst>
                                  <p:childTnLst>
                                    <p:set>
                                      <p:cBhvr>
                                        <p:cTn id="67" dur="1" fill="hold">
                                          <p:stCondLst>
                                            <p:cond delay="0"/>
                                          </p:stCondLst>
                                        </p:cTn>
                                        <p:tgtEl>
                                          <p:spTgt spid="312"/>
                                        </p:tgtEl>
                                        <p:attrNameLst>
                                          <p:attrName>style.visibility</p:attrName>
                                        </p:attrNameLst>
                                      </p:cBhvr>
                                      <p:to>
                                        <p:strVal val="visible"/>
                                      </p:to>
                                    </p:set>
                                    <p:animEffect transition="in" filter="wipe(left)">
                                      <p:cBhvr>
                                        <p:cTn id="68" dur="1000"/>
                                        <p:tgtEl>
                                          <p:spTgt spid="3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1" grpId="0" animBg="1"/>
      <p:bldP spid="262" grpId="0" animBg="1"/>
      <p:bldP spid="274" grpId="0" animBg="1"/>
      <p:bldP spid="275" grpId="0" animBg="1"/>
      <p:bldP spid="310" grpId="0"/>
      <p:bldP spid="311" grpId="0"/>
      <p:bldP spid="312" grpId="0"/>
      <p:bldP spid="313" grpId="0"/>
      <p:bldP spid="88" grpId="0"/>
      <p:bldP spid="89" grpId="0"/>
      <p:bldP spid="89" grpId="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a:spLocks noChangeAspect="1"/>
          </p:cNvSpPr>
          <p:nvPr/>
        </p:nvSpPr>
        <p:spPr>
          <a:xfrm rot="741">
            <a:off x="4985334" y="4170455"/>
            <a:ext cx="907200" cy="907200"/>
          </a:xfrm>
          <a:prstGeom prst="ellipse">
            <a:avLst/>
          </a:prstGeom>
          <a:solidFill>
            <a:schemeClr val="accent4">
              <a:lumMod val="100000"/>
            </a:schemeClr>
          </a:solidFill>
          <a:ln w="38100">
            <a:noFill/>
            <a:prstDash val="solid"/>
          </a:ln>
        </p:spPr>
        <p:style>
          <a:lnRef idx="2">
            <a:schemeClr val="accent1">
              <a:shade val="50000"/>
            </a:schemeClr>
          </a:lnRef>
          <a:fillRef idx="1">
            <a:schemeClr val="accent1"/>
          </a:fillRef>
          <a:effectRef idx="0">
            <a:schemeClr val="accent1"/>
          </a:effectRef>
          <a:fontRef idx="minor">
            <a:schemeClr val="lt1"/>
          </a:fontRef>
        </p:style>
        <p:txBody>
          <a:bodyPr wrap="none" lIns="91426" tIns="45713" rIns="91426" bIns="45713" rtlCol="0" anchor="ctr"/>
          <a:lstStyle/>
          <a:p>
            <a:pPr lvl="0" algn="ctr"/>
            <a:endParaRPr lang="en-US" sz="2400" dirty="0">
              <a:solidFill>
                <a:schemeClr val="tx1"/>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7" name="Oval 6"/>
          <p:cNvSpPr>
            <a:spLocks noChangeAspect="1"/>
          </p:cNvSpPr>
          <p:nvPr/>
        </p:nvSpPr>
        <p:spPr>
          <a:xfrm rot="741" flipH="1">
            <a:off x="6214662" y="4170455"/>
            <a:ext cx="907200" cy="907200"/>
          </a:xfrm>
          <a:prstGeom prst="ellipse">
            <a:avLst/>
          </a:prstGeom>
          <a:solidFill>
            <a:schemeClr val="accent6">
              <a:lumMod val="100000"/>
            </a:schemeClr>
          </a:solidFill>
          <a:ln w="38100">
            <a:noFill/>
            <a:prstDash val="solid"/>
          </a:ln>
        </p:spPr>
        <p:style>
          <a:lnRef idx="2">
            <a:schemeClr val="accent1">
              <a:shade val="50000"/>
            </a:schemeClr>
          </a:lnRef>
          <a:fillRef idx="1">
            <a:schemeClr val="accent1"/>
          </a:fillRef>
          <a:effectRef idx="0">
            <a:schemeClr val="accent1"/>
          </a:effectRef>
          <a:fontRef idx="minor">
            <a:schemeClr val="lt1"/>
          </a:fontRef>
        </p:style>
        <p:txBody>
          <a:bodyPr wrap="none" lIns="91426" tIns="45713" rIns="91426" bIns="45713" rtlCol="0" anchor="ctr"/>
          <a:lstStyle/>
          <a:p>
            <a:pPr lvl="0" algn="ctr"/>
            <a:endParaRPr lang="en-US" sz="2400" dirty="0">
              <a:solidFill>
                <a:schemeClr val="tx1"/>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9" name="Oval 8"/>
          <p:cNvSpPr>
            <a:spLocks noChangeAspect="1"/>
          </p:cNvSpPr>
          <p:nvPr/>
        </p:nvSpPr>
        <p:spPr>
          <a:xfrm rot="21599259" flipH="1">
            <a:off x="6214981" y="2692755"/>
            <a:ext cx="907200" cy="907200"/>
          </a:xfrm>
          <a:prstGeom prst="ellipse">
            <a:avLst/>
          </a:prstGeom>
          <a:solidFill>
            <a:schemeClr val="accent4">
              <a:lumMod val="100000"/>
            </a:schemeClr>
          </a:solidFill>
          <a:ln w="38100">
            <a:noFill/>
            <a:prstDash val="solid"/>
          </a:ln>
        </p:spPr>
        <p:style>
          <a:lnRef idx="2">
            <a:schemeClr val="accent1">
              <a:shade val="50000"/>
            </a:schemeClr>
          </a:lnRef>
          <a:fillRef idx="1">
            <a:schemeClr val="accent1"/>
          </a:fillRef>
          <a:effectRef idx="0">
            <a:schemeClr val="accent1"/>
          </a:effectRef>
          <a:fontRef idx="minor">
            <a:schemeClr val="lt1"/>
          </a:fontRef>
        </p:style>
        <p:txBody>
          <a:bodyPr wrap="none" lIns="91426" tIns="45713" rIns="91426" bIns="45713" rtlCol="0" anchor="ctr"/>
          <a:lstStyle/>
          <a:p>
            <a:pPr lvl="0" algn="ctr"/>
            <a:endParaRPr lang="en-US" sz="2400" dirty="0">
              <a:solidFill>
                <a:schemeClr val="tx1"/>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1" name="Oval 10"/>
          <p:cNvSpPr>
            <a:spLocks noChangeAspect="1"/>
          </p:cNvSpPr>
          <p:nvPr/>
        </p:nvSpPr>
        <p:spPr>
          <a:xfrm rot="21599259">
            <a:off x="4985654" y="2686917"/>
            <a:ext cx="907200" cy="907200"/>
          </a:xfrm>
          <a:prstGeom prst="ellipse">
            <a:avLst/>
          </a:prstGeom>
          <a:solidFill>
            <a:schemeClr val="accent6">
              <a:lumMod val="100000"/>
            </a:schemeClr>
          </a:solidFill>
          <a:ln w="38100">
            <a:noFill/>
            <a:prstDash val="solid"/>
          </a:ln>
        </p:spPr>
        <p:style>
          <a:lnRef idx="2">
            <a:schemeClr val="accent1">
              <a:shade val="50000"/>
            </a:schemeClr>
          </a:lnRef>
          <a:fillRef idx="1">
            <a:schemeClr val="accent1"/>
          </a:fillRef>
          <a:effectRef idx="0">
            <a:schemeClr val="accent1"/>
          </a:effectRef>
          <a:fontRef idx="minor">
            <a:schemeClr val="lt1"/>
          </a:fontRef>
        </p:style>
        <p:txBody>
          <a:bodyPr wrap="none" lIns="91426" tIns="45713" rIns="91426" bIns="45713" rtlCol="0" anchor="ctr"/>
          <a:lstStyle/>
          <a:p>
            <a:pPr lvl="0" algn="ctr"/>
            <a:endParaRPr lang="en-US" sz="2400" dirty="0">
              <a:solidFill>
                <a:schemeClr val="tx1"/>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40" name="TextBox 39"/>
          <p:cNvSpPr txBox="1"/>
          <p:nvPr/>
        </p:nvSpPr>
        <p:spPr>
          <a:xfrm>
            <a:off x="1262490" y="2714160"/>
            <a:ext cx="3474848" cy="1211262"/>
          </a:xfrm>
          <a:prstGeom prst="rect">
            <a:avLst/>
          </a:prstGeom>
          <a:noFill/>
        </p:spPr>
        <p:txBody>
          <a:bodyPr wrap="square" lIns="132749" tIns="66374" rIns="132749" bIns="66374" rtlCol="0">
            <a:spAutoFit/>
          </a:bodyPr>
          <a:lstStyle/>
          <a:p>
            <a:pPr algn="r">
              <a:lnSpc>
                <a:spcPts val="1560"/>
              </a:lnSpc>
              <a:spcAft>
                <a:spcPts val="360"/>
              </a:spcAft>
            </a:pPr>
            <a:r>
              <a:rPr lang="zh-CN" altLang="en-US" sz="2000" dirty="0">
                <a:solidFill>
                  <a:srgbClr val="2C3460"/>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市场潜力</a:t>
            </a:r>
          </a:p>
          <a:p>
            <a:pPr algn="r">
              <a:lnSpc>
                <a:spcPts val="1560"/>
              </a:lnSpc>
              <a:spcAft>
                <a:spcPts val="720"/>
              </a:spcAft>
            </a:pPr>
            <a:r>
              <a:rPr lang="zh-CN" altLang="en-US" sz="1200" dirty="0">
                <a:solidFill>
                  <a:schemeClr val="tx1">
                    <a:lumMod val="50000"/>
                    <a:lumOff val="5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您的内容打在这里，或者通过复制您的文本后，在此框中选择粘贴，并选择只保留文字。您的内容打在这里，或者通过复制您的文本后，在此框中选择粘贴，并选择只保留文字。</a:t>
            </a:r>
            <a:endParaRPr lang="en-US" sz="1200" dirty="0">
              <a:solidFill>
                <a:schemeClr val="tx2"/>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41" name="TextBox 40"/>
          <p:cNvSpPr txBox="1"/>
          <p:nvPr/>
        </p:nvSpPr>
        <p:spPr>
          <a:xfrm>
            <a:off x="1262490" y="4150170"/>
            <a:ext cx="3474848" cy="1211262"/>
          </a:xfrm>
          <a:prstGeom prst="rect">
            <a:avLst/>
          </a:prstGeom>
          <a:noFill/>
        </p:spPr>
        <p:txBody>
          <a:bodyPr wrap="square" lIns="132749" tIns="66374" rIns="132749" bIns="66374" rtlCol="0">
            <a:spAutoFit/>
          </a:bodyPr>
          <a:lstStyle/>
          <a:p>
            <a:pPr algn="r">
              <a:lnSpc>
                <a:spcPts val="1560"/>
              </a:lnSpc>
              <a:spcAft>
                <a:spcPts val="360"/>
              </a:spcAft>
            </a:pPr>
            <a:r>
              <a:rPr lang="zh-CN" altLang="en-US" sz="2000" dirty="0">
                <a:solidFill>
                  <a:srgbClr val="778D9A"/>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市场潜力</a:t>
            </a:r>
          </a:p>
          <a:p>
            <a:pPr algn="r">
              <a:lnSpc>
                <a:spcPts val="1560"/>
              </a:lnSpc>
              <a:spcAft>
                <a:spcPts val="720"/>
              </a:spcAft>
            </a:pPr>
            <a:r>
              <a:rPr lang="zh-CN" altLang="en-US" sz="1200" dirty="0">
                <a:solidFill>
                  <a:schemeClr val="tx1">
                    <a:lumMod val="50000"/>
                    <a:lumOff val="5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您的内容打在这里，或者通过复制您的文本后，在此框中选择粘贴，并选择只保留文字。您的内容打在这里，或者通过复制您的文本后，在此框中选择粘贴，并选择只保留文字。</a:t>
            </a:r>
            <a:endParaRPr lang="en-US" sz="1200" dirty="0">
              <a:solidFill>
                <a:schemeClr val="tx2"/>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42" name="TextBox 41"/>
          <p:cNvSpPr txBox="1"/>
          <p:nvPr/>
        </p:nvSpPr>
        <p:spPr>
          <a:xfrm>
            <a:off x="7367897" y="2713838"/>
            <a:ext cx="3474848" cy="1211262"/>
          </a:xfrm>
          <a:prstGeom prst="rect">
            <a:avLst/>
          </a:prstGeom>
          <a:noFill/>
        </p:spPr>
        <p:txBody>
          <a:bodyPr wrap="square" lIns="132749" tIns="66374" rIns="132749" bIns="66374" rtlCol="0">
            <a:spAutoFit/>
          </a:bodyPr>
          <a:lstStyle/>
          <a:p>
            <a:pPr>
              <a:lnSpc>
                <a:spcPts val="1560"/>
              </a:lnSpc>
              <a:spcAft>
                <a:spcPts val="360"/>
              </a:spcAft>
            </a:pPr>
            <a:r>
              <a:rPr lang="zh-CN" altLang="en-US" sz="2000" dirty="0">
                <a:solidFill>
                  <a:srgbClr val="778D9A"/>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市场潜力</a:t>
            </a:r>
          </a:p>
          <a:p>
            <a:pPr>
              <a:lnSpc>
                <a:spcPts val="1560"/>
              </a:lnSpc>
              <a:spcAft>
                <a:spcPts val="360"/>
              </a:spcAft>
            </a:pPr>
            <a:r>
              <a:rPr lang="zh-CN" altLang="en-US" sz="1200" dirty="0">
                <a:solidFill>
                  <a:schemeClr val="tx1">
                    <a:lumMod val="50000"/>
                    <a:lumOff val="5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您的内容打在这里，或者通过复制您的文本后，在此框中选择粘贴，并选择只保留文字。您的内容打在这里，或者通过复制您的文本后，在此框中选择粘贴，并选择只保留文字。</a:t>
            </a:r>
            <a:endParaRPr lang="en-US" sz="1200" dirty="0">
              <a:solidFill>
                <a:schemeClr val="tx2"/>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43" name="TextBox 42"/>
          <p:cNvSpPr txBox="1"/>
          <p:nvPr/>
        </p:nvSpPr>
        <p:spPr>
          <a:xfrm>
            <a:off x="7367897" y="4149848"/>
            <a:ext cx="3474848" cy="1211262"/>
          </a:xfrm>
          <a:prstGeom prst="rect">
            <a:avLst/>
          </a:prstGeom>
          <a:noFill/>
        </p:spPr>
        <p:txBody>
          <a:bodyPr wrap="square" lIns="132749" tIns="66374" rIns="132749" bIns="66374" rtlCol="0">
            <a:spAutoFit/>
          </a:bodyPr>
          <a:lstStyle/>
          <a:p>
            <a:pPr>
              <a:lnSpc>
                <a:spcPts val="1560"/>
              </a:lnSpc>
              <a:spcAft>
                <a:spcPts val="360"/>
              </a:spcAft>
            </a:pPr>
            <a:r>
              <a:rPr lang="zh-CN" altLang="en-US" sz="2000" dirty="0">
                <a:solidFill>
                  <a:srgbClr val="2C3460"/>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市场潜力</a:t>
            </a:r>
          </a:p>
          <a:p>
            <a:pPr algn="just">
              <a:lnSpc>
                <a:spcPts val="1560"/>
              </a:lnSpc>
              <a:spcAft>
                <a:spcPts val="720"/>
              </a:spcAft>
            </a:pPr>
            <a:r>
              <a:rPr lang="zh-CN" altLang="en-US" sz="1200" dirty="0">
                <a:solidFill>
                  <a:schemeClr val="tx1">
                    <a:lumMod val="50000"/>
                    <a:lumOff val="5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您的内容打在这里，或者通过复制您的文本后，在此框中选择粘贴，并选择只保留文字。您的内容打在这里，或者通过复制您的文本后，在此框中选择粘贴，并选择只保留文字。</a:t>
            </a:r>
            <a:endParaRPr lang="en-US" sz="1200" dirty="0">
              <a:solidFill>
                <a:schemeClr val="tx2"/>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67" name="Freeform 306"/>
          <p:cNvSpPr>
            <a:spLocks/>
          </p:cNvSpPr>
          <p:nvPr/>
        </p:nvSpPr>
        <p:spPr bwMode="auto">
          <a:xfrm>
            <a:off x="5330520" y="3032343"/>
            <a:ext cx="216827" cy="216348"/>
          </a:xfrm>
          <a:custGeom>
            <a:avLst/>
            <a:gdLst>
              <a:gd name="T0" fmla="*/ 63 w 64"/>
              <a:gd name="T1" fmla="*/ 8 h 64"/>
              <a:gd name="T2" fmla="*/ 35 w 64"/>
              <a:gd name="T3" fmla="*/ 0 h 64"/>
              <a:gd name="T4" fmla="*/ 5 w 64"/>
              <a:gd name="T5" fmla="*/ 13 h 64"/>
              <a:gd name="T6" fmla="*/ 0 w 64"/>
              <a:gd name="T7" fmla="*/ 27 h 64"/>
              <a:gd name="T8" fmla="*/ 2 w 64"/>
              <a:gd name="T9" fmla="*/ 42 h 64"/>
              <a:gd name="T10" fmla="*/ 44 w 64"/>
              <a:gd name="T11" fmla="*/ 10 h 64"/>
              <a:gd name="T12" fmla="*/ 15 w 64"/>
              <a:gd name="T13" fmla="*/ 29 h 64"/>
              <a:gd name="T14" fmla="*/ 14 w 64"/>
              <a:gd name="T15" fmla="*/ 30 h 64"/>
              <a:gd name="T16" fmla="*/ 9 w 64"/>
              <a:gd name="T17" fmla="*/ 40 h 64"/>
              <a:gd name="T18" fmla="*/ 4 w 64"/>
              <a:gd name="T19" fmla="*/ 64 h 64"/>
              <a:gd name="T20" fmla="*/ 12 w 64"/>
              <a:gd name="T21" fmla="*/ 64 h 64"/>
              <a:gd name="T22" fmla="*/ 13 w 64"/>
              <a:gd name="T23" fmla="*/ 48 h 64"/>
              <a:gd name="T24" fmla="*/ 22 w 64"/>
              <a:gd name="T25" fmla="*/ 48 h 64"/>
              <a:gd name="T26" fmla="*/ 39 w 64"/>
              <a:gd name="T27" fmla="*/ 43 h 64"/>
              <a:gd name="T28" fmla="*/ 46 w 64"/>
              <a:gd name="T29" fmla="*/ 32 h 64"/>
              <a:gd name="T30" fmla="*/ 63 w 64"/>
              <a:gd name="T31" fmla="*/ 12 h 64"/>
              <a:gd name="T32" fmla="*/ 64 w 64"/>
              <a:gd name="T33" fmla="*/ 10 h 64"/>
              <a:gd name="T34" fmla="*/ 63 w 64"/>
              <a:gd name="T35" fmla="*/ 8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4" h="64">
                <a:moveTo>
                  <a:pt x="63" y="8"/>
                </a:moveTo>
                <a:cubicBezTo>
                  <a:pt x="56" y="3"/>
                  <a:pt x="46" y="0"/>
                  <a:pt x="35" y="0"/>
                </a:cubicBezTo>
                <a:cubicBezTo>
                  <a:pt x="21" y="0"/>
                  <a:pt x="10" y="5"/>
                  <a:pt x="5" y="13"/>
                </a:cubicBezTo>
                <a:cubicBezTo>
                  <a:pt x="2" y="17"/>
                  <a:pt x="0" y="21"/>
                  <a:pt x="0" y="27"/>
                </a:cubicBezTo>
                <a:cubicBezTo>
                  <a:pt x="0" y="31"/>
                  <a:pt x="1" y="36"/>
                  <a:pt x="2" y="42"/>
                </a:cubicBezTo>
                <a:cubicBezTo>
                  <a:pt x="8" y="24"/>
                  <a:pt x="25" y="10"/>
                  <a:pt x="44" y="10"/>
                </a:cubicBezTo>
                <a:cubicBezTo>
                  <a:pt x="44" y="10"/>
                  <a:pt x="26" y="15"/>
                  <a:pt x="15" y="29"/>
                </a:cubicBezTo>
                <a:cubicBezTo>
                  <a:pt x="15" y="29"/>
                  <a:pt x="15" y="29"/>
                  <a:pt x="14" y="30"/>
                </a:cubicBezTo>
                <a:cubicBezTo>
                  <a:pt x="12" y="33"/>
                  <a:pt x="10" y="36"/>
                  <a:pt x="9" y="40"/>
                </a:cubicBezTo>
                <a:cubicBezTo>
                  <a:pt x="6" y="46"/>
                  <a:pt x="4" y="54"/>
                  <a:pt x="4" y="64"/>
                </a:cubicBezTo>
                <a:cubicBezTo>
                  <a:pt x="12" y="64"/>
                  <a:pt x="12" y="64"/>
                  <a:pt x="12" y="64"/>
                </a:cubicBezTo>
                <a:cubicBezTo>
                  <a:pt x="12" y="64"/>
                  <a:pt x="11" y="56"/>
                  <a:pt x="13" y="48"/>
                </a:cubicBezTo>
                <a:cubicBezTo>
                  <a:pt x="16" y="48"/>
                  <a:pt x="20" y="48"/>
                  <a:pt x="22" y="48"/>
                </a:cubicBezTo>
                <a:cubicBezTo>
                  <a:pt x="30" y="48"/>
                  <a:pt x="35" y="47"/>
                  <a:pt x="39" y="43"/>
                </a:cubicBezTo>
                <a:cubicBezTo>
                  <a:pt x="42" y="40"/>
                  <a:pt x="44" y="36"/>
                  <a:pt x="46" y="32"/>
                </a:cubicBezTo>
                <a:cubicBezTo>
                  <a:pt x="49" y="25"/>
                  <a:pt x="53" y="18"/>
                  <a:pt x="63" y="12"/>
                </a:cubicBezTo>
                <a:cubicBezTo>
                  <a:pt x="64" y="11"/>
                  <a:pt x="64" y="11"/>
                  <a:pt x="64" y="10"/>
                </a:cubicBezTo>
                <a:cubicBezTo>
                  <a:pt x="64" y="9"/>
                  <a:pt x="64" y="9"/>
                  <a:pt x="63" y="8"/>
                </a:cubicBezTo>
                <a:close/>
              </a:path>
            </a:pathLst>
          </a:custGeom>
          <a:solidFill>
            <a:schemeClr val="bg1"/>
          </a:solidFill>
          <a:ln>
            <a:noFill/>
          </a:ln>
        </p:spPr>
        <p:txBody>
          <a:bodyPr vert="horz" wrap="square" lIns="110606" tIns="55303" rIns="110606" bIns="55303" numCol="1" anchor="t" anchorCtr="0" compatLnSpc="1">
            <a:prstTxWarp prst="textNoShape">
              <a:avLst/>
            </a:prstTxWarp>
          </a:bodyPr>
          <a:lstStyle/>
          <a:p>
            <a:endParaRPr lang="bg-BG" sz="2160" dirty="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68" name="Freeform 291"/>
          <p:cNvSpPr>
            <a:spLocks noEditPoints="1"/>
          </p:cNvSpPr>
          <p:nvPr/>
        </p:nvSpPr>
        <p:spPr bwMode="auto">
          <a:xfrm>
            <a:off x="6559848" y="3032343"/>
            <a:ext cx="216827" cy="216348"/>
          </a:xfrm>
          <a:custGeom>
            <a:avLst/>
            <a:gdLst>
              <a:gd name="T0" fmla="*/ 25 w 64"/>
              <a:gd name="T1" fmla="*/ 42 h 64"/>
              <a:gd name="T2" fmla="*/ 19 w 64"/>
              <a:gd name="T3" fmla="*/ 41 h 64"/>
              <a:gd name="T4" fmla="*/ 16 w 64"/>
              <a:gd name="T5" fmla="*/ 36 h 64"/>
              <a:gd name="T6" fmla="*/ 11 w 64"/>
              <a:gd name="T7" fmla="*/ 40 h 64"/>
              <a:gd name="T8" fmla="*/ 6 w 64"/>
              <a:gd name="T9" fmla="*/ 39 h 64"/>
              <a:gd name="T10" fmla="*/ 5 w 64"/>
              <a:gd name="T11" fmla="*/ 45 h 64"/>
              <a:gd name="T12" fmla="*/ 0 w 64"/>
              <a:gd name="T13" fmla="*/ 48 h 64"/>
              <a:gd name="T14" fmla="*/ 4 w 64"/>
              <a:gd name="T15" fmla="*/ 53 h 64"/>
              <a:gd name="T16" fmla="*/ 3 w 64"/>
              <a:gd name="T17" fmla="*/ 58 h 64"/>
              <a:gd name="T18" fmla="*/ 9 w 64"/>
              <a:gd name="T19" fmla="*/ 59 h 64"/>
              <a:gd name="T20" fmla="*/ 12 w 64"/>
              <a:gd name="T21" fmla="*/ 64 h 64"/>
              <a:gd name="T22" fmla="*/ 17 w 64"/>
              <a:gd name="T23" fmla="*/ 60 h 64"/>
              <a:gd name="T24" fmla="*/ 22 w 64"/>
              <a:gd name="T25" fmla="*/ 61 h 64"/>
              <a:gd name="T26" fmla="*/ 23 w 64"/>
              <a:gd name="T27" fmla="*/ 55 h 64"/>
              <a:gd name="T28" fmla="*/ 28 w 64"/>
              <a:gd name="T29" fmla="*/ 52 h 64"/>
              <a:gd name="T30" fmla="*/ 24 w 64"/>
              <a:gd name="T31" fmla="*/ 47 h 64"/>
              <a:gd name="T32" fmla="*/ 14 w 64"/>
              <a:gd name="T33" fmla="*/ 54 h 64"/>
              <a:gd name="T34" fmla="*/ 14 w 64"/>
              <a:gd name="T35" fmla="*/ 46 h 64"/>
              <a:gd name="T36" fmla="*/ 14 w 64"/>
              <a:gd name="T37" fmla="*/ 54 h 64"/>
              <a:gd name="T38" fmla="*/ 64 w 64"/>
              <a:gd name="T39" fmla="*/ 20 h 64"/>
              <a:gd name="T40" fmla="*/ 59 w 64"/>
              <a:gd name="T41" fmla="*/ 18 h 64"/>
              <a:gd name="T42" fmla="*/ 62 w 64"/>
              <a:gd name="T43" fmla="*/ 12 h 64"/>
              <a:gd name="T44" fmla="*/ 57 w 64"/>
              <a:gd name="T45" fmla="*/ 11 h 64"/>
              <a:gd name="T46" fmla="*/ 56 w 64"/>
              <a:gd name="T47" fmla="*/ 5 h 64"/>
              <a:gd name="T48" fmla="*/ 51 w 64"/>
              <a:gd name="T49" fmla="*/ 7 h 64"/>
              <a:gd name="T50" fmla="*/ 49 w 64"/>
              <a:gd name="T51" fmla="*/ 1 h 64"/>
              <a:gd name="T52" fmla="*/ 45 w 64"/>
              <a:gd name="T53" fmla="*/ 4 h 64"/>
              <a:gd name="T54" fmla="*/ 40 w 64"/>
              <a:gd name="T55" fmla="*/ 0 h 64"/>
              <a:gd name="T56" fmla="*/ 38 w 64"/>
              <a:gd name="T57" fmla="*/ 4 h 64"/>
              <a:gd name="T58" fmla="*/ 32 w 64"/>
              <a:gd name="T59" fmla="*/ 2 h 64"/>
              <a:gd name="T60" fmla="*/ 31 w 64"/>
              <a:gd name="T61" fmla="*/ 7 h 64"/>
              <a:gd name="T62" fmla="*/ 25 w 64"/>
              <a:gd name="T63" fmla="*/ 8 h 64"/>
              <a:gd name="T64" fmla="*/ 27 w 64"/>
              <a:gd name="T65" fmla="*/ 13 h 64"/>
              <a:gd name="T66" fmla="*/ 21 w 64"/>
              <a:gd name="T67" fmla="*/ 15 h 64"/>
              <a:gd name="T68" fmla="*/ 24 w 64"/>
              <a:gd name="T69" fmla="*/ 19 h 64"/>
              <a:gd name="T70" fmla="*/ 20 w 64"/>
              <a:gd name="T71" fmla="*/ 24 h 64"/>
              <a:gd name="T72" fmla="*/ 24 w 64"/>
              <a:gd name="T73" fmla="*/ 26 h 64"/>
              <a:gd name="T74" fmla="*/ 22 w 64"/>
              <a:gd name="T75" fmla="*/ 32 h 64"/>
              <a:gd name="T76" fmla="*/ 27 w 64"/>
              <a:gd name="T77" fmla="*/ 33 h 64"/>
              <a:gd name="T78" fmla="*/ 28 w 64"/>
              <a:gd name="T79" fmla="*/ 39 h 64"/>
              <a:gd name="T80" fmla="*/ 33 w 64"/>
              <a:gd name="T81" fmla="*/ 37 h 64"/>
              <a:gd name="T82" fmla="*/ 35 w 64"/>
              <a:gd name="T83" fmla="*/ 43 h 64"/>
              <a:gd name="T84" fmla="*/ 39 w 64"/>
              <a:gd name="T85" fmla="*/ 40 h 64"/>
              <a:gd name="T86" fmla="*/ 44 w 64"/>
              <a:gd name="T87" fmla="*/ 44 h 64"/>
              <a:gd name="T88" fmla="*/ 46 w 64"/>
              <a:gd name="T89" fmla="*/ 39 h 64"/>
              <a:gd name="T90" fmla="*/ 52 w 64"/>
              <a:gd name="T91" fmla="*/ 42 h 64"/>
              <a:gd name="T92" fmla="*/ 53 w 64"/>
              <a:gd name="T93" fmla="*/ 37 h 64"/>
              <a:gd name="T94" fmla="*/ 59 w 64"/>
              <a:gd name="T95" fmla="*/ 36 h 64"/>
              <a:gd name="T96" fmla="*/ 57 w 64"/>
              <a:gd name="T97" fmla="*/ 31 h 64"/>
              <a:gd name="T98" fmla="*/ 63 w 64"/>
              <a:gd name="T99" fmla="*/ 29 h 64"/>
              <a:gd name="T100" fmla="*/ 60 w 64"/>
              <a:gd name="T101" fmla="*/ 25 h 64"/>
              <a:gd name="T102" fmla="*/ 42 w 64"/>
              <a:gd name="T103" fmla="*/ 31 h 64"/>
              <a:gd name="T104" fmla="*/ 42 w 64"/>
              <a:gd name="T105" fmla="*/ 13 h 64"/>
              <a:gd name="T106" fmla="*/ 42 w 64"/>
              <a:gd name="T107" fmla="*/ 3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4" h="64">
                <a:moveTo>
                  <a:pt x="23" y="45"/>
                </a:moveTo>
                <a:cubicBezTo>
                  <a:pt x="25" y="42"/>
                  <a:pt x="25" y="42"/>
                  <a:pt x="25" y="42"/>
                </a:cubicBezTo>
                <a:cubicBezTo>
                  <a:pt x="22" y="39"/>
                  <a:pt x="22" y="39"/>
                  <a:pt x="22" y="39"/>
                </a:cubicBezTo>
                <a:cubicBezTo>
                  <a:pt x="19" y="41"/>
                  <a:pt x="19" y="41"/>
                  <a:pt x="19" y="41"/>
                </a:cubicBezTo>
                <a:cubicBezTo>
                  <a:pt x="18" y="41"/>
                  <a:pt x="17" y="41"/>
                  <a:pt x="17" y="40"/>
                </a:cubicBezTo>
                <a:cubicBezTo>
                  <a:pt x="16" y="36"/>
                  <a:pt x="16" y="36"/>
                  <a:pt x="16" y="36"/>
                </a:cubicBezTo>
                <a:cubicBezTo>
                  <a:pt x="12" y="36"/>
                  <a:pt x="12" y="36"/>
                  <a:pt x="12" y="36"/>
                </a:cubicBezTo>
                <a:cubicBezTo>
                  <a:pt x="11" y="40"/>
                  <a:pt x="11" y="40"/>
                  <a:pt x="11" y="40"/>
                </a:cubicBezTo>
                <a:cubicBezTo>
                  <a:pt x="11" y="41"/>
                  <a:pt x="10" y="41"/>
                  <a:pt x="9" y="41"/>
                </a:cubicBezTo>
                <a:cubicBezTo>
                  <a:pt x="6" y="39"/>
                  <a:pt x="6" y="39"/>
                  <a:pt x="6" y="39"/>
                </a:cubicBezTo>
                <a:cubicBezTo>
                  <a:pt x="3" y="42"/>
                  <a:pt x="3" y="42"/>
                  <a:pt x="3" y="42"/>
                </a:cubicBezTo>
                <a:cubicBezTo>
                  <a:pt x="5" y="45"/>
                  <a:pt x="5" y="45"/>
                  <a:pt x="5" y="45"/>
                </a:cubicBezTo>
                <a:cubicBezTo>
                  <a:pt x="5" y="46"/>
                  <a:pt x="5" y="47"/>
                  <a:pt x="4" y="47"/>
                </a:cubicBezTo>
                <a:cubicBezTo>
                  <a:pt x="0" y="48"/>
                  <a:pt x="0" y="48"/>
                  <a:pt x="0" y="48"/>
                </a:cubicBezTo>
                <a:cubicBezTo>
                  <a:pt x="0" y="52"/>
                  <a:pt x="0" y="52"/>
                  <a:pt x="0" y="52"/>
                </a:cubicBezTo>
                <a:cubicBezTo>
                  <a:pt x="4" y="53"/>
                  <a:pt x="4" y="53"/>
                  <a:pt x="4" y="53"/>
                </a:cubicBezTo>
                <a:cubicBezTo>
                  <a:pt x="5" y="53"/>
                  <a:pt x="5" y="54"/>
                  <a:pt x="5" y="55"/>
                </a:cubicBezTo>
                <a:cubicBezTo>
                  <a:pt x="3" y="58"/>
                  <a:pt x="3" y="58"/>
                  <a:pt x="3" y="58"/>
                </a:cubicBezTo>
                <a:cubicBezTo>
                  <a:pt x="6" y="61"/>
                  <a:pt x="6" y="61"/>
                  <a:pt x="6" y="61"/>
                </a:cubicBezTo>
                <a:cubicBezTo>
                  <a:pt x="9" y="59"/>
                  <a:pt x="9" y="59"/>
                  <a:pt x="9" y="59"/>
                </a:cubicBezTo>
                <a:cubicBezTo>
                  <a:pt x="10" y="59"/>
                  <a:pt x="11" y="59"/>
                  <a:pt x="11" y="60"/>
                </a:cubicBezTo>
                <a:cubicBezTo>
                  <a:pt x="12" y="64"/>
                  <a:pt x="12" y="64"/>
                  <a:pt x="12" y="64"/>
                </a:cubicBezTo>
                <a:cubicBezTo>
                  <a:pt x="16" y="64"/>
                  <a:pt x="16" y="64"/>
                  <a:pt x="16" y="64"/>
                </a:cubicBezTo>
                <a:cubicBezTo>
                  <a:pt x="17" y="60"/>
                  <a:pt x="17" y="60"/>
                  <a:pt x="17" y="60"/>
                </a:cubicBezTo>
                <a:cubicBezTo>
                  <a:pt x="17" y="59"/>
                  <a:pt x="18" y="59"/>
                  <a:pt x="19" y="59"/>
                </a:cubicBezTo>
                <a:cubicBezTo>
                  <a:pt x="22" y="61"/>
                  <a:pt x="22" y="61"/>
                  <a:pt x="22" y="61"/>
                </a:cubicBezTo>
                <a:cubicBezTo>
                  <a:pt x="25" y="58"/>
                  <a:pt x="25" y="58"/>
                  <a:pt x="25" y="58"/>
                </a:cubicBezTo>
                <a:cubicBezTo>
                  <a:pt x="23" y="55"/>
                  <a:pt x="23" y="55"/>
                  <a:pt x="23" y="55"/>
                </a:cubicBezTo>
                <a:cubicBezTo>
                  <a:pt x="23" y="54"/>
                  <a:pt x="23" y="53"/>
                  <a:pt x="24" y="53"/>
                </a:cubicBezTo>
                <a:cubicBezTo>
                  <a:pt x="28" y="52"/>
                  <a:pt x="28" y="52"/>
                  <a:pt x="28" y="52"/>
                </a:cubicBezTo>
                <a:cubicBezTo>
                  <a:pt x="28" y="48"/>
                  <a:pt x="28" y="48"/>
                  <a:pt x="28" y="48"/>
                </a:cubicBezTo>
                <a:cubicBezTo>
                  <a:pt x="24" y="47"/>
                  <a:pt x="24" y="47"/>
                  <a:pt x="24" y="47"/>
                </a:cubicBezTo>
                <a:cubicBezTo>
                  <a:pt x="23" y="47"/>
                  <a:pt x="23" y="46"/>
                  <a:pt x="23" y="45"/>
                </a:cubicBezTo>
                <a:close/>
                <a:moveTo>
                  <a:pt x="14" y="54"/>
                </a:moveTo>
                <a:cubicBezTo>
                  <a:pt x="12" y="54"/>
                  <a:pt x="10" y="52"/>
                  <a:pt x="10" y="50"/>
                </a:cubicBezTo>
                <a:cubicBezTo>
                  <a:pt x="10" y="48"/>
                  <a:pt x="12" y="46"/>
                  <a:pt x="14" y="46"/>
                </a:cubicBezTo>
                <a:cubicBezTo>
                  <a:pt x="16" y="46"/>
                  <a:pt x="18" y="48"/>
                  <a:pt x="18" y="50"/>
                </a:cubicBezTo>
                <a:cubicBezTo>
                  <a:pt x="18" y="52"/>
                  <a:pt x="16" y="54"/>
                  <a:pt x="14" y="54"/>
                </a:cubicBezTo>
                <a:moveTo>
                  <a:pt x="64" y="24"/>
                </a:moveTo>
                <a:cubicBezTo>
                  <a:pt x="64" y="20"/>
                  <a:pt x="64" y="20"/>
                  <a:pt x="64" y="20"/>
                </a:cubicBezTo>
                <a:cubicBezTo>
                  <a:pt x="60" y="19"/>
                  <a:pt x="60" y="19"/>
                  <a:pt x="60" y="19"/>
                </a:cubicBezTo>
                <a:cubicBezTo>
                  <a:pt x="60" y="19"/>
                  <a:pt x="60" y="18"/>
                  <a:pt x="59" y="18"/>
                </a:cubicBezTo>
                <a:cubicBezTo>
                  <a:pt x="63" y="15"/>
                  <a:pt x="63" y="15"/>
                  <a:pt x="63" y="15"/>
                </a:cubicBezTo>
                <a:cubicBezTo>
                  <a:pt x="62" y="12"/>
                  <a:pt x="62" y="12"/>
                  <a:pt x="62" y="12"/>
                </a:cubicBezTo>
                <a:cubicBezTo>
                  <a:pt x="57" y="13"/>
                  <a:pt x="57" y="13"/>
                  <a:pt x="57" y="13"/>
                </a:cubicBezTo>
                <a:cubicBezTo>
                  <a:pt x="57" y="12"/>
                  <a:pt x="57" y="12"/>
                  <a:pt x="57" y="11"/>
                </a:cubicBezTo>
                <a:cubicBezTo>
                  <a:pt x="59" y="8"/>
                  <a:pt x="59" y="8"/>
                  <a:pt x="59" y="8"/>
                </a:cubicBezTo>
                <a:cubicBezTo>
                  <a:pt x="56" y="5"/>
                  <a:pt x="56" y="5"/>
                  <a:pt x="56" y="5"/>
                </a:cubicBezTo>
                <a:cubicBezTo>
                  <a:pt x="53" y="7"/>
                  <a:pt x="53" y="7"/>
                  <a:pt x="53" y="7"/>
                </a:cubicBezTo>
                <a:cubicBezTo>
                  <a:pt x="52" y="7"/>
                  <a:pt x="52" y="7"/>
                  <a:pt x="51" y="7"/>
                </a:cubicBezTo>
                <a:cubicBezTo>
                  <a:pt x="52" y="2"/>
                  <a:pt x="52" y="2"/>
                  <a:pt x="52" y="2"/>
                </a:cubicBezTo>
                <a:cubicBezTo>
                  <a:pt x="49" y="1"/>
                  <a:pt x="49" y="1"/>
                  <a:pt x="49" y="1"/>
                </a:cubicBezTo>
                <a:cubicBezTo>
                  <a:pt x="46" y="4"/>
                  <a:pt x="46" y="4"/>
                  <a:pt x="46" y="4"/>
                </a:cubicBezTo>
                <a:cubicBezTo>
                  <a:pt x="46" y="4"/>
                  <a:pt x="45" y="4"/>
                  <a:pt x="45" y="4"/>
                </a:cubicBezTo>
                <a:cubicBezTo>
                  <a:pt x="44" y="0"/>
                  <a:pt x="44" y="0"/>
                  <a:pt x="44" y="0"/>
                </a:cubicBezTo>
                <a:cubicBezTo>
                  <a:pt x="40" y="0"/>
                  <a:pt x="40" y="0"/>
                  <a:pt x="40" y="0"/>
                </a:cubicBezTo>
                <a:cubicBezTo>
                  <a:pt x="39" y="4"/>
                  <a:pt x="39" y="4"/>
                  <a:pt x="39" y="4"/>
                </a:cubicBezTo>
                <a:cubicBezTo>
                  <a:pt x="39" y="4"/>
                  <a:pt x="38" y="4"/>
                  <a:pt x="38" y="4"/>
                </a:cubicBezTo>
                <a:cubicBezTo>
                  <a:pt x="35" y="1"/>
                  <a:pt x="35" y="1"/>
                  <a:pt x="35" y="1"/>
                </a:cubicBezTo>
                <a:cubicBezTo>
                  <a:pt x="32" y="2"/>
                  <a:pt x="32" y="2"/>
                  <a:pt x="32" y="2"/>
                </a:cubicBezTo>
                <a:cubicBezTo>
                  <a:pt x="33" y="7"/>
                  <a:pt x="33" y="7"/>
                  <a:pt x="33" y="7"/>
                </a:cubicBezTo>
                <a:cubicBezTo>
                  <a:pt x="32" y="7"/>
                  <a:pt x="32" y="7"/>
                  <a:pt x="31" y="7"/>
                </a:cubicBezTo>
                <a:cubicBezTo>
                  <a:pt x="28" y="5"/>
                  <a:pt x="28" y="5"/>
                  <a:pt x="28" y="5"/>
                </a:cubicBezTo>
                <a:cubicBezTo>
                  <a:pt x="25" y="8"/>
                  <a:pt x="25" y="8"/>
                  <a:pt x="25" y="8"/>
                </a:cubicBezTo>
                <a:cubicBezTo>
                  <a:pt x="27" y="11"/>
                  <a:pt x="27" y="11"/>
                  <a:pt x="27" y="11"/>
                </a:cubicBezTo>
                <a:cubicBezTo>
                  <a:pt x="27" y="12"/>
                  <a:pt x="27" y="12"/>
                  <a:pt x="27" y="13"/>
                </a:cubicBezTo>
                <a:cubicBezTo>
                  <a:pt x="22" y="12"/>
                  <a:pt x="22" y="12"/>
                  <a:pt x="22" y="12"/>
                </a:cubicBezTo>
                <a:cubicBezTo>
                  <a:pt x="21" y="15"/>
                  <a:pt x="21" y="15"/>
                  <a:pt x="21" y="15"/>
                </a:cubicBezTo>
                <a:cubicBezTo>
                  <a:pt x="24" y="18"/>
                  <a:pt x="24" y="18"/>
                  <a:pt x="24" y="18"/>
                </a:cubicBezTo>
                <a:cubicBezTo>
                  <a:pt x="24" y="18"/>
                  <a:pt x="24" y="19"/>
                  <a:pt x="24" y="19"/>
                </a:cubicBezTo>
                <a:cubicBezTo>
                  <a:pt x="20" y="20"/>
                  <a:pt x="20" y="20"/>
                  <a:pt x="20" y="20"/>
                </a:cubicBezTo>
                <a:cubicBezTo>
                  <a:pt x="20" y="24"/>
                  <a:pt x="20" y="24"/>
                  <a:pt x="20" y="24"/>
                </a:cubicBezTo>
                <a:cubicBezTo>
                  <a:pt x="24" y="25"/>
                  <a:pt x="24" y="25"/>
                  <a:pt x="24" y="25"/>
                </a:cubicBezTo>
                <a:cubicBezTo>
                  <a:pt x="24" y="25"/>
                  <a:pt x="24" y="26"/>
                  <a:pt x="24" y="26"/>
                </a:cubicBezTo>
                <a:cubicBezTo>
                  <a:pt x="21" y="29"/>
                  <a:pt x="21" y="29"/>
                  <a:pt x="21" y="29"/>
                </a:cubicBezTo>
                <a:cubicBezTo>
                  <a:pt x="22" y="32"/>
                  <a:pt x="22" y="32"/>
                  <a:pt x="22" y="32"/>
                </a:cubicBezTo>
                <a:cubicBezTo>
                  <a:pt x="27" y="31"/>
                  <a:pt x="27" y="31"/>
                  <a:pt x="27" y="31"/>
                </a:cubicBezTo>
                <a:cubicBezTo>
                  <a:pt x="27" y="32"/>
                  <a:pt x="27" y="32"/>
                  <a:pt x="27" y="33"/>
                </a:cubicBezTo>
                <a:cubicBezTo>
                  <a:pt x="25" y="36"/>
                  <a:pt x="25" y="36"/>
                  <a:pt x="25" y="36"/>
                </a:cubicBezTo>
                <a:cubicBezTo>
                  <a:pt x="28" y="39"/>
                  <a:pt x="28" y="39"/>
                  <a:pt x="28" y="39"/>
                </a:cubicBezTo>
                <a:cubicBezTo>
                  <a:pt x="31" y="37"/>
                  <a:pt x="31" y="37"/>
                  <a:pt x="31" y="37"/>
                </a:cubicBezTo>
                <a:cubicBezTo>
                  <a:pt x="32" y="37"/>
                  <a:pt x="32" y="37"/>
                  <a:pt x="33" y="37"/>
                </a:cubicBezTo>
                <a:cubicBezTo>
                  <a:pt x="32" y="42"/>
                  <a:pt x="32" y="42"/>
                  <a:pt x="32" y="42"/>
                </a:cubicBezTo>
                <a:cubicBezTo>
                  <a:pt x="35" y="43"/>
                  <a:pt x="35" y="43"/>
                  <a:pt x="35" y="43"/>
                </a:cubicBezTo>
                <a:cubicBezTo>
                  <a:pt x="38" y="39"/>
                  <a:pt x="38" y="39"/>
                  <a:pt x="38" y="39"/>
                </a:cubicBezTo>
                <a:cubicBezTo>
                  <a:pt x="38" y="40"/>
                  <a:pt x="39" y="40"/>
                  <a:pt x="39" y="40"/>
                </a:cubicBezTo>
                <a:cubicBezTo>
                  <a:pt x="40" y="44"/>
                  <a:pt x="40" y="44"/>
                  <a:pt x="40" y="44"/>
                </a:cubicBezTo>
                <a:cubicBezTo>
                  <a:pt x="44" y="44"/>
                  <a:pt x="44" y="44"/>
                  <a:pt x="44" y="44"/>
                </a:cubicBezTo>
                <a:cubicBezTo>
                  <a:pt x="45" y="40"/>
                  <a:pt x="45" y="40"/>
                  <a:pt x="45" y="40"/>
                </a:cubicBezTo>
                <a:cubicBezTo>
                  <a:pt x="45" y="40"/>
                  <a:pt x="46" y="40"/>
                  <a:pt x="46" y="39"/>
                </a:cubicBezTo>
                <a:cubicBezTo>
                  <a:pt x="49" y="43"/>
                  <a:pt x="49" y="43"/>
                  <a:pt x="49" y="43"/>
                </a:cubicBezTo>
                <a:cubicBezTo>
                  <a:pt x="52" y="42"/>
                  <a:pt x="52" y="42"/>
                  <a:pt x="52" y="42"/>
                </a:cubicBezTo>
                <a:cubicBezTo>
                  <a:pt x="51" y="37"/>
                  <a:pt x="51" y="37"/>
                  <a:pt x="51" y="37"/>
                </a:cubicBezTo>
                <a:cubicBezTo>
                  <a:pt x="52" y="37"/>
                  <a:pt x="52" y="37"/>
                  <a:pt x="53" y="37"/>
                </a:cubicBezTo>
                <a:cubicBezTo>
                  <a:pt x="56" y="39"/>
                  <a:pt x="56" y="39"/>
                  <a:pt x="56" y="39"/>
                </a:cubicBezTo>
                <a:cubicBezTo>
                  <a:pt x="59" y="36"/>
                  <a:pt x="59" y="36"/>
                  <a:pt x="59" y="36"/>
                </a:cubicBezTo>
                <a:cubicBezTo>
                  <a:pt x="57" y="33"/>
                  <a:pt x="57" y="33"/>
                  <a:pt x="57" y="33"/>
                </a:cubicBezTo>
                <a:cubicBezTo>
                  <a:pt x="57" y="32"/>
                  <a:pt x="57" y="32"/>
                  <a:pt x="57" y="31"/>
                </a:cubicBezTo>
                <a:cubicBezTo>
                  <a:pt x="62" y="32"/>
                  <a:pt x="62" y="32"/>
                  <a:pt x="62" y="32"/>
                </a:cubicBezTo>
                <a:cubicBezTo>
                  <a:pt x="63" y="29"/>
                  <a:pt x="63" y="29"/>
                  <a:pt x="63" y="29"/>
                </a:cubicBezTo>
                <a:cubicBezTo>
                  <a:pt x="59" y="26"/>
                  <a:pt x="59" y="26"/>
                  <a:pt x="59" y="26"/>
                </a:cubicBezTo>
                <a:cubicBezTo>
                  <a:pt x="60" y="26"/>
                  <a:pt x="60" y="25"/>
                  <a:pt x="60" y="25"/>
                </a:cubicBezTo>
                <a:lnTo>
                  <a:pt x="64" y="24"/>
                </a:lnTo>
                <a:close/>
                <a:moveTo>
                  <a:pt x="42" y="31"/>
                </a:moveTo>
                <a:cubicBezTo>
                  <a:pt x="37" y="31"/>
                  <a:pt x="33" y="27"/>
                  <a:pt x="33" y="22"/>
                </a:cubicBezTo>
                <a:cubicBezTo>
                  <a:pt x="33" y="17"/>
                  <a:pt x="37" y="13"/>
                  <a:pt x="42" y="13"/>
                </a:cubicBezTo>
                <a:cubicBezTo>
                  <a:pt x="47" y="13"/>
                  <a:pt x="51" y="17"/>
                  <a:pt x="51" y="22"/>
                </a:cubicBezTo>
                <a:cubicBezTo>
                  <a:pt x="51" y="27"/>
                  <a:pt x="47" y="31"/>
                  <a:pt x="42" y="31"/>
                </a:cubicBezTo>
              </a:path>
            </a:pathLst>
          </a:custGeom>
          <a:solidFill>
            <a:schemeClr val="bg1"/>
          </a:solidFill>
          <a:ln>
            <a:noFill/>
          </a:ln>
        </p:spPr>
        <p:txBody>
          <a:bodyPr vert="horz" wrap="square" lIns="110606" tIns="55303" rIns="110606" bIns="55303" numCol="1" anchor="t" anchorCtr="0" compatLnSpc="1">
            <a:prstTxWarp prst="textNoShape">
              <a:avLst/>
            </a:prstTxWarp>
          </a:bodyPr>
          <a:lstStyle/>
          <a:p>
            <a:endParaRPr lang="bg-BG" sz="2160" dirty="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69" name="Freeform 270"/>
          <p:cNvSpPr>
            <a:spLocks noChangeAspect="1" noEditPoints="1"/>
          </p:cNvSpPr>
          <p:nvPr/>
        </p:nvSpPr>
        <p:spPr bwMode="auto">
          <a:xfrm>
            <a:off x="5330869" y="4516055"/>
            <a:ext cx="216478" cy="216000"/>
          </a:xfrm>
          <a:custGeom>
            <a:avLst/>
            <a:gdLst>
              <a:gd name="T0" fmla="*/ 62 w 65"/>
              <a:gd name="T1" fmla="*/ 54 h 65"/>
              <a:gd name="T2" fmla="*/ 47 w 65"/>
              <a:gd name="T3" fmla="*/ 42 h 65"/>
              <a:gd name="T4" fmla="*/ 42 w 65"/>
              <a:gd name="T5" fmla="*/ 40 h 65"/>
              <a:gd name="T6" fmla="*/ 48 w 65"/>
              <a:gd name="T7" fmla="*/ 24 h 65"/>
              <a:gd name="T8" fmla="*/ 24 w 65"/>
              <a:gd name="T9" fmla="*/ 0 h 65"/>
              <a:gd name="T10" fmla="*/ 0 w 65"/>
              <a:gd name="T11" fmla="*/ 24 h 65"/>
              <a:gd name="T12" fmla="*/ 24 w 65"/>
              <a:gd name="T13" fmla="*/ 48 h 65"/>
              <a:gd name="T14" fmla="*/ 40 w 65"/>
              <a:gd name="T15" fmla="*/ 42 h 65"/>
              <a:gd name="T16" fmla="*/ 42 w 65"/>
              <a:gd name="T17" fmla="*/ 47 h 65"/>
              <a:gd name="T18" fmla="*/ 54 w 65"/>
              <a:gd name="T19" fmla="*/ 62 h 65"/>
              <a:gd name="T20" fmla="*/ 62 w 65"/>
              <a:gd name="T21" fmla="*/ 62 h 65"/>
              <a:gd name="T22" fmla="*/ 62 w 65"/>
              <a:gd name="T23" fmla="*/ 54 h 65"/>
              <a:gd name="T24" fmla="*/ 24 w 65"/>
              <a:gd name="T25" fmla="*/ 40 h 65"/>
              <a:gd name="T26" fmla="*/ 8 w 65"/>
              <a:gd name="T27" fmla="*/ 24 h 65"/>
              <a:gd name="T28" fmla="*/ 24 w 65"/>
              <a:gd name="T29" fmla="*/ 8 h 65"/>
              <a:gd name="T30" fmla="*/ 40 w 65"/>
              <a:gd name="T31" fmla="*/ 24 h 65"/>
              <a:gd name="T32" fmla="*/ 24 w 65"/>
              <a:gd name="T33" fmla="*/ 4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5" h="65">
                <a:moveTo>
                  <a:pt x="62" y="54"/>
                </a:moveTo>
                <a:cubicBezTo>
                  <a:pt x="47" y="42"/>
                  <a:pt x="47" y="42"/>
                  <a:pt x="47" y="42"/>
                </a:cubicBezTo>
                <a:cubicBezTo>
                  <a:pt x="45" y="40"/>
                  <a:pt x="44" y="40"/>
                  <a:pt x="42" y="40"/>
                </a:cubicBezTo>
                <a:cubicBezTo>
                  <a:pt x="46" y="35"/>
                  <a:pt x="48" y="30"/>
                  <a:pt x="48" y="24"/>
                </a:cubicBezTo>
                <a:cubicBezTo>
                  <a:pt x="48" y="11"/>
                  <a:pt x="37" y="0"/>
                  <a:pt x="24" y="0"/>
                </a:cubicBezTo>
                <a:cubicBezTo>
                  <a:pt x="11" y="0"/>
                  <a:pt x="0" y="11"/>
                  <a:pt x="0" y="24"/>
                </a:cubicBezTo>
                <a:cubicBezTo>
                  <a:pt x="0" y="37"/>
                  <a:pt x="11" y="48"/>
                  <a:pt x="24" y="48"/>
                </a:cubicBezTo>
                <a:cubicBezTo>
                  <a:pt x="30" y="48"/>
                  <a:pt x="35" y="46"/>
                  <a:pt x="40" y="42"/>
                </a:cubicBezTo>
                <a:cubicBezTo>
                  <a:pt x="40" y="44"/>
                  <a:pt x="40" y="45"/>
                  <a:pt x="42" y="47"/>
                </a:cubicBezTo>
                <a:cubicBezTo>
                  <a:pt x="54" y="62"/>
                  <a:pt x="54" y="62"/>
                  <a:pt x="54" y="62"/>
                </a:cubicBezTo>
                <a:cubicBezTo>
                  <a:pt x="57" y="64"/>
                  <a:pt x="60" y="65"/>
                  <a:pt x="62" y="62"/>
                </a:cubicBezTo>
                <a:cubicBezTo>
                  <a:pt x="65" y="60"/>
                  <a:pt x="64" y="57"/>
                  <a:pt x="62" y="54"/>
                </a:cubicBezTo>
                <a:close/>
                <a:moveTo>
                  <a:pt x="24" y="40"/>
                </a:moveTo>
                <a:cubicBezTo>
                  <a:pt x="15" y="40"/>
                  <a:pt x="8" y="33"/>
                  <a:pt x="8" y="24"/>
                </a:cubicBezTo>
                <a:cubicBezTo>
                  <a:pt x="8" y="15"/>
                  <a:pt x="15" y="8"/>
                  <a:pt x="24" y="8"/>
                </a:cubicBezTo>
                <a:cubicBezTo>
                  <a:pt x="33" y="8"/>
                  <a:pt x="40" y="15"/>
                  <a:pt x="40" y="24"/>
                </a:cubicBezTo>
                <a:cubicBezTo>
                  <a:pt x="40" y="33"/>
                  <a:pt x="33" y="40"/>
                  <a:pt x="24" y="40"/>
                </a:cubicBezTo>
              </a:path>
            </a:pathLst>
          </a:custGeom>
          <a:solidFill>
            <a:schemeClr val="bg1"/>
          </a:solidFill>
          <a:ln>
            <a:noFill/>
          </a:ln>
        </p:spPr>
        <p:txBody>
          <a:bodyPr vert="horz" wrap="square" lIns="110606" tIns="55303" rIns="110606" bIns="55303" numCol="1" anchor="t" anchorCtr="0" compatLnSpc="1">
            <a:prstTxWarp prst="textNoShape">
              <a:avLst/>
            </a:prstTxWarp>
          </a:bodyPr>
          <a:lstStyle/>
          <a:p>
            <a:endParaRPr lang="bg-BG" sz="2160" dirty="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70" name="Freeform 69"/>
          <p:cNvSpPr>
            <a:spLocks noChangeAspect="1" noEditPoints="1"/>
          </p:cNvSpPr>
          <p:nvPr/>
        </p:nvSpPr>
        <p:spPr bwMode="auto">
          <a:xfrm>
            <a:off x="6527588" y="4516055"/>
            <a:ext cx="268936" cy="216000"/>
          </a:xfrm>
          <a:custGeom>
            <a:avLst/>
            <a:gdLst>
              <a:gd name="T0" fmla="*/ 411 w 3978"/>
              <a:gd name="T1" fmla="*/ 1185 h 3195"/>
              <a:gd name="T2" fmla="*/ 418 w 3978"/>
              <a:gd name="T3" fmla="*/ 2020 h 3195"/>
              <a:gd name="T4" fmla="*/ 1252 w 3978"/>
              <a:gd name="T5" fmla="*/ 2027 h 3195"/>
              <a:gd name="T6" fmla="*/ 1273 w 3978"/>
              <a:gd name="T7" fmla="*/ 1197 h 3195"/>
              <a:gd name="T8" fmla="*/ 1239 w 3978"/>
              <a:gd name="T9" fmla="*/ 1165 h 3195"/>
              <a:gd name="T10" fmla="*/ 3687 w 3978"/>
              <a:gd name="T11" fmla="*/ 7 h 3195"/>
              <a:gd name="T12" fmla="*/ 3743 w 3978"/>
              <a:gd name="T13" fmla="*/ 73 h 3195"/>
              <a:gd name="T14" fmla="*/ 3827 w 3978"/>
              <a:gd name="T15" fmla="*/ 1126 h 3195"/>
              <a:gd name="T16" fmla="*/ 3947 w 3978"/>
              <a:gd name="T17" fmla="*/ 1241 h 3195"/>
              <a:gd name="T18" fmla="*/ 3978 w 3978"/>
              <a:gd name="T19" fmla="*/ 1829 h 3195"/>
              <a:gd name="T20" fmla="*/ 3924 w 3978"/>
              <a:gd name="T21" fmla="*/ 1988 h 3195"/>
              <a:gd name="T22" fmla="*/ 3788 w 3978"/>
              <a:gd name="T23" fmla="*/ 2084 h 3195"/>
              <a:gd name="T24" fmla="*/ 3734 w 3978"/>
              <a:gd name="T25" fmla="*/ 3143 h 3195"/>
              <a:gd name="T26" fmla="*/ 3665 w 3978"/>
              <a:gd name="T27" fmla="*/ 3194 h 3195"/>
              <a:gd name="T28" fmla="*/ 3604 w 3978"/>
              <a:gd name="T29" fmla="*/ 3184 h 3195"/>
              <a:gd name="T30" fmla="*/ 3559 w 3978"/>
              <a:gd name="T31" fmla="*/ 3127 h 3195"/>
              <a:gd name="T32" fmla="*/ 3532 w 3978"/>
              <a:gd name="T33" fmla="*/ 3080 h 3195"/>
              <a:gd name="T34" fmla="*/ 3460 w 3978"/>
              <a:gd name="T35" fmla="*/ 2982 h 3195"/>
              <a:gd name="T36" fmla="*/ 3322 w 3978"/>
              <a:gd name="T37" fmla="*/ 2840 h 3195"/>
              <a:gd name="T38" fmla="*/ 3103 w 3978"/>
              <a:gd name="T39" fmla="*/ 2661 h 3195"/>
              <a:gd name="T40" fmla="*/ 2783 w 3978"/>
              <a:gd name="T41" fmla="*/ 2452 h 3195"/>
              <a:gd name="T42" fmla="*/ 2386 w 3978"/>
              <a:gd name="T43" fmla="*/ 2265 h 3195"/>
              <a:gd name="T44" fmla="*/ 2013 w 3978"/>
              <a:gd name="T45" fmla="*/ 2155 h 3195"/>
              <a:gd name="T46" fmla="*/ 1700 w 3978"/>
              <a:gd name="T47" fmla="*/ 2104 h 3195"/>
              <a:gd name="T48" fmla="*/ 1480 w 3978"/>
              <a:gd name="T49" fmla="*/ 2090 h 3195"/>
              <a:gd name="T50" fmla="*/ 1378 w 3978"/>
              <a:gd name="T51" fmla="*/ 2174 h 3195"/>
              <a:gd name="T52" fmla="*/ 1239 w 3978"/>
              <a:gd name="T53" fmla="*/ 2223 h 3195"/>
              <a:gd name="T54" fmla="*/ 1277 w 3978"/>
              <a:gd name="T55" fmla="*/ 2940 h 3195"/>
              <a:gd name="T56" fmla="*/ 1221 w 3978"/>
              <a:gd name="T57" fmla="*/ 3034 h 3195"/>
              <a:gd name="T58" fmla="*/ 1119 w 3978"/>
              <a:gd name="T59" fmla="*/ 3072 h 3195"/>
              <a:gd name="T60" fmla="*/ 768 w 3978"/>
              <a:gd name="T61" fmla="*/ 3043 h 3195"/>
              <a:gd name="T62" fmla="*/ 702 w 3978"/>
              <a:gd name="T63" fmla="*/ 2938 h 3195"/>
              <a:gd name="T64" fmla="*/ 364 w 3978"/>
              <a:gd name="T65" fmla="*/ 2208 h 3195"/>
              <a:gd name="T66" fmla="*/ 248 w 3978"/>
              <a:gd name="T67" fmla="*/ 2110 h 3195"/>
              <a:gd name="T68" fmla="*/ 217 w 3978"/>
              <a:gd name="T69" fmla="*/ 1984 h 3195"/>
              <a:gd name="T70" fmla="*/ 81 w 3978"/>
              <a:gd name="T71" fmla="*/ 1952 h 3195"/>
              <a:gd name="T72" fmla="*/ 4 w 3978"/>
              <a:gd name="T73" fmla="*/ 1838 h 3195"/>
              <a:gd name="T74" fmla="*/ 14 w 3978"/>
              <a:gd name="T75" fmla="*/ 1322 h 3195"/>
              <a:gd name="T76" fmla="*/ 111 w 3978"/>
              <a:gd name="T77" fmla="*/ 1225 h 3195"/>
              <a:gd name="T78" fmla="*/ 217 w 3978"/>
              <a:gd name="T79" fmla="*/ 1197 h 3195"/>
              <a:gd name="T80" fmla="*/ 270 w 3978"/>
              <a:gd name="T81" fmla="*/ 1053 h 3195"/>
              <a:gd name="T82" fmla="*/ 401 w 3978"/>
              <a:gd name="T83" fmla="*/ 976 h 3195"/>
              <a:gd name="T84" fmla="*/ 1314 w 3978"/>
              <a:gd name="T85" fmla="*/ 985 h 3195"/>
              <a:gd name="T86" fmla="*/ 1427 w 3978"/>
              <a:gd name="T87" fmla="*/ 1073 h 3195"/>
              <a:gd name="T88" fmla="*/ 1576 w 3978"/>
              <a:gd name="T89" fmla="*/ 1101 h 3195"/>
              <a:gd name="T90" fmla="*/ 1847 w 3978"/>
              <a:gd name="T91" fmla="*/ 1071 h 3195"/>
              <a:gd name="T92" fmla="*/ 2194 w 3978"/>
              <a:gd name="T93" fmla="*/ 993 h 3195"/>
              <a:gd name="T94" fmla="*/ 2583 w 3978"/>
              <a:gd name="T95" fmla="*/ 847 h 3195"/>
              <a:gd name="T96" fmla="*/ 2959 w 3978"/>
              <a:gd name="T97" fmla="*/ 634 h 3195"/>
              <a:gd name="T98" fmla="*/ 3228 w 3978"/>
              <a:gd name="T99" fmla="*/ 437 h 3195"/>
              <a:gd name="T100" fmla="*/ 3404 w 3978"/>
              <a:gd name="T101" fmla="*/ 275 h 3195"/>
              <a:gd name="T102" fmla="*/ 3505 w 3978"/>
              <a:gd name="T103" fmla="*/ 155 h 3195"/>
              <a:gd name="T104" fmla="*/ 3550 w 3978"/>
              <a:gd name="T105" fmla="*/ 83 h 3195"/>
              <a:gd name="T106" fmla="*/ 3568 w 3978"/>
              <a:gd name="T107" fmla="*/ 44 h 3195"/>
              <a:gd name="T108" fmla="*/ 3642 w 3978"/>
              <a:gd name="T109" fmla="*/ 0 h 3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978" h="3195">
                <a:moveTo>
                  <a:pt x="442" y="1165"/>
                </a:moveTo>
                <a:lnTo>
                  <a:pt x="429" y="1167"/>
                </a:lnTo>
                <a:lnTo>
                  <a:pt x="418" y="1175"/>
                </a:lnTo>
                <a:lnTo>
                  <a:pt x="411" y="1185"/>
                </a:lnTo>
                <a:lnTo>
                  <a:pt x="409" y="1197"/>
                </a:lnTo>
                <a:lnTo>
                  <a:pt x="409" y="1997"/>
                </a:lnTo>
                <a:lnTo>
                  <a:pt x="411" y="2010"/>
                </a:lnTo>
                <a:lnTo>
                  <a:pt x="418" y="2020"/>
                </a:lnTo>
                <a:lnTo>
                  <a:pt x="429" y="2027"/>
                </a:lnTo>
                <a:lnTo>
                  <a:pt x="442" y="2031"/>
                </a:lnTo>
                <a:lnTo>
                  <a:pt x="1239" y="2031"/>
                </a:lnTo>
                <a:lnTo>
                  <a:pt x="1252" y="2027"/>
                </a:lnTo>
                <a:lnTo>
                  <a:pt x="1263" y="2020"/>
                </a:lnTo>
                <a:lnTo>
                  <a:pt x="1271" y="2010"/>
                </a:lnTo>
                <a:lnTo>
                  <a:pt x="1273" y="1997"/>
                </a:lnTo>
                <a:lnTo>
                  <a:pt x="1273" y="1197"/>
                </a:lnTo>
                <a:lnTo>
                  <a:pt x="1271" y="1185"/>
                </a:lnTo>
                <a:lnTo>
                  <a:pt x="1263" y="1175"/>
                </a:lnTo>
                <a:lnTo>
                  <a:pt x="1252" y="1167"/>
                </a:lnTo>
                <a:lnTo>
                  <a:pt x="1239" y="1165"/>
                </a:lnTo>
                <a:lnTo>
                  <a:pt x="442" y="1165"/>
                </a:lnTo>
                <a:close/>
                <a:moveTo>
                  <a:pt x="3642" y="0"/>
                </a:moveTo>
                <a:lnTo>
                  <a:pt x="3665" y="1"/>
                </a:lnTo>
                <a:lnTo>
                  <a:pt x="3687" y="7"/>
                </a:lnTo>
                <a:lnTo>
                  <a:pt x="3707" y="19"/>
                </a:lnTo>
                <a:lnTo>
                  <a:pt x="3722" y="33"/>
                </a:lnTo>
                <a:lnTo>
                  <a:pt x="3734" y="51"/>
                </a:lnTo>
                <a:lnTo>
                  <a:pt x="3743" y="73"/>
                </a:lnTo>
                <a:lnTo>
                  <a:pt x="3745" y="96"/>
                </a:lnTo>
                <a:lnTo>
                  <a:pt x="3745" y="1102"/>
                </a:lnTo>
                <a:lnTo>
                  <a:pt x="3788" y="1111"/>
                </a:lnTo>
                <a:lnTo>
                  <a:pt x="3827" y="1126"/>
                </a:lnTo>
                <a:lnTo>
                  <a:pt x="3863" y="1148"/>
                </a:lnTo>
                <a:lnTo>
                  <a:pt x="3896" y="1175"/>
                </a:lnTo>
                <a:lnTo>
                  <a:pt x="3924" y="1206"/>
                </a:lnTo>
                <a:lnTo>
                  <a:pt x="3947" y="1241"/>
                </a:lnTo>
                <a:lnTo>
                  <a:pt x="3964" y="1280"/>
                </a:lnTo>
                <a:lnTo>
                  <a:pt x="3974" y="1322"/>
                </a:lnTo>
                <a:lnTo>
                  <a:pt x="3978" y="1367"/>
                </a:lnTo>
                <a:lnTo>
                  <a:pt x="3978" y="1829"/>
                </a:lnTo>
                <a:lnTo>
                  <a:pt x="3974" y="1873"/>
                </a:lnTo>
                <a:lnTo>
                  <a:pt x="3964" y="1915"/>
                </a:lnTo>
                <a:lnTo>
                  <a:pt x="3947" y="1953"/>
                </a:lnTo>
                <a:lnTo>
                  <a:pt x="3924" y="1988"/>
                </a:lnTo>
                <a:lnTo>
                  <a:pt x="3896" y="2020"/>
                </a:lnTo>
                <a:lnTo>
                  <a:pt x="3863" y="2046"/>
                </a:lnTo>
                <a:lnTo>
                  <a:pt x="3827" y="2068"/>
                </a:lnTo>
                <a:lnTo>
                  <a:pt x="3788" y="2084"/>
                </a:lnTo>
                <a:lnTo>
                  <a:pt x="3745" y="2092"/>
                </a:lnTo>
                <a:lnTo>
                  <a:pt x="3745" y="3098"/>
                </a:lnTo>
                <a:lnTo>
                  <a:pt x="3743" y="3121"/>
                </a:lnTo>
                <a:lnTo>
                  <a:pt x="3734" y="3143"/>
                </a:lnTo>
                <a:lnTo>
                  <a:pt x="3722" y="3161"/>
                </a:lnTo>
                <a:lnTo>
                  <a:pt x="3707" y="3177"/>
                </a:lnTo>
                <a:lnTo>
                  <a:pt x="3687" y="3188"/>
                </a:lnTo>
                <a:lnTo>
                  <a:pt x="3665" y="3194"/>
                </a:lnTo>
                <a:lnTo>
                  <a:pt x="3657" y="3195"/>
                </a:lnTo>
                <a:lnTo>
                  <a:pt x="3650" y="3195"/>
                </a:lnTo>
                <a:lnTo>
                  <a:pt x="3626" y="3192"/>
                </a:lnTo>
                <a:lnTo>
                  <a:pt x="3604" y="3184"/>
                </a:lnTo>
                <a:lnTo>
                  <a:pt x="3585" y="3169"/>
                </a:lnTo>
                <a:lnTo>
                  <a:pt x="3569" y="3153"/>
                </a:lnTo>
                <a:lnTo>
                  <a:pt x="3560" y="3131"/>
                </a:lnTo>
                <a:lnTo>
                  <a:pt x="3559" y="3127"/>
                </a:lnTo>
                <a:lnTo>
                  <a:pt x="3555" y="3121"/>
                </a:lnTo>
                <a:lnTo>
                  <a:pt x="3550" y="3110"/>
                </a:lnTo>
                <a:lnTo>
                  <a:pt x="3542" y="3097"/>
                </a:lnTo>
                <a:lnTo>
                  <a:pt x="3532" y="3080"/>
                </a:lnTo>
                <a:lnTo>
                  <a:pt x="3519" y="3060"/>
                </a:lnTo>
                <a:lnTo>
                  <a:pt x="3503" y="3037"/>
                </a:lnTo>
                <a:lnTo>
                  <a:pt x="3483" y="3011"/>
                </a:lnTo>
                <a:lnTo>
                  <a:pt x="3460" y="2982"/>
                </a:lnTo>
                <a:lnTo>
                  <a:pt x="3432" y="2950"/>
                </a:lnTo>
                <a:lnTo>
                  <a:pt x="3399" y="2916"/>
                </a:lnTo>
                <a:lnTo>
                  <a:pt x="3363" y="2878"/>
                </a:lnTo>
                <a:lnTo>
                  <a:pt x="3322" y="2840"/>
                </a:lnTo>
                <a:lnTo>
                  <a:pt x="3275" y="2798"/>
                </a:lnTo>
                <a:lnTo>
                  <a:pt x="3223" y="2754"/>
                </a:lnTo>
                <a:lnTo>
                  <a:pt x="3167" y="2708"/>
                </a:lnTo>
                <a:lnTo>
                  <a:pt x="3103" y="2661"/>
                </a:lnTo>
                <a:lnTo>
                  <a:pt x="3033" y="2612"/>
                </a:lnTo>
                <a:lnTo>
                  <a:pt x="2957" y="2560"/>
                </a:lnTo>
                <a:lnTo>
                  <a:pt x="2874" y="2507"/>
                </a:lnTo>
                <a:lnTo>
                  <a:pt x="2783" y="2452"/>
                </a:lnTo>
                <a:lnTo>
                  <a:pt x="2683" y="2397"/>
                </a:lnTo>
                <a:lnTo>
                  <a:pt x="2583" y="2347"/>
                </a:lnTo>
                <a:lnTo>
                  <a:pt x="2484" y="2304"/>
                </a:lnTo>
                <a:lnTo>
                  <a:pt x="2386" y="2265"/>
                </a:lnTo>
                <a:lnTo>
                  <a:pt x="2289" y="2231"/>
                </a:lnTo>
                <a:lnTo>
                  <a:pt x="2194" y="2201"/>
                </a:lnTo>
                <a:lnTo>
                  <a:pt x="2102" y="2177"/>
                </a:lnTo>
                <a:lnTo>
                  <a:pt x="2013" y="2155"/>
                </a:lnTo>
                <a:lnTo>
                  <a:pt x="1928" y="2138"/>
                </a:lnTo>
                <a:lnTo>
                  <a:pt x="1847" y="2124"/>
                </a:lnTo>
                <a:lnTo>
                  <a:pt x="1771" y="2113"/>
                </a:lnTo>
                <a:lnTo>
                  <a:pt x="1700" y="2104"/>
                </a:lnTo>
                <a:lnTo>
                  <a:pt x="1635" y="2098"/>
                </a:lnTo>
                <a:lnTo>
                  <a:pt x="1576" y="2094"/>
                </a:lnTo>
                <a:lnTo>
                  <a:pt x="1525" y="2091"/>
                </a:lnTo>
                <a:lnTo>
                  <a:pt x="1480" y="2090"/>
                </a:lnTo>
                <a:lnTo>
                  <a:pt x="1444" y="2090"/>
                </a:lnTo>
                <a:lnTo>
                  <a:pt x="1427" y="2121"/>
                </a:lnTo>
                <a:lnTo>
                  <a:pt x="1404" y="2150"/>
                </a:lnTo>
                <a:lnTo>
                  <a:pt x="1378" y="2174"/>
                </a:lnTo>
                <a:lnTo>
                  <a:pt x="1348" y="2195"/>
                </a:lnTo>
                <a:lnTo>
                  <a:pt x="1314" y="2209"/>
                </a:lnTo>
                <a:lnTo>
                  <a:pt x="1278" y="2219"/>
                </a:lnTo>
                <a:lnTo>
                  <a:pt x="1239" y="2223"/>
                </a:lnTo>
                <a:lnTo>
                  <a:pt x="1164" y="2223"/>
                </a:lnTo>
                <a:lnTo>
                  <a:pt x="1277" y="2884"/>
                </a:lnTo>
                <a:lnTo>
                  <a:pt x="1279" y="2912"/>
                </a:lnTo>
                <a:lnTo>
                  <a:pt x="1277" y="2940"/>
                </a:lnTo>
                <a:lnTo>
                  <a:pt x="1269" y="2967"/>
                </a:lnTo>
                <a:lnTo>
                  <a:pt x="1257" y="2992"/>
                </a:lnTo>
                <a:lnTo>
                  <a:pt x="1240" y="3015"/>
                </a:lnTo>
                <a:lnTo>
                  <a:pt x="1221" y="3034"/>
                </a:lnTo>
                <a:lnTo>
                  <a:pt x="1198" y="3050"/>
                </a:lnTo>
                <a:lnTo>
                  <a:pt x="1174" y="3062"/>
                </a:lnTo>
                <a:lnTo>
                  <a:pt x="1146" y="3069"/>
                </a:lnTo>
                <a:lnTo>
                  <a:pt x="1119" y="3072"/>
                </a:lnTo>
                <a:lnTo>
                  <a:pt x="858" y="3072"/>
                </a:lnTo>
                <a:lnTo>
                  <a:pt x="826" y="3068"/>
                </a:lnTo>
                <a:lnTo>
                  <a:pt x="796" y="3058"/>
                </a:lnTo>
                <a:lnTo>
                  <a:pt x="768" y="3043"/>
                </a:lnTo>
                <a:lnTo>
                  <a:pt x="744" y="3023"/>
                </a:lnTo>
                <a:lnTo>
                  <a:pt x="724" y="2998"/>
                </a:lnTo>
                <a:lnTo>
                  <a:pt x="710" y="2970"/>
                </a:lnTo>
                <a:lnTo>
                  <a:pt x="702" y="2938"/>
                </a:lnTo>
                <a:lnTo>
                  <a:pt x="580" y="2223"/>
                </a:lnTo>
                <a:lnTo>
                  <a:pt x="442" y="2223"/>
                </a:lnTo>
                <a:lnTo>
                  <a:pt x="401" y="2219"/>
                </a:lnTo>
                <a:lnTo>
                  <a:pt x="364" y="2208"/>
                </a:lnTo>
                <a:lnTo>
                  <a:pt x="329" y="2191"/>
                </a:lnTo>
                <a:lnTo>
                  <a:pt x="298" y="2170"/>
                </a:lnTo>
                <a:lnTo>
                  <a:pt x="270" y="2142"/>
                </a:lnTo>
                <a:lnTo>
                  <a:pt x="248" y="2110"/>
                </a:lnTo>
                <a:lnTo>
                  <a:pt x="231" y="2075"/>
                </a:lnTo>
                <a:lnTo>
                  <a:pt x="221" y="2037"/>
                </a:lnTo>
                <a:lnTo>
                  <a:pt x="217" y="1997"/>
                </a:lnTo>
                <a:lnTo>
                  <a:pt x="217" y="1984"/>
                </a:lnTo>
                <a:lnTo>
                  <a:pt x="182" y="1984"/>
                </a:lnTo>
                <a:lnTo>
                  <a:pt x="145" y="1980"/>
                </a:lnTo>
                <a:lnTo>
                  <a:pt x="111" y="1969"/>
                </a:lnTo>
                <a:lnTo>
                  <a:pt x="81" y="1952"/>
                </a:lnTo>
                <a:lnTo>
                  <a:pt x="53" y="1930"/>
                </a:lnTo>
                <a:lnTo>
                  <a:pt x="31" y="1903"/>
                </a:lnTo>
                <a:lnTo>
                  <a:pt x="14" y="1873"/>
                </a:lnTo>
                <a:lnTo>
                  <a:pt x="4" y="1838"/>
                </a:lnTo>
                <a:lnTo>
                  <a:pt x="0" y="1801"/>
                </a:lnTo>
                <a:lnTo>
                  <a:pt x="0" y="1393"/>
                </a:lnTo>
                <a:lnTo>
                  <a:pt x="4" y="1357"/>
                </a:lnTo>
                <a:lnTo>
                  <a:pt x="14" y="1322"/>
                </a:lnTo>
                <a:lnTo>
                  <a:pt x="31" y="1292"/>
                </a:lnTo>
                <a:lnTo>
                  <a:pt x="53" y="1264"/>
                </a:lnTo>
                <a:lnTo>
                  <a:pt x="81" y="1242"/>
                </a:lnTo>
                <a:lnTo>
                  <a:pt x="111" y="1225"/>
                </a:lnTo>
                <a:lnTo>
                  <a:pt x="145" y="1214"/>
                </a:lnTo>
                <a:lnTo>
                  <a:pt x="182" y="1211"/>
                </a:lnTo>
                <a:lnTo>
                  <a:pt x="217" y="1211"/>
                </a:lnTo>
                <a:lnTo>
                  <a:pt x="217" y="1197"/>
                </a:lnTo>
                <a:lnTo>
                  <a:pt x="221" y="1158"/>
                </a:lnTo>
                <a:lnTo>
                  <a:pt x="231" y="1119"/>
                </a:lnTo>
                <a:lnTo>
                  <a:pt x="248" y="1084"/>
                </a:lnTo>
                <a:lnTo>
                  <a:pt x="270" y="1053"/>
                </a:lnTo>
                <a:lnTo>
                  <a:pt x="298" y="1026"/>
                </a:lnTo>
                <a:lnTo>
                  <a:pt x="329" y="1003"/>
                </a:lnTo>
                <a:lnTo>
                  <a:pt x="364" y="986"/>
                </a:lnTo>
                <a:lnTo>
                  <a:pt x="401" y="976"/>
                </a:lnTo>
                <a:lnTo>
                  <a:pt x="442" y="973"/>
                </a:lnTo>
                <a:lnTo>
                  <a:pt x="1239" y="973"/>
                </a:lnTo>
                <a:lnTo>
                  <a:pt x="1278" y="975"/>
                </a:lnTo>
                <a:lnTo>
                  <a:pt x="1314" y="985"/>
                </a:lnTo>
                <a:lnTo>
                  <a:pt x="1348" y="999"/>
                </a:lnTo>
                <a:lnTo>
                  <a:pt x="1378" y="1020"/>
                </a:lnTo>
                <a:lnTo>
                  <a:pt x="1404" y="1044"/>
                </a:lnTo>
                <a:lnTo>
                  <a:pt x="1427" y="1073"/>
                </a:lnTo>
                <a:lnTo>
                  <a:pt x="1444" y="1106"/>
                </a:lnTo>
                <a:lnTo>
                  <a:pt x="1480" y="1104"/>
                </a:lnTo>
                <a:lnTo>
                  <a:pt x="1525" y="1103"/>
                </a:lnTo>
                <a:lnTo>
                  <a:pt x="1576" y="1101"/>
                </a:lnTo>
                <a:lnTo>
                  <a:pt x="1635" y="1096"/>
                </a:lnTo>
                <a:lnTo>
                  <a:pt x="1700" y="1090"/>
                </a:lnTo>
                <a:lnTo>
                  <a:pt x="1771" y="1082"/>
                </a:lnTo>
                <a:lnTo>
                  <a:pt x="1847" y="1071"/>
                </a:lnTo>
                <a:lnTo>
                  <a:pt x="1928" y="1056"/>
                </a:lnTo>
                <a:lnTo>
                  <a:pt x="2013" y="1039"/>
                </a:lnTo>
                <a:lnTo>
                  <a:pt x="2102" y="1018"/>
                </a:lnTo>
                <a:lnTo>
                  <a:pt x="2194" y="993"/>
                </a:lnTo>
                <a:lnTo>
                  <a:pt x="2289" y="963"/>
                </a:lnTo>
                <a:lnTo>
                  <a:pt x="2386" y="929"/>
                </a:lnTo>
                <a:lnTo>
                  <a:pt x="2484" y="891"/>
                </a:lnTo>
                <a:lnTo>
                  <a:pt x="2583" y="847"/>
                </a:lnTo>
                <a:lnTo>
                  <a:pt x="2683" y="798"/>
                </a:lnTo>
                <a:lnTo>
                  <a:pt x="2783" y="742"/>
                </a:lnTo>
                <a:lnTo>
                  <a:pt x="2875" y="687"/>
                </a:lnTo>
                <a:lnTo>
                  <a:pt x="2959" y="634"/>
                </a:lnTo>
                <a:lnTo>
                  <a:pt x="3035" y="582"/>
                </a:lnTo>
                <a:lnTo>
                  <a:pt x="3106" y="531"/>
                </a:lnTo>
                <a:lnTo>
                  <a:pt x="3170" y="483"/>
                </a:lnTo>
                <a:lnTo>
                  <a:pt x="3228" y="437"/>
                </a:lnTo>
                <a:lnTo>
                  <a:pt x="3280" y="393"/>
                </a:lnTo>
                <a:lnTo>
                  <a:pt x="3327" y="351"/>
                </a:lnTo>
                <a:lnTo>
                  <a:pt x="3368" y="312"/>
                </a:lnTo>
                <a:lnTo>
                  <a:pt x="3404" y="275"/>
                </a:lnTo>
                <a:lnTo>
                  <a:pt x="3436" y="241"/>
                </a:lnTo>
                <a:lnTo>
                  <a:pt x="3463" y="210"/>
                </a:lnTo>
                <a:lnTo>
                  <a:pt x="3486" y="181"/>
                </a:lnTo>
                <a:lnTo>
                  <a:pt x="3505" y="155"/>
                </a:lnTo>
                <a:lnTo>
                  <a:pt x="3521" y="132"/>
                </a:lnTo>
                <a:lnTo>
                  <a:pt x="3533" y="113"/>
                </a:lnTo>
                <a:lnTo>
                  <a:pt x="3543" y="96"/>
                </a:lnTo>
                <a:lnTo>
                  <a:pt x="3550" y="83"/>
                </a:lnTo>
                <a:lnTo>
                  <a:pt x="3555" y="73"/>
                </a:lnTo>
                <a:lnTo>
                  <a:pt x="3557" y="67"/>
                </a:lnTo>
                <a:lnTo>
                  <a:pt x="3559" y="66"/>
                </a:lnTo>
                <a:lnTo>
                  <a:pt x="3568" y="44"/>
                </a:lnTo>
                <a:lnTo>
                  <a:pt x="3583" y="27"/>
                </a:lnTo>
                <a:lnTo>
                  <a:pt x="3599" y="14"/>
                </a:lnTo>
                <a:lnTo>
                  <a:pt x="3620" y="4"/>
                </a:lnTo>
                <a:lnTo>
                  <a:pt x="3642" y="0"/>
                </a:lnTo>
                <a:close/>
              </a:path>
            </a:pathLst>
          </a:custGeom>
          <a:solidFill>
            <a:schemeClr val="bg1"/>
          </a:solidFill>
          <a:ln w="9525">
            <a:noFill/>
            <a:prstDash val="solid"/>
            <a:round/>
            <a:headEnd/>
            <a:tailEnd/>
          </a:ln>
        </p:spPr>
        <p:txBody>
          <a:bodyPr vert="horz" wrap="square" lIns="109728" tIns="54864" rIns="109728" bIns="54864" numCol="1" anchor="t" anchorCtr="0" compatLnSpc="1">
            <a:prstTxWarp prst="textNoShape">
              <a:avLst/>
            </a:prstTxWarp>
          </a:bodyPr>
          <a:lstStyle/>
          <a:p>
            <a:endParaRPr lang="bg-BG" sz="2160" dirty="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6" name="文本框 15"/>
          <p:cNvSpPr txBox="1"/>
          <p:nvPr/>
        </p:nvSpPr>
        <p:spPr>
          <a:xfrm>
            <a:off x="1199861" y="716170"/>
            <a:ext cx="1774845" cy="523220"/>
          </a:xfrm>
          <a:prstGeom prst="rect">
            <a:avLst/>
          </a:prstGeom>
          <a:noFill/>
        </p:spPr>
        <p:txBody>
          <a:bodyPr wrap="none" rtlCol="0">
            <a:spAutoFit/>
          </a:bodyPr>
          <a:lstStyle/>
          <a:p>
            <a:r>
              <a:rPr lang="zh-CN" altLang="en-US" sz="2800" spc="300" dirty="0">
                <a:solidFill>
                  <a:prstClr val="black">
                    <a:lumMod val="85000"/>
                    <a:lumOff val="15000"/>
                  </a:prst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市场潜力</a:t>
            </a:r>
          </a:p>
        </p:txBody>
      </p:sp>
      <p:sp>
        <p:nvSpPr>
          <p:cNvPr id="17" name="文本框 16"/>
          <p:cNvSpPr txBox="1"/>
          <p:nvPr/>
        </p:nvSpPr>
        <p:spPr>
          <a:xfrm>
            <a:off x="258644" y="66146"/>
            <a:ext cx="1040590" cy="1015663"/>
          </a:xfrm>
          <a:prstGeom prst="rect">
            <a:avLst/>
          </a:prstGeom>
          <a:noFill/>
        </p:spPr>
        <p:txBody>
          <a:bodyPr wrap="square" rtlCol="0">
            <a:spAutoFit/>
          </a:bodyPr>
          <a:lstStyle>
            <a:defPPr>
              <a:defRPr lang="zh-CN"/>
            </a:defPPr>
            <a:lvl1pPr algn="just">
              <a:defRPr sz="9600">
                <a:solidFill>
                  <a:schemeClr val="tx1">
                    <a:lumMod val="75000"/>
                    <a:lumOff val="25000"/>
                  </a:schemeClr>
                </a:solidFill>
                <a:latin typeface="Aharoni" panose="02010803020104030203" pitchFamily="2" charset="-79"/>
                <a:ea typeface="LiHei Pro" panose="02010601030101010101" pitchFamily="2" charset="-122"/>
                <a:cs typeface="Aharoni" panose="02010803020104030203" pitchFamily="2" charset="-79"/>
              </a:defRPr>
            </a:lvl1pPr>
          </a:lstStyle>
          <a:p>
            <a:r>
              <a:rPr lang="en-US" altLang="zh-CN" sz="6000" dirty="0" smtClean="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02</a:t>
            </a:r>
            <a:endParaRPr lang="zh-CN" altLang="en-US" sz="6000"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cxnSp>
        <p:nvCxnSpPr>
          <p:cNvPr id="18" name="直接连接符 17"/>
          <p:cNvCxnSpPr/>
          <p:nvPr/>
        </p:nvCxnSpPr>
        <p:spPr>
          <a:xfrm flipH="1">
            <a:off x="973488" y="647670"/>
            <a:ext cx="452746" cy="434139"/>
          </a:xfrm>
          <a:prstGeom prst="line">
            <a:avLst/>
          </a:prstGeom>
          <a:ln w="15875" cap="rnd">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1437982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42" presetClass="path" presetSubtype="0" decel="30000" fill="hold" grpId="1" nodeType="withEffect">
                                  <p:stCondLst>
                                    <p:cond delay="0"/>
                                  </p:stCondLst>
                                  <p:childTnLst>
                                    <p:animMotion origin="layout" path="M -2.08333E-6 -4.81481E-6 L 0.03373 0.04399 " pathEditMode="relative" rAng="0" ptsTypes="AA">
                                      <p:cBhvr>
                                        <p:cTn id="9" dur="750" spd="-100000" fill="hold"/>
                                        <p:tgtEl>
                                          <p:spTgt spid="17"/>
                                        </p:tgtEl>
                                        <p:attrNameLst>
                                          <p:attrName>ppt_x</p:attrName>
                                          <p:attrName>ppt_y</p:attrName>
                                        </p:attrNameLst>
                                      </p:cBhvr>
                                      <p:rCtr x="1680" y="2199"/>
                                    </p:animMotion>
                                  </p:childTnLst>
                                </p:cTn>
                              </p:par>
                              <p:par>
                                <p:cTn id="10" presetID="31" presetClass="entr" presetSubtype="0" fill="hold" nodeType="withEffect">
                                  <p:stCondLst>
                                    <p:cond delay="0"/>
                                  </p:stCondLst>
                                  <p:childTnLst>
                                    <p:set>
                                      <p:cBhvr>
                                        <p:cTn id="11" dur="1" fill="hold">
                                          <p:stCondLst>
                                            <p:cond delay="0"/>
                                          </p:stCondLst>
                                        </p:cTn>
                                        <p:tgtEl>
                                          <p:spTgt spid="18"/>
                                        </p:tgtEl>
                                        <p:attrNameLst>
                                          <p:attrName>style.visibility</p:attrName>
                                        </p:attrNameLst>
                                      </p:cBhvr>
                                      <p:to>
                                        <p:strVal val="visible"/>
                                      </p:to>
                                    </p:set>
                                    <p:anim calcmode="lin" valueType="num">
                                      <p:cBhvr>
                                        <p:cTn id="12" dur="1000" fill="hold"/>
                                        <p:tgtEl>
                                          <p:spTgt spid="18"/>
                                        </p:tgtEl>
                                        <p:attrNameLst>
                                          <p:attrName>ppt_w</p:attrName>
                                        </p:attrNameLst>
                                      </p:cBhvr>
                                      <p:tavLst>
                                        <p:tav tm="0">
                                          <p:val>
                                            <p:fltVal val="0"/>
                                          </p:val>
                                        </p:tav>
                                        <p:tav tm="100000">
                                          <p:val>
                                            <p:strVal val="#ppt_w"/>
                                          </p:val>
                                        </p:tav>
                                      </p:tavLst>
                                    </p:anim>
                                    <p:anim calcmode="lin" valueType="num">
                                      <p:cBhvr>
                                        <p:cTn id="13" dur="1000" fill="hold"/>
                                        <p:tgtEl>
                                          <p:spTgt spid="18"/>
                                        </p:tgtEl>
                                        <p:attrNameLst>
                                          <p:attrName>ppt_h</p:attrName>
                                        </p:attrNameLst>
                                      </p:cBhvr>
                                      <p:tavLst>
                                        <p:tav tm="0">
                                          <p:val>
                                            <p:fltVal val="0"/>
                                          </p:val>
                                        </p:tav>
                                        <p:tav tm="100000">
                                          <p:val>
                                            <p:strVal val="#ppt_h"/>
                                          </p:val>
                                        </p:tav>
                                      </p:tavLst>
                                    </p:anim>
                                    <p:anim calcmode="lin" valueType="num">
                                      <p:cBhvr>
                                        <p:cTn id="14" dur="1000" fill="hold"/>
                                        <p:tgtEl>
                                          <p:spTgt spid="18"/>
                                        </p:tgtEl>
                                        <p:attrNameLst>
                                          <p:attrName>style.rotation</p:attrName>
                                        </p:attrNameLst>
                                      </p:cBhvr>
                                      <p:tavLst>
                                        <p:tav tm="0">
                                          <p:val>
                                            <p:fltVal val="90"/>
                                          </p:val>
                                        </p:tav>
                                        <p:tav tm="100000">
                                          <p:val>
                                            <p:fltVal val="0"/>
                                          </p:val>
                                        </p:tav>
                                      </p:tavLst>
                                    </p:anim>
                                    <p:animEffect transition="in" filter="fade">
                                      <p:cBhvr>
                                        <p:cTn id="15" dur="1000"/>
                                        <p:tgtEl>
                                          <p:spTgt spid="18"/>
                                        </p:tgtEl>
                                      </p:cBhvr>
                                    </p:animEffect>
                                  </p:childTnLst>
                                </p:cTn>
                              </p:par>
                              <p:par>
                                <p:cTn id="16" presetID="42" presetClass="entr" presetSubtype="0" fill="hold" grpId="0"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fade">
                                      <p:cBhvr>
                                        <p:cTn id="18" dur="1000"/>
                                        <p:tgtEl>
                                          <p:spTgt spid="16"/>
                                        </p:tgtEl>
                                      </p:cBhvr>
                                    </p:animEffect>
                                    <p:anim calcmode="lin" valueType="num">
                                      <p:cBhvr>
                                        <p:cTn id="19" dur="1000" fill="hold"/>
                                        <p:tgtEl>
                                          <p:spTgt spid="16"/>
                                        </p:tgtEl>
                                        <p:attrNameLst>
                                          <p:attrName>ppt_x</p:attrName>
                                        </p:attrNameLst>
                                      </p:cBhvr>
                                      <p:tavLst>
                                        <p:tav tm="0">
                                          <p:val>
                                            <p:strVal val="#ppt_x"/>
                                          </p:val>
                                        </p:tav>
                                        <p:tav tm="100000">
                                          <p:val>
                                            <p:strVal val="#ppt_x"/>
                                          </p:val>
                                        </p:tav>
                                      </p:tavLst>
                                    </p:anim>
                                    <p:anim calcmode="lin" valueType="num">
                                      <p:cBhvr>
                                        <p:cTn id="20" dur="1000" fill="hold"/>
                                        <p:tgtEl>
                                          <p:spTgt spid="16"/>
                                        </p:tgtEl>
                                        <p:attrNameLst>
                                          <p:attrName>ppt_y</p:attrName>
                                        </p:attrNameLst>
                                      </p:cBhvr>
                                      <p:tavLst>
                                        <p:tav tm="0">
                                          <p:val>
                                            <p:strVal val="#ppt_y+.1"/>
                                          </p:val>
                                        </p:tav>
                                        <p:tav tm="100000">
                                          <p:val>
                                            <p:strVal val="#ppt_y"/>
                                          </p:val>
                                        </p:tav>
                                      </p:tavLst>
                                    </p:anim>
                                  </p:childTnLst>
                                </p:cTn>
                              </p:par>
                              <p:par>
                                <p:cTn id="21" presetID="53" presetClass="entr" presetSubtype="16"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p:cTn id="23" dur="500" fill="hold"/>
                                        <p:tgtEl>
                                          <p:spTgt spid="5"/>
                                        </p:tgtEl>
                                        <p:attrNameLst>
                                          <p:attrName>ppt_w</p:attrName>
                                        </p:attrNameLst>
                                      </p:cBhvr>
                                      <p:tavLst>
                                        <p:tav tm="0">
                                          <p:val>
                                            <p:fltVal val="0"/>
                                          </p:val>
                                        </p:tav>
                                        <p:tav tm="100000">
                                          <p:val>
                                            <p:strVal val="#ppt_w"/>
                                          </p:val>
                                        </p:tav>
                                      </p:tavLst>
                                    </p:anim>
                                    <p:anim calcmode="lin" valueType="num">
                                      <p:cBhvr>
                                        <p:cTn id="24" dur="500" fill="hold"/>
                                        <p:tgtEl>
                                          <p:spTgt spid="5"/>
                                        </p:tgtEl>
                                        <p:attrNameLst>
                                          <p:attrName>ppt_h</p:attrName>
                                        </p:attrNameLst>
                                      </p:cBhvr>
                                      <p:tavLst>
                                        <p:tav tm="0">
                                          <p:val>
                                            <p:fltVal val="0"/>
                                          </p:val>
                                        </p:tav>
                                        <p:tav tm="100000">
                                          <p:val>
                                            <p:strVal val="#ppt_h"/>
                                          </p:val>
                                        </p:tav>
                                      </p:tavLst>
                                    </p:anim>
                                    <p:animEffect transition="in" filter="fade">
                                      <p:cBhvr>
                                        <p:cTn id="25" dur="500"/>
                                        <p:tgtEl>
                                          <p:spTgt spid="5"/>
                                        </p:tgtEl>
                                      </p:cBhvr>
                                    </p:animEffect>
                                  </p:childTnLst>
                                </p:cTn>
                              </p:par>
                              <p:par>
                                <p:cTn id="26" presetID="53" presetClass="entr" presetSubtype="16" fill="hold" grpId="0" nodeType="withEffect">
                                  <p:stCondLst>
                                    <p:cond delay="0"/>
                                  </p:stCondLst>
                                  <p:childTnLst>
                                    <p:set>
                                      <p:cBhvr>
                                        <p:cTn id="27" dur="1" fill="hold">
                                          <p:stCondLst>
                                            <p:cond delay="0"/>
                                          </p:stCondLst>
                                        </p:cTn>
                                        <p:tgtEl>
                                          <p:spTgt spid="7"/>
                                        </p:tgtEl>
                                        <p:attrNameLst>
                                          <p:attrName>style.visibility</p:attrName>
                                        </p:attrNameLst>
                                      </p:cBhvr>
                                      <p:to>
                                        <p:strVal val="visible"/>
                                      </p:to>
                                    </p:set>
                                    <p:anim calcmode="lin" valueType="num">
                                      <p:cBhvr>
                                        <p:cTn id="28" dur="500" fill="hold"/>
                                        <p:tgtEl>
                                          <p:spTgt spid="7"/>
                                        </p:tgtEl>
                                        <p:attrNameLst>
                                          <p:attrName>ppt_w</p:attrName>
                                        </p:attrNameLst>
                                      </p:cBhvr>
                                      <p:tavLst>
                                        <p:tav tm="0">
                                          <p:val>
                                            <p:fltVal val="0"/>
                                          </p:val>
                                        </p:tav>
                                        <p:tav tm="100000">
                                          <p:val>
                                            <p:strVal val="#ppt_w"/>
                                          </p:val>
                                        </p:tav>
                                      </p:tavLst>
                                    </p:anim>
                                    <p:anim calcmode="lin" valueType="num">
                                      <p:cBhvr>
                                        <p:cTn id="29" dur="500" fill="hold"/>
                                        <p:tgtEl>
                                          <p:spTgt spid="7"/>
                                        </p:tgtEl>
                                        <p:attrNameLst>
                                          <p:attrName>ppt_h</p:attrName>
                                        </p:attrNameLst>
                                      </p:cBhvr>
                                      <p:tavLst>
                                        <p:tav tm="0">
                                          <p:val>
                                            <p:fltVal val="0"/>
                                          </p:val>
                                        </p:tav>
                                        <p:tav tm="100000">
                                          <p:val>
                                            <p:strVal val="#ppt_h"/>
                                          </p:val>
                                        </p:tav>
                                      </p:tavLst>
                                    </p:anim>
                                    <p:animEffect transition="in" filter="fade">
                                      <p:cBhvr>
                                        <p:cTn id="30" dur="500"/>
                                        <p:tgtEl>
                                          <p:spTgt spid="7"/>
                                        </p:tgtEl>
                                      </p:cBhvr>
                                    </p:animEffect>
                                  </p:childTnLst>
                                </p:cTn>
                              </p:par>
                              <p:par>
                                <p:cTn id="31" presetID="53" presetClass="entr" presetSubtype="16" fill="hold" grpId="0" nodeType="withEffect">
                                  <p:stCondLst>
                                    <p:cond delay="0"/>
                                  </p:stCondLst>
                                  <p:childTnLst>
                                    <p:set>
                                      <p:cBhvr>
                                        <p:cTn id="32" dur="1" fill="hold">
                                          <p:stCondLst>
                                            <p:cond delay="0"/>
                                          </p:stCondLst>
                                        </p:cTn>
                                        <p:tgtEl>
                                          <p:spTgt spid="9"/>
                                        </p:tgtEl>
                                        <p:attrNameLst>
                                          <p:attrName>style.visibility</p:attrName>
                                        </p:attrNameLst>
                                      </p:cBhvr>
                                      <p:to>
                                        <p:strVal val="visible"/>
                                      </p:to>
                                    </p:set>
                                    <p:anim calcmode="lin" valueType="num">
                                      <p:cBhvr>
                                        <p:cTn id="33" dur="500" fill="hold"/>
                                        <p:tgtEl>
                                          <p:spTgt spid="9"/>
                                        </p:tgtEl>
                                        <p:attrNameLst>
                                          <p:attrName>ppt_w</p:attrName>
                                        </p:attrNameLst>
                                      </p:cBhvr>
                                      <p:tavLst>
                                        <p:tav tm="0">
                                          <p:val>
                                            <p:fltVal val="0"/>
                                          </p:val>
                                        </p:tav>
                                        <p:tav tm="100000">
                                          <p:val>
                                            <p:strVal val="#ppt_w"/>
                                          </p:val>
                                        </p:tav>
                                      </p:tavLst>
                                    </p:anim>
                                    <p:anim calcmode="lin" valueType="num">
                                      <p:cBhvr>
                                        <p:cTn id="34" dur="500" fill="hold"/>
                                        <p:tgtEl>
                                          <p:spTgt spid="9"/>
                                        </p:tgtEl>
                                        <p:attrNameLst>
                                          <p:attrName>ppt_h</p:attrName>
                                        </p:attrNameLst>
                                      </p:cBhvr>
                                      <p:tavLst>
                                        <p:tav tm="0">
                                          <p:val>
                                            <p:fltVal val="0"/>
                                          </p:val>
                                        </p:tav>
                                        <p:tav tm="100000">
                                          <p:val>
                                            <p:strVal val="#ppt_h"/>
                                          </p:val>
                                        </p:tav>
                                      </p:tavLst>
                                    </p:anim>
                                    <p:animEffect transition="in" filter="fade">
                                      <p:cBhvr>
                                        <p:cTn id="35" dur="500"/>
                                        <p:tgtEl>
                                          <p:spTgt spid="9"/>
                                        </p:tgtEl>
                                      </p:cBhvr>
                                    </p:animEffect>
                                  </p:childTnLst>
                                </p:cTn>
                              </p:par>
                              <p:par>
                                <p:cTn id="36" presetID="53" presetClass="entr" presetSubtype="16" fill="hold" grpId="0" nodeType="withEffect">
                                  <p:stCondLst>
                                    <p:cond delay="0"/>
                                  </p:stCondLst>
                                  <p:childTnLst>
                                    <p:set>
                                      <p:cBhvr>
                                        <p:cTn id="37" dur="1" fill="hold">
                                          <p:stCondLst>
                                            <p:cond delay="0"/>
                                          </p:stCondLst>
                                        </p:cTn>
                                        <p:tgtEl>
                                          <p:spTgt spid="11"/>
                                        </p:tgtEl>
                                        <p:attrNameLst>
                                          <p:attrName>style.visibility</p:attrName>
                                        </p:attrNameLst>
                                      </p:cBhvr>
                                      <p:to>
                                        <p:strVal val="visible"/>
                                      </p:to>
                                    </p:set>
                                    <p:anim calcmode="lin" valueType="num">
                                      <p:cBhvr>
                                        <p:cTn id="38" dur="500" fill="hold"/>
                                        <p:tgtEl>
                                          <p:spTgt spid="11"/>
                                        </p:tgtEl>
                                        <p:attrNameLst>
                                          <p:attrName>ppt_w</p:attrName>
                                        </p:attrNameLst>
                                      </p:cBhvr>
                                      <p:tavLst>
                                        <p:tav tm="0">
                                          <p:val>
                                            <p:fltVal val="0"/>
                                          </p:val>
                                        </p:tav>
                                        <p:tav tm="100000">
                                          <p:val>
                                            <p:strVal val="#ppt_w"/>
                                          </p:val>
                                        </p:tav>
                                      </p:tavLst>
                                    </p:anim>
                                    <p:anim calcmode="lin" valueType="num">
                                      <p:cBhvr>
                                        <p:cTn id="39" dur="500" fill="hold"/>
                                        <p:tgtEl>
                                          <p:spTgt spid="11"/>
                                        </p:tgtEl>
                                        <p:attrNameLst>
                                          <p:attrName>ppt_h</p:attrName>
                                        </p:attrNameLst>
                                      </p:cBhvr>
                                      <p:tavLst>
                                        <p:tav tm="0">
                                          <p:val>
                                            <p:fltVal val="0"/>
                                          </p:val>
                                        </p:tav>
                                        <p:tav tm="100000">
                                          <p:val>
                                            <p:strVal val="#ppt_h"/>
                                          </p:val>
                                        </p:tav>
                                      </p:tavLst>
                                    </p:anim>
                                    <p:animEffect transition="in" filter="fade">
                                      <p:cBhvr>
                                        <p:cTn id="40" dur="500"/>
                                        <p:tgtEl>
                                          <p:spTgt spid="11"/>
                                        </p:tgtEl>
                                      </p:cBhvr>
                                    </p:animEffect>
                                  </p:childTnLst>
                                </p:cTn>
                              </p:par>
                              <p:par>
                                <p:cTn id="41" presetID="53" presetClass="entr" presetSubtype="16" fill="hold" grpId="0" nodeType="withEffect">
                                  <p:stCondLst>
                                    <p:cond delay="0"/>
                                  </p:stCondLst>
                                  <p:childTnLst>
                                    <p:set>
                                      <p:cBhvr>
                                        <p:cTn id="42" dur="1" fill="hold">
                                          <p:stCondLst>
                                            <p:cond delay="0"/>
                                          </p:stCondLst>
                                        </p:cTn>
                                        <p:tgtEl>
                                          <p:spTgt spid="67"/>
                                        </p:tgtEl>
                                        <p:attrNameLst>
                                          <p:attrName>style.visibility</p:attrName>
                                        </p:attrNameLst>
                                      </p:cBhvr>
                                      <p:to>
                                        <p:strVal val="visible"/>
                                      </p:to>
                                    </p:set>
                                    <p:anim calcmode="lin" valueType="num">
                                      <p:cBhvr>
                                        <p:cTn id="43" dur="500" fill="hold"/>
                                        <p:tgtEl>
                                          <p:spTgt spid="67"/>
                                        </p:tgtEl>
                                        <p:attrNameLst>
                                          <p:attrName>ppt_w</p:attrName>
                                        </p:attrNameLst>
                                      </p:cBhvr>
                                      <p:tavLst>
                                        <p:tav tm="0">
                                          <p:val>
                                            <p:fltVal val="0"/>
                                          </p:val>
                                        </p:tav>
                                        <p:tav tm="100000">
                                          <p:val>
                                            <p:strVal val="#ppt_w"/>
                                          </p:val>
                                        </p:tav>
                                      </p:tavLst>
                                    </p:anim>
                                    <p:anim calcmode="lin" valueType="num">
                                      <p:cBhvr>
                                        <p:cTn id="44" dur="500" fill="hold"/>
                                        <p:tgtEl>
                                          <p:spTgt spid="67"/>
                                        </p:tgtEl>
                                        <p:attrNameLst>
                                          <p:attrName>ppt_h</p:attrName>
                                        </p:attrNameLst>
                                      </p:cBhvr>
                                      <p:tavLst>
                                        <p:tav tm="0">
                                          <p:val>
                                            <p:fltVal val="0"/>
                                          </p:val>
                                        </p:tav>
                                        <p:tav tm="100000">
                                          <p:val>
                                            <p:strVal val="#ppt_h"/>
                                          </p:val>
                                        </p:tav>
                                      </p:tavLst>
                                    </p:anim>
                                    <p:animEffect transition="in" filter="fade">
                                      <p:cBhvr>
                                        <p:cTn id="45" dur="500"/>
                                        <p:tgtEl>
                                          <p:spTgt spid="67"/>
                                        </p:tgtEl>
                                      </p:cBhvr>
                                    </p:animEffect>
                                  </p:childTnLst>
                                </p:cTn>
                              </p:par>
                              <p:par>
                                <p:cTn id="46" presetID="53" presetClass="entr" presetSubtype="16" fill="hold" grpId="0" nodeType="withEffect">
                                  <p:stCondLst>
                                    <p:cond delay="0"/>
                                  </p:stCondLst>
                                  <p:childTnLst>
                                    <p:set>
                                      <p:cBhvr>
                                        <p:cTn id="47" dur="1" fill="hold">
                                          <p:stCondLst>
                                            <p:cond delay="0"/>
                                          </p:stCondLst>
                                        </p:cTn>
                                        <p:tgtEl>
                                          <p:spTgt spid="68"/>
                                        </p:tgtEl>
                                        <p:attrNameLst>
                                          <p:attrName>style.visibility</p:attrName>
                                        </p:attrNameLst>
                                      </p:cBhvr>
                                      <p:to>
                                        <p:strVal val="visible"/>
                                      </p:to>
                                    </p:set>
                                    <p:anim calcmode="lin" valueType="num">
                                      <p:cBhvr>
                                        <p:cTn id="48" dur="500" fill="hold"/>
                                        <p:tgtEl>
                                          <p:spTgt spid="68"/>
                                        </p:tgtEl>
                                        <p:attrNameLst>
                                          <p:attrName>ppt_w</p:attrName>
                                        </p:attrNameLst>
                                      </p:cBhvr>
                                      <p:tavLst>
                                        <p:tav tm="0">
                                          <p:val>
                                            <p:fltVal val="0"/>
                                          </p:val>
                                        </p:tav>
                                        <p:tav tm="100000">
                                          <p:val>
                                            <p:strVal val="#ppt_w"/>
                                          </p:val>
                                        </p:tav>
                                      </p:tavLst>
                                    </p:anim>
                                    <p:anim calcmode="lin" valueType="num">
                                      <p:cBhvr>
                                        <p:cTn id="49" dur="500" fill="hold"/>
                                        <p:tgtEl>
                                          <p:spTgt spid="68"/>
                                        </p:tgtEl>
                                        <p:attrNameLst>
                                          <p:attrName>ppt_h</p:attrName>
                                        </p:attrNameLst>
                                      </p:cBhvr>
                                      <p:tavLst>
                                        <p:tav tm="0">
                                          <p:val>
                                            <p:fltVal val="0"/>
                                          </p:val>
                                        </p:tav>
                                        <p:tav tm="100000">
                                          <p:val>
                                            <p:strVal val="#ppt_h"/>
                                          </p:val>
                                        </p:tav>
                                      </p:tavLst>
                                    </p:anim>
                                    <p:animEffect transition="in" filter="fade">
                                      <p:cBhvr>
                                        <p:cTn id="50" dur="500"/>
                                        <p:tgtEl>
                                          <p:spTgt spid="68"/>
                                        </p:tgtEl>
                                      </p:cBhvr>
                                    </p:animEffect>
                                  </p:childTnLst>
                                </p:cTn>
                              </p:par>
                              <p:par>
                                <p:cTn id="51" presetID="53" presetClass="entr" presetSubtype="16" fill="hold" grpId="0" nodeType="withEffect">
                                  <p:stCondLst>
                                    <p:cond delay="0"/>
                                  </p:stCondLst>
                                  <p:childTnLst>
                                    <p:set>
                                      <p:cBhvr>
                                        <p:cTn id="52" dur="1" fill="hold">
                                          <p:stCondLst>
                                            <p:cond delay="0"/>
                                          </p:stCondLst>
                                        </p:cTn>
                                        <p:tgtEl>
                                          <p:spTgt spid="69"/>
                                        </p:tgtEl>
                                        <p:attrNameLst>
                                          <p:attrName>style.visibility</p:attrName>
                                        </p:attrNameLst>
                                      </p:cBhvr>
                                      <p:to>
                                        <p:strVal val="visible"/>
                                      </p:to>
                                    </p:set>
                                    <p:anim calcmode="lin" valueType="num">
                                      <p:cBhvr>
                                        <p:cTn id="53" dur="500" fill="hold"/>
                                        <p:tgtEl>
                                          <p:spTgt spid="69"/>
                                        </p:tgtEl>
                                        <p:attrNameLst>
                                          <p:attrName>ppt_w</p:attrName>
                                        </p:attrNameLst>
                                      </p:cBhvr>
                                      <p:tavLst>
                                        <p:tav tm="0">
                                          <p:val>
                                            <p:fltVal val="0"/>
                                          </p:val>
                                        </p:tav>
                                        <p:tav tm="100000">
                                          <p:val>
                                            <p:strVal val="#ppt_w"/>
                                          </p:val>
                                        </p:tav>
                                      </p:tavLst>
                                    </p:anim>
                                    <p:anim calcmode="lin" valueType="num">
                                      <p:cBhvr>
                                        <p:cTn id="54" dur="500" fill="hold"/>
                                        <p:tgtEl>
                                          <p:spTgt spid="69"/>
                                        </p:tgtEl>
                                        <p:attrNameLst>
                                          <p:attrName>ppt_h</p:attrName>
                                        </p:attrNameLst>
                                      </p:cBhvr>
                                      <p:tavLst>
                                        <p:tav tm="0">
                                          <p:val>
                                            <p:fltVal val="0"/>
                                          </p:val>
                                        </p:tav>
                                        <p:tav tm="100000">
                                          <p:val>
                                            <p:strVal val="#ppt_h"/>
                                          </p:val>
                                        </p:tav>
                                      </p:tavLst>
                                    </p:anim>
                                    <p:animEffect transition="in" filter="fade">
                                      <p:cBhvr>
                                        <p:cTn id="55" dur="500"/>
                                        <p:tgtEl>
                                          <p:spTgt spid="69"/>
                                        </p:tgtEl>
                                      </p:cBhvr>
                                    </p:animEffect>
                                  </p:childTnLst>
                                </p:cTn>
                              </p:par>
                              <p:par>
                                <p:cTn id="56" presetID="53" presetClass="entr" presetSubtype="16" fill="hold" grpId="0" nodeType="withEffect">
                                  <p:stCondLst>
                                    <p:cond delay="0"/>
                                  </p:stCondLst>
                                  <p:childTnLst>
                                    <p:set>
                                      <p:cBhvr>
                                        <p:cTn id="57" dur="1" fill="hold">
                                          <p:stCondLst>
                                            <p:cond delay="0"/>
                                          </p:stCondLst>
                                        </p:cTn>
                                        <p:tgtEl>
                                          <p:spTgt spid="70"/>
                                        </p:tgtEl>
                                        <p:attrNameLst>
                                          <p:attrName>style.visibility</p:attrName>
                                        </p:attrNameLst>
                                      </p:cBhvr>
                                      <p:to>
                                        <p:strVal val="visible"/>
                                      </p:to>
                                    </p:set>
                                    <p:anim calcmode="lin" valueType="num">
                                      <p:cBhvr>
                                        <p:cTn id="58" dur="500" fill="hold"/>
                                        <p:tgtEl>
                                          <p:spTgt spid="70"/>
                                        </p:tgtEl>
                                        <p:attrNameLst>
                                          <p:attrName>ppt_w</p:attrName>
                                        </p:attrNameLst>
                                      </p:cBhvr>
                                      <p:tavLst>
                                        <p:tav tm="0">
                                          <p:val>
                                            <p:fltVal val="0"/>
                                          </p:val>
                                        </p:tav>
                                        <p:tav tm="100000">
                                          <p:val>
                                            <p:strVal val="#ppt_w"/>
                                          </p:val>
                                        </p:tav>
                                      </p:tavLst>
                                    </p:anim>
                                    <p:anim calcmode="lin" valueType="num">
                                      <p:cBhvr>
                                        <p:cTn id="59" dur="500" fill="hold"/>
                                        <p:tgtEl>
                                          <p:spTgt spid="70"/>
                                        </p:tgtEl>
                                        <p:attrNameLst>
                                          <p:attrName>ppt_h</p:attrName>
                                        </p:attrNameLst>
                                      </p:cBhvr>
                                      <p:tavLst>
                                        <p:tav tm="0">
                                          <p:val>
                                            <p:fltVal val="0"/>
                                          </p:val>
                                        </p:tav>
                                        <p:tav tm="100000">
                                          <p:val>
                                            <p:strVal val="#ppt_h"/>
                                          </p:val>
                                        </p:tav>
                                      </p:tavLst>
                                    </p:anim>
                                    <p:animEffect transition="in" filter="fade">
                                      <p:cBhvr>
                                        <p:cTn id="60" dur="500"/>
                                        <p:tgtEl>
                                          <p:spTgt spid="70"/>
                                        </p:tgtEl>
                                      </p:cBhvr>
                                    </p:animEffect>
                                  </p:childTnLst>
                                </p:cTn>
                              </p:par>
                              <p:par>
                                <p:cTn id="61" presetID="42" presetClass="entr" presetSubtype="0" fill="hold" grpId="0" nodeType="withEffect">
                                  <p:stCondLst>
                                    <p:cond delay="500"/>
                                  </p:stCondLst>
                                  <p:childTnLst>
                                    <p:set>
                                      <p:cBhvr>
                                        <p:cTn id="62" dur="1" fill="hold">
                                          <p:stCondLst>
                                            <p:cond delay="0"/>
                                          </p:stCondLst>
                                        </p:cTn>
                                        <p:tgtEl>
                                          <p:spTgt spid="40"/>
                                        </p:tgtEl>
                                        <p:attrNameLst>
                                          <p:attrName>style.visibility</p:attrName>
                                        </p:attrNameLst>
                                      </p:cBhvr>
                                      <p:to>
                                        <p:strVal val="visible"/>
                                      </p:to>
                                    </p:set>
                                    <p:animEffect transition="in" filter="fade">
                                      <p:cBhvr>
                                        <p:cTn id="63" dur="500"/>
                                        <p:tgtEl>
                                          <p:spTgt spid="40"/>
                                        </p:tgtEl>
                                      </p:cBhvr>
                                    </p:animEffect>
                                    <p:anim calcmode="lin" valueType="num">
                                      <p:cBhvr>
                                        <p:cTn id="64" dur="500" fill="hold"/>
                                        <p:tgtEl>
                                          <p:spTgt spid="40"/>
                                        </p:tgtEl>
                                        <p:attrNameLst>
                                          <p:attrName>ppt_x</p:attrName>
                                        </p:attrNameLst>
                                      </p:cBhvr>
                                      <p:tavLst>
                                        <p:tav tm="0">
                                          <p:val>
                                            <p:strVal val="#ppt_x"/>
                                          </p:val>
                                        </p:tav>
                                        <p:tav tm="100000">
                                          <p:val>
                                            <p:strVal val="#ppt_x"/>
                                          </p:val>
                                        </p:tav>
                                      </p:tavLst>
                                    </p:anim>
                                    <p:anim calcmode="lin" valueType="num">
                                      <p:cBhvr>
                                        <p:cTn id="65" dur="500" fill="hold"/>
                                        <p:tgtEl>
                                          <p:spTgt spid="40"/>
                                        </p:tgtEl>
                                        <p:attrNameLst>
                                          <p:attrName>ppt_y</p:attrName>
                                        </p:attrNameLst>
                                      </p:cBhvr>
                                      <p:tavLst>
                                        <p:tav tm="0">
                                          <p:val>
                                            <p:strVal val="#ppt_y+.1"/>
                                          </p:val>
                                        </p:tav>
                                        <p:tav tm="100000">
                                          <p:val>
                                            <p:strVal val="#ppt_y"/>
                                          </p:val>
                                        </p:tav>
                                      </p:tavLst>
                                    </p:anim>
                                  </p:childTnLst>
                                </p:cTn>
                              </p:par>
                              <p:par>
                                <p:cTn id="66" presetID="42" presetClass="entr" presetSubtype="0" fill="hold" grpId="0" nodeType="withEffect">
                                  <p:stCondLst>
                                    <p:cond delay="500"/>
                                  </p:stCondLst>
                                  <p:childTnLst>
                                    <p:set>
                                      <p:cBhvr>
                                        <p:cTn id="67" dur="1" fill="hold">
                                          <p:stCondLst>
                                            <p:cond delay="0"/>
                                          </p:stCondLst>
                                        </p:cTn>
                                        <p:tgtEl>
                                          <p:spTgt spid="41"/>
                                        </p:tgtEl>
                                        <p:attrNameLst>
                                          <p:attrName>style.visibility</p:attrName>
                                        </p:attrNameLst>
                                      </p:cBhvr>
                                      <p:to>
                                        <p:strVal val="visible"/>
                                      </p:to>
                                    </p:set>
                                    <p:animEffect transition="in" filter="fade">
                                      <p:cBhvr>
                                        <p:cTn id="68" dur="500"/>
                                        <p:tgtEl>
                                          <p:spTgt spid="41"/>
                                        </p:tgtEl>
                                      </p:cBhvr>
                                    </p:animEffect>
                                    <p:anim calcmode="lin" valueType="num">
                                      <p:cBhvr>
                                        <p:cTn id="69" dur="500" fill="hold"/>
                                        <p:tgtEl>
                                          <p:spTgt spid="41"/>
                                        </p:tgtEl>
                                        <p:attrNameLst>
                                          <p:attrName>ppt_x</p:attrName>
                                        </p:attrNameLst>
                                      </p:cBhvr>
                                      <p:tavLst>
                                        <p:tav tm="0">
                                          <p:val>
                                            <p:strVal val="#ppt_x"/>
                                          </p:val>
                                        </p:tav>
                                        <p:tav tm="100000">
                                          <p:val>
                                            <p:strVal val="#ppt_x"/>
                                          </p:val>
                                        </p:tav>
                                      </p:tavLst>
                                    </p:anim>
                                    <p:anim calcmode="lin" valueType="num">
                                      <p:cBhvr>
                                        <p:cTn id="70" dur="500" fill="hold"/>
                                        <p:tgtEl>
                                          <p:spTgt spid="41"/>
                                        </p:tgtEl>
                                        <p:attrNameLst>
                                          <p:attrName>ppt_y</p:attrName>
                                        </p:attrNameLst>
                                      </p:cBhvr>
                                      <p:tavLst>
                                        <p:tav tm="0">
                                          <p:val>
                                            <p:strVal val="#ppt_y+.1"/>
                                          </p:val>
                                        </p:tav>
                                        <p:tav tm="100000">
                                          <p:val>
                                            <p:strVal val="#ppt_y"/>
                                          </p:val>
                                        </p:tav>
                                      </p:tavLst>
                                    </p:anim>
                                  </p:childTnLst>
                                </p:cTn>
                              </p:par>
                              <p:par>
                                <p:cTn id="71" presetID="42" presetClass="entr" presetSubtype="0" fill="hold" grpId="0" nodeType="withEffect">
                                  <p:stCondLst>
                                    <p:cond delay="500"/>
                                  </p:stCondLst>
                                  <p:childTnLst>
                                    <p:set>
                                      <p:cBhvr>
                                        <p:cTn id="72" dur="1" fill="hold">
                                          <p:stCondLst>
                                            <p:cond delay="0"/>
                                          </p:stCondLst>
                                        </p:cTn>
                                        <p:tgtEl>
                                          <p:spTgt spid="42"/>
                                        </p:tgtEl>
                                        <p:attrNameLst>
                                          <p:attrName>style.visibility</p:attrName>
                                        </p:attrNameLst>
                                      </p:cBhvr>
                                      <p:to>
                                        <p:strVal val="visible"/>
                                      </p:to>
                                    </p:set>
                                    <p:animEffect transition="in" filter="fade">
                                      <p:cBhvr>
                                        <p:cTn id="73" dur="500"/>
                                        <p:tgtEl>
                                          <p:spTgt spid="42"/>
                                        </p:tgtEl>
                                      </p:cBhvr>
                                    </p:animEffect>
                                    <p:anim calcmode="lin" valueType="num">
                                      <p:cBhvr>
                                        <p:cTn id="74" dur="500" fill="hold"/>
                                        <p:tgtEl>
                                          <p:spTgt spid="42"/>
                                        </p:tgtEl>
                                        <p:attrNameLst>
                                          <p:attrName>ppt_x</p:attrName>
                                        </p:attrNameLst>
                                      </p:cBhvr>
                                      <p:tavLst>
                                        <p:tav tm="0">
                                          <p:val>
                                            <p:strVal val="#ppt_x"/>
                                          </p:val>
                                        </p:tav>
                                        <p:tav tm="100000">
                                          <p:val>
                                            <p:strVal val="#ppt_x"/>
                                          </p:val>
                                        </p:tav>
                                      </p:tavLst>
                                    </p:anim>
                                    <p:anim calcmode="lin" valueType="num">
                                      <p:cBhvr>
                                        <p:cTn id="75" dur="500" fill="hold"/>
                                        <p:tgtEl>
                                          <p:spTgt spid="42"/>
                                        </p:tgtEl>
                                        <p:attrNameLst>
                                          <p:attrName>ppt_y</p:attrName>
                                        </p:attrNameLst>
                                      </p:cBhvr>
                                      <p:tavLst>
                                        <p:tav tm="0">
                                          <p:val>
                                            <p:strVal val="#ppt_y+.1"/>
                                          </p:val>
                                        </p:tav>
                                        <p:tav tm="100000">
                                          <p:val>
                                            <p:strVal val="#ppt_y"/>
                                          </p:val>
                                        </p:tav>
                                      </p:tavLst>
                                    </p:anim>
                                  </p:childTnLst>
                                </p:cTn>
                              </p:par>
                              <p:par>
                                <p:cTn id="76" presetID="42" presetClass="entr" presetSubtype="0" fill="hold" grpId="0" nodeType="withEffect">
                                  <p:stCondLst>
                                    <p:cond delay="500"/>
                                  </p:stCondLst>
                                  <p:childTnLst>
                                    <p:set>
                                      <p:cBhvr>
                                        <p:cTn id="77" dur="1" fill="hold">
                                          <p:stCondLst>
                                            <p:cond delay="0"/>
                                          </p:stCondLst>
                                        </p:cTn>
                                        <p:tgtEl>
                                          <p:spTgt spid="43"/>
                                        </p:tgtEl>
                                        <p:attrNameLst>
                                          <p:attrName>style.visibility</p:attrName>
                                        </p:attrNameLst>
                                      </p:cBhvr>
                                      <p:to>
                                        <p:strVal val="visible"/>
                                      </p:to>
                                    </p:set>
                                    <p:animEffect transition="in" filter="fade">
                                      <p:cBhvr>
                                        <p:cTn id="78" dur="500"/>
                                        <p:tgtEl>
                                          <p:spTgt spid="43"/>
                                        </p:tgtEl>
                                      </p:cBhvr>
                                    </p:animEffect>
                                    <p:anim calcmode="lin" valueType="num">
                                      <p:cBhvr>
                                        <p:cTn id="79" dur="500" fill="hold"/>
                                        <p:tgtEl>
                                          <p:spTgt spid="43"/>
                                        </p:tgtEl>
                                        <p:attrNameLst>
                                          <p:attrName>ppt_x</p:attrName>
                                        </p:attrNameLst>
                                      </p:cBhvr>
                                      <p:tavLst>
                                        <p:tav tm="0">
                                          <p:val>
                                            <p:strVal val="#ppt_x"/>
                                          </p:val>
                                        </p:tav>
                                        <p:tav tm="100000">
                                          <p:val>
                                            <p:strVal val="#ppt_x"/>
                                          </p:val>
                                        </p:tav>
                                      </p:tavLst>
                                    </p:anim>
                                    <p:anim calcmode="lin" valueType="num">
                                      <p:cBhvr>
                                        <p:cTn id="80" dur="500" fill="hold"/>
                                        <p:tgtEl>
                                          <p:spTgt spid="4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9" grpId="0" animBg="1"/>
      <p:bldP spid="11" grpId="0" animBg="1"/>
      <p:bldP spid="40" grpId="0"/>
      <p:bldP spid="41" grpId="0"/>
      <p:bldP spid="42" grpId="0"/>
      <p:bldP spid="43" grpId="0"/>
      <p:bldP spid="67" grpId="0" animBg="1"/>
      <p:bldP spid="68" grpId="0" animBg="1"/>
      <p:bldP spid="69" grpId="0" animBg="1"/>
      <p:bldP spid="70" grpId="0" animBg="1"/>
      <p:bldP spid="16" grpId="0"/>
      <p:bldP spid="17" grpId="0"/>
      <p:bldP spid="17" grpId="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814386" y="2373716"/>
            <a:ext cx="3551723" cy="3551723"/>
          </a:xfrm>
          <a:prstGeom prst="ellipse">
            <a:avLst/>
          </a:prstGeom>
          <a:noFill/>
          <a:ln w="127000">
            <a:solidFill>
              <a:srgbClr val="575C91">
                <a:alpha val="20000"/>
              </a:srgb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5" name="Arc 4"/>
          <p:cNvSpPr/>
          <p:nvPr/>
        </p:nvSpPr>
        <p:spPr>
          <a:xfrm>
            <a:off x="815515" y="2376297"/>
            <a:ext cx="3548014" cy="3548014"/>
          </a:xfrm>
          <a:prstGeom prst="arc">
            <a:avLst>
              <a:gd name="adj1" fmla="val 10766207"/>
              <a:gd name="adj2" fmla="val 0"/>
            </a:avLst>
          </a:prstGeom>
          <a:ln w="127000" cap="rnd">
            <a:solidFill>
              <a:schemeClr val="accent6">
                <a:lumMod val="10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6" name="Oval 5"/>
          <p:cNvSpPr/>
          <p:nvPr/>
        </p:nvSpPr>
        <p:spPr>
          <a:xfrm>
            <a:off x="4373551" y="2373716"/>
            <a:ext cx="3551723" cy="3551723"/>
          </a:xfrm>
          <a:prstGeom prst="ellipse">
            <a:avLst/>
          </a:prstGeom>
          <a:noFill/>
          <a:ln w="127000">
            <a:solidFill>
              <a:schemeClr val="accent3">
                <a:alpha val="2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7" name="Arc 6"/>
          <p:cNvSpPr/>
          <p:nvPr/>
        </p:nvSpPr>
        <p:spPr>
          <a:xfrm rot="10800000">
            <a:off x="4374680" y="2376297"/>
            <a:ext cx="3548014" cy="3548014"/>
          </a:xfrm>
          <a:prstGeom prst="arc">
            <a:avLst>
              <a:gd name="adj1" fmla="val 10766207"/>
              <a:gd name="adj2" fmla="val 0"/>
            </a:avLst>
          </a:prstGeom>
          <a:ln w="127000" cap="rnd">
            <a:solidFill>
              <a:schemeClr val="accent4">
                <a:lumMod val="10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8" name="Oval 7"/>
          <p:cNvSpPr/>
          <p:nvPr/>
        </p:nvSpPr>
        <p:spPr>
          <a:xfrm>
            <a:off x="7921565" y="2373716"/>
            <a:ext cx="3551723" cy="3551723"/>
          </a:xfrm>
          <a:prstGeom prst="ellipse">
            <a:avLst/>
          </a:prstGeom>
          <a:noFill/>
          <a:ln w="127000">
            <a:solidFill>
              <a:srgbClr val="7B91A1">
                <a:alpha val="20000"/>
              </a:srgb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9" name="Arc 8"/>
          <p:cNvSpPr/>
          <p:nvPr/>
        </p:nvSpPr>
        <p:spPr>
          <a:xfrm>
            <a:off x="7922694" y="2376297"/>
            <a:ext cx="3548014" cy="3548014"/>
          </a:xfrm>
          <a:prstGeom prst="arc">
            <a:avLst>
              <a:gd name="adj1" fmla="val 10766207"/>
              <a:gd name="adj2" fmla="val 0"/>
            </a:avLst>
          </a:prstGeom>
          <a:ln w="127000" cap="rnd">
            <a:solidFill>
              <a:schemeClr val="accent6">
                <a:lumMod val="10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grpSp>
        <p:nvGrpSpPr>
          <p:cNvPr id="10" name="Group 9"/>
          <p:cNvGrpSpPr/>
          <p:nvPr/>
        </p:nvGrpSpPr>
        <p:grpSpPr>
          <a:xfrm>
            <a:off x="1210474" y="3037161"/>
            <a:ext cx="2807212" cy="2504672"/>
            <a:chOff x="123704" y="2209667"/>
            <a:chExt cx="2807212" cy="2504672"/>
          </a:xfrm>
        </p:grpSpPr>
        <p:sp>
          <p:nvSpPr>
            <p:cNvPr id="11" name="Text Placeholder 2"/>
            <p:cNvSpPr txBox="1">
              <a:spLocks/>
            </p:cNvSpPr>
            <p:nvPr/>
          </p:nvSpPr>
          <p:spPr>
            <a:xfrm>
              <a:off x="123704" y="3494637"/>
              <a:ext cx="2807212" cy="1219702"/>
            </a:xfrm>
            <a:prstGeom prst="rect">
              <a:avLst/>
            </a:prstGeom>
          </p:spPr>
          <p:txBody>
            <a:bodyPr/>
            <a:lstStyle>
              <a:lvl1pPr marL="0" indent="0" algn="ctr" defTabSz="914400" rtl="0" eaLnBrk="1" latinLnBrk="0" hangingPunct="1">
                <a:lnSpc>
                  <a:spcPct val="60000"/>
                </a:lnSpc>
                <a:spcBef>
                  <a:spcPts val="1000"/>
                </a:spcBef>
                <a:buFont typeface="Arial" panose="020B0604020202020204" pitchFamily="34" charset="0"/>
                <a:buNone/>
                <a:defRPr sz="1800" b="0" i="0" kern="1200">
                  <a:solidFill>
                    <a:schemeClr val="tx1"/>
                  </a:solidFill>
                  <a:latin typeface="SF UI Display Thin" charset="0"/>
                  <a:ea typeface="SF UI Display Thin" charset="0"/>
                  <a:cs typeface="SF UI Display Thin"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ts val="1780"/>
                </a:lnSpc>
                <a:spcBef>
                  <a:spcPts val="400"/>
                </a:spcBef>
              </a:pPr>
              <a:r>
                <a:rPr lang="zh-CN" altLang="en-US" sz="2800" b="1" dirty="0">
                  <a:solidFill>
                    <a:schemeClr val="bg2">
                      <a:lumMod val="25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市场潜力模型</a:t>
              </a:r>
            </a:p>
            <a:p>
              <a:pPr>
                <a:lnSpc>
                  <a:spcPct val="125000"/>
                </a:lnSpc>
              </a:pPr>
              <a:r>
                <a:rPr lang="zh-CN" altLang="en-US" sz="1200" dirty="0">
                  <a:solidFill>
                    <a:schemeClr val="tx1">
                      <a:lumMod val="65000"/>
                      <a:lumOff val="35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您的内容打在这里，或者通过复制您的文本后，在此框中选择粘贴，并选择只保留文字</a:t>
              </a:r>
              <a:r>
                <a:rPr lang="zh-CN" altLang="en-US" sz="1200" dirty="0" smtClean="0">
                  <a:solidFill>
                    <a:schemeClr val="tx1">
                      <a:lumMod val="65000"/>
                      <a:lumOff val="35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a:t>
              </a:r>
              <a:endParaRPr lang="en-US" sz="1200" dirty="0">
                <a:solidFill>
                  <a:schemeClr val="tx1">
                    <a:lumMod val="65000"/>
                    <a:lumOff val="35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2" name="Oval 11"/>
            <p:cNvSpPr/>
            <p:nvPr/>
          </p:nvSpPr>
          <p:spPr>
            <a:xfrm>
              <a:off x="1063501" y="2209667"/>
              <a:ext cx="927619" cy="927619"/>
            </a:xfrm>
            <a:prstGeom prst="ellipse">
              <a:avLst/>
            </a:prstGeom>
            <a:solidFill>
              <a:schemeClr val="accent6">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800" dirty="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T</a:t>
              </a:r>
              <a:endParaRPr lang="en-US" sz="2800" b="1" dirty="0">
                <a:solidFill>
                  <a:srgbClr val="FFFFFF"/>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grpSp>
      <p:grpSp>
        <p:nvGrpSpPr>
          <p:cNvPr id="13" name="Group 12"/>
          <p:cNvGrpSpPr/>
          <p:nvPr/>
        </p:nvGrpSpPr>
        <p:grpSpPr>
          <a:xfrm>
            <a:off x="4728180" y="3037161"/>
            <a:ext cx="2841012" cy="2481351"/>
            <a:chOff x="106804" y="2209667"/>
            <a:chExt cx="2841012" cy="2481351"/>
          </a:xfrm>
        </p:grpSpPr>
        <p:sp>
          <p:nvSpPr>
            <p:cNvPr id="14" name="Text Placeholder 2"/>
            <p:cNvSpPr txBox="1">
              <a:spLocks/>
            </p:cNvSpPr>
            <p:nvPr/>
          </p:nvSpPr>
          <p:spPr>
            <a:xfrm>
              <a:off x="106804" y="3471316"/>
              <a:ext cx="2841012" cy="1219702"/>
            </a:xfrm>
            <a:prstGeom prst="rect">
              <a:avLst/>
            </a:prstGeom>
          </p:spPr>
          <p:txBody>
            <a:bodyPr/>
            <a:lstStyle>
              <a:lvl1pPr marL="0" indent="0" algn="ctr" defTabSz="914400" rtl="0" eaLnBrk="1" latinLnBrk="0" hangingPunct="1">
                <a:lnSpc>
                  <a:spcPct val="60000"/>
                </a:lnSpc>
                <a:spcBef>
                  <a:spcPts val="1000"/>
                </a:spcBef>
                <a:buFont typeface="Arial" panose="020B0604020202020204" pitchFamily="34" charset="0"/>
                <a:buNone/>
                <a:defRPr sz="1800" b="0" i="0" kern="1200">
                  <a:solidFill>
                    <a:schemeClr val="tx1"/>
                  </a:solidFill>
                  <a:latin typeface="SF UI Display Thin" charset="0"/>
                  <a:ea typeface="SF UI Display Thin" charset="0"/>
                  <a:cs typeface="SF UI Display Thin"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ts val="1780"/>
                </a:lnSpc>
                <a:spcBef>
                  <a:spcPts val="400"/>
                </a:spcBef>
              </a:pPr>
              <a:r>
                <a:rPr lang="zh-CN" altLang="en-US" sz="2800" b="1" dirty="0">
                  <a:solidFill>
                    <a:schemeClr val="bg2">
                      <a:lumMod val="25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市场潜力模型</a:t>
              </a:r>
            </a:p>
            <a:p>
              <a:pPr>
                <a:lnSpc>
                  <a:spcPct val="125000"/>
                </a:lnSpc>
              </a:pPr>
              <a:r>
                <a:rPr lang="zh-CN" altLang="en-US" sz="1200" dirty="0">
                  <a:solidFill>
                    <a:schemeClr val="tx1">
                      <a:lumMod val="65000"/>
                      <a:lumOff val="35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您的内容打在这里，或者通过复制您的文本后，在此框中选择粘贴，并选择只保留文字。</a:t>
              </a:r>
              <a:endParaRPr lang="en-US" altLang="zh-CN" sz="1200" dirty="0">
                <a:solidFill>
                  <a:schemeClr val="tx1">
                    <a:lumMod val="65000"/>
                    <a:lumOff val="35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5" name="Oval 14"/>
            <p:cNvSpPr/>
            <p:nvPr/>
          </p:nvSpPr>
          <p:spPr>
            <a:xfrm>
              <a:off x="1063501" y="2209667"/>
              <a:ext cx="927619" cy="927619"/>
            </a:xfrm>
            <a:prstGeom prst="ellipse">
              <a:avLst/>
            </a:prstGeom>
            <a:solidFill>
              <a:schemeClr val="accent4">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800" dirty="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w</a:t>
              </a:r>
              <a:endParaRPr lang="en-US" sz="2800" b="1" dirty="0">
                <a:solidFill>
                  <a:srgbClr val="FFFFFF"/>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grpSp>
      <p:grpSp>
        <p:nvGrpSpPr>
          <p:cNvPr id="16" name="Group 15"/>
          <p:cNvGrpSpPr/>
          <p:nvPr/>
        </p:nvGrpSpPr>
        <p:grpSpPr>
          <a:xfrm>
            <a:off x="8354631" y="3037161"/>
            <a:ext cx="2686720" cy="2481351"/>
            <a:chOff x="183950" y="2209667"/>
            <a:chExt cx="2686720" cy="2481351"/>
          </a:xfrm>
        </p:grpSpPr>
        <p:sp>
          <p:nvSpPr>
            <p:cNvPr id="17" name="Text Placeholder 2"/>
            <p:cNvSpPr txBox="1">
              <a:spLocks/>
            </p:cNvSpPr>
            <p:nvPr/>
          </p:nvSpPr>
          <p:spPr>
            <a:xfrm>
              <a:off x="183950" y="3471316"/>
              <a:ext cx="2686720" cy="1219702"/>
            </a:xfrm>
            <a:prstGeom prst="rect">
              <a:avLst/>
            </a:prstGeom>
          </p:spPr>
          <p:txBody>
            <a:bodyPr/>
            <a:lstStyle>
              <a:lvl1pPr marL="0" indent="0" algn="ctr" defTabSz="914400" rtl="0" eaLnBrk="1" latinLnBrk="0" hangingPunct="1">
                <a:lnSpc>
                  <a:spcPct val="60000"/>
                </a:lnSpc>
                <a:spcBef>
                  <a:spcPts val="1000"/>
                </a:spcBef>
                <a:buFont typeface="Arial" panose="020B0604020202020204" pitchFamily="34" charset="0"/>
                <a:buNone/>
                <a:defRPr sz="1800" b="0" i="0" kern="1200">
                  <a:solidFill>
                    <a:schemeClr val="tx1"/>
                  </a:solidFill>
                  <a:latin typeface="SF UI Display Thin" charset="0"/>
                  <a:ea typeface="SF UI Display Thin" charset="0"/>
                  <a:cs typeface="SF UI Display Thin"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ts val="1780"/>
                </a:lnSpc>
                <a:spcBef>
                  <a:spcPts val="400"/>
                </a:spcBef>
              </a:pPr>
              <a:r>
                <a:rPr lang="zh-CN" altLang="en-US" sz="2800" b="1" dirty="0">
                  <a:solidFill>
                    <a:schemeClr val="bg2">
                      <a:lumMod val="25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市场潜力模型</a:t>
              </a:r>
            </a:p>
            <a:p>
              <a:pPr>
                <a:lnSpc>
                  <a:spcPct val="125000"/>
                </a:lnSpc>
              </a:pPr>
              <a:r>
                <a:rPr lang="zh-CN" altLang="en-US" sz="1200" dirty="0">
                  <a:solidFill>
                    <a:schemeClr val="tx1">
                      <a:lumMod val="65000"/>
                      <a:lumOff val="35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您的内容打在这里，或者通过复制您的文本后，在此框中选择粘贴，并选择只保留文字。</a:t>
              </a:r>
              <a:endParaRPr lang="en-US" altLang="zh-CN" sz="1200" dirty="0">
                <a:solidFill>
                  <a:schemeClr val="tx1">
                    <a:lumMod val="65000"/>
                    <a:lumOff val="35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8" name="Oval 17"/>
            <p:cNvSpPr/>
            <p:nvPr/>
          </p:nvSpPr>
          <p:spPr>
            <a:xfrm>
              <a:off x="1063501" y="2209667"/>
              <a:ext cx="927619" cy="927619"/>
            </a:xfrm>
            <a:prstGeom prst="ellipse">
              <a:avLst/>
            </a:prstGeom>
            <a:solidFill>
              <a:schemeClr val="accent6">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800" dirty="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a:t>
              </a:r>
              <a:endParaRPr lang="en-US" sz="2800" b="1" dirty="0">
                <a:solidFill>
                  <a:srgbClr val="FFFFFF"/>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grpSp>
      <p:sp>
        <p:nvSpPr>
          <p:cNvPr id="19" name="文本框 18"/>
          <p:cNvSpPr txBox="1"/>
          <p:nvPr/>
        </p:nvSpPr>
        <p:spPr>
          <a:xfrm>
            <a:off x="1199861" y="716170"/>
            <a:ext cx="1774845" cy="523220"/>
          </a:xfrm>
          <a:prstGeom prst="rect">
            <a:avLst/>
          </a:prstGeom>
          <a:noFill/>
        </p:spPr>
        <p:txBody>
          <a:bodyPr wrap="none" rtlCol="0">
            <a:spAutoFit/>
          </a:bodyPr>
          <a:lstStyle/>
          <a:p>
            <a:r>
              <a:rPr lang="zh-CN" altLang="en-US" sz="2800" spc="300" dirty="0">
                <a:solidFill>
                  <a:prstClr val="black">
                    <a:lumMod val="85000"/>
                    <a:lumOff val="15000"/>
                  </a:prst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市场潜力</a:t>
            </a:r>
          </a:p>
        </p:txBody>
      </p:sp>
      <p:sp>
        <p:nvSpPr>
          <p:cNvPr id="20" name="文本框 19"/>
          <p:cNvSpPr txBox="1"/>
          <p:nvPr/>
        </p:nvSpPr>
        <p:spPr>
          <a:xfrm>
            <a:off x="258644" y="66146"/>
            <a:ext cx="1040590" cy="1015663"/>
          </a:xfrm>
          <a:prstGeom prst="rect">
            <a:avLst/>
          </a:prstGeom>
          <a:noFill/>
        </p:spPr>
        <p:txBody>
          <a:bodyPr wrap="square" rtlCol="0">
            <a:spAutoFit/>
          </a:bodyPr>
          <a:lstStyle>
            <a:defPPr>
              <a:defRPr lang="zh-CN"/>
            </a:defPPr>
            <a:lvl1pPr algn="just">
              <a:defRPr sz="9600">
                <a:solidFill>
                  <a:schemeClr val="tx1">
                    <a:lumMod val="75000"/>
                    <a:lumOff val="25000"/>
                  </a:schemeClr>
                </a:solidFill>
                <a:latin typeface="Aharoni" panose="02010803020104030203" pitchFamily="2" charset="-79"/>
                <a:ea typeface="LiHei Pro" panose="02010601030101010101" pitchFamily="2" charset="-122"/>
                <a:cs typeface="Aharoni" panose="02010803020104030203" pitchFamily="2" charset="-79"/>
              </a:defRPr>
            </a:lvl1pPr>
          </a:lstStyle>
          <a:p>
            <a:r>
              <a:rPr lang="en-US" altLang="zh-CN" sz="6000" dirty="0" smtClean="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02</a:t>
            </a:r>
            <a:endParaRPr lang="zh-CN" altLang="en-US" sz="6000"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cxnSp>
        <p:nvCxnSpPr>
          <p:cNvPr id="21" name="直接连接符 20"/>
          <p:cNvCxnSpPr/>
          <p:nvPr/>
        </p:nvCxnSpPr>
        <p:spPr>
          <a:xfrm flipH="1">
            <a:off x="973488" y="647670"/>
            <a:ext cx="452746" cy="434139"/>
          </a:xfrm>
          <a:prstGeom prst="line">
            <a:avLst/>
          </a:prstGeom>
          <a:ln w="15875" cap="rnd">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3460090"/>
      </p:ext>
    </p:extLst>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par>
                                    <p:cTn id="8" presetID="42" presetClass="path" presetSubtype="0" decel="30000" fill="hold" grpId="1" nodeType="withEffect">
                                      <p:stCondLst>
                                        <p:cond delay="0"/>
                                      </p:stCondLst>
                                      <p:childTnLst>
                                        <p:animMotion origin="layout" path="M -2.08333E-6 -4.81481E-6 L 0.03373 0.04399 " pathEditMode="relative" rAng="0" ptsTypes="AA">
                                          <p:cBhvr>
                                            <p:cTn id="9" dur="750" spd="-100000" fill="hold"/>
                                            <p:tgtEl>
                                              <p:spTgt spid="20"/>
                                            </p:tgtEl>
                                            <p:attrNameLst>
                                              <p:attrName>ppt_x</p:attrName>
                                              <p:attrName>ppt_y</p:attrName>
                                            </p:attrNameLst>
                                          </p:cBhvr>
                                          <p:rCtr x="1680" y="2199"/>
                                        </p:animMotion>
                                      </p:childTnLst>
                                    </p:cTn>
                                  </p:par>
                                  <p:par>
                                    <p:cTn id="10" presetID="31" presetClass="entr" presetSubtype="0" fill="hold" nodeType="withEffect">
                                      <p:stCondLst>
                                        <p:cond delay="0"/>
                                      </p:stCondLst>
                                      <p:childTnLst>
                                        <p:set>
                                          <p:cBhvr>
                                            <p:cTn id="11" dur="1" fill="hold">
                                              <p:stCondLst>
                                                <p:cond delay="0"/>
                                              </p:stCondLst>
                                            </p:cTn>
                                            <p:tgtEl>
                                              <p:spTgt spid="21"/>
                                            </p:tgtEl>
                                            <p:attrNameLst>
                                              <p:attrName>style.visibility</p:attrName>
                                            </p:attrNameLst>
                                          </p:cBhvr>
                                          <p:to>
                                            <p:strVal val="visible"/>
                                          </p:to>
                                        </p:set>
                                        <p:anim calcmode="lin" valueType="num">
                                          <p:cBhvr>
                                            <p:cTn id="12" dur="1000" fill="hold"/>
                                            <p:tgtEl>
                                              <p:spTgt spid="21"/>
                                            </p:tgtEl>
                                            <p:attrNameLst>
                                              <p:attrName>ppt_w</p:attrName>
                                            </p:attrNameLst>
                                          </p:cBhvr>
                                          <p:tavLst>
                                            <p:tav tm="0">
                                              <p:val>
                                                <p:fltVal val="0"/>
                                              </p:val>
                                            </p:tav>
                                            <p:tav tm="100000">
                                              <p:val>
                                                <p:strVal val="#ppt_w"/>
                                              </p:val>
                                            </p:tav>
                                          </p:tavLst>
                                        </p:anim>
                                        <p:anim calcmode="lin" valueType="num">
                                          <p:cBhvr>
                                            <p:cTn id="13" dur="1000" fill="hold"/>
                                            <p:tgtEl>
                                              <p:spTgt spid="21"/>
                                            </p:tgtEl>
                                            <p:attrNameLst>
                                              <p:attrName>ppt_h</p:attrName>
                                            </p:attrNameLst>
                                          </p:cBhvr>
                                          <p:tavLst>
                                            <p:tav tm="0">
                                              <p:val>
                                                <p:fltVal val="0"/>
                                              </p:val>
                                            </p:tav>
                                            <p:tav tm="100000">
                                              <p:val>
                                                <p:strVal val="#ppt_h"/>
                                              </p:val>
                                            </p:tav>
                                          </p:tavLst>
                                        </p:anim>
                                        <p:anim calcmode="lin" valueType="num">
                                          <p:cBhvr>
                                            <p:cTn id="14" dur="1000" fill="hold"/>
                                            <p:tgtEl>
                                              <p:spTgt spid="21"/>
                                            </p:tgtEl>
                                            <p:attrNameLst>
                                              <p:attrName>style.rotation</p:attrName>
                                            </p:attrNameLst>
                                          </p:cBhvr>
                                          <p:tavLst>
                                            <p:tav tm="0">
                                              <p:val>
                                                <p:fltVal val="90"/>
                                              </p:val>
                                            </p:tav>
                                            <p:tav tm="100000">
                                              <p:val>
                                                <p:fltVal val="0"/>
                                              </p:val>
                                            </p:tav>
                                          </p:tavLst>
                                        </p:anim>
                                        <p:animEffect transition="in" filter="fade">
                                          <p:cBhvr>
                                            <p:cTn id="15" dur="1000"/>
                                            <p:tgtEl>
                                              <p:spTgt spid="21"/>
                                            </p:tgtEl>
                                          </p:cBhvr>
                                        </p:animEffect>
                                      </p:childTnLst>
                                    </p:cTn>
                                  </p:par>
                                  <p:par>
                                    <p:cTn id="16" presetID="42" presetClass="entr" presetSubtype="0" fill="hold" grpId="0" nodeType="with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fade">
                                          <p:cBhvr>
                                            <p:cTn id="18" dur="1000"/>
                                            <p:tgtEl>
                                              <p:spTgt spid="19"/>
                                            </p:tgtEl>
                                          </p:cBhvr>
                                        </p:animEffect>
                                        <p:anim calcmode="lin" valueType="num">
                                          <p:cBhvr>
                                            <p:cTn id="19" dur="1000" fill="hold"/>
                                            <p:tgtEl>
                                              <p:spTgt spid="19"/>
                                            </p:tgtEl>
                                            <p:attrNameLst>
                                              <p:attrName>ppt_x</p:attrName>
                                            </p:attrNameLst>
                                          </p:cBhvr>
                                          <p:tavLst>
                                            <p:tav tm="0">
                                              <p:val>
                                                <p:strVal val="#ppt_x"/>
                                              </p:val>
                                            </p:tav>
                                            <p:tav tm="100000">
                                              <p:val>
                                                <p:strVal val="#ppt_x"/>
                                              </p:val>
                                            </p:tav>
                                          </p:tavLst>
                                        </p:anim>
                                        <p:anim calcmode="lin" valueType="num">
                                          <p:cBhvr>
                                            <p:cTn id="20" dur="1000" fill="hold"/>
                                            <p:tgtEl>
                                              <p:spTgt spid="19"/>
                                            </p:tgtEl>
                                            <p:attrNameLst>
                                              <p:attrName>ppt_y</p:attrName>
                                            </p:attrNameLst>
                                          </p:cBhvr>
                                          <p:tavLst>
                                            <p:tav tm="0">
                                              <p:val>
                                                <p:strVal val="#ppt_y+.1"/>
                                              </p:val>
                                            </p:tav>
                                            <p:tav tm="100000">
                                              <p:val>
                                                <p:strVal val="#ppt_y"/>
                                              </p:val>
                                            </p:tav>
                                          </p:tavLst>
                                        </p:anim>
                                      </p:childTnLst>
                                    </p:cTn>
                                  </p:par>
                                  <p:par>
                                    <p:cTn id="21" presetID="2" presetClass="entr" presetSubtype="1" fill="hold" grpId="0" nodeType="withEffect" p14:presetBounceEnd="75000">
                                      <p:stCondLst>
                                        <p:cond delay="0"/>
                                      </p:stCondLst>
                                      <p:childTnLst>
                                        <p:set>
                                          <p:cBhvr>
                                            <p:cTn id="22" dur="1" fill="hold">
                                              <p:stCondLst>
                                                <p:cond delay="0"/>
                                              </p:stCondLst>
                                            </p:cTn>
                                            <p:tgtEl>
                                              <p:spTgt spid="4"/>
                                            </p:tgtEl>
                                            <p:attrNameLst>
                                              <p:attrName>style.visibility</p:attrName>
                                            </p:attrNameLst>
                                          </p:cBhvr>
                                          <p:to>
                                            <p:strVal val="visible"/>
                                          </p:to>
                                        </p:set>
                                        <p:anim calcmode="lin" valueType="num" p14:bounceEnd="75000">
                                          <p:cBhvr additive="base">
                                            <p:cTn id="23" dur="800" fill="hold"/>
                                            <p:tgtEl>
                                              <p:spTgt spid="4"/>
                                            </p:tgtEl>
                                            <p:attrNameLst>
                                              <p:attrName>ppt_x</p:attrName>
                                            </p:attrNameLst>
                                          </p:cBhvr>
                                          <p:tavLst>
                                            <p:tav tm="0">
                                              <p:val>
                                                <p:strVal val="#ppt_x"/>
                                              </p:val>
                                            </p:tav>
                                            <p:tav tm="100000">
                                              <p:val>
                                                <p:strVal val="#ppt_x"/>
                                              </p:val>
                                            </p:tav>
                                          </p:tavLst>
                                        </p:anim>
                                        <p:anim calcmode="lin" valueType="num" p14:bounceEnd="75000">
                                          <p:cBhvr additive="base">
                                            <p:cTn id="24" dur="800" fill="hold"/>
                                            <p:tgtEl>
                                              <p:spTgt spid="4"/>
                                            </p:tgtEl>
                                            <p:attrNameLst>
                                              <p:attrName>ppt_y</p:attrName>
                                            </p:attrNameLst>
                                          </p:cBhvr>
                                          <p:tavLst>
                                            <p:tav tm="0">
                                              <p:val>
                                                <p:strVal val="0-#ppt_h/2"/>
                                              </p:val>
                                            </p:tav>
                                            <p:tav tm="100000">
                                              <p:val>
                                                <p:strVal val="#ppt_y"/>
                                              </p:val>
                                            </p:tav>
                                          </p:tavLst>
                                        </p:anim>
                                      </p:childTnLst>
                                    </p:cTn>
                                  </p:par>
                                  <p:par>
                                    <p:cTn id="25" presetID="2" presetClass="entr" presetSubtype="1" fill="hold" grpId="0" nodeType="withEffect" p14:presetBounceEnd="75000">
                                      <p:stCondLst>
                                        <p:cond delay="100"/>
                                      </p:stCondLst>
                                      <p:childTnLst>
                                        <p:set>
                                          <p:cBhvr>
                                            <p:cTn id="26" dur="1" fill="hold">
                                              <p:stCondLst>
                                                <p:cond delay="0"/>
                                              </p:stCondLst>
                                            </p:cTn>
                                            <p:tgtEl>
                                              <p:spTgt spid="6"/>
                                            </p:tgtEl>
                                            <p:attrNameLst>
                                              <p:attrName>style.visibility</p:attrName>
                                            </p:attrNameLst>
                                          </p:cBhvr>
                                          <p:to>
                                            <p:strVal val="visible"/>
                                          </p:to>
                                        </p:set>
                                        <p:anim calcmode="lin" valueType="num" p14:bounceEnd="75000">
                                          <p:cBhvr additive="base">
                                            <p:cTn id="27" dur="800" fill="hold"/>
                                            <p:tgtEl>
                                              <p:spTgt spid="6"/>
                                            </p:tgtEl>
                                            <p:attrNameLst>
                                              <p:attrName>ppt_x</p:attrName>
                                            </p:attrNameLst>
                                          </p:cBhvr>
                                          <p:tavLst>
                                            <p:tav tm="0">
                                              <p:val>
                                                <p:strVal val="#ppt_x"/>
                                              </p:val>
                                            </p:tav>
                                            <p:tav tm="100000">
                                              <p:val>
                                                <p:strVal val="#ppt_x"/>
                                              </p:val>
                                            </p:tav>
                                          </p:tavLst>
                                        </p:anim>
                                        <p:anim calcmode="lin" valueType="num" p14:bounceEnd="75000">
                                          <p:cBhvr additive="base">
                                            <p:cTn id="28" dur="800" fill="hold"/>
                                            <p:tgtEl>
                                              <p:spTgt spid="6"/>
                                            </p:tgtEl>
                                            <p:attrNameLst>
                                              <p:attrName>ppt_y</p:attrName>
                                            </p:attrNameLst>
                                          </p:cBhvr>
                                          <p:tavLst>
                                            <p:tav tm="0">
                                              <p:val>
                                                <p:strVal val="0-#ppt_h/2"/>
                                              </p:val>
                                            </p:tav>
                                            <p:tav tm="100000">
                                              <p:val>
                                                <p:strVal val="#ppt_y"/>
                                              </p:val>
                                            </p:tav>
                                          </p:tavLst>
                                        </p:anim>
                                      </p:childTnLst>
                                    </p:cTn>
                                  </p:par>
                                  <p:par>
                                    <p:cTn id="29" presetID="2" presetClass="entr" presetSubtype="1" fill="hold" grpId="0" nodeType="withEffect" p14:presetBounceEnd="75000">
                                      <p:stCondLst>
                                        <p:cond delay="200"/>
                                      </p:stCondLst>
                                      <p:childTnLst>
                                        <p:set>
                                          <p:cBhvr>
                                            <p:cTn id="30" dur="1" fill="hold">
                                              <p:stCondLst>
                                                <p:cond delay="0"/>
                                              </p:stCondLst>
                                            </p:cTn>
                                            <p:tgtEl>
                                              <p:spTgt spid="8"/>
                                            </p:tgtEl>
                                            <p:attrNameLst>
                                              <p:attrName>style.visibility</p:attrName>
                                            </p:attrNameLst>
                                          </p:cBhvr>
                                          <p:to>
                                            <p:strVal val="visible"/>
                                          </p:to>
                                        </p:set>
                                        <p:anim calcmode="lin" valueType="num" p14:bounceEnd="75000">
                                          <p:cBhvr additive="base">
                                            <p:cTn id="31" dur="800" fill="hold"/>
                                            <p:tgtEl>
                                              <p:spTgt spid="8"/>
                                            </p:tgtEl>
                                            <p:attrNameLst>
                                              <p:attrName>ppt_x</p:attrName>
                                            </p:attrNameLst>
                                          </p:cBhvr>
                                          <p:tavLst>
                                            <p:tav tm="0">
                                              <p:val>
                                                <p:strVal val="#ppt_x"/>
                                              </p:val>
                                            </p:tav>
                                            <p:tav tm="100000">
                                              <p:val>
                                                <p:strVal val="#ppt_x"/>
                                              </p:val>
                                            </p:tav>
                                          </p:tavLst>
                                        </p:anim>
                                        <p:anim calcmode="lin" valueType="num" p14:bounceEnd="75000">
                                          <p:cBhvr additive="base">
                                            <p:cTn id="32" dur="800" fill="hold"/>
                                            <p:tgtEl>
                                              <p:spTgt spid="8"/>
                                            </p:tgtEl>
                                            <p:attrNameLst>
                                              <p:attrName>ppt_y</p:attrName>
                                            </p:attrNameLst>
                                          </p:cBhvr>
                                          <p:tavLst>
                                            <p:tav tm="0">
                                              <p:val>
                                                <p:strVal val="0-#ppt_h/2"/>
                                              </p:val>
                                            </p:tav>
                                            <p:tav tm="100000">
                                              <p:val>
                                                <p:strVal val="#ppt_y"/>
                                              </p:val>
                                            </p:tav>
                                          </p:tavLst>
                                        </p:anim>
                                      </p:childTnLst>
                                    </p:cTn>
                                  </p:par>
                                  <p:par>
                                    <p:cTn id="33" presetID="22" presetClass="entr" presetSubtype="8" fill="hold" grpId="0" nodeType="withEffect">
                                      <p:stCondLst>
                                        <p:cond delay="800"/>
                                      </p:stCondLst>
                                      <p:childTnLst>
                                        <p:set>
                                          <p:cBhvr>
                                            <p:cTn id="34" dur="1" fill="hold">
                                              <p:stCondLst>
                                                <p:cond delay="0"/>
                                              </p:stCondLst>
                                            </p:cTn>
                                            <p:tgtEl>
                                              <p:spTgt spid="5"/>
                                            </p:tgtEl>
                                            <p:attrNameLst>
                                              <p:attrName>style.visibility</p:attrName>
                                            </p:attrNameLst>
                                          </p:cBhvr>
                                          <p:to>
                                            <p:strVal val="visible"/>
                                          </p:to>
                                        </p:set>
                                        <p:animEffect transition="in" filter="wipe(left)">
                                          <p:cBhvr>
                                            <p:cTn id="35" dur="200"/>
                                            <p:tgtEl>
                                              <p:spTgt spid="5"/>
                                            </p:tgtEl>
                                          </p:cBhvr>
                                        </p:animEffect>
                                      </p:childTnLst>
                                    </p:cTn>
                                  </p:par>
                                  <p:par>
                                    <p:cTn id="36" presetID="22" presetClass="entr" presetSubtype="8" fill="hold" grpId="0" nodeType="withEffect">
                                      <p:stCondLst>
                                        <p:cond delay="1000"/>
                                      </p:stCondLst>
                                      <p:childTnLst>
                                        <p:set>
                                          <p:cBhvr>
                                            <p:cTn id="37" dur="1" fill="hold">
                                              <p:stCondLst>
                                                <p:cond delay="0"/>
                                              </p:stCondLst>
                                            </p:cTn>
                                            <p:tgtEl>
                                              <p:spTgt spid="7"/>
                                            </p:tgtEl>
                                            <p:attrNameLst>
                                              <p:attrName>style.visibility</p:attrName>
                                            </p:attrNameLst>
                                          </p:cBhvr>
                                          <p:to>
                                            <p:strVal val="visible"/>
                                          </p:to>
                                        </p:set>
                                        <p:animEffect transition="in" filter="wipe(left)">
                                          <p:cBhvr>
                                            <p:cTn id="38" dur="200"/>
                                            <p:tgtEl>
                                              <p:spTgt spid="7"/>
                                            </p:tgtEl>
                                          </p:cBhvr>
                                        </p:animEffect>
                                      </p:childTnLst>
                                    </p:cTn>
                                  </p:par>
                                  <p:par>
                                    <p:cTn id="39" presetID="22" presetClass="entr" presetSubtype="8" fill="hold" grpId="0" nodeType="withEffect">
                                      <p:stCondLst>
                                        <p:cond delay="1200"/>
                                      </p:stCondLst>
                                      <p:childTnLst>
                                        <p:set>
                                          <p:cBhvr>
                                            <p:cTn id="40" dur="1" fill="hold">
                                              <p:stCondLst>
                                                <p:cond delay="0"/>
                                              </p:stCondLst>
                                            </p:cTn>
                                            <p:tgtEl>
                                              <p:spTgt spid="9"/>
                                            </p:tgtEl>
                                            <p:attrNameLst>
                                              <p:attrName>style.visibility</p:attrName>
                                            </p:attrNameLst>
                                          </p:cBhvr>
                                          <p:to>
                                            <p:strVal val="visible"/>
                                          </p:to>
                                        </p:set>
                                        <p:animEffect transition="in" filter="wipe(left)">
                                          <p:cBhvr>
                                            <p:cTn id="41" dur="200"/>
                                            <p:tgtEl>
                                              <p:spTgt spid="9"/>
                                            </p:tgtEl>
                                          </p:cBhvr>
                                        </p:animEffect>
                                      </p:childTnLst>
                                    </p:cTn>
                                  </p:par>
                                  <p:par>
                                    <p:cTn id="42" presetID="23" presetClass="entr" presetSubtype="288" fill="hold" nodeType="withEffect">
                                      <p:stCondLst>
                                        <p:cond delay="1500"/>
                                      </p:stCondLst>
                                      <p:childTnLst>
                                        <p:set>
                                          <p:cBhvr>
                                            <p:cTn id="43" dur="1" fill="hold">
                                              <p:stCondLst>
                                                <p:cond delay="0"/>
                                              </p:stCondLst>
                                            </p:cTn>
                                            <p:tgtEl>
                                              <p:spTgt spid="10"/>
                                            </p:tgtEl>
                                            <p:attrNameLst>
                                              <p:attrName>style.visibility</p:attrName>
                                            </p:attrNameLst>
                                          </p:cBhvr>
                                          <p:to>
                                            <p:strVal val="visible"/>
                                          </p:to>
                                        </p:set>
                                        <p:anim calcmode="lin" valueType="num">
                                          <p:cBhvr>
                                            <p:cTn id="44" dur="500" fill="hold"/>
                                            <p:tgtEl>
                                              <p:spTgt spid="10"/>
                                            </p:tgtEl>
                                            <p:attrNameLst>
                                              <p:attrName>ppt_w</p:attrName>
                                            </p:attrNameLst>
                                          </p:cBhvr>
                                          <p:tavLst>
                                            <p:tav tm="0">
                                              <p:val>
                                                <p:strVal val="4/3*#ppt_w"/>
                                              </p:val>
                                            </p:tav>
                                            <p:tav tm="100000">
                                              <p:val>
                                                <p:strVal val="#ppt_w"/>
                                              </p:val>
                                            </p:tav>
                                          </p:tavLst>
                                        </p:anim>
                                        <p:anim calcmode="lin" valueType="num">
                                          <p:cBhvr>
                                            <p:cTn id="45" dur="500" fill="hold"/>
                                            <p:tgtEl>
                                              <p:spTgt spid="10"/>
                                            </p:tgtEl>
                                            <p:attrNameLst>
                                              <p:attrName>ppt_h</p:attrName>
                                            </p:attrNameLst>
                                          </p:cBhvr>
                                          <p:tavLst>
                                            <p:tav tm="0">
                                              <p:val>
                                                <p:strVal val="4/3*#ppt_h"/>
                                              </p:val>
                                            </p:tav>
                                            <p:tav tm="100000">
                                              <p:val>
                                                <p:strVal val="#ppt_h"/>
                                              </p:val>
                                            </p:tav>
                                          </p:tavLst>
                                        </p:anim>
                                      </p:childTnLst>
                                    </p:cTn>
                                  </p:par>
                                  <p:par>
                                    <p:cTn id="46" presetID="23" presetClass="entr" presetSubtype="288" fill="hold" nodeType="withEffect">
                                      <p:stCondLst>
                                        <p:cond delay="1800"/>
                                      </p:stCondLst>
                                      <p:childTnLst>
                                        <p:set>
                                          <p:cBhvr>
                                            <p:cTn id="47" dur="1" fill="hold">
                                              <p:stCondLst>
                                                <p:cond delay="0"/>
                                              </p:stCondLst>
                                            </p:cTn>
                                            <p:tgtEl>
                                              <p:spTgt spid="13"/>
                                            </p:tgtEl>
                                            <p:attrNameLst>
                                              <p:attrName>style.visibility</p:attrName>
                                            </p:attrNameLst>
                                          </p:cBhvr>
                                          <p:to>
                                            <p:strVal val="visible"/>
                                          </p:to>
                                        </p:set>
                                        <p:anim calcmode="lin" valueType="num">
                                          <p:cBhvr>
                                            <p:cTn id="48" dur="500" fill="hold"/>
                                            <p:tgtEl>
                                              <p:spTgt spid="13"/>
                                            </p:tgtEl>
                                            <p:attrNameLst>
                                              <p:attrName>ppt_w</p:attrName>
                                            </p:attrNameLst>
                                          </p:cBhvr>
                                          <p:tavLst>
                                            <p:tav tm="0">
                                              <p:val>
                                                <p:strVal val="4/3*#ppt_w"/>
                                              </p:val>
                                            </p:tav>
                                            <p:tav tm="100000">
                                              <p:val>
                                                <p:strVal val="#ppt_w"/>
                                              </p:val>
                                            </p:tav>
                                          </p:tavLst>
                                        </p:anim>
                                        <p:anim calcmode="lin" valueType="num">
                                          <p:cBhvr>
                                            <p:cTn id="49" dur="500" fill="hold"/>
                                            <p:tgtEl>
                                              <p:spTgt spid="13"/>
                                            </p:tgtEl>
                                            <p:attrNameLst>
                                              <p:attrName>ppt_h</p:attrName>
                                            </p:attrNameLst>
                                          </p:cBhvr>
                                          <p:tavLst>
                                            <p:tav tm="0">
                                              <p:val>
                                                <p:strVal val="4/3*#ppt_h"/>
                                              </p:val>
                                            </p:tav>
                                            <p:tav tm="100000">
                                              <p:val>
                                                <p:strVal val="#ppt_h"/>
                                              </p:val>
                                            </p:tav>
                                          </p:tavLst>
                                        </p:anim>
                                      </p:childTnLst>
                                    </p:cTn>
                                  </p:par>
                                  <p:par>
                                    <p:cTn id="50" presetID="23" presetClass="entr" presetSubtype="288" fill="hold" nodeType="withEffect">
                                      <p:stCondLst>
                                        <p:cond delay="2100"/>
                                      </p:stCondLst>
                                      <p:childTnLst>
                                        <p:set>
                                          <p:cBhvr>
                                            <p:cTn id="51" dur="1" fill="hold">
                                              <p:stCondLst>
                                                <p:cond delay="0"/>
                                              </p:stCondLst>
                                            </p:cTn>
                                            <p:tgtEl>
                                              <p:spTgt spid="16"/>
                                            </p:tgtEl>
                                            <p:attrNameLst>
                                              <p:attrName>style.visibility</p:attrName>
                                            </p:attrNameLst>
                                          </p:cBhvr>
                                          <p:to>
                                            <p:strVal val="visible"/>
                                          </p:to>
                                        </p:set>
                                        <p:anim calcmode="lin" valueType="num">
                                          <p:cBhvr>
                                            <p:cTn id="52" dur="500" fill="hold"/>
                                            <p:tgtEl>
                                              <p:spTgt spid="16"/>
                                            </p:tgtEl>
                                            <p:attrNameLst>
                                              <p:attrName>ppt_w</p:attrName>
                                            </p:attrNameLst>
                                          </p:cBhvr>
                                          <p:tavLst>
                                            <p:tav tm="0">
                                              <p:val>
                                                <p:strVal val="4/3*#ppt_w"/>
                                              </p:val>
                                            </p:tav>
                                            <p:tav tm="100000">
                                              <p:val>
                                                <p:strVal val="#ppt_w"/>
                                              </p:val>
                                            </p:tav>
                                          </p:tavLst>
                                        </p:anim>
                                        <p:anim calcmode="lin" valueType="num">
                                          <p:cBhvr>
                                            <p:cTn id="53" dur="500" fill="hold"/>
                                            <p:tgtEl>
                                              <p:spTgt spid="16"/>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9" grpId="0"/>
          <p:bldP spid="20" grpId="0"/>
          <p:bldP spid="20" grpId="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par>
                                    <p:cTn id="8" presetID="42" presetClass="path" presetSubtype="0" decel="30000" fill="hold" grpId="1" nodeType="withEffect">
                                      <p:stCondLst>
                                        <p:cond delay="0"/>
                                      </p:stCondLst>
                                      <p:childTnLst>
                                        <p:animMotion origin="layout" path="M -2.08333E-6 -4.81481E-6 L 0.03373 0.04399 " pathEditMode="relative" rAng="0" ptsTypes="AA">
                                          <p:cBhvr>
                                            <p:cTn id="9" dur="750" spd="-100000" fill="hold"/>
                                            <p:tgtEl>
                                              <p:spTgt spid="20"/>
                                            </p:tgtEl>
                                            <p:attrNameLst>
                                              <p:attrName>ppt_x</p:attrName>
                                              <p:attrName>ppt_y</p:attrName>
                                            </p:attrNameLst>
                                          </p:cBhvr>
                                          <p:rCtr x="1680" y="2199"/>
                                        </p:animMotion>
                                      </p:childTnLst>
                                    </p:cTn>
                                  </p:par>
                                  <p:par>
                                    <p:cTn id="10" presetID="31" presetClass="entr" presetSubtype="0" fill="hold" nodeType="withEffect">
                                      <p:stCondLst>
                                        <p:cond delay="0"/>
                                      </p:stCondLst>
                                      <p:childTnLst>
                                        <p:set>
                                          <p:cBhvr>
                                            <p:cTn id="11" dur="1" fill="hold">
                                              <p:stCondLst>
                                                <p:cond delay="0"/>
                                              </p:stCondLst>
                                            </p:cTn>
                                            <p:tgtEl>
                                              <p:spTgt spid="21"/>
                                            </p:tgtEl>
                                            <p:attrNameLst>
                                              <p:attrName>style.visibility</p:attrName>
                                            </p:attrNameLst>
                                          </p:cBhvr>
                                          <p:to>
                                            <p:strVal val="visible"/>
                                          </p:to>
                                        </p:set>
                                        <p:anim calcmode="lin" valueType="num">
                                          <p:cBhvr>
                                            <p:cTn id="12" dur="1000" fill="hold"/>
                                            <p:tgtEl>
                                              <p:spTgt spid="21"/>
                                            </p:tgtEl>
                                            <p:attrNameLst>
                                              <p:attrName>ppt_w</p:attrName>
                                            </p:attrNameLst>
                                          </p:cBhvr>
                                          <p:tavLst>
                                            <p:tav tm="0">
                                              <p:val>
                                                <p:fltVal val="0"/>
                                              </p:val>
                                            </p:tav>
                                            <p:tav tm="100000">
                                              <p:val>
                                                <p:strVal val="#ppt_w"/>
                                              </p:val>
                                            </p:tav>
                                          </p:tavLst>
                                        </p:anim>
                                        <p:anim calcmode="lin" valueType="num">
                                          <p:cBhvr>
                                            <p:cTn id="13" dur="1000" fill="hold"/>
                                            <p:tgtEl>
                                              <p:spTgt spid="21"/>
                                            </p:tgtEl>
                                            <p:attrNameLst>
                                              <p:attrName>ppt_h</p:attrName>
                                            </p:attrNameLst>
                                          </p:cBhvr>
                                          <p:tavLst>
                                            <p:tav tm="0">
                                              <p:val>
                                                <p:fltVal val="0"/>
                                              </p:val>
                                            </p:tav>
                                            <p:tav tm="100000">
                                              <p:val>
                                                <p:strVal val="#ppt_h"/>
                                              </p:val>
                                            </p:tav>
                                          </p:tavLst>
                                        </p:anim>
                                        <p:anim calcmode="lin" valueType="num">
                                          <p:cBhvr>
                                            <p:cTn id="14" dur="1000" fill="hold"/>
                                            <p:tgtEl>
                                              <p:spTgt spid="21"/>
                                            </p:tgtEl>
                                            <p:attrNameLst>
                                              <p:attrName>style.rotation</p:attrName>
                                            </p:attrNameLst>
                                          </p:cBhvr>
                                          <p:tavLst>
                                            <p:tav tm="0">
                                              <p:val>
                                                <p:fltVal val="90"/>
                                              </p:val>
                                            </p:tav>
                                            <p:tav tm="100000">
                                              <p:val>
                                                <p:fltVal val="0"/>
                                              </p:val>
                                            </p:tav>
                                          </p:tavLst>
                                        </p:anim>
                                        <p:animEffect transition="in" filter="fade">
                                          <p:cBhvr>
                                            <p:cTn id="15" dur="1000"/>
                                            <p:tgtEl>
                                              <p:spTgt spid="21"/>
                                            </p:tgtEl>
                                          </p:cBhvr>
                                        </p:animEffect>
                                      </p:childTnLst>
                                    </p:cTn>
                                  </p:par>
                                  <p:par>
                                    <p:cTn id="16" presetID="42" presetClass="entr" presetSubtype="0" fill="hold" grpId="0" nodeType="with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fade">
                                          <p:cBhvr>
                                            <p:cTn id="18" dur="1000"/>
                                            <p:tgtEl>
                                              <p:spTgt spid="19"/>
                                            </p:tgtEl>
                                          </p:cBhvr>
                                        </p:animEffect>
                                        <p:anim calcmode="lin" valueType="num">
                                          <p:cBhvr>
                                            <p:cTn id="19" dur="1000" fill="hold"/>
                                            <p:tgtEl>
                                              <p:spTgt spid="19"/>
                                            </p:tgtEl>
                                            <p:attrNameLst>
                                              <p:attrName>ppt_x</p:attrName>
                                            </p:attrNameLst>
                                          </p:cBhvr>
                                          <p:tavLst>
                                            <p:tav tm="0">
                                              <p:val>
                                                <p:strVal val="#ppt_x"/>
                                              </p:val>
                                            </p:tav>
                                            <p:tav tm="100000">
                                              <p:val>
                                                <p:strVal val="#ppt_x"/>
                                              </p:val>
                                            </p:tav>
                                          </p:tavLst>
                                        </p:anim>
                                        <p:anim calcmode="lin" valueType="num">
                                          <p:cBhvr>
                                            <p:cTn id="20" dur="1000" fill="hold"/>
                                            <p:tgtEl>
                                              <p:spTgt spid="19"/>
                                            </p:tgtEl>
                                            <p:attrNameLst>
                                              <p:attrName>ppt_y</p:attrName>
                                            </p:attrNameLst>
                                          </p:cBhvr>
                                          <p:tavLst>
                                            <p:tav tm="0">
                                              <p:val>
                                                <p:strVal val="#ppt_y+.1"/>
                                              </p:val>
                                            </p:tav>
                                            <p:tav tm="100000">
                                              <p:val>
                                                <p:strVal val="#ppt_y"/>
                                              </p:val>
                                            </p:tav>
                                          </p:tavLst>
                                        </p:anim>
                                      </p:childTnLst>
                                    </p:cTn>
                                  </p:par>
                                  <p:par>
                                    <p:cTn id="21" presetID="2" presetClass="entr" presetSubtype="1" fill="hold" grpId="0" nodeType="withEffect">
                                      <p:stCondLst>
                                        <p:cond delay="0"/>
                                      </p:stCondLst>
                                      <p:childTnLst>
                                        <p:set>
                                          <p:cBhvr>
                                            <p:cTn id="22" dur="1" fill="hold">
                                              <p:stCondLst>
                                                <p:cond delay="0"/>
                                              </p:stCondLst>
                                            </p:cTn>
                                            <p:tgtEl>
                                              <p:spTgt spid="4"/>
                                            </p:tgtEl>
                                            <p:attrNameLst>
                                              <p:attrName>style.visibility</p:attrName>
                                            </p:attrNameLst>
                                          </p:cBhvr>
                                          <p:to>
                                            <p:strVal val="visible"/>
                                          </p:to>
                                        </p:set>
                                        <p:anim calcmode="lin" valueType="num">
                                          <p:cBhvr additive="base">
                                            <p:cTn id="23" dur="800" fill="hold"/>
                                            <p:tgtEl>
                                              <p:spTgt spid="4"/>
                                            </p:tgtEl>
                                            <p:attrNameLst>
                                              <p:attrName>ppt_x</p:attrName>
                                            </p:attrNameLst>
                                          </p:cBhvr>
                                          <p:tavLst>
                                            <p:tav tm="0">
                                              <p:val>
                                                <p:strVal val="#ppt_x"/>
                                              </p:val>
                                            </p:tav>
                                            <p:tav tm="100000">
                                              <p:val>
                                                <p:strVal val="#ppt_x"/>
                                              </p:val>
                                            </p:tav>
                                          </p:tavLst>
                                        </p:anim>
                                        <p:anim calcmode="lin" valueType="num">
                                          <p:cBhvr additive="base">
                                            <p:cTn id="24" dur="800" fill="hold"/>
                                            <p:tgtEl>
                                              <p:spTgt spid="4"/>
                                            </p:tgtEl>
                                            <p:attrNameLst>
                                              <p:attrName>ppt_y</p:attrName>
                                            </p:attrNameLst>
                                          </p:cBhvr>
                                          <p:tavLst>
                                            <p:tav tm="0">
                                              <p:val>
                                                <p:strVal val="0-#ppt_h/2"/>
                                              </p:val>
                                            </p:tav>
                                            <p:tav tm="100000">
                                              <p:val>
                                                <p:strVal val="#ppt_y"/>
                                              </p:val>
                                            </p:tav>
                                          </p:tavLst>
                                        </p:anim>
                                      </p:childTnLst>
                                    </p:cTn>
                                  </p:par>
                                  <p:par>
                                    <p:cTn id="25" presetID="2" presetClass="entr" presetSubtype="1" fill="hold" grpId="0" nodeType="withEffect">
                                      <p:stCondLst>
                                        <p:cond delay="100"/>
                                      </p:stCondLst>
                                      <p:childTnLst>
                                        <p:set>
                                          <p:cBhvr>
                                            <p:cTn id="26" dur="1" fill="hold">
                                              <p:stCondLst>
                                                <p:cond delay="0"/>
                                              </p:stCondLst>
                                            </p:cTn>
                                            <p:tgtEl>
                                              <p:spTgt spid="6"/>
                                            </p:tgtEl>
                                            <p:attrNameLst>
                                              <p:attrName>style.visibility</p:attrName>
                                            </p:attrNameLst>
                                          </p:cBhvr>
                                          <p:to>
                                            <p:strVal val="visible"/>
                                          </p:to>
                                        </p:set>
                                        <p:anim calcmode="lin" valueType="num">
                                          <p:cBhvr additive="base">
                                            <p:cTn id="27" dur="800" fill="hold"/>
                                            <p:tgtEl>
                                              <p:spTgt spid="6"/>
                                            </p:tgtEl>
                                            <p:attrNameLst>
                                              <p:attrName>ppt_x</p:attrName>
                                            </p:attrNameLst>
                                          </p:cBhvr>
                                          <p:tavLst>
                                            <p:tav tm="0">
                                              <p:val>
                                                <p:strVal val="#ppt_x"/>
                                              </p:val>
                                            </p:tav>
                                            <p:tav tm="100000">
                                              <p:val>
                                                <p:strVal val="#ppt_x"/>
                                              </p:val>
                                            </p:tav>
                                          </p:tavLst>
                                        </p:anim>
                                        <p:anim calcmode="lin" valueType="num">
                                          <p:cBhvr additive="base">
                                            <p:cTn id="28" dur="800" fill="hold"/>
                                            <p:tgtEl>
                                              <p:spTgt spid="6"/>
                                            </p:tgtEl>
                                            <p:attrNameLst>
                                              <p:attrName>ppt_y</p:attrName>
                                            </p:attrNameLst>
                                          </p:cBhvr>
                                          <p:tavLst>
                                            <p:tav tm="0">
                                              <p:val>
                                                <p:strVal val="0-#ppt_h/2"/>
                                              </p:val>
                                            </p:tav>
                                            <p:tav tm="100000">
                                              <p:val>
                                                <p:strVal val="#ppt_y"/>
                                              </p:val>
                                            </p:tav>
                                          </p:tavLst>
                                        </p:anim>
                                      </p:childTnLst>
                                    </p:cTn>
                                  </p:par>
                                  <p:par>
                                    <p:cTn id="29" presetID="2" presetClass="entr" presetSubtype="1" fill="hold" grpId="0" nodeType="withEffect">
                                      <p:stCondLst>
                                        <p:cond delay="20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800" fill="hold"/>
                                            <p:tgtEl>
                                              <p:spTgt spid="8"/>
                                            </p:tgtEl>
                                            <p:attrNameLst>
                                              <p:attrName>ppt_x</p:attrName>
                                            </p:attrNameLst>
                                          </p:cBhvr>
                                          <p:tavLst>
                                            <p:tav tm="0">
                                              <p:val>
                                                <p:strVal val="#ppt_x"/>
                                              </p:val>
                                            </p:tav>
                                            <p:tav tm="100000">
                                              <p:val>
                                                <p:strVal val="#ppt_x"/>
                                              </p:val>
                                            </p:tav>
                                          </p:tavLst>
                                        </p:anim>
                                        <p:anim calcmode="lin" valueType="num">
                                          <p:cBhvr additive="base">
                                            <p:cTn id="32" dur="800" fill="hold"/>
                                            <p:tgtEl>
                                              <p:spTgt spid="8"/>
                                            </p:tgtEl>
                                            <p:attrNameLst>
                                              <p:attrName>ppt_y</p:attrName>
                                            </p:attrNameLst>
                                          </p:cBhvr>
                                          <p:tavLst>
                                            <p:tav tm="0">
                                              <p:val>
                                                <p:strVal val="0-#ppt_h/2"/>
                                              </p:val>
                                            </p:tav>
                                            <p:tav tm="100000">
                                              <p:val>
                                                <p:strVal val="#ppt_y"/>
                                              </p:val>
                                            </p:tav>
                                          </p:tavLst>
                                        </p:anim>
                                      </p:childTnLst>
                                    </p:cTn>
                                  </p:par>
                                  <p:par>
                                    <p:cTn id="33" presetID="22" presetClass="entr" presetSubtype="8" fill="hold" grpId="0" nodeType="withEffect">
                                      <p:stCondLst>
                                        <p:cond delay="800"/>
                                      </p:stCondLst>
                                      <p:childTnLst>
                                        <p:set>
                                          <p:cBhvr>
                                            <p:cTn id="34" dur="1" fill="hold">
                                              <p:stCondLst>
                                                <p:cond delay="0"/>
                                              </p:stCondLst>
                                            </p:cTn>
                                            <p:tgtEl>
                                              <p:spTgt spid="5"/>
                                            </p:tgtEl>
                                            <p:attrNameLst>
                                              <p:attrName>style.visibility</p:attrName>
                                            </p:attrNameLst>
                                          </p:cBhvr>
                                          <p:to>
                                            <p:strVal val="visible"/>
                                          </p:to>
                                        </p:set>
                                        <p:animEffect transition="in" filter="wipe(left)">
                                          <p:cBhvr>
                                            <p:cTn id="35" dur="200"/>
                                            <p:tgtEl>
                                              <p:spTgt spid="5"/>
                                            </p:tgtEl>
                                          </p:cBhvr>
                                        </p:animEffect>
                                      </p:childTnLst>
                                    </p:cTn>
                                  </p:par>
                                  <p:par>
                                    <p:cTn id="36" presetID="22" presetClass="entr" presetSubtype="8" fill="hold" grpId="0" nodeType="withEffect">
                                      <p:stCondLst>
                                        <p:cond delay="1000"/>
                                      </p:stCondLst>
                                      <p:childTnLst>
                                        <p:set>
                                          <p:cBhvr>
                                            <p:cTn id="37" dur="1" fill="hold">
                                              <p:stCondLst>
                                                <p:cond delay="0"/>
                                              </p:stCondLst>
                                            </p:cTn>
                                            <p:tgtEl>
                                              <p:spTgt spid="7"/>
                                            </p:tgtEl>
                                            <p:attrNameLst>
                                              <p:attrName>style.visibility</p:attrName>
                                            </p:attrNameLst>
                                          </p:cBhvr>
                                          <p:to>
                                            <p:strVal val="visible"/>
                                          </p:to>
                                        </p:set>
                                        <p:animEffect transition="in" filter="wipe(left)">
                                          <p:cBhvr>
                                            <p:cTn id="38" dur="200"/>
                                            <p:tgtEl>
                                              <p:spTgt spid="7"/>
                                            </p:tgtEl>
                                          </p:cBhvr>
                                        </p:animEffect>
                                      </p:childTnLst>
                                    </p:cTn>
                                  </p:par>
                                  <p:par>
                                    <p:cTn id="39" presetID="22" presetClass="entr" presetSubtype="8" fill="hold" grpId="0" nodeType="withEffect">
                                      <p:stCondLst>
                                        <p:cond delay="1200"/>
                                      </p:stCondLst>
                                      <p:childTnLst>
                                        <p:set>
                                          <p:cBhvr>
                                            <p:cTn id="40" dur="1" fill="hold">
                                              <p:stCondLst>
                                                <p:cond delay="0"/>
                                              </p:stCondLst>
                                            </p:cTn>
                                            <p:tgtEl>
                                              <p:spTgt spid="9"/>
                                            </p:tgtEl>
                                            <p:attrNameLst>
                                              <p:attrName>style.visibility</p:attrName>
                                            </p:attrNameLst>
                                          </p:cBhvr>
                                          <p:to>
                                            <p:strVal val="visible"/>
                                          </p:to>
                                        </p:set>
                                        <p:animEffect transition="in" filter="wipe(left)">
                                          <p:cBhvr>
                                            <p:cTn id="41" dur="200"/>
                                            <p:tgtEl>
                                              <p:spTgt spid="9"/>
                                            </p:tgtEl>
                                          </p:cBhvr>
                                        </p:animEffect>
                                      </p:childTnLst>
                                    </p:cTn>
                                  </p:par>
                                  <p:par>
                                    <p:cTn id="42" presetID="23" presetClass="entr" presetSubtype="288" fill="hold" nodeType="withEffect">
                                      <p:stCondLst>
                                        <p:cond delay="1500"/>
                                      </p:stCondLst>
                                      <p:childTnLst>
                                        <p:set>
                                          <p:cBhvr>
                                            <p:cTn id="43" dur="1" fill="hold">
                                              <p:stCondLst>
                                                <p:cond delay="0"/>
                                              </p:stCondLst>
                                            </p:cTn>
                                            <p:tgtEl>
                                              <p:spTgt spid="10"/>
                                            </p:tgtEl>
                                            <p:attrNameLst>
                                              <p:attrName>style.visibility</p:attrName>
                                            </p:attrNameLst>
                                          </p:cBhvr>
                                          <p:to>
                                            <p:strVal val="visible"/>
                                          </p:to>
                                        </p:set>
                                        <p:anim calcmode="lin" valueType="num">
                                          <p:cBhvr>
                                            <p:cTn id="44" dur="500" fill="hold"/>
                                            <p:tgtEl>
                                              <p:spTgt spid="10"/>
                                            </p:tgtEl>
                                            <p:attrNameLst>
                                              <p:attrName>ppt_w</p:attrName>
                                            </p:attrNameLst>
                                          </p:cBhvr>
                                          <p:tavLst>
                                            <p:tav tm="0">
                                              <p:val>
                                                <p:strVal val="4/3*#ppt_w"/>
                                              </p:val>
                                            </p:tav>
                                            <p:tav tm="100000">
                                              <p:val>
                                                <p:strVal val="#ppt_w"/>
                                              </p:val>
                                            </p:tav>
                                          </p:tavLst>
                                        </p:anim>
                                        <p:anim calcmode="lin" valueType="num">
                                          <p:cBhvr>
                                            <p:cTn id="45" dur="500" fill="hold"/>
                                            <p:tgtEl>
                                              <p:spTgt spid="10"/>
                                            </p:tgtEl>
                                            <p:attrNameLst>
                                              <p:attrName>ppt_h</p:attrName>
                                            </p:attrNameLst>
                                          </p:cBhvr>
                                          <p:tavLst>
                                            <p:tav tm="0">
                                              <p:val>
                                                <p:strVal val="4/3*#ppt_h"/>
                                              </p:val>
                                            </p:tav>
                                            <p:tav tm="100000">
                                              <p:val>
                                                <p:strVal val="#ppt_h"/>
                                              </p:val>
                                            </p:tav>
                                          </p:tavLst>
                                        </p:anim>
                                      </p:childTnLst>
                                    </p:cTn>
                                  </p:par>
                                  <p:par>
                                    <p:cTn id="46" presetID="23" presetClass="entr" presetSubtype="288" fill="hold" nodeType="withEffect">
                                      <p:stCondLst>
                                        <p:cond delay="1800"/>
                                      </p:stCondLst>
                                      <p:childTnLst>
                                        <p:set>
                                          <p:cBhvr>
                                            <p:cTn id="47" dur="1" fill="hold">
                                              <p:stCondLst>
                                                <p:cond delay="0"/>
                                              </p:stCondLst>
                                            </p:cTn>
                                            <p:tgtEl>
                                              <p:spTgt spid="13"/>
                                            </p:tgtEl>
                                            <p:attrNameLst>
                                              <p:attrName>style.visibility</p:attrName>
                                            </p:attrNameLst>
                                          </p:cBhvr>
                                          <p:to>
                                            <p:strVal val="visible"/>
                                          </p:to>
                                        </p:set>
                                        <p:anim calcmode="lin" valueType="num">
                                          <p:cBhvr>
                                            <p:cTn id="48" dur="500" fill="hold"/>
                                            <p:tgtEl>
                                              <p:spTgt spid="13"/>
                                            </p:tgtEl>
                                            <p:attrNameLst>
                                              <p:attrName>ppt_w</p:attrName>
                                            </p:attrNameLst>
                                          </p:cBhvr>
                                          <p:tavLst>
                                            <p:tav tm="0">
                                              <p:val>
                                                <p:strVal val="4/3*#ppt_w"/>
                                              </p:val>
                                            </p:tav>
                                            <p:tav tm="100000">
                                              <p:val>
                                                <p:strVal val="#ppt_w"/>
                                              </p:val>
                                            </p:tav>
                                          </p:tavLst>
                                        </p:anim>
                                        <p:anim calcmode="lin" valueType="num">
                                          <p:cBhvr>
                                            <p:cTn id="49" dur="500" fill="hold"/>
                                            <p:tgtEl>
                                              <p:spTgt spid="13"/>
                                            </p:tgtEl>
                                            <p:attrNameLst>
                                              <p:attrName>ppt_h</p:attrName>
                                            </p:attrNameLst>
                                          </p:cBhvr>
                                          <p:tavLst>
                                            <p:tav tm="0">
                                              <p:val>
                                                <p:strVal val="4/3*#ppt_h"/>
                                              </p:val>
                                            </p:tav>
                                            <p:tav tm="100000">
                                              <p:val>
                                                <p:strVal val="#ppt_h"/>
                                              </p:val>
                                            </p:tav>
                                          </p:tavLst>
                                        </p:anim>
                                      </p:childTnLst>
                                    </p:cTn>
                                  </p:par>
                                  <p:par>
                                    <p:cTn id="50" presetID="23" presetClass="entr" presetSubtype="288" fill="hold" nodeType="withEffect">
                                      <p:stCondLst>
                                        <p:cond delay="2100"/>
                                      </p:stCondLst>
                                      <p:childTnLst>
                                        <p:set>
                                          <p:cBhvr>
                                            <p:cTn id="51" dur="1" fill="hold">
                                              <p:stCondLst>
                                                <p:cond delay="0"/>
                                              </p:stCondLst>
                                            </p:cTn>
                                            <p:tgtEl>
                                              <p:spTgt spid="16"/>
                                            </p:tgtEl>
                                            <p:attrNameLst>
                                              <p:attrName>style.visibility</p:attrName>
                                            </p:attrNameLst>
                                          </p:cBhvr>
                                          <p:to>
                                            <p:strVal val="visible"/>
                                          </p:to>
                                        </p:set>
                                        <p:anim calcmode="lin" valueType="num">
                                          <p:cBhvr>
                                            <p:cTn id="52" dur="500" fill="hold"/>
                                            <p:tgtEl>
                                              <p:spTgt spid="16"/>
                                            </p:tgtEl>
                                            <p:attrNameLst>
                                              <p:attrName>ppt_w</p:attrName>
                                            </p:attrNameLst>
                                          </p:cBhvr>
                                          <p:tavLst>
                                            <p:tav tm="0">
                                              <p:val>
                                                <p:strVal val="4/3*#ppt_w"/>
                                              </p:val>
                                            </p:tav>
                                            <p:tav tm="100000">
                                              <p:val>
                                                <p:strVal val="#ppt_w"/>
                                              </p:val>
                                            </p:tav>
                                          </p:tavLst>
                                        </p:anim>
                                        <p:anim calcmode="lin" valueType="num">
                                          <p:cBhvr>
                                            <p:cTn id="53" dur="500" fill="hold"/>
                                            <p:tgtEl>
                                              <p:spTgt spid="16"/>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9" grpId="0"/>
          <p:bldP spid="20" grpId="0"/>
          <p:bldP spid="20" grpId="1"/>
        </p:bldLst>
      </p:timing>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a:spLocks noChangeArrowheads="1"/>
          </p:cNvSpPr>
          <p:nvPr/>
        </p:nvSpPr>
        <p:spPr bwMode="auto">
          <a:xfrm rot="19397468">
            <a:off x="4857351" y="2277104"/>
            <a:ext cx="1730288" cy="1755045"/>
          </a:xfrm>
          <a:custGeom>
            <a:avLst/>
            <a:gdLst>
              <a:gd name="T0" fmla="*/ 3563 w 10688"/>
              <a:gd name="T1" fmla="*/ 7062 h 10844"/>
              <a:gd name="T2" fmla="*/ 3563 w 10688"/>
              <a:gd name="T3" fmla="*/ 7062 h 10844"/>
              <a:gd name="T4" fmla="*/ 4563 w 10688"/>
              <a:gd name="T5" fmla="*/ 10749 h 10844"/>
              <a:gd name="T6" fmla="*/ 7937 w 10688"/>
              <a:gd name="T7" fmla="*/ 9812 h 10844"/>
              <a:gd name="T8" fmla="*/ 9062 w 10688"/>
              <a:gd name="T9" fmla="*/ 2782 h 10844"/>
              <a:gd name="T10" fmla="*/ 2032 w 10688"/>
              <a:gd name="T11" fmla="*/ 1626 h 10844"/>
              <a:gd name="T12" fmla="*/ 0 w 10688"/>
              <a:gd name="T13" fmla="*/ 4907 h 10844"/>
              <a:gd name="T14" fmla="*/ 3563 w 10688"/>
              <a:gd name="T15" fmla="*/ 7062 h 108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688" h="10844">
                <a:moveTo>
                  <a:pt x="3563" y="7062"/>
                </a:moveTo>
                <a:lnTo>
                  <a:pt x="3563" y="7062"/>
                </a:lnTo>
                <a:cubicBezTo>
                  <a:pt x="4375" y="8187"/>
                  <a:pt x="4688" y="9500"/>
                  <a:pt x="4563" y="10749"/>
                </a:cubicBezTo>
                <a:cubicBezTo>
                  <a:pt x="5718" y="10843"/>
                  <a:pt x="6906" y="10562"/>
                  <a:pt x="7937" y="9812"/>
                </a:cubicBezTo>
                <a:cubicBezTo>
                  <a:pt x="10187" y="8187"/>
                  <a:pt x="10687" y="5032"/>
                  <a:pt x="9062" y="2782"/>
                </a:cubicBezTo>
                <a:cubicBezTo>
                  <a:pt x="7437" y="500"/>
                  <a:pt x="4282" y="0"/>
                  <a:pt x="2032" y="1626"/>
                </a:cubicBezTo>
                <a:cubicBezTo>
                  <a:pt x="907" y="2438"/>
                  <a:pt x="219" y="3657"/>
                  <a:pt x="0" y="4907"/>
                </a:cubicBezTo>
                <a:cubicBezTo>
                  <a:pt x="1375" y="5126"/>
                  <a:pt x="2688" y="5843"/>
                  <a:pt x="3563" y="7062"/>
                </a:cubicBezTo>
              </a:path>
            </a:pathLst>
          </a:custGeom>
          <a:solidFill>
            <a:schemeClr val="accent6">
              <a:lumMod val="100000"/>
            </a:schemeClr>
          </a:solidFill>
          <a:ln>
            <a:noFill/>
          </a:ln>
          <a:effectLst/>
        </p:spPr>
        <p:txBody>
          <a:bodyPr wrap="none" lIns="91433" tIns="45716" rIns="91433" bIns="45716" anchor="ctr"/>
          <a:lstStyle/>
          <a:p>
            <a:endParaRPr lang="en-US" sz="605" dirty="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5" name="Freeform 3"/>
          <p:cNvSpPr>
            <a:spLocks noChangeArrowheads="1"/>
          </p:cNvSpPr>
          <p:nvPr/>
        </p:nvSpPr>
        <p:spPr bwMode="auto">
          <a:xfrm rot="3202081">
            <a:off x="6078635" y="2685923"/>
            <a:ext cx="1730063" cy="1755273"/>
          </a:xfrm>
          <a:custGeom>
            <a:avLst/>
            <a:gdLst>
              <a:gd name="T0" fmla="*/ 3563 w 10688"/>
              <a:gd name="T1" fmla="*/ 7062 h 10844"/>
              <a:gd name="T2" fmla="*/ 3563 w 10688"/>
              <a:gd name="T3" fmla="*/ 7062 h 10844"/>
              <a:gd name="T4" fmla="*/ 4563 w 10688"/>
              <a:gd name="T5" fmla="*/ 10749 h 10844"/>
              <a:gd name="T6" fmla="*/ 7937 w 10688"/>
              <a:gd name="T7" fmla="*/ 9812 h 10844"/>
              <a:gd name="T8" fmla="*/ 9062 w 10688"/>
              <a:gd name="T9" fmla="*/ 2782 h 10844"/>
              <a:gd name="T10" fmla="*/ 2032 w 10688"/>
              <a:gd name="T11" fmla="*/ 1626 h 10844"/>
              <a:gd name="T12" fmla="*/ 0 w 10688"/>
              <a:gd name="T13" fmla="*/ 4907 h 10844"/>
              <a:gd name="T14" fmla="*/ 3563 w 10688"/>
              <a:gd name="T15" fmla="*/ 7062 h 108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688" h="10844">
                <a:moveTo>
                  <a:pt x="3563" y="7062"/>
                </a:moveTo>
                <a:lnTo>
                  <a:pt x="3563" y="7062"/>
                </a:lnTo>
                <a:cubicBezTo>
                  <a:pt x="4375" y="8187"/>
                  <a:pt x="4688" y="9500"/>
                  <a:pt x="4563" y="10749"/>
                </a:cubicBezTo>
                <a:cubicBezTo>
                  <a:pt x="5718" y="10843"/>
                  <a:pt x="6906" y="10562"/>
                  <a:pt x="7937" y="9812"/>
                </a:cubicBezTo>
                <a:cubicBezTo>
                  <a:pt x="10187" y="8187"/>
                  <a:pt x="10687" y="5032"/>
                  <a:pt x="9062" y="2782"/>
                </a:cubicBezTo>
                <a:cubicBezTo>
                  <a:pt x="7437" y="500"/>
                  <a:pt x="4282" y="0"/>
                  <a:pt x="2032" y="1626"/>
                </a:cubicBezTo>
                <a:cubicBezTo>
                  <a:pt x="907" y="2438"/>
                  <a:pt x="219" y="3657"/>
                  <a:pt x="0" y="4907"/>
                </a:cubicBezTo>
                <a:cubicBezTo>
                  <a:pt x="1375" y="5126"/>
                  <a:pt x="2688" y="5843"/>
                  <a:pt x="3563" y="7062"/>
                </a:cubicBezTo>
              </a:path>
            </a:pathLst>
          </a:custGeom>
          <a:solidFill>
            <a:schemeClr val="accent4">
              <a:lumMod val="100000"/>
            </a:schemeClr>
          </a:solidFill>
          <a:ln>
            <a:noFill/>
          </a:ln>
          <a:effectLst/>
        </p:spPr>
        <p:txBody>
          <a:bodyPr wrap="none" lIns="91433" tIns="45716" rIns="91433" bIns="45716" anchor="ctr"/>
          <a:lstStyle/>
          <a:p>
            <a:endParaRPr lang="en-US" sz="605" dirty="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6" name="Freeform 3"/>
          <p:cNvSpPr>
            <a:spLocks noChangeArrowheads="1"/>
          </p:cNvSpPr>
          <p:nvPr/>
        </p:nvSpPr>
        <p:spPr bwMode="auto">
          <a:xfrm rot="8579122">
            <a:off x="5666737" y="3909017"/>
            <a:ext cx="1730288" cy="1755045"/>
          </a:xfrm>
          <a:custGeom>
            <a:avLst/>
            <a:gdLst>
              <a:gd name="T0" fmla="*/ 3563 w 10688"/>
              <a:gd name="T1" fmla="*/ 7062 h 10844"/>
              <a:gd name="T2" fmla="*/ 3563 w 10688"/>
              <a:gd name="T3" fmla="*/ 7062 h 10844"/>
              <a:gd name="T4" fmla="*/ 4563 w 10688"/>
              <a:gd name="T5" fmla="*/ 10749 h 10844"/>
              <a:gd name="T6" fmla="*/ 7937 w 10688"/>
              <a:gd name="T7" fmla="*/ 9812 h 10844"/>
              <a:gd name="T8" fmla="*/ 9062 w 10688"/>
              <a:gd name="T9" fmla="*/ 2782 h 10844"/>
              <a:gd name="T10" fmla="*/ 2032 w 10688"/>
              <a:gd name="T11" fmla="*/ 1626 h 10844"/>
              <a:gd name="T12" fmla="*/ 0 w 10688"/>
              <a:gd name="T13" fmla="*/ 4907 h 10844"/>
              <a:gd name="T14" fmla="*/ 3563 w 10688"/>
              <a:gd name="T15" fmla="*/ 7062 h 108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688" h="10844">
                <a:moveTo>
                  <a:pt x="3563" y="7062"/>
                </a:moveTo>
                <a:lnTo>
                  <a:pt x="3563" y="7062"/>
                </a:lnTo>
                <a:cubicBezTo>
                  <a:pt x="4375" y="8187"/>
                  <a:pt x="4688" y="9500"/>
                  <a:pt x="4563" y="10749"/>
                </a:cubicBezTo>
                <a:cubicBezTo>
                  <a:pt x="5718" y="10843"/>
                  <a:pt x="6906" y="10562"/>
                  <a:pt x="7937" y="9812"/>
                </a:cubicBezTo>
                <a:cubicBezTo>
                  <a:pt x="10187" y="8187"/>
                  <a:pt x="10687" y="5032"/>
                  <a:pt x="9062" y="2782"/>
                </a:cubicBezTo>
                <a:cubicBezTo>
                  <a:pt x="7437" y="500"/>
                  <a:pt x="4282" y="0"/>
                  <a:pt x="2032" y="1626"/>
                </a:cubicBezTo>
                <a:cubicBezTo>
                  <a:pt x="907" y="2438"/>
                  <a:pt x="219" y="3657"/>
                  <a:pt x="0" y="4907"/>
                </a:cubicBezTo>
                <a:cubicBezTo>
                  <a:pt x="1375" y="5126"/>
                  <a:pt x="2688" y="5843"/>
                  <a:pt x="3563" y="7062"/>
                </a:cubicBezTo>
              </a:path>
            </a:pathLst>
          </a:custGeom>
          <a:solidFill>
            <a:schemeClr val="accent6">
              <a:lumMod val="100000"/>
            </a:schemeClr>
          </a:solidFill>
          <a:ln>
            <a:noFill/>
          </a:ln>
          <a:effectLst/>
        </p:spPr>
        <p:txBody>
          <a:bodyPr wrap="none" lIns="91433" tIns="45716" rIns="91433" bIns="45716" anchor="ctr"/>
          <a:lstStyle/>
          <a:p>
            <a:endParaRPr lang="en-US" sz="605" dirty="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7" name="Freeform 3"/>
          <p:cNvSpPr>
            <a:spLocks noChangeArrowheads="1"/>
          </p:cNvSpPr>
          <p:nvPr/>
        </p:nvSpPr>
        <p:spPr bwMode="auto">
          <a:xfrm rot="13978264">
            <a:off x="4446320" y="3508555"/>
            <a:ext cx="1730063" cy="1755273"/>
          </a:xfrm>
          <a:custGeom>
            <a:avLst/>
            <a:gdLst>
              <a:gd name="T0" fmla="*/ 3563 w 10688"/>
              <a:gd name="T1" fmla="*/ 7062 h 10844"/>
              <a:gd name="T2" fmla="*/ 3563 w 10688"/>
              <a:gd name="T3" fmla="*/ 7062 h 10844"/>
              <a:gd name="T4" fmla="*/ 4563 w 10688"/>
              <a:gd name="T5" fmla="*/ 10749 h 10844"/>
              <a:gd name="T6" fmla="*/ 7937 w 10688"/>
              <a:gd name="T7" fmla="*/ 9812 h 10844"/>
              <a:gd name="T8" fmla="*/ 9062 w 10688"/>
              <a:gd name="T9" fmla="*/ 2782 h 10844"/>
              <a:gd name="T10" fmla="*/ 2032 w 10688"/>
              <a:gd name="T11" fmla="*/ 1626 h 10844"/>
              <a:gd name="T12" fmla="*/ 0 w 10688"/>
              <a:gd name="T13" fmla="*/ 4907 h 10844"/>
              <a:gd name="T14" fmla="*/ 3563 w 10688"/>
              <a:gd name="T15" fmla="*/ 7062 h 108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688" h="10844">
                <a:moveTo>
                  <a:pt x="3563" y="7062"/>
                </a:moveTo>
                <a:lnTo>
                  <a:pt x="3563" y="7062"/>
                </a:lnTo>
                <a:cubicBezTo>
                  <a:pt x="4375" y="8187"/>
                  <a:pt x="4688" y="9500"/>
                  <a:pt x="4563" y="10749"/>
                </a:cubicBezTo>
                <a:cubicBezTo>
                  <a:pt x="5718" y="10843"/>
                  <a:pt x="6906" y="10562"/>
                  <a:pt x="7937" y="9812"/>
                </a:cubicBezTo>
                <a:cubicBezTo>
                  <a:pt x="10187" y="8187"/>
                  <a:pt x="10687" y="5032"/>
                  <a:pt x="9062" y="2782"/>
                </a:cubicBezTo>
                <a:cubicBezTo>
                  <a:pt x="7437" y="500"/>
                  <a:pt x="4282" y="0"/>
                  <a:pt x="2032" y="1626"/>
                </a:cubicBezTo>
                <a:cubicBezTo>
                  <a:pt x="907" y="2438"/>
                  <a:pt x="219" y="3657"/>
                  <a:pt x="0" y="4907"/>
                </a:cubicBezTo>
                <a:cubicBezTo>
                  <a:pt x="1375" y="5126"/>
                  <a:pt x="2688" y="5843"/>
                  <a:pt x="3563" y="7062"/>
                </a:cubicBezTo>
              </a:path>
            </a:pathLst>
          </a:custGeom>
          <a:solidFill>
            <a:schemeClr val="accent4">
              <a:lumMod val="100000"/>
            </a:schemeClr>
          </a:solidFill>
          <a:ln>
            <a:noFill/>
          </a:ln>
          <a:effectLst/>
        </p:spPr>
        <p:txBody>
          <a:bodyPr wrap="none" lIns="91433" tIns="45716" rIns="91433" bIns="45716" anchor="ctr"/>
          <a:lstStyle/>
          <a:p>
            <a:endParaRPr lang="en-US" sz="605" dirty="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8" name="TextBox 7"/>
          <p:cNvSpPr txBox="1"/>
          <p:nvPr/>
        </p:nvSpPr>
        <p:spPr>
          <a:xfrm>
            <a:off x="5143192" y="2512357"/>
            <a:ext cx="1094015" cy="1015632"/>
          </a:xfrm>
          <a:prstGeom prst="rect">
            <a:avLst/>
          </a:prstGeom>
          <a:noFill/>
        </p:spPr>
        <p:txBody>
          <a:bodyPr wrap="square" lIns="91413" tIns="45705" rIns="91413" bIns="45705" rtlCol="0">
            <a:spAutoFit/>
          </a:bodyPr>
          <a:lstStyle/>
          <a:p>
            <a:pPr algn="ctr"/>
            <a:r>
              <a:rPr lang="en-US" sz="6000" b="1" dirty="0">
                <a:solidFill>
                  <a:schemeClr val="bg1"/>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S</a:t>
            </a:r>
            <a:endParaRPr lang="ru-RU" sz="6000" b="1" dirty="0">
              <a:solidFill>
                <a:schemeClr val="bg1"/>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9" name="TextBox 8"/>
          <p:cNvSpPr txBox="1"/>
          <p:nvPr/>
        </p:nvSpPr>
        <p:spPr>
          <a:xfrm>
            <a:off x="5971978" y="4323396"/>
            <a:ext cx="1094015" cy="1015632"/>
          </a:xfrm>
          <a:prstGeom prst="rect">
            <a:avLst/>
          </a:prstGeom>
          <a:noFill/>
        </p:spPr>
        <p:txBody>
          <a:bodyPr wrap="square" lIns="91413" tIns="45705" rIns="91413" bIns="45705" rtlCol="0">
            <a:spAutoFit/>
          </a:bodyPr>
          <a:lstStyle/>
          <a:p>
            <a:pPr algn="ctr"/>
            <a:r>
              <a:rPr lang="id-ID" sz="6000" b="1" dirty="0">
                <a:solidFill>
                  <a:schemeClr val="bg1"/>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O</a:t>
            </a:r>
            <a:endParaRPr lang="ru-RU" sz="6000" b="1" dirty="0">
              <a:solidFill>
                <a:schemeClr val="bg1"/>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0" name="TextBox 9"/>
          <p:cNvSpPr txBox="1"/>
          <p:nvPr/>
        </p:nvSpPr>
        <p:spPr>
          <a:xfrm>
            <a:off x="6506116" y="2981151"/>
            <a:ext cx="1094015" cy="1015632"/>
          </a:xfrm>
          <a:prstGeom prst="rect">
            <a:avLst/>
          </a:prstGeom>
          <a:noFill/>
        </p:spPr>
        <p:txBody>
          <a:bodyPr wrap="square" lIns="91413" tIns="45705" rIns="91413" bIns="45705" rtlCol="0">
            <a:spAutoFit/>
          </a:bodyPr>
          <a:lstStyle/>
          <a:p>
            <a:pPr algn="ctr"/>
            <a:r>
              <a:rPr lang="en-US" sz="6000" b="1" dirty="0">
                <a:solidFill>
                  <a:schemeClr val="bg1"/>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W</a:t>
            </a:r>
            <a:endParaRPr lang="ru-RU" sz="6000" b="1" dirty="0">
              <a:solidFill>
                <a:schemeClr val="bg1"/>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1" name="TextBox 10"/>
          <p:cNvSpPr txBox="1"/>
          <p:nvPr/>
        </p:nvSpPr>
        <p:spPr>
          <a:xfrm>
            <a:off x="4727126" y="3829966"/>
            <a:ext cx="1094015" cy="1015632"/>
          </a:xfrm>
          <a:prstGeom prst="rect">
            <a:avLst/>
          </a:prstGeom>
          <a:noFill/>
        </p:spPr>
        <p:txBody>
          <a:bodyPr wrap="square" lIns="91413" tIns="45705" rIns="91413" bIns="45705" rtlCol="0">
            <a:spAutoFit/>
          </a:bodyPr>
          <a:lstStyle/>
          <a:p>
            <a:pPr algn="ctr"/>
            <a:r>
              <a:rPr lang="id-ID" sz="6000" b="1" dirty="0">
                <a:solidFill>
                  <a:schemeClr val="bg1"/>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T</a:t>
            </a:r>
            <a:endParaRPr lang="ru-RU" sz="6000" b="1" dirty="0">
              <a:solidFill>
                <a:schemeClr val="bg1"/>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grpSp>
        <p:nvGrpSpPr>
          <p:cNvPr id="12" name="Group 11"/>
          <p:cNvGrpSpPr/>
          <p:nvPr/>
        </p:nvGrpSpPr>
        <p:grpSpPr>
          <a:xfrm>
            <a:off x="6785869" y="2604829"/>
            <a:ext cx="1532965" cy="336176"/>
            <a:chOff x="6508376" y="1129553"/>
            <a:chExt cx="1532965" cy="336176"/>
          </a:xfrm>
        </p:grpSpPr>
        <p:cxnSp>
          <p:nvCxnSpPr>
            <p:cNvPr id="13" name="Straight Connector 12"/>
            <p:cNvCxnSpPr/>
            <p:nvPr/>
          </p:nvCxnSpPr>
          <p:spPr>
            <a:xfrm flipV="1">
              <a:off x="6508376" y="1129553"/>
              <a:ext cx="336177" cy="336176"/>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6844553" y="1129553"/>
              <a:ext cx="1196788"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nvGrpSpPr>
          <p:cNvPr id="15" name="Group 14"/>
          <p:cNvGrpSpPr/>
          <p:nvPr/>
        </p:nvGrpSpPr>
        <p:grpSpPr>
          <a:xfrm flipV="1">
            <a:off x="6880929" y="4689085"/>
            <a:ext cx="1532965" cy="336176"/>
            <a:chOff x="6508376" y="1129553"/>
            <a:chExt cx="1532965" cy="336176"/>
          </a:xfrm>
        </p:grpSpPr>
        <p:cxnSp>
          <p:nvCxnSpPr>
            <p:cNvPr id="18" name="Straight Connector 17"/>
            <p:cNvCxnSpPr/>
            <p:nvPr/>
          </p:nvCxnSpPr>
          <p:spPr>
            <a:xfrm flipV="1">
              <a:off x="6508376" y="1129553"/>
              <a:ext cx="336177" cy="336176"/>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844553" y="1129553"/>
              <a:ext cx="1196788"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nvGrpSpPr>
          <p:cNvPr id="20" name="Group 19"/>
          <p:cNvGrpSpPr/>
          <p:nvPr/>
        </p:nvGrpSpPr>
        <p:grpSpPr>
          <a:xfrm flipH="1">
            <a:off x="3844859" y="2631934"/>
            <a:ext cx="1532965" cy="336176"/>
            <a:chOff x="6508376" y="1129553"/>
            <a:chExt cx="1532965" cy="336176"/>
          </a:xfrm>
        </p:grpSpPr>
        <p:cxnSp>
          <p:nvCxnSpPr>
            <p:cNvPr id="21" name="Straight Connector 20"/>
            <p:cNvCxnSpPr/>
            <p:nvPr/>
          </p:nvCxnSpPr>
          <p:spPr>
            <a:xfrm flipV="1">
              <a:off x="6508376" y="1129553"/>
              <a:ext cx="336177" cy="336176"/>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6844553" y="1129553"/>
              <a:ext cx="1196788"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nvGrpSpPr>
          <p:cNvPr id="23" name="Group 22"/>
          <p:cNvGrpSpPr/>
          <p:nvPr/>
        </p:nvGrpSpPr>
        <p:grpSpPr>
          <a:xfrm flipH="1" flipV="1">
            <a:off x="3779923" y="4833437"/>
            <a:ext cx="1546412" cy="336176"/>
            <a:chOff x="6508376" y="1129553"/>
            <a:chExt cx="1546412" cy="336176"/>
          </a:xfrm>
        </p:grpSpPr>
        <p:cxnSp>
          <p:nvCxnSpPr>
            <p:cNvPr id="24" name="Straight Connector 23"/>
            <p:cNvCxnSpPr/>
            <p:nvPr/>
          </p:nvCxnSpPr>
          <p:spPr>
            <a:xfrm flipV="1">
              <a:off x="6508376" y="1129553"/>
              <a:ext cx="336177" cy="336176"/>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6858000" y="1129553"/>
              <a:ext cx="1196788"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26" name="Text Placeholder 5"/>
          <p:cNvSpPr txBox="1"/>
          <p:nvPr/>
        </p:nvSpPr>
        <p:spPr>
          <a:xfrm>
            <a:off x="8490007" y="2523494"/>
            <a:ext cx="3096404" cy="731446"/>
          </a:xfrm>
          <a:prstGeom prst="rect">
            <a:avLst/>
          </a:prstGeom>
        </p:spPr>
        <p:txBody>
          <a:bodyPr vert="horz" lIns="91440" tIns="45720" rIns="91440" bIns="45720" rtlCol="0">
            <a:normAutofit/>
          </a:bodyPr>
          <a:lstStyle>
            <a:lvl1pPr marL="0" indent="0" algn="ctr" defTabSz="914400" rtl="0" eaLnBrk="1" latinLnBrk="0" hangingPunct="1">
              <a:lnSpc>
                <a:spcPct val="86000"/>
              </a:lnSpc>
              <a:spcBef>
                <a:spcPts val="0"/>
              </a:spcBef>
              <a:buFont typeface="Arial" panose="020B0604020202020204" pitchFamily="34" charset="0"/>
              <a:buNone/>
              <a:defRPr sz="160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25000"/>
              </a:lnSpc>
            </a:pPr>
            <a:r>
              <a:rPr lang="zh-CN" altLang="en-US" sz="1200" dirty="0">
                <a:solidFill>
                  <a:schemeClr val="tx1">
                    <a:lumMod val="65000"/>
                    <a:lumOff val="35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您的内容打在这里，或者通过复制您的文本后，在此框中选择粘贴</a:t>
            </a:r>
            <a:endParaRPr lang="en-US" altLang="zh-CN" sz="1200" dirty="0">
              <a:solidFill>
                <a:schemeClr val="tx1">
                  <a:lumMod val="65000"/>
                  <a:lumOff val="35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7" name="TextBox 26"/>
          <p:cNvSpPr txBox="1"/>
          <p:nvPr/>
        </p:nvSpPr>
        <p:spPr>
          <a:xfrm>
            <a:off x="8454491" y="2187866"/>
            <a:ext cx="2031325" cy="461665"/>
          </a:xfrm>
          <a:prstGeom prst="rect">
            <a:avLst/>
          </a:prstGeom>
          <a:noFill/>
        </p:spPr>
        <p:txBody>
          <a:bodyPr wrap="none" rtlCol="0">
            <a:spAutoFit/>
          </a:bodyPr>
          <a:lstStyle/>
          <a:p>
            <a:r>
              <a:rPr lang="zh-CN" altLang="en-US" sz="2400" b="1" dirty="0">
                <a:solidFill>
                  <a:schemeClr val="accent4">
                    <a:lumMod val="10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区域市场透析</a:t>
            </a:r>
          </a:p>
        </p:txBody>
      </p:sp>
      <p:sp>
        <p:nvSpPr>
          <p:cNvPr id="28" name="Text Placeholder 5"/>
          <p:cNvSpPr txBox="1"/>
          <p:nvPr/>
        </p:nvSpPr>
        <p:spPr>
          <a:xfrm>
            <a:off x="8534346" y="4924613"/>
            <a:ext cx="3052065" cy="731446"/>
          </a:xfrm>
          <a:prstGeom prst="rect">
            <a:avLst/>
          </a:prstGeom>
        </p:spPr>
        <p:txBody>
          <a:bodyPr vert="horz" lIns="91440" tIns="45720" rIns="91440" bIns="45720" rtlCol="0">
            <a:normAutofit/>
          </a:bodyPr>
          <a:lstStyle>
            <a:lvl1pPr marL="0" indent="0" algn="ctr" defTabSz="914400" rtl="0" eaLnBrk="1" latinLnBrk="0" hangingPunct="1">
              <a:lnSpc>
                <a:spcPct val="86000"/>
              </a:lnSpc>
              <a:spcBef>
                <a:spcPts val="0"/>
              </a:spcBef>
              <a:buFont typeface="Arial" panose="020B0604020202020204" pitchFamily="34" charset="0"/>
              <a:buNone/>
              <a:defRPr sz="160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25000"/>
              </a:lnSpc>
            </a:pPr>
            <a:r>
              <a:rPr lang="zh-CN" altLang="en-US" sz="1200" dirty="0">
                <a:solidFill>
                  <a:schemeClr val="tx1">
                    <a:lumMod val="65000"/>
                    <a:lumOff val="35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您的内容打在这里，或者通过复制您的文本后，在此框中选择粘贴</a:t>
            </a:r>
            <a:endParaRPr lang="en-US" altLang="zh-CN" sz="1200" dirty="0">
              <a:solidFill>
                <a:schemeClr val="tx1">
                  <a:lumMod val="65000"/>
                  <a:lumOff val="35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9" name="TextBox 28"/>
          <p:cNvSpPr txBox="1"/>
          <p:nvPr/>
        </p:nvSpPr>
        <p:spPr>
          <a:xfrm>
            <a:off x="8490007" y="4550563"/>
            <a:ext cx="2031325" cy="461665"/>
          </a:xfrm>
          <a:prstGeom prst="rect">
            <a:avLst/>
          </a:prstGeom>
          <a:noFill/>
        </p:spPr>
        <p:txBody>
          <a:bodyPr wrap="none" rtlCol="0">
            <a:spAutoFit/>
          </a:bodyPr>
          <a:lstStyle/>
          <a:p>
            <a:r>
              <a:rPr lang="zh-CN" altLang="en-US" sz="2400" b="1" dirty="0">
                <a:solidFill>
                  <a:schemeClr val="accent6">
                    <a:lumMod val="10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区域市场透析</a:t>
            </a:r>
          </a:p>
        </p:txBody>
      </p:sp>
      <p:sp>
        <p:nvSpPr>
          <p:cNvPr id="30" name="Text Placeholder 5"/>
          <p:cNvSpPr txBox="1"/>
          <p:nvPr/>
        </p:nvSpPr>
        <p:spPr>
          <a:xfrm>
            <a:off x="673767" y="2544060"/>
            <a:ext cx="3144907" cy="731446"/>
          </a:xfrm>
          <a:prstGeom prst="rect">
            <a:avLst/>
          </a:prstGeom>
        </p:spPr>
        <p:txBody>
          <a:bodyPr vert="horz" lIns="91440" tIns="45720" rIns="91440" bIns="45720" rtlCol="0">
            <a:normAutofit/>
          </a:bodyPr>
          <a:lstStyle>
            <a:lvl1pPr marL="0" indent="0" algn="ctr" defTabSz="914400" rtl="0" eaLnBrk="1" latinLnBrk="0" hangingPunct="1">
              <a:lnSpc>
                <a:spcPct val="86000"/>
              </a:lnSpc>
              <a:spcBef>
                <a:spcPts val="0"/>
              </a:spcBef>
              <a:buFont typeface="Arial" panose="020B0604020202020204" pitchFamily="34" charset="0"/>
              <a:buNone/>
              <a:defRPr sz="160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lnSpc>
                <a:spcPct val="125000"/>
              </a:lnSpc>
            </a:pPr>
            <a:r>
              <a:rPr lang="zh-CN" altLang="en-US" sz="1200" dirty="0">
                <a:solidFill>
                  <a:schemeClr val="tx1">
                    <a:lumMod val="65000"/>
                    <a:lumOff val="35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您的内容打在这里，或者通过复制您的文本后，在此框中选择</a:t>
            </a:r>
            <a:r>
              <a:rPr lang="zh-CN" altLang="en-US" sz="1200" dirty="0" smtClean="0">
                <a:solidFill>
                  <a:schemeClr val="tx1">
                    <a:lumMod val="65000"/>
                    <a:lumOff val="35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粘贴</a:t>
            </a:r>
            <a:endParaRPr lang="en-US" altLang="zh-CN" sz="1200" dirty="0">
              <a:solidFill>
                <a:schemeClr val="tx1">
                  <a:lumMod val="65000"/>
                  <a:lumOff val="35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31" name="TextBox 30"/>
          <p:cNvSpPr txBox="1"/>
          <p:nvPr/>
        </p:nvSpPr>
        <p:spPr>
          <a:xfrm>
            <a:off x="1760734" y="2202165"/>
            <a:ext cx="2031326" cy="461665"/>
          </a:xfrm>
          <a:prstGeom prst="rect">
            <a:avLst/>
          </a:prstGeom>
          <a:noFill/>
        </p:spPr>
        <p:txBody>
          <a:bodyPr wrap="none" rtlCol="0">
            <a:spAutoFit/>
          </a:bodyPr>
          <a:lstStyle/>
          <a:p>
            <a:pPr algn="r"/>
            <a:r>
              <a:rPr lang="zh-CN" altLang="en-US" sz="2400" b="1" dirty="0">
                <a:solidFill>
                  <a:schemeClr val="accent6">
                    <a:lumMod val="10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区域市场透析</a:t>
            </a:r>
          </a:p>
        </p:txBody>
      </p:sp>
      <p:sp>
        <p:nvSpPr>
          <p:cNvPr id="32" name="Text Placeholder 5"/>
          <p:cNvSpPr txBox="1"/>
          <p:nvPr/>
        </p:nvSpPr>
        <p:spPr>
          <a:xfrm>
            <a:off x="673766" y="5059250"/>
            <a:ext cx="3045387" cy="731446"/>
          </a:xfrm>
          <a:prstGeom prst="rect">
            <a:avLst/>
          </a:prstGeom>
        </p:spPr>
        <p:txBody>
          <a:bodyPr vert="horz" lIns="91440" tIns="45720" rIns="91440" bIns="45720" rtlCol="0">
            <a:normAutofit/>
          </a:bodyPr>
          <a:lstStyle>
            <a:lvl1pPr marL="0" indent="0" algn="ctr" defTabSz="914400" rtl="0" eaLnBrk="1" latinLnBrk="0" hangingPunct="1">
              <a:lnSpc>
                <a:spcPct val="86000"/>
              </a:lnSpc>
              <a:spcBef>
                <a:spcPts val="0"/>
              </a:spcBef>
              <a:buFont typeface="Arial" panose="020B0604020202020204" pitchFamily="34" charset="0"/>
              <a:buNone/>
              <a:defRPr sz="160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lnSpc>
                <a:spcPct val="125000"/>
              </a:lnSpc>
            </a:pPr>
            <a:r>
              <a:rPr lang="zh-CN" altLang="en-US" sz="1200" dirty="0">
                <a:solidFill>
                  <a:schemeClr val="tx1">
                    <a:lumMod val="65000"/>
                    <a:lumOff val="35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您的内容打在这里，或者通过复制您的文本后，在此框中选择粘贴</a:t>
            </a:r>
            <a:endParaRPr lang="en-US" altLang="zh-CN" sz="1200" dirty="0">
              <a:solidFill>
                <a:schemeClr val="tx1">
                  <a:lumMod val="65000"/>
                  <a:lumOff val="35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33" name="TextBox 32"/>
          <p:cNvSpPr txBox="1"/>
          <p:nvPr/>
        </p:nvSpPr>
        <p:spPr>
          <a:xfrm>
            <a:off x="1666754" y="4614765"/>
            <a:ext cx="2031325" cy="461665"/>
          </a:xfrm>
          <a:prstGeom prst="rect">
            <a:avLst/>
          </a:prstGeom>
          <a:noFill/>
        </p:spPr>
        <p:txBody>
          <a:bodyPr wrap="none" rtlCol="0">
            <a:spAutoFit/>
          </a:bodyPr>
          <a:lstStyle/>
          <a:p>
            <a:pPr algn="r"/>
            <a:r>
              <a:rPr lang="zh-CN" altLang="en-US" sz="2400" b="1" dirty="0">
                <a:solidFill>
                  <a:schemeClr val="accent4">
                    <a:lumMod val="10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区域市场透析</a:t>
            </a:r>
          </a:p>
        </p:txBody>
      </p:sp>
      <p:sp>
        <p:nvSpPr>
          <p:cNvPr id="34" name="文本框 33"/>
          <p:cNvSpPr txBox="1"/>
          <p:nvPr/>
        </p:nvSpPr>
        <p:spPr>
          <a:xfrm>
            <a:off x="1199861" y="716170"/>
            <a:ext cx="1774845" cy="523220"/>
          </a:xfrm>
          <a:prstGeom prst="rect">
            <a:avLst/>
          </a:prstGeom>
          <a:noFill/>
        </p:spPr>
        <p:txBody>
          <a:bodyPr wrap="none" rtlCol="0">
            <a:spAutoFit/>
          </a:bodyPr>
          <a:lstStyle/>
          <a:p>
            <a:r>
              <a:rPr lang="zh-CN" altLang="en-US" sz="2800" spc="300" dirty="0" smtClean="0">
                <a:solidFill>
                  <a:prstClr val="black">
                    <a:lumMod val="85000"/>
                    <a:lumOff val="15000"/>
                  </a:prst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市场</a:t>
            </a:r>
            <a:r>
              <a:rPr lang="zh-CN" altLang="en-US" sz="2800" spc="300" dirty="0">
                <a:solidFill>
                  <a:prstClr val="black">
                    <a:lumMod val="85000"/>
                    <a:lumOff val="15000"/>
                  </a:prst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透析</a:t>
            </a:r>
          </a:p>
        </p:txBody>
      </p:sp>
      <p:sp>
        <p:nvSpPr>
          <p:cNvPr id="35" name="文本框 34"/>
          <p:cNvSpPr txBox="1"/>
          <p:nvPr/>
        </p:nvSpPr>
        <p:spPr>
          <a:xfrm>
            <a:off x="258644" y="66146"/>
            <a:ext cx="1040590" cy="1015663"/>
          </a:xfrm>
          <a:prstGeom prst="rect">
            <a:avLst/>
          </a:prstGeom>
          <a:noFill/>
        </p:spPr>
        <p:txBody>
          <a:bodyPr wrap="square" rtlCol="0">
            <a:spAutoFit/>
          </a:bodyPr>
          <a:lstStyle>
            <a:defPPr>
              <a:defRPr lang="zh-CN"/>
            </a:defPPr>
            <a:lvl1pPr algn="just">
              <a:defRPr sz="9600">
                <a:solidFill>
                  <a:schemeClr val="tx1">
                    <a:lumMod val="75000"/>
                    <a:lumOff val="25000"/>
                  </a:schemeClr>
                </a:solidFill>
                <a:latin typeface="Aharoni" panose="02010803020104030203" pitchFamily="2" charset="-79"/>
                <a:ea typeface="LiHei Pro" panose="02010601030101010101" pitchFamily="2" charset="-122"/>
                <a:cs typeface="Aharoni" panose="02010803020104030203" pitchFamily="2" charset="-79"/>
              </a:defRPr>
            </a:lvl1pPr>
          </a:lstStyle>
          <a:p>
            <a:r>
              <a:rPr lang="en-US" altLang="zh-CN" sz="6000" dirty="0" smtClean="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02</a:t>
            </a:r>
            <a:endParaRPr lang="zh-CN" altLang="en-US" sz="6000"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cxnSp>
        <p:nvCxnSpPr>
          <p:cNvPr id="38" name="直接连接符 37"/>
          <p:cNvCxnSpPr/>
          <p:nvPr/>
        </p:nvCxnSpPr>
        <p:spPr>
          <a:xfrm flipH="1">
            <a:off x="973488" y="647670"/>
            <a:ext cx="452746" cy="434139"/>
          </a:xfrm>
          <a:prstGeom prst="line">
            <a:avLst/>
          </a:prstGeom>
          <a:ln w="15875" cap="rnd">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000812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par>
                                <p:cTn id="8" presetID="42" presetClass="path" presetSubtype="0" decel="30000" fill="hold" grpId="1" nodeType="withEffect">
                                  <p:stCondLst>
                                    <p:cond delay="0"/>
                                  </p:stCondLst>
                                  <p:childTnLst>
                                    <p:animMotion origin="layout" path="M -2.08333E-6 -4.81481E-6 L 0.03373 0.04399 " pathEditMode="relative" rAng="0" ptsTypes="AA">
                                      <p:cBhvr>
                                        <p:cTn id="9" dur="750" spd="-100000" fill="hold"/>
                                        <p:tgtEl>
                                          <p:spTgt spid="35"/>
                                        </p:tgtEl>
                                        <p:attrNameLst>
                                          <p:attrName>ppt_x</p:attrName>
                                          <p:attrName>ppt_y</p:attrName>
                                        </p:attrNameLst>
                                      </p:cBhvr>
                                      <p:rCtr x="1680" y="2199"/>
                                    </p:animMotion>
                                  </p:childTnLst>
                                </p:cTn>
                              </p:par>
                              <p:par>
                                <p:cTn id="10" presetID="31" presetClass="entr" presetSubtype="0" fill="hold" nodeType="withEffect">
                                  <p:stCondLst>
                                    <p:cond delay="0"/>
                                  </p:stCondLst>
                                  <p:childTnLst>
                                    <p:set>
                                      <p:cBhvr>
                                        <p:cTn id="11" dur="1" fill="hold">
                                          <p:stCondLst>
                                            <p:cond delay="0"/>
                                          </p:stCondLst>
                                        </p:cTn>
                                        <p:tgtEl>
                                          <p:spTgt spid="38"/>
                                        </p:tgtEl>
                                        <p:attrNameLst>
                                          <p:attrName>style.visibility</p:attrName>
                                        </p:attrNameLst>
                                      </p:cBhvr>
                                      <p:to>
                                        <p:strVal val="visible"/>
                                      </p:to>
                                    </p:set>
                                    <p:anim calcmode="lin" valueType="num">
                                      <p:cBhvr>
                                        <p:cTn id="12" dur="1000" fill="hold"/>
                                        <p:tgtEl>
                                          <p:spTgt spid="38"/>
                                        </p:tgtEl>
                                        <p:attrNameLst>
                                          <p:attrName>ppt_w</p:attrName>
                                        </p:attrNameLst>
                                      </p:cBhvr>
                                      <p:tavLst>
                                        <p:tav tm="0">
                                          <p:val>
                                            <p:fltVal val="0"/>
                                          </p:val>
                                        </p:tav>
                                        <p:tav tm="100000">
                                          <p:val>
                                            <p:strVal val="#ppt_w"/>
                                          </p:val>
                                        </p:tav>
                                      </p:tavLst>
                                    </p:anim>
                                    <p:anim calcmode="lin" valueType="num">
                                      <p:cBhvr>
                                        <p:cTn id="13" dur="1000" fill="hold"/>
                                        <p:tgtEl>
                                          <p:spTgt spid="38"/>
                                        </p:tgtEl>
                                        <p:attrNameLst>
                                          <p:attrName>ppt_h</p:attrName>
                                        </p:attrNameLst>
                                      </p:cBhvr>
                                      <p:tavLst>
                                        <p:tav tm="0">
                                          <p:val>
                                            <p:fltVal val="0"/>
                                          </p:val>
                                        </p:tav>
                                        <p:tav tm="100000">
                                          <p:val>
                                            <p:strVal val="#ppt_h"/>
                                          </p:val>
                                        </p:tav>
                                      </p:tavLst>
                                    </p:anim>
                                    <p:anim calcmode="lin" valueType="num">
                                      <p:cBhvr>
                                        <p:cTn id="14" dur="1000" fill="hold"/>
                                        <p:tgtEl>
                                          <p:spTgt spid="38"/>
                                        </p:tgtEl>
                                        <p:attrNameLst>
                                          <p:attrName>style.rotation</p:attrName>
                                        </p:attrNameLst>
                                      </p:cBhvr>
                                      <p:tavLst>
                                        <p:tav tm="0">
                                          <p:val>
                                            <p:fltVal val="90"/>
                                          </p:val>
                                        </p:tav>
                                        <p:tav tm="100000">
                                          <p:val>
                                            <p:fltVal val="0"/>
                                          </p:val>
                                        </p:tav>
                                      </p:tavLst>
                                    </p:anim>
                                    <p:animEffect transition="in" filter="fade">
                                      <p:cBhvr>
                                        <p:cTn id="15" dur="1000"/>
                                        <p:tgtEl>
                                          <p:spTgt spid="38"/>
                                        </p:tgtEl>
                                      </p:cBhvr>
                                    </p:animEffect>
                                  </p:childTnLst>
                                </p:cTn>
                              </p:par>
                              <p:par>
                                <p:cTn id="16" presetID="42" presetClass="entr" presetSubtype="0" fill="hold" grpId="0" nodeType="withEffect">
                                  <p:stCondLst>
                                    <p:cond delay="0"/>
                                  </p:stCondLst>
                                  <p:childTnLst>
                                    <p:set>
                                      <p:cBhvr>
                                        <p:cTn id="17" dur="1" fill="hold">
                                          <p:stCondLst>
                                            <p:cond delay="0"/>
                                          </p:stCondLst>
                                        </p:cTn>
                                        <p:tgtEl>
                                          <p:spTgt spid="34"/>
                                        </p:tgtEl>
                                        <p:attrNameLst>
                                          <p:attrName>style.visibility</p:attrName>
                                        </p:attrNameLst>
                                      </p:cBhvr>
                                      <p:to>
                                        <p:strVal val="visible"/>
                                      </p:to>
                                    </p:set>
                                    <p:animEffect transition="in" filter="fade">
                                      <p:cBhvr>
                                        <p:cTn id="18" dur="1000"/>
                                        <p:tgtEl>
                                          <p:spTgt spid="34"/>
                                        </p:tgtEl>
                                      </p:cBhvr>
                                    </p:animEffect>
                                    <p:anim calcmode="lin" valueType="num">
                                      <p:cBhvr>
                                        <p:cTn id="19" dur="1000" fill="hold"/>
                                        <p:tgtEl>
                                          <p:spTgt spid="34"/>
                                        </p:tgtEl>
                                        <p:attrNameLst>
                                          <p:attrName>ppt_x</p:attrName>
                                        </p:attrNameLst>
                                      </p:cBhvr>
                                      <p:tavLst>
                                        <p:tav tm="0">
                                          <p:val>
                                            <p:strVal val="#ppt_x"/>
                                          </p:val>
                                        </p:tav>
                                        <p:tav tm="100000">
                                          <p:val>
                                            <p:strVal val="#ppt_x"/>
                                          </p:val>
                                        </p:tav>
                                      </p:tavLst>
                                    </p:anim>
                                    <p:anim calcmode="lin" valueType="num">
                                      <p:cBhvr>
                                        <p:cTn id="20" dur="1000" fill="hold"/>
                                        <p:tgtEl>
                                          <p:spTgt spid="34"/>
                                        </p:tgtEl>
                                        <p:attrNameLst>
                                          <p:attrName>ppt_y</p:attrName>
                                        </p:attrNameLst>
                                      </p:cBhvr>
                                      <p:tavLst>
                                        <p:tav tm="0">
                                          <p:val>
                                            <p:strVal val="#ppt_y+.1"/>
                                          </p:val>
                                        </p:tav>
                                        <p:tav tm="100000">
                                          <p:val>
                                            <p:strVal val="#ppt_y"/>
                                          </p:val>
                                        </p:tav>
                                      </p:tavLst>
                                    </p:anim>
                                  </p:childTnLst>
                                </p:cTn>
                              </p:par>
                            </p:childTnLst>
                          </p:cTn>
                        </p:par>
                        <p:par>
                          <p:cTn id="21" fill="hold">
                            <p:stCondLst>
                              <p:cond delay="1000"/>
                            </p:stCondLst>
                            <p:childTnLst>
                              <p:par>
                                <p:cTn id="22" presetID="10" presetClass="entr" presetSubtype="0" fill="hold" grpId="0" nodeType="after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fade">
                                      <p:cBhvr>
                                        <p:cTn id="24" dur="500"/>
                                        <p:tgtEl>
                                          <p:spTgt spid="4"/>
                                        </p:tgtEl>
                                      </p:cBhvr>
                                    </p:animEffect>
                                  </p:childTnLst>
                                </p:cTn>
                              </p:par>
                            </p:childTnLst>
                          </p:cTn>
                        </p:par>
                        <p:par>
                          <p:cTn id="25" fill="hold">
                            <p:stCondLst>
                              <p:cond delay="1500"/>
                            </p:stCondLst>
                            <p:childTnLst>
                              <p:par>
                                <p:cTn id="26" presetID="10" presetClass="entr" presetSubtype="0" fill="hold" grpId="0" nodeType="after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500"/>
                                        <p:tgtEl>
                                          <p:spTgt spid="8"/>
                                        </p:tgtEl>
                                      </p:cBhvr>
                                    </p:animEffect>
                                  </p:childTnLst>
                                </p:cTn>
                              </p:par>
                            </p:childTnLst>
                          </p:cTn>
                        </p:par>
                        <p:par>
                          <p:cTn id="29" fill="hold">
                            <p:stCondLst>
                              <p:cond delay="2000"/>
                            </p:stCondLst>
                            <p:childTnLst>
                              <p:par>
                                <p:cTn id="30" presetID="10" presetClass="entr" presetSubtype="0" fill="hold" grpId="0" nodeType="after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fade">
                                      <p:cBhvr>
                                        <p:cTn id="32" dur="500"/>
                                        <p:tgtEl>
                                          <p:spTgt spid="5"/>
                                        </p:tgtEl>
                                      </p:cBhvr>
                                    </p:animEffect>
                                  </p:childTnLst>
                                </p:cTn>
                              </p:par>
                            </p:childTnLst>
                          </p:cTn>
                        </p:par>
                        <p:par>
                          <p:cTn id="33" fill="hold">
                            <p:stCondLst>
                              <p:cond delay="2500"/>
                            </p:stCondLst>
                            <p:childTnLst>
                              <p:par>
                                <p:cTn id="34" presetID="10" presetClass="entr" presetSubtype="0" fill="hold" grpId="0" nodeType="after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fade">
                                      <p:cBhvr>
                                        <p:cTn id="36" dur="500"/>
                                        <p:tgtEl>
                                          <p:spTgt spid="10"/>
                                        </p:tgtEl>
                                      </p:cBhvr>
                                    </p:animEffect>
                                  </p:childTnLst>
                                </p:cTn>
                              </p:par>
                            </p:childTnLst>
                          </p:cTn>
                        </p:par>
                        <p:par>
                          <p:cTn id="37" fill="hold">
                            <p:stCondLst>
                              <p:cond delay="3000"/>
                            </p:stCondLst>
                            <p:childTnLst>
                              <p:par>
                                <p:cTn id="38" presetID="10" presetClass="entr" presetSubtype="0" fill="hold" grpId="0" nodeType="afterEffect">
                                  <p:stCondLst>
                                    <p:cond delay="0"/>
                                  </p:stCondLst>
                                  <p:childTnLst>
                                    <p:set>
                                      <p:cBhvr>
                                        <p:cTn id="39" dur="1" fill="hold">
                                          <p:stCondLst>
                                            <p:cond delay="0"/>
                                          </p:stCondLst>
                                        </p:cTn>
                                        <p:tgtEl>
                                          <p:spTgt spid="7"/>
                                        </p:tgtEl>
                                        <p:attrNameLst>
                                          <p:attrName>style.visibility</p:attrName>
                                        </p:attrNameLst>
                                      </p:cBhvr>
                                      <p:to>
                                        <p:strVal val="visible"/>
                                      </p:to>
                                    </p:set>
                                    <p:animEffect transition="in" filter="fade">
                                      <p:cBhvr>
                                        <p:cTn id="40" dur="500"/>
                                        <p:tgtEl>
                                          <p:spTgt spid="7"/>
                                        </p:tgtEl>
                                      </p:cBhvr>
                                    </p:animEffect>
                                  </p:childTnLst>
                                </p:cTn>
                              </p:par>
                            </p:childTnLst>
                          </p:cTn>
                        </p:par>
                        <p:par>
                          <p:cTn id="41" fill="hold">
                            <p:stCondLst>
                              <p:cond delay="3500"/>
                            </p:stCondLst>
                            <p:childTnLst>
                              <p:par>
                                <p:cTn id="42" presetID="10" presetClass="entr" presetSubtype="0" fill="hold" grpId="0" nodeType="afterEffect">
                                  <p:stCondLst>
                                    <p:cond delay="0"/>
                                  </p:stCondLst>
                                  <p:childTnLst>
                                    <p:set>
                                      <p:cBhvr>
                                        <p:cTn id="43" dur="1" fill="hold">
                                          <p:stCondLst>
                                            <p:cond delay="0"/>
                                          </p:stCondLst>
                                        </p:cTn>
                                        <p:tgtEl>
                                          <p:spTgt spid="6"/>
                                        </p:tgtEl>
                                        <p:attrNameLst>
                                          <p:attrName>style.visibility</p:attrName>
                                        </p:attrNameLst>
                                      </p:cBhvr>
                                      <p:to>
                                        <p:strVal val="visible"/>
                                      </p:to>
                                    </p:set>
                                    <p:animEffect transition="in" filter="fade">
                                      <p:cBhvr>
                                        <p:cTn id="44" dur="500"/>
                                        <p:tgtEl>
                                          <p:spTgt spid="6"/>
                                        </p:tgtEl>
                                      </p:cBhvr>
                                    </p:animEffect>
                                  </p:childTnLst>
                                </p:cTn>
                              </p:par>
                            </p:childTnLst>
                          </p:cTn>
                        </p:par>
                        <p:par>
                          <p:cTn id="45" fill="hold">
                            <p:stCondLst>
                              <p:cond delay="4000"/>
                            </p:stCondLst>
                            <p:childTnLst>
                              <p:par>
                                <p:cTn id="46" presetID="10" presetClass="entr" presetSubtype="0" fill="hold" grpId="0" nodeType="afterEffect">
                                  <p:stCondLst>
                                    <p:cond delay="0"/>
                                  </p:stCondLst>
                                  <p:childTnLst>
                                    <p:set>
                                      <p:cBhvr>
                                        <p:cTn id="47" dur="1" fill="hold">
                                          <p:stCondLst>
                                            <p:cond delay="0"/>
                                          </p:stCondLst>
                                        </p:cTn>
                                        <p:tgtEl>
                                          <p:spTgt spid="9"/>
                                        </p:tgtEl>
                                        <p:attrNameLst>
                                          <p:attrName>style.visibility</p:attrName>
                                        </p:attrNameLst>
                                      </p:cBhvr>
                                      <p:to>
                                        <p:strVal val="visible"/>
                                      </p:to>
                                    </p:set>
                                    <p:animEffect transition="in" filter="fade">
                                      <p:cBhvr>
                                        <p:cTn id="48" dur="500"/>
                                        <p:tgtEl>
                                          <p:spTgt spid="9"/>
                                        </p:tgtEl>
                                      </p:cBhvr>
                                    </p:animEffect>
                                  </p:childTnLst>
                                </p:cTn>
                              </p:par>
                            </p:childTnLst>
                          </p:cTn>
                        </p:par>
                        <p:par>
                          <p:cTn id="49" fill="hold">
                            <p:stCondLst>
                              <p:cond delay="4500"/>
                            </p:stCondLst>
                            <p:childTnLst>
                              <p:par>
                                <p:cTn id="50" presetID="10" presetClass="entr" presetSubtype="0" fill="hold" grpId="0" nodeType="afterEffect">
                                  <p:stCondLst>
                                    <p:cond delay="0"/>
                                  </p:stCondLst>
                                  <p:childTnLst>
                                    <p:set>
                                      <p:cBhvr>
                                        <p:cTn id="51" dur="1" fill="hold">
                                          <p:stCondLst>
                                            <p:cond delay="0"/>
                                          </p:stCondLst>
                                        </p:cTn>
                                        <p:tgtEl>
                                          <p:spTgt spid="11"/>
                                        </p:tgtEl>
                                        <p:attrNameLst>
                                          <p:attrName>style.visibility</p:attrName>
                                        </p:attrNameLst>
                                      </p:cBhvr>
                                      <p:to>
                                        <p:strVal val="visible"/>
                                      </p:to>
                                    </p:set>
                                    <p:animEffect transition="in" filter="fade">
                                      <p:cBhvr>
                                        <p:cTn id="52" dur="500"/>
                                        <p:tgtEl>
                                          <p:spTgt spid="11"/>
                                        </p:tgtEl>
                                      </p:cBhvr>
                                    </p:animEffect>
                                  </p:childTnLst>
                                </p:cTn>
                              </p:par>
                            </p:childTnLst>
                          </p:cTn>
                        </p:par>
                        <p:par>
                          <p:cTn id="53" fill="hold">
                            <p:stCondLst>
                              <p:cond delay="5000"/>
                            </p:stCondLst>
                            <p:childTnLst>
                              <p:par>
                                <p:cTn id="54" presetID="10" presetClass="entr" presetSubtype="0" fill="hold" grpId="0" nodeType="afterEffect">
                                  <p:stCondLst>
                                    <p:cond delay="0"/>
                                  </p:stCondLst>
                                  <p:childTnLst>
                                    <p:set>
                                      <p:cBhvr>
                                        <p:cTn id="55" dur="1" fill="hold">
                                          <p:stCondLst>
                                            <p:cond delay="0"/>
                                          </p:stCondLst>
                                        </p:cTn>
                                        <p:tgtEl>
                                          <p:spTgt spid="27"/>
                                        </p:tgtEl>
                                        <p:attrNameLst>
                                          <p:attrName>style.visibility</p:attrName>
                                        </p:attrNameLst>
                                      </p:cBhvr>
                                      <p:to>
                                        <p:strVal val="visible"/>
                                      </p:to>
                                    </p:set>
                                    <p:animEffect transition="in" filter="fade">
                                      <p:cBhvr>
                                        <p:cTn id="56" dur="500"/>
                                        <p:tgtEl>
                                          <p:spTgt spid="27"/>
                                        </p:tgtEl>
                                      </p:cBhvr>
                                    </p:animEffect>
                                  </p:childTnLst>
                                </p:cTn>
                              </p:par>
                            </p:childTnLst>
                          </p:cTn>
                        </p:par>
                        <p:par>
                          <p:cTn id="57" fill="hold">
                            <p:stCondLst>
                              <p:cond delay="5500"/>
                            </p:stCondLst>
                            <p:childTnLst>
                              <p:par>
                                <p:cTn id="58" presetID="10" presetClass="entr" presetSubtype="0" fill="hold" grpId="0" nodeType="afterEffect">
                                  <p:stCondLst>
                                    <p:cond delay="0"/>
                                  </p:stCondLst>
                                  <p:childTnLst>
                                    <p:set>
                                      <p:cBhvr>
                                        <p:cTn id="59" dur="1" fill="hold">
                                          <p:stCondLst>
                                            <p:cond delay="0"/>
                                          </p:stCondLst>
                                        </p:cTn>
                                        <p:tgtEl>
                                          <p:spTgt spid="29"/>
                                        </p:tgtEl>
                                        <p:attrNameLst>
                                          <p:attrName>style.visibility</p:attrName>
                                        </p:attrNameLst>
                                      </p:cBhvr>
                                      <p:to>
                                        <p:strVal val="visible"/>
                                      </p:to>
                                    </p:set>
                                    <p:animEffect transition="in" filter="fade">
                                      <p:cBhvr>
                                        <p:cTn id="60" dur="500"/>
                                        <p:tgtEl>
                                          <p:spTgt spid="29"/>
                                        </p:tgtEl>
                                      </p:cBhvr>
                                    </p:animEffect>
                                  </p:childTnLst>
                                </p:cTn>
                              </p:par>
                            </p:childTnLst>
                          </p:cTn>
                        </p:par>
                        <p:par>
                          <p:cTn id="61" fill="hold">
                            <p:stCondLst>
                              <p:cond delay="6000"/>
                            </p:stCondLst>
                            <p:childTnLst>
                              <p:par>
                                <p:cTn id="62" presetID="10" presetClass="entr" presetSubtype="0" fill="hold" grpId="0" nodeType="afterEffect">
                                  <p:stCondLst>
                                    <p:cond delay="0"/>
                                  </p:stCondLst>
                                  <p:childTnLst>
                                    <p:set>
                                      <p:cBhvr>
                                        <p:cTn id="63" dur="1" fill="hold">
                                          <p:stCondLst>
                                            <p:cond delay="0"/>
                                          </p:stCondLst>
                                        </p:cTn>
                                        <p:tgtEl>
                                          <p:spTgt spid="31"/>
                                        </p:tgtEl>
                                        <p:attrNameLst>
                                          <p:attrName>style.visibility</p:attrName>
                                        </p:attrNameLst>
                                      </p:cBhvr>
                                      <p:to>
                                        <p:strVal val="visible"/>
                                      </p:to>
                                    </p:set>
                                    <p:animEffect transition="in" filter="fade">
                                      <p:cBhvr>
                                        <p:cTn id="64" dur="500"/>
                                        <p:tgtEl>
                                          <p:spTgt spid="31"/>
                                        </p:tgtEl>
                                      </p:cBhvr>
                                    </p:animEffect>
                                  </p:childTnLst>
                                </p:cTn>
                              </p:par>
                            </p:childTnLst>
                          </p:cTn>
                        </p:par>
                        <p:par>
                          <p:cTn id="65" fill="hold">
                            <p:stCondLst>
                              <p:cond delay="6500"/>
                            </p:stCondLst>
                            <p:childTnLst>
                              <p:par>
                                <p:cTn id="66" presetID="10" presetClass="entr" presetSubtype="0" fill="hold" grpId="0" nodeType="afterEffect">
                                  <p:stCondLst>
                                    <p:cond delay="0"/>
                                  </p:stCondLst>
                                  <p:childTnLst>
                                    <p:set>
                                      <p:cBhvr>
                                        <p:cTn id="67" dur="1" fill="hold">
                                          <p:stCondLst>
                                            <p:cond delay="0"/>
                                          </p:stCondLst>
                                        </p:cTn>
                                        <p:tgtEl>
                                          <p:spTgt spid="33"/>
                                        </p:tgtEl>
                                        <p:attrNameLst>
                                          <p:attrName>style.visibility</p:attrName>
                                        </p:attrNameLst>
                                      </p:cBhvr>
                                      <p:to>
                                        <p:strVal val="visible"/>
                                      </p:to>
                                    </p:set>
                                    <p:animEffect transition="in" filter="fade">
                                      <p:cBhvr>
                                        <p:cTn id="68"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p:bldP spid="9" grpId="0"/>
      <p:bldP spid="10" grpId="0"/>
      <p:bldP spid="11" grpId="0"/>
      <p:bldP spid="27" grpId="0"/>
      <p:bldP spid="29" grpId="0"/>
      <p:bldP spid="31" grpId="0"/>
      <p:bldP spid="33" grpId="0"/>
      <p:bldP spid="34" grpId="0"/>
      <p:bldP spid="35" grpId="0"/>
      <p:bldP spid="35" grpId="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p:cNvSpPr/>
          <p:nvPr/>
        </p:nvSpPr>
        <p:spPr>
          <a:xfrm>
            <a:off x="8391581" y="1782962"/>
            <a:ext cx="2156918" cy="3797878"/>
          </a:xfrm>
          <a:custGeom>
            <a:avLst/>
            <a:gdLst>
              <a:gd name="connsiteX0" fmla="*/ 891527 w 2493201"/>
              <a:gd name="connsiteY0" fmla="*/ 3885828 h 4390002"/>
              <a:gd name="connsiteX1" fmla="*/ 1334216 w 2493201"/>
              <a:gd name="connsiteY1" fmla="*/ 3885828 h 4390002"/>
              <a:gd name="connsiteX2" fmla="*/ 1334216 w 2493201"/>
              <a:gd name="connsiteY2" fmla="*/ 4390002 h 4390002"/>
              <a:gd name="connsiteX3" fmla="*/ 891527 w 2493201"/>
              <a:gd name="connsiteY3" fmla="*/ 4390002 h 4390002"/>
              <a:gd name="connsiteX4" fmla="*/ 1281954 w 2493201"/>
              <a:gd name="connsiteY4" fmla="*/ 0 h 4390002"/>
              <a:gd name="connsiteX5" fmla="*/ 2176556 w 2493201"/>
              <a:gd name="connsiteY5" fmla="*/ 298200 h 4390002"/>
              <a:gd name="connsiteX6" fmla="*/ 2493201 w 2493201"/>
              <a:gd name="connsiteY6" fmla="*/ 1134391 h 4390002"/>
              <a:gd name="connsiteX7" fmla="*/ 2424031 w 2493201"/>
              <a:gd name="connsiteY7" fmla="*/ 1577080 h 4390002"/>
              <a:gd name="connsiteX8" fmla="*/ 2231892 w 2493201"/>
              <a:gd name="connsiteY8" fmla="*/ 1929080 h 4390002"/>
              <a:gd name="connsiteX9" fmla="*/ 1823019 w 2493201"/>
              <a:gd name="connsiteY9" fmla="*/ 2314896 h 4390002"/>
              <a:gd name="connsiteX10" fmla="*/ 1491002 w 2493201"/>
              <a:gd name="connsiteY10" fmla="*/ 2625393 h 4390002"/>
              <a:gd name="connsiteX11" fmla="*/ 1346513 w 2493201"/>
              <a:gd name="connsiteY11" fmla="*/ 2889777 h 4390002"/>
              <a:gd name="connsiteX12" fmla="*/ 1306548 w 2493201"/>
              <a:gd name="connsiteY12" fmla="*/ 3042720 h 4390002"/>
              <a:gd name="connsiteX13" fmla="*/ 1291535 w 2493201"/>
              <a:gd name="connsiteY13" fmla="*/ 3208619 h 4390002"/>
              <a:gd name="connsiteX14" fmla="*/ 1294002 w 2493201"/>
              <a:gd name="connsiteY14" fmla="*/ 3208619 h 4390002"/>
              <a:gd name="connsiteX15" fmla="*/ 1294002 w 2493201"/>
              <a:gd name="connsiteY15" fmla="*/ 3479288 h 4390002"/>
              <a:gd name="connsiteX16" fmla="*/ 908802 w 2493201"/>
              <a:gd name="connsiteY16" fmla="*/ 3479288 h 4390002"/>
              <a:gd name="connsiteX17" fmla="*/ 908802 w 2493201"/>
              <a:gd name="connsiteY17" fmla="*/ 3212571 h 4390002"/>
              <a:gd name="connsiteX18" fmla="*/ 906898 w 2493201"/>
              <a:gd name="connsiteY18" fmla="*/ 3212571 h 4390002"/>
              <a:gd name="connsiteX19" fmla="*/ 1045239 w 2493201"/>
              <a:gd name="connsiteY19" fmla="*/ 2639227 h 4390002"/>
              <a:gd name="connsiteX20" fmla="*/ 1530967 w 2493201"/>
              <a:gd name="connsiteY20" fmla="*/ 2105848 h 4390002"/>
              <a:gd name="connsiteX21" fmla="*/ 1890652 w 2493201"/>
              <a:gd name="connsiteY21" fmla="*/ 1775368 h 4390002"/>
              <a:gd name="connsiteX22" fmla="*/ 2044364 w 2493201"/>
              <a:gd name="connsiteY22" fmla="*/ 1507910 h 4390002"/>
              <a:gd name="connsiteX23" fmla="*/ 2099700 w 2493201"/>
              <a:gd name="connsiteY23" fmla="*/ 1165133 h 4390002"/>
              <a:gd name="connsiteX24" fmla="*/ 1881429 w 2493201"/>
              <a:gd name="connsiteY24" fmla="*/ 547213 h 4390002"/>
              <a:gd name="connsiteX25" fmla="*/ 1275806 w 2493201"/>
              <a:gd name="connsiteY25" fmla="*/ 332017 h 4390002"/>
              <a:gd name="connsiteX26" fmla="*/ 670182 w 2493201"/>
              <a:gd name="connsiteY26" fmla="*/ 559510 h 4390002"/>
              <a:gd name="connsiteX27" fmla="*/ 408873 w 2493201"/>
              <a:gd name="connsiteY27" fmla="*/ 1192801 h 4390002"/>
              <a:gd name="connsiteX28" fmla="*/ 0 w 2493201"/>
              <a:gd name="connsiteY28" fmla="*/ 1168207 h 4390002"/>
              <a:gd name="connsiteX29" fmla="*/ 393502 w 2493201"/>
              <a:gd name="connsiteY29" fmla="*/ 316646 h 4390002"/>
              <a:gd name="connsiteX30" fmla="*/ 1281954 w 2493201"/>
              <a:gd name="connsiteY30" fmla="*/ 0 h 4390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2493201" h="4390002">
                <a:moveTo>
                  <a:pt x="891527" y="3885828"/>
                </a:moveTo>
                <a:lnTo>
                  <a:pt x="1334216" y="3885828"/>
                </a:lnTo>
                <a:lnTo>
                  <a:pt x="1334216" y="4390002"/>
                </a:lnTo>
                <a:lnTo>
                  <a:pt x="891527" y="4390002"/>
                </a:lnTo>
                <a:close/>
                <a:moveTo>
                  <a:pt x="1281954" y="0"/>
                </a:moveTo>
                <a:cubicBezTo>
                  <a:pt x="1667258" y="0"/>
                  <a:pt x="1965458" y="99400"/>
                  <a:pt x="2176556" y="298200"/>
                </a:cubicBezTo>
                <a:cubicBezTo>
                  <a:pt x="2387653" y="497000"/>
                  <a:pt x="2493201" y="775731"/>
                  <a:pt x="2493201" y="1134391"/>
                </a:cubicBezTo>
                <a:cubicBezTo>
                  <a:pt x="2493201" y="1300400"/>
                  <a:pt x="2470145" y="1447963"/>
                  <a:pt x="2424031" y="1577080"/>
                </a:cubicBezTo>
                <a:cubicBezTo>
                  <a:pt x="2377918" y="1706198"/>
                  <a:pt x="2313871" y="1823532"/>
                  <a:pt x="2231892" y="1929080"/>
                </a:cubicBezTo>
                <a:cubicBezTo>
                  <a:pt x="2149912" y="2034628"/>
                  <a:pt x="2013621" y="2163234"/>
                  <a:pt x="1823019" y="2314896"/>
                </a:cubicBezTo>
                <a:cubicBezTo>
                  <a:pt x="1663159" y="2441964"/>
                  <a:pt x="1552487" y="2545463"/>
                  <a:pt x="1491002" y="2625393"/>
                </a:cubicBezTo>
                <a:cubicBezTo>
                  <a:pt x="1429517" y="2705323"/>
                  <a:pt x="1381354" y="2793451"/>
                  <a:pt x="1346513" y="2889777"/>
                </a:cubicBezTo>
                <a:cubicBezTo>
                  <a:pt x="1329093" y="2937940"/>
                  <a:pt x="1315771" y="2988921"/>
                  <a:pt x="1306548" y="3042720"/>
                </a:cubicBezTo>
                <a:lnTo>
                  <a:pt x="1291535" y="3208619"/>
                </a:lnTo>
                <a:lnTo>
                  <a:pt x="1294002" y="3208619"/>
                </a:lnTo>
                <a:lnTo>
                  <a:pt x="1294002" y="3479288"/>
                </a:lnTo>
                <a:lnTo>
                  <a:pt x="908802" y="3479288"/>
                </a:lnTo>
                <a:lnTo>
                  <a:pt x="908802" y="3212571"/>
                </a:lnTo>
                <a:lnTo>
                  <a:pt x="906898" y="3212571"/>
                </a:lnTo>
                <a:cubicBezTo>
                  <a:pt x="910997" y="2999425"/>
                  <a:pt x="957111" y="2808310"/>
                  <a:pt x="1045239" y="2639227"/>
                </a:cubicBezTo>
                <a:cubicBezTo>
                  <a:pt x="1133366" y="2470144"/>
                  <a:pt x="1295276" y="2292351"/>
                  <a:pt x="1530967" y="2105848"/>
                </a:cubicBezTo>
                <a:cubicBezTo>
                  <a:pt x="1705174" y="1966483"/>
                  <a:pt x="1825069" y="1856323"/>
                  <a:pt x="1890652" y="1775368"/>
                </a:cubicBezTo>
                <a:cubicBezTo>
                  <a:pt x="1956236" y="1694414"/>
                  <a:pt x="2007473" y="1605261"/>
                  <a:pt x="2044364" y="1507910"/>
                </a:cubicBezTo>
                <a:cubicBezTo>
                  <a:pt x="2081254" y="1410559"/>
                  <a:pt x="2099700" y="1296301"/>
                  <a:pt x="2099700" y="1165133"/>
                </a:cubicBezTo>
                <a:cubicBezTo>
                  <a:pt x="2099700" y="896650"/>
                  <a:pt x="2026943" y="690677"/>
                  <a:pt x="1881429" y="547213"/>
                </a:cubicBezTo>
                <a:cubicBezTo>
                  <a:pt x="1735916" y="403749"/>
                  <a:pt x="1534041" y="332017"/>
                  <a:pt x="1275806" y="332017"/>
                </a:cubicBezTo>
                <a:cubicBezTo>
                  <a:pt x="1025768" y="332017"/>
                  <a:pt x="823894" y="407848"/>
                  <a:pt x="670182" y="559510"/>
                </a:cubicBezTo>
                <a:cubicBezTo>
                  <a:pt x="516471" y="711172"/>
                  <a:pt x="429368" y="922269"/>
                  <a:pt x="408873" y="1192801"/>
                </a:cubicBezTo>
                <a:lnTo>
                  <a:pt x="0" y="1168207"/>
                </a:lnTo>
                <a:cubicBezTo>
                  <a:pt x="34841" y="811597"/>
                  <a:pt x="166009" y="527743"/>
                  <a:pt x="393502" y="316646"/>
                </a:cubicBezTo>
                <a:cubicBezTo>
                  <a:pt x="620995" y="105549"/>
                  <a:pt x="917146" y="0"/>
                  <a:pt x="1281954" y="0"/>
                </a:cubicBezTo>
                <a:close/>
              </a:path>
            </a:pathLst>
          </a:custGeom>
          <a:solidFill>
            <a:schemeClr val="accent6">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dirty="0">
              <a:solidFill>
                <a:schemeClr val="tx1">
                  <a:lumMod val="85000"/>
                  <a:lumOff val="15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grpSp>
        <p:nvGrpSpPr>
          <p:cNvPr id="3" name="组合 2"/>
          <p:cNvGrpSpPr/>
          <p:nvPr/>
        </p:nvGrpSpPr>
        <p:grpSpPr>
          <a:xfrm>
            <a:off x="1917700" y="4771879"/>
            <a:ext cx="728632" cy="728632"/>
            <a:chOff x="1177481" y="4728337"/>
            <a:chExt cx="728632" cy="728632"/>
          </a:xfrm>
        </p:grpSpPr>
        <p:sp>
          <p:nvSpPr>
            <p:cNvPr id="4" name="椭圆 3"/>
            <p:cNvSpPr/>
            <p:nvPr/>
          </p:nvSpPr>
          <p:spPr>
            <a:xfrm>
              <a:off x="1237012" y="4787868"/>
              <a:ext cx="609570" cy="609570"/>
            </a:xfrm>
            <a:prstGeom prst="ellipse">
              <a:avLst/>
            </a:prstGeom>
            <a:gradFill flip="none" rotWithShape="1">
              <a:gsLst>
                <a:gs pos="13000">
                  <a:srgbClr val="0CA79F"/>
                </a:gs>
                <a:gs pos="73000">
                  <a:srgbClr val="84624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solidFill>
                  <a:schemeClr val="tx1">
                    <a:lumMod val="85000"/>
                    <a:lumOff val="15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5" name="椭圆 4"/>
            <p:cNvSpPr/>
            <p:nvPr/>
          </p:nvSpPr>
          <p:spPr>
            <a:xfrm>
              <a:off x="1177481" y="4728337"/>
              <a:ext cx="728632" cy="728632"/>
            </a:xfrm>
            <a:prstGeom prst="ellipse">
              <a:avLst/>
            </a:prstGeom>
            <a:solidFill>
              <a:schemeClr val="accent6">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solidFill>
                  <a:schemeClr val="tx1">
                    <a:lumMod val="85000"/>
                    <a:lumOff val="15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grpSp>
      <p:sp>
        <p:nvSpPr>
          <p:cNvPr id="6" name="文本框 5"/>
          <p:cNvSpPr txBox="1"/>
          <p:nvPr/>
        </p:nvSpPr>
        <p:spPr>
          <a:xfrm>
            <a:off x="2928036" y="4641359"/>
            <a:ext cx="3094262" cy="437877"/>
          </a:xfrm>
          <a:prstGeom prst="rect">
            <a:avLst/>
          </a:prstGeom>
          <a:noFill/>
        </p:spPr>
        <p:txBody>
          <a:bodyPr wrap="square" rtlCol="0">
            <a:spAutoFit/>
          </a:bodyPr>
          <a:lstStyle/>
          <a:p>
            <a:pPr>
              <a:lnSpc>
                <a:spcPct val="120000"/>
              </a:lnSpc>
              <a:spcBef>
                <a:spcPts val="300"/>
              </a:spcBef>
              <a:spcAft>
                <a:spcPts val="300"/>
              </a:spcAft>
            </a:pPr>
            <a:r>
              <a:rPr lang="zh-CN" altLang="en-US" sz="2000" kern="100" dirty="0" smtClean="0">
                <a:solidFill>
                  <a:schemeClr val="accent6">
                    <a:lumMod val="10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您的内容打在这里</a:t>
            </a:r>
            <a:endParaRPr lang="zh-CN" altLang="en-US" sz="2000" kern="100" dirty="0">
              <a:solidFill>
                <a:schemeClr val="accent6">
                  <a:lumMod val="10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7" name="矩形 6"/>
          <p:cNvSpPr/>
          <p:nvPr/>
        </p:nvSpPr>
        <p:spPr>
          <a:xfrm>
            <a:off x="2928036" y="5021633"/>
            <a:ext cx="4002153" cy="535531"/>
          </a:xfrm>
          <a:prstGeom prst="rect">
            <a:avLst/>
          </a:prstGeom>
        </p:spPr>
        <p:txBody>
          <a:bodyPr wrap="square">
            <a:spAutoFit/>
          </a:bodyPr>
          <a:lstStyle/>
          <a:p>
            <a:pPr latinLnBrk="1">
              <a:lnSpc>
                <a:spcPct val="120000"/>
              </a:lnSpc>
              <a:spcBef>
                <a:spcPts val="300"/>
              </a:spcBef>
              <a:spcAft>
                <a:spcPts val="300"/>
              </a:spcAft>
            </a:pPr>
            <a:r>
              <a:rPr lang="zh-CN" altLang="en-US" sz="1200" kern="100" dirty="0" smtClean="0">
                <a:solidFill>
                  <a:schemeClr val="tx1">
                    <a:lumMod val="50000"/>
                    <a:lumOff val="5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您的内容打在这里，或者通过复制您的文本后，在此框中选择粘贴，并选择只保留文字。</a:t>
            </a:r>
            <a:endParaRPr lang="zh-CN" altLang="en-US" sz="1200" kern="100" dirty="0">
              <a:solidFill>
                <a:schemeClr val="tx1">
                  <a:lumMod val="50000"/>
                  <a:lumOff val="5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grpSp>
        <p:nvGrpSpPr>
          <p:cNvPr id="8" name="组合 7"/>
          <p:cNvGrpSpPr/>
          <p:nvPr/>
        </p:nvGrpSpPr>
        <p:grpSpPr>
          <a:xfrm>
            <a:off x="1917700" y="3545100"/>
            <a:ext cx="728632" cy="728632"/>
            <a:chOff x="1177481" y="3501558"/>
            <a:chExt cx="728632" cy="728632"/>
          </a:xfrm>
        </p:grpSpPr>
        <p:sp>
          <p:nvSpPr>
            <p:cNvPr id="9" name="椭圆 8"/>
            <p:cNvSpPr/>
            <p:nvPr/>
          </p:nvSpPr>
          <p:spPr>
            <a:xfrm>
              <a:off x="1237012" y="3561089"/>
              <a:ext cx="609570" cy="609570"/>
            </a:xfrm>
            <a:prstGeom prst="ellipse">
              <a:avLst/>
            </a:prstGeom>
            <a:gradFill flip="none" rotWithShape="1">
              <a:gsLst>
                <a:gs pos="13000">
                  <a:srgbClr val="0CA79F"/>
                </a:gs>
                <a:gs pos="73000">
                  <a:srgbClr val="84624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solidFill>
                  <a:schemeClr val="tx1">
                    <a:lumMod val="85000"/>
                    <a:lumOff val="15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0" name="椭圆 9"/>
            <p:cNvSpPr/>
            <p:nvPr/>
          </p:nvSpPr>
          <p:spPr>
            <a:xfrm>
              <a:off x="1177481" y="3501558"/>
              <a:ext cx="728632" cy="728632"/>
            </a:xfrm>
            <a:prstGeom prst="ellipse">
              <a:avLst/>
            </a:prstGeom>
            <a:solidFill>
              <a:schemeClr val="accent4">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solidFill>
                  <a:schemeClr val="tx1">
                    <a:lumMod val="85000"/>
                    <a:lumOff val="15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grpSp>
      <p:sp>
        <p:nvSpPr>
          <p:cNvPr id="11" name="文本框 10"/>
          <p:cNvSpPr txBox="1"/>
          <p:nvPr/>
        </p:nvSpPr>
        <p:spPr>
          <a:xfrm>
            <a:off x="2928036" y="3414580"/>
            <a:ext cx="3094262" cy="437877"/>
          </a:xfrm>
          <a:prstGeom prst="rect">
            <a:avLst/>
          </a:prstGeom>
          <a:noFill/>
        </p:spPr>
        <p:txBody>
          <a:bodyPr wrap="square" rtlCol="0">
            <a:spAutoFit/>
          </a:bodyPr>
          <a:lstStyle/>
          <a:p>
            <a:pPr>
              <a:lnSpc>
                <a:spcPct val="120000"/>
              </a:lnSpc>
              <a:spcBef>
                <a:spcPts val="300"/>
              </a:spcBef>
              <a:spcAft>
                <a:spcPts val="300"/>
              </a:spcAft>
            </a:pPr>
            <a:r>
              <a:rPr lang="zh-CN" altLang="en-US" sz="2000" kern="100" dirty="0" smtClean="0">
                <a:solidFill>
                  <a:schemeClr val="tx1">
                    <a:lumMod val="50000"/>
                    <a:lumOff val="5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您的内容打在这里</a:t>
            </a:r>
            <a:endParaRPr lang="zh-CN" altLang="en-US" sz="2000" kern="100" dirty="0">
              <a:solidFill>
                <a:schemeClr val="tx1">
                  <a:lumMod val="50000"/>
                  <a:lumOff val="5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2" name="矩形 11"/>
          <p:cNvSpPr/>
          <p:nvPr/>
        </p:nvSpPr>
        <p:spPr>
          <a:xfrm>
            <a:off x="2928036" y="3794854"/>
            <a:ext cx="4002153" cy="535531"/>
          </a:xfrm>
          <a:prstGeom prst="rect">
            <a:avLst/>
          </a:prstGeom>
        </p:spPr>
        <p:txBody>
          <a:bodyPr wrap="square">
            <a:spAutoFit/>
          </a:bodyPr>
          <a:lstStyle/>
          <a:p>
            <a:pPr latinLnBrk="1">
              <a:lnSpc>
                <a:spcPct val="120000"/>
              </a:lnSpc>
              <a:spcBef>
                <a:spcPts val="300"/>
              </a:spcBef>
              <a:spcAft>
                <a:spcPts val="300"/>
              </a:spcAft>
            </a:pPr>
            <a:r>
              <a:rPr lang="zh-CN" altLang="en-US" sz="1200" kern="100" dirty="0" smtClean="0">
                <a:solidFill>
                  <a:schemeClr val="tx1">
                    <a:lumMod val="50000"/>
                    <a:lumOff val="5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您的内容打在这里，或者通过复制您的文本后，在此框中选择粘贴，并选择只保留文字。</a:t>
            </a:r>
            <a:endParaRPr lang="zh-CN" altLang="en-US" sz="1200" kern="100" dirty="0">
              <a:solidFill>
                <a:schemeClr val="tx1">
                  <a:lumMod val="50000"/>
                  <a:lumOff val="5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grpSp>
        <p:nvGrpSpPr>
          <p:cNvPr id="13" name="组合 12"/>
          <p:cNvGrpSpPr/>
          <p:nvPr/>
        </p:nvGrpSpPr>
        <p:grpSpPr>
          <a:xfrm>
            <a:off x="1917700" y="2318322"/>
            <a:ext cx="728632" cy="728632"/>
            <a:chOff x="1177481" y="2274780"/>
            <a:chExt cx="728632" cy="728632"/>
          </a:xfrm>
        </p:grpSpPr>
        <p:sp>
          <p:nvSpPr>
            <p:cNvPr id="14" name="椭圆 13"/>
            <p:cNvSpPr/>
            <p:nvPr/>
          </p:nvSpPr>
          <p:spPr>
            <a:xfrm>
              <a:off x="1237012" y="2334311"/>
              <a:ext cx="609570" cy="609570"/>
            </a:xfrm>
            <a:prstGeom prst="ellipse">
              <a:avLst/>
            </a:prstGeom>
            <a:gradFill flip="none" rotWithShape="1">
              <a:gsLst>
                <a:gs pos="13000">
                  <a:srgbClr val="0CA79F"/>
                </a:gs>
                <a:gs pos="73000">
                  <a:srgbClr val="84624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solidFill>
                  <a:schemeClr val="tx1">
                    <a:lumMod val="85000"/>
                    <a:lumOff val="15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5" name="椭圆 14"/>
            <p:cNvSpPr/>
            <p:nvPr/>
          </p:nvSpPr>
          <p:spPr>
            <a:xfrm>
              <a:off x="1177481" y="2274780"/>
              <a:ext cx="728632" cy="728632"/>
            </a:xfrm>
            <a:prstGeom prst="ellipse">
              <a:avLst/>
            </a:prstGeom>
            <a:solidFill>
              <a:schemeClr val="accent6">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solidFill>
                  <a:schemeClr val="tx1">
                    <a:lumMod val="85000"/>
                    <a:lumOff val="15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grpSp>
      <p:sp>
        <p:nvSpPr>
          <p:cNvPr id="16" name="文本框 15"/>
          <p:cNvSpPr txBox="1"/>
          <p:nvPr/>
        </p:nvSpPr>
        <p:spPr>
          <a:xfrm>
            <a:off x="2928036" y="2187802"/>
            <a:ext cx="3094262" cy="437877"/>
          </a:xfrm>
          <a:prstGeom prst="rect">
            <a:avLst/>
          </a:prstGeom>
          <a:noFill/>
        </p:spPr>
        <p:txBody>
          <a:bodyPr wrap="square" rtlCol="0">
            <a:spAutoFit/>
          </a:bodyPr>
          <a:lstStyle/>
          <a:p>
            <a:pPr>
              <a:lnSpc>
                <a:spcPct val="120000"/>
              </a:lnSpc>
              <a:spcBef>
                <a:spcPts val="300"/>
              </a:spcBef>
              <a:spcAft>
                <a:spcPts val="300"/>
              </a:spcAft>
            </a:pPr>
            <a:r>
              <a:rPr lang="zh-CN" altLang="en-US" sz="2000" kern="100" dirty="0" smtClean="0">
                <a:solidFill>
                  <a:schemeClr val="accent6">
                    <a:lumMod val="10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您的内容打在这里</a:t>
            </a:r>
            <a:endParaRPr lang="zh-CN" altLang="en-US" sz="2000" kern="100" dirty="0">
              <a:solidFill>
                <a:schemeClr val="accent6">
                  <a:lumMod val="10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7" name="矩形 16"/>
          <p:cNvSpPr/>
          <p:nvPr/>
        </p:nvSpPr>
        <p:spPr>
          <a:xfrm>
            <a:off x="2928036" y="2568076"/>
            <a:ext cx="4002153" cy="535531"/>
          </a:xfrm>
          <a:prstGeom prst="rect">
            <a:avLst/>
          </a:prstGeom>
        </p:spPr>
        <p:txBody>
          <a:bodyPr wrap="square">
            <a:spAutoFit/>
          </a:bodyPr>
          <a:lstStyle/>
          <a:p>
            <a:pPr latinLnBrk="1">
              <a:lnSpc>
                <a:spcPct val="120000"/>
              </a:lnSpc>
              <a:spcBef>
                <a:spcPts val="300"/>
              </a:spcBef>
              <a:spcAft>
                <a:spcPts val="300"/>
              </a:spcAft>
            </a:pPr>
            <a:r>
              <a:rPr lang="zh-CN" altLang="en-US" sz="1200" kern="100" dirty="0" smtClean="0">
                <a:solidFill>
                  <a:schemeClr val="tx1">
                    <a:lumMod val="50000"/>
                    <a:lumOff val="5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您的内容打在这里，或者通过复制您的文本后，在此框中选择粘贴，并选择只保留文字。</a:t>
            </a:r>
            <a:endParaRPr lang="zh-CN" altLang="en-US" sz="1200" kern="100" dirty="0">
              <a:solidFill>
                <a:schemeClr val="tx1">
                  <a:lumMod val="50000"/>
                  <a:lumOff val="5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8" name="文本框 17"/>
          <p:cNvSpPr txBox="1"/>
          <p:nvPr/>
        </p:nvSpPr>
        <p:spPr>
          <a:xfrm>
            <a:off x="7619990" y="5763352"/>
            <a:ext cx="3481736" cy="506934"/>
          </a:xfrm>
          <a:prstGeom prst="rect">
            <a:avLst/>
          </a:prstGeom>
          <a:noFill/>
        </p:spPr>
        <p:txBody>
          <a:bodyPr wrap="square" rtlCol="0">
            <a:spAutoFit/>
          </a:bodyPr>
          <a:lstStyle/>
          <a:p>
            <a:pPr algn="ctr">
              <a:lnSpc>
                <a:spcPct val="120000"/>
              </a:lnSpc>
              <a:spcBef>
                <a:spcPts val="300"/>
              </a:spcBef>
              <a:spcAft>
                <a:spcPts val="300"/>
              </a:spcAft>
            </a:pPr>
            <a:r>
              <a:rPr lang="zh-CN" altLang="en-US" sz="2400" kern="100" dirty="0">
                <a:solidFill>
                  <a:schemeClr val="accent6">
                    <a:lumMod val="10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存在的问题</a:t>
            </a:r>
          </a:p>
        </p:txBody>
      </p:sp>
      <p:grpSp>
        <p:nvGrpSpPr>
          <p:cNvPr id="19" name="组合 18"/>
          <p:cNvGrpSpPr/>
          <p:nvPr/>
        </p:nvGrpSpPr>
        <p:grpSpPr>
          <a:xfrm>
            <a:off x="2151048" y="4965179"/>
            <a:ext cx="261936" cy="342032"/>
            <a:chOff x="1728788" y="5364163"/>
            <a:chExt cx="576263" cy="752475"/>
          </a:xfrm>
        </p:grpSpPr>
        <p:sp>
          <p:nvSpPr>
            <p:cNvPr id="20" name="Freeform 128"/>
            <p:cNvSpPr>
              <a:spLocks noEditPoints="1"/>
            </p:cNvSpPr>
            <p:nvPr/>
          </p:nvSpPr>
          <p:spPr bwMode="auto">
            <a:xfrm>
              <a:off x="1728788" y="5364163"/>
              <a:ext cx="576263" cy="752475"/>
            </a:xfrm>
            <a:custGeom>
              <a:avLst/>
              <a:gdLst>
                <a:gd name="T0" fmla="*/ 104 w 109"/>
                <a:gd name="T1" fmla="*/ 68 h 142"/>
                <a:gd name="T2" fmla="*/ 96 w 109"/>
                <a:gd name="T3" fmla="*/ 68 h 142"/>
                <a:gd name="T4" fmla="*/ 96 w 109"/>
                <a:gd name="T5" fmla="*/ 44 h 142"/>
                <a:gd name="T6" fmla="*/ 84 w 109"/>
                <a:gd name="T7" fmla="*/ 13 h 142"/>
                <a:gd name="T8" fmla="*/ 55 w 109"/>
                <a:gd name="T9" fmla="*/ 0 h 142"/>
                <a:gd name="T10" fmla="*/ 25 w 109"/>
                <a:gd name="T11" fmla="*/ 13 h 142"/>
                <a:gd name="T12" fmla="*/ 13 w 109"/>
                <a:gd name="T13" fmla="*/ 44 h 142"/>
                <a:gd name="T14" fmla="*/ 13 w 109"/>
                <a:gd name="T15" fmla="*/ 68 h 142"/>
                <a:gd name="T16" fmla="*/ 6 w 109"/>
                <a:gd name="T17" fmla="*/ 68 h 142"/>
                <a:gd name="T18" fmla="*/ 0 w 109"/>
                <a:gd name="T19" fmla="*/ 73 h 142"/>
                <a:gd name="T20" fmla="*/ 0 w 109"/>
                <a:gd name="T21" fmla="*/ 137 h 142"/>
                <a:gd name="T22" fmla="*/ 6 w 109"/>
                <a:gd name="T23" fmla="*/ 142 h 142"/>
                <a:gd name="T24" fmla="*/ 104 w 109"/>
                <a:gd name="T25" fmla="*/ 142 h 142"/>
                <a:gd name="T26" fmla="*/ 109 w 109"/>
                <a:gd name="T27" fmla="*/ 137 h 142"/>
                <a:gd name="T28" fmla="*/ 109 w 109"/>
                <a:gd name="T29" fmla="*/ 73 h 142"/>
                <a:gd name="T30" fmla="*/ 104 w 109"/>
                <a:gd name="T31" fmla="*/ 68 h 142"/>
                <a:gd name="T32" fmla="*/ 66 w 109"/>
                <a:gd name="T33" fmla="*/ 124 h 142"/>
                <a:gd name="T34" fmla="*/ 55 w 109"/>
                <a:gd name="T35" fmla="*/ 136 h 142"/>
                <a:gd name="T36" fmla="*/ 43 w 109"/>
                <a:gd name="T37" fmla="*/ 124 h 142"/>
                <a:gd name="T38" fmla="*/ 43 w 109"/>
                <a:gd name="T39" fmla="*/ 103 h 142"/>
                <a:gd name="T40" fmla="*/ 55 w 109"/>
                <a:gd name="T41" fmla="*/ 91 h 142"/>
                <a:gd name="T42" fmla="*/ 66 w 109"/>
                <a:gd name="T43" fmla="*/ 103 h 142"/>
                <a:gd name="T44" fmla="*/ 66 w 109"/>
                <a:gd name="T45" fmla="*/ 124 h 142"/>
                <a:gd name="T46" fmla="*/ 77 w 109"/>
                <a:gd name="T47" fmla="*/ 68 h 142"/>
                <a:gd name="T48" fmla="*/ 33 w 109"/>
                <a:gd name="T49" fmla="*/ 68 h 142"/>
                <a:gd name="T50" fmla="*/ 33 w 109"/>
                <a:gd name="T51" fmla="*/ 44 h 142"/>
                <a:gd name="T52" fmla="*/ 39 w 109"/>
                <a:gd name="T53" fmla="*/ 27 h 142"/>
                <a:gd name="T54" fmla="*/ 55 w 109"/>
                <a:gd name="T55" fmla="*/ 20 h 142"/>
                <a:gd name="T56" fmla="*/ 70 w 109"/>
                <a:gd name="T57" fmla="*/ 27 h 142"/>
                <a:gd name="T58" fmla="*/ 77 w 109"/>
                <a:gd name="T59" fmla="*/ 44 h 142"/>
                <a:gd name="T60" fmla="*/ 77 w 109"/>
                <a:gd name="T61" fmla="*/ 68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09" h="142">
                  <a:moveTo>
                    <a:pt x="104" y="68"/>
                  </a:moveTo>
                  <a:cubicBezTo>
                    <a:pt x="96" y="68"/>
                    <a:pt x="96" y="68"/>
                    <a:pt x="96" y="68"/>
                  </a:cubicBezTo>
                  <a:cubicBezTo>
                    <a:pt x="96" y="44"/>
                    <a:pt x="96" y="44"/>
                    <a:pt x="96" y="44"/>
                  </a:cubicBezTo>
                  <a:cubicBezTo>
                    <a:pt x="96" y="32"/>
                    <a:pt x="92" y="21"/>
                    <a:pt x="84" y="13"/>
                  </a:cubicBezTo>
                  <a:cubicBezTo>
                    <a:pt x="77" y="5"/>
                    <a:pt x="66" y="0"/>
                    <a:pt x="55" y="0"/>
                  </a:cubicBezTo>
                  <a:cubicBezTo>
                    <a:pt x="43" y="0"/>
                    <a:pt x="32" y="5"/>
                    <a:pt x="25" y="13"/>
                  </a:cubicBezTo>
                  <a:cubicBezTo>
                    <a:pt x="17" y="21"/>
                    <a:pt x="13" y="32"/>
                    <a:pt x="13" y="44"/>
                  </a:cubicBezTo>
                  <a:cubicBezTo>
                    <a:pt x="13" y="68"/>
                    <a:pt x="13" y="68"/>
                    <a:pt x="13" y="68"/>
                  </a:cubicBezTo>
                  <a:cubicBezTo>
                    <a:pt x="6" y="68"/>
                    <a:pt x="6" y="68"/>
                    <a:pt x="6" y="68"/>
                  </a:cubicBezTo>
                  <a:cubicBezTo>
                    <a:pt x="3" y="68"/>
                    <a:pt x="0" y="71"/>
                    <a:pt x="0" y="73"/>
                  </a:cubicBezTo>
                  <a:cubicBezTo>
                    <a:pt x="0" y="137"/>
                    <a:pt x="0" y="137"/>
                    <a:pt x="0" y="137"/>
                  </a:cubicBezTo>
                  <a:cubicBezTo>
                    <a:pt x="0" y="140"/>
                    <a:pt x="3" y="142"/>
                    <a:pt x="6" y="142"/>
                  </a:cubicBezTo>
                  <a:cubicBezTo>
                    <a:pt x="104" y="142"/>
                    <a:pt x="104" y="142"/>
                    <a:pt x="104" y="142"/>
                  </a:cubicBezTo>
                  <a:cubicBezTo>
                    <a:pt x="107" y="142"/>
                    <a:pt x="109" y="140"/>
                    <a:pt x="109" y="137"/>
                  </a:cubicBezTo>
                  <a:cubicBezTo>
                    <a:pt x="109" y="73"/>
                    <a:pt x="109" y="73"/>
                    <a:pt x="109" y="73"/>
                  </a:cubicBezTo>
                  <a:cubicBezTo>
                    <a:pt x="109" y="71"/>
                    <a:pt x="107" y="68"/>
                    <a:pt x="104" y="68"/>
                  </a:cubicBezTo>
                  <a:close/>
                  <a:moveTo>
                    <a:pt x="66" y="124"/>
                  </a:moveTo>
                  <a:cubicBezTo>
                    <a:pt x="66" y="131"/>
                    <a:pt x="61" y="136"/>
                    <a:pt x="55" y="136"/>
                  </a:cubicBezTo>
                  <a:cubicBezTo>
                    <a:pt x="48" y="136"/>
                    <a:pt x="43" y="131"/>
                    <a:pt x="43" y="124"/>
                  </a:cubicBezTo>
                  <a:cubicBezTo>
                    <a:pt x="43" y="103"/>
                    <a:pt x="43" y="103"/>
                    <a:pt x="43" y="103"/>
                  </a:cubicBezTo>
                  <a:cubicBezTo>
                    <a:pt x="43" y="96"/>
                    <a:pt x="48" y="91"/>
                    <a:pt x="55" y="91"/>
                  </a:cubicBezTo>
                  <a:cubicBezTo>
                    <a:pt x="61" y="91"/>
                    <a:pt x="66" y="96"/>
                    <a:pt x="66" y="103"/>
                  </a:cubicBezTo>
                  <a:lnTo>
                    <a:pt x="66" y="124"/>
                  </a:lnTo>
                  <a:close/>
                  <a:moveTo>
                    <a:pt x="77" y="68"/>
                  </a:moveTo>
                  <a:cubicBezTo>
                    <a:pt x="33" y="68"/>
                    <a:pt x="33" y="68"/>
                    <a:pt x="33" y="68"/>
                  </a:cubicBezTo>
                  <a:cubicBezTo>
                    <a:pt x="33" y="44"/>
                    <a:pt x="33" y="44"/>
                    <a:pt x="33" y="44"/>
                  </a:cubicBezTo>
                  <a:cubicBezTo>
                    <a:pt x="33" y="37"/>
                    <a:pt x="35" y="31"/>
                    <a:pt x="39" y="27"/>
                  </a:cubicBezTo>
                  <a:cubicBezTo>
                    <a:pt x="43" y="23"/>
                    <a:pt x="49" y="20"/>
                    <a:pt x="55" y="20"/>
                  </a:cubicBezTo>
                  <a:cubicBezTo>
                    <a:pt x="60" y="20"/>
                    <a:pt x="66" y="23"/>
                    <a:pt x="70" y="27"/>
                  </a:cubicBezTo>
                  <a:cubicBezTo>
                    <a:pt x="74" y="31"/>
                    <a:pt x="77" y="37"/>
                    <a:pt x="77" y="44"/>
                  </a:cubicBezTo>
                  <a:lnTo>
                    <a:pt x="77" y="6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solidFill>
                  <a:schemeClr val="tx1">
                    <a:lumMod val="85000"/>
                    <a:lumOff val="15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1" name="Freeform 129"/>
            <p:cNvSpPr>
              <a:spLocks/>
            </p:cNvSpPr>
            <p:nvPr/>
          </p:nvSpPr>
          <p:spPr bwMode="auto">
            <a:xfrm>
              <a:off x="1982788" y="5878513"/>
              <a:ext cx="68263" cy="169863"/>
            </a:xfrm>
            <a:custGeom>
              <a:avLst/>
              <a:gdLst>
                <a:gd name="T0" fmla="*/ 7 w 13"/>
                <a:gd name="T1" fmla="*/ 0 h 32"/>
                <a:gd name="T2" fmla="*/ 0 w 13"/>
                <a:gd name="T3" fmla="*/ 7 h 32"/>
                <a:gd name="T4" fmla="*/ 0 w 13"/>
                <a:gd name="T5" fmla="*/ 25 h 32"/>
                <a:gd name="T6" fmla="*/ 7 w 13"/>
                <a:gd name="T7" fmla="*/ 32 h 32"/>
                <a:gd name="T8" fmla="*/ 13 w 13"/>
                <a:gd name="T9" fmla="*/ 25 h 32"/>
                <a:gd name="T10" fmla="*/ 13 w 13"/>
                <a:gd name="T11" fmla="*/ 7 h 32"/>
                <a:gd name="T12" fmla="*/ 7 w 13"/>
                <a:gd name="T13" fmla="*/ 0 h 32"/>
              </a:gdLst>
              <a:ahLst/>
              <a:cxnLst>
                <a:cxn ang="0">
                  <a:pos x="T0" y="T1"/>
                </a:cxn>
                <a:cxn ang="0">
                  <a:pos x="T2" y="T3"/>
                </a:cxn>
                <a:cxn ang="0">
                  <a:pos x="T4" y="T5"/>
                </a:cxn>
                <a:cxn ang="0">
                  <a:pos x="T6" y="T7"/>
                </a:cxn>
                <a:cxn ang="0">
                  <a:pos x="T8" y="T9"/>
                </a:cxn>
                <a:cxn ang="0">
                  <a:pos x="T10" y="T11"/>
                </a:cxn>
                <a:cxn ang="0">
                  <a:pos x="T12" y="T13"/>
                </a:cxn>
              </a:cxnLst>
              <a:rect l="0" t="0" r="r" b="b"/>
              <a:pathLst>
                <a:path w="13" h="32">
                  <a:moveTo>
                    <a:pt x="7" y="0"/>
                  </a:moveTo>
                  <a:cubicBezTo>
                    <a:pt x="3" y="0"/>
                    <a:pt x="0" y="3"/>
                    <a:pt x="0" y="7"/>
                  </a:cubicBezTo>
                  <a:cubicBezTo>
                    <a:pt x="0" y="25"/>
                    <a:pt x="0" y="25"/>
                    <a:pt x="0" y="25"/>
                  </a:cubicBezTo>
                  <a:cubicBezTo>
                    <a:pt x="0" y="29"/>
                    <a:pt x="3" y="32"/>
                    <a:pt x="7" y="32"/>
                  </a:cubicBezTo>
                  <a:cubicBezTo>
                    <a:pt x="10" y="32"/>
                    <a:pt x="13" y="29"/>
                    <a:pt x="13" y="25"/>
                  </a:cubicBezTo>
                  <a:cubicBezTo>
                    <a:pt x="13" y="7"/>
                    <a:pt x="13" y="7"/>
                    <a:pt x="13" y="7"/>
                  </a:cubicBezTo>
                  <a:cubicBezTo>
                    <a:pt x="13" y="3"/>
                    <a:pt x="10" y="0"/>
                    <a:pt x="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solidFill>
                  <a:schemeClr val="tx1">
                    <a:lumMod val="85000"/>
                    <a:lumOff val="15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grpSp>
      <p:sp>
        <p:nvSpPr>
          <p:cNvPr id="22" name="任意多边形: 形状 21"/>
          <p:cNvSpPr>
            <a:spLocks/>
          </p:cNvSpPr>
          <p:nvPr/>
        </p:nvSpPr>
        <p:spPr bwMode="auto">
          <a:xfrm>
            <a:off x="2115557" y="3734309"/>
            <a:ext cx="332918" cy="350214"/>
          </a:xfrm>
          <a:custGeom>
            <a:avLst/>
            <a:gdLst>
              <a:gd name="connsiteX0" fmla="*/ 570814 w 659715"/>
              <a:gd name="connsiteY0" fmla="*/ 280915 h 693986"/>
              <a:gd name="connsiteX1" fmla="*/ 654952 w 659715"/>
              <a:gd name="connsiteY1" fmla="*/ 333303 h 693986"/>
              <a:gd name="connsiteX2" fmla="*/ 650190 w 659715"/>
              <a:gd name="connsiteY2" fmla="*/ 344415 h 693986"/>
              <a:gd name="connsiteX3" fmla="*/ 564464 w 659715"/>
              <a:gd name="connsiteY3" fmla="*/ 296790 h 693986"/>
              <a:gd name="connsiteX4" fmla="*/ 121256 w 659715"/>
              <a:gd name="connsiteY4" fmla="*/ 259220 h 693986"/>
              <a:gd name="connsiteX5" fmla="*/ 147759 w 659715"/>
              <a:gd name="connsiteY5" fmla="*/ 275095 h 693986"/>
              <a:gd name="connsiteX6" fmla="*/ 211366 w 659715"/>
              <a:gd name="connsiteY6" fmla="*/ 465595 h 693986"/>
              <a:gd name="connsiteX7" fmla="*/ 206066 w 659715"/>
              <a:gd name="connsiteY7" fmla="*/ 513220 h 693986"/>
              <a:gd name="connsiteX8" fmla="*/ 237870 w 659715"/>
              <a:gd name="connsiteY8" fmla="*/ 619053 h 693986"/>
              <a:gd name="connsiteX9" fmla="*/ 221968 w 659715"/>
              <a:gd name="connsiteY9" fmla="*/ 693137 h 693986"/>
              <a:gd name="connsiteX10" fmla="*/ 195465 w 659715"/>
              <a:gd name="connsiteY10" fmla="*/ 677262 h 693986"/>
              <a:gd name="connsiteX11" fmla="*/ 147759 w 659715"/>
              <a:gd name="connsiteY11" fmla="*/ 529095 h 693986"/>
              <a:gd name="connsiteX12" fmla="*/ 110654 w 659715"/>
              <a:gd name="connsiteY12" fmla="*/ 497345 h 693986"/>
              <a:gd name="connsiteX13" fmla="*/ 31145 w 659715"/>
              <a:gd name="connsiteY13" fmla="*/ 449720 h 693986"/>
              <a:gd name="connsiteX14" fmla="*/ 4641 w 659715"/>
              <a:gd name="connsiteY14" fmla="*/ 370345 h 693986"/>
              <a:gd name="connsiteX15" fmla="*/ 41746 w 659715"/>
              <a:gd name="connsiteY15" fmla="*/ 285678 h 693986"/>
              <a:gd name="connsiteX16" fmla="*/ 121256 w 659715"/>
              <a:gd name="connsiteY16" fmla="*/ 259220 h 693986"/>
              <a:gd name="connsiteX17" fmla="*/ 654953 w 659715"/>
              <a:gd name="connsiteY17" fmla="*/ 190428 h 693986"/>
              <a:gd name="connsiteX18" fmla="*/ 659715 w 659715"/>
              <a:gd name="connsiteY18" fmla="*/ 201541 h 693986"/>
              <a:gd name="connsiteX19" fmla="*/ 564465 w 659715"/>
              <a:gd name="connsiteY19" fmla="*/ 226941 h 693986"/>
              <a:gd name="connsiteX20" fmla="*/ 559702 w 659715"/>
              <a:gd name="connsiteY20" fmla="*/ 217416 h 693986"/>
              <a:gd name="connsiteX21" fmla="*/ 586690 w 659715"/>
              <a:gd name="connsiteY21" fmla="*/ 84065 h 693986"/>
              <a:gd name="connsiteX22" fmla="*/ 596215 w 659715"/>
              <a:gd name="connsiteY22" fmla="*/ 88827 h 693986"/>
              <a:gd name="connsiteX23" fmla="*/ 539064 w 659715"/>
              <a:gd name="connsiteY23" fmla="*/ 169790 h 693986"/>
              <a:gd name="connsiteX24" fmla="*/ 527952 w 659715"/>
              <a:gd name="connsiteY24" fmla="*/ 163440 h 693986"/>
              <a:gd name="connsiteX25" fmla="*/ 422903 w 659715"/>
              <a:gd name="connsiteY25" fmla="*/ 193 h 693986"/>
              <a:gd name="connsiteX26" fmla="*/ 427610 w 659715"/>
              <a:gd name="connsiteY26" fmla="*/ 10539 h 693986"/>
              <a:gd name="connsiteX27" fmla="*/ 485747 w 659715"/>
              <a:gd name="connsiteY27" fmla="*/ 180051 h 693986"/>
              <a:gd name="connsiteX28" fmla="*/ 538600 w 659715"/>
              <a:gd name="connsiteY28" fmla="*/ 227726 h 693986"/>
              <a:gd name="connsiteX29" fmla="*/ 522744 w 659715"/>
              <a:gd name="connsiteY29" fmla="*/ 296591 h 693986"/>
              <a:gd name="connsiteX30" fmla="*/ 580882 w 659715"/>
              <a:gd name="connsiteY30" fmla="*/ 466102 h 693986"/>
              <a:gd name="connsiteX31" fmla="*/ 570311 w 659715"/>
              <a:gd name="connsiteY31" fmla="*/ 471400 h 693986"/>
              <a:gd name="connsiteX32" fmla="*/ 247912 w 659715"/>
              <a:gd name="connsiteY32" fmla="*/ 439616 h 693986"/>
              <a:gd name="connsiteX33" fmla="*/ 221486 w 659715"/>
              <a:gd name="connsiteY33" fmla="*/ 423724 h 693986"/>
              <a:gd name="connsiteX34" fmla="*/ 168634 w 659715"/>
              <a:gd name="connsiteY34" fmla="*/ 264807 h 693986"/>
              <a:gd name="connsiteX35" fmla="*/ 179205 w 659715"/>
              <a:gd name="connsiteY35" fmla="*/ 238321 h 693986"/>
              <a:gd name="connsiteX36" fmla="*/ 411754 w 659715"/>
              <a:gd name="connsiteY36" fmla="*/ 15836 h 693986"/>
              <a:gd name="connsiteX37" fmla="*/ 422903 w 659715"/>
              <a:gd name="connsiteY37" fmla="*/ 193 h 693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659715" h="693986">
                <a:moveTo>
                  <a:pt x="570814" y="280915"/>
                </a:moveTo>
                <a:lnTo>
                  <a:pt x="654952" y="333303"/>
                </a:lnTo>
                <a:lnTo>
                  <a:pt x="650190" y="344415"/>
                </a:lnTo>
                <a:lnTo>
                  <a:pt x="564464" y="296790"/>
                </a:lnTo>
                <a:close/>
                <a:moveTo>
                  <a:pt x="121256" y="259220"/>
                </a:moveTo>
                <a:cubicBezTo>
                  <a:pt x="142458" y="253928"/>
                  <a:pt x="147759" y="275095"/>
                  <a:pt x="147759" y="275095"/>
                </a:cubicBezTo>
                <a:cubicBezTo>
                  <a:pt x="147759" y="275095"/>
                  <a:pt x="147759" y="275095"/>
                  <a:pt x="211366" y="465595"/>
                </a:cubicBezTo>
                <a:cubicBezTo>
                  <a:pt x="216667" y="476178"/>
                  <a:pt x="206066" y="513220"/>
                  <a:pt x="206066" y="513220"/>
                </a:cubicBezTo>
                <a:cubicBezTo>
                  <a:pt x="206066" y="560845"/>
                  <a:pt x="253772" y="587303"/>
                  <a:pt x="237870" y="619053"/>
                </a:cubicBezTo>
                <a:cubicBezTo>
                  <a:pt x="296177" y="677262"/>
                  <a:pt x="221968" y="693137"/>
                  <a:pt x="221968" y="693137"/>
                </a:cubicBezTo>
                <a:cubicBezTo>
                  <a:pt x="200765" y="698428"/>
                  <a:pt x="195465" y="677262"/>
                  <a:pt x="195465" y="677262"/>
                </a:cubicBezTo>
                <a:cubicBezTo>
                  <a:pt x="195465" y="677262"/>
                  <a:pt x="195465" y="677262"/>
                  <a:pt x="147759" y="529095"/>
                </a:cubicBezTo>
                <a:cubicBezTo>
                  <a:pt x="137158" y="492053"/>
                  <a:pt x="110654" y="497345"/>
                  <a:pt x="110654" y="497345"/>
                </a:cubicBezTo>
                <a:cubicBezTo>
                  <a:pt x="52347" y="518512"/>
                  <a:pt x="31145" y="449720"/>
                  <a:pt x="31145" y="449720"/>
                </a:cubicBezTo>
                <a:cubicBezTo>
                  <a:pt x="31145" y="449720"/>
                  <a:pt x="31145" y="449720"/>
                  <a:pt x="4641" y="370345"/>
                </a:cubicBezTo>
                <a:cubicBezTo>
                  <a:pt x="-16561" y="312137"/>
                  <a:pt x="41746" y="285678"/>
                  <a:pt x="41746" y="285678"/>
                </a:cubicBezTo>
                <a:cubicBezTo>
                  <a:pt x="41746" y="285678"/>
                  <a:pt x="41746" y="285678"/>
                  <a:pt x="121256" y="259220"/>
                </a:cubicBezTo>
                <a:close/>
                <a:moveTo>
                  <a:pt x="654953" y="190428"/>
                </a:moveTo>
                <a:lnTo>
                  <a:pt x="659715" y="201541"/>
                </a:lnTo>
                <a:lnTo>
                  <a:pt x="564465" y="226941"/>
                </a:lnTo>
                <a:lnTo>
                  <a:pt x="559702" y="217416"/>
                </a:lnTo>
                <a:close/>
                <a:moveTo>
                  <a:pt x="586690" y="84065"/>
                </a:moveTo>
                <a:lnTo>
                  <a:pt x="596215" y="88827"/>
                </a:lnTo>
                <a:lnTo>
                  <a:pt x="539064" y="169790"/>
                </a:lnTo>
                <a:lnTo>
                  <a:pt x="527952" y="163440"/>
                </a:lnTo>
                <a:close/>
                <a:moveTo>
                  <a:pt x="422903" y="193"/>
                </a:moveTo>
                <a:cubicBezTo>
                  <a:pt x="424637" y="938"/>
                  <a:pt x="426289" y="3917"/>
                  <a:pt x="427610" y="10539"/>
                </a:cubicBezTo>
                <a:cubicBezTo>
                  <a:pt x="427610" y="10539"/>
                  <a:pt x="427610" y="10539"/>
                  <a:pt x="485747" y="180051"/>
                </a:cubicBezTo>
                <a:cubicBezTo>
                  <a:pt x="512173" y="185348"/>
                  <a:pt x="533314" y="201240"/>
                  <a:pt x="538600" y="227726"/>
                </a:cubicBezTo>
                <a:cubicBezTo>
                  <a:pt x="549170" y="254213"/>
                  <a:pt x="543885" y="280699"/>
                  <a:pt x="522744" y="296591"/>
                </a:cubicBezTo>
                <a:lnTo>
                  <a:pt x="580882" y="466102"/>
                </a:lnTo>
                <a:cubicBezTo>
                  <a:pt x="591452" y="487291"/>
                  <a:pt x="570311" y="471400"/>
                  <a:pt x="570311" y="471400"/>
                </a:cubicBezTo>
                <a:cubicBezTo>
                  <a:pt x="570311" y="471400"/>
                  <a:pt x="454036" y="365455"/>
                  <a:pt x="247912" y="439616"/>
                </a:cubicBezTo>
                <a:cubicBezTo>
                  <a:pt x="247912" y="439616"/>
                  <a:pt x="226772" y="444913"/>
                  <a:pt x="221486" y="423724"/>
                </a:cubicBezTo>
                <a:cubicBezTo>
                  <a:pt x="221486" y="423724"/>
                  <a:pt x="221486" y="423724"/>
                  <a:pt x="168634" y="264807"/>
                </a:cubicBezTo>
                <a:cubicBezTo>
                  <a:pt x="168634" y="264807"/>
                  <a:pt x="158064" y="243618"/>
                  <a:pt x="179205" y="238321"/>
                </a:cubicBezTo>
                <a:cubicBezTo>
                  <a:pt x="179205" y="238321"/>
                  <a:pt x="369473" y="185348"/>
                  <a:pt x="411754" y="15836"/>
                </a:cubicBezTo>
                <a:cubicBezTo>
                  <a:pt x="411754" y="15836"/>
                  <a:pt x="417700" y="-2042"/>
                  <a:pt x="422903" y="19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zh-CN" altLang="en-US" dirty="0">
              <a:solidFill>
                <a:schemeClr val="tx1">
                  <a:lumMod val="85000"/>
                  <a:lumOff val="15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grpSp>
        <p:nvGrpSpPr>
          <p:cNvPr id="23" name="组合 22"/>
          <p:cNvGrpSpPr/>
          <p:nvPr/>
        </p:nvGrpSpPr>
        <p:grpSpPr>
          <a:xfrm>
            <a:off x="2090452" y="2548585"/>
            <a:ext cx="383128" cy="268106"/>
            <a:chOff x="10869613" y="831851"/>
            <a:chExt cx="735013" cy="514350"/>
          </a:xfrm>
        </p:grpSpPr>
        <p:sp>
          <p:nvSpPr>
            <p:cNvPr id="24" name="Freeform 145"/>
            <p:cNvSpPr>
              <a:spLocks noEditPoints="1"/>
            </p:cNvSpPr>
            <p:nvPr/>
          </p:nvSpPr>
          <p:spPr bwMode="auto">
            <a:xfrm>
              <a:off x="10869613" y="831851"/>
              <a:ext cx="523875" cy="514350"/>
            </a:xfrm>
            <a:custGeom>
              <a:avLst/>
              <a:gdLst>
                <a:gd name="T0" fmla="*/ 85 w 99"/>
                <a:gd name="T1" fmla="*/ 59 h 97"/>
                <a:gd name="T2" fmla="*/ 99 w 99"/>
                <a:gd name="T3" fmla="*/ 53 h 97"/>
                <a:gd name="T4" fmla="*/ 99 w 99"/>
                <a:gd name="T5" fmla="*/ 43 h 97"/>
                <a:gd name="T6" fmla="*/ 85 w 99"/>
                <a:gd name="T7" fmla="*/ 37 h 97"/>
                <a:gd name="T8" fmla="*/ 83 w 99"/>
                <a:gd name="T9" fmla="*/ 31 h 97"/>
                <a:gd name="T10" fmla="*/ 88 w 99"/>
                <a:gd name="T11" fmla="*/ 17 h 97"/>
                <a:gd name="T12" fmla="*/ 80 w 99"/>
                <a:gd name="T13" fmla="*/ 10 h 97"/>
                <a:gd name="T14" fmla="*/ 67 w 99"/>
                <a:gd name="T15" fmla="*/ 15 h 97"/>
                <a:gd name="T16" fmla="*/ 60 w 99"/>
                <a:gd name="T17" fmla="*/ 13 h 97"/>
                <a:gd name="T18" fmla="*/ 54 w 99"/>
                <a:gd name="T19" fmla="*/ 0 h 97"/>
                <a:gd name="T20" fmla="*/ 44 w 99"/>
                <a:gd name="T21" fmla="*/ 0 h 97"/>
                <a:gd name="T22" fmla="*/ 38 w 99"/>
                <a:gd name="T23" fmla="*/ 13 h 97"/>
                <a:gd name="T24" fmla="*/ 32 w 99"/>
                <a:gd name="T25" fmla="*/ 15 h 97"/>
                <a:gd name="T26" fmla="*/ 18 w 99"/>
                <a:gd name="T27" fmla="*/ 10 h 97"/>
                <a:gd name="T28" fmla="*/ 10 w 99"/>
                <a:gd name="T29" fmla="*/ 18 h 97"/>
                <a:gd name="T30" fmla="*/ 16 w 99"/>
                <a:gd name="T31" fmla="*/ 31 h 97"/>
                <a:gd name="T32" fmla="*/ 13 w 99"/>
                <a:gd name="T33" fmla="*/ 37 h 97"/>
                <a:gd name="T34" fmla="*/ 0 w 99"/>
                <a:gd name="T35" fmla="*/ 43 h 97"/>
                <a:gd name="T36" fmla="*/ 0 w 99"/>
                <a:gd name="T37" fmla="*/ 54 h 97"/>
                <a:gd name="T38" fmla="*/ 13 w 99"/>
                <a:gd name="T39" fmla="*/ 59 h 97"/>
                <a:gd name="T40" fmla="*/ 16 w 99"/>
                <a:gd name="T41" fmla="*/ 65 h 97"/>
                <a:gd name="T42" fmla="*/ 10 w 99"/>
                <a:gd name="T43" fmla="*/ 79 h 97"/>
                <a:gd name="T44" fmla="*/ 18 w 99"/>
                <a:gd name="T45" fmla="*/ 86 h 97"/>
                <a:gd name="T46" fmla="*/ 32 w 99"/>
                <a:gd name="T47" fmla="*/ 81 h 97"/>
                <a:gd name="T48" fmla="*/ 38 w 99"/>
                <a:gd name="T49" fmla="*/ 83 h 97"/>
                <a:gd name="T50" fmla="*/ 44 w 99"/>
                <a:gd name="T51" fmla="*/ 97 h 97"/>
                <a:gd name="T52" fmla="*/ 55 w 99"/>
                <a:gd name="T53" fmla="*/ 97 h 97"/>
                <a:gd name="T54" fmla="*/ 61 w 99"/>
                <a:gd name="T55" fmla="*/ 83 h 97"/>
                <a:gd name="T56" fmla="*/ 67 w 99"/>
                <a:gd name="T57" fmla="*/ 81 h 97"/>
                <a:gd name="T58" fmla="*/ 81 w 99"/>
                <a:gd name="T59" fmla="*/ 86 h 97"/>
                <a:gd name="T60" fmla="*/ 88 w 99"/>
                <a:gd name="T61" fmla="*/ 79 h 97"/>
                <a:gd name="T62" fmla="*/ 83 w 99"/>
                <a:gd name="T63" fmla="*/ 65 h 97"/>
                <a:gd name="T64" fmla="*/ 85 w 99"/>
                <a:gd name="T65" fmla="*/ 59 h 97"/>
                <a:gd name="T66" fmla="*/ 49 w 99"/>
                <a:gd name="T67" fmla="*/ 64 h 97"/>
                <a:gd name="T68" fmla="*/ 33 w 99"/>
                <a:gd name="T69" fmla="*/ 48 h 97"/>
                <a:gd name="T70" fmla="*/ 49 w 99"/>
                <a:gd name="T71" fmla="*/ 33 h 97"/>
                <a:gd name="T72" fmla="*/ 65 w 99"/>
                <a:gd name="T73" fmla="*/ 48 h 97"/>
                <a:gd name="T74" fmla="*/ 49 w 99"/>
                <a:gd name="T75" fmla="*/ 64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9" h="97">
                  <a:moveTo>
                    <a:pt x="85" y="59"/>
                  </a:moveTo>
                  <a:cubicBezTo>
                    <a:pt x="85" y="59"/>
                    <a:pt x="99" y="54"/>
                    <a:pt x="99" y="53"/>
                  </a:cubicBezTo>
                  <a:cubicBezTo>
                    <a:pt x="99" y="43"/>
                    <a:pt x="99" y="43"/>
                    <a:pt x="99" y="43"/>
                  </a:cubicBezTo>
                  <a:cubicBezTo>
                    <a:pt x="99" y="42"/>
                    <a:pt x="85" y="37"/>
                    <a:pt x="85" y="37"/>
                  </a:cubicBezTo>
                  <a:cubicBezTo>
                    <a:pt x="83" y="31"/>
                    <a:pt x="83" y="31"/>
                    <a:pt x="83" y="31"/>
                  </a:cubicBezTo>
                  <a:cubicBezTo>
                    <a:pt x="83" y="31"/>
                    <a:pt x="88" y="18"/>
                    <a:pt x="88" y="17"/>
                  </a:cubicBezTo>
                  <a:cubicBezTo>
                    <a:pt x="80" y="10"/>
                    <a:pt x="80" y="10"/>
                    <a:pt x="80" y="10"/>
                  </a:cubicBezTo>
                  <a:cubicBezTo>
                    <a:pt x="80" y="9"/>
                    <a:pt x="67" y="15"/>
                    <a:pt x="67" y="15"/>
                  </a:cubicBezTo>
                  <a:cubicBezTo>
                    <a:pt x="60" y="13"/>
                    <a:pt x="60" y="13"/>
                    <a:pt x="60" y="13"/>
                  </a:cubicBezTo>
                  <a:cubicBezTo>
                    <a:pt x="60" y="13"/>
                    <a:pt x="55" y="0"/>
                    <a:pt x="54" y="0"/>
                  </a:cubicBezTo>
                  <a:cubicBezTo>
                    <a:pt x="44" y="0"/>
                    <a:pt x="44" y="0"/>
                    <a:pt x="44" y="0"/>
                  </a:cubicBezTo>
                  <a:cubicBezTo>
                    <a:pt x="43" y="0"/>
                    <a:pt x="38" y="13"/>
                    <a:pt x="38" y="13"/>
                  </a:cubicBezTo>
                  <a:cubicBezTo>
                    <a:pt x="32" y="15"/>
                    <a:pt x="32" y="15"/>
                    <a:pt x="32" y="15"/>
                  </a:cubicBezTo>
                  <a:cubicBezTo>
                    <a:pt x="32" y="15"/>
                    <a:pt x="18" y="10"/>
                    <a:pt x="18" y="10"/>
                  </a:cubicBezTo>
                  <a:cubicBezTo>
                    <a:pt x="10" y="18"/>
                    <a:pt x="10" y="18"/>
                    <a:pt x="10" y="18"/>
                  </a:cubicBezTo>
                  <a:cubicBezTo>
                    <a:pt x="10" y="18"/>
                    <a:pt x="16" y="31"/>
                    <a:pt x="16" y="31"/>
                  </a:cubicBezTo>
                  <a:cubicBezTo>
                    <a:pt x="13" y="37"/>
                    <a:pt x="13" y="37"/>
                    <a:pt x="13" y="37"/>
                  </a:cubicBezTo>
                  <a:cubicBezTo>
                    <a:pt x="13" y="37"/>
                    <a:pt x="0" y="42"/>
                    <a:pt x="0" y="43"/>
                  </a:cubicBezTo>
                  <a:cubicBezTo>
                    <a:pt x="0" y="54"/>
                    <a:pt x="0" y="54"/>
                    <a:pt x="0" y="54"/>
                  </a:cubicBezTo>
                  <a:cubicBezTo>
                    <a:pt x="0" y="54"/>
                    <a:pt x="13" y="59"/>
                    <a:pt x="13" y="59"/>
                  </a:cubicBezTo>
                  <a:cubicBezTo>
                    <a:pt x="16" y="65"/>
                    <a:pt x="16" y="65"/>
                    <a:pt x="16" y="65"/>
                  </a:cubicBezTo>
                  <a:cubicBezTo>
                    <a:pt x="16" y="65"/>
                    <a:pt x="10" y="78"/>
                    <a:pt x="10" y="79"/>
                  </a:cubicBezTo>
                  <a:cubicBezTo>
                    <a:pt x="18" y="86"/>
                    <a:pt x="18" y="86"/>
                    <a:pt x="18" y="86"/>
                  </a:cubicBezTo>
                  <a:cubicBezTo>
                    <a:pt x="19" y="87"/>
                    <a:pt x="32" y="81"/>
                    <a:pt x="32" y="81"/>
                  </a:cubicBezTo>
                  <a:cubicBezTo>
                    <a:pt x="38" y="83"/>
                    <a:pt x="38" y="83"/>
                    <a:pt x="38" y="83"/>
                  </a:cubicBezTo>
                  <a:cubicBezTo>
                    <a:pt x="38" y="83"/>
                    <a:pt x="43" y="97"/>
                    <a:pt x="44" y="97"/>
                  </a:cubicBezTo>
                  <a:cubicBezTo>
                    <a:pt x="55" y="97"/>
                    <a:pt x="55" y="97"/>
                    <a:pt x="55" y="97"/>
                  </a:cubicBezTo>
                  <a:cubicBezTo>
                    <a:pt x="56" y="97"/>
                    <a:pt x="61" y="83"/>
                    <a:pt x="61" y="83"/>
                  </a:cubicBezTo>
                  <a:cubicBezTo>
                    <a:pt x="67" y="81"/>
                    <a:pt x="67" y="81"/>
                    <a:pt x="67" y="81"/>
                  </a:cubicBezTo>
                  <a:cubicBezTo>
                    <a:pt x="67" y="81"/>
                    <a:pt x="80" y="87"/>
                    <a:pt x="81" y="86"/>
                  </a:cubicBezTo>
                  <a:cubicBezTo>
                    <a:pt x="88" y="79"/>
                    <a:pt x="88" y="79"/>
                    <a:pt x="88" y="79"/>
                  </a:cubicBezTo>
                  <a:cubicBezTo>
                    <a:pt x="89" y="78"/>
                    <a:pt x="83" y="65"/>
                    <a:pt x="83" y="65"/>
                  </a:cubicBezTo>
                  <a:lnTo>
                    <a:pt x="85" y="59"/>
                  </a:lnTo>
                  <a:close/>
                  <a:moveTo>
                    <a:pt x="49" y="64"/>
                  </a:moveTo>
                  <a:cubicBezTo>
                    <a:pt x="40" y="64"/>
                    <a:pt x="33" y="57"/>
                    <a:pt x="33" y="48"/>
                  </a:cubicBezTo>
                  <a:cubicBezTo>
                    <a:pt x="33" y="40"/>
                    <a:pt x="40" y="33"/>
                    <a:pt x="49" y="33"/>
                  </a:cubicBezTo>
                  <a:cubicBezTo>
                    <a:pt x="58" y="33"/>
                    <a:pt x="65" y="40"/>
                    <a:pt x="65" y="48"/>
                  </a:cubicBezTo>
                  <a:cubicBezTo>
                    <a:pt x="65" y="57"/>
                    <a:pt x="58" y="64"/>
                    <a:pt x="49" y="6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solidFill>
                  <a:schemeClr val="tx1">
                    <a:lumMod val="85000"/>
                    <a:lumOff val="15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5" name="Freeform 146"/>
            <p:cNvSpPr>
              <a:spLocks noEditPoints="1"/>
            </p:cNvSpPr>
            <p:nvPr/>
          </p:nvSpPr>
          <p:spPr bwMode="auto">
            <a:xfrm>
              <a:off x="11361738" y="1085851"/>
              <a:ext cx="242888" cy="249238"/>
            </a:xfrm>
            <a:custGeom>
              <a:avLst/>
              <a:gdLst>
                <a:gd name="T0" fmla="*/ 40 w 46"/>
                <a:gd name="T1" fmla="*/ 23 h 47"/>
                <a:gd name="T2" fmla="*/ 40 w 46"/>
                <a:gd name="T3" fmla="*/ 19 h 47"/>
                <a:gd name="T4" fmla="*/ 44 w 46"/>
                <a:gd name="T5" fmla="*/ 14 h 47"/>
                <a:gd name="T6" fmla="*/ 41 w 46"/>
                <a:gd name="T7" fmla="*/ 9 h 47"/>
                <a:gd name="T8" fmla="*/ 35 w 46"/>
                <a:gd name="T9" fmla="*/ 10 h 47"/>
                <a:gd name="T10" fmla="*/ 32 w 46"/>
                <a:gd name="T11" fmla="*/ 8 h 47"/>
                <a:gd name="T12" fmla="*/ 31 w 46"/>
                <a:gd name="T13" fmla="*/ 1 h 47"/>
                <a:gd name="T14" fmla="*/ 26 w 46"/>
                <a:gd name="T15" fmla="*/ 0 h 47"/>
                <a:gd name="T16" fmla="*/ 22 w 46"/>
                <a:gd name="T17" fmla="*/ 6 h 47"/>
                <a:gd name="T18" fmla="*/ 19 w 46"/>
                <a:gd name="T19" fmla="*/ 6 h 47"/>
                <a:gd name="T20" fmla="*/ 13 w 46"/>
                <a:gd name="T21" fmla="*/ 2 h 47"/>
                <a:gd name="T22" fmla="*/ 9 w 46"/>
                <a:gd name="T23" fmla="*/ 5 h 47"/>
                <a:gd name="T24" fmla="*/ 10 w 46"/>
                <a:gd name="T25" fmla="*/ 12 h 47"/>
                <a:gd name="T26" fmla="*/ 8 w 46"/>
                <a:gd name="T27" fmla="*/ 15 h 47"/>
                <a:gd name="T28" fmla="*/ 1 w 46"/>
                <a:gd name="T29" fmla="*/ 16 h 47"/>
                <a:gd name="T30" fmla="*/ 0 w 46"/>
                <a:gd name="T31" fmla="*/ 21 h 47"/>
                <a:gd name="T32" fmla="*/ 5 w 46"/>
                <a:gd name="T33" fmla="*/ 25 h 47"/>
                <a:gd name="T34" fmla="*/ 6 w 46"/>
                <a:gd name="T35" fmla="*/ 28 h 47"/>
                <a:gd name="T36" fmla="*/ 2 w 46"/>
                <a:gd name="T37" fmla="*/ 34 h 47"/>
                <a:gd name="T38" fmla="*/ 4 w 46"/>
                <a:gd name="T39" fmla="*/ 38 h 47"/>
                <a:gd name="T40" fmla="*/ 11 w 46"/>
                <a:gd name="T41" fmla="*/ 37 h 47"/>
                <a:gd name="T42" fmla="*/ 14 w 46"/>
                <a:gd name="T43" fmla="*/ 39 h 47"/>
                <a:gd name="T44" fmla="*/ 15 w 46"/>
                <a:gd name="T45" fmla="*/ 46 h 47"/>
                <a:gd name="T46" fmla="*/ 20 w 46"/>
                <a:gd name="T47" fmla="*/ 47 h 47"/>
                <a:gd name="T48" fmla="*/ 24 w 46"/>
                <a:gd name="T49" fmla="*/ 42 h 47"/>
                <a:gd name="T50" fmla="*/ 27 w 46"/>
                <a:gd name="T51" fmla="*/ 41 h 47"/>
                <a:gd name="T52" fmla="*/ 33 w 46"/>
                <a:gd name="T53" fmla="*/ 45 h 47"/>
                <a:gd name="T54" fmla="*/ 37 w 46"/>
                <a:gd name="T55" fmla="*/ 42 h 47"/>
                <a:gd name="T56" fmla="*/ 36 w 46"/>
                <a:gd name="T57" fmla="*/ 36 h 47"/>
                <a:gd name="T58" fmla="*/ 38 w 46"/>
                <a:gd name="T59" fmla="*/ 33 h 47"/>
                <a:gd name="T60" fmla="*/ 45 w 46"/>
                <a:gd name="T61" fmla="*/ 32 h 47"/>
                <a:gd name="T62" fmla="*/ 46 w 46"/>
                <a:gd name="T63" fmla="*/ 27 h 47"/>
                <a:gd name="T64" fmla="*/ 40 w 46"/>
                <a:gd name="T65" fmla="*/ 23 h 47"/>
                <a:gd name="T66" fmla="*/ 30 w 46"/>
                <a:gd name="T67" fmla="*/ 26 h 47"/>
                <a:gd name="T68" fmla="*/ 21 w 46"/>
                <a:gd name="T69" fmla="*/ 31 h 47"/>
                <a:gd name="T70" fmla="*/ 16 w 46"/>
                <a:gd name="T71" fmla="*/ 22 h 47"/>
                <a:gd name="T72" fmla="*/ 25 w 46"/>
                <a:gd name="T73" fmla="*/ 16 h 47"/>
                <a:gd name="T74" fmla="*/ 30 w 46"/>
                <a:gd name="T75" fmla="*/ 26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6" h="47">
                  <a:moveTo>
                    <a:pt x="40" y="23"/>
                  </a:moveTo>
                  <a:cubicBezTo>
                    <a:pt x="40" y="19"/>
                    <a:pt x="40" y="19"/>
                    <a:pt x="40" y="19"/>
                  </a:cubicBezTo>
                  <a:cubicBezTo>
                    <a:pt x="44" y="14"/>
                    <a:pt x="44" y="14"/>
                    <a:pt x="44" y="14"/>
                  </a:cubicBezTo>
                  <a:cubicBezTo>
                    <a:pt x="41" y="9"/>
                    <a:pt x="41" y="9"/>
                    <a:pt x="41" y="9"/>
                  </a:cubicBezTo>
                  <a:cubicBezTo>
                    <a:pt x="35" y="10"/>
                    <a:pt x="35" y="10"/>
                    <a:pt x="35" y="10"/>
                  </a:cubicBezTo>
                  <a:cubicBezTo>
                    <a:pt x="32" y="8"/>
                    <a:pt x="32" y="8"/>
                    <a:pt x="32" y="8"/>
                  </a:cubicBezTo>
                  <a:cubicBezTo>
                    <a:pt x="31" y="1"/>
                    <a:pt x="31" y="1"/>
                    <a:pt x="31" y="1"/>
                  </a:cubicBezTo>
                  <a:cubicBezTo>
                    <a:pt x="26" y="0"/>
                    <a:pt x="26" y="0"/>
                    <a:pt x="26" y="0"/>
                  </a:cubicBezTo>
                  <a:cubicBezTo>
                    <a:pt x="22" y="6"/>
                    <a:pt x="22" y="6"/>
                    <a:pt x="22" y="6"/>
                  </a:cubicBezTo>
                  <a:cubicBezTo>
                    <a:pt x="19" y="6"/>
                    <a:pt x="19" y="6"/>
                    <a:pt x="19" y="6"/>
                  </a:cubicBezTo>
                  <a:cubicBezTo>
                    <a:pt x="13" y="2"/>
                    <a:pt x="13" y="2"/>
                    <a:pt x="13" y="2"/>
                  </a:cubicBezTo>
                  <a:cubicBezTo>
                    <a:pt x="9" y="5"/>
                    <a:pt x="9" y="5"/>
                    <a:pt x="9" y="5"/>
                  </a:cubicBezTo>
                  <a:cubicBezTo>
                    <a:pt x="10" y="12"/>
                    <a:pt x="10" y="12"/>
                    <a:pt x="10" y="12"/>
                  </a:cubicBezTo>
                  <a:cubicBezTo>
                    <a:pt x="8" y="15"/>
                    <a:pt x="8" y="15"/>
                    <a:pt x="8" y="15"/>
                  </a:cubicBezTo>
                  <a:cubicBezTo>
                    <a:pt x="1" y="16"/>
                    <a:pt x="1" y="16"/>
                    <a:pt x="1" y="16"/>
                  </a:cubicBezTo>
                  <a:cubicBezTo>
                    <a:pt x="0" y="21"/>
                    <a:pt x="0" y="21"/>
                    <a:pt x="0" y="21"/>
                  </a:cubicBezTo>
                  <a:cubicBezTo>
                    <a:pt x="5" y="25"/>
                    <a:pt x="5" y="25"/>
                    <a:pt x="5" y="25"/>
                  </a:cubicBezTo>
                  <a:cubicBezTo>
                    <a:pt x="6" y="28"/>
                    <a:pt x="6" y="28"/>
                    <a:pt x="6" y="28"/>
                  </a:cubicBezTo>
                  <a:cubicBezTo>
                    <a:pt x="2" y="34"/>
                    <a:pt x="2" y="34"/>
                    <a:pt x="2" y="34"/>
                  </a:cubicBezTo>
                  <a:cubicBezTo>
                    <a:pt x="4" y="38"/>
                    <a:pt x="4" y="38"/>
                    <a:pt x="4" y="38"/>
                  </a:cubicBezTo>
                  <a:cubicBezTo>
                    <a:pt x="11" y="37"/>
                    <a:pt x="11" y="37"/>
                    <a:pt x="11" y="37"/>
                  </a:cubicBezTo>
                  <a:cubicBezTo>
                    <a:pt x="14" y="39"/>
                    <a:pt x="14" y="39"/>
                    <a:pt x="14" y="39"/>
                  </a:cubicBezTo>
                  <a:cubicBezTo>
                    <a:pt x="15" y="46"/>
                    <a:pt x="15" y="46"/>
                    <a:pt x="15" y="46"/>
                  </a:cubicBezTo>
                  <a:cubicBezTo>
                    <a:pt x="20" y="47"/>
                    <a:pt x="20" y="47"/>
                    <a:pt x="20" y="47"/>
                  </a:cubicBezTo>
                  <a:cubicBezTo>
                    <a:pt x="24" y="42"/>
                    <a:pt x="24" y="42"/>
                    <a:pt x="24" y="42"/>
                  </a:cubicBezTo>
                  <a:cubicBezTo>
                    <a:pt x="27" y="41"/>
                    <a:pt x="27" y="41"/>
                    <a:pt x="27" y="41"/>
                  </a:cubicBezTo>
                  <a:cubicBezTo>
                    <a:pt x="33" y="45"/>
                    <a:pt x="33" y="45"/>
                    <a:pt x="33" y="45"/>
                  </a:cubicBezTo>
                  <a:cubicBezTo>
                    <a:pt x="37" y="42"/>
                    <a:pt x="37" y="42"/>
                    <a:pt x="37" y="42"/>
                  </a:cubicBezTo>
                  <a:cubicBezTo>
                    <a:pt x="36" y="36"/>
                    <a:pt x="36" y="36"/>
                    <a:pt x="36" y="36"/>
                  </a:cubicBezTo>
                  <a:cubicBezTo>
                    <a:pt x="38" y="33"/>
                    <a:pt x="38" y="33"/>
                    <a:pt x="38" y="33"/>
                  </a:cubicBezTo>
                  <a:cubicBezTo>
                    <a:pt x="45" y="32"/>
                    <a:pt x="45" y="32"/>
                    <a:pt x="45" y="32"/>
                  </a:cubicBezTo>
                  <a:cubicBezTo>
                    <a:pt x="46" y="27"/>
                    <a:pt x="46" y="27"/>
                    <a:pt x="46" y="27"/>
                  </a:cubicBezTo>
                  <a:lnTo>
                    <a:pt x="40" y="23"/>
                  </a:lnTo>
                  <a:close/>
                  <a:moveTo>
                    <a:pt x="30" y="26"/>
                  </a:moveTo>
                  <a:cubicBezTo>
                    <a:pt x="29" y="30"/>
                    <a:pt x="25" y="32"/>
                    <a:pt x="21" y="31"/>
                  </a:cubicBezTo>
                  <a:cubicBezTo>
                    <a:pt x="17" y="30"/>
                    <a:pt x="15" y="26"/>
                    <a:pt x="16" y="22"/>
                  </a:cubicBezTo>
                  <a:cubicBezTo>
                    <a:pt x="17" y="18"/>
                    <a:pt x="21" y="15"/>
                    <a:pt x="25" y="16"/>
                  </a:cubicBezTo>
                  <a:cubicBezTo>
                    <a:pt x="29" y="17"/>
                    <a:pt x="31" y="21"/>
                    <a:pt x="30" y="2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solidFill>
                  <a:schemeClr val="tx1">
                    <a:lumMod val="85000"/>
                    <a:lumOff val="15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grpSp>
      <p:sp>
        <p:nvSpPr>
          <p:cNvPr id="28" name="文本框 27"/>
          <p:cNvSpPr txBox="1"/>
          <p:nvPr/>
        </p:nvSpPr>
        <p:spPr>
          <a:xfrm>
            <a:off x="1199861" y="716170"/>
            <a:ext cx="1774845" cy="523220"/>
          </a:xfrm>
          <a:prstGeom prst="rect">
            <a:avLst/>
          </a:prstGeom>
          <a:noFill/>
        </p:spPr>
        <p:txBody>
          <a:bodyPr wrap="none" rtlCol="0">
            <a:spAutoFit/>
          </a:bodyPr>
          <a:lstStyle/>
          <a:p>
            <a:r>
              <a:rPr lang="zh-CN" altLang="en-US" sz="2800" spc="300" dirty="0" smtClean="0">
                <a:solidFill>
                  <a:prstClr val="black">
                    <a:lumMod val="85000"/>
                    <a:lumOff val="15000"/>
                  </a:prst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市场</a:t>
            </a:r>
            <a:r>
              <a:rPr lang="zh-CN" altLang="en-US" sz="2800" spc="300" dirty="0">
                <a:solidFill>
                  <a:prstClr val="black">
                    <a:lumMod val="85000"/>
                    <a:lumOff val="15000"/>
                  </a:prst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透析</a:t>
            </a:r>
          </a:p>
        </p:txBody>
      </p:sp>
      <p:sp>
        <p:nvSpPr>
          <p:cNvPr id="29" name="文本框 28"/>
          <p:cNvSpPr txBox="1"/>
          <p:nvPr/>
        </p:nvSpPr>
        <p:spPr>
          <a:xfrm>
            <a:off x="258644" y="66146"/>
            <a:ext cx="1040590" cy="1015663"/>
          </a:xfrm>
          <a:prstGeom prst="rect">
            <a:avLst/>
          </a:prstGeom>
          <a:noFill/>
        </p:spPr>
        <p:txBody>
          <a:bodyPr wrap="square" rtlCol="0">
            <a:spAutoFit/>
          </a:bodyPr>
          <a:lstStyle>
            <a:defPPr>
              <a:defRPr lang="zh-CN"/>
            </a:defPPr>
            <a:lvl1pPr algn="just">
              <a:defRPr sz="9600">
                <a:solidFill>
                  <a:schemeClr val="tx1">
                    <a:lumMod val="75000"/>
                    <a:lumOff val="25000"/>
                  </a:schemeClr>
                </a:solidFill>
                <a:latin typeface="Aharoni" panose="02010803020104030203" pitchFamily="2" charset="-79"/>
                <a:ea typeface="LiHei Pro" panose="02010601030101010101" pitchFamily="2" charset="-122"/>
                <a:cs typeface="Aharoni" panose="02010803020104030203" pitchFamily="2" charset="-79"/>
              </a:defRPr>
            </a:lvl1pPr>
          </a:lstStyle>
          <a:p>
            <a:r>
              <a:rPr lang="en-US" altLang="zh-CN" sz="6000" dirty="0" smtClean="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02</a:t>
            </a:r>
            <a:endParaRPr lang="zh-CN" altLang="en-US" sz="6000"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cxnSp>
        <p:nvCxnSpPr>
          <p:cNvPr id="30" name="直接连接符 29"/>
          <p:cNvCxnSpPr/>
          <p:nvPr/>
        </p:nvCxnSpPr>
        <p:spPr>
          <a:xfrm flipH="1">
            <a:off x="973488" y="647670"/>
            <a:ext cx="452746" cy="434139"/>
          </a:xfrm>
          <a:prstGeom prst="line">
            <a:avLst/>
          </a:prstGeom>
          <a:ln w="15875" cap="rnd">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995145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par>
                                <p:cTn id="8" presetID="42" presetClass="path" presetSubtype="0" decel="30000" fill="hold" grpId="1" nodeType="withEffect">
                                  <p:stCondLst>
                                    <p:cond delay="0"/>
                                  </p:stCondLst>
                                  <p:childTnLst>
                                    <p:animMotion origin="layout" path="M -2.08333E-6 -4.81481E-6 L 0.03373 0.04399 " pathEditMode="relative" rAng="0" ptsTypes="AA">
                                      <p:cBhvr>
                                        <p:cTn id="9" dur="750" spd="-100000" fill="hold"/>
                                        <p:tgtEl>
                                          <p:spTgt spid="29"/>
                                        </p:tgtEl>
                                        <p:attrNameLst>
                                          <p:attrName>ppt_x</p:attrName>
                                          <p:attrName>ppt_y</p:attrName>
                                        </p:attrNameLst>
                                      </p:cBhvr>
                                      <p:rCtr x="1680" y="2199"/>
                                    </p:animMotion>
                                  </p:childTnLst>
                                </p:cTn>
                              </p:par>
                              <p:par>
                                <p:cTn id="10" presetID="31" presetClass="entr" presetSubtype="0" fill="hold" nodeType="withEffect">
                                  <p:stCondLst>
                                    <p:cond delay="0"/>
                                  </p:stCondLst>
                                  <p:childTnLst>
                                    <p:set>
                                      <p:cBhvr>
                                        <p:cTn id="11" dur="1" fill="hold">
                                          <p:stCondLst>
                                            <p:cond delay="0"/>
                                          </p:stCondLst>
                                        </p:cTn>
                                        <p:tgtEl>
                                          <p:spTgt spid="30"/>
                                        </p:tgtEl>
                                        <p:attrNameLst>
                                          <p:attrName>style.visibility</p:attrName>
                                        </p:attrNameLst>
                                      </p:cBhvr>
                                      <p:to>
                                        <p:strVal val="visible"/>
                                      </p:to>
                                    </p:set>
                                    <p:anim calcmode="lin" valueType="num">
                                      <p:cBhvr>
                                        <p:cTn id="12" dur="1000" fill="hold"/>
                                        <p:tgtEl>
                                          <p:spTgt spid="30"/>
                                        </p:tgtEl>
                                        <p:attrNameLst>
                                          <p:attrName>ppt_w</p:attrName>
                                        </p:attrNameLst>
                                      </p:cBhvr>
                                      <p:tavLst>
                                        <p:tav tm="0">
                                          <p:val>
                                            <p:fltVal val="0"/>
                                          </p:val>
                                        </p:tav>
                                        <p:tav tm="100000">
                                          <p:val>
                                            <p:strVal val="#ppt_w"/>
                                          </p:val>
                                        </p:tav>
                                      </p:tavLst>
                                    </p:anim>
                                    <p:anim calcmode="lin" valueType="num">
                                      <p:cBhvr>
                                        <p:cTn id="13" dur="1000" fill="hold"/>
                                        <p:tgtEl>
                                          <p:spTgt spid="30"/>
                                        </p:tgtEl>
                                        <p:attrNameLst>
                                          <p:attrName>ppt_h</p:attrName>
                                        </p:attrNameLst>
                                      </p:cBhvr>
                                      <p:tavLst>
                                        <p:tav tm="0">
                                          <p:val>
                                            <p:fltVal val="0"/>
                                          </p:val>
                                        </p:tav>
                                        <p:tav tm="100000">
                                          <p:val>
                                            <p:strVal val="#ppt_h"/>
                                          </p:val>
                                        </p:tav>
                                      </p:tavLst>
                                    </p:anim>
                                    <p:anim calcmode="lin" valueType="num">
                                      <p:cBhvr>
                                        <p:cTn id="14" dur="1000" fill="hold"/>
                                        <p:tgtEl>
                                          <p:spTgt spid="30"/>
                                        </p:tgtEl>
                                        <p:attrNameLst>
                                          <p:attrName>style.rotation</p:attrName>
                                        </p:attrNameLst>
                                      </p:cBhvr>
                                      <p:tavLst>
                                        <p:tav tm="0">
                                          <p:val>
                                            <p:fltVal val="90"/>
                                          </p:val>
                                        </p:tav>
                                        <p:tav tm="100000">
                                          <p:val>
                                            <p:fltVal val="0"/>
                                          </p:val>
                                        </p:tav>
                                      </p:tavLst>
                                    </p:anim>
                                    <p:animEffect transition="in" filter="fade">
                                      <p:cBhvr>
                                        <p:cTn id="15" dur="1000"/>
                                        <p:tgtEl>
                                          <p:spTgt spid="30"/>
                                        </p:tgtEl>
                                      </p:cBhvr>
                                    </p:animEffect>
                                  </p:childTnLst>
                                </p:cTn>
                              </p:par>
                              <p:par>
                                <p:cTn id="16" presetID="42" presetClass="entr" presetSubtype="0" fill="hold" grpId="0" nodeType="withEffect">
                                  <p:stCondLst>
                                    <p:cond delay="0"/>
                                  </p:stCondLst>
                                  <p:childTnLst>
                                    <p:set>
                                      <p:cBhvr>
                                        <p:cTn id="17" dur="1" fill="hold">
                                          <p:stCondLst>
                                            <p:cond delay="0"/>
                                          </p:stCondLst>
                                        </p:cTn>
                                        <p:tgtEl>
                                          <p:spTgt spid="28"/>
                                        </p:tgtEl>
                                        <p:attrNameLst>
                                          <p:attrName>style.visibility</p:attrName>
                                        </p:attrNameLst>
                                      </p:cBhvr>
                                      <p:to>
                                        <p:strVal val="visible"/>
                                      </p:to>
                                    </p:set>
                                    <p:animEffect transition="in" filter="fade">
                                      <p:cBhvr>
                                        <p:cTn id="18" dur="1000"/>
                                        <p:tgtEl>
                                          <p:spTgt spid="28"/>
                                        </p:tgtEl>
                                      </p:cBhvr>
                                    </p:animEffect>
                                    <p:anim calcmode="lin" valueType="num">
                                      <p:cBhvr>
                                        <p:cTn id="19" dur="1000" fill="hold"/>
                                        <p:tgtEl>
                                          <p:spTgt spid="28"/>
                                        </p:tgtEl>
                                        <p:attrNameLst>
                                          <p:attrName>ppt_x</p:attrName>
                                        </p:attrNameLst>
                                      </p:cBhvr>
                                      <p:tavLst>
                                        <p:tav tm="0">
                                          <p:val>
                                            <p:strVal val="#ppt_x"/>
                                          </p:val>
                                        </p:tav>
                                        <p:tav tm="100000">
                                          <p:val>
                                            <p:strVal val="#ppt_x"/>
                                          </p:val>
                                        </p:tav>
                                      </p:tavLst>
                                    </p:anim>
                                    <p:anim calcmode="lin" valueType="num">
                                      <p:cBhvr>
                                        <p:cTn id="20"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additive="base">
                                        <p:cTn id="25" dur="750" fill="hold"/>
                                        <p:tgtEl>
                                          <p:spTgt spid="2"/>
                                        </p:tgtEl>
                                        <p:attrNameLst>
                                          <p:attrName>ppt_x</p:attrName>
                                        </p:attrNameLst>
                                      </p:cBhvr>
                                      <p:tavLst>
                                        <p:tav tm="0">
                                          <p:val>
                                            <p:strVal val="#ppt_x"/>
                                          </p:val>
                                        </p:tav>
                                        <p:tav tm="100000">
                                          <p:val>
                                            <p:strVal val="#ppt_x"/>
                                          </p:val>
                                        </p:tav>
                                      </p:tavLst>
                                    </p:anim>
                                    <p:anim calcmode="lin" valueType="num">
                                      <p:cBhvr additive="base">
                                        <p:cTn id="26" dur="750" fill="hold"/>
                                        <p:tgtEl>
                                          <p:spTgt spid="2"/>
                                        </p:tgtEl>
                                        <p:attrNameLst>
                                          <p:attrName>ppt_y</p:attrName>
                                        </p:attrNameLst>
                                      </p:cBhvr>
                                      <p:tavLst>
                                        <p:tav tm="0">
                                          <p:val>
                                            <p:strVal val="1+#ppt_h/2"/>
                                          </p:val>
                                        </p:tav>
                                        <p:tav tm="100000">
                                          <p:val>
                                            <p:strVal val="#ppt_y"/>
                                          </p:val>
                                        </p:tav>
                                      </p:tavLst>
                                    </p:anim>
                                  </p:childTnLst>
                                </p:cTn>
                              </p:par>
                              <p:par>
                                <p:cTn id="27" presetID="32" presetClass="emph" presetSubtype="0" fill="hold" grpId="1" nodeType="withEffect">
                                  <p:stCondLst>
                                    <p:cond delay="750"/>
                                  </p:stCondLst>
                                  <p:childTnLst>
                                    <p:animRot by="120000">
                                      <p:cBhvr>
                                        <p:cTn id="28" dur="75" fill="hold">
                                          <p:stCondLst>
                                            <p:cond delay="0"/>
                                          </p:stCondLst>
                                        </p:cTn>
                                        <p:tgtEl>
                                          <p:spTgt spid="2"/>
                                        </p:tgtEl>
                                        <p:attrNameLst>
                                          <p:attrName>r</p:attrName>
                                        </p:attrNameLst>
                                      </p:cBhvr>
                                    </p:animRot>
                                    <p:animRot by="-240000">
                                      <p:cBhvr>
                                        <p:cTn id="29" dur="150" fill="hold">
                                          <p:stCondLst>
                                            <p:cond delay="150"/>
                                          </p:stCondLst>
                                        </p:cTn>
                                        <p:tgtEl>
                                          <p:spTgt spid="2"/>
                                        </p:tgtEl>
                                        <p:attrNameLst>
                                          <p:attrName>r</p:attrName>
                                        </p:attrNameLst>
                                      </p:cBhvr>
                                    </p:animRot>
                                    <p:animRot by="240000">
                                      <p:cBhvr>
                                        <p:cTn id="30" dur="150" fill="hold">
                                          <p:stCondLst>
                                            <p:cond delay="300"/>
                                          </p:stCondLst>
                                        </p:cTn>
                                        <p:tgtEl>
                                          <p:spTgt spid="2"/>
                                        </p:tgtEl>
                                        <p:attrNameLst>
                                          <p:attrName>r</p:attrName>
                                        </p:attrNameLst>
                                      </p:cBhvr>
                                    </p:animRot>
                                    <p:animRot by="-240000">
                                      <p:cBhvr>
                                        <p:cTn id="31" dur="150" fill="hold">
                                          <p:stCondLst>
                                            <p:cond delay="450"/>
                                          </p:stCondLst>
                                        </p:cTn>
                                        <p:tgtEl>
                                          <p:spTgt spid="2"/>
                                        </p:tgtEl>
                                        <p:attrNameLst>
                                          <p:attrName>r</p:attrName>
                                        </p:attrNameLst>
                                      </p:cBhvr>
                                    </p:animRot>
                                    <p:animRot by="120000">
                                      <p:cBhvr>
                                        <p:cTn id="32" dur="150" fill="hold">
                                          <p:stCondLst>
                                            <p:cond delay="600"/>
                                          </p:stCondLst>
                                        </p:cTn>
                                        <p:tgtEl>
                                          <p:spTgt spid="2"/>
                                        </p:tgtEl>
                                        <p:attrNameLst>
                                          <p:attrName>r</p:attrName>
                                        </p:attrNameLst>
                                      </p:cBhvr>
                                    </p:animRot>
                                  </p:childTnLst>
                                </p:cTn>
                              </p:par>
                              <p:par>
                                <p:cTn id="33" presetID="2" presetClass="entr" presetSubtype="2" fill="hold" grpId="0" nodeType="withEffect">
                                  <p:stCondLst>
                                    <p:cond delay="750"/>
                                  </p:stCondLst>
                                  <p:childTnLst>
                                    <p:set>
                                      <p:cBhvr>
                                        <p:cTn id="34" dur="1" fill="hold">
                                          <p:stCondLst>
                                            <p:cond delay="0"/>
                                          </p:stCondLst>
                                        </p:cTn>
                                        <p:tgtEl>
                                          <p:spTgt spid="18"/>
                                        </p:tgtEl>
                                        <p:attrNameLst>
                                          <p:attrName>style.visibility</p:attrName>
                                        </p:attrNameLst>
                                      </p:cBhvr>
                                      <p:to>
                                        <p:strVal val="visible"/>
                                      </p:to>
                                    </p:set>
                                    <p:anim calcmode="lin" valueType="num">
                                      <p:cBhvr additive="base">
                                        <p:cTn id="35" dur="750" fill="hold"/>
                                        <p:tgtEl>
                                          <p:spTgt spid="18"/>
                                        </p:tgtEl>
                                        <p:attrNameLst>
                                          <p:attrName>ppt_x</p:attrName>
                                        </p:attrNameLst>
                                      </p:cBhvr>
                                      <p:tavLst>
                                        <p:tav tm="0">
                                          <p:val>
                                            <p:strVal val="1+#ppt_w/2"/>
                                          </p:val>
                                        </p:tav>
                                        <p:tav tm="100000">
                                          <p:val>
                                            <p:strVal val="#ppt_x"/>
                                          </p:val>
                                        </p:tav>
                                      </p:tavLst>
                                    </p:anim>
                                    <p:anim calcmode="lin" valueType="num">
                                      <p:cBhvr additive="base">
                                        <p:cTn id="36" dur="750" fill="hold"/>
                                        <p:tgtEl>
                                          <p:spTgt spid="18"/>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nodeType="clickEffect">
                                  <p:stCondLst>
                                    <p:cond delay="0"/>
                                  </p:stCondLst>
                                  <p:childTnLst>
                                    <p:set>
                                      <p:cBhvr>
                                        <p:cTn id="40" dur="1" fill="hold">
                                          <p:stCondLst>
                                            <p:cond delay="0"/>
                                          </p:stCondLst>
                                        </p:cTn>
                                        <p:tgtEl>
                                          <p:spTgt spid="13"/>
                                        </p:tgtEl>
                                        <p:attrNameLst>
                                          <p:attrName>style.visibility</p:attrName>
                                        </p:attrNameLst>
                                      </p:cBhvr>
                                      <p:to>
                                        <p:strVal val="visible"/>
                                      </p:to>
                                    </p:set>
                                    <p:anim calcmode="lin" valueType="num">
                                      <p:cBhvr additive="base">
                                        <p:cTn id="41" dur="500" fill="hold"/>
                                        <p:tgtEl>
                                          <p:spTgt spid="13"/>
                                        </p:tgtEl>
                                        <p:attrNameLst>
                                          <p:attrName>ppt_x</p:attrName>
                                        </p:attrNameLst>
                                      </p:cBhvr>
                                      <p:tavLst>
                                        <p:tav tm="0">
                                          <p:val>
                                            <p:strVal val="0-#ppt_w/2"/>
                                          </p:val>
                                        </p:tav>
                                        <p:tav tm="100000">
                                          <p:val>
                                            <p:strVal val="#ppt_x"/>
                                          </p:val>
                                        </p:tav>
                                      </p:tavLst>
                                    </p:anim>
                                    <p:anim calcmode="lin" valueType="num">
                                      <p:cBhvr additive="base">
                                        <p:cTn id="42" dur="500" fill="hold"/>
                                        <p:tgtEl>
                                          <p:spTgt spid="13"/>
                                        </p:tgtEl>
                                        <p:attrNameLst>
                                          <p:attrName>ppt_y</p:attrName>
                                        </p:attrNameLst>
                                      </p:cBhvr>
                                      <p:tavLst>
                                        <p:tav tm="0">
                                          <p:val>
                                            <p:strVal val="#ppt_y"/>
                                          </p:val>
                                        </p:tav>
                                        <p:tav tm="100000">
                                          <p:val>
                                            <p:strVal val="#ppt_y"/>
                                          </p:val>
                                        </p:tav>
                                      </p:tavLst>
                                    </p:anim>
                                  </p:childTnLst>
                                </p:cTn>
                              </p:par>
                              <p:par>
                                <p:cTn id="43" presetID="53" presetClass="entr" presetSubtype="16" fill="hold" nodeType="withEffect">
                                  <p:stCondLst>
                                    <p:cond delay="500"/>
                                  </p:stCondLst>
                                  <p:childTnLst>
                                    <p:set>
                                      <p:cBhvr>
                                        <p:cTn id="44" dur="1" fill="hold">
                                          <p:stCondLst>
                                            <p:cond delay="0"/>
                                          </p:stCondLst>
                                        </p:cTn>
                                        <p:tgtEl>
                                          <p:spTgt spid="23"/>
                                        </p:tgtEl>
                                        <p:attrNameLst>
                                          <p:attrName>style.visibility</p:attrName>
                                        </p:attrNameLst>
                                      </p:cBhvr>
                                      <p:to>
                                        <p:strVal val="visible"/>
                                      </p:to>
                                    </p:set>
                                    <p:anim calcmode="lin" valueType="num">
                                      <p:cBhvr>
                                        <p:cTn id="45" dur="500" fill="hold"/>
                                        <p:tgtEl>
                                          <p:spTgt spid="23"/>
                                        </p:tgtEl>
                                        <p:attrNameLst>
                                          <p:attrName>ppt_w</p:attrName>
                                        </p:attrNameLst>
                                      </p:cBhvr>
                                      <p:tavLst>
                                        <p:tav tm="0">
                                          <p:val>
                                            <p:fltVal val="0"/>
                                          </p:val>
                                        </p:tav>
                                        <p:tav tm="100000">
                                          <p:val>
                                            <p:strVal val="#ppt_w"/>
                                          </p:val>
                                        </p:tav>
                                      </p:tavLst>
                                    </p:anim>
                                    <p:anim calcmode="lin" valueType="num">
                                      <p:cBhvr>
                                        <p:cTn id="46" dur="500" fill="hold"/>
                                        <p:tgtEl>
                                          <p:spTgt spid="23"/>
                                        </p:tgtEl>
                                        <p:attrNameLst>
                                          <p:attrName>ppt_h</p:attrName>
                                        </p:attrNameLst>
                                      </p:cBhvr>
                                      <p:tavLst>
                                        <p:tav tm="0">
                                          <p:val>
                                            <p:fltVal val="0"/>
                                          </p:val>
                                        </p:tav>
                                        <p:tav tm="100000">
                                          <p:val>
                                            <p:strVal val="#ppt_h"/>
                                          </p:val>
                                        </p:tav>
                                      </p:tavLst>
                                    </p:anim>
                                    <p:animEffect transition="in" filter="fade">
                                      <p:cBhvr>
                                        <p:cTn id="47" dur="500"/>
                                        <p:tgtEl>
                                          <p:spTgt spid="23"/>
                                        </p:tgtEl>
                                      </p:cBhvr>
                                    </p:animEffect>
                                  </p:childTnLst>
                                </p:cTn>
                              </p:par>
                              <p:par>
                                <p:cTn id="48" presetID="22" presetClass="entr" presetSubtype="8" fill="hold" grpId="0" nodeType="withEffect">
                                  <p:stCondLst>
                                    <p:cond delay="500"/>
                                  </p:stCondLst>
                                  <p:childTnLst>
                                    <p:set>
                                      <p:cBhvr>
                                        <p:cTn id="49" dur="1" fill="hold">
                                          <p:stCondLst>
                                            <p:cond delay="0"/>
                                          </p:stCondLst>
                                        </p:cTn>
                                        <p:tgtEl>
                                          <p:spTgt spid="16"/>
                                        </p:tgtEl>
                                        <p:attrNameLst>
                                          <p:attrName>style.visibility</p:attrName>
                                        </p:attrNameLst>
                                      </p:cBhvr>
                                      <p:to>
                                        <p:strVal val="visible"/>
                                      </p:to>
                                    </p:set>
                                    <p:animEffect transition="in" filter="wipe(left)">
                                      <p:cBhvr>
                                        <p:cTn id="50" dur="750"/>
                                        <p:tgtEl>
                                          <p:spTgt spid="16"/>
                                        </p:tgtEl>
                                      </p:cBhvr>
                                    </p:animEffect>
                                  </p:childTnLst>
                                </p:cTn>
                              </p:par>
                              <p:par>
                                <p:cTn id="51" presetID="22" presetClass="entr" presetSubtype="8" fill="hold" grpId="0" nodeType="withEffect">
                                  <p:stCondLst>
                                    <p:cond delay="500"/>
                                  </p:stCondLst>
                                  <p:childTnLst>
                                    <p:set>
                                      <p:cBhvr>
                                        <p:cTn id="52" dur="1" fill="hold">
                                          <p:stCondLst>
                                            <p:cond delay="0"/>
                                          </p:stCondLst>
                                        </p:cTn>
                                        <p:tgtEl>
                                          <p:spTgt spid="17"/>
                                        </p:tgtEl>
                                        <p:attrNameLst>
                                          <p:attrName>style.visibility</p:attrName>
                                        </p:attrNameLst>
                                      </p:cBhvr>
                                      <p:to>
                                        <p:strVal val="visible"/>
                                      </p:to>
                                    </p:set>
                                    <p:animEffect transition="in" filter="wipe(left)">
                                      <p:cBhvr>
                                        <p:cTn id="53" dur="750"/>
                                        <p:tgtEl>
                                          <p:spTgt spid="17"/>
                                        </p:tgtEl>
                                      </p:cBhvr>
                                    </p:animEffect>
                                  </p:childTnLst>
                                </p:cTn>
                              </p:par>
                            </p:childTnLst>
                          </p:cTn>
                        </p:par>
                      </p:childTnLst>
                    </p:cTn>
                  </p:par>
                  <p:par>
                    <p:cTn id="54" fill="hold">
                      <p:stCondLst>
                        <p:cond delay="indefinite"/>
                      </p:stCondLst>
                      <p:childTnLst>
                        <p:par>
                          <p:cTn id="55" fill="hold">
                            <p:stCondLst>
                              <p:cond delay="0"/>
                            </p:stCondLst>
                            <p:childTnLst>
                              <p:par>
                                <p:cTn id="56" presetID="2" presetClass="entr" presetSubtype="8" fill="hold" nodeType="clickEffect">
                                  <p:stCondLst>
                                    <p:cond delay="0"/>
                                  </p:stCondLst>
                                  <p:childTnLst>
                                    <p:set>
                                      <p:cBhvr>
                                        <p:cTn id="57" dur="1" fill="hold">
                                          <p:stCondLst>
                                            <p:cond delay="0"/>
                                          </p:stCondLst>
                                        </p:cTn>
                                        <p:tgtEl>
                                          <p:spTgt spid="8"/>
                                        </p:tgtEl>
                                        <p:attrNameLst>
                                          <p:attrName>style.visibility</p:attrName>
                                        </p:attrNameLst>
                                      </p:cBhvr>
                                      <p:to>
                                        <p:strVal val="visible"/>
                                      </p:to>
                                    </p:set>
                                    <p:anim calcmode="lin" valueType="num">
                                      <p:cBhvr additive="base">
                                        <p:cTn id="58" dur="500" fill="hold"/>
                                        <p:tgtEl>
                                          <p:spTgt spid="8"/>
                                        </p:tgtEl>
                                        <p:attrNameLst>
                                          <p:attrName>ppt_x</p:attrName>
                                        </p:attrNameLst>
                                      </p:cBhvr>
                                      <p:tavLst>
                                        <p:tav tm="0">
                                          <p:val>
                                            <p:strVal val="0-#ppt_w/2"/>
                                          </p:val>
                                        </p:tav>
                                        <p:tav tm="100000">
                                          <p:val>
                                            <p:strVal val="#ppt_x"/>
                                          </p:val>
                                        </p:tav>
                                      </p:tavLst>
                                    </p:anim>
                                    <p:anim calcmode="lin" valueType="num">
                                      <p:cBhvr additive="base">
                                        <p:cTn id="59" dur="500" fill="hold"/>
                                        <p:tgtEl>
                                          <p:spTgt spid="8"/>
                                        </p:tgtEl>
                                        <p:attrNameLst>
                                          <p:attrName>ppt_y</p:attrName>
                                        </p:attrNameLst>
                                      </p:cBhvr>
                                      <p:tavLst>
                                        <p:tav tm="0">
                                          <p:val>
                                            <p:strVal val="#ppt_y"/>
                                          </p:val>
                                        </p:tav>
                                        <p:tav tm="100000">
                                          <p:val>
                                            <p:strVal val="#ppt_y"/>
                                          </p:val>
                                        </p:tav>
                                      </p:tavLst>
                                    </p:anim>
                                  </p:childTnLst>
                                </p:cTn>
                              </p:par>
                              <p:par>
                                <p:cTn id="60" presetID="53" presetClass="entr" presetSubtype="16" fill="hold" grpId="0" nodeType="withEffect">
                                  <p:stCondLst>
                                    <p:cond delay="500"/>
                                  </p:stCondLst>
                                  <p:childTnLst>
                                    <p:set>
                                      <p:cBhvr>
                                        <p:cTn id="61" dur="1" fill="hold">
                                          <p:stCondLst>
                                            <p:cond delay="0"/>
                                          </p:stCondLst>
                                        </p:cTn>
                                        <p:tgtEl>
                                          <p:spTgt spid="22"/>
                                        </p:tgtEl>
                                        <p:attrNameLst>
                                          <p:attrName>style.visibility</p:attrName>
                                        </p:attrNameLst>
                                      </p:cBhvr>
                                      <p:to>
                                        <p:strVal val="visible"/>
                                      </p:to>
                                    </p:set>
                                    <p:anim calcmode="lin" valueType="num">
                                      <p:cBhvr>
                                        <p:cTn id="62" dur="500" fill="hold"/>
                                        <p:tgtEl>
                                          <p:spTgt spid="22"/>
                                        </p:tgtEl>
                                        <p:attrNameLst>
                                          <p:attrName>ppt_w</p:attrName>
                                        </p:attrNameLst>
                                      </p:cBhvr>
                                      <p:tavLst>
                                        <p:tav tm="0">
                                          <p:val>
                                            <p:fltVal val="0"/>
                                          </p:val>
                                        </p:tav>
                                        <p:tav tm="100000">
                                          <p:val>
                                            <p:strVal val="#ppt_w"/>
                                          </p:val>
                                        </p:tav>
                                      </p:tavLst>
                                    </p:anim>
                                    <p:anim calcmode="lin" valueType="num">
                                      <p:cBhvr>
                                        <p:cTn id="63" dur="500" fill="hold"/>
                                        <p:tgtEl>
                                          <p:spTgt spid="22"/>
                                        </p:tgtEl>
                                        <p:attrNameLst>
                                          <p:attrName>ppt_h</p:attrName>
                                        </p:attrNameLst>
                                      </p:cBhvr>
                                      <p:tavLst>
                                        <p:tav tm="0">
                                          <p:val>
                                            <p:fltVal val="0"/>
                                          </p:val>
                                        </p:tav>
                                        <p:tav tm="100000">
                                          <p:val>
                                            <p:strVal val="#ppt_h"/>
                                          </p:val>
                                        </p:tav>
                                      </p:tavLst>
                                    </p:anim>
                                    <p:animEffect transition="in" filter="fade">
                                      <p:cBhvr>
                                        <p:cTn id="64" dur="500"/>
                                        <p:tgtEl>
                                          <p:spTgt spid="22"/>
                                        </p:tgtEl>
                                      </p:cBhvr>
                                    </p:animEffect>
                                  </p:childTnLst>
                                </p:cTn>
                              </p:par>
                              <p:par>
                                <p:cTn id="65" presetID="22" presetClass="entr" presetSubtype="8" fill="hold" grpId="0" nodeType="withEffect">
                                  <p:stCondLst>
                                    <p:cond delay="500"/>
                                  </p:stCondLst>
                                  <p:childTnLst>
                                    <p:set>
                                      <p:cBhvr>
                                        <p:cTn id="66" dur="1" fill="hold">
                                          <p:stCondLst>
                                            <p:cond delay="0"/>
                                          </p:stCondLst>
                                        </p:cTn>
                                        <p:tgtEl>
                                          <p:spTgt spid="11"/>
                                        </p:tgtEl>
                                        <p:attrNameLst>
                                          <p:attrName>style.visibility</p:attrName>
                                        </p:attrNameLst>
                                      </p:cBhvr>
                                      <p:to>
                                        <p:strVal val="visible"/>
                                      </p:to>
                                    </p:set>
                                    <p:animEffect transition="in" filter="wipe(left)">
                                      <p:cBhvr>
                                        <p:cTn id="67" dur="750"/>
                                        <p:tgtEl>
                                          <p:spTgt spid="11"/>
                                        </p:tgtEl>
                                      </p:cBhvr>
                                    </p:animEffect>
                                  </p:childTnLst>
                                </p:cTn>
                              </p:par>
                              <p:par>
                                <p:cTn id="68" presetID="22" presetClass="entr" presetSubtype="8" fill="hold" grpId="0" nodeType="withEffect">
                                  <p:stCondLst>
                                    <p:cond delay="500"/>
                                  </p:stCondLst>
                                  <p:childTnLst>
                                    <p:set>
                                      <p:cBhvr>
                                        <p:cTn id="69" dur="1" fill="hold">
                                          <p:stCondLst>
                                            <p:cond delay="0"/>
                                          </p:stCondLst>
                                        </p:cTn>
                                        <p:tgtEl>
                                          <p:spTgt spid="12"/>
                                        </p:tgtEl>
                                        <p:attrNameLst>
                                          <p:attrName>style.visibility</p:attrName>
                                        </p:attrNameLst>
                                      </p:cBhvr>
                                      <p:to>
                                        <p:strVal val="visible"/>
                                      </p:to>
                                    </p:set>
                                    <p:animEffect transition="in" filter="wipe(left)">
                                      <p:cBhvr>
                                        <p:cTn id="70" dur="750"/>
                                        <p:tgtEl>
                                          <p:spTgt spid="12"/>
                                        </p:tgtEl>
                                      </p:cBhvr>
                                    </p:animEffect>
                                  </p:childTnLst>
                                </p:cTn>
                              </p:par>
                            </p:childTnLst>
                          </p:cTn>
                        </p:par>
                      </p:childTnLst>
                    </p:cTn>
                  </p:par>
                  <p:par>
                    <p:cTn id="71" fill="hold">
                      <p:stCondLst>
                        <p:cond delay="indefinite"/>
                      </p:stCondLst>
                      <p:childTnLst>
                        <p:par>
                          <p:cTn id="72" fill="hold">
                            <p:stCondLst>
                              <p:cond delay="0"/>
                            </p:stCondLst>
                            <p:childTnLst>
                              <p:par>
                                <p:cTn id="73" presetID="2" presetClass="entr" presetSubtype="8" fill="hold" nodeType="clickEffect">
                                  <p:stCondLst>
                                    <p:cond delay="0"/>
                                  </p:stCondLst>
                                  <p:childTnLst>
                                    <p:set>
                                      <p:cBhvr>
                                        <p:cTn id="74" dur="1" fill="hold">
                                          <p:stCondLst>
                                            <p:cond delay="0"/>
                                          </p:stCondLst>
                                        </p:cTn>
                                        <p:tgtEl>
                                          <p:spTgt spid="3"/>
                                        </p:tgtEl>
                                        <p:attrNameLst>
                                          <p:attrName>style.visibility</p:attrName>
                                        </p:attrNameLst>
                                      </p:cBhvr>
                                      <p:to>
                                        <p:strVal val="visible"/>
                                      </p:to>
                                    </p:set>
                                    <p:anim calcmode="lin" valueType="num">
                                      <p:cBhvr additive="base">
                                        <p:cTn id="75" dur="500" fill="hold"/>
                                        <p:tgtEl>
                                          <p:spTgt spid="3"/>
                                        </p:tgtEl>
                                        <p:attrNameLst>
                                          <p:attrName>ppt_x</p:attrName>
                                        </p:attrNameLst>
                                      </p:cBhvr>
                                      <p:tavLst>
                                        <p:tav tm="0">
                                          <p:val>
                                            <p:strVal val="0-#ppt_w/2"/>
                                          </p:val>
                                        </p:tav>
                                        <p:tav tm="100000">
                                          <p:val>
                                            <p:strVal val="#ppt_x"/>
                                          </p:val>
                                        </p:tav>
                                      </p:tavLst>
                                    </p:anim>
                                    <p:anim calcmode="lin" valueType="num">
                                      <p:cBhvr additive="base">
                                        <p:cTn id="76" dur="500" fill="hold"/>
                                        <p:tgtEl>
                                          <p:spTgt spid="3"/>
                                        </p:tgtEl>
                                        <p:attrNameLst>
                                          <p:attrName>ppt_y</p:attrName>
                                        </p:attrNameLst>
                                      </p:cBhvr>
                                      <p:tavLst>
                                        <p:tav tm="0">
                                          <p:val>
                                            <p:strVal val="#ppt_y"/>
                                          </p:val>
                                        </p:tav>
                                        <p:tav tm="100000">
                                          <p:val>
                                            <p:strVal val="#ppt_y"/>
                                          </p:val>
                                        </p:tav>
                                      </p:tavLst>
                                    </p:anim>
                                  </p:childTnLst>
                                </p:cTn>
                              </p:par>
                              <p:par>
                                <p:cTn id="77" presetID="53" presetClass="entr" presetSubtype="16" fill="hold" nodeType="withEffect">
                                  <p:stCondLst>
                                    <p:cond delay="500"/>
                                  </p:stCondLst>
                                  <p:childTnLst>
                                    <p:set>
                                      <p:cBhvr>
                                        <p:cTn id="78" dur="1" fill="hold">
                                          <p:stCondLst>
                                            <p:cond delay="0"/>
                                          </p:stCondLst>
                                        </p:cTn>
                                        <p:tgtEl>
                                          <p:spTgt spid="19"/>
                                        </p:tgtEl>
                                        <p:attrNameLst>
                                          <p:attrName>style.visibility</p:attrName>
                                        </p:attrNameLst>
                                      </p:cBhvr>
                                      <p:to>
                                        <p:strVal val="visible"/>
                                      </p:to>
                                    </p:set>
                                    <p:anim calcmode="lin" valueType="num">
                                      <p:cBhvr>
                                        <p:cTn id="79" dur="500" fill="hold"/>
                                        <p:tgtEl>
                                          <p:spTgt spid="19"/>
                                        </p:tgtEl>
                                        <p:attrNameLst>
                                          <p:attrName>ppt_w</p:attrName>
                                        </p:attrNameLst>
                                      </p:cBhvr>
                                      <p:tavLst>
                                        <p:tav tm="0">
                                          <p:val>
                                            <p:fltVal val="0"/>
                                          </p:val>
                                        </p:tav>
                                        <p:tav tm="100000">
                                          <p:val>
                                            <p:strVal val="#ppt_w"/>
                                          </p:val>
                                        </p:tav>
                                      </p:tavLst>
                                    </p:anim>
                                    <p:anim calcmode="lin" valueType="num">
                                      <p:cBhvr>
                                        <p:cTn id="80" dur="500" fill="hold"/>
                                        <p:tgtEl>
                                          <p:spTgt spid="19"/>
                                        </p:tgtEl>
                                        <p:attrNameLst>
                                          <p:attrName>ppt_h</p:attrName>
                                        </p:attrNameLst>
                                      </p:cBhvr>
                                      <p:tavLst>
                                        <p:tav tm="0">
                                          <p:val>
                                            <p:fltVal val="0"/>
                                          </p:val>
                                        </p:tav>
                                        <p:tav tm="100000">
                                          <p:val>
                                            <p:strVal val="#ppt_h"/>
                                          </p:val>
                                        </p:tav>
                                      </p:tavLst>
                                    </p:anim>
                                    <p:animEffect transition="in" filter="fade">
                                      <p:cBhvr>
                                        <p:cTn id="81" dur="500"/>
                                        <p:tgtEl>
                                          <p:spTgt spid="19"/>
                                        </p:tgtEl>
                                      </p:cBhvr>
                                    </p:animEffect>
                                  </p:childTnLst>
                                </p:cTn>
                              </p:par>
                              <p:par>
                                <p:cTn id="82" presetID="22" presetClass="entr" presetSubtype="8" fill="hold" grpId="0" nodeType="withEffect">
                                  <p:stCondLst>
                                    <p:cond delay="500"/>
                                  </p:stCondLst>
                                  <p:childTnLst>
                                    <p:set>
                                      <p:cBhvr>
                                        <p:cTn id="83" dur="1" fill="hold">
                                          <p:stCondLst>
                                            <p:cond delay="0"/>
                                          </p:stCondLst>
                                        </p:cTn>
                                        <p:tgtEl>
                                          <p:spTgt spid="6"/>
                                        </p:tgtEl>
                                        <p:attrNameLst>
                                          <p:attrName>style.visibility</p:attrName>
                                        </p:attrNameLst>
                                      </p:cBhvr>
                                      <p:to>
                                        <p:strVal val="visible"/>
                                      </p:to>
                                    </p:set>
                                    <p:animEffect transition="in" filter="wipe(left)">
                                      <p:cBhvr>
                                        <p:cTn id="84" dur="750"/>
                                        <p:tgtEl>
                                          <p:spTgt spid="6"/>
                                        </p:tgtEl>
                                      </p:cBhvr>
                                    </p:animEffect>
                                  </p:childTnLst>
                                </p:cTn>
                              </p:par>
                              <p:par>
                                <p:cTn id="85" presetID="22" presetClass="entr" presetSubtype="8" fill="hold" grpId="0" nodeType="withEffect">
                                  <p:stCondLst>
                                    <p:cond delay="500"/>
                                  </p:stCondLst>
                                  <p:childTnLst>
                                    <p:set>
                                      <p:cBhvr>
                                        <p:cTn id="86" dur="1" fill="hold">
                                          <p:stCondLst>
                                            <p:cond delay="0"/>
                                          </p:stCondLst>
                                        </p:cTn>
                                        <p:tgtEl>
                                          <p:spTgt spid="7"/>
                                        </p:tgtEl>
                                        <p:attrNameLst>
                                          <p:attrName>style.visibility</p:attrName>
                                        </p:attrNameLst>
                                      </p:cBhvr>
                                      <p:to>
                                        <p:strVal val="visible"/>
                                      </p:to>
                                    </p:set>
                                    <p:animEffect transition="in" filter="wipe(left)">
                                      <p:cBhvr>
                                        <p:cTn id="87"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6" grpId="0"/>
      <p:bldP spid="7" grpId="0"/>
      <p:bldP spid="11" grpId="0"/>
      <p:bldP spid="12" grpId="0"/>
      <p:bldP spid="16" grpId="0"/>
      <p:bldP spid="17" grpId="0"/>
      <p:bldP spid="18" grpId="0"/>
      <p:bldP spid="22" grpId="0" animBg="1"/>
      <p:bldP spid="28" grpId="0"/>
      <p:bldP spid="29" grpId="0"/>
      <p:bldP spid="29" grpId="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extBox 40"/>
          <p:cNvSpPr txBox="1"/>
          <p:nvPr/>
        </p:nvSpPr>
        <p:spPr>
          <a:xfrm>
            <a:off x="6353856" y="4506978"/>
            <a:ext cx="2446325" cy="338554"/>
          </a:xfrm>
          <a:prstGeom prst="rect">
            <a:avLst/>
          </a:prstGeom>
          <a:noFill/>
        </p:spPr>
        <p:txBody>
          <a:bodyPr wrap="square" rtlCol="0">
            <a:spAutoFit/>
          </a:bodyPr>
          <a:lstStyle/>
          <a:p>
            <a:pPr algn="ctr"/>
            <a:r>
              <a:rPr lang="zh-CN" altLang="en-US" sz="1600" b="1" dirty="0">
                <a:solidFill>
                  <a:schemeClr val="accent6">
                    <a:lumMod val="10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行业痛点</a:t>
            </a:r>
          </a:p>
        </p:txBody>
      </p:sp>
      <p:cxnSp>
        <p:nvCxnSpPr>
          <p:cNvPr id="55" name="Straight Connector 54"/>
          <p:cNvCxnSpPr/>
          <p:nvPr/>
        </p:nvCxnSpPr>
        <p:spPr>
          <a:xfrm flipH="1">
            <a:off x="6897044" y="4064589"/>
            <a:ext cx="1369115" cy="0"/>
          </a:xfrm>
          <a:prstGeom prst="line">
            <a:avLst/>
          </a:prstGeom>
          <a:ln w="19050" cmpd="sng">
            <a:solidFill>
              <a:schemeClr val="accent6">
                <a:lumMod val="100000"/>
              </a:schemeClr>
            </a:solidFill>
          </a:ln>
          <a:effectLst/>
        </p:spPr>
        <p:style>
          <a:lnRef idx="2">
            <a:schemeClr val="accent1"/>
          </a:lnRef>
          <a:fillRef idx="0">
            <a:schemeClr val="accent1"/>
          </a:fillRef>
          <a:effectRef idx="1">
            <a:schemeClr val="accent1"/>
          </a:effectRef>
          <a:fontRef idx="minor">
            <a:schemeClr val="tx1"/>
          </a:fontRef>
        </p:style>
      </p:cxnSp>
      <p:sp>
        <p:nvSpPr>
          <p:cNvPr id="59" name="TextBox 58"/>
          <p:cNvSpPr txBox="1"/>
          <p:nvPr/>
        </p:nvSpPr>
        <p:spPr>
          <a:xfrm>
            <a:off x="6283080" y="2134509"/>
            <a:ext cx="2446325" cy="420884"/>
          </a:xfrm>
          <a:prstGeom prst="rect">
            <a:avLst/>
          </a:prstGeom>
          <a:noFill/>
        </p:spPr>
        <p:txBody>
          <a:bodyPr wrap="square" rtlCol="0">
            <a:spAutoFit/>
          </a:bodyPr>
          <a:lstStyle/>
          <a:p>
            <a:pPr algn="ctr"/>
            <a:r>
              <a:rPr lang="en-US" sz="2135" b="1" dirty="0">
                <a:solidFill>
                  <a:schemeClr val="accent6">
                    <a:lumMod val="10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THIRD</a:t>
            </a:r>
          </a:p>
        </p:txBody>
      </p:sp>
      <p:cxnSp>
        <p:nvCxnSpPr>
          <p:cNvPr id="65" name="Straight Connector 64"/>
          <p:cNvCxnSpPr/>
          <p:nvPr/>
        </p:nvCxnSpPr>
        <p:spPr>
          <a:xfrm flipH="1">
            <a:off x="6897044" y="2889812"/>
            <a:ext cx="1369115" cy="0"/>
          </a:xfrm>
          <a:prstGeom prst="line">
            <a:avLst/>
          </a:prstGeom>
          <a:ln w="19050" cmpd="sng">
            <a:solidFill>
              <a:schemeClr val="accent6">
                <a:lumMod val="100000"/>
              </a:schemeClr>
            </a:solidFill>
          </a:ln>
          <a:effectLst/>
        </p:spPr>
        <p:style>
          <a:lnRef idx="2">
            <a:schemeClr val="accent1"/>
          </a:lnRef>
          <a:fillRef idx="0">
            <a:schemeClr val="accent1"/>
          </a:fillRef>
          <a:effectRef idx="1">
            <a:schemeClr val="accent1"/>
          </a:effectRef>
          <a:fontRef idx="minor">
            <a:schemeClr val="tx1"/>
          </a:fontRef>
        </p:style>
      </p:cxnSp>
      <p:sp>
        <p:nvSpPr>
          <p:cNvPr id="32" name="TextBox 31"/>
          <p:cNvSpPr txBox="1"/>
          <p:nvPr/>
        </p:nvSpPr>
        <p:spPr>
          <a:xfrm>
            <a:off x="623880" y="4506978"/>
            <a:ext cx="2446325" cy="338554"/>
          </a:xfrm>
          <a:prstGeom prst="rect">
            <a:avLst/>
          </a:prstGeom>
          <a:noFill/>
        </p:spPr>
        <p:txBody>
          <a:bodyPr wrap="square" rtlCol="0">
            <a:spAutoFit/>
          </a:bodyPr>
          <a:lstStyle/>
          <a:p>
            <a:pPr algn="ctr"/>
            <a:r>
              <a:rPr lang="zh-CN" altLang="en-US" sz="1600" b="1" dirty="0">
                <a:solidFill>
                  <a:schemeClr val="accent6">
                    <a:lumMod val="10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行业痛点</a:t>
            </a:r>
          </a:p>
        </p:txBody>
      </p:sp>
      <p:sp>
        <p:nvSpPr>
          <p:cNvPr id="33" name="TextBox 32"/>
          <p:cNvSpPr txBox="1"/>
          <p:nvPr/>
        </p:nvSpPr>
        <p:spPr>
          <a:xfrm>
            <a:off x="709565" y="4911219"/>
            <a:ext cx="2228289" cy="784830"/>
          </a:xfrm>
          <a:prstGeom prst="rect">
            <a:avLst/>
          </a:prstGeom>
          <a:noFill/>
        </p:spPr>
        <p:txBody>
          <a:bodyPr wrap="square" rtlCol="0">
            <a:spAutoFit/>
          </a:bodyPr>
          <a:lstStyle/>
          <a:p>
            <a:pPr algn="ctr">
              <a:lnSpc>
                <a:spcPct val="125000"/>
              </a:lnSpc>
            </a:pPr>
            <a:r>
              <a:rPr lang="zh-CN" altLang="en-US" sz="1200" dirty="0">
                <a:solidFill>
                  <a:schemeClr val="tx1">
                    <a:lumMod val="65000"/>
                    <a:lumOff val="35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您的内容打在这里，或者通过复制您的文本后，在此框中选择粘贴</a:t>
            </a:r>
            <a:endParaRPr lang="en-US" altLang="zh-CN" sz="1200" dirty="0">
              <a:solidFill>
                <a:schemeClr val="tx1">
                  <a:lumMod val="65000"/>
                  <a:lumOff val="35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cxnSp>
        <p:nvCxnSpPr>
          <p:cNvPr id="52" name="Straight Connector 51"/>
          <p:cNvCxnSpPr/>
          <p:nvPr/>
        </p:nvCxnSpPr>
        <p:spPr>
          <a:xfrm flipH="1">
            <a:off x="1134292" y="4085108"/>
            <a:ext cx="1369115" cy="0"/>
          </a:xfrm>
          <a:prstGeom prst="line">
            <a:avLst/>
          </a:prstGeom>
          <a:ln w="19050" cmpd="sng">
            <a:solidFill>
              <a:schemeClr val="accent6">
                <a:lumMod val="100000"/>
              </a:schemeClr>
            </a:solidFill>
          </a:ln>
          <a:effectLst/>
        </p:spPr>
        <p:style>
          <a:lnRef idx="2">
            <a:schemeClr val="accent1"/>
          </a:lnRef>
          <a:fillRef idx="0">
            <a:schemeClr val="accent1"/>
          </a:fillRef>
          <a:effectRef idx="1">
            <a:schemeClr val="accent1"/>
          </a:effectRef>
          <a:fontRef idx="minor">
            <a:schemeClr val="tx1"/>
          </a:fontRef>
        </p:style>
      </p:cxnSp>
      <p:sp>
        <p:nvSpPr>
          <p:cNvPr id="57" name="TextBox 56"/>
          <p:cNvSpPr txBox="1"/>
          <p:nvPr/>
        </p:nvSpPr>
        <p:spPr>
          <a:xfrm>
            <a:off x="623880" y="2134509"/>
            <a:ext cx="2446325" cy="420884"/>
          </a:xfrm>
          <a:prstGeom prst="rect">
            <a:avLst/>
          </a:prstGeom>
          <a:noFill/>
        </p:spPr>
        <p:txBody>
          <a:bodyPr wrap="square" rtlCol="0">
            <a:spAutoFit/>
          </a:bodyPr>
          <a:lstStyle/>
          <a:p>
            <a:pPr algn="ctr"/>
            <a:r>
              <a:rPr lang="en-US" sz="2135" b="1" dirty="0">
                <a:solidFill>
                  <a:schemeClr val="accent6">
                    <a:lumMod val="10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FIRST</a:t>
            </a:r>
          </a:p>
        </p:txBody>
      </p:sp>
      <p:cxnSp>
        <p:nvCxnSpPr>
          <p:cNvPr id="63" name="Straight Connector 62"/>
          <p:cNvCxnSpPr/>
          <p:nvPr/>
        </p:nvCxnSpPr>
        <p:spPr>
          <a:xfrm flipH="1">
            <a:off x="1134292" y="2889812"/>
            <a:ext cx="1369115" cy="0"/>
          </a:xfrm>
          <a:prstGeom prst="line">
            <a:avLst/>
          </a:prstGeom>
          <a:ln w="19050" cmpd="sng">
            <a:solidFill>
              <a:schemeClr val="accent6">
                <a:lumMod val="100000"/>
              </a:schemeClr>
            </a:solidFill>
          </a:ln>
          <a:effectLst/>
        </p:spPr>
        <p:style>
          <a:lnRef idx="2">
            <a:schemeClr val="accent1"/>
          </a:lnRef>
          <a:fillRef idx="0">
            <a:schemeClr val="accent1"/>
          </a:fillRef>
          <a:effectRef idx="1">
            <a:schemeClr val="accent1"/>
          </a:effectRef>
          <a:fontRef idx="minor">
            <a:schemeClr val="tx1"/>
          </a:fontRef>
        </p:style>
      </p:cxnSp>
      <p:sp>
        <p:nvSpPr>
          <p:cNvPr id="71" name="TextBox 70"/>
          <p:cNvSpPr txBox="1"/>
          <p:nvPr/>
        </p:nvSpPr>
        <p:spPr>
          <a:xfrm>
            <a:off x="8990875" y="4506978"/>
            <a:ext cx="2742216" cy="338554"/>
          </a:xfrm>
          <a:prstGeom prst="rect">
            <a:avLst/>
          </a:prstGeom>
          <a:noFill/>
        </p:spPr>
        <p:txBody>
          <a:bodyPr wrap="square" rtlCol="0">
            <a:spAutoFit/>
          </a:bodyPr>
          <a:lstStyle/>
          <a:p>
            <a:pPr algn="ctr"/>
            <a:r>
              <a:rPr lang="zh-CN" altLang="en-US" sz="1600" b="1" dirty="0">
                <a:solidFill>
                  <a:schemeClr val="accent4">
                    <a:lumMod val="10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行业痛点</a:t>
            </a:r>
          </a:p>
        </p:txBody>
      </p:sp>
      <p:cxnSp>
        <p:nvCxnSpPr>
          <p:cNvPr id="74" name="Straight Connector 73"/>
          <p:cNvCxnSpPr/>
          <p:nvPr/>
        </p:nvCxnSpPr>
        <p:spPr>
          <a:xfrm flipH="1">
            <a:off x="9677425" y="4064589"/>
            <a:ext cx="1369115" cy="0"/>
          </a:xfrm>
          <a:prstGeom prst="line">
            <a:avLst/>
          </a:prstGeom>
          <a:ln w="19050" cmpd="sng">
            <a:solidFill>
              <a:schemeClr val="accent4">
                <a:lumMod val="100000"/>
              </a:schemeClr>
            </a:solidFill>
          </a:ln>
          <a:effectLst/>
        </p:spPr>
        <p:style>
          <a:lnRef idx="2">
            <a:schemeClr val="accent1"/>
          </a:lnRef>
          <a:fillRef idx="0">
            <a:schemeClr val="accent1"/>
          </a:fillRef>
          <a:effectRef idx="1">
            <a:schemeClr val="accent1"/>
          </a:effectRef>
          <a:fontRef idx="minor">
            <a:schemeClr val="tx1"/>
          </a:fontRef>
        </p:style>
      </p:cxnSp>
      <p:sp>
        <p:nvSpPr>
          <p:cNvPr id="69" name="TextBox 68"/>
          <p:cNvSpPr txBox="1"/>
          <p:nvPr/>
        </p:nvSpPr>
        <p:spPr>
          <a:xfrm>
            <a:off x="9138820" y="2134509"/>
            <a:ext cx="2446325" cy="420884"/>
          </a:xfrm>
          <a:prstGeom prst="rect">
            <a:avLst/>
          </a:prstGeom>
          <a:noFill/>
        </p:spPr>
        <p:txBody>
          <a:bodyPr wrap="square" rtlCol="0">
            <a:spAutoFit/>
          </a:bodyPr>
          <a:lstStyle/>
          <a:p>
            <a:pPr algn="ctr"/>
            <a:r>
              <a:rPr lang="en-US" sz="2135" b="1" dirty="0">
                <a:solidFill>
                  <a:schemeClr val="accent4">
                    <a:lumMod val="10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FOURTH</a:t>
            </a:r>
          </a:p>
        </p:txBody>
      </p:sp>
      <p:cxnSp>
        <p:nvCxnSpPr>
          <p:cNvPr id="70" name="Straight Connector 69"/>
          <p:cNvCxnSpPr/>
          <p:nvPr/>
        </p:nvCxnSpPr>
        <p:spPr>
          <a:xfrm flipH="1">
            <a:off x="9677425" y="2889812"/>
            <a:ext cx="1369115" cy="0"/>
          </a:xfrm>
          <a:prstGeom prst="line">
            <a:avLst/>
          </a:prstGeom>
          <a:ln w="19050" cmpd="sng">
            <a:solidFill>
              <a:schemeClr val="accent4">
                <a:lumMod val="100000"/>
              </a:schemeClr>
            </a:solidFill>
          </a:ln>
          <a:effectLst/>
        </p:spPr>
        <p:style>
          <a:lnRef idx="2">
            <a:schemeClr val="accent1"/>
          </a:lnRef>
          <a:fillRef idx="0">
            <a:schemeClr val="accent1"/>
          </a:fillRef>
          <a:effectRef idx="1">
            <a:schemeClr val="accent1"/>
          </a:effectRef>
          <a:fontRef idx="minor">
            <a:schemeClr val="tx1"/>
          </a:fontRef>
        </p:style>
      </p:cxnSp>
      <p:sp>
        <p:nvSpPr>
          <p:cNvPr id="37" name="TextBox 36"/>
          <p:cNvSpPr txBox="1"/>
          <p:nvPr/>
        </p:nvSpPr>
        <p:spPr>
          <a:xfrm>
            <a:off x="3356593" y="4506978"/>
            <a:ext cx="2817140" cy="338554"/>
          </a:xfrm>
          <a:prstGeom prst="rect">
            <a:avLst/>
          </a:prstGeom>
          <a:noFill/>
        </p:spPr>
        <p:txBody>
          <a:bodyPr wrap="square" rtlCol="0">
            <a:spAutoFit/>
          </a:bodyPr>
          <a:lstStyle/>
          <a:p>
            <a:pPr algn="ctr"/>
            <a:r>
              <a:rPr lang="zh-CN" altLang="en-US" sz="1600" b="1" dirty="0">
                <a:solidFill>
                  <a:schemeClr val="accent4">
                    <a:lumMod val="10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行业痛点</a:t>
            </a:r>
          </a:p>
        </p:txBody>
      </p:sp>
      <p:cxnSp>
        <p:nvCxnSpPr>
          <p:cNvPr id="54" name="Straight Connector 53"/>
          <p:cNvCxnSpPr/>
          <p:nvPr/>
        </p:nvCxnSpPr>
        <p:spPr>
          <a:xfrm flipH="1">
            <a:off x="4046965" y="4064589"/>
            <a:ext cx="1369115" cy="0"/>
          </a:xfrm>
          <a:prstGeom prst="line">
            <a:avLst/>
          </a:prstGeom>
          <a:ln w="19050" cmpd="sng">
            <a:solidFill>
              <a:schemeClr val="accent4">
                <a:lumMod val="100000"/>
              </a:schemeClr>
            </a:solidFill>
          </a:ln>
          <a:effectLst/>
        </p:spPr>
        <p:style>
          <a:lnRef idx="2">
            <a:schemeClr val="accent1"/>
          </a:lnRef>
          <a:fillRef idx="0">
            <a:schemeClr val="accent1"/>
          </a:fillRef>
          <a:effectRef idx="1">
            <a:schemeClr val="accent1"/>
          </a:effectRef>
          <a:fontRef idx="minor">
            <a:schemeClr val="tx1"/>
          </a:fontRef>
        </p:style>
      </p:cxnSp>
      <p:sp>
        <p:nvSpPr>
          <p:cNvPr id="58" name="TextBox 57"/>
          <p:cNvSpPr txBox="1"/>
          <p:nvPr/>
        </p:nvSpPr>
        <p:spPr>
          <a:xfrm>
            <a:off x="3472448" y="2134509"/>
            <a:ext cx="2446325" cy="420884"/>
          </a:xfrm>
          <a:prstGeom prst="rect">
            <a:avLst/>
          </a:prstGeom>
          <a:noFill/>
          <a:ln>
            <a:noFill/>
          </a:ln>
        </p:spPr>
        <p:txBody>
          <a:bodyPr wrap="square" rtlCol="0">
            <a:spAutoFit/>
          </a:bodyPr>
          <a:lstStyle/>
          <a:p>
            <a:pPr algn="ctr"/>
            <a:r>
              <a:rPr lang="en-US" sz="2135" b="1" dirty="0">
                <a:solidFill>
                  <a:schemeClr val="accent4">
                    <a:lumMod val="10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SECOND</a:t>
            </a:r>
          </a:p>
        </p:txBody>
      </p:sp>
      <p:cxnSp>
        <p:nvCxnSpPr>
          <p:cNvPr id="64" name="Straight Connector 63"/>
          <p:cNvCxnSpPr/>
          <p:nvPr/>
        </p:nvCxnSpPr>
        <p:spPr>
          <a:xfrm flipH="1">
            <a:off x="4046965" y="2889812"/>
            <a:ext cx="1369115" cy="0"/>
          </a:xfrm>
          <a:prstGeom prst="line">
            <a:avLst/>
          </a:prstGeom>
          <a:ln w="19050" cmpd="sng">
            <a:solidFill>
              <a:schemeClr val="accent4">
                <a:lumMod val="100000"/>
              </a:schemeClr>
            </a:solidFill>
          </a:ln>
          <a:effectLst/>
        </p:spPr>
        <p:style>
          <a:lnRef idx="2">
            <a:schemeClr val="accent1"/>
          </a:lnRef>
          <a:fillRef idx="0">
            <a:schemeClr val="accent1"/>
          </a:fillRef>
          <a:effectRef idx="1">
            <a:schemeClr val="accent1"/>
          </a:effectRef>
          <a:fontRef idx="minor">
            <a:schemeClr val="tx1"/>
          </a:fontRef>
        </p:style>
      </p:cxnSp>
      <p:sp>
        <p:nvSpPr>
          <p:cNvPr id="51" name="TextBox 50"/>
          <p:cNvSpPr txBox="1"/>
          <p:nvPr/>
        </p:nvSpPr>
        <p:spPr>
          <a:xfrm>
            <a:off x="3576041" y="4911219"/>
            <a:ext cx="2228289" cy="784830"/>
          </a:xfrm>
          <a:prstGeom prst="rect">
            <a:avLst/>
          </a:prstGeom>
          <a:noFill/>
        </p:spPr>
        <p:txBody>
          <a:bodyPr wrap="square" rtlCol="0">
            <a:spAutoFit/>
          </a:bodyPr>
          <a:lstStyle/>
          <a:p>
            <a:pPr algn="ctr">
              <a:lnSpc>
                <a:spcPct val="125000"/>
              </a:lnSpc>
            </a:pPr>
            <a:r>
              <a:rPr lang="zh-CN" altLang="en-US" sz="1200" dirty="0">
                <a:solidFill>
                  <a:schemeClr val="tx1">
                    <a:lumMod val="65000"/>
                    <a:lumOff val="35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您的内容打在这里，或者通过复制您的文本后，在此框中选择粘贴</a:t>
            </a:r>
            <a:endParaRPr lang="en-US" altLang="zh-CN" sz="1200" dirty="0">
              <a:solidFill>
                <a:schemeClr val="tx1">
                  <a:lumMod val="65000"/>
                  <a:lumOff val="35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53" name="TextBox 52"/>
          <p:cNvSpPr txBox="1"/>
          <p:nvPr/>
        </p:nvSpPr>
        <p:spPr>
          <a:xfrm>
            <a:off x="6418785" y="4885230"/>
            <a:ext cx="2228289" cy="784830"/>
          </a:xfrm>
          <a:prstGeom prst="rect">
            <a:avLst/>
          </a:prstGeom>
          <a:noFill/>
        </p:spPr>
        <p:txBody>
          <a:bodyPr wrap="square" rtlCol="0">
            <a:spAutoFit/>
          </a:bodyPr>
          <a:lstStyle/>
          <a:p>
            <a:pPr algn="ctr">
              <a:lnSpc>
                <a:spcPct val="125000"/>
              </a:lnSpc>
            </a:pPr>
            <a:r>
              <a:rPr lang="zh-CN" altLang="en-US" sz="1200" dirty="0">
                <a:solidFill>
                  <a:schemeClr val="tx1">
                    <a:lumMod val="65000"/>
                    <a:lumOff val="35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您的内容打在这里，或者通过复制您的文本后，在此框中选择粘贴</a:t>
            </a:r>
            <a:endParaRPr lang="en-US" altLang="zh-CN" sz="1200" dirty="0">
              <a:solidFill>
                <a:schemeClr val="tx1">
                  <a:lumMod val="65000"/>
                  <a:lumOff val="35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56" name="TextBox 55"/>
          <p:cNvSpPr txBox="1"/>
          <p:nvPr/>
        </p:nvSpPr>
        <p:spPr>
          <a:xfrm>
            <a:off x="9206501" y="4837369"/>
            <a:ext cx="2228289" cy="784830"/>
          </a:xfrm>
          <a:prstGeom prst="rect">
            <a:avLst/>
          </a:prstGeom>
          <a:noFill/>
        </p:spPr>
        <p:txBody>
          <a:bodyPr wrap="square" rtlCol="0">
            <a:spAutoFit/>
          </a:bodyPr>
          <a:lstStyle/>
          <a:p>
            <a:pPr algn="ctr">
              <a:lnSpc>
                <a:spcPct val="125000"/>
              </a:lnSpc>
            </a:pPr>
            <a:r>
              <a:rPr lang="zh-CN" altLang="en-US" sz="1200" dirty="0">
                <a:solidFill>
                  <a:schemeClr val="tx1">
                    <a:lumMod val="65000"/>
                    <a:lumOff val="35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您的内容打在这里，或者通过复制您的文本后，在此框中选择粘贴</a:t>
            </a:r>
            <a:endParaRPr lang="en-US" altLang="zh-CN" sz="1200" dirty="0">
              <a:solidFill>
                <a:schemeClr val="tx1">
                  <a:lumMod val="65000"/>
                  <a:lumOff val="35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60" name="Freeform 181"/>
          <p:cNvSpPr>
            <a:spLocks noEditPoints="1"/>
          </p:cNvSpPr>
          <p:nvPr/>
        </p:nvSpPr>
        <p:spPr bwMode="auto">
          <a:xfrm>
            <a:off x="4501582" y="3244909"/>
            <a:ext cx="472108" cy="473508"/>
          </a:xfrm>
          <a:custGeom>
            <a:avLst/>
            <a:gdLst>
              <a:gd name="T0" fmla="*/ 168 w 185"/>
              <a:gd name="T1" fmla="*/ 0 h 186"/>
              <a:gd name="T2" fmla="*/ 16 w 185"/>
              <a:gd name="T3" fmla="*/ 0 h 186"/>
              <a:gd name="T4" fmla="*/ 0 w 185"/>
              <a:gd name="T5" fmla="*/ 17 h 186"/>
              <a:gd name="T6" fmla="*/ 0 w 185"/>
              <a:gd name="T7" fmla="*/ 144 h 186"/>
              <a:gd name="T8" fmla="*/ 16 w 185"/>
              <a:gd name="T9" fmla="*/ 161 h 186"/>
              <a:gd name="T10" fmla="*/ 75 w 185"/>
              <a:gd name="T11" fmla="*/ 161 h 186"/>
              <a:gd name="T12" fmla="*/ 75 w 185"/>
              <a:gd name="T13" fmla="*/ 177 h 186"/>
              <a:gd name="T14" fmla="*/ 63 w 185"/>
              <a:gd name="T15" fmla="*/ 177 h 186"/>
              <a:gd name="T16" fmla="*/ 59 w 185"/>
              <a:gd name="T17" fmla="*/ 182 h 186"/>
              <a:gd name="T18" fmla="*/ 63 w 185"/>
              <a:gd name="T19" fmla="*/ 186 h 186"/>
              <a:gd name="T20" fmla="*/ 122 w 185"/>
              <a:gd name="T21" fmla="*/ 186 h 186"/>
              <a:gd name="T22" fmla="*/ 126 w 185"/>
              <a:gd name="T23" fmla="*/ 182 h 186"/>
              <a:gd name="T24" fmla="*/ 122 w 185"/>
              <a:gd name="T25" fmla="*/ 177 h 186"/>
              <a:gd name="T26" fmla="*/ 109 w 185"/>
              <a:gd name="T27" fmla="*/ 177 h 186"/>
              <a:gd name="T28" fmla="*/ 109 w 185"/>
              <a:gd name="T29" fmla="*/ 161 h 186"/>
              <a:gd name="T30" fmla="*/ 168 w 185"/>
              <a:gd name="T31" fmla="*/ 161 h 186"/>
              <a:gd name="T32" fmla="*/ 185 w 185"/>
              <a:gd name="T33" fmla="*/ 144 h 186"/>
              <a:gd name="T34" fmla="*/ 185 w 185"/>
              <a:gd name="T35" fmla="*/ 17 h 186"/>
              <a:gd name="T36" fmla="*/ 168 w 185"/>
              <a:gd name="T37" fmla="*/ 0 h 186"/>
              <a:gd name="T38" fmla="*/ 101 w 185"/>
              <a:gd name="T39" fmla="*/ 177 h 186"/>
              <a:gd name="T40" fmla="*/ 84 w 185"/>
              <a:gd name="T41" fmla="*/ 177 h 186"/>
              <a:gd name="T42" fmla="*/ 84 w 185"/>
              <a:gd name="T43" fmla="*/ 161 h 186"/>
              <a:gd name="T44" fmla="*/ 101 w 185"/>
              <a:gd name="T45" fmla="*/ 161 h 186"/>
              <a:gd name="T46" fmla="*/ 101 w 185"/>
              <a:gd name="T47" fmla="*/ 177 h 186"/>
              <a:gd name="T48" fmla="*/ 177 w 185"/>
              <a:gd name="T49" fmla="*/ 144 h 186"/>
              <a:gd name="T50" fmla="*/ 168 w 185"/>
              <a:gd name="T51" fmla="*/ 152 h 186"/>
              <a:gd name="T52" fmla="*/ 16 w 185"/>
              <a:gd name="T53" fmla="*/ 152 h 186"/>
              <a:gd name="T54" fmla="*/ 8 w 185"/>
              <a:gd name="T55" fmla="*/ 144 h 186"/>
              <a:gd name="T56" fmla="*/ 8 w 185"/>
              <a:gd name="T57" fmla="*/ 135 h 186"/>
              <a:gd name="T58" fmla="*/ 177 w 185"/>
              <a:gd name="T59" fmla="*/ 135 h 186"/>
              <a:gd name="T60" fmla="*/ 177 w 185"/>
              <a:gd name="T61" fmla="*/ 144 h 186"/>
              <a:gd name="T62" fmla="*/ 177 w 185"/>
              <a:gd name="T63" fmla="*/ 127 h 186"/>
              <a:gd name="T64" fmla="*/ 8 w 185"/>
              <a:gd name="T65" fmla="*/ 127 h 186"/>
              <a:gd name="T66" fmla="*/ 8 w 185"/>
              <a:gd name="T67" fmla="*/ 17 h 186"/>
              <a:gd name="T68" fmla="*/ 16 w 185"/>
              <a:gd name="T69" fmla="*/ 9 h 186"/>
              <a:gd name="T70" fmla="*/ 168 w 185"/>
              <a:gd name="T71" fmla="*/ 9 h 186"/>
              <a:gd name="T72" fmla="*/ 177 w 185"/>
              <a:gd name="T73" fmla="*/ 17 h 186"/>
              <a:gd name="T74" fmla="*/ 177 w 185"/>
              <a:gd name="T75" fmla="*/ 127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85" h="186">
                <a:moveTo>
                  <a:pt x="168" y="0"/>
                </a:moveTo>
                <a:cubicBezTo>
                  <a:pt x="16" y="0"/>
                  <a:pt x="16" y="0"/>
                  <a:pt x="16" y="0"/>
                </a:cubicBezTo>
                <a:cubicBezTo>
                  <a:pt x="7" y="0"/>
                  <a:pt x="0" y="8"/>
                  <a:pt x="0" y="17"/>
                </a:cubicBezTo>
                <a:cubicBezTo>
                  <a:pt x="0" y="144"/>
                  <a:pt x="0" y="144"/>
                  <a:pt x="0" y="144"/>
                </a:cubicBezTo>
                <a:cubicBezTo>
                  <a:pt x="0" y="153"/>
                  <a:pt x="7" y="161"/>
                  <a:pt x="16" y="161"/>
                </a:cubicBezTo>
                <a:cubicBezTo>
                  <a:pt x="75" y="161"/>
                  <a:pt x="75" y="161"/>
                  <a:pt x="75" y="161"/>
                </a:cubicBezTo>
                <a:cubicBezTo>
                  <a:pt x="75" y="177"/>
                  <a:pt x="75" y="177"/>
                  <a:pt x="75" y="177"/>
                </a:cubicBezTo>
                <a:cubicBezTo>
                  <a:pt x="63" y="177"/>
                  <a:pt x="63" y="177"/>
                  <a:pt x="63" y="177"/>
                </a:cubicBezTo>
                <a:cubicBezTo>
                  <a:pt x="60" y="177"/>
                  <a:pt x="59" y="179"/>
                  <a:pt x="59" y="182"/>
                </a:cubicBezTo>
                <a:cubicBezTo>
                  <a:pt x="59" y="184"/>
                  <a:pt x="60" y="186"/>
                  <a:pt x="63" y="186"/>
                </a:cubicBezTo>
                <a:cubicBezTo>
                  <a:pt x="122" y="186"/>
                  <a:pt x="122" y="186"/>
                  <a:pt x="122" y="186"/>
                </a:cubicBezTo>
                <a:cubicBezTo>
                  <a:pt x="124" y="186"/>
                  <a:pt x="126" y="184"/>
                  <a:pt x="126" y="182"/>
                </a:cubicBezTo>
                <a:cubicBezTo>
                  <a:pt x="126" y="179"/>
                  <a:pt x="124" y="177"/>
                  <a:pt x="122" y="177"/>
                </a:cubicBezTo>
                <a:cubicBezTo>
                  <a:pt x="109" y="177"/>
                  <a:pt x="109" y="177"/>
                  <a:pt x="109" y="177"/>
                </a:cubicBezTo>
                <a:cubicBezTo>
                  <a:pt x="109" y="161"/>
                  <a:pt x="109" y="161"/>
                  <a:pt x="109" y="161"/>
                </a:cubicBezTo>
                <a:cubicBezTo>
                  <a:pt x="168" y="161"/>
                  <a:pt x="168" y="161"/>
                  <a:pt x="168" y="161"/>
                </a:cubicBezTo>
                <a:cubicBezTo>
                  <a:pt x="178" y="161"/>
                  <a:pt x="185" y="153"/>
                  <a:pt x="185" y="144"/>
                </a:cubicBezTo>
                <a:cubicBezTo>
                  <a:pt x="185" y="17"/>
                  <a:pt x="185" y="17"/>
                  <a:pt x="185" y="17"/>
                </a:cubicBezTo>
                <a:cubicBezTo>
                  <a:pt x="185" y="8"/>
                  <a:pt x="178" y="0"/>
                  <a:pt x="168" y="0"/>
                </a:cubicBezTo>
                <a:close/>
                <a:moveTo>
                  <a:pt x="101" y="177"/>
                </a:moveTo>
                <a:cubicBezTo>
                  <a:pt x="84" y="177"/>
                  <a:pt x="84" y="177"/>
                  <a:pt x="84" y="177"/>
                </a:cubicBezTo>
                <a:cubicBezTo>
                  <a:pt x="84" y="161"/>
                  <a:pt x="84" y="161"/>
                  <a:pt x="84" y="161"/>
                </a:cubicBezTo>
                <a:cubicBezTo>
                  <a:pt x="101" y="161"/>
                  <a:pt x="101" y="161"/>
                  <a:pt x="101" y="161"/>
                </a:cubicBezTo>
                <a:lnTo>
                  <a:pt x="101" y="177"/>
                </a:lnTo>
                <a:close/>
                <a:moveTo>
                  <a:pt x="177" y="144"/>
                </a:moveTo>
                <a:cubicBezTo>
                  <a:pt x="177" y="148"/>
                  <a:pt x="173" y="152"/>
                  <a:pt x="168" y="152"/>
                </a:cubicBezTo>
                <a:cubicBezTo>
                  <a:pt x="16" y="152"/>
                  <a:pt x="16" y="152"/>
                  <a:pt x="16" y="152"/>
                </a:cubicBezTo>
                <a:cubicBezTo>
                  <a:pt x="12" y="152"/>
                  <a:pt x="8" y="148"/>
                  <a:pt x="8" y="144"/>
                </a:cubicBezTo>
                <a:cubicBezTo>
                  <a:pt x="8" y="135"/>
                  <a:pt x="8" y="135"/>
                  <a:pt x="8" y="135"/>
                </a:cubicBezTo>
                <a:cubicBezTo>
                  <a:pt x="177" y="135"/>
                  <a:pt x="177" y="135"/>
                  <a:pt x="177" y="135"/>
                </a:cubicBezTo>
                <a:lnTo>
                  <a:pt x="177" y="144"/>
                </a:lnTo>
                <a:close/>
                <a:moveTo>
                  <a:pt x="177" y="127"/>
                </a:moveTo>
                <a:cubicBezTo>
                  <a:pt x="8" y="127"/>
                  <a:pt x="8" y="127"/>
                  <a:pt x="8" y="127"/>
                </a:cubicBezTo>
                <a:cubicBezTo>
                  <a:pt x="8" y="17"/>
                  <a:pt x="8" y="17"/>
                  <a:pt x="8" y="17"/>
                </a:cubicBezTo>
                <a:cubicBezTo>
                  <a:pt x="8" y="13"/>
                  <a:pt x="12" y="9"/>
                  <a:pt x="16" y="9"/>
                </a:cubicBezTo>
                <a:cubicBezTo>
                  <a:pt x="168" y="9"/>
                  <a:pt x="168" y="9"/>
                  <a:pt x="168" y="9"/>
                </a:cubicBezTo>
                <a:cubicBezTo>
                  <a:pt x="173" y="9"/>
                  <a:pt x="177" y="13"/>
                  <a:pt x="177" y="17"/>
                </a:cubicBezTo>
                <a:lnTo>
                  <a:pt x="177" y="127"/>
                </a:lnTo>
                <a:close/>
              </a:path>
            </a:pathLst>
          </a:custGeom>
          <a:solidFill>
            <a:schemeClr val="accent4">
              <a:lumMod val="100000"/>
            </a:schemeClr>
          </a:solidFill>
          <a:ln>
            <a:noFill/>
          </a:ln>
        </p:spPr>
        <p:txBody>
          <a:bodyPr vert="horz" wrap="square" lIns="91440" tIns="45720" rIns="91440" bIns="45720" numCol="1" anchor="t" anchorCtr="0" compatLnSpc="1"/>
          <a:lstStyle/>
          <a:p>
            <a:endParaRPr lang="en-US" dirty="0">
              <a:solidFill>
                <a:schemeClr val="bg2">
                  <a:lumMod val="60000"/>
                  <a:lumOff val="4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61" name="Freeform 500"/>
          <p:cNvSpPr>
            <a:spLocks noChangeAspect="1" noEditPoints="1"/>
          </p:cNvSpPr>
          <p:nvPr/>
        </p:nvSpPr>
        <p:spPr bwMode="auto">
          <a:xfrm>
            <a:off x="7326583" y="3244909"/>
            <a:ext cx="479972" cy="479972"/>
          </a:xfrm>
          <a:custGeom>
            <a:avLst/>
            <a:gdLst>
              <a:gd name="T0" fmla="*/ 152 w 186"/>
              <a:gd name="T1" fmla="*/ 55 h 186"/>
              <a:gd name="T2" fmla="*/ 127 w 186"/>
              <a:gd name="T3" fmla="*/ 55 h 186"/>
              <a:gd name="T4" fmla="*/ 140 w 186"/>
              <a:gd name="T5" fmla="*/ 51 h 186"/>
              <a:gd name="T6" fmla="*/ 140 w 186"/>
              <a:gd name="T7" fmla="*/ 60 h 186"/>
              <a:gd name="T8" fmla="*/ 140 w 186"/>
              <a:gd name="T9" fmla="*/ 51 h 186"/>
              <a:gd name="T10" fmla="*/ 102 w 186"/>
              <a:gd name="T11" fmla="*/ 9 h 186"/>
              <a:gd name="T12" fmla="*/ 85 w 186"/>
              <a:gd name="T13" fmla="*/ 9 h 186"/>
              <a:gd name="T14" fmla="*/ 0 w 186"/>
              <a:gd name="T15" fmla="*/ 17 h 186"/>
              <a:gd name="T16" fmla="*/ 9 w 186"/>
              <a:gd name="T17" fmla="*/ 34 h 186"/>
              <a:gd name="T18" fmla="*/ 17 w 186"/>
              <a:gd name="T19" fmla="*/ 144 h 186"/>
              <a:gd name="T20" fmla="*/ 89 w 186"/>
              <a:gd name="T21" fmla="*/ 155 h 186"/>
              <a:gd name="T22" fmla="*/ 64 w 186"/>
              <a:gd name="T23" fmla="*/ 182 h 186"/>
              <a:gd name="T24" fmla="*/ 71 w 186"/>
              <a:gd name="T25" fmla="*/ 185 h 186"/>
              <a:gd name="T26" fmla="*/ 116 w 186"/>
              <a:gd name="T27" fmla="*/ 185 h 186"/>
              <a:gd name="T28" fmla="*/ 123 w 186"/>
              <a:gd name="T29" fmla="*/ 182 h 186"/>
              <a:gd name="T30" fmla="*/ 97 w 186"/>
              <a:gd name="T31" fmla="*/ 155 h 186"/>
              <a:gd name="T32" fmla="*/ 169 w 186"/>
              <a:gd name="T33" fmla="*/ 144 h 186"/>
              <a:gd name="T34" fmla="*/ 178 w 186"/>
              <a:gd name="T35" fmla="*/ 34 h 186"/>
              <a:gd name="T36" fmla="*/ 186 w 186"/>
              <a:gd name="T37" fmla="*/ 17 h 186"/>
              <a:gd name="T38" fmla="*/ 169 w 186"/>
              <a:gd name="T39" fmla="*/ 135 h 186"/>
              <a:gd name="T40" fmla="*/ 17 w 186"/>
              <a:gd name="T41" fmla="*/ 34 h 186"/>
              <a:gd name="T42" fmla="*/ 169 w 186"/>
              <a:gd name="T43" fmla="*/ 135 h 186"/>
              <a:gd name="T44" fmla="*/ 9 w 186"/>
              <a:gd name="T45" fmla="*/ 26 h 186"/>
              <a:gd name="T46" fmla="*/ 178 w 186"/>
              <a:gd name="T47" fmla="*/ 17 h 186"/>
              <a:gd name="T48" fmla="*/ 38 w 186"/>
              <a:gd name="T49" fmla="*/ 119 h 186"/>
              <a:gd name="T50" fmla="*/ 152 w 186"/>
              <a:gd name="T51" fmla="*/ 114 h 186"/>
              <a:gd name="T52" fmla="*/ 151 w 186"/>
              <a:gd name="T53" fmla="*/ 112 h 186"/>
              <a:gd name="T54" fmla="*/ 126 w 186"/>
              <a:gd name="T55" fmla="*/ 78 h 186"/>
              <a:gd name="T56" fmla="*/ 120 w 186"/>
              <a:gd name="T57" fmla="*/ 78 h 186"/>
              <a:gd name="T58" fmla="*/ 75 w 186"/>
              <a:gd name="T59" fmla="*/ 61 h 186"/>
              <a:gd name="T60" fmla="*/ 69 w 186"/>
              <a:gd name="T61" fmla="*/ 61 h 186"/>
              <a:gd name="T62" fmla="*/ 35 w 186"/>
              <a:gd name="T63" fmla="*/ 112 h 186"/>
              <a:gd name="T64" fmla="*/ 34 w 186"/>
              <a:gd name="T65" fmla="*/ 114 h 186"/>
              <a:gd name="T66" fmla="*/ 73 w 186"/>
              <a:gd name="T67" fmla="*/ 70 h 186"/>
              <a:gd name="T68" fmla="*/ 106 w 186"/>
              <a:gd name="T69" fmla="*/ 102 h 186"/>
              <a:gd name="T70" fmla="*/ 122 w 186"/>
              <a:gd name="T71" fmla="*/ 87 h 186"/>
              <a:gd name="T72" fmla="*/ 46 w 186"/>
              <a:gd name="T73" fmla="*/ 110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86" h="186">
                <a:moveTo>
                  <a:pt x="140" y="68"/>
                </a:moveTo>
                <a:cubicBezTo>
                  <a:pt x="147" y="68"/>
                  <a:pt x="152" y="62"/>
                  <a:pt x="152" y="55"/>
                </a:cubicBezTo>
                <a:cubicBezTo>
                  <a:pt x="152" y="48"/>
                  <a:pt x="147" y="43"/>
                  <a:pt x="140" y="43"/>
                </a:cubicBezTo>
                <a:cubicBezTo>
                  <a:pt x="133" y="43"/>
                  <a:pt x="127" y="48"/>
                  <a:pt x="127" y="55"/>
                </a:cubicBezTo>
                <a:cubicBezTo>
                  <a:pt x="127" y="62"/>
                  <a:pt x="133" y="68"/>
                  <a:pt x="140" y="68"/>
                </a:cubicBezTo>
                <a:close/>
                <a:moveTo>
                  <a:pt x="140" y="51"/>
                </a:moveTo>
                <a:cubicBezTo>
                  <a:pt x="142" y="51"/>
                  <a:pt x="144" y="53"/>
                  <a:pt x="144" y="55"/>
                </a:cubicBezTo>
                <a:cubicBezTo>
                  <a:pt x="144" y="58"/>
                  <a:pt x="142" y="60"/>
                  <a:pt x="140" y="60"/>
                </a:cubicBezTo>
                <a:cubicBezTo>
                  <a:pt x="137" y="60"/>
                  <a:pt x="135" y="58"/>
                  <a:pt x="135" y="55"/>
                </a:cubicBezTo>
                <a:cubicBezTo>
                  <a:pt x="135" y="53"/>
                  <a:pt x="137" y="51"/>
                  <a:pt x="140" y="51"/>
                </a:cubicBezTo>
                <a:close/>
                <a:moveTo>
                  <a:pt x="178" y="9"/>
                </a:moveTo>
                <a:cubicBezTo>
                  <a:pt x="102" y="9"/>
                  <a:pt x="102" y="9"/>
                  <a:pt x="102" y="9"/>
                </a:cubicBezTo>
                <a:cubicBezTo>
                  <a:pt x="102" y="4"/>
                  <a:pt x="98" y="0"/>
                  <a:pt x="93" y="0"/>
                </a:cubicBezTo>
                <a:cubicBezTo>
                  <a:pt x="89" y="0"/>
                  <a:pt x="85" y="4"/>
                  <a:pt x="85" y="9"/>
                </a:cubicBezTo>
                <a:cubicBezTo>
                  <a:pt x="9" y="9"/>
                  <a:pt x="9" y="9"/>
                  <a:pt x="9" y="9"/>
                </a:cubicBezTo>
                <a:cubicBezTo>
                  <a:pt x="4" y="9"/>
                  <a:pt x="0" y="13"/>
                  <a:pt x="0" y="17"/>
                </a:cubicBezTo>
                <a:cubicBezTo>
                  <a:pt x="0" y="26"/>
                  <a:pt x="0" y="26"/>
                  <a:pt x="0" y="26"/>
                </a:cubicBezTo>
                <a:cubicBezTo>
                  <a:pt x="0" y="30"/>
                  <a:pt x="4" y="34"/>
                  <a:pt x="9" y="34"/>
                </a:cubicBezTo>
                <a:cubicBezTo>
                  <a:pt x="9" y="135"/>
                  <a:pt x="9" y="135"/>
                  <a:pt x="9" y="135"/>
                </a:cubicBezTo>
                <a:cubicBezTo>
                  <a:pt x="9" y="140"/>
                  <a:pt x="13" y="144"/>
                  <a:pt x="17" y="144"/>
                </a:cubicBezTo>
                <a:cubicBezTo>
                  <a:pt x="89" y="144"/>
                  <a:pt x="89" y="144"/>
                  <a:pt x="89" y="144"/>
                </a:cubicBezTo>
                <a:cubicBezTo>
                  <a:pt x="89" y="155"/>
                  <a:pt x="89" y="155"/>
                  <a:pt x="89" y="155"/>
                </a:cubicBezTo>
                <a:cubicBezTo>
                  <a:pt x="65" y="179"/>
                  <a:pt x="65" y="179"/>
                  <a:pt x="65" y="179"/>
                </a:cubicBezTo>
                <a:cubicBezTo>
                  <a:pt x="64" y="180"/>
                  <a:pt x="64" y="181"/>
                  <a:pt x="64" y="182"/>
                </a:cubicBezTo>
                <a:cubicBezTo>
                  <a:pt x="64" y="184"/>
                  <a:pt x="66" y="186"/>
                  <a:pt x="68" y="186"/>
                </a:cubicBezTo>
                <a:cubicBezTo>
                  <a:pt x="69" y="186"/>
                  <a:pt x="70" y="186"/>
                  <a:pt x="71" y="185"/>
                </a:cubicBezTo>
                <a:cubicBezTo>
                  <a:pt x="93" y="163"/>
                  <a:pt x="93" y="163"/>
                  <a:pt x="93" y="163"/>
                </a:cubicBezTo>
                <a:cubicBezTo>
                  <a:pt x="116" y="185"/>
                  <a:pt x="116" y="185"/>
                  <a:pt x="116" y="185"/>
                </a:cubicBezTo>
                <a:cubicBezTo>
                  <a:pt x="116" y="186"/>
                  <a:pt x="117" y="186"/>
                  <a:pt x="119" y="186"/>
                </a:cubicBezTo>
                <a:cubicBezTo>
                  <a:pt x="121" y="186"/>
                  <a:pt x="123" y="184"/>
                  <a:pt x="123" y="182"/>
                </a:cubicBezTo>
                <a:cubicBezTo>
                  <a:pt x="123" y="181"/>
                  <a:pt x="122" y="180"/>
                  <a:pt x="122" y="179"/>
                </a:cubicBezTo>
                <a:cubicBezTo>
                  <a:pt x="97" y="155"/>
                  <a:pt x="97" y="155"/>
                  <a:pt x="97" y="155"/>
                </a:cubicBezTo>
                <a:cubicBezTo>
                  <a:pt x="97" y="144"/>
                  <a:pt x="97" y="144"/>
                  <a:pt x="97" y="144"/>
                </a:cubicBezTo>
                <a:cubicBezTo>
                  <a:pt x="169" y="144"/>
                  <a:pt x="169" y="144"/>
                  <a:pt x="169" y="144"/>
                </a:cubicBezTo>
                <a:cubicBezTo>
                  <a:pt x="174" y="144"/>
                  <a:pt x="178" y="140"/>
                  <a:pt x="178" y="135"/>
                </a:cubicBezTo>
                <a:cubicBezTo>
                  <a:pt x="178" y="34"/>
                  <a:pt x="178" y="34"/>
                  <a:pt x="178" y="34"/>
                </a:cubicBezTo>
                <a:cubicBezTo>
                  <a:pt x="182" y="34"/>
                  <a:pt x="186" y="30"/>
                  <a:pt x="186" y="26"/>
                </a:cubicBezTo>
                <a:cubicBezTo>
                  <a:pt x="186" y="17"/>
                  <a:pt x="186" y="17"/>
                  <a:pt x="186" y="17"/>
                </a:cubicBezTo>
                <a:cubicBezTo>
                  <a:pt x="186" y="13"/>
                  <a:pt x="182" y="9"/>
                  <a:pt x="178" y="9"/>
                </a:cubicBezTo>
                <a:close/>
                <a:moveTo>
                  <a:pt x="169" y="135"/>
                </a:moveTo>
                <a:cubicBezTo>
                  <a:pt x="17" y="135"/>
                  <a:pt x="17" y="135"/>
                  <a:pt x="17" y="135"/>
                </a:cubicBezTo>
                <a:cubicBezTo>
                  <a:pt x="17" y="34"/>
                  <a:pt x="17" y="34"/>
                  <a:pt x="17" y="34"/>
                </a:cubicBezTo>
                <a:cubicBezTo>
                  <a:pt x="169" y="34"/>
                  <a:pt x="169" y="34"/>
                  <a:pt x="169" y="34"/>
                </a:cubicBezTo>
                <a:lnTo>
                  <a:pt x="169" y="135"/>
                </a:lnTo>
                <a:close/>
                <a:moveTo>
                  <a:pt x="178" y="26"/>
                </a:moveTo>
                <a:cubicBezTo>
                  <a:pt x="9" y="26"/>
                  <a:pt x="9" y="26"/>
                  <a:pt x="9" y="26"/>
                </a:cubicBezTo>
                <a:cubicBezTo>
                  <a:pt x="9" y="17"/>
                  <a:pt x="9" y="17"/>
                  <a:pt x="9" y="17"/>
                </a:cubicBezTo>
                <a:cubicBezTo>
                  <a:pt x="178" y="17"/>
                  <a:pt x="178" y="17"/>
                  <a:pt x="178" y="17"/>
                </a:cubicBezTo>
                <a:lnTo>
                  <a:pt x="178" y="26"/>
                </a:lnTo>
                <a:close/>
                <a:moveTo>
                  <a:pt x="38" y="119"/>
                </a:moveTo>
                <a:cubicBezTo>
                  <a:pt x="148" y="119"/>
                  <a:pt x="148" y="119"/>
                  <a:pt x="148" y="119"/>
                </a:cubicBezTo>
                <a:cubicBezTo>
                  <a:pt x="150" y="119"/>
                  <a:pt x="152" y="117"/>
                  <a:pt x="152" y="114"/>
                </a:cubicBezTo>
                <a:cubicBezTo>
                  <a:pt x="152" y="113"/>
                  <a:pt x="152" y="113"/>
                  <a:pt x="151" y="112"/>
                </a:cubicBezTo>
                <a:cubicBezTo>
                  <a:pt x="151" y="112"/>
                  <a:pt x="151" y="112"/>
                  <a:pt x="151" y="112"/>
                </a:cubicBezTo>
                <a:cubicBezTo>
                  <a:pt x="126" y="78"/>
                  <a:pt x="126" y="78"/>
                  <a:pt x="126" y="78"/>
                </a:cubicBezTo>
                <a:cubicBezTo>
                  <a:pt x="126" y="78"/>
                  <a:pt x="126" y="78"/>
                  <a:pt x="126" y="78"/>
                </a:cubicBezTo>
                <a:cubicBezTo>
                  <a:pt x="125" y="77"/>
                  <a:pt x="124" y="76"/>
                  <a:pt x="123" y="76"/>
                </a:cubicBezTo>
                <a:cubicBezTo>
                  <a:pt x="122" y="76"/>
                  <a:pt x="121" y="77"/>
                  <a:pt x="120" y="78"/>
                </a:cubicBezTo>
                <a:cubicBezTo>
                  <a:pt x="106" y="92"/>
                  <a:pt x="106" y="92"/>
                  <a:pt x="106" y="92"/>
                </a:cubicBezTo>
                <a:cubicBezTo>
                  <a:pt x="75" y="61"/>
                  <a:pt x="75" y="61"/>
                  <a:pt x="75" y="61"/>
                </a:cubicBezTo>
                <a:cubicBezTo>
                  <a:pt x="74" y="60"/>
                  <a:pt x="73" y="60"/>
                  <a:pt x="72" y="60"/>
                </a:cubicBezTo>
                <a:cubicBezTo>
                  <a:pt x="71" y="60"/>
                  <a:pt x="69" y="60"/>
                  <a:pt x="69" y="61"/>
                </a:cubicBezTo>
                <a:cubicBezTo>
                  <a:pt x="69" y="61"/>
                  <a:pt x="69" y="61"/>
                  <a:pt x="69" y="61"/>
                </a:cubicBezTo>
                <a:cubicBezTo>
                  <a:pt x="35" y="112"/>
                  <a:pt x="35" y="112"/>
                  <a:pt x="35" y="112"/>
                </a:cubicBezTo>
                <a:cubicBezTo>
                  <a:pt x="35" y="112"/>
                  <a:pt x="35" y="112"/>
                  <a:pt x="35" y="112"/>
                </a:cubicBezTo>
                <a:cubicBezTo>
                  <a:pt x="34" y="113"/>
                  <a:pt x="34" y="114"/>
                  <a:pt x="34" y="114"/>
                </a:cubicBezTo>
                <a:cubicBezTo>
                  <a:pt x="34" y="117"/>
                  <a:pt x="36" y="119"/>
                  <a:pt x="38" y="119"/>
                </a:cubicBezTo>
                <a:close/>
                <a:moveTo>
                  <a:pt x="73" y="70"/>
                </a:moveTo>
                <a:cubicBezTo>
                  <a:pt x="103" y="101"/>
                  <a:pt x="103" y="101"/>
                  <a:pt x="103" y="101"/>
                </a:cubicBezTo>
                <a:cubicBezTo>
                  <a:pt x="104" y="101"/>
                  <a:pt x="105" y="102"/>
                  <a:pt x="106" y="102"/>
                </a:cubicBezTo>
                <a:cubicBezTo>
                  <a:pt x="107" y="102"/>
                  <a:pt x="108" y="101"/>
                  <a:pt x="109" y="101"/>
                </a:cubicBezTo>
                <a:cubicBezTo>
                  <a:pt x="122" y="87"/>
                  <a:pt x="122" y="87"/>
                  <a:pt x="122" y="87"/>
                </a:cubicBezTo>
                <a:cubicBezTo>
                  <a:pt x="140" y="110"/>
                  <a:pt x="140" y="110"/>
                  <a:pt x="140" y="110"/>
                </a:cubicBezTo>
                <a:cubicBezTo>
                  <a:pt x="46" y="110"/>
                  <a:pt x="46" y="110"/>
                  <a:pt x="46" y="110"/>
                </a:cubicBezTo>
                <a:lnTo>
                  <a:pt x="73" y="70"/>
                </a:lnTo>
                <a:close/>
              </a:path>
            </a:pathLst>
          </a:custGeom>
          <a:solidFill>
            <a:schemeClr val="accent6">
              <a:lumMod val="100000"/>
            </a:schemeClr>
          </a:solidFill>
          <a:ln>
            <a:noFill/>
          </a:ln>
        </p:spPr>
        <p:txBody>
          <a:bodyPr vert="horz" wrap="square" lIns="91440" tIns="45720" rIns="91440" bIns="45720" numCol="1" anchor="t" anchorCtr="0" compatLnSpc="1"/>
          <a:lstStyle/>
          <a:p>
            <a:endParaRPr lang="en-US" dirty="0">
              <a:solidFill>
                <a:schemeClr val="bg2">
                  <a:lumMod val="60000"/>
                  <a:lumOff val="4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62" name="Freeform 513"/>
          <p:cNvSpPr>
            <a:spLocks noChangeAspect="1" noEditPoints="1"/>
          </p:cNvSpPr>
          <p:nvPr/>
        </p:nvSpPr>
        <p:spPr bwMode="auto">
          <a:xfrm>
            <a:off x="10160000" y="3244909"/>
            <a:ext cx="492792" cy="479972"/>
          </a:xfrm>
          <a:custGeom>
            <a:avLst/>
            <a:gdLst>
              <a:gd name="T0" fmla="*/ 0 w 190"/>
              <a:gd name="T1" fmla="*/ 185 h 185"/>
              <a:gd name="T2" fmla="*/ 77 w 190"/>
              <a:gd name="T3" fmla="*/ 153 h 185"/>
              <a:gd name="T4" fmla="*/ 15 w 190"/>
              <a:gd name="T5" fmla="*/ 170 h 185"/>
              <a:gd name="T6" fmla="*/ 38 w 190"/>
              <a:gd name="T7" fmla="*/ 143 h 185"/>
              <a:gd name="T8" fmla="*/ 15 w 190"/>
              <a:gd name="T9" fmla="*/ 170 h 185"/>
              <a:gd name="T10" fmla="*/ 118 w 190"/>
              <a:gd name="T11" fmla="*/ 97 h 185"/>
              <a:gd name="T12" fmla="*/ 109 w 190"/>
              <a:gd name="T13" fmla="*/ 97 h 185"/>
              <a:gd name="T14" fmla="*/ 184 w 190"/>
              <a:gd name="T15" fmla="*/ 1 h 185"/>
              <a:gd name="T16" fmla="*/ 88 w 190"/>
              <a:gd name="T17" fmla="*/ 38 h 185"/>
              <a:gd name="T18" fmla="*/ 10 w 190"/>
              <a:gd name="T19" fmla="*/ 91 h 185"/>
              <a:gd name="T20" fmla="*/ 52 w 190"/>
              <a:gd name="T21" fmla="*/ 133 h 185"/>
              <a:gd name="T22" fmla="*/ 82 w 190"/>
              <a:gd name="T23" fmla="*/ 143 h 185"/>
              <a:gd name="T24" fmla="*/ 117 w 190"/>
              <a:gd name="T25" fmla="*/ 127 h 185"/>
              <a:gd name="T26" fmla="*/ 184 w 190"/>
              <a:gd name="T27" fmla="*/ 1 h 185"/>
              <a:gd name="T28" fmla="*/ 98 w 190"/>
              <a:gd name="T29" fmla="*/ 155 h 185"/>
              <a:gd name="T30" fmla="*/ 82 w 190"/>
              <a:gd name="T31" fmla="*/ 134 h 185"/>
              <a:gd name="T32" fmla="*/ 75 w 190"/>
              <a:gd name="T33" fmla="*/ 135 h 185"/>
              <a:gd name="T34" fmla="*/ 50 w 190"/>
              <a:gd name="T35" fmla="*/ 105 h 185"/>
              <a:gd name="T36" fmla="*/ 30 w 190"/>
              <a:gd name="T37" fmla="*/ 87 h 185"/>
              <a:gd name="T38" fmla="*/ 61 w 190"/>
              <a:gd name="T39" fmla="*/ 75 h 185"/>
              <a:gd name="T40" fmla="*/ 109 w 190"/>
              <a:gd name="T41" fmla="*/ 125 h 185"/>
              <a:gd name="T42" fmla="*/ 134 w 190"/>
              <a:gd name="T43" fmla="*/ 99 h 185"/>
              <a:gd name="T44" fmla="*/ 67 w 190"/>
              <a:gd name="T45" fmla="*/ 70 h 185"/>
              <a:gd name="T46" fmla="*/ 94 w 190"/>
              <a:gd name="T47" fmla="*/ 44 h 185"/>
              <a:gd name="T48" fmla="*/ 141 w 190"/>
              <a:gd name="T49" fmla="*/ 91 h 185"/>
              <a:gd name="T50" fmla="*/ 84 w 190"/>
              <a:gd name="T51" fmla="*/ 72 h 185"/>
              <a:gd name="T52" fmla="*/ 92 w 190"/>
              <a:gd name="T53" fmla="*/ 72 h 185"/>
              <a:gd name="T54" fmla="*/ 139 w 190"/>
              <a:gd name="T55" fmla="*/ 59 h 185"/>
              <a:gd name="T56" fmla="*/ 139 w 190"/>
              <a:gd name="T57" fmla="*/ 34 h 185"/>
              <a:gd name="T58" fmla="*/ 139 w 190"/>
              <a:gd name="T59" fmla="*/ 59 h 185"/>
              <a:gd name="T60" fmla="*/ 143 w 190"/>
              <a:gd name="T61" fmla="*/ 46 h 185"/>
              <a:gd name="T62" fmla="*/ 135 w 190"/>
              <a:gd name="T63" fmla="*/ 46 h 185"/>
              <a:gd name="T64" fmla="*/ 101 w 190"/>
              <a:gd name="T65" fmla="*/ 88 h 185"/>
              <a:gd name="T66" fmla="*/ 101 w 190"/>
              <a:gd name="T67" fmla="*/ 80 h 185"/>
              <a:gd name="T68" fmla="*/ 101 w 190"/>
              <a:gd name="T69" fmla="*/ 88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90" h="185">
                <a:moveTo>
                  <a:pt x="32" y="104"/>
                </a:moveTo>
                <a:cubicBezTo>
                  <a:pt x="0" y="185"/>
                  <a:pt x="0" y="185"/>
                  <a:pt x="0" y="185"/>
                </a:cubicBezTo>
                <a:cubicBezTo>
                  <a:pt x="82" y="153"/>
                  <a:pt x="82" y="153"/>
                  <a:pt x="82" y="153"/>
                </a:cubicBezTo>
                <a:cubicBezTo>
                  <a:pt x="80" y="153"/>
                  <a:pt x="79" y="153"/>
                  <a:pt x="77" y="153"/>
                </a:cubicBezTo>
                <a:cubicBezTo>
                  <a:pt x="52" y="153"/>
                  <a:pt x="29" y="129"/>
                  <a:pt x="32" y="104"/>
                </a:cubicBezTo>
                <a:close/>
                <a:moveTo>
                  <a:pt x="15" y="170"/>
                </a:moveTo>
                <a:cubicBezTo>
                  <a:pt x="30" y="132"/>
                  <a:pt x="30" y="132"/>
                  <a:pt x="30" y="132"/>
                </a:cubicBezTo>
                <a:cubicBezTo>
                  <a:pt x="32" y="136"/>
                  <a:pt x="35" y="140"/>
                  <a:pt x="38" y="143"/>
                </a:cubicBezTo>
                <a:cubicBezTo>
                  <a:pt x="42" y="148"/>
                  <a:pt x="47" y="152"/>
                  <a:pt x="53" y="155"/>
                </a:cubicBezTo>
                <a:lnTo>
                  <a:pt x="15" y="170"/>
                </a:lnTo>
                <a:close/>
                <a:moveTo>
                  <a:pt x="113" y="101"/>
                </a:moveTo>
                <a:cubicBezTo>
                  <a:pt x="116" y="101"/>
                  <a:pt x="118" y="99"/>
                  <a:pt x="118" y="97"/>
                </a:cubicBezTo>
                <a:cubicBezTo>
                  <a:pt x="118" y="95"/>
                  <a:pt x="116" y="93"/>
                  <a:pt x="113" y="93"/>
                </a:cubicBezTo>
                <a:cubicBezTo>
                  <a:pt x="111" y="93"/>
                  <a:pt x="109" y="95"/>
                  <a:pt x="109" y="97"/>
                </a:cubicBezTo>
                <a:cubicBezTo>
                  <a:pt x="109" y="99"/>
                  <a:pt x="111" y="101"/>
                  <a:pt x="113" y="101"/>
                </a:cubicBezTo>
                <a:close/>
                <a:moveTo>
                  <a:pt x="184" y="1"/>
                </a:moveTo>
                <a:cubicBezTo>
                  <a:pt x="183" y="0"/>
                  <a:pt x="180" y="0"/>
                  <a:pt x="177" y="0"/>
                </a:cubicBezTo>
                <a:cubicBezTo>
                  <a:pt x="159" y="0"/>
                  <a:pt x="113" y="13"/>
                  <a:pt x="88" y="38"/>
                </a:cubicBezTo>
                <a:cubicBezTo>
                  <a:pt x="82" y="44"/>
                  <a:pt x="62" y="62"/>
                  <a:pt x="58" y="68"/>
                </a:cubicBezTo>
                <a:cubicBezTo>
                  <a:pt x="43" y="72"/>
                  <a:pt x="22" y="80"/>
                  <a:pt x="10" y="91"/>
                </a:cubicBezTo>
                <a:cubicBezTo>
                  <a:pt x="10" y="91"/>
                  <a:pt x="25" y="91"/>
                  <a:pt x="42" y="103"/>
                </a:cubicBezTo>
                <a:cubicBezTo>
                  <a:pt x="40" y="113"/>
                  <a:pt x="43" y="124"/>
                  <a:pt x="52" y="133"/>
                </a:cubicBezTo>
                <a:cubicBezTo>
                  <a:pt x="59" y="140"/>
                  <a:pt x="67" y="144"/>
                  <a:pt x="75" y="144"/>
                </a:cubicBezTo>
                <a:cubicBezTo>
                  <a:pt x="78" y="144"/>
                  <a:pt x="80" y="143"/>
                  <a:pt x="82" y="143"/>
                </a:cubicBezTo>
                <a:cubicBezTo>
                  <a:pt x="94" y="160"/>
                  <a:pt x="94" y="175"/>
                  <a:pt x="94" y="175"/>
                </a:cubicBezTo>
                <a:cubicBezTo>
                  <a:pt x="105" y="163"/>
                  <a:pt x="113" y="142"/>
                  <a:pt x="117" y="127"/>
                </a:cubicBezTo>
                <a:cubicBezTo>
                  <a:pt x="124" y="123"/>
                  <a:pt x="141" y="103"/>
                  <a:pt x="147" y="97"/>
                </a:cubicBezTo>
                <a:cubicBezTo>
                  <a:pt x="177" y="68"/>
                  <a:pt x="190" y="7"/>
                  <a:pt x="184" y="1"/>
                </a:cubicBezTo>
                <a:close/>
                <a:moveTo>
                  <a:pt x="109" y="125"/>
                </a:moveTo>
                <a:cubicBezTo>
                  <a:pt x="106" y="136"/>
                  <a:pt x="102" y="147"/>
                  <a:pt x="98" y="155"/>
                </a:cubicBezTo>
                <a:cubicBezTo>
                  <a:pt x="96" y="150"/>
                  <a:pt x="93" y="144"/>
                  <a:pt x="89" y="138"/>
                </a:cubicBezTo>
                <a:cubicBezTo>
                  <a:pt x="88" y="136"/>
                  <a:pt x="85" y="134"/>
                  <a:pt x="82" y="134"/>
                </a:cubicBezTo>
                <a:cubicBezTo>
                  <a:pt x="82" y="134"/>
                  <a:pt x="81" y="134"/>
                  <a:pt x="80" y="135"/>
                </a:cubicBezTo>
                <a:cubicBezTo>
                  <a:pt x="79" y="135"/>
                  <a:pt x="77" y="135"/>
                  <a:pt x="75" y="135"/>
                </a:cubicBezTo>
                <a:cubicBezTo>
                  <a:pt x="69" y="135"/>
                  <a:pt x="63" y="132"/>
                  <a:pt x="58" y="127"/>
                </a:cubicBezTo>
                <a:cubicBezTo>
                  <a:pt x="51" y="121"/>
                  <a:pt x="48" y="113"/>
                  <a:pt x="50" y="105"/>
                </a:cubicBezTo>
                <a:cubicBezTo>
                  <a:pt x="51" y="101"/>
                  <a:pt x="50" y="98"/>
                  <a:pt x="47" y="96"/>
                </a:cubicBezTo>
                <a:cubicBezTo>
                  <a:pt x="41" y="92"/>
                  <a:pt x="35" y="89"/>
                  <a:pt x="30" y="87"/>
                </a:cubicBezTo>
                <a:cubicBezTo>
                  <a:pt x="38" y="83"/>
                  <a:pt x="49" y="79"/>
                  <a:pt x="60" y="76"/>
                </a:cubicBezTo>
                <a:cubicBezTo>
                  <a:pt x="60" y="76"/>
                  <a:pt x="60" y="76"/>
                  <a:pt x="61" y="75"/>
                </a:cubicBezTo>
                <a:cubicBezTo>
                  <a:pt x="110" y="124"/>
                  <a:pt x="110" y="124"/>
                  <a:pt x="110" y="124"/>
                </a:cubicBezTo>
                <a:cubicBezTo>
                  <a:pt x="110" y="125"/>
                  <a:pt x="109" y="125"/>
                  <a:pt x="109" y="125"/>
                </a:cubicBezTo>
                <a:close/>
                <a:moveTo>
                  <a:pt x="141" y="91"/>
                </a:moveTo>
                <a:cubicBezTo>
                  <a:pt x="140" y="93"/>
                  <a:pt x="137" y="96"/>
                  <a:pt x="134" y="99"/>
                </a:cubicBezTo>
                <a:cubicBezTo>
                  <a:pt x="129" y="105"/>
                  <a:pt x="120" y="113"/>
                  <a:pt x="115" y="118"/>
                </a:cubicBezTo>
                <a:cubicBezTo>
                  <a:pt x="67" y="70"/>
                  <a:pt x="67" y="70"/>
                  <a:pt x="67" y="70"/>
                </a:cubicBezTo>
                <a:cubicBezTo>
                  <a:pt x="72" y="65"/>
                  <a:pt x="80" y="56"/>
                  <a:pt x="86" y="51"/>
                </a:cubicBezTo>
                <a:cubicBezTo>
                  <a:pt x="89" y="48"/>
                  <a:pt x="92" y="45"/>
                  <a:pt x="94" y="44"/>
                </a:cubicBezTo>
                <a:cubicBezTo>
                  <a:pt x="116" y="21"/>
                  <a:pt x="160" y="8"/>
                  <a:pt x="177" y="8"/>
                </a:cubicBezTo>
                <a:cubicBezTo>
                  <a:pt x="177" y="22"/>
                  <a:pt x="165" y="68"/>
                  <a:pt x="141" y="91"/>
                </a:cubicBezTo>
                <a:close/>
                <a:moveTo>
                  <a:pt x="88" y="67"/>
                </a:moveTo>
                <a:cubicBezTo>
                  <a:pt x="86" y="67"/>
                  <a:pt x="84" y="69"/>
                  <a:pt x="84" y="72"/>
                </a:cubicBezTo>
                <a:cubicBezTo>
                  <a:pt x="84" y="74"/>
                  <a:pt x="86" y="76"/>
                  <a:pt x="88" y="76"/>
                </a:cubicBezTo>
                <a:cubicBezTo>
                  <a:pt x="90" y="76"/>
                  <a:pt x="92" y="74"/>
                  <a:pt x="92" y="72"/>
                </a:cubicBezTo>
                <a:cubicBezTo>
                  <a:pt x="92" y="69"/>
                  <a:pt x="90" y="67"/>
                  <a:pt x="88" y="67"/>
                </a:cubicBezTo>
                <a:close/>
                <a:moveTo>
                  <a:pt x="139" y="59"/>
                </a:moveTo>
                <a:cubicBezTo>
                  <a:pt x="146" y="59"/>
                  <a:pt x="151" y="53"/>
                  <a:pt x="151" y="46"/>
                </a:cubicBezTo>
                <a:cubicBezTo>
                  <a:pt x="151" y="39"/>
                  <a:pt x="146" y="34"/>
                  <a:pt x="139" y="34"/>
                </a:cubicBezTo>
                <a:cubicBezTo>
                  <a:pt x="132" y="34"/>
                  <a:pt x="126" y="39"/>
                  <a:pt x="126" y="46"/>
                </a:cubicBezTo>
                <a:cubicBezTo>
                  <a:pt x="126" y="53"/>
                  <a:pt x="132" y="59"/>
                  <a:pt x="139" y="59"/>
                </a:cubicBezTo>
                <a:close/>
                <a:moveTo>
                  <a:pt x="139" y="42"/>
                </a:moveTo>
                <a:cubicBezTo>
                  <a:pt x="141" y="42"/>
                  <a:pt x="143" y="44"/>
                  <a:pt x="143" y="46"/>
                </a:cubicBezTo>
                <a:cubicBezTo>
                  <a:pt x="143" y="49"/>
                  <a:pt x="141" y="50"/>
                  <a:pt x="139" y="50"/>
                </a:cubicBezTo>
                <a:cubicBezTo>
                  <a:pt x="136" y="50"/>
                  <a:pt x="135" y="49"/>
                  <a:pt x="135" y="46"/>
                </a:cubicBezTo>
                <a:cubicBezTo>
                  <a:pt x="135" y="44"/>
                  <a:pt x="136" y="42"/>
                  <a:pt x="139" y="42"/>
                </a:cubicBezTo>
                <a:close/>
                <a:moveTo>
                  <a:pt x="101" y="88"/>
                </a:moveTo>
                <a:cubicBezTo>
                  <a:pt x="103" y="88"/>
                  <a:pt x="105" y="87"/>
                  <a:pt x="105" y="84"/>
                </a:cubicBezTo>
                <a:cubicBezTo>
                  <a:pt x="105" y="82"/>
                  <a:pt x="103" y="80"/>
                  <a:pt x="101" y="80"/>
                </a:cubicBezTo>
                <a:cubicBezTo>
                  <a:pt x="98" y="80"/>
                  <a:pt x="97" y="82"/>
                  <a:pt x="97" y="84"/>
                </a:cubicBezTo>
                <a:cubicBezTo>
                  <a:pt x="97" y="87"/>
                  <a:pt x="98" y="88"/>
                  <a:pt x="101" y="88"/>
                </a:cubicBezTo>
                <a:close/>
              </a:path>
            </a:pathLst>
          </a:custGeom>
          <a:solidFill>
            <a:schemeClr val="accent4">
              <a:lumMod val="100000"/>
            </a:schemeClr>
          </a:solidFill>
          <a:ln>
            <a:noFill/>
          </a:ln>
        </p:spPr>
        <p:txBody>
          <a:bodyPr vert="horz" wrap="square" lIns="91440" tIns="45720" rIns="91440" bIns="45720" numCol="1" anchor="t" anchorCtr="0" compatLnSpc="1"/>
          <a:lstStyle/>
          <a:p>
            <a:endParaRPr lang="en-US" dirty="0">
              <a:solidFill>
                <a:schemeClr val="bg2">
                  <a:lumMod val="60000"/>
                  <a:lumOff val="4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66" name="Freeform 139"/>
          <p:cNvSpPr>
            <a:spLocks noChangeAspect="1" noEditPoints="1"/>
          </p:cNvSpPr>
          <p:nvPr/>
        </p:nvSpPr>
        <p:spPr bwMode="auto">
          <a:xfrm>
            <a:off x="1565258" y="3269589"/>
            <a:ext cx="507180" cy="416880"/>
          </a:xfrm>
          <a:custGeom>
            <a:avLst/>
            <a:gdLst>
              <a:gd name="T0" fmla="*/ 177 w 185"/>
              <a:gd name="T1" fmla="*/ 17 h 152"/>
              <a:gd name="T2" fmla="*/ 126 w 185"/>
              <a:gd name="T3" fmla="*/ 17 h 152"/>
              <a:gd name="T4" fmla="*/ 109 w 185"/>
              <a:gd name="T5" fmla="*/ 0 h 152"/>
              <a:gd name="T6" fmla="*/ 76 w 185"/>
              <a:gd name="T7" fmla="*/ 0 h 152"/>
              <a:gd name="T8" fmla="*/ 59 w 185"/>
              <a:gd name="T9" fmla="*/ 17 h 152"/>
              <a:gd name="T10" fmla="*/ 8 w 185"/>
              <a:gd name="T11" fmla="*/ 17 h 152"/>
              <a:gd name="T12" fmla="*/ 0 w 185"/>
              <a:gd name="T13" fmla="*/ 25 h 152"/>
              <a:gd name="T14" fmla="*/ 0 w 185"/>
              <a:gd name="T15" fmla="*/ 143 h 152"/>
              <a:gd name="T16" fmla="*/ 8 w 185"/>
              <a:gd name="T17" fmla="*/ 152 h 152"/>
              <a:gd name="T18" fmla="*/ 177 w 185"/>
              <a:gd name="T19" fmla="*/ 152 h 152"/>
              <a:gd name="T20" fmla="*/ 185 w 185"/>
              <a:gd name="T21" fmla="*/ 143 h 152"/>
              <a:gd name="T22" fmla="*/ 185 w 185"/>
              <a:gd name="T23" fmla="*/ 25 h 152"/>
              <a:gd name="T24" fmla="*/ 177 w 185"/>
              <a:gd name="T25" fmla="*/ 17 h 152"/>
              <a:gd name="T26" fmla="*/ 76 w 185"/>
              <a:gd name="T27" fmla="*/ 8 h 152"/>
              <a:gd name="T28" fmla="*/ 109 w 185"/>
              <a:gd name="T29" fmla="*/ 8 h 152"/>
              <a:gd name="T30" fmla="*/ 118 w 185"/>
              <a:gd name="T31" fmla="*/ 17 h 152"/>
              <a:gd name="T32" fmla="*/ 67 w 185"/>
              <a:gd name="T33" fmla="*/ 17 h 152"/>
              <a:gd name="T34" fmla="*/ 76 w 185"/>
              <a:gd name="T35" fmla="*/ 8 h 152"/>
              <a:gd name="T36" fmla="*/ 25 w 185"/>
              <a:gd name="T37" fmla="*/ 118 h 152"/>
              <a:gd name="T38" fmla="*/ 21 w 185"/>
              <a:gd name="T39" fmla="*/ 122 h 152"/>
              <a:gd name="T40" fmla="*/ 25 w 185"/>
              <a:gd name="T41" fmla="*/ 127 h 152"/>
              <a:gd name="T42" fmla="*/ 25 w 185"/>
              <a:gd name="T43" fmla="*/ 143 h 152"/>
              <a:gd name="T44" fmla="*/ 8 w 185"/>
              <a:gd name="T45" fmla="*/ 143 h 152"/>
              <a:gd name="T46" fmla="*/ 8 w 185"/>
              <a:gd name="T47" fmla="*/ 25 h 152"/>
              <a:gd name="T48" fmla="*/ 25 w 185"/>
              <a:gd name="T49" fmla="*/ 25 h 152"/>
              <a:gd name="T50" fmla="*/ 25 w 185"/>
              <a:gd name="T51" fmla="*/ 118 h 152"/>
              <a:gd name="T52" fmla="*/ 152 w 185"/>
              <a:gd name="T53" fmla="*/ 118 h 152"/>
              <a:gd name="T54" fmla="*/ 147 w 185"/>
              <a:gd name="T55" fmla="*/ 122 h 152"/>
              <a:gd name="T56" fmla="*/ 152 w 185"/>
              <a:gd name="T57" fmla="*/ 127 h 152"/>
              <a:gd name="T58" fmla="*/ 152 w 185"/>
              <a:gd name="T59" fmla="*/ 143 h 152"/>
              <a:gd name="T60" fmla="*/ 34 w 185"/>
              <a:gd name="T61" fmla="*/ 143 h 152"/>
              <a:gd name="T62" fmla="*/ 34 w 185"/>
              <a:gd name="T63" fmla="*/ 127 h 152"/>
              <a:gd name="T64" fmla="*/ 38 w 185"/>
              <a:gd name="T65" fmla="*/ 122 h 152"/>
              <a:gd name="T66" fmla="*/ 34 w 185"/>
              <a:gd name="T67" fmla="*/ 118 h 152"/>
              <a:gd name="T68" fmla="*/ 34 w 185"/>
              <a:gd name="T69" fmla="*/ 25 h 152"/>
              <a:gd name="T70" fmla="*/ 152 w 185"/>
              <a:gd name="T71" fmla="*/ 25 h 152"/>
              <a:gd name="T72" fmla="*/ 152 w 185"/>
              <a:gd name="T73" fmla="*/ 118 h 152"/>
              <a:gd name="T74" fmla="*/ 177 w 185"/>
              <a:gd name="T75" fmla="*/ 143 h 152"/>
              <a:gd name="T76" fmla="*/ 160 w 185"/>
              <a:gd name="T77" fmla="*/ 143 h 152"/>
              <a:gd name="T78" fmla="*/ 160 w 185"/>
              <a:gd name="T79" fmla="*/ 127 h 152"/>
              <a:gd name="T80" fmla="*/ 164 w 185"/>
              <a:gd name="T81" fmla="*/ 122 h 152"/>
              <a:gd name="T82" fmla="*/ 160 w 185"/>
              <a:gd name="T83" fmla="*/ 118 h 152"/>
              <a:gd name="T84" fmla="*/ 160 w 185"/>
              <a:gd name="T85" fmla="*/ 25 h 152"/>
              <a:gd name="T86" fmla="*/ 177 w 185"/>
              <a:gd name="T87" fmla="*/ 25 h 152"/>
              <a:gd name="T88" fmla="*/ 177 w 185"/>
              <a:gd name="T89" fmla="*/ 143 h 152"/>
              <a:gd name="T90" fmla="*/ 46 w 185"/>
              <a:gd name="T91" fmla="*/ 59 h 152"/>
              <a:gd name="T92" fmla="*/ 55 w 185"/>
              <a:gd name="T93" fmla="*/ 59 h 152"/>
              <a:gd name="T94" fmla="*/ 59 w 185"/>
              <a:gd name="T95" fmla="*/ 55 h 152"/>
              <a:gd name="T96" fmla="*/ 55 w 185"/>
              <a:gd name="T97" fmla="*/ 51 h 152"/>
              <a:gd name="T98" fmla="*/ 46 w 185"/>
              <a:gd name="T99" fmla="*/ 51 h 152"/>
              <a:gd name="T100" fmla="*/ 42 w 185"/>
              <a:gd name="T101" fmla="*/ 55 h 152"/>
              <a:gd name="T102" fmla="*/ 46 w 185"/>
              <a:gd name="T103" fmla="*/ 59 h 152"/>
              <a:gd name="T104" fmla="*/ 46 w 185"/>
              <a:gd name="T105" fmla="*/ 42 h 152"/>
              <a:gd name="T106" fmla="*/ 71 w 185"/>
              <a:gd name="T107" fmla="*/ 42 h 152"/>
              <a:gd name="T108" fmla="*/ 76 w 185"/>
              <a:gd name="T109" fmla="*/ 38 h 152"/>
              <a:gd name="T110" fmla="*/ 71 w 185"/>
              <a:gd name="T111" fmla="*/ 34 h 152"/>
              <a:gd name="T112" fmla="*/ 46 w 185"/>
              <a:gd name="T113" fmla="*/ 34 h 152"/>
              <a:gd name="T114" fmla="*/ 42 w 185"/>
              <a:gd name="T115" fmla="*/ 38 h 152"/>
              <a:gd name="T116" fmla="*/ 46 w 185"/>
              <a:gd name="T117" fmla="*/ 42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85" h="152">
                <a:moveTo>
                  <a:pt x="177" y="17"/>
                </a:moveTo>
                <a:cubicBezTo>
                  <a:pt x="126" y="17"/>
                  <a:pt x="126" y="17"/>
                  <a:pt x="126" y="17"/>
                </a:cubicBezTo>
                <a:cubicBezTo>
                  <a:pt x="126" y="8"/>
                  <a:pt x="119" y="0"/>
                  <a:pt x="109" y="0"/>
                </a:cubicBezTo>
                <a:cubicBezTo>
                  <a:pt x="76" y="0"/>
                  <a:pt x="76" y="0"/>
                  <a:pt x="76" y="0"/>
                </a:cubicBezTo>
                <a:cubicBezTo>
                  <a:pt x="66" y="0"/>
                  <a:pt x="59" y="8"/>
                  <a:pt x="59" y="17"/>
                </a:cubicBezTo>
                <a:cubicBezTo>
                  <a:pt x="8" y="17"/>
                  <a:pt x="8" y="17"/>
                  <a:pt x="8" y="17"/>
                </a:cubicBezTo>
                <a:cubicBezTo>
                  <a:pt x="4" y="17"/>
                  <a:pt x="0" y="21"/>
                  <a:pt x="0" y="25"/>
                </a:cubicBezTo>
                <a:cubicBezTo>
                  <a:pt x="0" y="143"/>
                  <a:pt x="0" y="143"/>
                  <a:pt x="0" y="143"/>
                </a:cubicBezTo>
                <a:cubicBezTo>
                  <a:pt x="0" y="148"/>
                  <a:pt x="4" y="152"/>
                  <a:pt x="8" y="152"/>
                </a:cubicBezTo>
                <a:cubicBezTo>
                  <a:pt x="177" y="152"/>
                  <a:pt x="177" y="152"/>
                  <a:pt x="177" y="152"/>
                </a:cubicBezTo>
                <a:cubicBezTo>
                  <a:pt x="182" y="152"/>
                  <a:pt x="185" y="148"/>
                  <a:pt x="185" y="143"/>
                </a:cubicBezTo>
                <a:cubicBezTo>
                  <a:pt x="185" y="25"/>
                  <a:pt x="185" y="25"/>
                  <a:pt x="185" y="25"/>
                </a:cubicBezTo>
                <a:cubicBezTo>
                  <a:pt x="185" y="21"/>
                  <a:pt x="182" y="17"/>
                  <a:pt x="177" y="17"/>
                </a:cubicBezTo>
                <a:close/>
                <a:moveTo>
                  <a:pt x="76" y="8"/>
                </a:moveTo>
                <a:cubicBezTo>
                  <a:pt x="109" y="8"/>
                  <a:pt x="109" y="8"/>
                  <a:pt x="109" y="8"/>
                </a:cubicBezTo>
                <a:cubicBezTo>
                  <a:pt x="114" y="8"/>
                  <a:pt x="118" y="12"/>
                  <a:pt x="118" y="17"/>
                </a:cubicBezTo>
                <a:cubicBezTo>
                  <a:pt x="67" y="17"/>
                  <a:pt x="67" y="17"/>
                  <a:pt x="67" y="17"/>
                </a:cubicBezTo>
                <a:cubicBezTo>
                  <a:pt x="67" y="12"/>
                  <a:pt x="71" y="8"/>
                  <a:pt x="76" y="8"/>
                </a:cubicBezTo>
                <a:close/>
                <a:moveTo>
                  <a:pt x="25" y="118"/>
                </a:moveTo>
                <a:cubicBezTo>
                  <a:pt x="23" y="118"/>
                  <a:pt x="21" y="120"/>
                  <a:pt x="21" y="122"/>
                </a:cubicBezTo>
                <a:cubicBezTo>
                  <a:pt x="21" y="125"/>
                  <a:pt x="23" y="127"/>
                  <a:pt x="25" y="127"/>
                </a:cubicBezTo>
                <a:cubicBezTo>
                  <a:pt x="25" y="143"/>
                  <a:pt x="25" y="143"/>
                  <a:pt x="25" y="143"/>
                </a:cubicBezTo>
                <a:cubicBezTo>
                  <a:pt x="8" y="143"/>
                  <a:pt x="8" y="143"/>
                  <a:pt x="8" y="143"/>
                </a:cubicBezTo>
                <a:cubicBezTo>
                  <a:pt x="8" y="25"/>
                  <a:pt x="8" y="25"/>
                  <a:pt x="8" y="25"/>
                </a:cubicBezTo>
                <a:cubicBezTo>
                  <a:pt x="25" y="25"/>
                  <a:pt x="25" y="25"/>
                  <a:pt x="25" y="25"/>
                </a:cubicBezTo>
                <a:lnTo>
                  <a:pt x="25" y="118"/>
                </a:lnTo>
                <a:close/>
                <a:moveTo>
                  <a:pt x="152" y="118"/>
                </a:moveTo>
                <a:cubicBezTo>
                  <a:pt x="149" y="118"/>
                  <a:pt x="147" y="120"/>
                  <a:pt x="147" y="122"/>
                </a:cubicBezTo>
                <a:cubicBezTo>
                  <a:pt x="147" y="125"/>
                  <a:pt x="149" y="127"/>
                  <a:pt x="152" y="127"/>
                </a:cubicBezTo>
                <a:cubicBezTo>
                  <a:pt x="152" y="143"/>
                  <a:pt x="152" y="143"/>
                  <a:pt x="152" y="143"/>
                </a:cubicBezTo>
                <a:cubicBezTo>
                  <a:pt x="34" y="143"/>
                  <a:pt x="34" y="143"/>
                  <a:pt x="34" y="143"/>
                </a:cubicBezTo>
                <a:cubicBezTo>
                  <a:pt x="34" y="127"/>
                  <a:pt x="34" y="127"/>
                  <a:pt x="34" y="127"/>
                </a:cubicBezTo>
                <a:cubicBezTo>
                  <a:pt x="36" y="127"/>
                  <a:pt x="38" y="125"/>
                  <a:pt x="38" y="122"/>
                </a:cubicBezTo>
                <a:cubicBezTo>
                  <a:pt x="38" y="120"/>
                  <a:pt x="36" y="118"/>
                  <a:pt x="34" y="118"/>
                </a:cubicBezTo>
                <a:cubicBezTo>
                  <a:pt x="34" y="25"/>
                  <a:pt x="34" y="25"/>
                  <a:pt x="34" y="25"/>
                </a:cubicBezTo>
                <a:cubicBezTo>
                  <a:pt x="152" y="25"/>
                  <a:pt x="152" y="25"/>
                  <a:pt x="152" y="25"/>
                </a:cubicBezTo>
                <a:lnTo>
                  <a:pt x="152" y="118"/>
                </a:lnTo>
                <a:close/>
                <a:moveTo>
                  <a:pt x="177" y="143"/>
                </a:moveTo>
                <a:cubicBezTo>
                  <a:pt x="160" y="143"/>
                  <a:pt x="160" y="143"/>
                  <a:pt x="160" y="143"/>
                </a:cubicBezTo>
                <a:cubicBezTo>
                  <a:pt x="160" y="127"/>
                  <a:pt x="160" y="127"/>
                  <a:pt x="160" y="127"/>
                </a:cubicBezTo>
                <a:cubicBezTo>
                  <a:pt x="162" y="127"/>
                  <a:pt x="164" y="125"/>
                  <a:pt x="164" y="122"/>
                </a:cubicBezTo>
                <a:cubicBezTo>
                  <a:pt x="164" y="120"/>
                  <a:pt x="162" y="118"/>
                  <a:pt x="160" y="118"/>
                </a:cubicBezTo>
                <a:cubicBezTo>
                  <a:pt x="160" y="25"/>
                  <a:pt x="160" y="25"/>
                  <a:pt x="160" y="25"/>
                </a:cubicBezTo>
                <a:cubicBezTo>
                  <a:pt x="177" y="25"/>
                  <a:pt x="177" y="25"/>
                  <a:pt x="177" y="25"/>
                </a:cubicBezTo>
                <a:lnTo>
                  <a:pt x="177" y="143"/>
                </a:lnTo>
                <a:close/>
                <a:moveTo>
                  <a:pt x="46" y="59"/>
                </a:moveTo>
                <a:cubicBezTo>
                  <a:pt x="55" y="59"/>
                  <a:pt x="55" y="59"/>
                  <a:pt x="55" y="59"/>
                </a:cubicBezTo>
                <a:cubicBezTo>
                  <a:pt x="57" y="59"/>
                  <a:pt x="59" y="57"/>
                  <a:pt x="59" y="55"/>
                </a:cubicBezTo>
                <a:cubicBezTo>
                  <a:pt x="59" y="52"/>
                  <a:pt x="57" y="51"/>
                  <a:pt x="55" y="51"/>
                </a:cubicBezTo>
                <a:cubicBezTo>
                  <a:pt x="46" y="51"/>
                  <a:pt x="46" y="51"/>
                  <a:pt x="46" y="51"/>
                </a:cubicBezTo>
                <a:cubicBezTo>
                  <a:pt x="44" y="51"/>
                  <a:pt x="42" y="52"/>
                  <a:pt x="42" y="55"/>
                </a:cubicBezTo>
                <a:cubicBezTo>
                  <a:pt x="42" y="57"/>
                  <a:pt x="44" y="59"/>
                  <a:pt x="46" y="59"/>
                </a:cubicBezTo>
                <a:close/>
                <a:moveTo>
                  <a:pt x="46" y="42"/>
                </a:moveTo>
                <a:cubicBezTo>
                  <a:pt x="71" y="42"/>
                  <a:pt x="71" y="42"/>
                  <a:pt x="71" y="42"/>
                </a:cubicBezTo>
                <a:cubicBezTo>
                  <a:pt x="74" y="42"/>
                  <a:pt x="76" y="40"/>
                  <a:pt x="76" y="38"/>
                </a:cubicBezTo>
                <a:cubicBezTo>
                  <a:pt x="76" y="36"/>
                  <a:pt x="74" y="34"/>
                  <a:pt x="71" y="34"/>
                </a:cubicBezTo>
                <a:cubicBezTo>
                  <a:pt x="46" y="34"/>
                  <a:pt x="46" y="34"/>
                  <a:pt x="46" y="34"/>
                </a:cubicBezTo>
                <a:cubicBezTo>
                  <a:pt x="44" y="34"/>
                  <a:pt x="42" y="36"/>
                  <a:pt x="42" y="38"/>
                </a:cubicBezTo>
                <a:cubicBezTo>
                  <a:pt x="42" y="40"/>
                  <a:pt x="44" y="42"/>
                  <a:pt x="46" y="42"/>
                </a:cubicBezTo>
                <a:close/>
              </a:path>
            </a:pathLst>
          </a:custGeom>
          <a:solidFill>
            <a:schemeClr val="accent6">
              <a:lumMod val="100000"/>
            </a:schemeClr>
          </a:solidFill>
          <a:ln>
            <a:noFill/>
          </a:ln>
        </p:spPr>
        <p:txBody>
          <a:bodyPr vert="horz" wrap="square" lIns="91440" tIns="45720" rIns="91440" bIns="45720" numCol="1" anchor="t" anchorCtr="0" compatLnSpc="1"/>
          <a:lstStyle/>
          <a:p>
            <a:endParaRPr lang="en-US" dirty="0">
              <a:solidFill>
                <a:schemeClr val="bg2">
                  <a:lumMod val="60000"/>
                  <a:lumOff val="4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8" name="文本框 27"/>
          <p:cNvSpPr txBox="1"/>
          <p:nvPr/>
        </p:nvSpPr>
        <p:spPr>
          <a:xfrm>
            <a:off x="1199861" y="716170"/>
            <a:ext cx="1774845" cy="523220"/>
          </a:xfrm>
          <a:prstGeom prst="rect">
            <a:avLst/>
          </a:prstGeom>
          <a:noFill/>
        </p:spPr>
        <p:txBody>
          <a:bodyPr wrap="none" rtlCol="0">
            <a:spAutoFit/>
          </a:bodyPr>
          <a:lstStyle/>
          <a:p>
            <a:r>
              <a:rPr lang="zh-CN" altLang="en-US" sz="2800" spc="300" dirty="0" smtClean="0">
                <a:solidFill>
                  <a:prstClr val="black">
                    <a:lumMod val="85000"/>
                    <a:lumOff val="15000"/>
                  </a:prst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行业</a:t>
            </a:r>
            <a:r>
              <a:rPr lang="zh-CN" altLang="en-US" sz="2800" spc="300" dirty="0">
                <a:solidFill>
                  <a:prstClr val="black">
                    <a:lumMod val="85000"/>
                    <a:lumOff val="15000"/>
                  </a:prst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痛点</a:t>
            </a:r>
          </a:p>
        </p:txBody>
      </p:sp>
      <p:sp>
        <p:nvSpPr>
          <p:cNvPr id="29" name="文本框 28"/>
          <p:cNvSpPr txBox="1"/>
          <p:nvPr/>
        </p:nvSpPr>
        <p:spPr>
          <a:xfrm>
            <a:off x="258644" y="66146"/>
            <a:ext cx="1040590" cy="1015663"/>
          </a:xfrm>
          <a:prstGeom prst="rect">
            <a:avLst/>
          </a:prstGeom>
          <a:noFill/>
        </p:spPr>
        <p:txBody>
          <a:bodyPr wrap="square" rtlCol="0">
            <a:spAutoFit/>
          </a:bodyPr>
          <a:lstStyle>
            <a:defPPr>
              <a:defRPr lang="zh-CN"/>
            </a:defPPr>
            <a:lvl1pPr algn="just">
              <a:defRPr sz="9600">
                <a:solidFill>
                  <a:schemeClr val="tx1">
                    <a:lumMod val="75000"/>
                    <a:lumOff val="25000"/>
                  </a:schemeClr>
                </a:solidFill>
                <a:latin typeface="Aharoni" panose="02010803020104030203" pitchFamily="2" charset="-79"/>
                <a:ea typeface="LiHei Pro" panose="02010601030101010101" pitchFamily="2" charset="-122"/>
                <a:cs typeface="Aharoni" panose="02010803020104030203" pitchFamily="2" charset="-79"/>
              </a:defRPr>
            </a:lvl1pPr>
          </a:lstStyle>
          <a:p>
            <a:r>
              <a:rPr lang="en-US" altLang="zh-CN" sz="6000" dirty="0" smtClean="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02</a:t>
            </a:r>
            <a:endParaRPr lang="zh-CN" altLang="en-US" sz="6000"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cxnSp>
        <p:nvCxnSpPr>
          <p:cNvPr id="34" name="直接连接符 33"/>
          <p:cNvCxnSpPr/>
          <p:nvPr/>
        </p:nvCxnSpPr>
        <p:spPr>
          <a:xfrm flipH="1">
            <a:off x="973488" y="647670"/>
            <a:ext cx="452746" cy="434139"/>
          </a:xfrm>
          <a:prstGeom prst="line">
            <a:avLst/>
          </a:prstGeom>
          <a:ln w="15875" cap="rnd">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884636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par>
                                <p:cTn id="8" presetID="42" presetClass="path" presetSubtype="0" decel="30000" fill="hold" grpId="1" nodeType="withEffect">
                                  <p:stCondLst>
                                    <p:cond delay="0"/>
                                  </p:stCondLst>
                                  <p:childTnLst>
                                    <p:animMotion origin="layout" path="M -2.08333E-6 -4.81481E-6 L 0.03373 0.04399 " pathEditMode="relative" rAng="0" ptsTypes="AA">
                                      <p:cBhvr>
                                        <p:cTn id="9" dur="750" spd="-100000" fill="hold"/>
                                        <p:tgtEl>
                                          <p:spTgt spid="29"/>
                                        </p:tgtEl>
                                        <p:attrNameLst>
                                          <p:attrName>ppt_x</p:attrName>
                                          <p:attrName>ppt_y</p:attrName>
                                        </p:attrNameLst>
                                      </p:cBhvr>
                                      <p:rCtr x="1680" y="2199"/>
                                    </p:animMotion>
                                  </p:childTnLst>
                                </p:cTn>
                              </p:par>
                              <p:par>
                                <p:cTn id="10" presetID="31" presetClass="entr" presetSubtype="0" fill="hold" nodeType="withEffect">
                                  <p:stCondLst>
                                    <p:cond delay="0"/>
                                  </p:stCondLst>
                                  <p:childTnLst>
                                    <p:set>
                                      <p:cBhvr>
                                        <p:cTn id="11" dur="1" fill="hold">
                                          <p:stCondLst>
                                            <p:cond delay="0"/>
                                          </p:stCondLst>
                                        </p:cTn>
                                        <p:tgtEl>
                                          <p:spTgt spid="34"/>
                                        </p:tgtEl>
                                        <p:attrNameLst>
                                          <p:attrName>style.visibility</p:attrName>
                                        </p:attrNameLst>
                                      </p:cBhvr>
                                      <p:to>
                                        <p:strVal val="visible"/>
                                      </p:to>
                                    </p:set>
                                    <p:anim calcmode="lin" valueType="num">
                                      <p:cBhvr>
                                        <p:cTn id="12" dur="1000" fill="hold"/>
                                        <p:tgtEl>
                                          <p:spTgt spid="34"/>
                                        </p:tgtEl>
                                        <p:attrNameLst>
                                          <p:attrName>ppt_w</p:attrName>
                                        </p:attrNameLst>
                                      </p:cBhvr>
                                      <p:tavLst>
                                        <p:tav tm="0">
                                          <p:val>
                                            <p:fltVal val="0"/>
                                          </p:val>
                                        </p:tav>
                                        <p:tav tm="100000">
                                          <p:val>
                                            <p:strVal val="#ppt_w"/>
                                          </p:val>
                                        </p:tav>
                                      </p:tavLst>
                                    </p:anim>
                                    <p:anim calcmode="lin" valueType="num">
                                      <p:cBhvr>
                                        <p:cTn id="13" dur="1000" fill="hold"/>
                                        <p:tgtEl>
                                          <p:spTgt spid="34"/>
                                        </p:tgtEl>
                                        <p:attrNameLst>
                                          <p:attrName>ppt_h</p:attrName>
                                        </p:attrNameLst>
                                      </p:cBhvr>
                                      <p:tavLst>
                                        <p:tav tm="0">
                                          <p:val>
                                            <p:fltVal val="0"/>
                                          </p:val>
                                        </p:tav>
                                        <p:tav tm="100000">
                                          <p:val>
                                            <p:strVal val="#ppt_h"/>
                                          </p:val>
                                        </p:tav>
                                      </p:tavLst>
                                    </p:anim>
                                    <p:anim calcmode="lin" valueType="num">
                                      <p:cBhvr>
                                        <p:cTn id="14" dur="1000" fill="hold"/>
                                        <p:tgtEl>
                                          <p:spTgt spid="34"/>
                                        </p:tgtEl>
                                        <p:attrNameLst>
                                          <p:attrName>style.rotation</p:attrName>
                                        </p:attrNameLst>
                                      </p:cBhvr>
                                      <p:tavLst>
                                        <p:tav tm="0">
                                          <p:val>
                                            <p:fltVal val="90"/>
                                          </p:val>
                                        </p:tav>
                                        <p:tav tm="100000">
                                          <p:val>
                                            <p:fltVal val="0"/>
                                          </p:val>
                                        </p:tav>
                                      </p:tavLst>
                                    </p:anim>
                                    <p:animEffect transition="in" filter="fade">
                                      <p:cBhvr>
                                        <p:cTn id="15" dur="1000"/>
                                        <p:tgtEl>
                                          <p:spTgt spid="34"/>
                                        </p:tgtEl>
                                      </p:cBhvr>
                                    </p:animEffect>
                                  </p:childTnLst>
                                </p:cTn>
                              </p:par>
                              <p:par>
                                <p:cTn id="16" presetID="42" presetClass="entr" presetSubtype="0" fill="hold" grpId="0" nodeType="withEffect">
                                  <p:stCondLst>
                                    <p:cond delay="0"/>
                                  </p:stCondLst>
                                  <p:childTnLst>
                                    <p:set>
                                      <p:cBhvr>
                                        <p:cTn id="17" dur="1" fill="hold">
                                          <p:stCondLst>
                                            <p:cond delay="0"/>
                                          </p:stCondLst>
                                        </p:cTn>
                                        <p:tgtEl>
                                          <p:spTgt spid="28"/>
                                        </p:tgtEl>
                                        <p:attrNameLst>
                                          <p:attrName>style.visibility</p:attrName>
                                        </p:attrNameLst>
                                      </p:cBhvr>
                                      <p:to>
                                        <p:strVal val="visible"/>
                                      </p:to>
                                    </p:set>
                                    <p:animEffect transition="in" filter="fade">
                                      <p:cBhvr>
                                        <p:cTn id="18" dur="1000"/>
                                        <p:tgtEl>
                                          <p:spTgt spid="28"/>
                                        </p:tgtEl>
                                      </p:cBhvr>
                                    </p:animEffect>
                                    <p:anim calcmode="lin" valueType="num">
                                      <p:cBhvr>
                                        <p:cTn id="19" dur="1000" fill="hold"/>
                                        <p:tgtEl>
                                          <p:spTgt spid="28"/>
                                        </p:tgtEl>
                                        <p:attrNameLst>
                                          <p:attrName>ppt_x</p:attrName>
                                        </p:attrNameLst>
                                      </p:cBhvr>
                                      <p:tavLst>
                                        <p:tav tm="0">
                                          <p:val>
                                            <p:strVal val="#ppt_x"/>
                                          </p:val>
                                        </p:tav>
                                        <p:tav tm="100000">
                                          <p:val>
                                            <p:strVal val="#ppt_x"/>
                                          </p:val>
                                        </p:tav>
                                      </p:tavLst>
                                    </p:anim>
                                    <p:anim calcmode="lin" valueType="num">
                                      <p:cBhvr>
                                        <p:cTn id="20"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63"/>
                                        </p:tgtEl>
                                        <p:attrNameLst>
                                          <p:attrName>style.visibility</p:attrName>
                                        </p:attrNameLst>
                                      </p:cBhvr>
                                      <p:to>
                                        <p:strVal val="visible"/>
                                      </p:to>
                                    </p:set>
                                    <p:animEffect transition="in" filter="wipe(left)">
                                      <p:cBhvr>
                                        <p:cTn id="25" dur="500"/>
                                        <p:tgtEl>
                                          <p:spTgt spid="63"/>
                                        </p:tgtEl>
                                      </p:cBhvr>
                                    </p:animEffect>
                                  </p:childTnLst>
                                </p:cTn>
                              </p:par>
                              <p:par>
                                <p:cTn id="26" presetID="22" presetClass="entr" presetSubtype="8" fill="hold" nodeType="withEffect">
                                  <p:stCondLst>
                                    <p:cond delay="0"/>
                                  </p:stCondLst>
                                  <p:childTnLst>
                                    <p:set>
                                      <p:cBhvr>
                                        <p:cTn id="27" dur="1" fill="hold">
                                          <p:stCondLst>
                                            <p:cond delay="0"/>
                                          </p:stCondLst>
                                        </p:cTn>
                                        <p:tgtEl>
                                          <p:spTgt spid="64"/>
                                        </p:tgtEl>
                                        <p:attrNameLst>
                                          <p:attrName>style.visibility</p:attrName>
                                        </p:attrNameLst>
                                      </p:cBhvr>
                                      <p:to>
                                        <p:strVal val="visible"/>
                                      </p:to>
                                    </p:set>
                                    <p:animEffect transition="in" filter="wipe(left)">
                                      <p:cBhvr>
                                        <p:cTn id="28" dur="500"/>
                                        <p:tgtEl>
                                          <p:spTgt spid="64"/>
                                        </p:tgtEl>
                                      </p:cBhvr>
                                    </p:animEffect>
                                  </p:childTnLst>
                                </p:cTn>
                              </p:par>
                              <p:par>
                                <p:cTn id="29" presetID="22" presetClass="entr" presetSubtype="8" fill="hold" nodeType="withEffect">
                                  <p:stCondLst>
                                    <p:cond delay="0"/>
                                  </p:stCondLst>
                                  <p:childTnLst>
                                    <p:set>
                                      <p:cBhvr>
                                        <p:cTn id="30" dur="1" fill="hold">
                                          <p:stCondLst>
                                            <p:cond delay="0"/>
                                          </p:stCondLst>
                                        </p:cTn>
                                        <p:tgtEl>
                                          <p:spTgt spid="65"/>
                                        </p:tgtEl>
                                        <p:attrNameLst>
                                          <p:attrName>style.visibility</p:attrName>
                                        </p:attrNameLst>
                                      </p:cBhvr>
                                      <p:to>
                                        <p:strVal val="visible"/>
                                      </p:to>
                                    </p:set>
                                    <p:animEffect transition="in" filter="wipe(left)">
                                      <p:cBhvr>
                                        <p:cTn id="31" dur="500"/>
                                        <p:tgtEl>
                                          <p:spTgt spid="65"/>
                                        </p:tgtEl>
                                      </p:cBhvr>
                                    </p:animEffect>
                                  </p:childTnLst>
                                </p:cTn>
                              </p:par>
                              <p:par>
                                <p:cTn id="32" presetID="22" presetClass="entr" presetSubtype="8" fill="hold" nodeType="withEffect">
                                  <p:stCondLst>
                                    <p:cond delay="0"/>
                                  </p:stCondLst>
                                  <p:childTnLst>
                                    <p:set>
                                      <p:cBhvr>
                                        <p:cTn id="33" dur="1" fill="hold">
                                          <p:stCondLst>
                                            <p:cond delay="0"/>
                                          </p:stCondLst>
                                        </p:cTn>
                                        <p:tgtEl>
                                          <p:spTgt spid="70"/>
                                        </p:tgtEl>
                                        <p:attrNameLst>
                                          <p:attrName>style.visibility</p:attrName>
                                        </p:attrNameLst>
                                      </p:cBhvr>
                                      <p:to>
                                        <p:strVal val="visible"/>
                                      </p:to>
                                    </p:set>
                                    <p:animEffect transition="in" filter="wipe(left)">
                                      <p:cBhvr>
                                        <p:cTn id="34" dur="500"/>
                                        <p:tgtEl>
                                          <p:spTgt spid="70"/>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52"/>
                                        </p:tgtEl>
                                        <p:attrNameLst>
                                          <p:attrName>style.visibility</p:attrName>
                                        </p:attrNameLst>
                                      </p:cBhvr>
                                      <p:to>
                                        <p:strVal val="visible"/>
                                      </p:to>
                                    </p:set>
                                    <p:animEffect transition="in" filter="wipe(left)">
                                      <p:cBhvr>
                                        <p:cTn id="39" dur="500"/>
                                        <p:tgtEl>
                                          <p:spTgt spid="52"/>
                                        </p:tgtEl>
                                      </p:cBhvr>
                                    </p:animEffect>
                                  </p:childTnLst>
                                </p:cTn>
                              </p:par>
                              <p:par>
                                <p:cTn id="40" presetID="22" presetClass="entr" presetSubtype="8" fill="hold" nodeType="withEffect">
                                  <p:stCondLst>
                                    <p:cond delay="0"/>
                                  </p:stCondLst>
                                  <p:childTnLst>
                                    <p:set>
                                      <p:cBhvr>
                                        <p:cTn id="41" dur="1" fill="hold">
                                          <p:stCondLst>
                                            <p:cond delay="0"/>
                                          </p:stCondLst>
                                        </p:cTn>
                                        <p:tgtEl>
                                          <p:spTgt spid="54"/>
                                        </p:tgtEl>
                                        <p:attrNameLst>
                                          <p:attrName>style.visibility</p:attrName>
                                        </p:attrNameLst>
                                      </p:cBhvr>
                                      <p:to>
                                        <p:strVal val="visible"/>
                                      </p:to>
                                    </p:set>
                                    <p:animEffect transition="in" filter="wipe(left)">
                                      <p:cBhvr>
                                        <p:cTn id="42" dur="500"/>
                                        <p:tgtEl>
                                          <p:spTgt spid="54"/>
                                        </p:tgtEl>
                                      </p:cBhvr>
                                    </p:animEffect>
                                  </p:childTnLst>
                                </p:cTn>
                              </p:par>
                              <p:par>
                                <p:cTn id="43" presetID="22" presetClass="entr" presetSubtype="8" fill="hold" nodeType="withEffect">
                                  <p:stCondLst>
                                    <p:cond delay="0"/>
                                  </p:stCondLst>
                                  <p:childTnLst>
                                    <p:set>
                                      <p:cBhvr>
                                        <p:cTn id="44" dur="1" fill="hold">
                                          <p:stCondLst>
                                            <p:cond delay="0"/>
                                          </p:stCondLst>
                                        </p:cTn>
                                        <p:tgtEl>
                                          <p:spTgt spid="55"/>
                                        </p:tgtEl>
                                        <p:attrNameLst>
                                          <p:attrName>style.visibility</p:attrName>
                                        </p:attrNameLst>
                                      </p:cBhvr>
                                      <p:to>
                                        <p:strVal val="visible"/>
                                      </p:to>
                                    </p:set>
                                    <p:animEffect transition="in" filter="wipe(left)">
                                      <p:cBhvr>
                                        <p:cTn id="45" dur="500"/>
                                        <p:tgtEl>
                                          <p:spTgt spid="55"/>
                                        </p:tgtEl>
                                      </p:cBhvr>
                                    </p:animEffect>
                                  </p:childTnLst>
                                </p:cTn>
                              </p:par>
                              <p:par>
                                <p:cTn id="46" presetID="22" presetClass="entr" presetSubtype="8" fill="hold" nodeType="withEffect">
                                  <p:stCondLst>
                                    <p:cond delay="0"/>
                                  </p:stCondLst>
                                  <p:childTnLst>
                                    <p:set>
                                      <p:cBhvr>
                                        <p:cTn id="47" dur="1" fill="hold">
                                          <p:stCondLst>
                                            <p:cond delay="0"/>
                                          </p:stCondLst>
                                        </p:cTn>
                                        <p:tgtEl>
                                          <p:spTgt spid="74"/>
                                        </p:tgtEl>
                                        <p:attrNameLst>
                                          <p:attrName>style.visibility</p:attrName>
                                        </p:attrNameLst>
                                      </p:cBhvr>
                                      <p:to>
                                        <p:strVal val="visible"/>
                                      </p:to>
                                    </p:set>
                                    <p:animEffect transition="in" filter="wipe(left)">
                                      <p:cBhvr>
                                        <p:cTn id="48" dur="500"/>
                                        <p:tgtEl>
                                          <p:spTgt spid="74"/>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66"/>
                                        </p:tgtEl>
                                        <p:attrNameLst>
                                          <p:attrName>style.visibility</p:attrName>
                                        </p:attrNameLst>
                                      </p:cBhvr>
                                      <p:to>
                                        <p:strVal val="visible"/>
                                      </p:to>
                                    </p:set>
                                    <p:animEffect transition="in" filter="fade">
                                      <p:cBhvr>
                                        <p:cTn id="53" dur="500"/>
                                        <p:tgtEl>
                                          <p:spTgt spid="66"/>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60"/>
                                        </p:tgtEl>
                                        <p:attrNameLst>
                                          <p:attrName>style.visibility</p:attrName>
                                        </p:attrNameLst>
                                      </p:cBhvr>
                                      <p:to>
                                        <p:strVal val="visible"/>
                                      </p:to>
                                    </p:set>
                                    <p:animEffect transition="in" filter="fade">
                                      <p:cBhvr>
                                        <p:cTn id="56" dur="500"/>
                                        <p:tgtEl>
                                          <p:spTgt spid="60"/>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61"/>
                                        </p:tgtEl>
                                        <p:attrNameLst>
                                          <p:attrName>style.visibility</p:attrName>
                                        </p:attrNameLst>
                                      </p:cBhvr>
                                      <p:to>
                                        <p:strVal val="visible"/>
                                      </p:to>
                                    </p:set>
                                    <p:animEffect transition="in" filter="fade">
                                      <p:cBhvr>
                                        <p:cTn id="59" dur="500"/>
                                        <p:tgtEl>
                                          <p:spTgt spid="61"/>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62"/>
                                        </p:tgtEl>
                                        <p:attrNameLst>
                                          <p:attrName>style.visibility</p:attrName>
                                        </p:attrNameLst>
                                      </p:cBhvr>
                                      <p:to>
                                        <p:strVal val="visible"/>
                                      </p:to>
                                    </p:set>
                                    <p:animEffect transition="in" filter="fade">
                                      <p:cBhvr>
                                        <p:cTn id="62" dur="500"/>
                                        <p:tgtEl>
                                          <p:spTgt spid="62"/>
                                        </p:tgtEl>
                                      </p:cBhvr>
                                    </p:animEffect>
                                  </p:childTnLst>
                                </p:cTn>
                              </p:par>
                            </p:childTnLst>
                          </p:cTn>
                        </p:par>
                      </p:childTnLst>
                    </p:cTn>
                  </p:par>
                  <p:par>
                    <p:cTn id="63" fill="hold">
                      <p:stCondLst>
                        <p:cond delay="indefinite"/>
                      </p:stCondLst>
                      <p:childTnLst>
                        <p:par>
                          <p:cTn id="64" fill="hold">
                            <p:stCondLst>
                              <p:cond delay="0"/>
                            </p:stCondLst>
                            <p:childTnLst>
                              <p:par>
                                <p:cTn id="65" presetID="12" presetClass="entr" presetSubtype="4" fill="hold" grpId="0" nodeType="clickEffect">
                                  <p:stCondLst>
                                    <p:cond delay="0"/>
                                  </p:stCondLst>
                                  <p:childTnLst>
                                    <p:set>
                                      <p:cBhvr>
                                        <p:cTn id="66" dur="1" fill="hold">
                                          <p:stCondLst>
                                            <p:cond delay="0"/>
                                          </p:stCondLst>
                                        </p:cTn>
                                        <p:tgtEl>
                                          <p:spTgt spid="57"/>
                                        </p:tgtEl>
                                        <p:attrNameLst>
                                          <p:attrName>style.visibility</p:attrName>
                                        </p:attrNameLst>
                                      </p:cBhvr>
                                      <p:to>
                                        <p:strVal val="visible"/>
                                      </p:to>
                                    </p:set>
                                    <p:anim calcmode="lin" valueType="num">
                                      <p:cBhvr additive="base">
                                        <p:cTn id="67" dur="500"/>
                                        <p:tgtEl>
                                          <p:spTgt spid="57"/>
                                        </p:tgtEl>
                                        <p:attrNameLst>
                                          <p:attrName>ppt_y</p:attrName>
                                        </p:attrNameLst>
                                      </p:cBhvr>
                                      <p:tavLst>
                                        <p:tav tm="0">
                                          <p:val>
                                            <p:strVal val="#ppt_y+#ppt_h*1.125000"/>
                                          </p:val>
                                        </p:tav>
                                        <p:tav tm="100000">
                                          <p:val>
                                            <p:strVal val="#ppt_y"/>
                                          </p:val>
                                        </p:tav>
                                      </p:tavLst>
                                    </p:anim>
                                    <p:animEffect transition="in" filter="wipe(up)">
                                      <p:cBhvr>
                                        <p:cTn id="68" dur="500"/>
                                        <p:tgtEl>
                                          <p:spTgt spid="57"/>
                                        </p:tgtEl>
                                      </p:cBhvr>
                                    </p:animEffect>
                                  </p:childTnLst>
                                </p:cTn>
                              </p:par>
                              <p:par>
                                <p:cTn id="69" presetID="12" presetClass="entr" presetSubtype="4" fill="hold" grpId="0" nodeType="withEffect">
                                  <p:stCondLst>
                                    <p:cond delay="0"/>
                                  </p:stCondLst>
                                  <p:childTnLst>
                                    <p:set>
                                      <p:cBhvr>
                                        <p:cTn id="70" dur="1" fill="hold">
                                          <p:stCondLst>
                                            <p:cond delay="0"/>
                                          </p:stCondLst>
                                        </p:cTn>
                                        <p:tgtEl>
                                          <p:spTgt spid="58"/>
                                        </p:tgtEl>
                                        <p:attrNameLst>
                                          <p:attrName>style.visibility</p:attrName>
                                        </p:attrNameLst>
                                      </p:cBhvr>
                                      <p:to>
                                        <p:strVal val="visible"/>
                                      </p:to>
                                    </p:set>
                                    <p:anim calcmode="lin" valueType="num">
                                      <p:cBhvr additive="base">
                                        <p:cTn id="71" dur="500"/>
                                        <p:tgtEl>
                                          <p:spTgt spid="58"/>
                                        </p:tgtEl>
                                        <p:attrNameLst>
                                          <p:attrName>ppt_y</p:attrName>
                                        </p:attrNameLst>
                                      </p:cBhvr>
                                      <p:tavLst>
                                        <p:tav tm="0">
                                          <p:val>
                                            <p:strVal val="#ppt_y+#ppt_h*1.125000"/>
                                          </p:val>
                                        </p:tav>
                                        <p:tav tm="100000">
                                          <p:val>
                                            <p:strVal val="#ppt_y"/>
                                          </p:val>
                                        </p:tav>
                                      </p:tavLst>
                                    </p:anim>
                                    <p:animEffect transition="in" filter="wipe(up)">
                                      <p:cBhvr>
                                        <p:cTn id="72" dur="500"/>
                                        <p:tgtEl>
                                          <p:spTgt spid="58"/>
                                        </p:tgtEl>
                                      </p:cBhvr>
                                    </p:animEffect>
                                  </p:childTnLst>
                                </p:cTn>
                              </p:par>
                              <p:par>
                                <p:cTn id="73" presetID="12" presetClass="entr" presetSubtype="4" fill="hold" grpId="0" nodeType="withEffect">
                                  <p:stCondLst>
                                    <p:cond delay="0"/>
                                  </p:stCondLst>
                                  <p:childTnLst>
                                    <p:set>
                                      <p:cBhvr>
                                        <p:cTn id="74" dur="1" fill="hold">
                                          <p:stCondLst>
                                            <p:cond delay="0"/>
                                          </p:stCondLst>
                                        </p:cTn>
                                        <p:tgtEl>
                                          <p:spTgt spid="59"/>
                                        </p:tgtEl>
                                        <p:attrNameLst>
                                          <p:attrName>style.visibility</p:attrName>
                                        </p:attrNameLst>
                                      </p:cBhvr>
                                      <p:to>
                                        <p:strVal val="visible"/>
                                      </p:to>
                                    </p:set>
                                    <p:anim calcmode="lin" valueType="num">
                                      <p:cBhvr additive="base">
                                        <p:cTn id="75" dur="500"/>
                                        <p:tgtEl>
                                          <p:spTgt spid="59"/>
                                        </p:tgtEl>
                                        <p:attrNameLst>
                                          <p:attrName>ppt_y</p:attrName>
                                        </p:attrNameLst>
                                      </p:cBhvr>
                                      <p:tavLst>
                                        <p:tav tm="0">
                                          <p:val>
                                            <p:strVal val="#ppt_y+#ppt_h*1.125000"/>
                                          </p:val>
                                        </p:tav>
                                        <p:tav tm="100000">
                                          <p:val>
                                            <p:strVal val="#ppt_y"/>
                                          </p:val>
                                        </p:tav>
                                      </p:tavLst>
                                    </p:anim>
                                    <p:animEffect transition="in" filter="wipe(up)">
                                      <p:cBhvr>
                                        <p:cTn id="76" dur="500"/>
                                        <p:tgtEl>
                                          <p:spTgt spid="59"/>
                                        </p:tgtEl>
                                      </p:cBhvr>
                                    </p:animEffect>
                                  </p:childTnLst>
                                </p:cTn>
                              </p:par>
                              <p:par>
                                <p:cTn id="77" presetID="12" presetClass="entr" presetSubtype="4" fill="hold" grpId="0" nodeType="withEffect">
                                  <p:stCondLst>
                                    <p:cond delay="0"/>
                                  </p:stCondLst>
                                  <p:childTnLst>
                                    <p:set>
                                      <p:cBhvr>
                                        <p:cTn id="78" dur="1" fill="hold">
                                          <p:stCondLst>
                                            <p:cond delay="0"/>
                                          </p:stCondLst>
                                        </p:cTn>
                                        <p:tgtEl>
                                          <p:spTgt spid="69"/>
                                        </p:tgtEl>
                                        <p:attrNameLst>
                                          <p:attrName>style.visibility</p:attrName>
                                        </p:attrNameLst>
                                      </p:cBhvr>
                                      <p:to>
                                        <p:strVal val="visible"/>
                                      </p:to>
                                    </p:set>
                                    <p:anim calcmode="lin" valueType="num">
                                      <p:cBhvr additive="base">
                                        <p:cTn id="79" dur="500"/>
                                        <p:tgtEl>
                                          <p:spTgt spid="69"/>
                                        </p:tgtEl>
                                        <p:attrNameLst>
                                          <p:attrName>ppt_y</p:attrName>
                                        </p:attrNameLst>
                                      </p:cBhvr>
                                      <p:tavLst>
                                        <p:tav tm="0">
                                          <p:val>
                                            <p:strVal val="#ppt_y+#ppt_h*1.125000"/>
                                          </p:val>
                                        </p:tav>
                                        <p:tav tm="100000">
                                          <p:val>
                                            <p:strVal val="#ppt_y"/>
                                          </p:val>
                                        </p:tav>
                                      </p:tavLst>
                                    </p:anim>
                                    <p:animEffect transition="in" filter="wipe(up)">
                                      <p:cBhvr>
                                        <p:cTn id="80" dur="500"/>
                                        <p:tgtEl>
                                          <p:spTgt spid="69"/>
                                        </p:tgtEl>
                                      </p:cBhvr>
                                    </p:animEffect>
                                  </p:childTnLst>
                                </p:cTn>
                              </p:par>
                            </p:childTnLst>
                          </p:cTn>
                        </p:par>
                      </p:childTnLst>
                    </p:cTn>
                  </p:par>
                  <p:par>
                    <p:cTn id="81" fill="hold">
                      <p:stCondLst>
                        <p:cond delay="indefinite"/>
                      </p:stCondLst>
                      <p:childTnLst>
                        <p:par>
                          <p:cTn id="82" fill="hold">
                            <p:stCondLst>
                              <p:cond delay="0"/>
                            </p:stCondLst>
                            <p:childTnLst>
                              <p:par>
                                <p:cTn id="83" presetID="42" presetClass="entr" presetSubtype="0" fill="hold" grpId="0" nodeType="clickEffect">
                                  <p:stCondLst>
                                    <p:cond delay="0"/>
                                  </p:stCondLst>
                                  <p:childTnLst>
                                    <p:set>
                                      <p:cBhvr>
                                        <p:cTn id="84" dur="1" fill="hold">
                                          <p:stCondLst>
                                            <p:cond delay="0"/>
                                          </p:stCondLst>
                                        </p:cTn>
                                        <p:tgtEl>
                                          <p:spTgt spid="33"/>
                                        </p:tgtEl>
                                        <p:attrNameLst>
                                          <p:attrName>style.visibility</p:attrName>
                                        </p:attrNameLst>
                                      </p:cBhvr>
                                      <p:to>
                                        <p:strVal val="visible"/>
                                      </p:to>
                                    </p:set>
                                    <p:animEffect transition="in" filter="fade">
                                      <p:cBhvr>
                                        <p:cTn id="85" dur="1000"/>
                                        <p:tgtEl>
                                          <p:spTgt spid="33"/>
                                        </p:tgtEl>
                                      </p:cBhvr>
                                    </p:animEffect>
                                    <p:anim calcmode="lin" valueType="num">
                                      <p:cBhvr>
                                        <p:cTn id="86" dur="1000" fill="hold"/>
                                        <p:tgtEl>
                                          <p:spTgt spid="33"/>
                                        </p:tgtEl>
                                        <p:attrNameLst>
                                          <p:attrName>ppt_x</p:attrName>
                                        </p:attrNameLst>
                                      </p:cBhvr>
                                      <p:tavLst>
                                        <p:tav tm="0">
                                          <p:val>
                                            <p:strVal val="#ppt_x"/>
                                          </p:val>
                                        </p:tav>
                                        <p:tav tm="100000">
                                          <p:val>
                                            <p:strVal val="#ppt_x"/>
                                          </p:val>
                                        </p:tav>
                                      </p:tavLst>
                                    </p:anim>
                                    <p:anim calcmode="lin" valueType="num">
                                      <p:cBhvr>
                                        <p:cTn id="87" dur="1000" fill="hold"/>
                                        <p:tgtEl>
                                          <p:spTgt spid="33"/>
                                        </p:tgtEl>
                                        <p:attrNameLst>
                                          <p:attrName>ppt_y</p:attrName>
                                        </p:attrNameLst>
                                      </p:cBhvr>
                                      <p:tavLst>
                                        <p:tav tm="0">
                                          <p:val>
                                            <p:strVal val="#ppt_y+.1"/>
                                          </p:val>
                                        </p:tav>
                                        <p:tav tm="100000">
                                          <p:val>
                                            <p:strVal val="#ppt_y"/>
                                          </p:val>
                                        </p:tav>
                                      </p:tavLst>
                                    </p:anim>
                                  </p:childTnLst>
                                </p:cTn>
                              </p:par>
                              <p:par>
                                <p:cTn id="88" presetID="42" presetClass="entr" presetSubtype="0" fill="hold" grpId="0" nodeType="withEffect">
                                  <p:stCondLst>
                                    <p:cond delay="0"/>
                                  </p:stCondLst>
                                  <p:childTnLst>
                                    <p:set>
                                      <p:cBhvr>
                                        <p:cTn id="89" dur="1" fill="hold">
                                          <p:stCondLst>
                                            <p:cond delay="0"/>
                                          </p:stCondLst>
                                        </p:cTn>
                                        <p:tgtEl>
                                          <p:spTgt spid="51"/>
                                        </p:tgtEl>
                                        <p:attrNameLst>
                                          <p:attrName>style.visibility</p:attrName>
                                        </p:attrNameLst>
                                      </p:cBhvr>
                                      <p:to>
                                        <p:strVal val="visible"/>
                                      </p:to>
                                    </p:set>
                                    <p:animEffect transition="in" filter="fade">
                                      <p:cBhvr>
                                        <p:cTn id="90" dur="1000"/>
                                        <p:tgtEl>
                                          <p:spTgt spid="51"/>
                                        </p:tgtEl>
                                      </p:cBhvr>
                                    </p:animEffect>
                                    <p:anim calcmode="lin" valueType="num">
                                      <p:cBhvr>
                                        <p:cTn id="91" dur="1000" fill="hold"/>
                                        <p:tgtEl>
                                          <p:spTgt spid="51"/>
                                        </p:tgtEl>
                                        <p:attrNameLst>
                                          <p:attrName>ppt_x</p:attrName>
                                        </p:attrNameLst>
                                      </p:cBhvr>
                                      <p:tavLst>
                                        <p:tav tm="0">
                                          <p:val>
                                            <p:strVal val="#ppt_x"/>
                                          </p:val>
                                        </p:tav>
                                        <p:tav tm="100000">
                                          <p:val>
                                            <p:strVal val="#ppt_x"/>
                                          </p:val>
                                        </p:tav>
                                      </p:tavLst>
                                    </p:anim>
                                    <p:anim calcmode="lin" valueType="num">
                                      <p:cBhvr>
                                        <p:cTn id="92" dur="1000" fill="hold"/>
                                        <p:tgtEl>
                                          <p:spTgt spid="51"/>
                                        </p:tgtEl>
                                        <p:attrNameLst>
                                          <p:attrName>ppt_y</p:attrName>
                                        </p:attrNameLst>
                                      </p:cBhvr>
                                      <p:tavLst>
                                        <p:tav tm="0">
                                          <p:val>
                                            <p:strVal val="#ppt_y+.1"/>
                                          </p:val>
                                        </p:tav>
                                        <p:tav tm="100000">
                                          <p:val>
                                            <p:strVal val="#ppt_y"/>
                                          </p:val>
                                        </p:tav>
                                      </p:tavLst>
                                    </p:anim>
                                  </p:childTnLst>
                                </p:cTn>
                              </p:par>
                              <p:par>
                                <p:cTn id="93" presetID="42" presetClass="entr" presetSubtype="0" fill="hold" grpId="0" nodeType="withEffect">
                                  <p:stCondLst>
                                    <p:cond delay="0"/>
                                  </p:stCondLst>
                                  <p:childTnLst>
                                    <p:set>
                                      <p:cBhvr>
                                        <p:cTn id="94" dur="1" fill="hold">
                                          <p:stCondLst>
                                            <p:cond delay="0"/>
                                          </p:stCondLst>
                                        </p:cTn>
                                        <p:tgtEl>
                                          <p:spTgt spid="53"/>
                                        </p:tgtEl>
                                        <p:attrNameLst>
                                          <p:attrName>style.visibility</p:attrName>
                                        </p:attrNameLst>
                                      </p:cBhvr>
                                      <p:to>
                                        <p:strVal val="visible"/>
                                      </p:to>
                                    </p:set>
                                    <p:animEffect transition="in" filter="fade">
                                      <p:cBhvr>
                                        <p:cTn id="95" dur="1000"/>
                                        <p:tgtEl>
                                          <p:spTgt spid="53"/>
                                        </p:tgtEl>
                                      </p:cBhvr>
                                    </p:animEffect>
                                    <p:anim calcmode="lin" valueType="num">
                                      <p:cBhvr>
                                        <p:cTn id="96" dur="1000" fill="hold"/>
                                        <p:tgtEl>
                                          <p:spTgt spid="53"/>
                                        </p:tgtEl>
                                        <p:attrNameLst>
                                          <p:attrName>ppt_x</p:attrName>
                                        </p:attrNameLst>
                                      </p:cBhvr>
                                      <p:tavLst>
                                        <p:tav tm="0">
                                          <p:val>
                                            <p:strVal val="#ppt_x"/>
                                          </p:val>
                                        </p:tav>
                                        <p:tav tm="100000">
                                          <p:val>
                                            <p:strVal val="#ppt_x"/>
                                          </p:val>
                                        </p:tav>
                                      </p:tavLst>
                                    </p:anim>
                                    <p:anim calcmode="lin" valueType="num">
                                      <p:cBhvr>
                                        <p:cTn id="97" dur="1000" fill="hold"/>
                                        <p:tgtEl>
                                          <p:spTgt spid="53"/>
                                        </p:tgtEl>
                                        <p:attrNameLst>
                                          <p:attrName>ppt_y</p:attrName>
                                        </p:attrNameLst>
                                      </p:cBhvr>
                                      <p:tavLst>
                                        <p:tav tm="0">
                                          <p:val>
                                            <p:strVal val="#ppt_y+.1"/>
                                          </p:val>
                                        </p:tav>
                                        <p:tav tm="100000">
                                          <p:val>
                                            <p:strVal val="#ppt_y"/>
                                          </p:val>
                                        </p:tav>
                                      </p:tavLst>
                                    </p:anim>
                                  </p:childTnLst>
                                </p:cTn>
                              </p:par>
                              <p:par>
                                <p:cTn id="98" presetID="42" presetClass="entr" presetSubtype="0" fill="hold" grpId="0" nodeType="withEffect">
                                  <p:stCondLst>
                                    <p:cond delay="0"/>
                                  </p:stCondLst>
                                  <p:childTnLst>
                                    <p:set>
                                      <p:cBhvr>
                                        <p:cTn id="99" dur="1" fill="hold">
                                          <p:stCondLst>
                                            <p:cond delay="0"/>
                                          </p:stCondLst>
                                        </p:cTn>
                                        <p:tgtEl>
                                          <p:spTgt spid="56"/>
                                        </p:tgtEl>
                                        <p:attrNameLst>
                                          <p:attrName>style.visibility</p:attrName>
                                        </p:attrNameLst>
                                      </p:cBhvr>
                                      <p:to>
                                        <p:strVal val="visible"/>
                                      </p:to>
                                    </p:set>
                                    <p:animEffect transition="in" filter="fade">
                                      <p:cBhvr>
                                        <p:cTn id="100" dur="1000"/>
                                        <p:tgtEl>
                                          <p:spTgt spid="56"/>
                                        </p:tgtEl>
                                      </p:cBhvr>
                                    </p:animEffect>
                                    <p:anim calcmode="lin" valueType="num">
                                      <p:cBhvr>
                                        <p:cTn id="101" dur="1000" fill="hold"/>
                                        <p:tgtEl>
                                          <p:spTgt spid="56"/>
                                        </p:tgtEl>
                                        <p:attrNameLst>
                                          <p:attrName>ppt_x</p:attrName>
                                        </p:attrNameLst>
                                      </p:cBhvr>
                                      <p:tavLst>
                                        <p:tav tm="0">
                                          <p:val>
                                            <p:strVal val="#ppt_x"/>
                                          </p:val>
                                        </p:tav>
                                        <p:tav tm="100000">
                                          <p:val>
                                            <p:strVal val="#ppt_x"/>
                                          </p:val>
                                        </p:tav>
                                      </p:tavLst>
                                    </p:anim>
                                    <p:anim calcmode="lin" valueType="num">
                                      <p:cBhvr>
                                        <p:cTn id="102" dur="1000" fill="hold"/>
                                        <p:tgtEl>
                                          <p:spTgt spid="56"/>
                                        </p:tgtEl>
                                        <p:attrNameLst>
                                          <p:attrName>ppt_y</p:attrName>
                                        </p:attrNameLst>
                                      </p:cBhvr>
                                      <p:tavLst>
                                        <p:tav tm="0">
                                          <p:val>
                                            <p:strVal val="#ppt_y+.1"/>
                                          </p:val>
                                        </p:tav>
                                        <p:tav tm="100000">
                                          <p:val>
                                            <p:strVal val="#ppt_y"/>
                                          </p:val>
                                        </p:tav>
                                      </p:tavLst>
                                    </p:anim>
                                  </p:childTnLst>
                                </p:cTn>
                              </p:par>
                            </p:childTnLst>
                          </p:cTn>
                        </p:par>
                      </p:childTnLst>
                    </p:cTn>
                  </p:par>
                  <p:par>
                    <p:cTn id="103" fill="hold">
                      <p:stCondLst>
                        <p:cond delay="indefinite"/>
                      </p:stCondLst>
                      <p:childTnLst>
                        <p:par>
                          <p:cTn id="104" fill="hold">
                            <p:stCondLst>
                              <p:cond delay="0"/>
                            </p:stCondLst>
                            <p:childTnLst>
                              <p:par>
                                <p:cTn id="105" presetID="12" presetClass="entr" presetSubtype="4" fill="hold" grpId="0" nodeType="clickEffect">
                                  <p:stCondLst>
                                    <p:cond delay="0"/>
                                  </p:stCondLst>
                                  <p:childTnLst>
                                    <p:set>
                                      <p:cBhvr>
                                        <p:cTn id="106" dur="1" fill="hold">
                                          <p:stCondLst>
                                            <p:cond delay="0"/>
                                          </p:stCondLst>
                                        </p:cTn>
                                        <p:tgtEl>
                                          <p:spTgt spid="32"/>
                                        </p:tgtEl>
                                        <p:attrNameLst>
                                          <p:attrName>style.visibility</p:attrName>
                                        </p:attrNameLst>
                                      </p:cBhvr>
                                      <p:to>
                                        <p:strVal val="visible"/>
                                      </p:to>
                                    </p:set>
                                    <p:anim calcmode="lin" valueType="num">
                                      <p:cBhvr additive="base">
                                        <p:cTn id="107" dur="500"/>
                                        <p:tgtEl>
                                          <p:spTgt spid="32"/>
                                        </p:tgtEl>
                                        <p:attrNameLst>
                                          <p:attrName>ppt_y</p:attrName>
                                        </p:attrNameLst>
                                      </p:cBhvr>
                                      <p:tavLst>
                                        <p:tav tm="0">
                                          <p:val>
                                            <p:strVal val="#ppt_y+#ppt_h*1.125000"/>
                                          </p:val>
                                        </p:tav>
                                        <p:tav tm="100000">
                                          <p:val>
                                            <p:strVal val="#ppt_y"/>
                                          </p:val>
                                        </p:tav>
                                      </p:tavLst>
                                    </p:anim>
                                    <p:animEffect transition="in" filter="wipe(up)">
                                      <p:cBhvr>
                                        <p:cTn id="108" dur="500"/>
                                        <p:tgtEl>
                                          <p:spTgt spid="32"/>
                                        </p:tgtEl>
                                      </p:cBhvr>
                                    </p:animEffect>
                                  </p:childTnLst>
                                </p:cTn>
                              </p:par>
                              <p:par>
                                <p:cTn id="109" presetID="12" presetClass="entr" presetSubtype="4" fill="hold" grpId="0" nodeType="withEffect">
                                  <p:stCondLst>
                                    <p:cond delay="0"/>
                                  </p:stCondLst>
                                  <p:childTnLst>
                                    <p:set>
                                      <p:cBhvr>
                                        <p:cTn id="110" dur="1" fill="hold">
                                          <p:stCondLst>
                                            <p:cond delay="0"/>
                                          </p:stCondLst>
                                        </p:cTn>
                                        <p:tgtEl>
                                          <p:spTgt spid="37"/>
                                        </p:tgtEl>
                                        <p:attrNameLst>
                                          <p:attrName>style.visibility</p:attrName>
                                        </p:attrNameLst>
                                      </p:cBhvr>
                                      <p:to>
                                        <p:strVal val="visible"/>
                                      </p:to>
                                    </p:set>
                                    <p:anim calcmode="lin" valueType="num">
                                      <p:cBhvr additive="base">
                                        <p:cTn id="111" dur="500"/>
                                        <p:tgtEl>
                                          <p:spTgt spid="37"/>
                                        </p:tgtEl>
                                        <p:attrNameLst>
                                          <p:attrName>ppt_y</p:attrName>
                                        </p:attrNameLst>
                                      </p:cBhvr>
                                      <p:tavLst>
                                        <p:tav tm="0">
                                          <p:val>
                                            <p:strVal val="#ppt_y+#ppt_h*1.125000"/>
                                          </p:val>
                                        </p:tav>
                                        <p:tav tm="100000">
                                          <p:val>
                                            <p:strVal val="#ppt_y"/>
                                          </p:val>
                                        </p:tav>
                                      </p:tavLst>
                                    </p:anim>
                                    <p:animEffect transition="in" filter="wipe(up)">
                                      <p:cBhvr>
                                        <p:cTn id="112" dur="500"/>
                                        <p:tgtEl>
                                          <p:spTgt spid="37"/>
                                        </p:tgtEl>
                                      </p:cBhvr>
                                    </p:animEffect>
                                  </p:childTnLst>
                                </p:cTn>
                              </p:par>
                              <p:par>
                                <p:cTn id="113" presetID="12" presetClass="entr" presetSubtype="4" fill="hold" grpId="0" nodeType="withEffect">
                                  <p:stCondLst>
                                    <p:cond delay="0"/>
                                  </p:stCondLst>
                                  <p:childTnLst>
                                    <p:set>
                                      <p:cBhvr>
                                        <p:cTn id="114" dur="1" fill="hold">
                                          <p:stCondLst>
                                            <p:cond delay="0"/>
                                          </p:stCondLst>
                                        </p:cTn>
                                        <p:tgtEl>
                                          <p:spTgt spid="41"/>
                                        </p:tgtEl>
                                        <p:attrNameLst>
                                          <p:attrName>style.visibility</p:attrName>
                                        </p:attrNameLst>
                                      </p:cBhvr>
                                      <p:to>
                                        <p:strVal val="visible"/>
                                      </p:to>
                                    </p:set>
                                    <p:anim calcmode="lin" valueType="num">
                                      <p:cBhvr additive="base">
                                        <p:cTn id="115" dur="500"/>
                                        <p:tgtEl>
                                          <p:spTgt spid="41"/>
                                        </p:tgtEl>
                                        <p:attrNameLst>
                                          <p:attrName>ppt_y</p:attrName>
                                        </p:attrNameLst>
                                      </p:cBhvr>
                                      <p:tavLst>
                                        <p:tav tm="0">
                                          <p:val>
                                            <p:strVal val="#ppt_y+#ppt_h*1.125000"/>
                                          </p:val>
                                        </p:tav>
                                        <p:tav tm="100000">
                                          <p:val>
                                            <p:strVal val="#ppt_y"/>
                                          </p:val>
                                        </p:tav>
                                      </p:tavLst>
                                    </p:anim>
                                    <p:animEffect transition="in" filter="wipe(up)">
                                      <p:cBhvr>
                                        <p:cTn id="116" dur="500"/>
                                        <p:tgtEl>
                                          <p:spTgt spid="41"/>
                                        </p:tgtEl>
                                      </p:cBhvr>
                                    </p:animEffect>
                                  </p:childTnLst>
                                </p:cTn>
                              </p:par>
                              <p:par>
                                <p:cTn id="117" presetID="12" presetClass="entr" presetSubtype="4" fill="hold" grpId="0" nodeType="withEffect">
                                  <p:stCondLst>
                                    <p:cond delay="0"/>
                                  </p:stCondLst>
                                  <p:childTnLst>
                                    <p:set>
                                      <p:cBhvr>
                                        <p:cTn id="118" dur="1" fill="hold">
                                          <p:stCondLst>
                                            <p:cond delay="0"/>
                                          </p:stCondLst>
                                        </p:cTn>
                                        <p:tgtEl>
                                          <p:spTgt spid="71"/>
                                        </p:tgtEl>
                                        <p:attrNameLst>
                                          <p:attrName>style.visibility</p:attrName>
                                        </p:attrNameLst>
                                      </p:cBhvr>
                                      <p:to>
                                        <p:strVal val="visible"/>
                                      </p:to>
                                    </p:set>
                                    <p:anim calcmode="lin" valueType="num">
                                      <p:cBhvr additive="base">
                                        <p:cTn id="119" dur="500"/>
                                        <p:tgtEl>
                                          <p:spTgt spid="71"/>
                                        </p:tgtEl>
                                        <p:attrNameLst>
                                          <p:attrName>ppt_y</p:attrName>
                                        </p:attrNameLst>
                                      </p:cBhvr>
                                      <p:tavLst>
                                        <p:tav tm="0">
                                          <p:val>
                                            <p:strVal val="#ppt_y+#ppt_h*1.125000"/>
                                          </p:val>
                                        </p:tav>
                                        <p:tav tm="100000">
                                          <p:val>
                                            <p:strVal val="#ppt_y"/>
                                          </p:val>
                                        </p:tav>
                                      </p:tavLst>
                                    </p:anim>
                                    <p:animEffect transition="in" filter="wipe(up)">
                                      <p:cBhvr>
                                        <p:cTn id="120" dur="50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59" grpId="0"/>
      <p:bldP spid="32" grpId="0"/>
      <p:bldP spid="33" grpId="0"/>
      <p:bldP spid="57" grpId="0"/>
      <p:bldP spid="71" grpId="0"/>
      <p:bldP spid="69" grpId="0"/>
      <p:bldP spid="37" grpId="0"/>
      <p:bldP spid="58" grpId="0"/>
      <p:bldP spid="51" grpId="0"/>
      <p:bldP spid="53" grpId="0"/>
      <p:bldP spid="56" grpId="0"/>
      <p:bldP spid="60" grpId="0" animBg="1"/>
      <p:bldP spid="61" grpId="0" animBg="1"/>
      <p:bldP spid="62" grpId="0" animBg="1"/>
      <p:bldP spid="66" grpId="0" animBg="1"/>
      <p:bldP spid="28" grpId="0"/>
      <p:bldP spid="29" grpId="0"/>
      <p:bldP spid="29" grpId="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31"/>
          <p:cNvSpPr/>
          <p:nvPr/>
        </p:nvSpPr>
        <p:spPr>
          <a:xfrm>
            <a:off x="5709295" y="3108974"/>
            <a:ext cx="555387" cy="550931"/>
          </a:xfrm>
          <a:prstGeom prst="roundRect">
            <a:avLst/>
          </a:prstGeom>
          <a:solidFill>
            <a:schemeClr val="accent4">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200" dirty="0">
              <a:solidFill>
                <a:schemeClr val="bg1">
                  <a:lumMod val="5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33" name="Rounded Rectangle 32"/>
          <p:cNvSpPr/>
          <p:nvPr/>
        </p:nvSpPr>
        <p:spPr>
          <a:xfrm>
            <a:off x="5709295" y="4350583"/>
            <a:ext cx="555387" cy="550931"/>
          </a:xfrm>
          <a:prstGeom prst="roundRect">
            <a:avLst/>
          </a:prstGeom>
          <a:solidFill>
            <a:schemeClr val="accent6">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200" dirty="0">
              <a:solidFill>
                <a:schemeClr val="bg1">
                  <a:lumMod val="5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grpSp>
        <p:nvGrpSpPr>
          <p:cNvPr id="34" name="Group 33"/>
          <p:cNvGrpSpPr/>
          <p:nvPr/>
        </p:nvGrpSpPr>
        <p:grpSpPr>
          <a:xfrm>
            <a:off x="6426047" y="3002782"/>
            <a:ext cx="2218765" cy="810399"/>
            <a:chOff x="8027893" y="2583618"/>
            <a:chExt cx="2218765" cy="810399"/>
          </a:xfrm>
        </p:grpSpPr>
        <p:sp>
          <p:nvSpPr>
            <p:cNvPr id="35" name="Text Placeholder 5"/>
            <p:cNvSpPr txBox="1"/>
            <p:nvPr/>
          </p:nvSpPr>
          <p:spPr>
            <a:xfrm>
              <a:off x="8041341" y="2846037"/>
              <a:ext cx="2205317" cy="547980"/>
            </a:xfrm>
            <a:prstGeom prst="rect">
              <a:avLst/>
            </a:prstGeom>
          </p:spPr>
          <p:txBody>
            <a:bodyPr vert="horz" lIns="91440" tIns="45720" rIns="91440" bIns="45720" rtlCol="0">
              <a:noAutofit/>
            </a:bodyPr>
            <a:lstStyle>
              <a:lvl1pPr marL="0" indent="0" algn="ctr" defTabSz="914400" rtl="0" eaLnBrk="1" latinLnBrk="0" hangingPunct="1">
                <a:lnSpc>
                  <a:spcPct val="86000"/>
                </a:lnSpc>
                <a:spcBef>
                  <a:spcPts val="0"/>
                </a:spcBef>
                <a:buFont typeface="Arial" panose="020B0604020202020204" pitchFamily="34" charset="0"/>
                <a:buNone/>
                <a:defRPr sz="160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25000"/>
                </a:lnSpc>
              </a:pPr>
              <a:r>
                <a:rPr lang="zh-CN" altLang="en-US" sz="1200" dirty="0">
                  <a:solidFill>
                    <a:schemeClr val="tx1">
                      <a:lumMod val="65000"/>
                      <a:lumOff val="35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您的内容打在这里，或者通过复制您的文本后，在此框中选择粘贴</a:t>
              </a:r>
              <a:endParaRPr lang="en-US" altLang="zh-CN" sz="1200" dirty="0">
                <a:solidFill>
                  <a:schemeClr val="tx1">
                    <a:lumMod val="65000"/>
                    <a:lumOff val="35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36" name="TextBox 35"/>
            <p:cNvSpPr txBox="1"/>
            <p:nvPr/>
          </p:nvSpPr>
          <p:spPr>
            <a:xfrm>
              <a:off x="8027893" y="2583618"/>
              <a:ext cx="2218765" cy="307777"/>
            </a:xfrm>
            <a:prstGeom prst="rect">
              <a:avLst/>
            </a:prstGeom>
            <a:noFill/>
          </p:spPr>
          <p:txBody>
            <a:bodyPr wrap="square" rtlCol="0">
              <a:spAutoFit/>
            </a:bodyPr>
            <a:lstStyle/>
            <a:p>
              <a:r>
                <a:rPr lang="zh-CN" altLang="en-US" sz="1400" b="1" dirty="0">
                  <a:solidFill>
                    <a:schemeClr val="tx1">
                      <a:lumMod val="50000"/>
                      <a:lumOff val="5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解决方案</a:t>
              </a:r>
              <a:endParaRPr lang="id-ID" sz="1400" b="1" dirty="0">
                <a:solidFill>
                  <a:schemeClr val="tx1">
                    <a:lumMod val="50000"/>
                    <a:lumOff val="5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grpSp>
      <p:grpSp>
        <p:nvGrpSpPr>
          <p:cNvPr id="37" name="Group 36"/>
          <p:cNvGrpSpPr/>
          <p:nvPr/>
        </p:nvGrpSpPr>
        <p:grpSpPr>
          <a:xfrm>
            <a:off x="6426047" y="4255149"/>
            <a:ext cx="2218765" cy="763946"/>
            <a:chOff x="8027893" y="2583618"/>
            <a:chExt cx="2218765" cy="763946"/>
          </a:xfrm>
        </p:grpSpPr>
        <p:sp>
          <p:nvSpPr>
            <p:cNvPr id="38" name="Text Placeholder 5"/>
            <p:cNvSpPr txBox="1"/>
            <p:nvPr/>
          </p:nvSpPr>
          <p:spPr>
            <a:xfrm>
              <a:off x="8041341" y="2846037"/>
              <a:ext cx="2205317" cy="501527"/>
            </a:xfrm>
            <a:prstGeom prst="rect">
              <a:avLst/>
            </a:prstGeom>
          </p:spPr>
          <p:txBody>
            <a:bodyPr vert="horz" lIns="91440" tIns="45720" rIns="91440" bIns="45720" rtlCol="0">
              <a:noAutofit/>
            </a:bodyPr>
            <a:lstStyle>
              <a:lvl1pPr marL="0" indent="0" algn="ctr" defTabSz="914400" rtl="0" eaLnBrk="1" latinLnBrk="0" hangingPunct="1">
                <a:lnSpc>
                  <a:spcPct val="86000"/>
                </a:lnSpc>
                <a:spcBef>
                  <a:spcPts val="0"/>
                </a:spcBef>
                <a:buFont typeface="Arial" panose="020B0604020202020204" pitchFamily="34" charset="0"/>
                <a:buNone/>
                <a:defRPr sz="160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25000"/>
                </a:lnSpc>
              </a:pPr>
              <a:r>
                <a:rPr lang="zh-CN" altLang="en-US" sz="1200" dirty="0">
                  <a:solidFill>
                    <a:schemeClr val="tx1">
                      <a:lumMod val="65000"/>
                      <a:lumOff val="35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您的内容打在这里，或者通过复制您的文本后，在此框中选择粘贴</a:t>
              </a:r>
              <a:endParaRPr lang="en-US" altLang="zh-CN" sz="1200" dirty="0">
                <a:solidFill>
                  <a:schemeClr val="tx1">
                    <a:lumMod val="65000"/>
                    <a:lumOff val="35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39" name="TextBox 38"/>
            <p:cNvSpPr txBox="1"/>
            <p:nvPr/>
          </p:nvSpPr>
          <p:spPr>
            <a:xfrm>
              <a:off x="8027893" y="2583618"/>
              <a:ext cx="2218765" cy="307777"/>
            </a:xfrm>
            <a:prstGeom prst="rect">
              <a:avLst/>
            </a:prstGeom>
            <a:noFill/>
          </p:spPr>
          <p:txBody>
            <a:bodyPr wrap="square" rtlCol="0">
              <a:spAutoFit/>
            </a:bodyPr>
            <a:lstStyle/>
            <a:p>
              <a:r>
                <a:rPr lang="zh-CN" altLang="en-US" sz="1400" b="1" dirty="0">
                  <a:solidFill>
                    <a:schemeClr val="accent6">
                      <a:lumMod val="10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解决方案</a:t>
              </a:r>
              <a:endParaRPr lang="id-ID" sz="1400" b="1" dirty="0">
                <a:solidFill>
                  <a:schemeClr val="accent6">
                    <a:lumMod val="10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grpSp>
      <p:sp>
        <p:nvSpPr>
          <p:cNvPr id="40" name="Rectangle 39"/>
          <p:cNvSpPr/>
          <p:nvPr/>
        </p:nvSpPr>
        <p:spPr>
          <a:xfrm>
            <a:off x="5744346" y="3210101"/>
            <a:ext cx="502702" cy="383823"/>
          </a:xfrm>
          <a:prstGeom prst="rect">
            <a:avLst/>
          </a:prstGeom>
        </p:spPr>
        <p:txBody>
          <a:bodyPr wrap="none" lIns="121920" rIns="121920" bIns="60960">
            <a:spAutoFit/>
          </a:bodyPr>
          <a:lstStyle/>
          <a:p>
            <a:pPr algn="ctr">
              <a:lnSpc>
                <a:spcPct val="89000"/>
              </a:lnSpc>
            </a:pPr>
            <a:r>
              <a:rPr lang="en-US" sz="2000" dirty="0">
                <a:solidFill>
                  <a:srgbClr val="FFFFFF"/>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01</a:t>
            </a:r>
          </a:p>
        </p:txBody>
      </p:sp>
      <p:sp>
        <p:nvSpPr>
          <p:cNvPr id="41" name="Rectangle 40"/>
          <p:cNvSpPr/>
          <p:nvPr/>
        </p:nvSpPr>
        <p:spPr>
          <a:xfrm>
            <a:off x="5735636" y="4476495"/>
            <a:ext cx="502702" cy="383823"/>
          </a:xfrm>
          <a:prstGeom prst="rect">
            <a:avLst/>
          </a:prstGeom>
        </p:spPr>
        <p:txBody>
          <a:bodyPr wrap="none" lIns="121920" rIns="121920" bIns="60960">
            <a:spAutoFit/>
          </a:bodyPr>
          <a:lstStyle/>
          <a:p>
            <a:pPr algn="ctr">
              <a:lnSpc>
                <a:spcPct val="89000"/>
              </a:lnSpc>
            </a:pPr>
            <a:r>
              <a:rPr lang="id-ID" sz="2000" dirty="0">
                <a:solidFill>
                  <a:srgbClr val="FFFFFF"/>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02</a:t>
            </a:r>
            <a:endParaRPr lang="en-US" sz="2000" dirty="0">
              <a:solidFill>
                <a:srgbClr val="FFFFFF"/>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42" name="Rounded Rectangle 41"/>
          <p:cNvSpPr/>
          <p:nvPr/>
        </p:nvSpPr>
        <p:spPr>
          <a:xfrm>
            <a:off x="8892050" y="3108974"/>
            <a:ext cx="555387" cy="550931"/>
          </a:xfrm>
          <a:prstGeom prst="roundRect">
            <a:avLst/>
          </a:prstGeom>
          <a:solidFill>
            <a:schemeClr val="accent6">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200" dirty="0">
              <a:solidFill>
                <a:schemeClr val="bg1">
                  <a:lumMod val="5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43" name="Rounded Rectangle 42"/>
          <p:cNvSpPr/>
          <p:nvPr/>
        </p:nvSpPr>
        <p:spPr>
          <a:xfrm>
            <a:off x="8892050" y="4350583"/>
            <a:ext cx="555387" cy="550931"/>
          </a:xfrm>
          <a:prstGeom prst="roundRect">
            <a:avLst/>
          </a:prstGeom>
          <a:solidFill>
            <a:schemeClr val="accent4">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200" dirty="0">
              <a:solidFill>
                <a:schemeClr val="bg1">
                  <a:lumMod val="5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grpSp>
        <p:nvGrpSpPr>
          <p:cNvPr id="44" name="Group 43"/>
          <p:cNvGrpSpPr/>
          <p:nvPr/>
        </p:nvGrpSpPr>
        <p:grpSpPr>
          <a:xfrm>
            <a:off x="9608802" y="3002782"/>
            <a:ext cx="2218765" cy="810399"/>
            <a:chOff x="8027893" y="2583618"/>
            <a:chExt cx="2218765" cy="810399"/>
          </a:xfrm>
        </p:grpSpPr>
        <p:sp>
          <p:nvSpPr>
            <p:cNvPr id="45" name="Text Placeholder 5"/>
            <p:cNvSpPr txBox="1"/>
            <p:nvPr/>
          </p:nvSpPr>
          <p:spPr>
            <a:xfrm>
              <a:off x="8041341" y="2846037"/>
              <a:ext cx="2205317" cy="547980"/>
            </a:xfrm>
            <a:prstGeom prst="rect">
              <a:avLst/>
            </a:prstGeom>
          </p:spPr>
          <p:txBody>
            <a:bodyPr vert="horz" lIns="91440" tIns="45720" rIns="91440" bIns="45720" rtlCol="0">
              <a:noAutofit/>
            </a:bodyPr>
            <a:lstStyle>
              <a:lvl1pPr marL="0" indent="0" algn="ctr" defTabSz="914400" rtl="0" eaLnBrk="1" latinLnBrk="0" hangingPunct="1">
                <a:lnSpc>
                  <a:spcPct val="86000"/>
                </a:lnSpc>
                <a:spcBef>
                  <a:spcPts val="0"/>
                </a:spcBef>
                <a:buFont typeface="Arial" panose="020B0604020202020204" pitchFamily="34" charset="0"/>
                <a:buNone/>
                <a:defRPr sz="160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25000"/>
                </a:lnSpc>
              </a:pPr>
              <a:r>
                <a:rPr lang="zh-CN" altLang="en-US" sz="1200" dirty="0">
                  <a:solidFill>
                    <a:schemeClr val="tx1">
                      <a:lumMod val="65000"/>
                      <a:lumOff val="35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您的内容打在这里，或者通过复制您的文本后，在此框中选择粘贴</a:t>
              </a:r>
              <a:endParaRPr lang="en-US" altLang="zh-CN" sz="1200" dirty="0">
                <a:solidFill>
                  <a:schemeClr val="tx1">
                    <a:lumMod val="65000"/>
                    <a:lumOff val="35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46" name="TextBox 45"/>
            <p:cNvSpPr txBox="1"/>
            <p:nvPr/>
          </p:nvSpPr>
          <p:spPr>
            <a:xfrm>
              <a:off x="8027893" y="2583618"/>
              <a:ext cx="2218765" cy="307777"/>
            </a:xfrm>
            <a:prstGeom prst="rect">
              <a:avLst/>
            </a:prstGeom>
            <a:noFill/>
          </p:spPr>
          <p:txBody>
            <a:bodyPr wrap="square" rtlCol="0">
              <a:spAutoFit/>
            </a:bodyPr>
            <a:lstStyle/>
            <a:p>
              <a:r>
                <a:rPr lang="zh-CN" altLang="en-US" sz="1400" b="1" dirty="0">
                  <a:solidFill>
                    <a:schemeClr val="accent6">
                      <a:lumMod val="10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解决方案</a:t>
              </a:r>
              <a:endParaRPr lang="id-ID" sz="1400" b="1" dirty="0">
                <a:solidFill>
                  <a:schemeClr val="accent6">
                    <a:lumMod val="10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grpSp>
      <p:grpSp>
        <p:nvGrpSpPr>
          <p:cNvPr id="47" name="Group 46"/>
          <p:cNvGrpSpPr/>
          <p:nvPr/>
        </p:nvGrpSpPr>
        <p:grpSpPr>
          <a:xfrm>
            <a:off x="9608802" y="4255149"/>
            <a:ext cx="2218765" cy="763946"/>
            <a:chOff x="8027893" y="2583618"/>
            <a:chExt cx="2218765" cy="763946"/>
          </a:xfrm>
        </p:grpSpPr>
        <p:sp>
          <p:nvSpPr>
            <p:cNvPr id="48" name="Text Placeholder 5"/>
            <p:cNvSpPr txBox="1"/>
            <p:nvPr/>
          </p:nvSpPr>
          <p:spPr>
            <a:xfrm>
              <a:off x="8041341" y="2846037"/>
              <a:ext cx="2205317" cy="501527"/>
            </a:xfrm>
            <a:prstGeom prst="rect">
              <a:avLst/>
            </a:prstGeom>
          </p:spPr>
          <p:txBody>
            <a:bodyPr vert="horz" lIns="91440" tIns="45720" rIns="91440" bIns="45720" rtlCol="0">
              <a:noAutofit/>
            </a:bodyPr>
            <a:lstStyle>
              <a:lvl1pPr marL="0" indent="0" algn="ctr" defTabSz="914400" rtl="0" eaLnBrk="1" latinLnBrk="0" hangingPunct="1">
                <a:lnSpc>
                  <a:spcPct val="86000"/>
                </a:lnSpc>
                <a:spcBef>
                  <a:spcPts val="0"/>
                </a:spcBef>
                <a:buFont typeface="Arial" panose="020B0604020202020204" pitchFamily="34" charset="0"/>
                <a:buNone/>
                <a:defRPr sz="160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25000"/>
                </a:lnSpc>
              </a:pPr>
              <a:r>
                <a:rPr lang="zh-CN" altLang="en-US" sz="1200" dirty="0">
                  <a:solidFill>
                    <a:schemeClr val="tx1">
                      <a:lumMod val="65000"/>
                      <a:lumOff val="35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您的内容打在这里，或者通过复制您的文本后，在此框中选择粘贴</a:t>
              </a:r>
              <a:endParaRPr lang="en-US" altLang="zh-CN" sz="1200" dirty="0">
                <a:solidFill>
                  <a:schemeClr val="tx1">
                    <a:lumMod val="65000"/>
                    <a:lumOff val="35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49" name="TextBox 48"/>
            <p:cNvSpPr txBox="1"/>
            <p:nvPr/>
          </p:nvSpPr>
          <p:spPr>
            <a:xfrm>
              <a:off x="8027893" y="2583618"/>
              <a:ext cx="2218765" cy="307777"/>
            </a:xfrm>
            <a:prstGeom prst="rect">
              <a:avLst/>
            </a:prstGeom>
            <a:noFill/>
          </p:spPr>
          <p:txBody>
            <a:bodyPr wrap="square" rtlCol="0">
              <a:spAutoFit/>
            </a:bodyPr>
            <a:lstStyle/>
            <a:p>
              <a:r>
                <a:rPr lang="zh-CN" altLang="en-US" sz="1400" b="1" dirty="0">
                  <a:solidFill>
                    <a:schemeClr val="tx1">
                      <a:lumMod val="50000"/>
                      <a:lumOff val="5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解决方案</a:t>
              </a:r>
              <a:endParaRPr lang="id-ID" sz="1400" b="1" dirty="0">
                <a:solidFill>
                  <a:schemeClr val="tx1">
                    <a:lumMod val="50000"/>
                    <a:lumOff val="5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grpSp>
      <p:sp>
        <p:nvSpPr>
          <p:cNvPr id="50" name="Rectangle 49"/>
          <p:cNvSpPr/>
          <p:nvPr/>
        </p:nvSpPr>
        <p:spPr>
          <a:xfrm>
            <a:off x="8927101" y="3210101"/>
            <a:ext cx="502702" cy="383823"/>
          </a:xfrm>
          <a:prstGeom prst="rect">
            <a:avLst/>
          </a:prstGeom>
        </p:spPr>
        <p:txBody>
          <a:bodyPr wrap="none" lIns="121920" rIns="121920" bIns="60960">
            <a:spAutoFit/>
          </a:bodyPr>
          <a:lstStyle/>
          <a:p>
            <a:pPr algn="ctr">
              <a:lnSpc>
                <a:spcPct val="89000"/>
              </a:lnSpc>
            </a:pPr>
            <a:r>
              <a:rPr lang="id-ID" sz="2000" dirty="0">
                <a:solidFill>
                  <a:srgbClr val="FFFFFF"/>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03</a:t>
            </a:r>
            <a:endParaRPr lang="en-US" sz="2000" dirty="0">
              <a:solidFill>
                <a:srgbClr val="FFFFFF"/>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51" name="Rectangle 50"/>
          <p:cNvSpPr/>
          <p:nvPr/>
        </p:nvSpPr>
        <p:spPr>
          <a:xfrm>
            <a:off x="8918391" y="4476495"/>
            <a:ext cx="502702" cy="383823"/>
          </a:xfrm>
          <a:prstGeom prst="rect">
            <a:avLst/>
          </a:prstGeom>
        </p:spPr>
        <p:txBody>
          <a:bodyPr wrap="none" lIns="121920" rIns="121920" bIns="60960">
            <a:spAutoFit/>
          </a:bodyPr>
          <a:lstStyle/>
          <a:p>
            <a:pPr algn="ctr">
              <a:lnSpc>
                <a:spcPct val="89000"/>
              </a:lnSpc>
            </a:pPr>
            <a:r>
              <a:rPr lang="id-ID" sz="2000" dirty="0">
                <a:solidFill>
                  <a:srgbClr val="FFFFFF"/>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04</a:t>
            </a:r>
            <a:endParaRPr lang="en-US" sz="2000" dirty="0">
              <a:solidFill>
                <a:srgbClr val="FFFFFF"/>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grpSp>
        <p:nvGrpSpPr>
          <p:cNvPr id="52" name="Group 51"/>
          <p:cNvGrpSpPr/>
          <p:nvPr/>
        </p:nvGrpSpPr>
        <p:grpSpPr>
          <a:xfrm>
            <a:off x="1497147" y="1836719"/>
            <a:ext cx="2649838" cy="4368561"/>
            <a:chOff x="4710994" y="2020965"/>
            <a:chExt cx="2649838" cy="4368561"/>
          </a:xfrm>
        </p:grpSpPr>
        <p:sp>
          <p:nvSpPr>
            <p:cNvPr id="53" name="Freeform 5"/>
            <p:cNvSpPr/>
            <p:nvPr/>
          </p:nvSpPr>
          <p:spPr bwMode="auto">
            <a:xfrm>
              <a:off x="5668197" y="6203630"/>
              <a:ext cx="712603" cy="185896"/>
            </a:xfrm>
            <a:custGeom>
              <a:avLst/>
              <a:gdLst>
                <a:gd name="T0" fmla="*/ 339 w 339"/>
                <a:gd name="T1" fmla="*/ 45 h 89"/>
                <a:gd name="T2" fmla="*/ 291 w 339"/>
                <a:gd name="T3" fmla="*/ 89 h 89"/>
                <a:gd name="T4" fmla="*/ 48 w 339"/>
                <a:gd name="T5" fmla="*/ 89 h 89"/>
                <a:gd name="T6" fmla="*/ 0 w 339"/>
                <a:gd name="T7" fmla="*/ 45 h 89"/>
                <a:gd name="T8" fmla="*/ 0 w 339"/>
                <a:gd name="T9" fmla="*/ 45 h 89"/>
                <a:gd name="T10" fmla="*/ 48 w 339"/>
                <a:gd name="T11" fmla="*/ 0 h 89"/>
                <a:gd name="T12" fmla="*/ 291 w 339"/>
                <a:gd name="T13" fmla="*/ 0 h 89"/>
                <a:gd name="T14" fmla="*/ 339 w 339"/>
                <a:gd name="T15" fmla="*/ 45 h 8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9" h="89">
                  <a:moveTo>
                    <a:pt x="339" y="45"/>
                  </a:moveTo>
                  <a:cubicBezTo>
                    <a:pt x="339" y="69"/>
                    <a:pt x="318" y="89"/>
                    <a:pt x="291" y="89"/>
                  </a:cubicBezTo>
                  <a:cubicBezTo>
                    <a:pt x="48" y="89"/>
                    <a:pt x="48" y="89"/>
                    <a:pt x="48" y="89"/>
                  </a:cubicBezTo>
                  <a:cubicBezTo>
                    <a:pt x="21" y="89"/>
                    <a:pt x="0" y="69"/>
                    <a:pt x="0" y="45"/>
                  </a:cubicBezTo>
                  <a:cubicBezTo>
                    <a:pt x="0" y="45"/>
                    <a:pt x="0" y="45"/>
                    <a:pt x="0" y="45"/>
                  </a:cubicBezTo>
                  <a:cubicBezTo>
                    <a:pt x="0" y="20"/>
                    <a:pt x="21" y="0"/>
                    <a:pt x="48" y="0"/>
                  </a:cubicBezTo>
                  <a:cubicBezTo>
                    <a:pt x="291" y="0"/>
                    <a:pt x="291" y="0"/>
                    <a:pt x="291" y="0"/>
                  </a:cubicBezTo>
                  <a:cubicBezTo>
                    <a:pt x="318" y="0"/>
                    <a:pt x="339" y="20"/>
                    <a:pt x="339" y="45"/>
                  </a:cubicBezTo>
                  <a:close/>
                </a:path>
              </a:pathLst>
            </a:custGeom>
            <a:solidFill>
              <a:schemeClr val="bg1">
                <a:lumMod val="50000"/>
              </a:schemeClr>
            </a:solidFill>
            <a:ln>
              <a:noFill/>
            </a:ln>
          </p:spPr>
          <p:txBody>
            <a:bodyPr vert="horz" wrap="square" lIns="74295" tIns="37148" rIns="74295" bIns="37148" numCol="1" anchor="t" anchorCtr="0" compatLnSpc="1"/>
            <a:lstStyle/>
            <a:p>
              <a:endParaRPr lang="id-ID" sz="1465" dirty="0">
                <a:solidFill>
                  <a:schemeClr val="bg2">
                    <a:lumMod val="5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54" name="Freeform 6"/>
            <p:cNvSpPr/>
            <p:nvPr/>
          </p:nvSpPr>
          <p:spPr bwMode="auto">
            <a:xfrm>
              <a:off x="5496977" y="6131880"/>
              <a:ext cx="1055043" cy="158175"/>
            </a:xfrm>
            <a:custGeom>
              <a:avLst/>
              <a:gdLst>
                <a:gd name="T0" fmla="*/ 68 w 503"/>
                <a:gd name="T1" fmla="*/ 75 h 75"/>
                <a:gd name="T2" fmla="*/ 434 w 503"/>
                <a:gd name="T3" fmla="*/ 75 h 75"/>
                <a:gd name="T4" fmla="*/ 464 w 503"/>
                <a:gd name="T5" fmla="*/ 45 h 75"/>
                <a:gd name="T6" fmla="*/ 503 w 503"/>
                <a:gd name="T7" fmla="*/ 0 h 75"/>
                <a:gd name="T8" fmla="*/ 0 w 503"/>
                <a:gd name="T9" fmla="*/ 0 h 75"/>
                <a:gd name="T10" fmla="*/ 3 w 503"/>
                <a:gd name="T11" fmla="*/ 6 h 75"/>
                <a:gd name="T12" fmla="*/ 68 w 503"/>
                <a:gd name="T13" fmla="*/ 75 h 75"/>
              </a:gdLst>
              <a:ahLst/>
              <a:cxnLst>
                <a:cxn ang="0">
                  <a:pos x="T0" y="T1"/>
                </a:cxn>
                <a:cxn ang="0">
                  <a:pos x="T2" y="T3"/>
                </a:cxn>
                <a:cxn ang="0">
                  <a:pos x="T4" y="T5"/>
                </a:cxn>
                <a:cxn ang="0">
                  <a:pos x="T6" y="T7"/>
                </a:cxn>
                <a:cxn ang="0">
                  <a:pos x="T8" y="T9"/>
                </a:cxn>
                <a:cxn ang="0">
                  <a:pos x="T10" y="T11"/>
                </a:cxn>
                <a:cxn ang="0">
                  <a:pos x="T12" y="T13"/>
                </a:cxn>
              </a:cxnLst>
              <a:rect l="0" t="0" r="r" b="b"/>
              <a:pathLst>
                <a:path w="503" h="75">
                  <a:moveTo>
                    <a:pt x="68" y="75"/>
                  </a:moveTo>
                  <a:cubicBezTo>
                    <a:pt x="434" y="75"/>
                    <a:pt x="434" y="75"/>
                    <a:pt x="434" y="75"/>
                  </a:cubicBezTo>
                  <a:cubicBezTo>
                    <a:pt x="440" y="70"/>
                    <a:pt x="449" y="60"/>
                    <a:pt x="464" y="45"/>
                  </a:cubicBezTo>
                  <a:cubicBezTo>
                    <a:pt x="485" y="24"/>
                    <a:pt x="497" y="10"/>
                    <a:pt x="503" y="0"/>
                  </a:cubicBezTo>
                  <a:cubicBezTo>
                    <a:pt x="0" y="0"/>
                    <a:pt x="0" y="0"/>
                    <a:pt x="0" y="0"/>
                  </a:cubicBezTo>
                  <a:cubicBezTo>
                    <a:pt x="1" y="2"/>
                    <a:pt x="2" y="4"/>
                    <a:pt x="3" y="6"/>
                  </a:cubicBezTo>
                  <a:cubicBezTo>
                    <a:pt x="8" y="13"/>
                    <a:pt x="56" y="62"/>
                    <a:pt x="68" y="75"/>
                  </a:cubicBezTo>
                  <a:close/>
                </a:path>
              </a:pathLst>
            </a:custGeom>
            <a:solidFill>
              <a:schemeClr val="bg1">
                <a:lumMod val="75000"/>
              </a:schemeClr>
            </a:solidFill>
            <a:ln>
              <a:noFill/>
            </a:ln>
          </p:spPr>
          <p:txBody>
            <a:bodyPr vert="horz" wrap="square" lIns="74295" tIns="37148" rIns="74295" bIns="37148" numCol="1" anchor="t" anchorCtr="0" compatLnSpc="1"/>
            <a:lstStyle/>
            <a:p>
              <a:endParaRPr lang="id-ID" sz="1465" dirty="0">
                <a:solidFill>
                  <a:schemeClr val="bg2">
                    <a:lumMod val="5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55" name="Freeform 7"/>
            <p:cNvSpPr/>
            <p:nvPr/>
          </p:nvSpPr>
          <p:spPr bwMode="auto">
            <a:xfrm>
              <a:off x="5461102" y="5613328"/>
              <a:ext cx="1133315" cy="107624"/>
            </a:xfrm>
            <a:custGeom>
              <a:avLst/>
              <a:gdLst>
                <a:gd name="T0" fmla="*/ 540 w 540"/>
                <a:gd name="T1" fmla="*/ 25 h 51"/>
                <a:gd name="T2" fmla="*/ 517 w 540"/>
                <a:gd name="T3" fmla="*/ 51 h 51"/>
                <a:gd name="T4" fmla="*/ 23 w 540"/>
                <a:gd name="T5" fmla="*/ 51 h 51"/>
                <a:gd name="T6" fmla="*/ 0 w 540"/>
                <a:gd name="T7" fmla="*/ 25 h 51"/>
                <a:gd name="T8" fmla="*/ 0 w 540"/>
                <a:gd name="T9" fmla="*/ 25 h 51"/>
                <a:gd name="T10" fmla="*/ 23 w 540"/>
                <a:gd name="T11" fmla="*/ 0 h 51"/>
                <a:gd name="T12" fmla="*/ 517 w 540"/>
                <a:gd name="T13" fmla="*/ 0 h 51"/>
                <a:gd name="T14" fmla="*/ 540 w 540"/>
                <a:gd name="T15" fmla="*/ 25 h 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0" h="51">
                  <a:moveTo>
                    <a:pt x="540" y="25"/>
                  </a:moveTo>
                  <a:cubicBezTo>
                    <a:pt x="540" y="40"/>
                    <a:pt x="529" y="51"/>
                    <a:pt x="517" y="51"/>
                  </a:cubicBezTo>
                  <a:cubicBezTo>
                    <a:pt x="23" y="51"/>
                    <a:pt x="23" y="51"/>
                    <a:pt x="23" y="51"/>
                  </a:cubicBezTo>
                  <a:cubicBezTo>
                    <a:pt x="10" y="51"/>
                    <a:pt x="0" y="40"/>
                    <a:pt x="0" y="25"/>
                  </a:cubicBezTo>
                  <a:cubicBezTo>
                    <a:pt x="0" y="25"/>
                    <a:pt x="0" y="25"/>
                    <a:pt x="0" y="25"/>
                  </a:cubicBezTo>
                  <a:cubicBezTo>
                    <a:pt x="0" y="11"/>
                    <a:pt x="10" y="0"/>
                    <a:pt x="23" y="0"/>
                  </a:cubicBezTo>
                  <a:cubicBezTo>
                    <a:pt x="517" y="0"/>
                    <a:pt x="517" y="0"/>
                    <a:pt x="517" y="0"/>
                  </a:cubicBezTo>
                  <a:cubicBezTo>
                    <a:pt x="529" y="0"/>
                    <a:pt x="540" y="11"/>
                    <a:pt x="540" y="25"/>
                  </a:cubicBezTo>
                  <a:close/>
                </a:path>
              </a:pathLst>
            </a:custGeom>
            <a:solidFill>
              <a:schemeClr val="bg1">
                <a:lumMod val="75000"/>
              </a:schemeClr>
            </a:solidFill>
            <a:ln>
              <a:noFill/>
            </a:ln>
          </p:spPr>
          <p:txBody>
            <a:bodyPr vert="horz" wrap="square" lIns="74295" tIns="37148" rIns="74295" bIns="37148" numCol="1" anchor="t" anchorCtr="0" compatLnSpc="1"/>
            <a:lstStyle/>
            <a:p>
              <a:endParaRPr lang="id-ID" sz="1465" dirty="0">
                <a:solidFill>
                  <a:schemeClr val="bg2">
                    <a:lumMod val="5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56" name="Freeform 8"/>
            <p:cNvSpPr/>
            <p:nvPr/>
          </p:nvSpPr>
          <p:spPr bwMode="auto">
            <a:xfrm>
              <a:off x="5461102" y="5771503"/>
              <a:ext cx="1133315" cy="109255"/>
            </a:xfrm>
            <a:custGeom>
              <a:avLst/>
              <a:gdLst>
                <a:gd name="T0" fmla="*/ 540 w 540"/>
                <a:gd name="T1" fmla="*/ 26 h 52"/>
                <a:gd name="T2" fmla="*/ 517 w 540"/>
                <a:gd name="T3" fmla="*/ 52 h 52"/>
                <a:gd name="T4" fmla="*/ 23 w 540"/>
                <a:gd name="T5" fmla="*/ 52 h 52"/>
                <a:gd name="T6" fmla="*/ 0 w 540"/>
                <a:gd name="T7" fmla="*/ 26 h 52"/>
                <a:gd name="T8" fmla="*/ 0 w 540"/>
                <a:gd name="T9" fmla="*/ 26 h 52"/>
                <a:gd name="T10" fmla="*/ 23 w 540"/>
                <a:gd name="T11" fmla="*/ 0 h 52"/>
                <a:gd name="T12" fmla="*/ 517 w 540"/>
                <a:gd name="T13" fmla="*/ 0 h 52"/>
                <a:gd name="T14" fmla="*/ 540 w 540"/>
                <a:gd name="T15" fmla="*/ 26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0" h="52">
                  <a:moveTo>
                    <a:pt x="540" y="26"/>
                  </a:moveTo>
                  <a:cubicBezTo>
                    <a:pt x="540" y="40"/>
                    <a:pt x="529" y="52"/>
                    <a:pt x="517" y="52"/>
                  </a:cubicBezTo>
                  <a:cubicBezTo>
                    <a:pt x="23" y="52"/>
                    <a:pt x="23" y="52"/>
                    <a:pt x="23" y="52"/>
                  </a:cubicBezTo>
                  <a:cubicBezTo>
                    <a:pt x="10" y="52"/>
                    <a:pt x="0" y="40"/>
                    <a:pt x="0" y="26"/>
                  </a:cubicBezTo>
                  <a:cubicBezTo>
                    <a:pt x="0" y="26"/>
                    <a:pt x="0" y="26"/>
                    <a:pt x="0" y="26"/>
                  </a:cubicBezTo>
                  <a:cubicBezTo>
                    <a:pt x="0" y="12"/>
                    <a:pt x="10" y="0"/>
                    <a:pt x="23" y="0"/>
                  </a:cubicBezTo>
                  <a:cubicBezTo>
                    <a:pt x="517" y="0"/>
                    <a:pt x="517" y="0"/>
                    <a:pt x="517" y="0"/>
                  </a:cubicBezTo>
                  <a:cubicBezTo>
                    <a:pt x="529" y="0"/>
                    <a:pt x="540" y="12"/>
                    <a:pt x="540" y="26"/>
                  </a:cubicBezTo>
                  <a:close/>
                </a:path>
              </a:pathLst>
            </a:custGeom>
            <a:solidFill>
              <a:schemeClr val="bg1">
                <a:lumMod val="75000"/>
              </a:schemeClr>
            </a:solidFill>
            <a:ln>
              <a:noFill/>
            </a:ln>
          </p:spPr>
          <p:txBody>
            <a:bodyPr vert="horz" wrap="square" lIns="74295" tIns="37148" rIns="74295" bIns="37148" numCol="1" anchor="t" anchorCtr="0" compatLnSpc="1"/>
            <a:lstStyle/>
            <a:p>
              <a:endParaRPr lang="id-ID" sz="1465" dirty="0">
                <a:solidFill>
                  <a:schemeClr val="bg2">
                    <a:lumMod val="5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57" name="Freeform 9"/>
            <p:cNvSpPr/>
            <p:nvPr/>
          </p:nvSpPr>
          <p:spPr bwMode="auto">
            <a:xfrm>
              <a:off x="5461102" y="5929677"/>
              <a:ext cx="1133315" cy="109255"/>
            </a:xfrm>
            <a:custGeom>
              <a:avLst/>
              <a:gdLst>
                <a:gd name="T0" fmla="*/ 540 w 540"/>
                <a:gd name="T1" fmla="*/ 26 h 52"/>
                <a:gd name="T2" fmla="*/ 517 w 540"/>
                <a:gd name="T3" fmla="*/ 52 h 52"/>
                <a:gd name="T4" fmla="*/ 23 w 540"/>
                <a:gd name="T5" fmla="*/ 52 h 52"/>
                <a:gd name="T6" fmla="*/ 0 w 540"/>
                <a:gd name="T7" fmla="*/ 26 h 52"/>
                <a:gd name="T8" fmla="*/ 0 w 540"/>
                <a:gd name="T9" fmla="*/ 26 h 52"/>
                <a:gd name="T10" fmla="*/ 23 w 540"/>
                <a:gd name="T11" fmla="*/ 0 h 52"/>
                <a:gd name="T12" fmla="*/ 517 w 540"/>
                <a:gd name="T13" fmla="*/ 0 h 52"/>
                <a:gd name="T14" fmla="*/ 540 w 540"/>
                <a:gd name="T15" fmla="*/ 26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0" h="52">
                  <a:moveTo>
                    <a:pt x="540" y="26"/>
                  </a:moveTo>
                  <a:cubicBezTo>
                    <a:pt x="540" y="40"/>
                    <a:pt x="529" y="52"/>
                    <a:pt x="517" y="52"/>
                  </a:cubicBezTo>
                  <a:cubicBezTo>
                    <a:pt x="23" y="52"/>
                    <a:pt x="23" y="52"/>
                    <a:pt x="23" y="52"/>
                  </a:cubicBezTo>
                  <a:cubicBezTo>
                    <a:pt x="10" y="52"/>
                    <a:pt x="0" y="40"/>
                    <a:pt x="0" y="26"/>
                  </a:cubicBezTo>
                  <a:cubicBezTo>
                    <a:pt x="0" y="26"/>
                    <a:pt x="0" y="26"/>
                    <a:pt x="0" y="26"/>
                  </a:cubicBezTo>
                  <a:cubicBezTo>
                    <a:pt x="0" y="12"/>
                    <a:pt x="10" y="0"/>
                    <a:pt x="23" y="0"/>
                  </a:cubicBezTo>
                  <a:cubicBezTo>
                    <a:pt x="517" y="0"/>
                    <a:pt x="517" y="0"/>
                    <a:pt x="517" y="0"/>
                  </a:cubicBezTo>
                  <a:cubicBezTo>
                    <a:pt x="529" y="0"/>
                    <a:pt x="540" y="12"/>
                    <a:pt x="540" y="26"/>
                  </a:cubicBezTo>
                  <a:close/>
                </a:path>
              </a:pathLst>
            </a:custGeom>
            <a:solidFill>
              <a:schemeClr val="bg1">
                <a:lumMod val="75000"/>
              </a:schemeClr>
            </a:solidFill>
            <a:ln>
              <a:noFill/>
            </a:ln>
          </p:spPr>
          <p:txBody>
            <a:bodyPr vert="horz" wrap="square" lIns="74295" tIns="37148" rIns="74295" bIns="37148" numCol="1" anchor="t" anchorCtr="0" compatLnSpc="1"/>
            <a:lstStyle/>
            <a:p>
              <a:endParaRPr lang="id-ID" sz="1465" dirty="0">
                <a:solidFill>
                  <a:schemeClr val="bg2">
                    <a:lumMod val="5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58" name="Freeform 10"/>
            <p:cNvSpPr/>
            <p:nvPr/>
          </p:nvSpPr>
          <p:spPr bwMode="auto">
            <a:xfrm>
              <a:off x="5461102" y="6073176"/>
              <a:ext cx="1121901" cy="66857"/>
            </a:xfrm>
            <a:custGeom>
              <a:avLst/>
              <a:gdLst>
                <a:gd name="T0" fmla="*/ 535 w 535"/>
                <a:gd name="T1" fmla="*/ 16 h 32"/>
                <a:gd name="T2" fmla="*/ 513 w 535"/>
                <a:gd name="T3" fmla="*/ 32 h 32"/>
                <a:gd name="T4" fmla="*/ 23 w 535"/>
                <a:gd name="T5" fmla="*/ 32 h 32"/>
                <a:gd name="T6" fmla="*/ 0 w 535"/>
                <a:gd name="T7" fmla="*/ 16 h 32"/>
                <a:gd name="T8" fmla="*/ 0 w 535"/>
                <a:gd name="T9" fmla="*/ 16 h 32"/>
                <a:gd name="T10" fmla="*/ 23 w 535"/>
                <a:gd name="T11" fmla="*/ 0 h 32"/>
                <a:gd name="T12" fmla="*/ 513 w 535"/>
                <a:gd name="T13" fmla="*/ 0 h 32"/>
                <a:gd name="T14" fmla="*/ 535 w 535"/>
                <a:gd name="T15" fmla="*/ 16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5" h="32">
                  <a:moveTo>
                    <a:pt x="535" y="16"/>
                  </a:moveTo>
                  <a:cubicBezTo>
                    <a:pt x="535" y="25"/>
                    <a:pt x="525" y="32"/>
                    <a:pt x="513" y="32"/>
                  </a:cubicBezTo>
                  <a:cubicBezTo>
                    <a:pt x="23" y="32"/>
                    <a:pt x="23" y="32"/>
                    <a:pt x="23" y="32"/>
                  </a:cubicBezTo>
                  <a:cubicBezTo>
                    <a:pt x="10" y="32"/>
                    <a:pt x="0" y="25"/>
                    <a:pt x="0" y="16"/>
                  </a:cubicBezTo>
                  <a:cubicBezTo>
                    <a:pt x="0" y="16"/>
                    <a:pt x="0" y="16"/>
                    <a:pt x="0" y="16"/>
                  </a:cubicBezTo>
                  <a:cubicBezTo>
                    <a:pt x="0" y="7"/>
                    <a:pt x="10" y="0"/>
                    <a:pt x="23" y="0"/>
                  </a:cubicBezTo>
                  <a:cubicBezTo>
                    <a:pt x="513" y="0"/>
                    <a:pt x="513" y="0"/>
                    <a:pt x="513" y="0"/>
                  </a:cubicBezTo>
                  <a:cubicBezTo>
                    <a:pt x="525" y="0"/>
                    <a:pt x="535" y="7"/>
                    <a:pt x="535" y="16"/>
                  </a:cubicBezTo>
                  <a:close/>
                </a:path>
              </a:pathLst>
            </a:custGeom>
            <a:solidFill>
              <a:schemeClr val="bg1">
                <a:lumMod val="75000"/>
              </a:schemeClr>
            </a:solidFill>
            <a:ln>
              <a:noFill/>
            </a:ln>
          </p:spPr>
          <p:txBody>
            <a:bodyPr vert="horz" wrap="square" lIns="74295" tIns="37148" rIns="74295" bIns="37148" numCol="1" anchor="t" anchorCtr="0" compatLnSpc="1"/>
            <a:lstStyle/>
            <a:p>
              <a:endParaRPr lang="id-ID" sz="1465" dirty="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59" name="Freeform 11"/>
            <p:cNvSpPr/>
            <p:nvPr/>
          </p:nvSpPr>
          <p:spPr bwMode="auto">
            <a:xfrm>
              <a:off x="5451318" y="5453522"/>
              <a:ext cx="1151253" cy="109255"/>
            </a:xfrm>
            <a:custGeom>
              <a:avLst/>
              <a:gdLst>
                <a:gd name="T0" fmla="*/ 548 w 548"/>
                <a:gd name="T1" fmla="*/ 26 h 52"/>
                <a:gd name="T2" fmla="*/ 524 w 548"/>
                <a:gd name="T3" fmla="*/ 52 h 52"/>
                <a:gd name="T4" fmla="*/ 23 w 548"/>
                <a:gd name="T5" fmla="*/ 52 h 52"/>
                <a:gd name="T6" fmla="*/ 0 w 548"/>
                <a:gd name="T7" fmla="*/ 26 h 52"/>
                <a:gd name="T8" fmla="*/ 0 w 548"/>
                <a:gd name="T9" fmla="*/ 26 h 52"/>
                <a:gd name="T10" fmla="*/ 23 w 548"/>
                <a:gd name="T11" fmla="*/ 0 h 52"/>
                <a:gd name="T12" fmla="*/ 524 w 548"/>
                <a:gd name="T13" fmla="*/ 0 h 52"/>
                <a:gd name="T14" fmla="*/ 548 w 548"/>
                <a:gd name="T15" fmla="*/ 26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8" h="52">
                  <a:moveTo>
                    <a:pt x="548" y="26"/>
                  </a:moveTo>
                  <a:cubicBezTo>
                    <a:pt x="548" y="40"/>
                    <a:pt x="537" y="52"/>
                    <a:pt x="524" y="52"/>
                  </a:cubicBezTo>
                  <a:cubicBezTo>
                    <a:pt x="23" y="52"/>
                    <a:pt x="23" y="52"/>
                    <a:pt x="23" y="52"/>
                  </a:cubicBezTo>
                  <a:cubicBezTo>
                    <a:pt x="10" y="52"/>
                    <a:pt x="0" y="40"/>
                    <a:pt x="0" y="26"/>
                  </a:cubicBezTo>
                  <a:cubicBezTo>
                    <a:pt x="0" y="26"/>
                    <a:pt x="0" y="26"/>
                    <a:pt x="0" y="26"/>
                  </a:cubicBezTo>
                  <a:cubicBezTo>
                    <a:pt x="0" y="12"/>
                    <a:pt x="10" y="0"/>
                    <a:pt x="23" y="0"/>
                  </a:cubicBezTo>
                  <a:cubicBezTo>
                    <a:pt x="524" y="0"/>
                    <a:pt x="524" y="0"/>
                    <a:pt x="524" y="0"/>
                  </a:cubicBezTo>
                  <a:cubicBezTo>
                    <a:pt x="537" y="0"/>
                    <a:pt x="548" y="12"/>
                    <a:pt x="548" y="26"/>
                  </a:cubicBezTo>
                  <a:close/>
                </a:path>
              </a:pathLst>
            </a:custGeom>
            <a:solidFill>
              <a:schemeClr val="bg1">
                <a:lumMod val="75000"/>
              </a:schemeClr>
            </a:solidFill>
            <a:ln>
              <a:noFill/>
            </a:ln>
          </p:spPr>
          <p:txBody>
            <a:bodyPr vert="horz" wrap="square" lIns="74295" tIns="37148" rIns="74295" bIns="37148" numCol="1" anchor="t" anchorCtr="0" compatLnSpc="1"/>
            <a:lstStyle/>
            <a:p>
              <a:endParaRPr lang="id-ID" sz="1465" dirty="0">
                <a:solidFill>
                  <a:schemeClr val="bg2">
                    <a:lumMod val="5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60" name="Freeform 12"/>
            <p:cNvSpPr/>
            <p:nvPr/>
          </p:nvSpPr>
          <p:spPr bwMode="auto">
            <a:xfrm>
              <a:off x="5611124" y="2020965"/>
              <a:ext cx="1749708" cy="1105593"/>
            </a:xfrm>
            <a:custGeom>
              <a:avLst/>
              <a:gdLst>
                <a:gd name="T0" fmla="*/ 0 w 1073"/>
                <a:gd name="T1" fmla="*/ 0 h 678"/>
                <a:gd name="T2" fmla="*/ 1073 w 1073"/>
                <a:gd name="T3" fmla="*/ 678 h 678"/>
                <a:gd name="T4" fmla="*/ 868 w 1073"/>
                <a:gd name="T5" fmla="*/ 238 h 678"/>
                <a:gd name="T6" fmla="*/ 401 w 1073"/>
                <a:gd name="T7" fmla="*/ 0 h 678"/>
                <a:gd name="T8" fmla="*/ 0 w 1073"/>
                <a:gd name="T9" fmla="*/ 0 h 678"/>
              </a:gdLst>
              <a:ahLst/>
              <a:cxnLst>
                <a:cxn ang="0">
                  <a:pos x="T0" y="T1"/>
                </a:cxn>
                <a:cxn ang="0">
                  <a:pos x="T2" y="T3"/>
                </a:cxn>
                <a:cxn ang="0">
                  <a:pos x="T4" y="T5"/>
                </a:cxn>
                <a:cxn ang="0">
                  <a:pos x="T6" y="T7"/>
                </a:cxn>
                <a:cxn ang="0">
                  <a:pos x="T8" y="T9"/>
                </a:cxn>
              </a:cxnLst>
              <a:rect l="0" t="0" r="r" b="b"/>
              <a:pathLst>
                <a:path w="1073" h="678">
                  <a:moveTo>
                    <a:pt x="0" y="0"/>
                  </a:moveTo>
                  <a:lnTo>
                    <a:pt x="1073" y="678"/>
                  </a:lnTo>
                  <a:lnTo>
                    <a:pt x="868" y="238"/>
                  </a:lnTo>
                  <a:lnTo>
                    <a:pt x="401"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74295" tIns="37148" rIns="74295" bIns="37148" numCol="1" anchor="t" anchorCtr="0" compatLnSpc="1"/>
            <a:lstStyle/>
            <a:p>
              <a:endParaRPr lang="id-ID" sz="1465" dirty="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61" name="Freeform 13"/>
            <p:cNvSpPr/>
            <p:nvPr/>
          </p:nvSpPr>
          <p:spPr bwMode="auto">
            <a:xfrm>
              <a:off x="5611124" y="2020965"/>
              <a:ext cx="1749708" cy="1105593"/>
            </a:xfrm>
            <a:custGeom>
              <a:avLst/>
              <a:gdLst>
                <a:gd name="T0" fmla="*/ 0 w 1073"/>
                <a:gd name="T1" fmla="*/ 0 h 678"/>
                <a:gd name="T2" fmla="*/ 1073 w 1073"/>
                <a:gd name="T3" fmla="*/ 678 h 678"/>
                <a:gd name="T4" fmla="*/ 868 w 1073"/>
                <a:gd name="T5" fmla="*/ 238 h 678"/>
                <a:gd name="T6" fmla="*/ 401 w 1073"/>
                <a:gd name="T7" fmla="*/ 0 h 678"/>
              </a:gdLst>
              <a:ahLst/>
              <a:cxnLst>
                <a:cxn ang="0">
                  <a:pos x="T0" y="T1"/>
                </a:cxn>
                <a:cxn ang="0">
                  <a:pos x="T2" y="T3"/>
                </a:cxn>
                <a:cxn ang="0">
                  <a:pos x="T4" y="T5"/>
                </a:cxn>
                <a:cxn ang="0">
                  <a:pos x="T6" y="T7"/>
                </a:cxn>
              </a:cxnLst>
              <a:rect l="0" t="0" r="r" b="b"/>
              <a:pathLst>
                <a:path w="1073" h="678">
                  <a:moveTo>
                    <a:pt x="0" y="0"/>
                  </a:moveTo>
                  <a:lnTo>
                    <a:pt x="1073" y="678"/>
                  </a:lnTo>
                  <a:lnTo>
                    <a:pt x="868" y="238"/>
                  </a:lnTo>
                  <a:lnTo>
                    <a:pt x="401" y="0"/>
                  </a:lnTo>
                </a:path>
              </a:pathLst>
            </a:custGeom>
            <a:solidFill>
              <a:schemeClr val="accent6">
                <a:lumMod val="10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74295" tIns="37148" rIns="74295" bIns="37148" numCol="1" anchor="t" anchorCtr="0" compatLnSpc="1"/>
            <a:lstStyle/>
            <a:p>
              <a:endParaRPr lang="id-ID" sz="1465" dirty="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62" name="Freeform 14"/>
            <p:cNvSpPr/>
            <p:nvPr/>
          </p:nvSpPr>
          <p:spPr bwMode="auto">
            <a:xfrm>
              <a:off x="4710994" y="2924355"/>
              <a:ext cx="2649838" cy="779460"/>
            </a:xfrm>
            <a:custGeom>
              <a:avLst/>
              <a:gdLst>
                <a:gd name="T0" fmla="*/ 0 w 1625"/>
                <a:gd name="T1" fmla="*/ 0 h 478"/>
                <a:gd name="T2" fmla="*/ 1625 w 1625"/>
                <a:gd name="T3" fmla="*/ 204 h 478"/>
                <a:gd name="T4" fmla="*/ 1608 w 1625"/>
                <a:gd name="T5" fmla="*/ 426 h 478"/>
                <a:gd name="T6" fmla="*/ 0 w 1625"/>
                <a:gd name="T7" fmla="*/ 478 h 478"/>
                <a:gd name="T8" fmla="*/ 0 w 1625"/>
                <a:gd name="T9" fmla="*/ 0 h 478"/>
              </a:gdLst>
              <a:ahLst/>
              <a:cxnLst>
                <a:cxn ang="0">
                  <a:pos x="T0" y="T1"/>
                </a:cxn>
                <a:cxn ang="0">
                  <a:pos x="T2" y="T3"/>
                </a:cxn>
                <a:cxn ang="0">
                  <a:pos x="T4" y="T5"/>
                </a:cxn>
                <a:cxn ang="0">
                  <a:pos x="T6" y="T7"/>
                </a:cxn>
                <a:cxn ang="0">
                  <a:pos x="T8" y="T9"/>
                </a:cxn>
              </a:cxnLst>
              <a:rect l="0" t="0" r="r" b="b"/>
              <a:pathLst>
                <a:path w="1625" h="478">
                  <a:moveTo>
                    <a:pt x="0" y="0"/>
                  </a:moveTo>
                  <a:lnTo>
                    <a:pt x="1625" y="204"/>
                  </a:lnTo>
                  <a:lnTo>
                    <a:pt x="1608" y="426"/>
                  </a:lnTo>
                  <a:lnTo>
                    <a:pt x="0" y="478"/>
                  </a:lnTo>
                  <a:lnTo>
                    <a:pt x="0" y="0"/>
                  </a:lnTo>
                  <a:close/>
                </a:path>
              </a:pathLst>
            </a:custGeom>
            <a:solidFill>
              <a:schemeClr val="accent6">
                <a:lumMod val="10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74295" tIns="37148" rIns="74295" bIns="37148" numCol="1" anchor="t" anchorCtr="0" compatLnSpc="1"/>
            <a:lstStyle/>
            <a:p>
              <a:endParaRPr lang="id-ID" sz="1465" dirty="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63" name="Freeform 15"/>
            <p:cNvSpPr/>
            <p:nvPr/>
          </p:nvSpPr>
          <p:spPr bwMode="auto">
            <a:xfrm>
              <a:off x="4914828" y="2409064"/>
              <a:ext cx="2446004" cy="1924189"/>
            </a:xfrm>
            <a:custGeom>
              <a:avLst/>
              <a:gdLst>
                <a:gd name="T0" fmla="*/ 1295 w 1500"/>
                <a:gd name="T1" fmla="*/ 0 h 1180"/>
                <a:gd name="T2" fmla="*/ 0 w 1500"/>
                <a:gd name="T3" fmla="*/ 1077 h 1180"/>
                <a:gd name="T4" fmla="*/ 57 w 1500"/>
                <a:gd name="T5" fmla="*/ 1180 h 1180"/>
                <a:gd name="T6" fmla="*/ 1500 w 1500"/>
                <a:gd name="T7" fmla="*/ 440 h 1180"/>
                <a:gd name="T8" fmla="*/ 1295 w 1500"/>
                <a:gd name="T9" fmla="*/ 0 h 1180"/>
              </a:gdLst>
              <a:ahLst/>
              <a:cxnLst>
                <a:cxn ang="0">
                  <a:pos x="T0" y="T1"/>
                </a:cxn>
                <a:cxn ang="0">
                  <a:pos x="T2" y="T3"/>
                </a:cxn>
                <a:cxn ang="0">
                  <a:pos x="T4" y="T5"/>
                </a:cxn>
                <a:cxn ang="0">
                  <a:pos x="T6" y="T7"/>
                </a:cxn>
                <a:cxn ang="0">
                  <a:pos x="T8" y="T9"/>
                </a:cxn>
              </a:cxnLst>
              <a:rect l="0" t="0" r="r" b="b"/>
              <a:pathLst>
                <a:path w="1500" h="1180">
                  <a:moveTo>
                    <a:pt x="1295" y="0"/>
                  </a:moveTo>
                  <a:lnTo>
                    <a:pt x="0" y="1077"/>
                  </a:lnTo>
                  <a:lnTo>
                    <a:pt x="57" y="1180"/>
                  </a:lnTo>
                  <a:lnTo>
                    <a:pt x="1500" y="440"/>
                  </a:lnTo>
                  <a:lnTo>
                    <a:pt x="1295" y="0"/>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74295" tIns="37148" rIns="74295" bIns="37148" numCol="1" anchor="t" anchorCtr="0" compatLnSpc="1"/>
            <a:lstStyle/>
            <a:p>
              <a:endParaRPr lang="id-ID" sz="1465" dirty="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64" name="Freeform 16"/>
            <p:cNvSpPr/>
            <p:nvPr/>
          </p:nvSpPr>
          <p:spPr bwMode="auto">
            <a:xfrm>
              <a:off x="4914828" y="2409064"/>
              <a:ext cx="2446004" cy="1924189"/>
            </a:xfrm>
            <a:custGeom>
              <a:avLst/>
              <a:gdLst>
                <a:gd name="T0" fmla="*/ 1295 w 1500"/>
                <a:gd name="T1" fmla="*/ 0 h 1180"/>
                <a:gd name="T2" fmla="*/ 0 w 1500"/>
                <a:gd name="T3" fmla="*/ 1077 h 1180"/>
                <a:gd name="T4" fmla="*/ 57 w 1500"/>
                <a:gd name="T5" fmla="*/ 1180 h 1180"/>
                <a:gd name="T6" fmla="*/ 1500 w 1500"/>
                <a:gd name="T7" fmla="*/ 440 h 1180"/>
              </a:gdLst>
              <a:ahLst/>
              <a:cxnLst>
                <a:cxn ang="0">
                  <a:pos x="T0" y="T1"/>
                </a:cxn>
                <a:cxn ang="0">
                  <a:pos x="T2" y="T3"/>
                </a:cxn>
                <a:cxn ang="0">
                  <a:pos x="T4" y="T5"/>
                </a:cxn>
                <a:cxn ang="0">
                  <a:pos x="T6" y="T7"/>
                </a:cxn>
              </a:cxnLst>
              <a:rect l="0" t="0" r="r" b="b"/>
              <a:pathLst>
                <a:path w="1500" h="1180">
                  <a:moveTo>
                    <a:pt x="1295" y="0"/>
                  </a:moveTo>
                  <a:lnTo>
                    <a:pt x="0" y="1077"/>
                  </a:lnTo>
                  <a:lnTo>
                    <a:pt x="57" y="1180"/>
                  </a:lnTo>
                  <a:lnTo>
                    <a:pt x="1500" y="440"/>
                  </a:lnTo>
                </a:path>
              </a:pathLst>
            </a:custGeom>
            <a:solidFill>
              <a:schemeClr val="accent4">
                <a:lumMod val="100000"/>
              </a:schemeClr>
            </a:solidFill>
            <a:ln>
              <a:noFill/>
            </a:ln>
          </p:spPr>
          <p:txBody>
            <a:bodyPr vert="horz" wrap="square" lIns="74295" tIns="37148" rIns="74295" bIns="37148" numCol="1" anchor="t" anchorCtr="0" compatLnSpc="1"/>
            <a:lstStyle/>
            <a:p>
              <a:endParaRPr lang="id-ID" sz="1465" dirty="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65" name="Freeform 17"/>
            <p:cNvSpPr/>
            <p:nvPr/>
          </p:nvSpPr>
          <p:spPr bwMode="auto">
            <a:xfrm>
              <a:off x="4914828" y="4165294"/>
              <a:ext cx="1969849" cy="787613"/>
            </a:xfrm>
            <a:custGeom>
              <a:avLst/>
              <a:gdLst>
                <a:gd name="T0" fmla="*/ 0 w 1208"/>
                <a:gd name="T1" fmla="*/ 0 h 483"/>
                <a:gd name="T2" fmla="*/ 1208 w 1208"/>
                <a:gd name="T3" fmla="*/ 258 h 483"/>
                <a:gd name="T4" fmla="*/ 1138 w 1208"/>
                <a:gd name="T5" fmla="*/ 483 h 483"/>
                <a:gd name="T6" fmla="*/ 57 w 1208"/>
                <a:gd name="T7" fmla="*/ 103 h 483"/>
                <a:gd name="T8" fmla="*/ 0 w 1208"/>
                <a:gd name="T9" fmla="*/ 0 h 483"/>
              </a:gdLst>
              <a:ahLst/>
              <a:cxnLst>
                <a:cxn ang="0">
                  <a:pos x="T0" y="T1"/>
                </a:cxn>
                <a:cxn ang="0">
                  <a:pos x="T2" y="T3"/>
                </a:cxn>
                <a:cxn ang="0">
                  <a:pos x="T4" y="T5"/>
                </a:cxn>
                <a:cxn ang="0">
                  <a:pos x="T6" y="T7"/>
                </a:cxn>
                <a:cxn ang="0">
                  <a:pos x="T8" y="T9"/>
                </a:cxn>
              </a:cxnLst>
              <a:rect l="0" t="0" r="r" b="b"/>
              <a:pathLst>
                <a:path w="1208" h="483">
                  <a:moveTo>
                    <a:pt x="0" y="0"/>
                  </a:moveTo>
                  <a:lnTo>
                    <a:pt x="1208" y="258"/>
                  </a:lnTo>
                  <a:lnTo>
                    <a:pt x="1138" y="483"/>
                  </a:lnTo>
                  <a:lnTo>
                    <a:pt x="57" y="103"/>
                  </a:lnTo>
                  <a:lnTo>
                    <a:pt x="0" y="0"/>
                  </a:lnTo>
                  <a:close/>
                </a:path>
              </a:pathLst>
            </a:custGeom>
            <a:solidFill>
              <a:schemeClr val="accent6">
                <a:lumMod val="100000"/>
              </a:schemeClr>
            </a:solidFill>
            <a:ln>
              <a:noFill/>
            </a:ln>
          </p:spPr>
          <p:txBody>
            <a:bodyPr vert="horz" wrap="square" lIns="74295" tIns="37148" rIns="74295" bIns="37148" numCol="1" anchor="t" anchorCtr="0" compatLnSpc="1"/>
            <a:lstStyle/>
            <a:p>
              <a:endParaRPr lang="id-ID" sz="1465" dirty="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66" name="Freeform 18"/>
            <p:cNvSpPr/>
            <p:nvPr/>
          </p:nvSpPr>
          <p:spPr bwMode="auto">
            <a:xfrm>
              <a:off x="5185519" y="3257012"/>
              <a:ext cx="2175313" cy="1585010"/>
            </a:xfrm>
            <a:custGeom>
              <a:avLst/>
              <a:gdLst>
                <a:gd name="T0" fmla="*/ 1334 w 1334"/>
                <a:gd name="T1" fmla="*/ 0 h 972"/>
                <a:gd name="T2" fmla="*/ 0 w 1334"/>
                <a:gd name="T3" fmla="*/ 860 h 972"/>
                <a:gd name="T4" fmla="*/ 31 w 1334"/>
                <a:gd name="T5" fmla="*/ 972 h 972"/>
                <a:gd name="T6" fmla="*/ 1317 w 1334"/>
                <a:gd name="T7" fmla="*/ 222 h 972"/>
                <a:gd name="T8" fmla="*/ 1334 w 1334"/>
                <a:gd name="T9" fmla="*/ 0 h 972"/>
              </a:gdLst>
              <a:ahLst/>
              <a:cxnLst>
                <a:cxn ang="0">
                  <a:pos x="T0" y="T1"/>
                </a:cxn>
                <a:cxn ang="0">
                  <a:pos x="T2" y="T3"/>
                </a:cxn>
                <a:cxn ang="0">
                  <a:pos x="T4" y="T5"/>
                </a:cxn>
                <a:cxn ang="0">
                  <a:pos x="T6" y="T7"/>
                </a:cxn>
                <a:cxn ang="0">
                  <a:pos x="T8" y="T9"/>
                </a:cxn>
              </a:cxnLst>
              <a:rect l="0" t="0" r="r" b="b"/>
              <a:pathLst>
                <a:path w="1334" h="972">
                  <a:moveTo>
                    <a:pt x="1334" y="0"/>
                  </a:moveTo>
                  <a:lnTo>
                    <a:pt x="0" y="860"/>
                  </a:lnTo>
                  <a:lnTo>
                    <a:pt x="31" y="972"/>
                  </a:lnTo>
                  <a:lnTo>
                    <a:pt x="1317" y="222"/>
                  </a:lnTo>
                  <a:lnTo>
                    <a:pt x="1334" y="0"/>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74295" tIns="37148" rIns="74295" bIns="37148" numCol="1" anchor="t" anchorCtr="0" compatLnSpc="1"/>
            <a:lstStyle/>
            <a:p>
              <a:endParaRPr lang="id-ID" sz="1465" dirty="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67" name="Freeform 19"/>
            <p:cNvSpPr/>
            <p:nvPr/>
          </p:nvSpPr>
          <p:spPr bwMode="auto">
            <a:xfrm>
              <a:off x="5185519" y="3257012"/>
              <a:ext cx="2175313" cy="1585010"/>
            </a:xfrm>
            <a:custGeom>
              <a:avLst/>
              <a:gdLst>
                <a:gd name="T0" fmla="*/ 1334 w 1334"/>
                <a:gd name="T1" fmla="*/ 0 h 972"/>
                <a:gd name="T2" fmla="*/ 0 w 1334"/>
                <a:gd name="T3" fmla="*/ 860 h 972"/>
                <a:gd name="T4" fmla="*/ 31 w 1334"/>
                <a:gd name="T5" fmla="*/ 972 h 972"/>
                <a:gd name="T6" fmla="*/ 1317 w 1334"/>
                <a:gd name="T7" fmla="*/ 222 h 972"/>
              </a:gdLst>
              <a:ahLst/>
              <a:cxnLst>
                <a:cxn ang="0">
                  <a:pos x="T0" y="T1"/>
                </a:cxn>
                <a:cxn ang="0">
                  <a:pos x="T2" y="T3"/>
                </a:cxn>
                <a:cxn ang="0">
                  <a:pos x="T4" y="T5"/>
                </a:cxn>
                <a:cxn ang="0">
                  <a:pos x="T6" y="T7"/>
                </a:cxn>
              </a:cxnLst>
              <a:rect l="0" t="0" r="r" b="b"/>
              <a:pathLst>
                <a:path w="1334" h="972">
                  <a:moveTo>
                    <a:pt x="1334" y="0"/>
                  </a:moveTo>
                  <a:lnTo>
                    <a:pt x="0" y="860"/>
                  </a:lnTo>
                  <a:lnTo>
                    <a:pt x="31" y="972"/>
                  </a:lnTo>
                  <a:lnTo>
                    <a:pt x="1317" y="222"/>
                  </a:lnTo>
                </a:path>
              </a:pathLst>
            </a:custGeom>
            <a:solidFill>
              <a:schemeClr val="accent4">
                <a:lumMod val="100000"/>
              </a:schemeClr>
            </a:solidFill>
            <a:ln>
              <a:noFill/>
            </a:ln>
          </p:spPr>
          <p:txBody>
            <a:bodyPr vert="horz" wrap="square" lIns="74295" tIns="37148" rIns="74295" bIns="37148" numCol="1" anchor="t" anchorCtr="0" compatLnSpc="1"/>
            <a:lstStyle/>
            <a:p>
              <a:endParaRPr lang="id-ID" sz="1465" dirty="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68" name="Freeform 20"/>
            <p:cNvSpPr/>
            <p:nvPr/>
          </p:nvSpPr>
          <p:spPr bwMode="auto">
            <a:xfrm>
              <a:off x="5185519" y="4659387"/>
              <a:ext cx="1488801" cy="694665"/>
            </a:xfrm>
            <a:custGeom>
              <a:avLst/>
              <a:gdLst>
                <a:gd name="T0" fmla="*/ 0 w 913"/>
                <a:gd name="T1" fmla="*/ 0 h 426"/>
                <a:gd name="T2" fmla="*/ 913 w 913"/>
                <a:gd name="T3" fmla="*/ 361 h 426"/>
                <a:gd name="T4" fmla="*/ 864 w 913"/>
                <a:gd name="T5" fmla="*/ 426 h 426"/>
                <a:gd name="T6" fmla="*/ 31 w 913"/>
                <a:gd name="T7" fmla="*/ 112 h 426"/>
                <a:gd name="T8" fmla="*/ 0 w 913"/>
                <a:gd name="T9" fmla="*/ 0 h 426"/>
              </a:gdLst>
              <a:ahLst/>
              <a:cxnLst>
                <a:cxn ang="0">
                  <a:pos x="T0" y="T1"/>
                </a:cxn>
                <a:cxn ang="0">
                  <a:pos x="T2" y="T3"/>
                </a:cxn>
                <a:cxn ang="0">
                  <a:pos x="T4" y="T5"/>
                </a:cxn>
                <a:cxn ang="0">
                  <a:pos x="T6" y="T7"/>
                </a:cxn>
                <a:cxn ang="0">
                  <a:pos x="T8" y="T9"/>
                </a:cxn>
              </a:cxnLst>
              <a:rect l="0" t="0" r="r" b="b"/>
              <a:pathLst>
                <a:path w="913" h="426">
                  <a:moveTo>
                    <a:pt x="0" y="0"/>
                  </a:moveTo>
                  <a:lnTo>
                    <a:pt x="913" y="361"/>
                  </a:lnTo>
                  <a:lnTo>
                    <a:pt x="864" y="426"/>
                  </a:lnTo>
                  <a:lnTo>
                    <a:pt x="31" y="112"/>
                  </a:lnTo>
                  <a:lnTo>
                    <a:pt x="0" y="0"/>
                  </a:lnTo>
                  <a:close/>
                </a:path>
              </a:pathLst>
            </a:custGeom>
            <a:solidFill>
              <a:schemeClr val="accent6">
                <a:lumMod val="10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74295" tIns="37148" rIns="74295" bIns="37148" numCol="1" anchor="t" anchorCtr="0" compatLnSpc="1"/>
            <a:lstStyle/>
            <a:p>
              <a:endParaRPr lang="id-ID" sz="1465" dirty="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69" name="Freeform 21"/>
            <p:cNvSpPr/>
            <p:nvPr/>
          </p:nvSpPr>
          <p:spPr bwMode="auto">
            <a:xfrm>
              <a:off x="4710994" y="2020965"/>
              <a:ext cx="1554028" cy="1682850"/>
            </a:xfrm>
            <a:custGeom>
              <a:avLst/>
              <a:gdLst>
                <a:gd name="T0" fmla="*/ 552 w 953"/>
                <a:gd name="T1" fmla="*/ 0 h 1032"/>
                <a:gd name="T2" fmla="*/ 0 w 953"/>
                <a:gd name="T3" fmla="*/ 554 h 1032"/>
                <a:gd name="T4" fmla="*/ 0 w 953"/>
                <a:gd name="T5" fmla="*/ 1032 h 1032"/>
                <a:gd name="T6" fmla="*/ 953 w 953"/>
                <a:gd name="T7" fmla="*/ 0 h 1032"/>
                <a:gd name="T8" fmla="*/ 552 w 953"/>
                <a:gd name="T9" fmla="*/ 0 h 1032"/>
              </a:gdLst>
              <a:ahLst/>
              <a:cxnLst>
                <a:cxn ang="0">
                  <a:pos x="T0" y="T1"/>
                </a:cxn>
                <a:cxn ang="0">
                  <a:pos x="T2" y="T3"/>
                </a:cxn>
                <a:cxn ang="0">
                  <a:pos x="T4" y="T5"/>
                </a:cxn>
                <a:cxn ang="0">
                  <a:pos x="T6" y="T7"/>
                </a:cxn>
                <a:cxn ang="0">
                  <a:pos x="T8" y="T9"/>
                </a:cxn>
              </a:cxnLst>
              <a:rect l="0" t="0" r="r" b="b"/>
              <a:pathLst>
                <a:path w="953" h="1032">
                  <a:moveTo>
                    <a:pt x="552" y="0"/>
                  </a:moveTo>
                  <a:lnTo>
                    <a:pt x="0" y="554"/>
                  </a:lnTo>
                  <a:lnTo>
                    <a:pt x="0" y="1032"/>
                  </a:lnTo>
                  <a:lnTo>
                    <a:pt x="953" y="0"/>
                  </a:lnTo>
                  <a:lnTo>
                    <a:pt x="552" y="0"/>
                  </a:lnTo>
                  <a:close/>
                </a:path>
              </a:pathLst>
            </a:custGeom>
            <a:solidFill>
              <a:schemeClr val="accent4">
                <a:lumMod val="100000"/>
              </a:schemeClr>
            </a:solidFill>
            <a:ln>
              <a:noFill/>
            </a:ln>
          </p:spPr>
          <p:txBody>
            <a:bodyPr vert="horz" wrap="square" lIns="74295" tIns="37148" rIns="74295" bIns="37148" numCol="1" anchor="t" anchorCtr="0" compatLnSpc="1"/>
            <a:lstStyle/>
            <a:p>
              <a:endParaRPr lang="id-ID" sz="1465" dirty="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70" name="Freeform 22"/>
            <p:cNvSpPr/>
            <p:nvPr/>
          </p:nvSpPr>
          <p:spPr bwMode="auto">
            <a:xfrm>
              <a:off x="5382830" y="4586007"/>
              <a:ext cx="1501847" cy="768045"/>
            </a:xfrm>
            <a:custGeom>
              <a:avLst/>
              <a:gdLst>
                <a:gd name="T0" fmla="*/ 58 w 921"/>
                <a:gd name="T1" fmla="*/ 471 h 471"/>
                <a:gd name="T2" fmla="*/ 851 w 921"/>
                <a:gd name="T3" fmla="*/ 225 h 471"/>
                <a:gd name="T4" fmla="*/ 921 w 921"/>
                <a:gd name="T5" fmla="*/ 0 h 471"/>
                <a:gd name="T6" fmla="*/ 0 w 921"/>
                <a:gd name="T7" fmla="*/ 415 h 471"/>
                <a:gd name="T8" fmla="*/ 58 w 921"/>
                <a:gd name="T9" fmla="*/ 471 h 471"/>
              </a:gdLst>
              <a:ahLst/>
              <a:cxnLst>
                <a:cxn ang="0">
                  <a:pos x="T0" y="T1"/>
                </a:cxn>
                <a:cxn ang="0">
                  <a:pos x="T2" y="T3"/>
                </a:cxn>
                <a:cxn ang="0">
                  <a:pos x="T4" y="T5"/>
                </a:cxn>
                <a:cxn ang="0">
                  <a:pos x="T6" y="T7"/>
                </a:cxn>
                <a:cxn ang="0">
                  <a:pos x="T8" y="T9"/>
                </a:cxn>
              </a:cxnLst>
              <a:rect l="0" t="0" r="r" b="b"/>
              <a:pathLst>
                <a:path w="921" h="471">
                  <a:moveTo>
                    <a:pt x="58" y="471"/>
                  </a:moveTo>
                  <a:lnTo>
                    <a:pt x="851" y="225"/>
                  </a:lnTo>
                  <a:lnTo>
                    <a:pt x="921" y="0"/>
                  </a:lnTo>
                  <a:lnTo>
                    <a:pt x="0" y="415"/>
                  </a:lnTo>
                  <a:lnTo>
                    <a:pt x="58" y="471"/>
                  </a:lnTo>
                  <a:close/>
                </a:path>
              </a:pathLst>
            </a:custGeom>
            <a:solidFill>
              <a:schemeClr val="accent4">
                <a:lumMod val="100000"/>
              </a:schemeClr>
            </a:solidFill>
            <a:ln>
              <a:noFill/>
            </a:ln>
          </p:spPr>
          <p:txBody>
            <a:bodyPr vert="horz" wrap="square" lIns="74295" tIns="37148" rIns="74295" bIns="37148" numCol="1" anchor="t" anchorCtr="0" compatLnSpc="1"/>
            <a:lstStyle/>
            <a:p>
              <a:endParaRPr lang="id-ID" sz="1465" dirty="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71" name="Freeform 23"/>
            <p:cNvSpPr/>
            <p:nvPr/>
          </p:nvSpPr>
          <p:spPr bwMode="auto">
            <a:xfrm>
              <a:off x="5382830" y="5248058"/>
              <a:ext cx="1291490" cy="105993"/>
            </a:xfrm>
            <a:custGeom>
              <a:avLst/>
              <a:gdLst>
                <a:gd name="T0" fmla="*/ 0 w 792"/>
                <a:gd name="T1" fmla="*/ 9 h 65"/>
                <a:gd name="T2" fmla="*/ 792 w 792"/>
                <a:gd name="T3" fmla="*/ 0 h 65"/>
                <a:gd name="T4" fmla="*/ 743 w 792"/>
                <a:gd name="T5" fmla="*/ 65 h 65"/>
                <a:gd name="T6" fmla="*/ 58 w 792"/>
                <a:gd name="T7" fmla="*/ 65 h 65"/>
                <a:gd name="T8" fmla="*/ 0 w 792"/>
                <a:gd name="T9" fmla="*/ 9 h 65"/>
              </a:gdLst>
              <a:ahLst/>
              <a:cxnLst>
                <a:cxn ang="0">
                  <a:pos x="T0" y="T1"/>
                </a:cxn>
                <a:cxn ang="0">
                  <a:pos x="T2" y="T3"/>
                </a:cxn>
                <a:cxn ang="0">
                  <a:pos x="T4" y="T5"/>
                </a:cxn>
                <a:cxn ang="0">
                  <a:pos x="T6" y="T7"/>
                </a:cxn>
                <a:cxn ang="0">
                  <a:pos x="T8" y="T9"/>
                </a:cxn>
              </a:cxnLst>
              <a:rect l="0" t="0" r="r" b="b"/>
              <a:pathLst>
                <a:path w="792" h="65">
                  <a:moveTo>
                    <a:pt x="0" y="9"/>
                  </a:moveTo>
                  <a:lnTo>
                    <a:pt x="792" y="0"/>
                  </a:lnTo>
                  <a:lnTo>
                    <a:pt x="743" y="65"/>
                  </a:lnTo>
                  <a:lnTo>
                    <a:pt x="58" y="65"/>
                  </a:lnTo>
                  <a:lnTo>
                    <a:pt x="0" y="9"/>
                  </a:lnTo>
                  <a:close/>
                </a:path>
              </a:pathLst>
            </a:custGeom>
            <a:solidFill>
              <a:schemeClr val="accent4">
                <a:lumMod val="100000"/>
              </a:schemeClr>
            </a:solidFill>
            <a:ln>
              <a:noFill/>
            </a:ln>
          </p:spPr>
          <p:txBody>
            <a:bodyPr vert="horz" wrap="square" lIns="74295" tIns="37148" rIns="74295" bIns="37148" numCol="1" anchor="t" anchorCtr="0" compatLnSpc="1"/>
            <a:lstStyle/>
            <a:p>
              <a:endParaRPr lang="id-ID" sz="1465" dirty="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grpSp>
      <p:sp>
        <p:nvSpPr>
          <p:cNvPr id="74" name="文本框 73"/>
          <p:cNvSpPr txBox="1"/>
          <p:nvPr/>
        </p:nvSpPr>
        <p:spPr>
          <a:xfrm>
            <a:off x="1199861" y="716170"/>
            <a:ext cx="1774845" cy="523220"/>
          </a:xfrm>
          <a:prstGeom prst="rect">
            <a:avLst/>
          </a:prstGeom>
          <a:noFill/>
        </p:spPr>
        <p:txBody>
          <a:bodyPr wrap="none" rtlCol="0">
            <a:spAutoFit/>
          </a:bodyPr>
          <a:lstStyle/>
          <a:p>
            <a:r>
              <a:rPr lang="zh-CN" altLang="en-US" sz="2800" spc="300" dirty="0" smtClean="0">
                <a:solidFill>
                  <a:prstClr val="black">
                    <a:lumMod val="85000"/>
                    <a:lumOff val="15000"/>
                  </a:prst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解决</a:t>
            </a:r>
            <a:r>
              <a:rPr lang="zh-CN" altLang="en-US" sz="2800" spc="300" dirty="0">
                <a:solidFill>
                  <a:prstClr val="black">
                    <a:lumMod val="85000"/>
                    <a:lumOff val="15000"/>
                  </a:prst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方案</a:t>
            </a:r>
          </a:p>
        </p:txBody>
      </p:sp>
      <p:sp>
        <p:nvSpPr>
          <p:cNvPr id="75" name="文本框 74"/>
          <p:cNvSpPr txBox="1"/>
          <p:nvPr/>
        </p:nvSpPr>
        <p:spPr>
          <a:xfrm>
            <a:off x="258644" y="66146"/>
            <a:ext cx="1040590" cy="1015663"/>
          </a:xfrm>
          <a:prstGeom prst="rect">
            <a:avLst/>
          </a:prstGeom>
          <a:noFill/>
        </p:spPr>
        <p:txBody>
          <a:bodyPr wrap="square" rtlCol="0">
            <a:spAutoFit/>
          </a:bodyPr>
          <a:lstStyle>
            <a:defPPr>
              <a:defRPr lang="zh-CN"/>
            </a:defPPr>
            <a:lvl1pPr algn="just">
              <a:defRPr sz="9600">
                <a:solidFill>
                  <a:schemeClr val="tx1">
                    <a:lumMod val="75000"/>
                    <a:lumOff val="25000"/>
                  </a:schemeClr>
                </a:solidFill>
                <a:latin typeface="Aharoni" panose="02010803020104030203" pitchFamily="2" charset="-79"/>
                <a:ea typeface="LiHei Pro" panose="02010601030101010101" pitchFamily="2" charset="-122"/>
                <a:cs typeface="Aharoni" panose="02010803020104030203" pitchFamily="2" charset="-79"/>
              </a:defRPr>
            </a:lvl1pPr>
          </a:lstStyle>
          <a:p>
            <a:r>
              <a:rPr lang="en-US" altLang="zh-CN" sz="6000" dirty="0" smtClean="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02</a:t>
            </a:r>
            <a:endParaRPr lang="zh-CN" altLang="en-US" sz="6000"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cxnSp>
        <p:nvCxnSpPr>
          <p:cNvPr id="76" name="直接连接符 75"/>
          <p:cNvCxnSpPr/>
          <p:nvPr/>
        </p:nvCxnSpPr>
        <p:spPr>
          <a:xfrm flipH="1">
            <a:off x="973488" y="647670"/>
            <a:ext cx="452746" cy="434139"/>
          </a:xfrm>
          <a:prstGeom prst="line">
            <a:avLst/>
          </a:prstGeom>
          <a:ln w="15875" cap="rnd">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952166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5"/>
                                        </p:tgtEl>
                                        <p:attrNameLst>
                                          <p:attrName>style.visibility</p:attrName>
                                        </p:attrNameLst>
                                      </p:cBhvr>
                                      <p:to>
                                        <p:strVal val="visible"/>
                                      </p:to>
                                    </p:set>
                                    <p:animEffect transition="in" filter="fade">
                                      <p:cBhvr>
                                        <p:cTn id="7" dur="500"/>
                                        <p:tgtEl>
                                          <p:spTgt spid="75"/>
                                        </p:tgtEl>
                                      </p:cBhvr>
                                    </p:animEffect>
                                  </p:childTnLst>
                                </p:cTn>
                              </p:par>
                              <p:par>
                                <p:cTn id="8" presetID="42" presetClass="path" presetSubtype="0" decel="30000" fill="hold" grpId="1" nodeType="withEffect">
                                  <p:stCondLst>
                                    <p:cond delay="0"/>
                                  </p:stCondLst>
                                  <p:childTnLst>
                                    <p:animMotion origin="layout" path="M -2.08333E-6 -4.81481E-6 L 0.03373 0.04399 " pathEditMode="relative" rAng="0" ptsTypes="AA">
                                      <p:cBhvr>
                                        <p:cTn id="9" dur="750" spd="-100000" fill="hold"/>
                                        <p:tgtEl>
                                          <p:spTgt spid="75"/>
                                        </p:tgtEl>
                                        <p:attrNameLst>
                                          <p:attrName>ppt_x</p:attrName>
                                          <p:attrName>ppt_y</p:attrName>
                                        </p:attrNameLst>
                                      </p:cBhvr>
                                      <p:rCtr x="1680" y="2199"/>
                                    </p:animMotion>
                                  </p:childTnLst>
                                </p:cTn>
                              </p:par>
                              <p:par>
                                <p:cTn id="10" presetID="31" presetClass="entr" presetSubtype="0" fill="hold" nodeType="withEffect">
                                  <p:stCondLst>
                                    <p:cond delay="0"/>
                                  </p:stCondLst>
                                  <p:childTnLst>
                                    <p:set>
                                      <p:cBhvr>
                                        <p:cTn id="11" dur="1" fill="hold">
                                          <p:stCondLst>
                                            <p:cond delay="0"/>
                                          </p:stCondLst>
                                        </p:cTn>
                                        <p:tgtEl>
                                          <p:spTgt spid="76"/>
                                        </p:tgtEl>
                                        <p:attrNameLst>
                                          <p:attrName>style.visibility</p:attrName>
                                        </p:attrNameLst>
                                      </p:cBhvr>
                                      <p:to>
                                        <p:strVal val="visible"/>
                                      </p:to>
                                    </p:set>
                                    <p:anim calcmode="lin" valueType="num">
                                      <p:cBhvr>
                                        <p:cTn id="12" dur="1000" fill="hold"/>
                                        <p:tgtEl>
                                          <p:spTgt spid="76"/>
                                        </p:tgtEl>
                                        <p:attrNameLst>
                                          <p:attrName>ppt_w</p:attrName>
                                        </p:attrNameLst>
                                      </p:cBhvr>
                                      <p:tavLst>
                                        <p:tav tm="0">
                                          <p:val>
                                            <p:fltVal val="0"/>
                                          </p:val>
                                        </p:tav>
                                        <p:tav tm="100000">
                                          <p:val>
                                            <p:strVal val="#ppt_w"/>
                                          </p:val>
                                        </p:tav>
                                      </p:tavLst>
                                    </p:anim>
                                    <p:anim calcmode="lin" valueType="num">
                                      <p:cBhvr>
                                        <p:cTn id="13" dur="1000" fill="hold"/>
                                        <p:tgtEl>
                                          <p:spTgt spid="76"/>
                                        </p:tgtEl>
                                        <p:attrNameLst>
                                          <p:attrName>ppt_h</p:attrName>
                                        </p:attrNameLst>
                                      </p:cBhvr>
                                      <p:tavLst>
                                        <p:tav tm="0">
                                          <p:val>
                                            <p:fltVal val="0"/>
                                          </p:val>
                                        </p:tav>
                                        <p:tav tm="100000">
                                          <p:val>
                                            <p:strVal val="#ppt_h"/>
                                          </p:val>
                                        </p:tav>
                                      </p:tavLst>
                                    </p:anim>
                                    <p:anim calcmode="lin" valueType="num">
                                      <p:cBhvr>
                                        <p:cTn id="14" dur="1000" fill="hold"/>
                                        <p:tgtEl>
                                          <p:spTgt spid="76"/>
                                        </p:tgtEl>
                                        <p:attrNameLst>
                                          <p:attrName>style.rotation</p:attrName>
                                        </p:attrNameLst>
                                      </p:cBhvr>
                                      <p:tavLst>
                                        <p:tav tm="0">
                                          <p:val>
                                            <p:fltVal val="90"/>
                                          </p:val>
                                        </p:tav>
                                        <p:tav tm="100000">
                                          <p:val>
                                            <p:fltVal val="0"/>
                                          </p:val>
                                        </p:tav>
                                      </p:tavLst>
                                    </p:anim>
                                    <p:animEffect transition="in" filter="fade">
                                      <p:cBhvr>
                                        <p:cTn id="15" dur="1000"/>
                                        <p:tgtEl>
                                          <p:spTgt spid="76"/>
                                        </p:tgtEl>
                                      </p:cBhvr>
                                    </p:animEffect>
                                  </p:childTnLst>
                                </p:cTn>
                              </p:par>
                              <p:par>
                                <p:cTn id="16" presetID="42" presetClass="entr" presetSubtype="0" fill="hold" grpId="0" nodeType="withEffect">
                                  <p:stCondLst>
                                    <p:cond delay="0"/>
                                  </p:stCondLst>
                                  <p:childTnLst>
                                    <p:set>
                                      <p:cBhvr>
                                        <p:cTn id="17" dur="1" fill="hold">
                                          <p:stCondLst>
                                            <p:cond delay="0"/>
                                          </p:stCondLst>
                                        </p:cTn>
                                        <p:tgtEl>
                                          <p:spTgt spid="74"/>
                                        </p:tgtEl>
                                        <p:attrNameLst>
                                          <p:attrName>style.visibility</p:attrName>
                                        </p:attrNameLst>
                                      </p:cBhvr>
                                      <p:to>
                                        <p:strVal val="visible"/>
                                      </p:to>
                                    </p:set>
                                    <p:animEffect transition="in" filter="fade">
                                      <p:cBhvr>
                                        <p:cTn id="18" dur="1000"/>
                                        <p:tgtEl>
                                          <p:spTgt spid="74"/>
                                        </p:tgtEl>
                                      </p:cBhvr>
                                    </p:animEffect>
                                    <p:anim calcmode="lin" valueType="num">
                                      <p:cBhvr>
                                        <p:cTn id="19" dur="1000" fill="hold"/>
                                        <p:tgtEl>
                                          <p:spTgt spid="74"/>
                                        </p:tgtEl>
                                        <p:attrNameLst>
                                          <p:attrName>ppt_x</p:attrName>
                                        </p:attrNameLst>
                                      </p:cBhvr>
                                      <p:tavLst>
                                        <p:tav tm="0">
                                          <p:val>
                                            <p:strVal val="#ppt_x"/>
                                          </p:val>
                                        </p:tav>
                                        <p:tav tm="100000">
                                          <p:val>
                                            <p:strVal val="#ppt_x"/>
                                          </p:val>
                                        </p:tav>
                                      </p:tavLst>
                                    </p:anim>
                                    <p:anim calcmode="lin" valueType="num">
                                      <p:cBhvr>
                                        <p:cTn id="20" dur="1000" fill="hold"/>
                                        <p:tgtEl>
                                          <p:spTgt spid="74"/>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52"/>
                                        </p:tgtEl>
                                        <p:attrNameLst>
                                          <p:attrName>style.visibility</p:attrName>
                                        </p:attrNameLst>
                                      </p:cBhvr>
                                      <p:to>
                                        <p:strVal val="visible"/>
                                      </p:to>
                                    </p:set>
                                    <p:animEffect transition="in" filter="wipe(down)">
                                      <p:cBhvr>
                                        <p:cTn id="25" dur="500"/>
                                        <p:tgtEl>
                                          <p:spTgt spid="52"/>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2"/>
                                        </p:tgtEl>
                                        <p:attrNameLst>
                                          <p:attrName>style.visibility</p:attrName>
                                        </p:attrNameLst>
                                      </p:cBhvr>
                                      <p:to>
                                        <p:strVal val="visible"/>
                                      </p:to>
                                    </p:set>
                                    <p:animEffect transition="in" filter="fade">
                                      <p:cBhvr>
                                        <p:cTn id="30" dur="500"/>
                                        <p:tgtEl>
                                          <p:spTgt spid="32"/>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3"/>
                                        </p:tgtEl>
                                        <p:attrNameLst>
                                          <p:attrName>style.visibility</p:attrName>
                                        </p:attrNameLst>
                                      </p:cBhvr>
                                      <p:to>
                                        <p:strVal val="visible"/>
                                      </p:to>
                                    </p:set>
                                    <p:animEffect transition="in" filter="fade">
                                      <p:cBhvr>
                                        <p:cTn id="33" dur="500"/>
                                        <p:tgtEl>
                                          <p:spTgt spid="33"/>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40"/>
                                        </p:tgtEl>
                                        <p:attrNameLst>
                                          <p:attrName>style.visibility</p:attrName>
                                        </p:attrNameLst>
                                      </p:cBhvr>
                                      <p:to>
                                        <p:strVal val="visible"/>
                                      </p:to>
                                    </p:set>
                                    <p:animEffect transition="in" filter="fade">
                                      <p:cBhvr>
                                        <p:cTn id="36" dur="500"/>
                                        <p:tgtEl>
                                          <p:spTgt spid="40"/>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41"/>
                                        </p:tgtEl>
                                        <p:attrNameLst>
                                          <p:attrName>style.visibility</p:attrName>
                                        </p:attrNameLst>
                                      </p:cBhvr>
                                      <p:to>
                                        <p:strVal val="visible"/>
                                      </p:to>
                                    </p:set>
                                    <p:animEffect transition="in" filter="fade">
                                      <p:cBhvr>
                                        <p:cTn id="39" dur="500"/>
                                        <p:tgtEl>
                                          <p:spTgt spid="41"/>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42"/>
                                        </p:tgtEl>
                                        <p:attrNameLst>
                                          <p:attrName>style.visibility</p:attrName>
                                        </p:attrNameLst>
                                      </p:cBhvr>
                                      <p:to>
                                        <p:strVal val="visible"/>
                                      </p:to>
                                    </p:set>
                                    <p:animEffect transition="in" filter="fade">
                                      <p:cBhvr>
                                        <p:cTn id="42" dur="500"/>
                                        <p:tgtEl>
                                          <p:spTgt spid="42"/>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43"/>
                                        </p:tgtEl>
                                        <p:attrNameLst>
                                          <p:attrName>style.visibility</p:attrName>
                                        </p:attrNameLst>
                                      </p:cBhvr>
                                      <p:to>
                                        <p:strVal val="visible"/>
                                      </p:to>
                                    </p:set>
                                    <p:animEffect transition="in" filter="fade">
                                      <p:cBhvr>
                                        <p:cTn id="45" dur="500"/>
                                        <p:tgtEl>
                                          <p:spTgt spid="43"/>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50"/>
                                        </p:tgtEl>
                                        <p:attrNameLst>
                                          <p:attrName>style.visibility</p:attrName>
                                        </p:attrNameLst>
                                      </p:cBhvr>
                                      <p:to>
                                        <p:strVal val="visible"/>
                                      </p:to>
                                    </p:set>
                                    <p:animEffect transition="in" filter="fade">
                                      <p:cBhvr>
                                        <p:cTn id="48" dur="500"/>
                                        <p:tgtEl>
                                          <p:spTgt spid="50"/>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51"/>
                                        </p:tgtEl>
                                        <p:attrNameLst>
                                          <p:attrName>style.visibility</p:attrName>
                                        </p:attrNameLst>
                                      </p:cBhvr>
                                      <p:to>
                                        <p:strVal val="visible"/>
                                      </p:to>
                                    </p:set>
                                    <p:animEffect transition="in" filter="fade">
                                      <p:cBhvr>
                                        <p:cTn id="51" dur="500"/>
                                        <p:tgtEl>
                                          <p:spTgt spid="51"/>
                                        </p:tgtEl>
                                      </p:cBhvr>
                                    </p:animEffect>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34"/>
                                        </p:tgtEl>
                                        <p:attrNameLst>
                                          <p:attrName>style.visibility</p:attrName>
                                        </p:attrNameLst>
                                      </p:cBhvr>
                                      <p:to>
                                        <p:strVal val="visible"/>
                                      </p:to>
                                    </p:set>
                                    <p:animEffect transition="in" filter="fade">
                                      <p:cBhvr>
                                        <p:cTn id="56" dur="1000"/>
                                        <p:tgtEl>
                                          <p:spTgt spid="34"/>
                                        </p:tgtEl>
                                      </p:cBhvr>
                                    </p:animEffect>
                                    <p:anim calcmode="lin" valueType="num">
                                      <p:cBhvr>
                                        <p:cTn id="57" dur="1000" fill="hold"/>
                                        <p:tgtEl>
                                          <p:spTgt spid="34"/>
                                        </p:tgtEl>
                                        <p:attrNameLst>
                                          <p:attrName>ppt_x</p:attrName>
                                        </p:attrNameLst>
                                      </p:cBhvr>
                                      <p:tavLst>
                                        <p:tav tm="0">
                                          <p:val>
                                            <p:strVal val="#ppt_x"/>
                                          </p:val>
                                        </p:tav>
                                        <p:tav tm="100000">
                                          <p:val>
                                            <p:strVal val="#ppt_x"/>
                                          </p:val>
                                        </p:tav>
                                      </p:tavLst>
                                    </p:anim>
                                    <p:anim calcmode="lin" valueType="num">
                                      <p:cBhvr>
                                        <p:cTn id="58" dur="1000" fill="hold"/>
                                        <p:tgtEl>
                                          <p:spTgt spid="34"/>
                                        </p:tgtEl>
                                        <p:attrNameLst>
                                          <p:attrName>ppt_y</p:attrName>
                                        </p:attrNameLst>
                                      </p:cBhvr>
                                      <p:tavLst>
                                        <p:tav tm="0">
                                          <p:val>
                                            <p:strVal val="#ppt_y+.1"/>
                                          </p:val>
                                        </p:tav>
                                        <p:tav tm="100000">
                                          <p:val>
                                            <p:strVal val="#ppt_y"/>
                                          </p:val>
                                        </p:tav>
                                      </p:tavLst>
                                    </p:anim>
                                  </p:childTnLst>
                                </p:cTn>
                              </p:par>
                              <p:par>
                                <p:cTn id="59" presetID="42" presetClass="entr" presetSubtype="0" fill="hold" nodeType="withEffect">
                                  <p:stCondLst>
                                    <p:cond delay="0"/>
                                  </p:stCondLst>
                                  <p:childTnLst>
                                    <p:set>
                                      <p:cBhvr>
                                        <p:cTn id="60" dur="1" fill="hold">
                                          <p:stCondLst>
                                            <p:cond delay="0"/>
                                          </p:stCondLst>
                                        </p:cTn>
                                        <p:tgtEl>
                                          <p:spTgt spid="37"/>
                                        </p:tgtEl>
                                        <p:attrNameLst>
                                          <p:attrName>style.visibility</p:attrName>
                                        </p:attrNameLst>
                                      </p:cBhvr>
                                      <p:to>
                                        <p:strVal val="visible"/>
                                      </p:to>
                                    </p:set>
                                    <p:animEffect transition="in" filter="fade">
                                      <p:cBhvr>
                                        <p:cTn id="61" dur="1000"/>
                                        <p:tgtEl>
                                          <p:spTgt spid="37"/>
                                        </p:tgtEl>
                                      </p:cBhvr>
                                    </p:animEffect>
                                    <p:anim calcmode="lin" valueType="num">
                                      <p:cBhvr>
                                        <p:cTn id="62" dur="1000" fill="hold"/>
                                        <p:tgtEl>
                                          <p:spTgt spid="37"/>
                                        </p:tgtEl>
                                        <p:attrNameLst>
                                          <p:attrName>ppt_x</p:attrName>
                                        </p:attrNameLst>
                                      </p:cBhvr>
                                      <p:tavLst>
                                        <p:tav tm="0">
                                          <p:val>
                                            <p:strVal val="#ppt_x"/>
                                          </p:val>
                                        </p:tav>
                                        <p:tav tm="100000">
                                          <p:val>
                                            <p:strVal val="#ppt_x"/>
                                          </p:val>
                                        </p:tav>
                                      </p:tavLst>
                                    </p:anim>
                                    <p:anim calcmode="lin" valueType="num">
                                      <p:cBhvr>
                                        <p:cTn id="63" dur="1000" fill="hold"/>
                                        <p:tgtEl>
                                          <p:spTgt spid="37"/>
                                        </p:tgtEl>
                                        <p:attrNameLst>
                                          <p:attrName>ppt_y</p:attrName>
                                        </p:attrNameLst>
                                      </p:cBhvr>
                                      <p:tavLst>
                                        <p:tav tm="0">
                                          <p:val>
                                            <p:strVal val="#ppt_y+.1"/>
                                          </p:val>
                                        </p:tav>
                                        <p:tav tm="100000">
                                          <p:val>
                                            <p:strVal val="#ppt_y"/>
                                          </p:val>
                                        </p:tav>
                                      </p:tavLst>
                                    </p:anim>
                                  </p:childTnLst>
                                </p:cTn>
                              </p:par>
                              <p:par>
                                <p:cTn id="64" presetID="42" presetClass="entr" presetSubtype="0" fill="hold" nodeType="withEffect">
                                  <p:stCondLst>
                                    <p:cond delay="0"/>
                                  </p:stCondLst>
                                  <p:childTnLst>
                                    <p:set>
                                      <p:cBhvr>
                                        <p:cTn id="65" dur="1" fill="hold">
                                          <p:stCondLst>
                                            <p:cond delay="0"/>
                                          </p:stCondLst>
                                        </p:cTn>
                                        <p:tgtEl>
                                          <p:spTgt spid="44"/>
                                        </p:tgtEl>
                                        <p:attrNameLst>
                                          <p:attrName>style.visibility</p:attrName>
                                        </p:attrNameLst>
                                      </p:cBhvr>
                                      <p:to>
                                        <p:strVal val="visible"/>
                                      </p:to>
                                    </p:set>
                                    <p:animEffect transition="in" filter="fade">
                                      <p:cBhvr>
                                        <p:cTn id="66" dur="1000"/>
                                        <p:tgtEl>
                                          <p:spTgt spid="44"/>
                                        </p:tgtEl>
                                      </p:cBhvr>
                                    </p:animEffect>
                                    <p:anim calcmode="lin" valueType="num">
                                      <p:cBhvr>
                                        <p:cTn id="67" dur="1000" fill="hold"/>
                                        <p:tgtEl>
                                          <p:spTgt spid="44"/>
                                        </p:tgtEl>
                                        <p:attrNameLst>
                                          <p:attrName>ppt_x</p:attrName>
                                        </p:attrNameLst>
                                      </p:cBhvr>
                                      <p:tavLst>
                                        <p:tav tm="0">
                                          <p:val>
                                            <p:strVal val="#ppt_x"/>
                                          </p:val>
                                        </p:tav>
                                        <p:tav tm="100000">
                                          <p:val>
                                            <p:strVal val="#ppt_x"/>
                                          </p:val>
                                        </p:tav>
                                      </p:tavLst>
                                    </p:anim>
                                    <p:anim calcmode="lin" valueType="num">
                                      <p:cBhvr>
                                        <p:cTn id="68" dur="1000" fill="hold"/>
                                        <p:tgtEl>
                                          <p:spTgt spid="44"/>
                                        </p:tgtEl>
                                        <p:attrNameLst>
                                          <p:attrName>ppt_y</p:attrName>
                                        </p:attrNameLst>
                                      </p:cBhvr>
                                      <p:tavLst>
                                        <p:tav tm="0">
                                          <p:val>
                                            <p:strVal val="#ppt_y+.1"/>
                                          </p:val>
                                        </p:tav>
                                        <p:tav tm="100000">
                                          <p:val>
                                            <p:strVal val="#ppt_y"/>
                                          </p:val>
                                        </p:tav>
                                      </p:tavLst>
                                    </p:anim>
                                  </p:childTnLst>
                                </p:cTn>
                              </p:par>
                              <p:par>
                                <p:cTn id="69" presetID="42" presetClass="entr" presetSubtype="0" fill="hold" nodeType="withEffect">
                                  <p:stCondLst>
                                    <p:cond delay="0"/>
                                  </p:stCondLst>
                                  <p:childTnLst>
                                    <p:set>
                                      <p:cBhvr>
                                        <p:cTn id="70" dur="1" fill="hold">
                                          <p:stCondLst>
                                            <p:cond delay="0"/>
                                          </p:stCondLst>
                                        </p:cTn>
                                        <p:tgtEl>
                                          <p:spTgt spid="47"/>
                                        </p:tgtEl>
                                        <p:attrNameLst>
                                          <p:attrName>style.visibility</p:attrName>
                                        </p:attrNameLst>
                                      </p:cBhvr>
                                      <p:to>
                                        <p:strVal val="visible"/>
                                      </p:to>
                                    </p:set>
                                    <p:animEffect transition="in" filter="fade">
                                      <p:cBhvr>
                                        <p:cTn id="71" dur="1000"/>
                                        <p:tgtEl>
                                          <p:spTgt spid="47"/>
                                        </p:tgtEl>
                                      </p:cBhvr>
                                    </p:animEffect>
                                    <p:anim calcmode="lin" valueType="num">
                                      <p:cBhvr>
                                        <p:cTn id="72" dur="1000" fill="hold"/>
                                        <p:tgtEl>
                                          <p:spTgt spid="47"/>
                                        </p:tgtEl>
                                        <p:attrNameLst>
                                          <p:attrName>ppt_x</p:attrName>
                                        </p:attrNameLst>
                                      </p:cBhvr>
                                      <p:tavLst>
                                        <p:tav tm="0">
                                          <p:val>
                                            <p:strVal val="#ppt_x"/>
                                          </p:val>
                                        </p:tav>
                                        <p:tav tm="100000">
                                          <p:val>
                                            <p:strVal val="#ppt_x"/>
                                          </p:val>
                                        </p:tav>
                                      </p:tavLst>
                                    </p:anim>
                                    <p:anim calcmode="lin" valueType="num">
                                      <p:cBhvr>
                                        <p:cTn id="73" dur="1000" fill="hold"/>
                                        <p:tgtEl>
                                          <p:spTgt spid="4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40" grpId="0"/>
      <p:bldP spid="41" grpId="0"/>
      <p:bldP spid="42" grpId="0" animBg="1"/>
      <p:bldP spid="43" grpId="0" animBg="1"/>
      <p:bldP spid="50" grpId="0"/>
      <p:bldP spid="51" grpId="0"/>
      <p:bldP spid="74" grpId="0"/>
      <p:bldP spid="75" grpId="0"/>
      <p:bldP spid="75" grpId="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3" name="Group 162"/>
          <p:cNvGrpSpPr/>
          <p:nvPr/>
        </p:nvGrpSpPr>
        <p:grpSpPr>
          <a:xfrm>
            <a:off x="3357098" y="1451483"/>
            <a:ext cx="4859337" cy="4820180"/>
            <a:chOff x="5522811" y="1307259"/>
            <a:chExt cx="4859337" cy="4820180"/>
          </a:xfrm>
          <a:solidFill>
            <a:schemeClr val="accent1"/>
          </a:solidFill>
        </p:grpSpPr>
        <p:sp>
          <p:nvSpPr>
            <p:cNvPr id="164" name="Freeform 217"/>
            <p:cNvSpPr/>
            <p:nvPr/>
          </p:nvSpPr>
          <p:spPr bwMode="auto">
            <a:xfrm>
              <a:off x="5522811" y="1828042"/>
              <a:ext cx="3034638" cy="2764457"/>
            </a:xfrm>
            <a:custGeom>
              <a:avLst/>
              <a:gdLst>
                <a:gd name="T0" fmla="*/ 303 w 326"/>
                <a:gd name="T1" fmla="*/ 135 h 297"/>
                <a:gd name="T2" fmla="*/ 233 w 326"/>
                <a:gd name="T3" fmla="*/ 267 h 297"/>
                <a:gd name="T4" fmla="*/ 71 w 326"/>
                <a:gd name="T5" fmla="*/ 262 h 297"/>
                <a:gd name="T6" fmla="*/ 29 w 326"/>
                <a:gd name="T7" fmla="*/ 109 h 297"/>
                <a:gd name="T8" fmla="*/ 177 w 326"/>
                <a:gd name="T9" fmla="*/ 14 h 297"/>
                <a:gd name="T10" fmla="*/ 303 w 326"/>
                <a:gd name="T11" fmla="*/ 135 h 297"/>
                <a:gd name="T12" fmla="*/ 310 w 326"/>
                <a:gd name="T13" fmla="*/ 133 h 297"/>
                <a:gd name="T14" fmla="*/ 196 w 326"/>
                <a:gd name="T15" fmla="*/ 9 h 297"/>
                <a:gd name="T16" fmla="*/ 31 w 326"/>
                <a:gd name="T17" fmla="*/ 91 h 297"/>
                <a:gd name="T18" fmla="*/ 50 w 326"/>
                <a:gd name="T19" fmla="*/ 254 h 297"/>
                <a:gd name="T20" fmla="*/ 220 w 326"/>
                <a:gd name="T21" fmla="*/ 279 h 297"/>
                <a:gd name="T22" fmla="*/ 310 w 326"/>
                <a:gd name="T23" fmla="*/ 133 h 297"/>
                <a:gd name="T24" fmla="*/ 303 w 326"/>
                <a:gd name="T25" fmla="*/ 135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6" h="297">
                  <a:moveTo>
                    <a:pt x="303" y="135"/>
                  </a:moveTo>
                  <a:cubicBezTo>
                    <a:pt x="318" y="195"/>
                    <a:pt x="288" y="244"/>
                    <a:pt x="233" y="267"/>
                  </a:cubicBezTo>
                  <a:cubicBezTo>
                    <a:pt x="183" y="288"/>
                    <a:pt x="118" y="292"/>
                    <a:pt x="71" y="262"/>
                  </a:cubicBezTo>
                  <a:cubicBezTo>
                    <a:pt x="21" y="230"/>
                    <a:pt x="4" y="162"/>
                    <a:pt x="29" y="109"/>
                  </a:cubicBezTo>
                  <a:cubicBezTo>
                    <a:pt x="55" y="54"/>
                    <a:pt x="117" y="14"/>
                    <a:pt x="177" y="14"/>
                  </a:cubicBezTo>
                  <a:cubicBezTo>
                    <a:pt x="247" y="14"/>
                    <a:pt x="287" y="74"/>
                    <a:pt x="303" y="135"/>
                  </a:cubicBezTo>
                  <a:cubicBezTo>
                    <a:pt x="304" y="139"/>
                    <a:pt x="311" y="137"/>
                    <a:pt x="310" y="133"/>
                  </a:cubicBezTo>
                  <a:cubicBezTo>
                    <a:pt x="294" y="77"/>
                    <a:pt x="259" y="18"/>
                    <a:pt x="196" y="9"/>
                  </a:cubicBezTo>
                  <a:cubicBezTo>
                    <a:pt x="133" y="0"/>
                    <a:pt x="64" y="38"/>
                    <a:pt x="31" y="91"/>
                  </a:cubicBezTo>
                  <a:cubicBezTo>
                    <a:pt x="0" y="143"/>
                    <a:pt x="5" y="212"/>
                    <a:pt x="50" y="254"/>
                  </a:cubicBezTo>
                  <a:cubicBezTo>
                    <a:pt x="96" y="296"/>
                    <a:pt x="165" y="297"/>
                    <a:pt x="220" y="279"/>
                  </a:cubicBezTo>
                  <a:cubicBezTo>
                    <a:pt x="286" y="257"/>
                    <a:pt x="326" y="203"/>
                    <a:pt x="310" y="133"/>
                  </a:cubicBezTo>
                  <a:cubicBezTo>
                    <a:pt x="309" y="129"/>
                    <a:pt x="302" y="131"/>
                    <a:pt x="303" y="135"/>
                  </a:cubicBezTo>
                </a:path>
              </a:pathLst>
            </a:custGeom>
            <a:solidFill>
              <a:schemeClr val="accent6">
                <a:lumMod val="10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dirty="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65" name="Freeform 218"/>
            <p:cNvSpPr/>
            <p:nvPr/>
          </p:nvSpPr>
          <p:spPr bwMode="auto">
            <a:xfrm>
              <a:off x="6834558" y="3147620"/>
              <a:ext cx="3210843" cy="2979819"/>
            </a:xfrm>
            <a:custGeom>
              <a:avLst/>
              <a:gdLst>
                <a:gd name="T0" fmla="*/ 314 w 345"/>
                <a:gd name="T1" fmla="*/ 136 h 320"/>
                <a:gd name="T2" fmla="*/ 75 w 345"/>
                <a:gd name="T3" fmla="*/ 266 h 320"/>
                <a:gd name="T4" fmla="*/ 32 w 345"/>
                <a:gd name="T5" fmla="*/ 109 h 320"/>
                <a:gd name="T6" fmla="*/ 186 w 345"/>
                <a:gd name="T7" fmla="*/ 16 h 320"/>
                <a:gd name="T8" fmla="*/ 314 w 345"/>
                <a:gd name="T9" fmla="*/ 136 h 320"/>
                <a:gd name="T10" fmla="*/ 320 w 345"/>
                <a:gd name="T11" fmla="*/ 134 h 320"/>
                <a:gd name="T12" fmla="*/ 208 w 345"/>
                <a:gd name="T13" fmla="*/ 11 h 320"/>
                <a:gd name="T14" fmla="*/ 34 w 345"/>
                <a:gd name="T15" fmla="*/ 91 h 320"/>
                <a:gd name="T16" fmla="*/ 52 w 345"/>
                <a:gd name="T17" fmla="*/ 257 h 320"/>
                <a:gd name="T18" fmla="*/ 231 w 345"/>
                <a:gd name="T19" fmla="*/ 279 h 320"/>
                <a:gd name="T20" fmla="*/ 320 w 345"/>
                <a:gd name="T21" fmla="*/ 134 h 320"/>
                <a:gd name="T22" fmla="*/ 314 w 345"/>
                <a:gd name="T23" fmla="*/ 136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5" h="320">
                  <a:moveTo>
                    <a:pt x="314" y="136"/>
                  </a:moveTo>
                  <a:cubicBezTo>
                    <a:pt x="345" y="263"/>
                    <a:pt x="167" y="320"/>
                    <a:pt x="75" y="266"/>
                  </a:cubicBezTo>
                  <a:cubicBezTo>
                    <a:pt x="21" y="234"/>
                    <a:pt x="3" y="164"/>
                    <a:pt x="32" y="109"/>
                  </a:cubicBezTo>
                  <a:cubicBezTo>
                    <a:pt x="60" y="53"/>
                    <a:pt x="124" y="15"/>
                    <a:pt x="186" y="16"/>
                  </a:cubicBezTo>
                  <a:cubicBezTo>
                    <a:pt x="256" y="16"/>
                    <a:pt x="297" y="74"/>
                    <a:pt x="314" y="136"/>
                  </a:cubicBezTo>
                  <a:cubicBezTo>
                    <a:pt x="315" y="140"/>
                    <a:pt x="321" y="138"/>
                    <a:pt x="320" y="134"/>
                  </a:cubicBezTo>
                  <a:cubicBezTo>
                    <a:pt x="305" y="78"/>
                    <a:pt x="270" y="22"/>
                    <a:pt x="208" y="11"/>
                  </a:cubicBezTo>
                  <a:cubicBezTo>
                    <a:pt x="142" y="0"/>
                    <a:pt x="70" y="37"/>
                    <a:pt x="34" y="91"/>
                  </a:cubicBezTo>
                  <a:cubicBezTo>
                    <a:pt x="0" y="143"/>
                    <a:pt x="4" y="214"/>
                    <a:pt x="52" y="257"/>
                  </a:cubicBezTo>
                  <a:cubicBezTo>
                    <a:pt x="100" y="300"/>
                    <a:pt x="174" y="299"/>
                    <a:pt x="231" y="279"/>
                  </a:cubicBezTo>
                  <a:cubicBezTo>
                    <a:pt x="296" y="256"/>
                    <a:pt x="337" y="204"/>
                    <a:pt x="320" y="134"/>
                  </a:cubicBezTo>
                  <a:cubicBezTo>
                    <a:pt x="319" y="130"/>
                    <a:pt x="313" y="132"/>
                    <a:pt x="314" y="136"/>
                  </a:cubicBezTo>
                </a:path>
              </a:pathLst>
            </a:custGeom>
            <a:solidFill>
              <a:schemeClr val="accent6">
                <a:lumMod val="10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dirty="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66" name="Freeform 219"/>
            <p:cNvSpPr/>
            <p:nvPr/>
          </p:nvSpPr>
          <p:spPr bwMode="auto">
            <a:xfrm>
              <a:off x="7002931" y="1307259"/>
              <a:ext cx="3379217" cy="3030722"/>
            </a:xfrm>
            <a:custGeom>
              <a:avLst/>
              <a:gdLst>
                <a:gd name="T0" fmla="*/ 93 w 363"/>
                <a:gd name="T1" fmla="*/ 252 h 326"/>
                <a:gd name="T2" fmla="*/ 253 w 363"/>
                <a:gd name="T3" fmla="*/ 20 h 326"/>
                <a:gd name="T4" fmla="*/ 352 w 363"/>
                <a:gd name="T5" fmla="*/ 126 h 326"/>
                <a:gd name="T6" fmla="*/ 285 w 363"/>
                <a:gd name="T7" fmla="*/ 267 h 326"/>
                <a:gd name="T8" fmla="*/ 186 w 363"/>
                <a:gd name="T9" fmla="*/ 302 h 326"/>
                <a:gd name="T10" fmla="*/ 93 w 363"/>
                <a:gd name="T11" fmla="*/ 252 h 326"/>
                <a:gd name="T12" fmla="*/ 88 w 363"/>
                <a:gd name="T13" fmla="*/ 257 h 326"/>
                <a:gd name="T14" fmla="*/ 260 w 363"/>
                <a:gd name="T15" fmla="*/ 292 h 326"/>
                <a:gd name="T16" fmla="*/ 358 w 363"/>
                <a:gd name="T17" fmla="*/ 141 h 326"/>
                <a:gd name="T18" fmla="*/ 277 w 363"/>
                <a:gd name="T19" fmla="*/ 17 h 326"/>
                <a:gd name="T20" fmla="*/ 107 w 363"/>
                <a:gd name="T21" fmla="*/ 82 h 326"/>
                <a:gd name="T22" fmla="*/ 88 w 363"/>
                <a:gd name="T23" fmla="*/ 257 h 326"/>
                <a:gd name="T24" fmla="*/ 93 w 363"/>
                <a:gd name="T25" fmla="*/ 252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3" h="326">
                  <a:moveTo>
                    <a:pt x="93" y="252"/>
                  </a:moveTo>
                  <a:cubicBezTo>
                    <a:pt x="0" y="157"/>
                    <a:pt x="150" y="14"/>
                    <a:pt x="253" y="20"/>
                  </a:cubicBezTo>
                  <a:cubicBezTo>
                    <a:pt x="309" y="24"/>
                    <a:pt x="351" y="70"/>
                    <a:pt x="352" y="126"/>
                  </a:cubicBezTo>
                  <a:cubicBezTo>
                    <a:pt x="353" y="179"/>
                    <a:pt x="325" y="233"/>
                    <a:pt x="285" y="267"/>
                  </a:cubicBezTo>
                  <a:cubicBezTo>
                    <a:pt x="257" y="291"/>
                    <a:pt x="223" y="306"/>
                    <a:pt x="186" y="302"/>
                  </a:cubicBezTo>
                  <a:cubicBezTo>
                    <a:pt x="150" y="298"/>
                    <a:pt x="119" y="277"/>
                    <a:pt x="93" y="252"/>
                  </a:cubicBezTo>
                  <a:cubicBezTo>
                    <a:pt x="90" y="250"/>
                    <a:pt x="85" y="254"/>
                    <a:pt x="88" y="257"/>
                  </a:cubicBezTo>
                  <a:cubicBezTo>
                    <a:pt x="135" y="302"/>
                    <a:pt x="200" y="326"/>
                    <a:pt x="260" y="292"/>
                  </a:cubicBezTo>
                  <a:cubicBezTo>
                    <a:pt x="314" y="262"/>
                    <a:pt x="353" y="202"/>
                    <a:pt x="358" y="141"/>
                  </a:cubicBezTo>
                  <a:cubicBezTo>
                    <a:pt x="363" y="86"/>
                    <a:pt x="332" y="33"/>
                    <a:pt x="277" y="17"/>
                  </a:cubicBezTo>
                  <a:cubicBezTo>
                    <a:pt x="214" y="0"/>
                    <a:pt x="149" y="38"/>
                    <a:pt x="107" y="82"/>
                  </a:cubicBezTo>
                  <a:cubicBezTo>
                    <a:pt x="59" y="131"/>
                    <a:pt x="35" y="202"/>
                    <a:pt x="88" y="257"/>
                  </a:cubicBezTo>
                  <a:cubicBezTo>
                    <a:pt x="91" y="260"/>
                    <a:pt x="96" y="255"/>
                    <a:pt x="93" y="252"/>
                  </a:cubicBezTo>
                </a:path>
              </a:pathLst>
            </a:custGeom>
            <a:solidFill>
              <a:schemeClr val="accent4">
                <a:lumMod val="10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dirty="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67" name="Freeform 220"/>
            <p:cNvSpPr/>
            <p:nvPr/>
          </p:nvSpPr>
          <p:spPr bwMode="auto">
            <a:xfrm>
              <a:off x="7598112" y="2321415"/>
              <a:ext cx="446386" cy="418976"/>
            </a:xfrm>
            <a:custGeom>
              <a:avLst/>
              <a:gdLst>
                <a:gd name="T0" fmla="*/ 3 w 48"/>
                <a:gd name="T1" fmla="*/ 44 h 45"/>
                <a:gd name="T2" fmla="*/ 47 w 48"/>
                <a:gd name="T3" fmla="*/ 3 h 45"/>
                <a:gd name="T4" fmla="*/ 46 w 48"/>
                <a:gd name="T5" fmla="*/ 1 h 45"/>
                <a:gd name="T6" fmla="*/ 1 w 48"/>
                <a:gd name="T7" fmla="*/ 42 h 45"/>
                <a:gd name="T8" fmla="*/ 3 w 48"/>
                <a:gd name="T9" fmla="*/ 44 h 45"/>
              </a:gdLst>
              <a:ahLst/>
              <a:cxnLst>
                <a:cxn ang="0">
                  <a:pos x="T0" y="T1"/>
                </a:cxn>
                <a:cxn ang="0">
                  <a:pos x="T2" y="T3"/>
                </a:cxn>
                <a:cxn ang="0">
                  <a:pos x="T4" y="T5"/>
                </a:cxn>
                <a:cxn ang="0">
                  <a:pos x="T6" y="T7"/>
                </a:cxn>
                <a:cxn ang="0">
                  <a:pos x="T8" y="T9"/>
                </a:cxn>
              </a:cxnLst>
              <a:rect l="0" t="0" r="r" b="b"/>
              <a:pathLst>
                <a:path w="48" h="45">
                  <a:moveTo>
                    <a:pt x="3" y="44"/>
                  </a:moveTo>
                  <a:cubicBezTo>
                    <a:pt x="17" y="30"/>
                    <a:pt x="33" y="17"/>
                    <a:pt x="47" y="3"/>
                  </a:cubicBezTo>
                  <a:cubicBezTo>
                    <a:pt x="48" y="2"/>
                    <a:pt x="47" y="0"/>
                    <a:pt x="46" y="1"/>
                  </a:cubicBezTo>
                  <a:cubicBezTo>
                    <a:pt x="31" y="14"/>
                    <a:pt x="15" y="28"/>
                    <a:pt x="1" y="42"/>
                  </a:cubicBezTo>
                  <a:cubicBezTo>
                    <a:pt x="0" y="43"/>
                    <a:pt x="2" y="45"/>
                    <a:pt x="3" y="4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dirty="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68" name="Freeform 221"/>
            <p:cNvSpPr/>
            <p:nvPr/>
          </p:nvSpPr>
          <p:spPr bwMode="auto">
            <a:xfrm>
              <a:off x="7570702" y="2442801"/>
              <a:ext cx="540361" cy="481626"/>
            </a:xfrm>
            <a:custGeom>
              <a:avLst/>
              <a:gdLst>
                <a:gd name="T0" fmla="*/ 3 w 58"/>
                <a:gd name="T1" fmla="*/ 51 h 52"/>
                <a:gd name="T2" fmla="*/ 57 w 58"/>
                <a:gd name="T3" fmla="*/ 2 h 52"/>
                <a:gd name="T4" fmla="*/ 55 w 58"/>
                <a:gd name="T5" fmla="*/ 1 h 52"/>
                <a:gd name="T6" fmla="*/ 1 w 58"/>
                <a:gd name="T7" fmla="*/ 49 h 52"/>
                <a:gd name="T8" fmla="*/ 3 w 58"/>
                <a:gd name="T9" fmla="*/ 51 h 52"/>
              </a:gdLst>
              <a:ahLst/>
              <a:cxnLst>
                <a:cxn ang="0">
                  <a:pos x="T0" y="T1"/>
                </a:cxn>
                <a:cxn ang="0">
                  <a:pos x="T2" y="T3"/>
                </a:cxn>
                <a:cxn ang="0">
                  <a:pos x="T4" y="T5"/>
                </a:cxn>
                <a:cxn ang="0">
                  <a:pos x="T6" y="T7"/>
                </a:cxn>
                <a:cxn ang="0">
                  <a:pos x="T8" y="T9"/>
                </a:cxn>
              </a:cxnLst>
              <a:rect l="0" t="0" r="r" b="b"/>
              <a:pathLst>
                <a:path w="58" h="52">
                  <a:moveTo>
                    <a:pt x="3" y="51"/>
                  </a:moveTo>
                  <a:cubicBezTo>
                    <a:pt x="21" y="35"/>
                    <a:pt x="39" y="19"/>
                    <a:pt x="57" y="2"/>
                  </a:cubicBezTo>
                  <a:cubicBezTo>
                    <a:pt x="58" y="1"/>
                    <a:pt x="56" y="0"/>
                    <a:pt x="55" y="1"/>
                  </a:cubicBezTo>
                  <a:cubicBezTo>
                    <a:pt x="36" y="16"/>
                    <a:pt x="19" y="33"/>
                    <a:pt x="1" y="49"/>
                  </a:cubicBezTo>
                  <a:cubicBezTo>
                    <a:pt x="0" y="50"/>
                    <a:pt x="1" y="52"/>
                    <a:pt x="3" y="5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dirty="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69" name="Freeform 222"/>
            <p:cNvSpPr/>
            <p:nvPr/>
          </p:nvSpPr>
          <p:spPr bwMode="auto">
            <a:xfrm>
              <a:off x="7551124" y="2583765"/>
              <a:ext cx="642169" cy="528614"/>
            </a:xfrm>
            <a:custGeom>
              <a:avLst/>
              <a:gdLst>
                <a:gd name="T0" fmla="*/ 3 w 69"/>
                <a:gd name="T1" fmla="*/ 56 h 57"/>
                <a:gd name="T2" fmla="*/ 68 w 69"/>
                <a:gd name="T3" fmla="*/ 3 h 57"/>
                <a:gd name="T4" fmla="*/ 67 w 69"/>
                <a:gd name="T5" fmla="*/ 1 h 57"/>
                <a:gd name="T6" fmla="*/ 1 w 69"/>
                <a:gd name="T7" fmla="*/ 54 h 57"/>
                <a:gd name="T8" fmla="*/ 3 w 69"/>
                <a:gd name="T9" fmla="*/ 56 h 57"/>
              </a:gdLst>
              <a:ahLst/>
              <a:cxnLst>
                <a:cxn ang="0">
                  <a:pos x="T0" y="T1"/>
                </a:cxn>
                <a:cxn ang="0">
                  <a:pos x="T2" y="T3"/>
                </a:cxn>
                <a:cxn ang="0">
                  <a:pos x="T4" y="T5"/>
                </a:cxn>
                <a:cxn ang="0">
                  <a:pos x="T6" y="T7"/>
                </a:cxn>
                <a:cxn ang="0">
                  <a:pos x="T8" y="T9"/>
                </a:cxn>
              </a:cxnLst>
              <a:rect l="0" t="0" r="r" b="b"/>
              <a:pathLst>
                <a:path w="69" h="57">
                  <a:moveTo>
                    <a:pt x="3" y="56"/>
                  </a:moveTo>
                  <a:cubicBezTo>
                    <a:pt x="23" y="36"/>
                    <a:pt x="45" y="19"/>
                    <a:pt x="68" y="3"/>
                  </a:cubicBezTo>
                  <a:cubicBezTo>
                    <a:pt x="69" y="2"/>
                    <a:pt x="68" y="0"/>
                    <a:pt x="67" y="1"/>
                  </a:cubicBezTo>
                  <a:cubicBezTo>
                    <a:pt x="43" y="16"/>
                    <a:pt x="21" y="34"/>
                    <a:pt x="1" y="54"/>
                  </a:cubicBezTo>
                  <a:cubicBezTo>
                    <a:pt x="0" y="55"/>
                    <a:pt x="2" y="57"/>
                    <a:pt x="3" y="5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dirty="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70" name="Freeform 223"/>
            <p:cNvSpPr/>
            <p:nvPr/>
          </p:nvSpPr>
          <p:spPr bwMode="auto">
            <a:xfrm>
              <a:off x="7570702" y="2712982"/>
              <a:ext cx="696988" cy="528614"/>
            </a:xfrm>
            <a:custGeom>
              <a:avLst/>
              <a:gdLst>
                <a:gd name="T0" fmla="*/ 3 w 75"/>
                <a:gd name="T1" fmla="*/ 56 h 57"/>
                <a:gd name="T2" fmla="*/ 74 w 75"/>
                <a:gd name="T3" fmla="*/ 3 h 57"/>
                <a:gd name="T4" fmla="*/ 73 w 75"/>
                <a:gd name="T5" fmla="*/ 1 h 57"/>
                <a:gd name="T6" fmla="*/ 2 w 75"/>
                <a:gd name="T7" fmla="*/ 55 h 57"/>
                <a:gd name="T8" fmla="*/ 3 w 75"/>
                <a:gd name="T9" fmla="*/ 56 h 57"/>
              </a:gdLst>
              <a:ahLst/>
              <a:cxnLst>
                <a:cxn ang="0">
                  <a:pos x="T0" y="T1"/>
                </a:cxn>
                <a:cxn ang="0">
                  <a:pos x="T2" y="T3"/>
                </a:cxn>
                <a:cxn ang="0">
                  <a:pos x="T4" y="T5"/>
                </a:cxn>
                <a:cxn ang="0">
                  <a:pos x="T6" y="T7"/>
                </a:cxn>
                <a:cxn ang="0">
                  <a:pos x="T8" y="T9"/>
                </a:cxn>
              </a:cxnLst>
              <a:rect l="0" t="0" r="r" b="b"/>
              <a:pathLst>
                <a:path w="75" h="57">
                  <a:moveTo>
                    <a:pt x="3" y="56"/>
                  </a:moveTo>
                  <a:cubicBezTo>
                    <a:pt x="26" y="37"/>
                    <a:pt x="50" y="20"/>
                    <a:pt x="74" y="3"/>
                  </a:cubicBezTo>
                  <a:cubicBezTo>
                    <a:pt x="75" y="2"/>
                    <a:pt x="74" y="0"/>
                    <a:pt x="73" y="1"/>
                  </a:cubicBezTo>
                  <a:cubicBezTo>
                    <a:pt x="48" y="16"/>
                    <a:pt x="24" y="35"/>
                    <a:pt x="2" y="55"/>
                  </a:cubicBezTo>
                  <a:cubicBezTo>
                    <a:pt x="0" y="56"/>
                    <a:pt x="2" y="57"/>
                    <a:pt x="3" y="5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dirty="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71" name="Freeform 224"/>
            <p:cNvSpPr/>
            <p:nvPr/>
          </p:nvSpPr>
          <p:spPr bwMode="auto">
            <a:xfrm>
              <a:off x="7617690" y="2881355"/>
              <a:ext cx="716566" cy="481626"/>
            </a:xfrm>
            <a:custGeom>
              <a:avLst/>
              <a:gdLst>
                <a:gd name="T0" fmla="*/ 3 w 77"/>
                <a:gd name="T1" fmla="*/ 51 h 52"/>
                <a:gd name="T2" fmla="*/ 76 w 77"/>
                <a:gd name="T3" fmla="*/ 2 h 52"/>
                <a:gd name="T4" fmla="*/ 74 w 77"/>
                <a:gd name="T5" fmla="*/ 0 h 52"/>
                <a:gd name="T6" fmla="*/ 1 w 77"/>
                <a:gd name="T7" fmla="*/ 49 h 52"/>
                <a:gd name="T8" fmla="*/ 3 w 77"/>
                <a:gd name="T9" fmla="*/ 51 h 52"/>
              </a:gdLst>
              <a:ahLst/>
              <a:cxnLst>
                <a:cxn ang="0">
                  <a:pos x="T0" y="T1"/>
                </a:cxn>
                <a:cxn ang="0">
                  <a:pos x="T2" y="T3"/>
                </a:cxn>
                <a:cxn ang="0">
                  <a:pos x="T4" y="T5"/>
                </a:cxn>
                <a:cxn ang="0">
                  <a:pos x="T6" y="T7"/>
                </a:cxn>
                <a:cxn ang="0">
                  <a:pos x="T8" y="T9"/>
                </a:cxn>
              </a:cxnLst>
              <a:rect l="0" t="0" r="r" b="b"/>
              <a:pathLst>
                <a:path w="77" h="52">
                  <a:moveTo>
                    <a:pt x="3" y="51"/>
                  </a:moveTo>
                  <a:cubicBezTo>
                    <a:pt x="27" y="35"/>
                    <a:pt x="52" y="19"/>
                    <a:pt x="76" y="2"/>
                  </a:cubicBezTo>
                  <a:cubicBezTo>
                    <a:pt x="77" y="1"/>
                    <a:pt x="76" y="0"/>
                    <a:pt x="74" y="0"/>
                  </a:cubicBezTo>
                  <a:cubicBezTo>
                    <a:pt x="50" y="15"/>
                    <a:pt x="26" y="33"/>
                    <a:pt x="1" y="49"/>
                  </a:cubicBezTo>
                  <a:cubicBezTo>
                    <a:pt x="0" y="50"/>
                    <a:pt x="1" y="52"/>
                    <a:pt x="3" y="5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dirty="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72" name="Freeform 225"/>
            <p:cNvSpPr/>
            <p:nvPr/>
          </p:nvSpPr>
          <p:spPr bwMode="auto">
            <a:xfrm>
              <a:off x="7707751" y="3010572"/>
              <a:ext cx="673494" cy="473795"/>
            </a:xfrm>
            <a:custGeom>
              <a:avLst/>
              <a:gdLst>
                <a:gd name="T0" fmla="*/ 2 w 72"/>
                <a:gd name="T1" fmla="*/ 50 h 51"/>
                <a:gd name="T2" fmla="*/ 70 w 72"/>
                <a:gd name="T3" fmla="*/ 3 h 51"/>
                <a:gd name="T4" fmla="*/ 69 w 72"/>
                <a:gd name="T5" fmla="*/ 1 h 51"/>
                <a:gd name="T6" fmla="*/ 1 w 72"/>
                <a:gd name="T7" fmla="*/ 48 h 51"/>
                <a:gd name="T8" fmla="*/ 2 w 72"/>
                <a:gd name="T9" fmla="*/ 50 h 51"/>
              </a:gdLst>
              <a:ahLst/>
              <a:cxnLst>
                <a:cxn ang="0">
                  <a:pos x="T0" y="T1"/>
                </a:cxn>
                <a:cxn ang="0">
                  <a:pos x="T2" y="T3"/>
                </a:cxn>
                <a:cxn ang="0">
                  <a:pos x="T4" y="T5"/>
                </a:cxn>
                <a:cxn ang="0">
                  <a:pos x="T6" y="T7"/>
                </a:cxn>
                <a:cxn ang="0">
                  <a:pos x="T8" y="T9"/>
                </a:cxn>
              </a:cxnLst>
              <a:rect l="0" t="0" r="r" b="b"/>
              <a:pathLst>
                <a:path w="72" h="51">
                  <a:moveTo>
                    <a:pt x="2" y="50"/>
                  </a:moveTo>
                  <a:cubicBezTo>
                    <a:pt x="24" y="32"/>
                    <a:pt x="47" y="17"/>
                    <a:pt x="70" y="3"/>
                  </a:cubicBezTo>
                  <a:cubicBezTo>
                    <a:pt x="72" y="2"/>
                    <a:pt x="71" y="0"/>
                    <a:pt x="69" y="1"/>
                  </a:cubicBezTo>
                  <a:cubicBezTo>
                    <a:pt x="45" y="14"/>
                    <a:pt x="22" y="30"/>
                    <a:pt x="1" y="48"/>
                  </a:cubicBezTo>
                  <a:cubicBezTo>
                    <a:pt x="0" y="49"/>
                    <a:pt x="1" y="51"/>
                    <a:pt x="2" y="5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dirty="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73" name="Freeform 226"/>
            <p:cNvSpPr/>
            <p:nvPr/>
          </p:nvSpPr>
          <p:spPr bwMode="auto">
            <a:xfrm>
              <a:off x="8173714" y="3120211"/>
              <a:ext cx="223193" cy="207530"/>
            </a:xfrm>
            <a:custGeom>
              <a:avLst/>
              <a:gdLst>
                <a:gd name="T0" fmla="*/ 3 w 24"/>
                <a:gd name="T1" fmla="*/ 21 h 22"/>
                <a:gd name="T2" fmla="*/ 23 w 24"/>
                <a:gd name="T3" fmla="*/ 2 h 22"/>
                <a:gd name="T4" fmla="*/ 22 w 24"/>
                <a:gd name="T5" fmla="*/ 1 h 22"/>
                <a:gd name="T6" fmla="*/ 1 w 24"/>
                <a:gd name="T7" fmla="*/ 19 h 22"/>
                <a:gd name="T8" fmla="*/ 3 w 24"/>
                <a:gd name="T9" fmla="*/ 21 h 22"/>
              </a:gdLst>
              <a:ahLst/>
              <a:cxnLst>
                <a:cxn ang="0">
                  <a:pos x="T0" y="T1"/>
                </a:cxn>
                <a:cxn ang="0">
                  <a:pos x="T2" y="T3"/>
                </a:cxn>
                <a:cxn ang="0">
                  <a:pos x="T4" y="T5"/>
                </a:cxn>
                <a:cxn ang="0">
                  <a:pos x="T6" y="T7"/>
                </a:cxn>
                <a:cxn ang="0">
                  <a:pos x="T8" y="T9"/>
                </a:cxn>
              </a:cxnLst>
              <a:rect l="0" t="0" r="r" b="b"/>
              <a:pathLst>
                <a:path w="24" h="22">
                  <a:moveTo>
                    <a:pt x="3" y="21"/>
                  </a:moveTo>
                  <a:cubicBezTo>
                    <a:pt x="10" y="16"/>
                    <a:pt x="16" y="8"/>
                    <a:pt x="23" y="2"/>
                  </a:cubicBezTo>
                  <a:cubicBezTo>
                    <a:pt x="24" y="2"/>
                    <a:pt x="23" y="0"/>
                    <a:pt x="22" y="1"/>
                  </a:cubicBezTo>
                  <a:cubicBezTo>
                    <a:pt x="14" y="6"/>
                    <a:pt x="9" y="14"/>
                    <a:pt x="1" y="19"/>
                  </a:cubicBezTo>
                  <a:cubicBezTo>
                    <a:pt x="0" y="20"/>
                    <a:pt x="1" y="22"/>
                    <a:pt x="3" y="2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dirty="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74" name="Freeform 227"/>
            <p:cNvSpPr/>
            <p:nvPr/>
          </p:nvSpPr>
          <p:spPr bwMode="auto">
            <a:xfrm>
              <a:off x="7077329" y="4173524"/>
              <a:ext cx="46988" cy="325000"/>
            </a:xfrm>
            <a:custGeom>
              <a:avLst/>
              <a:gdLst>
                <a:gd name="T0" fmla="*/ 0 w 5"/>
                <a:gd name="T1" fmla="*/ 1 h 35"/>
                <a:gd name="T2" fmla="*/ 3 w 5"/>
                <a:gd name="T3" fmla="*/ 34 h 35"/>
                <a:gd name="T4" fmla="*/ 5 w 5"/>
                <a:gd name="T5" fmla="*/ 34 h 35"/>
                <a:gd name="T6" fmla="*/ 2 w 5"/>
                <a:gd name="T7" fmla="*/ 1 h 35"/>
                <a:gd name="T8" fmla="*/ 0 w 5"/>
                <a:gd name="T9" fmla="*/ 1 h 35"/>
              </a:gdLst>
              <a:ahLst/>
              <a:cxnLst>
                <a:cxn ang="0">
                  <a:pos x="T0" y="T1"/>
                </a:cxn>
                <a:cxn ang="0">
                  <a:pos x="T2" y="T3"/>
                </a:cxn>
                <a:cxn ang="0">
                  <a:pos x="T4" y="T5"/>
                </a:cxn>
                <a:cxn ang="0">
                  <a:pos x="T6" y="T7"/>
                </a:cxn>
                <a:cxn ang="0">
                  <a:pos x="T8" y="T9"/>
                </a:cxn>
              </a:cxnLst>
              <a:rect l="0" t="0" r="r" b="b"/>
              <a:pathLst>
                <a:path w="5" h="35">
                  <a:moveTo>
                    <a:pt x="0" y="1"/>
                  </a:moveTo>
                  <a:cubicBezTo>
                    <a:pt x="0" y="12"/>
                    <a:pt x="1" y="23"/>
                    <a:pt x="3" y="34"/>
                  </a:cubicBezTo>
                  <a:cubicBezTo>
                    <a:pt x="3" y="35"/>
                    <a:pt x="5" y="35"/>
                    <a:pt x="5" y="34"/>
                  </a:cubicBezTo>
                  <a:cubicBezTo>
                    <a:pt x="5" y="23"/>
                    <a:pt x="4" y="11"/>
                    <a:pt x="2" y="1"/>
                  </a:cubicBezTo>
                  <a:cubicBezTo>
                    <a:pt x="2" y="0"/>
                    <a:pt x="0" y="0"/>
                    <a:pt x="0"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dirty="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75" name="Freeform 228"/>
            <p:cNvSpPr/>
            <p:nvPr/>
          </p:nvSpPr>
          <p:spPr bwMode="auto">
            <a:xfrm>
              <a:off x="7171305" y="4005150"/>
              <a:ext cx="54819" cy="493373"/>
            </a:xfrm>
            <a:custGeom>
              <a:avLst/>
              <a:gdLst>
                <a:gd name="T0" fmla="*/ 0 w 6"/>
                <a:gd name="T1" fmla="*/ 1 h 53"/>
                <a:gd name="T2" fmla="*/ 4 w 6"/>
                <a:gd name="T3" fmla="*/ 52 h 53"/>
                <a:gd name="T4" fmla="*/ 6 w 6"/>
                <a:gd name="T5" fmla="*/ 52 h 53"/>
                <a:gd name="T6" fmla="*/ 3 w 6"/>
                <a:gd name="T7" fmla="*/ 1 h 53"/>
                <a:gd name="T8" fmla="*/ 0 w 6"/>
                <a:gd name="T9" fmla="*/ 1 h 53"/>
              </a:gdLst>
              <a:ahLst/>
              <a:cxnLst>
                <a:cxn ang="0">
                  <a:pos x="T0" y="T1"/>
                </a:cxn>
                <a:cxn ang="0">
                  <a:pos x="T2" y="T3"/>
                </a:cxn>
                <a:cxn ang="0">
                  <a:pos x="T4" y="T5"/>
                </a:cxn>
                <a:cxn ang="0">
                  <a:pos x="T6" y="T7"/>
                </a:cxn>
                <a:cxn ang="0">
                  <a:pos x="T8" y="T9"/>
                </a:cxn>
              </a:cxnLst>
              <a:rect l="0" t="0" r="r" b="b"/>
              <a:pathLst>
                <a:path w="6" h="53">
                  <a:moveTo>
                    <a:pt x="0" y="1"/>
                  </a:moveTo>
                  <a:cubicBezTo>
                    <a:pt x="1" y="18"/>
                    <a:pt x="2" y="35"/>
                    <a:pt x="4" y="52"/>
                  </a:cubicBezTo>
                  <a:cubicBezTo>
                    <a:pt x="4" y="53"/>
                    <a:pt x="6" y="53"/>
                    <a:pt x="6" y="52"/>
                  </a:cubicBezTo>
                  <a:cubicBezTo>
                    <a:pt x="6" y="35"/>
                    <a:pt x="4" y="18"/>
                    <a:pt x="3" y="1"/>
                  </a:cubicBezTo>
                  <a:cubicBezTo>
                    <a:pt x="3" y="0"/>
                    <a:pt x="0" y="0"/>
                    <a:pt x="0"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dirty="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76" name="Freeform 229"/>
            <p:cNvSpPr/>
            <p:nvPr/>
          </p:nvSpPr>
          <p:spPr bwMode="auto">
            <a:xfrm>
              <a:off x="7280943" y="3856355"/>
              <a:ext cx="74398" cy="603012"/>
            </a:xfrm>
            <a:custGeom>
              <a:avLst/>
              <a:gdLst>
                <a:gd name="T0" fmla="*/ 0 w 8"/>
                <a:gd name="T1" fmla="*/ 1 h 65"/>
                <a:gd name="T2" fmla="*/ 5 w 8"/>
                <a:gd name="T3" fmla="*/ 64 h 65"/>
                <a:gd name="T4" fmla="*/ 8 w 8"/>
                <a:gd name="T5" fmla="*/ 64 h 65"/>
                <a:gd name="T6" fmla="*/ 7 w 8"/>
                <a:gd name="T7" fmla="*/ 57 h 65"/>
                <a:gd name="T8" fmla="*/ 5 w 8"/>
                <a:gd name="T9" fmla="*/ 57 h 65"/>
                <a:gd name="T10" fmla="*/ 5 w 8"/>
                <a:gd name="T11" fmla="*/ 64 h 65"/>
                <a:gd name="T12" fmla="*/ 8 w 8"/>
                <a:gd name="T13" fmla="*/ 64 h 65"/>
                <a:gd name="T14" fmla="*/ 2 w 8"/>
                <a:gd name="T15" fmla="*/ 1 h 65"/>
                <a:gd name="T16" fmla="*/ 0 w 8"/>
                <a:gd name="T17" fmla="*/ 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65">
                  <a:moveTo>
                    <a:pt x="0" y="1"/>
                  </a:moveTo>
                  <a:cubicBezTo>
                    <a:pt x="1" y="22"/>
                    <a:pt x="3" y="43"/>
                    <a:pt x="5" y="64"/>
                  </a:cubicBezTo>
                  <a:cubicBezTo>
                    <a:pt x="5" y="65"/>
                    <a:pt x="8" y="65"/>
                    <a:pt x="8" y="64"/>
                  </a:cubicBezTo>
                  <a:cubicBezTo>
                    <a:pt x="8" y="62"/>
                    <a:pt x="8" y="60"/>
                    <a:pt x="7" y="57"/>
                  </a:cubicBezTo>
                  <a:cubicBezTo>
                    <a:pt x="7" y="56"/>
                    <a:pt x="5" y="56"/>
                    <a:pt x="5" y="57"/>
                  </a:cubicBezTo>
                  <a:cubicBezTo>
                    <a:pt x="5" y="60"/>
                    <a:pt x="5" y="62"/>
                    <a:pt x="5" y="64"/>
                  </a:cubicBezTo>
                  <a:cubicBezTo>
                    <a:pt x="8" y="64"/>
                    <a:pt x="8" y="64"/>
                    <a:pt x="8" y="64"/>
                  </a:cubicBezTo>
                  <a:cubicBezTo>
                    <a:pt x="5" y="43"/>
                    <a:pt x="4" y="22"/>
                    <a:pt x="2" y="1"/>
                  </a:cubicBezTo>
                  <a:cubicBezTo>
                    <a:pt x="2" y="0"/>
                    <a:pt x="0" y="0"/>
                    <a:pt x="0"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dirty="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77" name="Freeform 230"/>
            <p:cNvSpPr/>
            <p:nvPr/>
          </p:nvSpPr>
          <p:spPr bwMode="auto">
            <a:xfrm>
              <a:off x="7410160" y="3715391"/>
              <a:ext cx="86145" cy="728313"/>
            </a:xfrm>
            <a:custGeom>
              <a:avLst/>
              <a:gdLst>
                <a:gd name="T0" fmla="*/ 0 w 9"/>
                <a:gd name="T1" fmla="*/ 1 h 78"/>
                <a:gd name="T2" fmla="*/ 7 w 9"/>
                <a:gd name="T3" fmla="*/ 76 h 78"/>
                <a:gd name="T4" fmla="*/ 9 w 9"/>
                <a:gd name="T5" fmla="*/ 76 h 78"/>
                <a:gd name="T6" fmla="*/ 2 w 9"/>
                <a:gd name="T7" fmla="*/ 1 h 78"/>
                <a:gd name="T8" fmla="*/ 0 w 9"/>
                <a:gd name="T9" fmla="*/ 1 h 78"/>
              </a:gdLst>
              <a:ahLst/>
              <a:cxnLst>
                <a:cxn ang="0">
                  <a:pos x="T0" y="T1"/>
                </a:cxn>
                <a:cxn ang="0">
                  <a:pos x="T2" y="T3"/>
                </a:cxn>
                <a:cxn ang="0">
                  <a:pos x="T4" y="T5"/>
                </a:cxn>
                <a:cxn ang="0">
                  <a:pos x="T6" y="T7"/>
                </a:cxn>
                <a:cxn ang="0">
                  <a:pos x="T8" y="T9"/>
                </a:cxn>
              </a:cxnLst>
              <a:rect l="0" t="0" r="r" b="b"/>
              <a:pathLst>
                <a:path w="9" h="78">
                  <a:moveTo>
                    <a:pt x="0" y="1"/>
                  </a:moveTo>
                  <a:cubicBezTo>
                    <a:pt x="2" y="26"/>
                    <a:pt x="3" y="52"/>
                    <a:pt x="7" y="76"/>
                  </a:cubicBezTo>
                  <a:cubicBezTo>
                    <a:pt x="7" y="78"/>
                    <a:pt x="9" y="77"/>
                    <a:pt x="9" y="76"/>
                  </a:cubicBezTo>
                  <a:cubicBezTo>
                    <a:pt x="8" y="51"/>
                    <a:pt x="5" y="26"/>
                    <a:pt x="2" y="1"/>
                  </a:cubicBezTo>
                  <a:cubicBezTo>
                    <a:pt x="2" y="0"/>
                    <a:pt x="0" y="0"/>
                    <a:pt x="0"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dirty="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78" name="Freeform 231"/>
            <p:cNvSpPr/>
            <p:nvPr/>
          </p:nvSpPr>
          <p:spPr bwMode="auto">
            <a:xfrm>
              <a:off x="7531546" y="3613584"/>
              <a:ext cx="101807" cy="771385"/>
            </a:xfrm>
            <a:custGeom>
              <a:avLst/>
              <a:gdLst>
                <a:gd name="T0" fmla="*/ 0 w 11"/>
                <a:gd name="T1" fmla="*/ 2 h 83"/>
                <a:gd name="T2" fmla="*/ 9 w 11"/>
                <a:gd name="T3" fmla="*/ 82 h 83"/>
                <a:gd name="T4" fmla="*/ 11 w 11"/>
                <a:gd name="T5" fmla="*/ 82 h 83"/>
                <a:gd name="T6" fmla="*/ 3 w 11"/>
                <a:gd name="T7" fmla="*/ 2 h 83"/>
                <a:gd name="T8" fmla="*/ 0 w 11"/>
                <a:gd name="T9" fmla="*/ 2 h 83"/>
              </a:gdLst>
              <a:ahLst/>
              <a:cxnLst>
                <a:cxn ang="0">
                  <a:pos x="T0" y="T1"/>
                </a:cxn>
                <a:cxn ang="0">
                  <a:pos x="T2" y="T3"/>
                </a:cxn>
                <a:cxn ang="0">
                  <a:pos x="T4" y="T5"/>
                </a:cxn>
                <a:cxn ang="0">
                  <a:pos x="T6" y="T7"/>
                </a:cxn>
                <a:cxn ang="0">
                  <a:pos x="T8" y="T9"/>
                </a:cxn>
              </a:cxnLst>
              <a:rect l="0" t="0" r="r" b="b"/>
              <a:pathLst>
                <a:path w="11" h="83">
                  <a:moveTo>
                    <a:pt x="0" y="2"/>
                  </a:moveTo>
                  <a:cubicBezTo>
                    <a:pt x="2" y="28"/>
                    <a:pt x="5" y="56"/>
                    <a:pt x="9" y="82"/>
                  </a:cubicBezTo>
                  <a:cubicBezTo>
                    <a:pt x="9" y="83"/>
                    <a:pt x="11" y="83"/>
                    <a:pt x="11" y="82"/>
                  </a:cubicBezTo>
                  <a:cubicBezTo>
                    <a:pt x="9" y="55"/>
                    <a:pt x="5" y="28"/>
                    <a:pt x="3" y="2"/>
                  </a:cubicBezTo>
                  <a:cubicBezTo>
                    <a:pt x="3" y="0"/>
                    <a:pt x="0" y="0"/>
                    <a:pt x="0"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dirty="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79" name="Freeform 232"/>
            <p:cNvSpPr/>
            <p:nvPr/>
          </p:nvSpPr>
          <p:spPr bwMode="auto">
            <a:xfrm>
              <a:off x="7672510" y="3519608"/>
              <a:ext cx="82229" cy="810542"/>
            </a:xfrm>
            <a:custGeom>
              <a:avLst/>
              <a:gdLst>
                <a:gd name="T0" fmla="*/ 0 w 9"/>
                <a:gd name="T1" fmla="*/ 2 h 87"/>
                <a:gd name="T2" fmla="*/ 6 w 9"/>
                <a:gd name="T3" fmla="*/ 85 h 87"/>
                <a:gd name="T4" fmla="*/ 9 w 9"/>
                <a:gd name="T5" fmla="*/ 85 h 87"/>
                <a:gd name="T6" fmla="*/ 2 w 9"/>
                <a:gd name="T7" fmla="*/ 2 h 87"/>
                <a:gd name="T8" fmla="*/ 0 w 9"/>
                <a:gd name="T9" fmla="*/ 2 h 87"/>
              </a:gdLst>
              <a:ahLst/>
              <a:cxnLst>
                <a:cxn ang="0">
                  <a:pos x="T0" y="T1"/>
                </a:cxn>
                <a:cxn ang="0">
                  <a:pos x="T2" y="T3"/>
                </a:cxn>
                <a:cxn ang="0">
                  <a:pos x="T4" y="T5"/>
                </a:cxn>
                <a:cxn ang="0">
                  <a:pos x="T6" y="T7"/>
                </a:cxn>
                <a:cxn ang="0">
                  <a:pos x="T8" y="T9"/>
                </a:cxn>
              </a:cxnLst>
              <a:rect l="0" t="0" r="r" b="b"/>
              <a:pathLst>
                <a:path w="9" h="87">
                  <a:moveTo>
                    <a:pt x="0" y="2"/>
                  </a:moveTo>
                  <a:cubicBezTo>
                    <a:pt x="0" y="29"/>
                    <a:pt x="3" y="57"/>
                    <a:pt x="6" y="85"/>
                  </a:cubicBezTo>
                  <a:cubicBezTo>
                    <a:pt x="6" y="87"/>
                    <a:pt x="9" y="87"/>
                    <a:pt x="9" y="85"/>
                  </a:cubicBezTo>
                  <a:cubicBezTo>
                    <a:pt x="6" y="57"/>
                    <a:pt x="4" y="29"/>
                    <a:pt x="2" y="2"/>
                  </a:cubicBezTo>
                  <a:cubicBezTo>
                    <a:pt x="2" y="0"/>
                    <a:pt x="0" y="0"/>
                    <a:pt x="0"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dirty="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80" name="Freeform 233"/>
            <p:cNvSpPr/>
            <p:nvPr/>
          </p:nvSpPr>
          <p:spPr bwMode="auto">
            <a:xfrm>
              <a:off x="7813473" y="3640994"/>
              <a:ext cx="74398" cy="622590"/>
            </a:xfrm>
            <a:custGeom>
              <a:avLst/>
              <a:gdLst>
                <a:gd name="T0" fmla="*/ 0 w 8"/>
                <a:gd name="T1" fmla="*/ 1 h 67"/>
                <a:gd name="T2" fmla="*/ 5 w 8"/>
                <a:gd name="T3" fmla="*/ 65 h 67"/>
                <a:gd name="T4" fmla="*/ 8 w 8"/>
                <a:gd name="T5" fmla="*/ 65 h 67"/>
                <a:gd name="T6" fmla="*/ 8 w 8"/>
                <a:gd name="T7" fmla="*/ 58 h 67"/>
                <a:gd name="T8" fmla="*/ 5 w 8"/>
                <a:gd name="T9" fmla="*/ 58 h 67"/>
                <a:gd name="T10" fmla="*/ 5 w 8"/>
                <a:gd name="T11" fmla="*/ 65 h 67"/>
                <a:gd name="T12" fmla="*/ 8 w 8"/>
                <a:gd name="T13" fmla="*/ 65 h 67"/>
                <a:gd name="T14" fmla="*/ 2 w 8"/>
                <a:gd name="T15" fmla="*/ 1 h 67"/>
                <a:gd name="T16" fmla="*/ 0 w 8"/>
                <a:gd name="T17" fmla="*/ 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67">
                  <a:moveTo>
                    <a:pt x="0" y="1"/>
                  </a:moveTo>
                  <a:cubicBezTo>
                    <a:pt x="1" y="23"/>
                    <a:pt x="3" y="44"/>
                    <a:pt x="5" y="65"/>
                  </a:cubicBezTo>
                  <a:cubicBezTo>
                    <a:pt x="5" y="67"/>
                    <a:pt x="8" y="67"/>
                    <a:pt x="8" y="65"/>
                  </a:cubicBezTo>
                  <a:cubicBezTo>
                    <a:pt x="8" y="63"/>
                    <a:pt x="8" y="61"/>
                    <a:pt x="8" y="58"/>
                  </a:cubicBezTo>
                  <a:cubicBezTo>
                    <a:pt x="7" y="57"/>
                    <a:pt x="5" y="57"/>
                    <a:pt x="5" y="58"/>
                  </a:cubicBezTo>
                  <a:cubicBezTo>
                    <a:pt x="5" y="61"/>
                    <a:pt x="5" y="63"/>
                    <a:pt x="5" y="65"/>
                  </a:cubicBezTo>
                  <a:cubicBezTo>
                    <a:pt x="8" y="65"/>
                    <a:pt x="8" y="65"/>
                    <a:pt x="8" y="65"/>
                  </a:cubicBezTo>
                  <a:cubicBezTo>
                    <a:pt x="6" y="44"/>
                    <a:pt x="5" y="23"/>
                    <a:pt x="2" y="1"/>
                  </a:cubicBezTo>
                  <a:cubicBezTo>
                    <a:pt x="2" y="0"/>
                    <a:pt x="0" y="0"/>
                    <a:pt x="0"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dirty="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81" name="Freeform 234"/>
            <p:cNvSpPr/>
            <p:nvPr/>
          </p:nvSpPr>
          <p:spPr bwMode="auto">
            <a:xfrm>
              <a:off x="7923112" y="3727138"/>
              <a:ext cx="66566" cy="481626"/>
            </a:xfrm>
            <a:custGeom>
              <a:avLst/>
              <a:gdLst>
                <a:gd name="T0" fmla="*/ 0 w 7"/>
                <a:gd name="T1" fmla="*/ 1 h 52"/>
                <a:gd name="T2" fmla="*/ 4 w 7"/>
                <a:gd name="T3" fmla="*/ 50 h 52"/>
                <a:gd name="T4" fmla="*/ 7 w 7"/>
                <a:gd name="T5" fmla="*/ 50 h 52"/>
                <a:gd name="T6" fmla="*/ 6 w 7"/>
                <a:gd name="T7" fmla="*/ 48 h 52"/>
                <a:gd name="T8" fmla="*/ 4 w 7"/>
                <a:gd name="T9" fmla="*/ 49 h 52"/>
                <a:gd name="T10" fmla="*/ 4 w 7"/>
                <a:gd name="T11" fmla="*/ 50 h 52"/>
                <a:gd name="T12" fmla="*/ 7 w 7"/>
                <a:gd name="T13" fmla="*/ 50 h 52"/>
                <a:gd name="T14" fmla="*/ 2 w 7"/>
                <a:gd name="T15" fmla="*/ 1 h 52"/>
                <a:gd name="T16" fmla="*/ 0 w 7"/>
                <a:gd name="T17" fmla="*/ 1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52">
                  <a:moveTo>
                    <a:pt x="0" y="1"/>
                  </a:moveTo>
                  <a:cubicBezTo>
                    <a:pt x="2" y="18"/>
                    <a:pt x="3" y="34"/>
                    <a:pt x="4" y="50"/>
                  </a:cubicBezTo>
                  <a:cubicBezTo>
                    <a:pt x="5" y="50"/>
                    <a:pt x="6" y="50"/>
                    <a:pt x="7" y="50"/>
                  </a:cubicBezTo>
                  <a:cubicBezTo>
                    <a:pt x="7" y="49"/>
                    <a:pt x="7" y="49"/>
                    <a:pt x="6" y="48"/>
                  </a:cubicBezTo>
                  <a:cubicBezTo>
                    <a:pt x="6" y="47"/>
                    <a:pt x="4" y="48"/>
                    <a:pt x="4" y="49"/>
                  </a:cubicBezTo>
                  <a:cubicBezTo>
                    <a:pt x="4" y="49"/>
                    <a:pt x="4" y="50"/>
                    <a:pt x="4" y="50"/>
                  </a:cubicBezTo>
                  <a:cubicBezTo>
                    <a:pt x="5" y="52"/>
                    <a:pt x="7" y="52"/>
                    <a:pt x="7" y="50"/>
                  </a:cubicBezTo>
                  <a:cubicBezTo>
                    <a:pt x="7" y="34"/>
                    <a:pt x="5" y="17"/>
                    <a:pt x="2" y="1"/>
                  </a:cubicBezTo>
                  <a:cubicBezTo>
                    <a:pt x="2" y="0"/>
                    <a:pt x="0" y="0"/>
                    <a:pt x="0" y="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dirty="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82" name="Freeform 235"/>
            <p:cNvSpPr/>
            <p:nvPr/>
          </p:nvSpPr>
          <p:spPr bwMode="auto">
            <a:xfrm>
              <a:off x="8071907" y="3856355"/>
              <a:ext cx="54819" cy="223193"/>
            </a:xfrm>
            <a:custGeom>
              <a:avLst/>
              <a:gdLst>
                <a:gd name="T0" fmla="*/ 0 w 6"/>
                <a:gd name="T1" fmla="*/ 2 h 24"/>
                <a:gd name="T2" fmla="*/ 4 w 6"/>
                <a:gd name="T3" fmla="*/ 23 h 24"/>
                <a:gd name="T4" fmla="*/ 6 w 6"/>
                <a:gd name="T5" fmla="*/ 23 h 24"/>
                <a:gd name="T6" fmla="*/ 2 w 6"/>
                <a:gd name="T7" fmla="*/ 2 h 24"/>
                <a:gd name="T8" fmla="*/ 0 w 6"/>
                <a:gd name="T9" fmla="*/ 2 h 24"/>
              </a:gdLst>
              <a:ahLst/>
              <a:cxnLst>
                <a:cxn ang="0">
                  <a:pos x="T0" y="T1"/>
                </a:cxn>
                <a:cxn ang="0">
                  <a:pos x="T2" y="T3"/>
                </a:cxn>
                <a:cxn ang="0">
                  <a:pos x="T4" y="T5"/>
                </a:cxn>
                <a:cxn ang="0">
                  <a:pos x="T6" y="T7"/>
                </a:cxn>
                <a:cxn ang="0">
                  <a:pos x="T8" y="T9"/>
                </a:cxn>
              </a:cxnLst>
              <a:rect l="0" t="0" r="r" b="b"/>
              <a:pathLst>
                <a:path w="6" h="24">
                  <a:moveTo>
                    <a:pt x="0" y="2"/>
                  </a:moveTo>
                  <a:cubicBezTo>
                    <a:pt x="1" y="9"/>
                    <a:pt x="1" y="17"/>
                    <a:pt x="4" y="23"/>
                  </a:cubicBezTo>
                  <a:cubicBezTo>
                    <a:pt x="4" y="24"/>
                    <a:pt x="6" y="24"/>
                    <a:pt x="6" y="23"/>
                  </a:cubicBezTo>
                  <a:cubicBezTo>
                    <a:pt x="6" y="16"/>
                    <a:pt x="4" y="8"/>
                    <a:pt x="2" y="2"/>
                  </a:cubicBezTo>
                  <a:cubicBezTo>
                    <a:pt x="2" y="0"/>
                    <a:pt x="0" y="1"/>
                    <a:pt x="0"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dirty="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83" name="Freeform 236"/>
            <p:cNvSpPr/>
            <p:nvPr/>
          </p:nvSpPr>
          <p:spPr bwMode="auto">
            <a:xfrm>
              <a:off x="8408654" y="3253343"/>
              <a:ext cx="238855" cy="176205"/>
            </a:xfrm>
            <a:custGeom>
              <a:avLst/>
              <a:gdLst>
                <a:gd name="T0" fmla="*/ 2 w 26"/>
                <a:gd name="T1" fmla="*/ 18 h 19"/>
                <a:gd name="T2" fmla="*/ 25 w 26"/>
                <a:gd name="T3" fmla="*/ 2 h 19"/>
                <a:gd name="T4" fmla="*/ 23 w 26"/>
                <a:gd name="T5" fmla="*/ 0 h 19"/>
                <a:gd name="T6" fmla="*/ 1 w 26"/>
                <a:gd name="T7" fmla="*/ 17 h 19"/>
                <a:gd name="T8" fmla="*/ 2 w 26"/>
                <a:gd name="T9" fmla="*/ 18 h 19"/>
              </a:gdLst>
              <a:ahLst/>
              <a:cxnLst>
                <a:cxn ang="0">
                  <a:pos x="T0" y="T1"/>
                </a:cxn>
                <a:cxn ang="0">
                  <a:pos x="T2" y="T3"/>
                </a:cxn>
                <a:cxn ang="0">
                  <a:pos x="T4" y="T5"/>
                </a:cxn>
                <a:cxn ang="0">
                  <a:pos x="T6" y="T7"/>
                </a:cxn>
                <a:cxn ang="0">
                  <a:pos x="T8" y="T9"/>
                </a:cxn>
              </a:cxnLst>
              <a:rect l="0" t="0" r="r" b="b"/>
              <a:pathLst>
                <a:path w="26" h="19">
                  <a:moveTo>
                    <a:pt x="2" y="18"/>
                  </a:moveTo>
                  <a:cubicBezTo>
                    <a:pt x="9" y="12"/>
                    <a:pt x="17" y="8"/>
                    <a:pt x="25" y="2"/>
                  </a:cubicBezTo>
                  <a:cubicBezTo>
                    <a:pt x="26" y="1"/>
                    <a:pt x="24" y="0"/>
                    <a:pt x="23" y="0"/>
                  </a:cubicBezTo>
                  <a:cubicBezTo>
                    <a:pt x="15" y="5"/>
                    <a:pt x="7" y="11"/>
                    <a:pt x="1" y="17"/>
                  </a:cubicBezTo>
                  <a:cubicBezTo>
                    <a:pt x="0" y="18"/>
                    <a:pt x="1" y="19"/>
                    <a:pt x="2" y="1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dirty="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84" name="Freeform 237"/>
            <p:cNvSpPr/>
            <p:nvPr/>
          </p:nvSpPr>
          <p:spPr bwMode="auto">
            <a:xfrm>
              <a:off x="8389076" y="3280753"/>
              <a:ext cx="391566" cy="270181"/>
            </a:xfrm>
            <a:custGeom>
              <a:avLst/>
              <a:gdLst>
                <a:gd name="T0" fmla="*/ 3 w 42"/>
                <a:gd name="T1" fmla="*/ 28 h 29"/>
                <a:gd name="T2" fmla="*/ 40 w 42"/>
                <a:gd name="T3" fmla="*/ 2 h 29"/>
                <a:gd name="T4" fmla="*/ 39 w 42"/>
                <a:gd name="T5" fmla="*/ 0 h 29"/>
                <a:gd name="T6" fmla="*/ 1 w 42"/>
                <a:gd name="T7" fmla="*/ 27 h 29"/>
                <a:gd name="T8" fmla="*/ 3 w 42"/>
                <a:gd name="T9" fmla="*/ 28 h 29"/>
              </a:gdLst>
              <a:ahLst/>
              <a:cxnLst>
                <a:cxn ang="0">
                  <a:pos x="T0" y="T1"/>
                </a:cxn>
                <a:cxn ang="0">
                  <a:pos x="T2" y="T3"/>
                </a:cxn>
                <a:cxn ang="0">
                  <a:pos x="T4" y="T5"/>
                </a:cxn>
                <a:cxn ang="0">
                  <a:pos x="T6" y="T7"/>
                </a:cxn>
                <a:cxn ang="0">
                  <a:pos x="T8" y="T9"/>
                </a:cxn>
              </a:cxnLst>
              <a:rect l="0" t="0" r="r" b="b"/>
              <a:pathLst>
                <a:path w="42" h="29">
                  <a:moveTo>
                    <a:pt x="3" y="28"/>
                  </a:moveTo>
                  <a:cubicBezTo>
                    <a:pt x="15" y="19"/>
                    <a:pt x="28" y="11"/>
                    <a:pt x="40" y="2"/>
                  </a:cubicBezTo>
                  <a:cubicBezTo>
                    <a:pt x="42" y="1"/>
                    <a:pt x="41" y="0"/>
                    <a:pt x="39" y="0"/>
                  </a:cubicBezTo>
                  <a:cubicBezTo>
                    <a:pt x="26" y="8"/>
                    <a:pt x="13" y="17"/>
                    <a:pt x="1" y="27"/>
                  </a:cubicBezTo>
                  <a:cubicBezTo>
                    <a:pt x="0" y="28"/>
                    <a:pt x="2" y="29"/>
                    <a:pt x="3" y="2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dirty="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85" name="Freeform 238"/>
            <p:cNvSpPr/>
            <p:nvPr/>
          </p:nvSpPr>
          <p:spPr bwMode="auto">
            <a:xfrm>
              <a:off x="8361666" y="3288584"/>
              <a:ext cx="512952" cy="371988"/>
            </a:xfrm>
            <a:custGeom>
              <a:avLst/>
              <a:gdLst>
                <a:gd name="T0" fmla="*/ 3 w 55"/>
                <a:gd name="T1" fmla="*/ 39 h 40"/>
                <a:gd name="T2" fmla="*/ 54 w 55"/>
                <a:gd name="T3" fmla="*/ 3 h 40"/>
                <a:gd name="T4" fmla="*/ 52 w 55"/>
                <a:gd name="T5" fmla="*/ 1 h 40"/>
                <a:gd name="T6" fmla="*/ 1 w 55"/>
                <a:gd name="T7" fmla="*/ 38 h 40"/>
                <a:gd name="T8" fmla="*/ 3 w 55"/>
                <a:gd name="T9" fmla="*/ 39 h 40"/>
              </a:gdLst>
              <a:ahLst/>
              <a:cxnLst>
                <a:cxn ang="0">
                  <a:pos x="T0" y="T1"/>
                </a:cxn>
                <a:cxn ang="0">
                  <a:pos x="T2" y="T3"/>
                </a:cxn>
                <a:cxn ang="0">
                  <a:pos x="T4" y="T5"/>
                </a:cxn>
                <a:cxn ang="0">
                  <a:pos x="T6" y="T7"/>
                </a:cxn>
                <a:cxn ang="0">
                  <a:pos x="T8" y="T9"/>
                </a:cxn>
              </a:cxnLst>
              <a:rect l="0" t="0" r="r" b="b"/>
              <a:pathLst>
                <a:path w="55" h="40">
                  <a:moveTo>
                    <a:pt x="3" y="39"/>
                  </a:moveTo>
                  <a:cubicBezTo>
                    <a:pt x="19" y="27"/>
                    <a:pt x="37" y="16"/>
                    <a:pt x="54" y="3"/>
                  </a:cubicBezTo>
                  <a:cubicBezTo>
                    <a:pt x="55" y="2"/>
                    <a:pt x="53" y="0"/>
                    <a:pt x="52" y="1"/>
                  </a:cubicBezTo>
                  <a:cubicBezTo>
                    <a:pt x="34" y="11"/>
                    <a:pt x="17" y="24"/>
                    <a:pt x="1" y="38"/>
                  </a:cubicBezTo>
                  <a:cubicBezTo>
                    <a:pt x="0" y="39"/>
                    <a:pt x="2" y="40"/>
                    <a:pt x="3" y="39"/>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dirty="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86" name="Freeform 239"/>
            <p:cNvSpPr/>
            <p:nvPr/>
          </p:nvSpPr>
          <p:spPr bwMode="auto">
            <a:xfrm>
              <a:off x="8322510" y="3315994"/>
              <a:ext cx="634337" cy="473795"/>
            </a:xfrm>
            <a:custGeom>
              <a:avLst/>
              <a:gdLst>
                <a:gd name="T0" fmla="*/ 2 w 68"/>
                <a:gd name="T1" fmla="*/ 51 h 51"/>
                <a:gd name="T2" fmla="*/ 67 w 68"/>
                <a:gd name="T3" fmla="*/ 3 h 51"/>
                <a:gd name="T4" fmla="*/ 65 w 68"/>
                <a:gd name="T5" fmla="*/ 1 h 51"/>
                <a:gd name="T6" fmla="*/ 1 w 68"/>
                <a:gd name="T7" fmla="*/ 49 h 51"/>
                <a:gd name="T8" fmla="*/ 2 w 68"/>
                <a:gd name="T9" fmla="*/ 51 h 51"/>
              </a:gdLst>
              <a:ahLst/>
              <a:cxnLst>
                <a:cxn ang="0">
                  <a:pos x="T0" y="T1"/>
                </a:cxn>
                <a:cxn ang="0">
                  <a:pos x="T2" y="T3"/>
                </a:cxn>
                <a:cxn ang="0">
                  <a:pos x="T4" y="T5"/>
                </a:cxn>
                <a:cxn ang="0">
                  <a:pos x="T6" y="T7"/>
                </a:cxn>
                <a:cxn ang="0">
                  <a:pos x="T8" y="T9"/>
                </a:cxn>
              </a:cxnLst>
              <a:rect l="0" t="0" r="r" b="b"/>
              <a:pathLst>
                <a:path w="68" h="51">
                  <a:moveTo>
                    <a:pt x="2" y="51"/>
                  </a:moveTo>
                  <a:cubicBezTo>
                    <a:pt x="23" y="34"/>
                    <a:pt x="44" y="17"/>
                    <a:pt x="67" y="3"/>
                  </a:cubicBezTo>
                  <a:cubicBezTo>
                    <a:pt x="68" y="2"/>
                    <a:pt x="67" y="0"/>
                    <a:pt x="65" y="1"/>
                  </a:cubicBezTo>
                  <a:cubicBezTo>
                    <a:pt x="43" y="15"/>
                    <a:pt x="21" y="31"/>
                    <a:pt x="1" y="49"/>
                  </a:cubicBezTo>
                  <a:cubicBezTo>
                    <a:pt x="0" y="50"/>
                    <a:pt x="1" y="51"/>
                    <a:pt x="2" y="5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dirty="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87" name="Freeform 240"/>
            <p:cNvSpPr/>
            <p:nvPr/>
          </p:nvSpPr>
          <p:spPr bwMode="auto">
            <a:xfrm>
              <a:off x="8220702" y="3362982"/>
              <a:ext cx="830120" cy="614759"/>
            </a:xfrm>
            <a:custGeom>
              <a:avLst/>
              <a:gdLst>
                <a:gd name="T0" fmla="*/ 2 w 89"/>
                <a:gd name="T1" fmla="*/ 65 h 66"/>
                <a:gd name="T2" fmla="*/ 88 w 89"/>
                <a:gd name="T3" fmla="*/ 3 h 66"/>
                <a:gd name="T4" fmla="*/ 87 w 89"/>
                <a:gd name="T5" fmla="*/ 1 h 66"/>
                <a:gd name="T6" fmla="*/ 1 w 89"/>
                <a:gd name="T7" fmla="*/ 63 h 66"/>
                <a:gd name="T8" fmla="*/ 2 w 89"/>
                <a:gd name="T9" fmla="*/ 65 h 66"/>
              </a:gdLst>
              <a:ahLst/>
              <a:cxnLst>
                <a:cxn ang="0">
                  <a:pos x="T0" y="T1"/>
                </a:cxn>
                <a:cxn ang="0">
                  <a:pos x="T2" y="T3"/>
                </a:cxn>
                <a:cxn ang="0">
                  <a:pos x="T4" y="T5"/>
                </a:cxn>
                <a:cxn ang="0">
                  <a:pos x="T6" y="T7"/>
                </a:cxn>
                <a:cxn ang="0">
                  <a:pos x="T8" y="T9"/>
                </a:cxn>
              </a:cxnLst>
              <a:rect l="0" t="0" r="r" b="b"/>
              <a:pathLst>
                <a:path w="89" h="66">
                  <a:moveTo>
                    <a:pt x="2" y="65"/>
                  </a:moveTo>
                  <a:cubicBezTo>
                    <a:pt x="31" y="44"/>
                    <a:pt x="59" y="23"/>
                    <a:pt x="88" y="3"/>
                  </a:cubicBezTo>
                  <a:cubicBezTo>
                    <a:pt x="89" y="2"/>
                    <a:pt x="88" y="0"/>
                    <a:pt x="87" y="1"/>
                  </a:cubicBezTo>
                  <a:cubicBezTo>
                    <a:pt x="57" y="20"/>
                    <a:pt x="29" y="41"/>
                    <a:pt x="1" y="63"/>
                  </a:cubicBezTo>
                  <a:cubicBezTo>
                    <a:pt x="0" y="64"/>
                    <a:pt x="1" y="66"/>
                    <a:pt x="2" y="6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dirty="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88" name="Freeform 241"/>
            <p:cNvSpPr/>
            <p:nvPr/>
          </p:nvSpPr>
          <p:spPr bwMode="auto">
            <a:xfrm>
              <a:off x="8287269" y="3429548"/>
              <a:ext cx="884940" cy="575602"/>
            </a:xfrm>
            <a:custGeom>
              <a:avLst/>
              <a:gdLst>
                <a:gd name="T0" fmla="*/ 2 w 95"/>
                <a:gd name="T1" fmla="*/ 62 h 62"/>
                <a:gd name="T2" fmla="*/ 94 w 95"/>
                <a:gd name="T3" fmla="*/ 4 h 62"/>
                <a:gd name="T4" fmla="*/ 92 w 95"/>
                <a:gd name="T5" fmla="*/ 1 h 62"/>
                <a:gd name="T6" fmla="*/ 1 w 95"/>
                <a:gd name="T7" fmla="*/ 60 h 62"/>
                <a:gd name="T8" fmla="*/ 2 w 95"/>
                <a:gd name="T9" fmla="*/ 62 h 62"/>
              </a:gdLst>
              <a:ahLst/>
              <a:cxnLst>
                <a:cxn ang="0">
                  <a:pos x="T0" y="T1"/>
                </a:cxn>
                <a:cxn ang="0">
                  <a:pos x="T2" y="T3"/>
                </a:cxn>
                <a:cxn ang="0">
                  <a:pos x="T4" y="T5"/>
                </a:cxn>
                <a:cxn ang="0">
                  <a:pos x="T6" y="T7"/>
                </a:cxn>
                <a:cxn ang="0">
                  <a:pos x="T8" y="T9"/>
                </a:cxn>
              </a:cxnLst>
              <a:rect l="0" t="0" r="r" b="b"/>
              <a:pathLst>
                <a:path w="95" h="62">
                  <a:moveTo>
                    <a:pt x="2" y="62"/>
                  </a:moveTo>
                  <a:cubicBezTo>
                    <a:pt x="34" y="45"/>
                    <a:pt x="64" y="24"/>
                    <a:pt x="94" y="4"/>
                  </a:cubicBezTo>
                  <a:cubicBezTo>
                    <a:pt x="95" y="3"/>
                    <a:pt x="94" y="0"/>
                    <a:pt x="92" y="1"/>
                  </a:cubicBezTo>
                  <a:cubicBezTo>
                    <a:pt x="63" y="22"/>
                    <a:pt x="32" y="40"/>
                    <a:pt x="1" y="60"/>
                  </a:cubicBezTo>
                  <a:cubicBezTo>
                    <a:pt x="0" y="60"/>
                    <a:pt x="1" y="62"/>
                    <a:pt x="2" y="6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dirty="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89" name="Freeform 242"/>
            <p:cNvSpPr/>
            <p:nvPr/>
          </p:nvSpPr>
          <p:spPr bwMode="auto">
            <a:xfrm>
              <a:off x="8408654" y="3492198"/>
              <a:ext cx="873193" cy="579518"/>
            </a:xfrm>
            <a:custGeom>
              <a:avLst/>
              <a:gdLst>
                <a:gd name="T0" fmla="*/ 2 w 94"/>
                <a:gd name="T1" fmla="*/ 62 h 62"/>
                <a:gd name="T2" fmla="*/ 93 w 94"/>
                <a:gd name="T3" fmla="*/ 3 h 62"/>
                <a:gd name="T4" fmla="*/ 92 w 94"/>
                <a:gd name="T5" fmla="*/ 1 h 62"/>
                <a:gd name="T6" fmla="*/ 1 w 94"/>
                <a:gd name="T7" fmla="*/ 60 h 62"/>
                <a:gd name="T8" fmla="*/ 2 w 94"/>
                <a:gd name="T9" fmla="*/ 62 h 62"/>
              </a:gdLst>
              <a:ahLst/>
              <a:cxnLst>
                <a:cxn ang="0">
                  <a:pos x="T0" y="T1"/>
                </a:cxn>
                <a:cxn ang="0">
                  <a:pos x="T2" y="T3"/>
                </a:cxn>
                <a:cxn ang="0">
                  <a:pos x="T4" y="T5"/>
                </a:cxn>
                <a:cxn ang="0">
                  <a:pos x="T6" y="T7"/>
                </a:cxn>
                <a:cxn ang="0">
                  <a:pos x="T8" y="T9"/>
                </a:cxn>
              </a:cxnLst>
              <a:rect l="0" t="0" r="r" b="b"/>
              <a:pathLst>
                <a:path w="94" h="62">
                  <a:moveTo>
                    <a:pt x="2" y="62"/>
                  </a:moveTo>
                  <a:cubicBezTo>
                    <a:pt x="33" y="45"/>
                    <a:pt x="64" y="24"/>
                    <a:pt x="93" y="3"/>
                  </a:cubicBezTo>
                  <a:cubicBezTo>
                    <a:pt x="94" y="2"/>
                    <a:pt x="93" y="0"/>
                    <a:pt x="92" y="1"/>
                  </a:cubicBezTo>
                  <a:cubicBezTo>
                    <a:pt x="61" y="20"/>
                    <a:pt x="31" y="40"/>
                    <a:pt x="1" y="60"/>
                  </a:cubicBezTo>
                  <a:cubicBezTo>
                    <a:pt x="0" y="61"/>
                    <a:pt x="1" y="62"/>
                    <a:pt x="2" y="6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dirty="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90" name="Freeform 243"/>
            <p:cNvSpPr/>
            <p:nvPr/>
          </p:nvSpPr>
          <p:spPr bwMode="auto">
            <a:xfrm>
              <a:off x="8557449" y="3550933"/>
              <a:ext cx="810542" cy="583434"/>
            </a:xfrm>
            <a:custGeom>
              <a:avLst/>
              <a:gdLst>
                <a:gd name="T0" fmla="*/ 2 w 87"/>
                <a:gd name="T1" fmla="*/ 62 h 63"/>
                <a:gd name="T2" fmla="*/ 85 w 87"/>
                <a:gd name="T3" fmla="*/ 4 h 63"/>
                <a:gd name="T4" fmla="*/ 84 w 87"/>
                <a:gd name="T5" fmla="*/ 1 h 63"/>
                <a:gd name="T6" fmla="*/ 1 w 87"/>
                <a:gd name="T7" fmla="*/ 60 h 63"/>
                <a:gd name="T8" fmla="*/ 2 w 87"/>
                <a:gd name="T9" fmla="*/ 62 h 63"/>
              </a:gdLst>
              <a:ahLst/>
              <a:cxnLst>
                <a:cxn ang="0">
                  <a:pos x="T0" y="T1"/>
                </a:cxn>
                <a:cxn ang="0">
                  <a:pos x="T2" y="T3"/>
                </a:cxn>
                <a:cxn ang="0">
                  <a:pos x="T4" y="T5"/>
                </a:cxn>
                <a:cxn ang="0">
                  <a:pos x="T6" y="T7"/>
                </a:cxn>
                <a:cxn ang="0">
                  <a:pos x="T8" y="T9"/>
                </a:cxn>
              </a:cxnLst>
              <a:rect l="0" t="0" r="r" b="b"/>
              <a:pathLst>
                <a:path w="87" h="63">
                  <a:moveTo>
                    <a:pt x="2" y="62"/>
                  </a:moveTo>
                  <a:cubicBezTo>
                    <a:pt x="29" y="42"/>
                    <a:pt x="57" y="22"/>
                    <a:pt x="85" y="4"/>
                  </a:cubicBezTo>
                  <a:cubicBezTo>
                    <a:pt x="87" y="3"/>
                    <a:pt x="85" y="0"/>
                    <a:pt x="84" y="1"/>
                  </a:cubicBezTo>
                  <a:cubicBezTo>
                    <a:pt x="56" y="20"/>
                    <a:pt x="28" y="39"/>
                    <a:pt x="1" y="60"/>
                  </a:cubicBezTo>
                  <a:cubicBezTo>
                    <a:pt x="0" y="61"/>
                    <a:pt x="1" y="63"/>
                    <a:pt x="2" y="6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dirty="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91" name="Freeform 244"/>
            <p:cNvSpPr/>
            <p:nvPr/>
          </p:nvSpPr>
          <p:spPr bwMode="auto">
            <a:xfrm>
              <a:off x="8706245" y="3660572"/>
              <a:ext cx="704819" cy="493373"/>
            </a:xfrm>
            <a:custGeom>
              <a:avLst/>
              <a:gdLst>
                <a:gd name="T0" fmla="*/ 2 w 76"/>
                <a:gd name="T1" fmla="*/ 53 h 53"/>
                <a:gd name="T2" fmla="*/ 74 w 76"/>
                <a:gd name="T3" fmla="*/ 3 h 53"/>
                <a:gd name="T4" fmla="*/ 73 w 76"/>
                <a:gd name="T5" fmla="*/ 1 h 53"/>
                <a:gd name="T6" fmla="*/ 1 w 76"/>
                <a:gd name="T7" fmla="*/ 51 h 53"/>
                <a:gd name="T8" fmla="*/ 2 w 76"/>
                <a:gd name="T9" fmla="*/ 53 h 53"/>
              </a:gdLst>
              <a:ahLst/>
              <a:cxnLst>
                <a:cxn ang="0">
                  <a:pos x="T0" y="T1"/>
                </a:cxn>
                <a:cxn ang="0">
                  <a:pos x="T2" y="T3"/>
                </a:cxn>
                <a:cxn ang="0">
                  <a:pos x="T4" y="T5"/>
                </a:cxn>
                <a:cxn ang="0">
                  <a:pos x="T6" y="T7"/>
                </a:cxn>
                <a:cxn ang="0">
                  <a:pos x="T8" y="T9"/>
                </a:cxn>
              </a:cxnLst>
              <a:rect l="0" t="0" r="r" b="b"/>
              <a:pathLst>
                <a:path w="76" h="53">
                  <a:moveTo>
                    <a:pt x="2" y="53"/>
                  </a:moveTo>
                  <a:cubicBezTo>
                    <a:pt x="26" y="35"/>
                    <a:pt x="50" y="19"/>
                    <a:pt x="74" y="3"/>
                  </a:cubicBezTo>
                  <a:cubicBezTo>
                    <a:pt x="76" y="2"/>
                    <a:pt x="74" y="0"/>
                    <a:pt x="73" y="1"/>
                  </a:cubicBezTo>
                  <a:cubicBezTo>
                    <a:pt x="48" y="16"/>
                    <a:pt x="23" y="32"/>
                    <a:pt x="1" y="51"/>
                  </a:cubicBezTo>
                  <a:cubicBezTo>
                    <a:pt x="0" y="52"/>
                    <a:pt x="1" y="53"/>
                    <a:pt x="2" y="5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dirty="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92" name="Freeform 245"/>
            <p:cNvSpPr/>
            <p:nvPr/>
          </p:nvSpPr>
          <p:spPr bwMode="auto">
            <a:xfrm>
              <a:off x="8909859" y="3734969"/>
              <a:ext cx="559940" cy="438554"/>
            </a:xfrm>
            <a:custGeom>
              <a:avLst/>
              <a:gdLst>
                <a:gd name="T0" fmla="*/ 2 w 60"/>
                <a:gd name="T1" fmla="*/ 46 h 47"/>
                <a:gd name="T2" fmla="*/ 59 w 60"/>
                <a:gd name="T3" fmla="*/ 3 h 47"/>
                <a:gd name="T4" fmla="*/ 57 w 60"/>
                <a:gd name="T5" fmla="*/ 1 h 47"/>
                <a:gd name="T6" fmla="*/ 0 w 60"/>
                <a:gd name="T7" fmla="*/ 44 h 47"/>
                <a:gd name="T8" fmla="*/ 2 w 60"/>
                <a:gd name="T9" fmla="*/ 46 h 47"/>
              </a:gdLst>
              <a:ahLst/>
              <a:cxnLst>
                <a:cxn ang="0">
                  <a:pos x="T0" y="T1"/>
                </a:cxn>
                <a:cxn ang="0">
                  <a:pos x="T2" y="T3"/>
                </a:cxn>
                <a:cxn ang="0">
                  <a:pos x="T4" y="T5"/>
                </a:cxn>
                <a:cxn ang="0">
                  <a:pos x="T6" y="T7"/>
                </a:cxn>
                <a:cxn ang="0">
                  <a:pos x="T8" y="T9"/>
                </a:cxn>
              </a:cxnLst>
              <a:rect l="0" t="0" r="r" b="b"/>
              <a:pathLst>
                <a:path w="60" h="47">
                  <a:moveTo>
                    <a:pt x="2" y="46"/>
                  </a:moveTo>
                  <a:cubicBezTo>
                    <a:pt x="21" y="32"/>
                    <a:pt x="41" y="18"/>
                    <a:pt x="59" y="3"/>
                  </a:cubicBezTo>
                  <a:cubicBezTo>
                    <a:pt x="60" y="2"/>
                    <a:pt x="58" y="0"/>
                    <a:pt x="57" y="1"/>
                  </a:cubicBezTo>
                  <a:cubicBezTo>
                    <a:pt x="38" y="14"/>
                    <a:pt x="19" y="29"/>
                    <a:pt x="0" y="44"/>
                  </a:cubicBezTo>
                  <a:cubicBezTo>
                    <a:pt x="0" y="45"/>
                    <a:pt x="1" y="47"/>
                    <a:pt x="2" y="4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dirty="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93" name="Freeform 246"/>
            <p:cNvSpPr/>
            <p:nvPr/>
          </p:nvSpPr>
          <p:spPr bwMode="auto">
            <a:xfrm>
              <a:off x="9172208" y="3801536"/>
              <a:ext cx="379819" cy="305422"/>
            </a:xfrm>
            <a:custGeom>
              <a:avLst/>
              <a:gdLst>
                <a:gd name="T0" fmla="*/ 2 w 41"/>
                <a:gd name="T1" fmla="*/ 32 h 33"/>
                <a:gd name="T2" fmla="*/ 39 w 41"/>
                <a:gd name="T3" fmla="*/ 4 h 33"/>
                <a:gd name="T4" fmla="*/ 38 w 41"/>
                <a:gd name="T5" fmla="*/ 1 h 33"/>
                <a:gd name="T6" fmla="*/ 1 w 41"/>
                <a:gd name="T7" fmla="*/ 30 h 33"/>
                <a:gd name="T8" fmla="*/ 2 w 41"/>
                <a:gd name="T9" fmla="*/ 32 h 33"/>
              </a:gdLst>
              <a:ahLst/>
              <a:cxnLst>
                <a:cxn ang="0">
                  <a:pos x="T0" y="T1"/>
                </a:cxn>
                <a:cxn ang="0">
                  <a:pos x="T2" y="T3"/>
                </a:cxn>
                <a:cxn ang="0">
                  <a:pos x="T4" y="T5"/>
                </a:cxn>
                <a:cxn ang="0">
                  <a:pos x="T6" y="T7"/>
                </a:cxn>
                <a:cxn ang="0">
                  <a:pos x="T8" y="T9"/>
                </a:cxn>
              </a:cxnLst>
              <a:rect l="0" t="0" r="r" b="b"/>
              <a:pathLst>
                <a:path w="41" h="33">
                  <a:moveTo>
                    <a:pt x="2" y="32"/>
                  </a:moveTo>
                  <a:cubicBezTo>
                    <a:pt x="15" y="23"/>
                    <a:pt x="27" y="13"/>
                    <a:pt x="39" y="4"/>
                  </a:cubicBezTo>
                  <a:cubicBezTo>
                    <a:pt x="41" y="3"/>
                    <a:pt x="39" y="0"/>
                    <a:pt x="38" y="1"/>
                  </a:cubicBezTo>
                  <a:cubicBezTo>
                    <a:pt x="25" y="11"/>
                    <a:pt x="13" y="20"/>
                    <a:pt x="1" y="30"/>
                  </a:cubicBezTo>
                  <a:cubicBezTo>
                    <a:pt x="0" y="31"/>
                    <a:pt x="1" y="33"/>
                    <a:pt x="2" y="3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dirty="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grpSp>
      <p:grpSp>
        <p:nvGrpSpPr>
          <p:cNvPr id="194" name="Group 193"/>
          <p:cNvGrpSpPr/>
          <p:nvPr/>
        </p:nvGrpSpPr>
        <p:grpSpPr>
          <a:xfrm>
            <a:off x="3731039" y="2797568"/>
            <a:ext cx="1514129" cy="1294988"/>
            <a:chOff x="1497743" y="3835830"/>
            <a:chExt cx="2115184" cy="874627"/>
          </a:xfrm>
        </p:grpSpPr>
        <p:sp>
          <p:nvSpPr>
            <p:cNvPr id="195" name="TextBox 194"/>
            <p:cNvSpPr txBox="1"/>
            <p:nvPr/>
          </p:nvSpPr>
          <p:spPr>
            <a:xfrm>
              <a:off x="1497743" y="4024484"/>
              <a:ext cx="2115184" cy="685973"/>
            </a:xfrm>
            <a:prstGeom prst="rect">
              <a:avLst/>
            </a:prstGeom>
            <a:noFill/>
          </p:spPr>
          <p:txBody>
            <a:bodyPr wrap="square" rtlCol="0">
              <a:spAutoFit/>
            </a:bodyPr>
            <a:lstStyle/>
            <a:p>
              <a:pPr algn="ctr">
                <a:lnSpc>
                  <a:spcPct val="125000"/>
                </a:lnSpc>
              </a:pPr>
              <a:r>
                <a:rPr lang="zh-CN" altLang="en-US" sz="1200" dirty="0">
                  <a:solidFill>
                    <a:schemeClr val="tx1">
                      <a:lumMod val="65000"/>
                      <a:lumOff val="35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您的内容打在这里，或者通过复制您的文本后，在此框中选择粘贴</a:t>
              </a:r>
              <a:endParaRPr lang="en-US" altLang="zh-CN" sz="1200" dirty="0">
                <a:solidFill>
                  <a:schemeClr val="tx1">
                    <a:lumMod val="65000"/>
                    <a:lumOff val="35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96" name="Rectangle 195"/>
            <p:cNvSpPr/>
            <p:nvPr/>
          </p:nvSpPr>
          <p:spPr>
            <a:xfrm>
              <a:off x="1802012" y="3835830"/>
              <a:ext cx="1404512" cy="228657"/>
            </a:xfrm>
            <a:prstGeom prst="rect">
              <a:avLst/>
            </a:prstGeom>
          </p:spPr>
          <p:txBody>
            <a:bodyPr wrap="none">
              <a:spAutoFit/>
            </a:bodyPr>
            <a:lstStyle/>
            <a:p>
              <a:r>
                <a:rPr lang="zh-CN" altLang="en-US" sz="1600" b="1" dirty="0">
                  <a:solidFill>
                    <a:schemeClr val="accent6">
                      <a:lumMod val="10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竞争对手</a:t>
              </a:r>
              <a:endParaRPr lang="en-US" sz="1600" b="1" dirty="0">
                <a:solidFill>
                  <a:schemeClr val="accent6">
                    <a:lumMod val="10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grpSp>
      <p:grpSp>
        <p:nvGrpSpPr>
          <p:cNvPr id="197" name="Group 196"/>
          <p:cNvGrpSpPr/>
          <p:nvPr/>
        </p:nvGrpSpPr>
        <p:grpSpPr>
          <a:xfrm>
            <a:off x="6375352" y="1956232"/>
            <a:ext cx="1514129" cy="1294988"/>
            <a:chOff x="1497743" y="3835830"/>
            <a:chExt cx="2115184" cy="874627"/>
          </a:xfrm>
        </p:grpSpPr>
        <p:sp>
          <p:nvSpPr>
            <p:cNvPr id="198" name="TextBox 197"/>
            <p:cNvSpPr txBox="1"/>
            <p:nvPr/>
          </p:nvSpPr>
          <p:spPr>
            <a:xfrm>
              <a:off x="1497743" y="4024484"/>
              <a:ext cx="2115184" cy="685973"/>
            </a:xfrm>
            <a:prstGeom prst="rect">
              <a:avLst/>
            </a:prstGeom>
            <a:noFill/>
          </p:spPr>
          <p:txBody>
            <a:bodyPr wrap="square" rtlCol="0">
              <a:spAutoFit/>
            </a:bodyPr>
            <a:lstStyle/>
            <a:p>
              <a:pPr algn="ctr">
                <a:lnSpc>
                  <a:spcPct val="125000"/>
                </a:lnSpc>
              </a:pPr>
              <a:r>
                <a:rPr lang="zh-CN" altLang="en-US" sz="1200" dirty="0">
                  <a:solidFill>
                    <a:schemeClr val="tx1">
                      <a:lumMod val="65000"/>
                      <a:lumOff val="35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您的内容打在这里，或者通过复制您的文本后，在此框中选择粘贴</a:t>
              </a:r>
              <a:endParaRPr lang="en-US" altLang="zh-CN" sz="1200" dirty="0">
                <a:solidFill>
                  <a:schemeClr val="tx1">
                    <a:lumMod val="65000"/>
                    <a:lumOff val="35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99" name="Rectangle 198"/>
            <p:cNvSpPr/>
            <p:nvPr/>
          </p:nvSpPr>
          <p:spPr>
            <a:xfrm>
              <a:off x="1802012" y="3835830"/>
              <a:ext cx="1404512" cy="228657"/>
            </a:xfrm>
            <a:prstGeom prst="rect">
              <a:avLst/>
            </a:prstGeom>
          </p:spPr>
          <p:txBody>
            <a:bodyPr wrap="none">
              <a:spAutoFit/>
            </a:bodyPr>
            <a:lstStyle/>
            <a:p>
              <a:r>
                <a:rPr lang="zh-CN" altLang="en-US" sz="1600" b="1" dirty="0">
                  <a:solidFill>
                    <a:schemeClr val="accent4">
                      <a:lumMod val="10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竞争对手</a:t>
              </a:r>
              <a:endParaRPr lang="en-US" sz="1600" b="1" dirty="0">
                <a:solidFill>
                  <a:schemeClr val="accent4">
                    <a:lumMod val="10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grpSp>
      <p:grpSp>
        <p:nvGrpSpPr>
          <p:cNvPr id="200" name="Group 199"/>
          <p:cNvGrpSpPr/>
          <p:nvPr/>
        </p:nvGrpSpPr>
        <p:grpSpPr>
          <a:xfrm>
            <a:off x="5618287" y="4525280"/>
            <a:ext cx="1514129" cy="1294988"/>
            <a:chOff x="1497743" y="3835830"/>
            <a:chExt cx="2115184" cy="874627"/>
          </a:xfrm>
        </p:grpSpPr>
        <p:sp>
          <p:nvSpPr>
            <p:cNvPr id="201" name="TextBox 200"/>
            <p:cNvSpPr txBox="1"/>
            <p:nvPr/>
          </p:nvSpPr>
          <p:spPr>
            <a:xfrm>
              <a:off x="1497743" y="4024484"/>
              <a:ext cx="2115184" cy="685973"/>
            </a:xfrm>
            <a:prstGeom prst="rect">
              <a:avLst/>
            </a:prstGeom>
            <a:noFill/>
          </p:spPr>
          <p:txBody>
            <a:bodyPr wrap="square" rtlCol="0">
              <a:spAutoFit/>
            </a:bodyPr>
            <a:lstStyle/>
            <a:p>
              <a:pPr algn="ctr">
                <a:lnSpc>
                  <a:spcPct val="125000"/>
                </a:lnSpc>
              </a:pPr>
              <a:r>
                <a:rPr lang="zh-CN" altLang="en-US" sz="1200" dirty="0">
                  <a:solidFill>
                    <a:schemeClr val="tx1">
                      <a:lumMod val="65000"/>
                      <a:lumOff val="35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您的内容打在这里，或者通过复制您的文本后，在此框中选择粘贴</a:t>
              </a:r>
              <a:endParaRPr lang="en-US" altLang="zh-CN" sz="1200" dirty="0">
                <a:solidFill>
                  <a:schemeClr val="tx1">
                    <a:lumMod val="65000"/>
                    <a:lumOff val="35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02" name="Rectangle 201"/>
            <p:cNvSpPr/>
            <p:nvPr/>
          </p:nvSpPr>
          <p:spPr>
            <a:xfrm>
              <a:off x="1802012" y="3835830"/>
              <a:ext cx="1404512" cy="228657"/>
            </a:xfrm>
            <a:prstGeom prst="rect">
              <a:avLst/>
            </a:prstGeom>
          </p:spPr>
          <p:txBody>
            <a:bodyPr wrap="none">
              <a:spAutoFit/>
            </a:bodyPr>
            <a:lstStyle/>
            <a:p>
              <a:r>
                <a:rPr lang="zh-CN" altLang="en-US" sz="1600" b="1" dirty="0">
                  <a:solidFill>
                    <a:schemeClr val="accent6">
                      <a:lumMod val="10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竞争对手</a:t>
              </a:r>
              <a:endParaRPr lang="en-US" sz="1600" b="1" dirty="0">
                <a:solidFill>
                  <a:schemeClr val="accent6">
                    <a:lumMod val="10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grpSp>
      <p:sp>
        <p:nvSpPr>
          <p:cNvPr id="44" name="文本框 43"/>
          <p:cNvSpPr txBox="1"/>
          <p:nvPr/>
        </p:nvSpPr>
        <p:spPr>
          <a:xfrm>
            <a:off x="1199861" y="716170"/>
            <a:ext cx="1774845" cy="523220"/>
          </a:xfrm>
          <a:prstGeom prst="rect">
            <a:avLst/>
          </a:prstGeom>
          <a:noFill/>
        </p:spPr>
        <p:txBody>
          <a:bodyPr wrap="none" rtlCol="0">
            <a:spAutoFit/>
          </a:bodyPr>
          <a:lstStyle/>
          <a:p>
            <a:r>
              <a:rPr lang="zh-CN" altLang="en-US" sz="2800" spc="300" dirty="0" smtClean="0">
                <a:solidFill>
                  <a:prstClr val="black">
                    <a:lumMod val="85000"/>
                    <a:lumOff val="15000"/>
                  </a:prst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竞争</a:t>
            </a:r>
            <a:r>
              <a:rPr lang="zh-CN" altLang="en-US" sz="2800" spc="300" dirty="0">
                <a:solidFill>
                  <a:prstClr val="black">
                    <a:lumMod val="85000"/>
                    <a:lumOff val="15000"/>
                  </a:prst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分析</a:t>
            </a:r>
          </a:p>
        </p:txBody>
      </p:sp>
      <p:sp>
        <p:nvSpPr>
          <p:cNvPr id="45" name="文本框 44"/>
          <p:cNvSpPr txBox="1"/>
          <p:nvPr/>
        </p:nvSpPr>
        <p:spPr>
          <a:xfrm>
            <a:off x="258644" y="66146"/>
            <a:ext cx="1040590" cy="1015663"/>
          </a:xfrm>
          <a:prstGeom prst="rect">
            <a:avLst/>
          </a:prstGeom>
          <a:noFill/>
        </p:spPr>
        <p:txBody>
          <a:bodyPr wrap="square" rtlCol="0">
            <a:spAutoFit/>
          </a:bodyPr>
          <a:lstStyle>
            <a:defPPr>
              <a:defRPr lang="zh-CN"/>
            </a:defPPr>
            <a:lvl1pPr algn="just">
              <a:defRPr sz="9600">
                <a:solidFill>
                  <a:schemeClr val="tx1">
                    <a:lumMod val="75000"/>
                    <a:lumOff val="25000"/>
                  </a:schemeClr>
                </a:solidFill>
                <a:latin typeface="Aharoni" panose="02010803020104030203" pitchFamily="2" charset="-79"/>
                <a:ea typeface="LiHei Pro" panose="02010601030101010101" pitchFamily="2" charset="-122"/>
                <a:cs typeface="Aharoni" panose="02010803020104030203" pitchFamily="2" charset="-79"/>
              </a:defRPr>
            </a:lvl1pPr>
          </a:lstStyle>
          <a:p>
            <a:r>
              <a:rPr lang="en-US" altLang="zh-CN" sz="6000" dirty="0" smtClean="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02</a:t>
            </a:r>
            <a:endParaRPr lang="zh-CN" altLang="en-US" sz="6000"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cxnSp>
        <p:nvCxnSpPr>
          <p:cNvPr id="46" name="直接连接符 45"/>
          <p:cNvCxnSpPr/>
          <p:nvPr/>
        </p:nvCxnSpPr>
        <p:spPr>
          <a:xfrm flipH="1">
            <a:off x="973488" y="647670"/>
            <a:ext cx="452746" cy="434139"/>
          </a:xfrm>
          <a:prstGeom prst="line">
            <a:avLst/>
          </a:prstGeom>
          <a:ln w="15875" cap="rnd">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816790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fade">
                                      <p:cBhvr>
                                        <p:cTn id="7" dur="500"/>
                                        <p:tgtEl>
                                          <p:spTgt spid="45"/>
                                        </p:tgtEl>
                                      </p:cBhvr>
                                    </p:animEffect>
                                  </p:childTnLst>
                                </p:cTn>
                              </p:par>
                              <p:par>
                                <p:cTn id="8" presetID="42" presetClass="path" presetSubtype="0" decel="30000" fill="hold" grpId="1" nodeType="withEffect">
                                  <p:stCondLst>
                                    <p:cond delay="0"/>
                                  </p:stCondLst>
                                  <p:childTnLst>
                                    <p:animMotion origin="layout" path="M -2.08333E-6 -4.81481E-6 L 0.03373 0.04399 " pathEditMode="relative" rAng="0" ptsTypes="AA">
                                      <p:cBhvr>
                                        <p:cTn id="9" dur="750" spd="-100000" fill="hold"/>
                                        <p:tgtEl>
                                          <p:spTgt spid="45"/>
                                        </p:tgtEl>
                                        <p:attrNameLst>
                                          <p:attrName>ppt_x</p:attrName>
                                          <p:attrName>ppt_y</p:attrName>
                                        </p:attrNameLst>
                                      </p:cBhvr>
                                      <p:rCtr x="1680" y="2199"/>
                                    </p:animMotion>
                                  </p:childTnLst>
                                </p:cTn>
                              </p:par>
                              <p:par>
                                <p:cTn id="10" presetID="31" presetClass="entr" presetSubtype="0" fill="hold" nodeType="withEffect">
                                  <p:stCondLst>
                                    <p:cond delay="0"/>
                                  </p:stCondLst>
                                  <p:childTnLst>
                                    <p:set>
                                      <p:cBhvr>
                                        <p:cTn id="11" dur="1" fill="hold">
                                          <p:stCondLst>
                                            <p:cond delay="0"/>
                                          </p:stCondLst>
                                        </p:cTn>
                                        <p:tgtEl>
                                          <p:spTgt spid="46"/>
                                        </p:tgtEl>
                                        <p:attrNameLst>
                                          <p:attrName>style.visibility</p:attrName>
                                        </p:attrNameLst>
                                      </p:cBhvr>
                                      <p:to>
                                        <p:strVal val="visible"/>
                                      </p:to>
                                    </p:set>
                                    <p:anim calcmode="lin" valueType="num">
                                      <p:cBhvr>
                                        <p:cTn id="12" dur="1000" fill="hold"/>
                                        <p:tgtEl>
                                          <p:spTgt spid="46"/>
                                        </p:tgtEl>
                                        <p:attrNameLst>
                                          <p:attrName>ppt_w</p:attrName>
                                        </p:attrNameLst>
                                      </p:cBhvr>
                                      <p:tavLst>
                                        <p:tav tm="0">
                                          <p:val>
                                            <p:fltVal val="0"/>
                                          </p:val>
                                        </p:tav>
                                        <p:tav tm="100000">
                                          <p:val>
                                            <p:strVal val="#ppt_w"/>
                                          </p:val>
                                        </p:tav>
                                      </p:tavLst>
                                    </p:anim>
                                    <p:anim calcmode="lin" valueType="num">
                                      <p:cBhvr>
                                        <p:cTn id="13" dur="1000" fill="hold"/>
                                        <p:tgtEl>
                                          <p:spTgt spid="46"/>
                                        </p:tgtEl>
                                        <p:attrNameLst>
                                          <p:attrName>ppt_h</p:attrName>
                                        </p:attrNameLst>
                                      </p:cBhvr>
                                      <p:tavLst>
                                        <p:tav tm="0">
                                          <p:val>
                                            <p:fltVal val="0"/>
                                          </p:val>
                                        </p:tav>
                                        <p:tav tm="100000">
                                          <p:val>
                                            <p:strVal val="#ppt_h"/>
                                          </p:val>
                                        </p:tav>
                                      </p:tavLst>
                                    </p:anim>
                                    <p:anim calcmode="lin" valueType="num">
                                      <p:cBhvr>
                                        <p:cTn id="14" dur="1000" fill="hold"/>
                                        <p:tgtEl>
                                          <p:spTgt spid="46"/>
                                        </p:tgtEl>
                                        <p:attrNameLst>
                                          <p:attrName>style.rotation</p:attrName>
                                        </p:attrNameLst>
                                      </p:cBhvr>
                                      <p:tavLst>
                                        <p:tav tm="0">
                                          <p:val>
                                            <p:fltVal val="90"/>
                                          </p:val>
                                        </p:tav>
                                        <p:tav tm="100000">
                                          <p:val>
                                            <p:fltVal val="0"/>
                                          </p:val>
                                        </p:tav>
                                      </p:tavLst>
                                    </p:anim>
                                    <p:animEffect transition="in" filter="fade">
                                      <p:cBhvr>
                                        <p:cTn id="15" dur="1000"/>
                                        <p:tgtEl>
                                          <p:spTgt spid="46"/>
                                        </p:tgtEl>
                                      </p:cBhvr>
                                    </p:animEffect>
                                  </p:childTnLst>
                                </p:cTn>
                              </p:par>
                              <p:par>
                                <p:cTn id="16" presetID="42" presetClass="entr" presetSubtype="0" fill="hold" grpId="0" nodeType="withEffect">
                                  <p:stCondLst>
                                    <p:cond delay="0"/>
                                  </p:stCondLst>
                                  <p:childTnLst>
                                    <p:set>
                                      <p:cBhvr>
                                        <p:cTn id="17" dur="1" fill="hold">
                                          <p:stCondLst>
                                            <p:cond delay="0"/>
                                          </p:stCondLst>
                                        </p:cTn>
                                        <p:tgtEl>
                                          <p:spTgt spid="44"/>
                                        </p:tgtEl>
                                        <p:attrNameLst>
                                          <p:attrName>style.visibility</p:attrName>
                                        </p:attrNameLst>
                                      </p:cBhvr>
                                      <p:to>
                                        <p:strVal val="visible"/>
                                      </p:to>
                                    </p:set>
                                    <p:animEffect transition="in" filter="fade">
                                      <p:cBhvr>
                                        <p:cTn id="18" dur="1000"/>
                                        <p:tgtEl>
                                          <p:spTgt spid="44"/>
                                        </p:tgtEl>
                                      </p:cBhvr>
                                    </p:animEffect>
                                    <p:anim calcmode="lin" valueType="num">
                                      <p:cBhvr>
                                        <p:cTn id="19" dur="1000" fill="hold"/>
                                        <p:tgtEl>
                                          <p:spTgt spid="44"/>
                                        </p:tgtEl>
                                        <p:attrNameLst>
                                          <p:attrName>ppt_x</p:attrName>
                                        </p:attrNameLst>
                                      </p:cBhvr>
                                      <p:tavLst>
                                        <p:tav tm="0">
                                          <p:val>
                                            <p:strVal val="#ppt_x"/>
                                          </p:val>
                                        </p:tav>
                                        <p:tav tm="100000">
                                          <p:val>
                                            <p:strVal val="#ppt_x"/>
                                          </p:val>
                                        </p:tav>
                                      </p:tavLst>
                                    </p:anim>
                                    <p:anim calcmode="lin" valueType="num">
                                      <p:cBhvr>
                                        <p:cTn id="20" dur="1000" fill="hold"/>
                                        <p:tgtEl>
                                          <p:spTgt spid="44"/>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163"/>
                                        </p:tgtEl>
                                        <p:attrNameLst>
                                          <p:attrName>style.visibility</p:attrName>
                                        </p:attrNameLst>
                                      </p:cBhvr>
                                      <p:to>
                                        <p:strVal val="visible"/>
                                      </p:to>
                                    </p:set>
                                    <p:animEffect transition="in" filter="wipe(down)">
                                      <p:cBhvr>
                                        <p:cTn id="25" dur="500"/>
                                        <p:tgtEl>
                                          <p:spTgt spid="163"/>
                                        </p:tgtEl>
                                      </p:cBhvr>
                                    </p:animEffect>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nodeType="clickEffect">
                                  <p:stCondLst>
                                    <p:cond delay="0"/>
                                  </p:stCondLst>
                                  <p:childTnLst>
                                    <p:set>
                                      <p:cBhvr>
                                        <p:cTn id="29" dur="1" fill="hold">
                                          <p:stCondLst>
                                            <p:cond delay="0"/>
                                          </p:stCondLst>
                                        </p:cTn>
                                        <p:tgtEl>
                                          <p:spTgt spid="194"/>
                                        </p:tgtEl>
                                        <p:attrNameLst>
                                          <p:attrName>style.visibility</p:attrName>
                                        </p:attrNameLst>
                                      </p:cBhvr>
                                      <p:to>
                                        <p:strVal val="visible"/>
                                      </p:to>
                                    </p:set>
                                    <p:animEffect transition="in" filter="fade">
                                      <p:cBhvr>
                                        <p:cTn id="30" dur="1000"/>
                                        <p:tgtEl>
                                          <p:spTgt spid="194"/>
                                        </p:tgtEl>
                                      </p:cBhvr>
                                    </p:animEffect>
                                    <p:anim calcmode="lin" valueType="num">
                                      <p:cBhvr>
                                        <p:cTn id="31" dur="1000" fill="hold"/>
                                        <p:tgtEl>
                                          <p:spTgt spid="194"/>
                                        </p:tgtEl>
                                        <p:attrNameLst>
                                          <p:attrName>ppt_x</p:attrName>
                                        </p:attrNameLst>
                                      </p:cBhvr>
                                      <p:tavLst>
                                        <p:tav tm="0">
                                          <p:val>
                                            <p:strVal val="#ppt_x"/>
                                          </p:val>
                                        </p:tav>
                                        <p:tav tm="100000">
                                          <p:val>
                                            <p:strVal val="#ppt_x"/>
                                          </p:val>
                                        </p:tav>
                                      </p:tavLst>
                                    </p:anim>
                                    <p:anim calcmode="lin" valueType="num">
                                      <p:cBhvr>
                                        <p:cTn id="32" dur="1000" fill="hold"/>
                                        <p:tgtEl>
                                          <p:spTgt spid="194"/>
                                        </p:tgtEl>
                                        <p:attrNameLst>
                                          <p:attrName>ppt_y</p:attrName>
                                        </p:attrNameLst>
                                      </p:cBhvr>
                                      <p:tavLst>
                                        <p:tav tm="0">
                                          <p:val>
                                            <p:strVal val="#ppt_y+.1"/>
                                          </p:val>
                                        </p:tav>
                                        <p:tav tm="100000">
                                          <p:val>
                                            <p:strVal val="#ppt_y"/>
                                          </p:val>
                                        </p:tav>
                                      </p:tavLst>
                                    </p:anim>
                                  </p:childTnLst>
                                </p:cTn>
                              </p:par>
                              <p:par>
                                <p:cTn id="33" presetID="42" presetClass="entr" presetSubtype="0" fill="hold" nodeType="withEffect">
                                  <p:stCondLst>
                                    <p:cond delay="0"/>
                                  </p:stCondLst>
                                  <p:childTnLst>
                                    <p:set>
                                      <p:cBhvr>
                                        <p:cTn id="34" dur="1" fill="hold">
                                          <p:stCondLst>
                                            <p:cond delay="0"/>
                                          </p:stCondLst>
                                        </p:cTn>
                                        <p:tgtEl>
                                          <p:spTgt spid="197"/>
                                        </p:tgtEl>
                                        <p:attrNameLst>
                                          <p:attrName>style.visibility</p:attrName>
                                        </p:attrNameLst>
                                      </p:cBhvr>
                                      <p:to>
                                        <p:strVal val="visible"/>
                                      </p:to>
                                    </p:set>
                                    <p:animEffect transition="in" filter="fade">
                                      <p:cBhvr>
                                        <p:cTn id="35" dur="1000"/>
                                        <p:tgtEl>
                                          <p:spTgt spid="197"/>
                                        </p:tgtEl>
                                      </p:cBhvr>
                                    </p:animEffect>
                                    <p:anim calcmode="lin" valueType="num">
                                      <p:cBhvr>
                                        <p:cTn id="36" dur="1000" fill="hold"/>
                                        <p:tgtEl>
                                          <p:spTgt spid="197"/>
                                        </p:tgtEl>
                                        <p:attrNameLst>
                                          <p:attrName>ppt_x</p:attrName>
                                        </p:attrNameLst>
                                      </p:cBhvr>
                                      <p:tavLst>
                                        <p:tav tm="0">
                                          <p:val>
                                            <p:strVal val="#ppt_x"/>
                                          </p:val>
                                        </p:tav>
                                        <p:tav tm="100000">
                                          <p:val>
                                            <p:strVal val="#ppt_x"/>
                                          </p:val>
                                        </p:tav>
                                      </p:tavLst>
                                    </p:anim>
                                    <p:anim calcmode="lin" valueType="num">
                                      <p:cBhvr>
                                        <p:cTn id="37" dur="1000" fill="hold"/>
                                        <p:tgtEl>
                                          <p:spTgt spid="197"/>
                                        </p:tgtEl>
                                        <p:attrNameLst>
                                          <p:attrName>ppt_y</p:attrName>
                                        </p:attrNameLst>
                                      </p:cBhvr>
                                      <p:tavLst>
                                        <p:tav tm="0">
                                          <p:val>
                                            <p:strVal val="#ppt_y+.1"/>
                                          </p:val>
                                        </p:tav>
                                        <p:tav tm="100000">
                                          <p:val>
                                            <p:strVal val="#ppt_y"/>
                                          </p:val>
                                        </p:tav>
                                      </p:tavLst>
                                    </p:anim>
                                  </p:childTnLst>
                                </p:cTn>
                              </p:par>
                              <p:par>
                                <p:cTn id="38" presetID="42" presetClass="entr" presetSubtype="0" fill="hold" nodeType="withEffect">
                                  <p:stCondLst>
                                    <p:cond delay="0"/>
                                  </p:stCondLst>
                                  <p:childTnLst>
                                    <p:set>
                                      <p:cBhvr>
                                        <p:cTn id="39" dur="1" fill="hold">
                                          <p:stCondLst>
                                            <p:cond delay="0"/>
                                          </p:stCondLst>
                                        </p:cTn>
                                        <p:tgtEl>
                                          <p:spTgt spid="200"/>
                                        </p:tgtEl>
                                        <p:attrNameLst>
                                          <p:attrName>style.visibility</p:attrName>
                                        </p:attrNameLst>
                                      </p:cBhvr>
                                      <p:to>
                                        <p:strVal val="visible"/>
                                      </p:to>
                                    </p:set>
                                    <p:animEffect transition="in" filter="fade">
                                      <p:cBhvr>
                                        <p:cTn id="40" dur="1000"/>
                                        <p:tgtEl>
                                          <p:spTgt spid="200"/>
                                        </p:tgtEl>
                                      </p:cBhvr>
                                    </p:animEffect>
                                    <p:anim calcmode="lin" valueType="num">
                                      <p:cBhvr>
                                        <p:cTn id="41" dur="1000" fill="hold"/>
                                        <p:tgtEl>
                                          <p:spTgt spid="200"/>
                                        </p:tgtEl>
                                        <p:attrNameLst>
                                          <p:attrName>ppt_x</p:attrName>
                                        </p:attrNameLst>
                                      </p:cBhvr>
                                      <p:tavLst>
                                        <p:tav tm="0">
                                          <p:val>
                                            <p:strVal val="#ppt_x"/>
                                          </p:val>
                                        </p:tav>
                                        <p:tav tm="100000">
                                          <p:val>
                                            <p:strVal val="#ppt_x"/>
                                          </p:val>
                                        </p:tav>
                                      </p:tavLst>
                                    </p:anim>
                                    <p:anim calcmode="lin" valueType="num">
                                      <p:cBhvr>
                                        <p:cTn id="42" dur="1000" fill="hold"/>
                                        <p:tgtEl>
                                          <p:spTgt spid="20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p:bldP spid="45"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xmlns="" id="{1769E8B0-DCCA-4233-954F-AC9345C8DC24}"/>
              </a:ext>
            </a:extLst>
          </p:cNvPr>
          <p:cNvGrpSpPr/>
          <p:nvPr/>
        </p:nvGrpSpPr>
        <p:grpSpPr>
          <a:xfrm>
            <a:off x="3486248" y="1660967"/>
            <a:ext cx="3656789" cy="485746"/>
            <a:chOff x="2952848" y="2038843"/>
            <a:chExt cx="3656789" cy="485746"/>
          </a:xfrm>
        </p:grpSpPr>
        <p:sp>
          <p:nvSpPr>
            <p:cNvPr id="8" name="MH_Number_1">
              <a:hlinkClick r:id="rId14" action="ppaction://hlinksldjump"/>
            </p:cNvPr>
            <p:cNvSpPr/>
            <p:nvPr>
              <p:custDataLst>
                <p:tags r:id="rId10"/>
              </p:custDataLst>
            </p:nvPr>
          </p:nvSpPr>
          <p:spPr>
            <a:xfrm flipH="1">
              <a:off x="2952848" y="2128031"/>
              <a:ext cx="609000" cy="337250"/>
            </a:xfrm>
            <a:custGeom>
              <a:avLst/>
              <a:gdLst>
                <a:gd name="connsiteX0" fmla="*/ 73025 w 693737"/>
                <a:gd name="connsiteY0" fmla="*/ 0 h 384175"/>
                <a:gd name="connsiteX1" fmla="*/ 0 w 693737"/>
                <a:gd name="connsiteY1" fmla="*/ 0 h 384175"/>
                <a:gd name="connsiteX2" fmla="*/ 0 w 693737"/>
                <a:gd name="connsiteY2" fmla="*/ 384175 h 384175"/>
                <a:gd name="connsiteX3" fmla="*/ 73025 w 693737"/>
                <a:gd name="connsiteY3" fmla="*/ 384175 h 384175"/>
                <a:gd name="connsiteX4" fmla="*/ 693737 w 693737"/>
                <a:gd name="connsiteY4" fmla="*/ 0 h 384175"/>
                <a:gd name="connsiteX5" fmla="*/ 138112 w 693737"/>
                <a:gd name="connsiteY5" fmla="*/ 0 h 384175"/>
                <a:gd name="connsiteX6" fmla="*/ 138112 w 693737"/>
                <a:gd name="connsiteY6" fmla="*/ 384175 h 384175"/>
                <a:gd name="connsiteX7" fmla="*/ 693737 w 693737"/>
                <a:gd name="connsiteY7" fmla="*/ 384175 h 384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93737" h="384175">
                  <a:moveTo>
                    <a:pt x="73025" y="0"/>
                  </a:moveTo>
                  <a:lnTo>
                    <a:pt x="0" y="0"/>
                  </a:lnTo>
                  <a:lnTo>
                    <a:pt x="0" y="384175"/>
                  </a:lnTo>
                  <a:lnTo>
                    <a:pt x="73025" y="384175"/>
                  </a:lnTo>
                  <a:close/>
                  <a:moveTo>
                    <a:pt x="693737" y="0"/>
                  </a:moveTo>
                  <a:lnTo>
                    <a:pt x="138112" y="0"/>
                  </a:lnTo>
                  <a:lnTo>
                    <a:pt x="138112" y="384175"/>
                  </a:lnTo>
                  <a:lnTo>
                    <a:pt x="693737" y="384175"/>
                  </a:lnTo>
                  <a:close/>
                </a:path>
              </a:pathLst>
            </a:custGeom>
            <a:solidFill>
              <a:srgbClr val="7CAFDE"/>
            </a:solidFill>
            <a:ln w="25400" cap="flat" cmpd="sng" algn="ctr">
              <a:noFill/>
              <a:prstDash val="solid"/>
            </a:ln>
            <a:effectLst/>
          </p:spPr>
          <p:txBody>
            <a:bodyPr wrap="square" lIns="0" tIns="0" rIns="144000" bIns="0" anchor="ctr">
              <a:noAutofit/>
            </a:bodyPr>
            <a:lstStyle/>
            <a:p>
              <a:pPr algn="ctr">
                <a:defRPr/>
              </a:pPr>
              <a:r>
                <a:rPr lang="en-US" altLang="zh-CN" sz="2000" kern="0" dirty="0">
                  <a:solidFill>
                    <a:sysClr val="window" lastClr="FFFFFF"/>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1</a:t>
              </a:r>
              <a:endParaRPr lang="zh-CN" altLang="en-US" sz="2000" kern="0" dirty="0">
                <a:solidFill>
                  <a:sysClr val="window" lastClr="FFFFFF"/>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6" name="MH_Entry_1">
              <a:hlinkClick r:id="rId14" action="ppaction://hlinksldjump"/>
            </p:cNvPr>
            <p:cNvSpPr/>
            <p:nvPr>
              <p:custDataLst>
                <p:tags r:id="rId11"/>
              </p:custDataLst>
            </p:nvPr>
          </p:nvSpPr>
          <p:spPr>
            <a:xfrm flipH="1">
              <a:off x="2952850" y="2038843"/>
              <a:ext cx="3656787" cy="485746"/>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solidFill>
              <a:srgbClr val="797DAA"/>
            </a:solidFill>
            <a:ln w="12700" cap="sq">
              <a:solidFill>
                <a:srgbClr val="7B91A1"/>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0" tIns="0" rIns="0" bIns="0" numCol="1" spcCol="0" rtlCol="0" fromWordArt="0" anchor="ctr" anchorCtr="0" forceAA="0" compatLnSpc="1">
              <a:prstTxWarp prst="textNoShape">
                <a:avLst/>
              </a:prstTxWarp>
              <a:normAutofit/>
            </a:bodyPr>
            <a:lstStyle/>
            <a:p>
              <a:pPr>
                <a:lnSpc>
                  <a:spcPct val="130000"/>
                </a:lnSpc>
              </a:pPr>
              <a:r>
                <a:rPr lang="zh-CN" altLang="en-US" sz="2000" dirty="0">
                  <a:solidFill>
                    <a:schemeClr val="tx1"/>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项目概况</a:t>
              </a:r>
              <a:endParaRPr lang="zh-CN" altLang="en-US" sz="2400" dirty="0">
                <a:solidFill>
                  <a:schemeClr val="tx1"/>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grpSp>
      <p:grpSp>
        <p:nvGrpSpPr>
          <p:cNvPr id="3" name="组合 2">
            <a:extLst>
              <a:ext uri="{FF2B5EF4-FFF2-40B4-BE49-F238E27FC236}">
                <a16:creationId xmlns:a16="http://schemas.microsoft.com/office/drawing/2014/main" xmlns="" id="{687B5DF3-35A9-44E3-B787-BA9FFAEE9A85}"/>
              </a:ext>
            </a:extLst>
          </p:cNvPr>
          <p:cNvGrpSpPr/>
          <p:nvPr/>
        </p:nvGrpSpPr>
        <p:grpSpPr>
          <a:xfrm>
            <a:off x="4120731" y="2789974"/>
            <a:ext cx="3656787" cy="485746"/>
            <a:chOff x="3587331" y="2810026"/>
            <a:chExt cx="3656787" cy="485746"/>
          </a:xfrm>
        </p:grpSpPr>
        <p:sp>
          <p:nvSpPr>
            <p:cNvPr id="16" name="MH_Number_2">
              <a:hlinkClick r:id="rId14" action="ppaction://hlinksldjump"/>
            </p:cNvPr>
            <p:cNvSpPr/>
            <p:nvPr>
              <p:custDataLst>
                <p:tags r:id="rId8"/>
              </p:custDataLst>
            </p:nvPr>
          </p:nvSpPr>
          <p:spPr>
            <a:xfrm>
              <a:off x="6635118" y="2899214"/>
              <a:ext cx="609000" cy="337250"/>
            </a:xfrm>
            <a:custGeom>
              <a:avLst/>
              <a:gdLst>
                <a:gd name="connsiteX0" fmla="*/ 73025 w 693737"/>
                <a:gd name="connsiteY0" fmla="*/ 0 h 384175"/>
                <a:gd name="connsiteX1" fmla="*/ 0 w 693737"/>
                <a:gd name="connsiteY1" fmla="*/ 0 h 384175"/>
                <a:gd name="connsiteX2" fmla="*/ 0 w 693737"/>
                <a:gd name="connsiteY2" fmla="*/ 384175 h 384175"/>
                <a:gd name="connsiteX3" fmla="*/ 73025 w 693737"/>
                <a:gd name="connsiteY3" fmla="*/ 384175 h 384175"/>
                <a:gd name="connsiteX4" fmla="*/ 693737 w 693737"/>
                <a:gd name="connsiteY4" fmla="*/ 0 h 384175"/>
                <a:gd name="connsiteX5" fmla="*/ 138112 w 693737"/>
                <a:gd name="connsiteY5" fmla="*/ 0 h 384175"/>
                <a:gd name="connsiteX6" fmla="*/ 138112 w 693737"/>
                <a:gd name="connsiteY6" fmla="*/ 384175 h 384175"/>
                <a:gd name="connsiteX7" fmla="*/ 693737 w 693737"/>
                <a:gd name="connsiteY7" fmla="*/ 384175 h 384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93737" h="384175">
                  <a:moveTo>
                    <a:pt x="73025" y="0"/>
                  </a:moveTo>
                  <a:lnTo>
                    <a:pt x="0" y="0"/>
                  </a:lnTo>
                  <a:lnTo>
                    <a:pt x="0" y="384175"/>
                  </a:lnTo>
                  <a:lnTo>
                    <a:pt x="73025" y="384175"/>
                  </a:lnTo>
                  <a:close/>
                  <a:moveTo>
                    <a:pt x="693737" y="0"/>
                  </a:moveTo>
                  <a:lnTo>
                    <a:pt x="138112" y="0"/>
                  </a:lnTo>
                  <a:lnTo>
                    <a:pt x="138112" y="384175"/>
                  </a:lnTo>
                  <a:lnTo>
                    <a:pt x="693737" y="384175"/>
                  </a:lnTo>
                  <a:close/>
                </a:path>
              </a:pathLst>
            </a:custGeom>
            <a:solidFill>
              <a:srgbClr val="3ABFC4"/>
            </a:solidFill>
            <a:ln w="25400" cap="flat" cmpd="sng" algn="ctr">
              <a:noFill/>
              <a:prstDash val="solid"/>
            </a:ln>
            <a:effectLst/>
          </p:spPr>
          <p:txBody>
            <a:bodyPr wrap="square" lIns="144000" tIns="0" rIns="0" bIns="0" anchor="ctr">
              <a:noAutofit/>
            </a:bodyPr>
            <a:lstStyle/>
            <a:p>
              <a:pPr algn="ctr">
                <a:defRPr/>
              </a:pPr>
              <a:r>
                <a:rPr lang="en-US" altLang="zh-CN" sz="2000" kern="0" dirty="0">
                  <a:solidFill>
                    <a:sysClr val="window" lastClr="FFFFFF"/>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2</a:t>
              </a:r>
              <a:endParaRPr lang="zh-CN" altLang="en-US" sz="2000" kern="0" dirty="0">
                <a:solidFill>
                  <a:sysClr val="window" lastClr="FFFFFF"/>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7" name="MH_Entry_2">
              <a:hlinkClick r:id="rId14" action="ppaction://hlinksldjump"/>
            </p:cNvPr>
            <p:cNvSpPr/>
            <p:nvPr>
              <p:custDataLst>
                <p:tags r:id="rId9"/>
              </p:custDataLst>
            </p:nvPr>
          </p:nvSpPr>
          <p:spPr>
            <a:xfrm>
              <a:off x="3587331" y="2810026"/>
              <a:ext cx="3656787" cy="485746"/>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solidFill>
              <a:srgbClr val="797DAA"/>
            </a:solidFill>
            <a:ln w="12700" cap="sq">
              <a:solidFill>
                <a:srgbClr val="7B91A1"/>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720000" bIns="0" numCol="1" spcCol="0" rtlCol="0" fromWordArt="0" anchor="ctr" anchorCtr="0" forceAA="0" compatLnSpc="1">
              <a:prstTxWarp prst="textNoShape">
                <a:avLst/>
              </a:prstTxWarp>
              <a:normAutofit/>
            </a:bodyPr>
            <a:lstStyle/>
            <a:p>
              <a:pPr algn="r">
                <a:lnSpc>
                  <a:spcPct val="130000"/>
                </a:lnSpc>
              </a:pPr>
              <a:r>
                <a:rPr lang="zh-CN" altLang="en-US" sz="2000" dirty="0">
                  <a:solidFill>
                    <a:schemeClr val="tx1"/>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市场透视</a:t>
              </a:r>
              <a:endParaRPr lang="zh-CN" altLang="en-US" sz="2400" dirty="0">
                <a:solidFill>
                  <a:schemeClr val="tx1"/>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grpSp>
      <p:grpSp>
        <p:nvGrpSpPr>
          <p:cNvPr id="4" name="组合 3">
            <a:extLst>
              <a:ext uri="{FF2B5EF4-FFF2-40B4-BE49-F238E27FC236}">
                <a16:creationId xmlns:a16="http://schemas.microsoft.com/office/drawing/2014/main" xmlns="" id="{C101A8A6-F123-4E88-8D63-134E9A21B774}"/>
              </a:ext>
            </a:extLst>
          </p:cNvPr>
          <p:cNvGrpSpPr/>
          <p:nvPr/>
        </p:nvGrpSpPr>
        <p:grpSpPr>
          <a:xfrm>
            <a:off x="3486248" y="3801787"/>
            <a:ext cx="3656789" cy="485746"/>
            <a:chOff x="2952848" y="3581209"/>
            <a:chExt cx="3656789" cy="485746"/>
          </a:xfrm>
        </p:grpSpPr>
        <p:sp>
          <p:nvSpPr>
            <p:cNvPr id="19" name="MH_Number_3">
              <a:hlinkClick r:id="rId14" action="ppaction://hlinksldjump"/>
            </p:cNvPr>
            <p:cNvSpPr/>
            <p:nvPr>
              <p:custDataLst>
                <p:tags r:id="rId6"/>
              </p:custDataLst>
            </p:nvPr>
          </p:nvSpPr>
          <p:spPr>
            <a:xfrm flipH="1">
              <a:off x="2952848" y="3670397"/>
              <a:ext cx="609000" cy="337250"/>
            </a:xfrm>
            <a:custGeom>
              <a:avLst/>
              <a:gdLst>
                <a:gd name="connsiteX0" fmla="*/ 73025 w 693737"/>
                <a:gd name="connsiteY0" fmla="*/ 0 h 384175"/>
                <a:gd name="connsiteX1" fmla="*/ 0 w 693737"/>
                <a:gd name="connsiteY1" fmla="*/ 0 h 384175"/>
                <a:gd name="connsiteX2" fmla="*/ 0 w 693737"/>
                <a:gd name="connsiteY2" fmla="*/ 384175 h 384175"/>
                <a:gd name="connsiteX3" fmla="*/ 73025 w 693737"/>
                <a:gd name="connsiteY3" fmla="*/ 384175 h 384175"/>
                <a:gd name="connsiteX4" fmla="*/ 693737 w 693737"/>
                <a:gd name="connsiteY4" fmla="*/ 0 h 384175"/>
                <a:gd name="connsiteX5" fmla="*/ 138112 w 693737"/>
                <a:gd name="connsiteY5" fmla="*/ 0 h 384175"/>
                <a:gd name="connsiteX6" fmla="*/ 138112 w 693737"/>
                <a:gd name="connsiteY6" fmla="*/ 384175 h 384175"/>
                <a:gd name="connsiteX7" fmla="*/ 693737 w 693737"/>
                <a:gd name="connsiteY7" fmla="*/ 384175 h 384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93737" h="384175">
                  <a:moveTo>
                    <a:pt x="73025" y="0"/>
                  </a:moveTo>
                  <a:lnTo>
                    <a:pt x="0" y="0"/>
                  </a:lnTo>
                  <a:lnTo>
                    <a:pt x="0" y="384175"/>
                  </a:lnTo>
                  <a:lnTo>
                    <a:pt x="73025" y="384175"/>
                  </a:lnTo>
                  <a:close/>
                  <a:moveTo>
                    <a:pt x="693737" y="0"/>
                  </a:moveTo>
                  <a:lnTo>
                    <a:pt x="138112" y="0"/>
                  </a:lnTo>
                  <a:lnTo>
                    <a:pt x="138112" y="384175"/>
                  </a:lnTo>
                  <a:lnTo>
                    <a:pt x="693737" y="384175"/>
                  </a:lnTo>
                  <a:close/>
                </a:path>
              </a:pathLst>
            </a:custGeom>
            <a:solidFill>
              <a:srgbClr val="7CAFDE"/>
            </a:solidFill>
            <a:ln w="25400" cap="flat" cmpd="sng" algn="ctr">
              <a:noFill/>
              <a:prstDash val="solid"/>
            </a:ln>
            <a:effectLst/>
          </p:spPr>
          <p:txBody>
            <a:bodyPr wrap="square" lIns="0" tIns="0" rIns="144000" bIns="0" anchor="ctr">
              <a:noAutofit/>
            </a:bodyPr>
            <a:lstStyle/>
            <a:p>
              <a:pPr algn="ctr">
                <a:defRPr/>
              </a:pPr>
              <a:r>
                <a:rPr lang="en-US" altLang="zh-CN" sz="2000" kern="0" dirty="0">
                  <a:solidFill>
                    <a:sysClr val="window" lastClr="FFFFFF"/>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3</a:t>
              </a:r>
              <a:endParaRPr lang="zh-CN" altLang="en-US" sz="2000" kern="0" dirty="0">
                <a:solidFill>
                  <a:sysClr val="window" lastClr="FFFFFF"/>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0" name="MH_Entry_3">
              <a:hlinkClick r:id="rId14" action="ppaction://hlinksldjump"/>
            </p:cNvPr>
            <p:cNvSpPr/>
            <p:nvPr>
              <p:custDataLst>
                <p:tags r:id="rId7"/>
              </p:custDataLst>
            </p:nvPr>
          </p:nvSpPr>
          <p:spPr>
            <a:xfrm flipH="1">
              <a:off x="2952850" y="3581209"/>
              <a:ext cx="3656787" cy="485746"/>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solidFill>
              <a:srgbClr val="797DAA"/>
            </a:solidFill>
            <a:ln w="12700" cap="sq">
              <a:solidFill>
                <a:srgbClr val="7B91A1"/>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0" tIns="0" rIns="0" bIns="0" numCol="1" spcCol="0" rtlCol="0" fromWordArt="0" anchor="ctr" anchorCtr="0" forceAA="0" compatLnSpc="1">
              <a:prstTxWarp prst="textNoShape">
                <a:avLst/>
              </a:prstTxWarp>
              <a:normAutofit/>
            </a:bodyPr>
            <a:lstStyle/>
            <a:p>
              <a:pPr>
                <a:lnSpc>
                  <a:spcPct val="130000"/>
                </a:lnSpc>
              </a:pPr>
              <a:r>
                <a:rPr lang="zh-CN" altLang="en-US" sz="2000" dirty="0">
                  <a:solidFill>
                    <a:schemeClr val="tx1"/>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整体规划</a:t>
              </a:r>
              <a:endParaRPr lang="zh-CN" altLang="en-US" sz="2400" dirty="0">
                <a:solidFill>
                  <a:schemeClr val="tx1"/>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grpSp>
      <p:grpSp>
        <p:nvGrpSpPr>
          <p:cNvPr id="5" name="组合 4">
            <a:extLst>
              <a:ext uri="{FF2B5EF4-FFF2-40B4-BE49-F238E27FC236}">
                <a16:creationId xmlns:a16="http://schemas.microsoft.com/office/drawing/2014/main" xmlns="" id="{D645B62C-1EF5-42E1-BA11-D6D47CDE3C92}"/>
              </a:ext>
            </a:extLst>
          </p:cNvPr>
          <p:cNvGrpSpPr/>
          <p:nvPr/>
        </p:nvGrpSpPr>
        <p:grpSpPr>
          <a:xfrm>
            <a:off x="4120731" y="4860650"/>
            <a:ext cx="3656787" cy="485746"/>
            <a:chOff x="3587331" y="4352392"/>
            <a:chExt cx="3656787" cy="485746"/>
          </a:xfrm>
        </p:grpSpPr>
        <p:sp>
          <p:nvSpPr>
            <p:cNvPr id="21" name="MH_Number_4">
              <a:hlinkClick r:id="rId14" action="ppaction://hlinksldjump"/>
            </p:cNvPr>
            <p:cNvSpPr/>
            <p:nvPr>
              <p:custDataLst>
                <p:tags r:id="rId4"/>
              </p:custDataLst>
            </p:nvPr>
          </p:nvSpPr>
          <p:spPr>
            <a:xfrm>
              <a:off x="6635118" y="4441580"/>
              <a:ext cx="609000" cy="337250"/>
            </a:xfrm>
            <a:custGeom>
              <a:avLst/>
              <a:gdLst>
                <a:gd name="connsiteX0" fmla="*/ 73025 w 693737"/>
                <a:gd name="connsiteY0" fmla="*/ 0 h 384175"/>
                <a:gd name="connsiteX1" fmla="*/ 0 w 693737"/>
                <a:gd name="connsiteY1" fmla="*/ 0 h 384175"/>
                <a:gd name="connsiteX2" fmla="*/ 0 w 693737"/>
                <a:gd name="connsiteY2" fmla="*/ 384175 h 384175"/>
                <a:gd name="connsiteX3" fmla="*/ 73025 w 693737"/>
                <a:gd name="connsiteY3" fmla="*/ 384175 h 384175"/>
                <a:gd name="connsiteX4" fmla="*/ 693737 w 693737"/>
                <a:gd name="connsiteY4" fmla="*/ 0 h 384175"/>
                <a:gd name="connsiteX5" fmla="*/ 138112 w 693737"/>
                <a:gd name="connsiteY5" fmla="*/ 0 h 384175"/>
                <a:gd name="connsiteX6" fmla="*/ 138112 w 693737"/>
                <a:gd name="connsiteY6" fmla="*/ 384175 h 384175"/>
                <a:gd name="connsiteX7" fmla="*/ 693737 w 693737"/>
                <a:gd name="connsiteY7" fmla="*/ 384175 h 384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93737" h="384175">
                  <a:moveTo>
                    <a:pt x="73025" y="0"/>
                  </a:moveTo>
                  <a:lnTo>
                    <a:pt x="0" y="0"/>
                  </a:lnTo>
                  <a:lnTo>
                    <a:pt x="0" y="384175"/>
                  </a:lnTo>
                  <a:lnTo>
                    <a:pt x="73025" y="384175"/>
                  </a:lnTo>
                  <a:close/>
                  <a:moveTo>
                    <a:pt x="693737" y="0"/>
                  </a:moveTo>
                  <a:lnTo>
                    <a:pt x="138112" y="0"/>
                  </a:lnTo>
                  <a:lnTo>
                    <a:pt x="138112" y="384175"/>
                  </a:lnTo>
                  <a:lnTo>
                    <a:pt x="693737" y="384175"/>
                  </a:lnTo>
                  <a:close/>
                </a:path>
              </a:pathLst>
            </a:custGeom>
            <a:solidFill>
              <a:srgbClr val="3ABFC4"/>
            </a:solidFill>
            <a:ln w="25400" cap="flat" cmpd="sng" algn="ctr">
              <a:noFill/>
              <a:prstDash val="solid"/>
            </a:ln>
            <a:effectLst/>
          </p:spPr>
          <p:txBody>
            <a:bodyPr wrap="square" lIns="144000" tIns="0" rIns="0" bIns="0" anchor="ctr">
              <a:noAutofit/>
            </a:bodyPr>
            <a:lstStyle/>
            <a:p>
              <a:pPr algn="ctr">
                <a:defRPr/>
              </a:pPr>
              <a:r>
                <a:rPr lang="en-US" altLang="zh-CN" sz="2000" kern="0" dirty="0">
                  <a:solidFill>
                    <a:sysClr val="window" lastClr="FFFFFF"/>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4</a:t>
              </a:r>
              <a:endParaRPr lang="zh-CN" altLang="en-US" sz="2000" kern="0" dirty="0">
                <a:solidFill>
                  <a:sysClr val="window" lastClr="FFFFFF"/>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2" name="MH_Entry_4">
              <a:hlinkClick r:id="rId14" action="ppaction://hlinksldjump"/>
            </p:cNvPr>
            <p:cNvSpPr/>
            <p:nvPr>
              <p:custDataLst>
                <p:tags r:id="rId5"/>
              </p:custDataLst>
            </p:nvPr>
          </p:nvSpPr>
          <p:spPr>
            <a:xfrm>
              <a:off x="3587331" y="4352392"/>
              <a:ext cx="3656787" cy="485746"/>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solidFill>
              <a:srgbClr val="797DAA"/>
            </a:solidFill>
            <a:ln w="12700" cap="sq">
              <a:solidFill>
                <a:srgbClr val="7B91A1"/>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720000" bIns="0" numCol="1" spcCol="0" rtlCol="0" fromWordArt="0" anchor="ctr" anchorCtr="0" forceAA="0" compatLnSpc="1">
              <a:prstTxWarp prst="textNoShape">
                <a:avLst/>
              </a:prstTxWarp>
              <a:normAutofit/>
            </a:bodyPr>
            <a:lstStyle/>
            <a:p>
              <a:pPr algn="r">
                <a:lnSpc>
                  <a:spcPct val="130000"/>
                </a:lnSpc>
              </a:pPr>
              <a:r>
                <a:rPr lang="zh-CN" altLang="en-US" sz="2000" dirty="0">
                  <a:solidFill>
                    <a:schemeClr val="tx1"/>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财务分析</a:t>
              </a:r>
              <a:endParaRPr lang="zh-CN" altLang="en-US" sz="2400" dirty="0">
                <a:solidFill>
                  <a:schemeClr val="tx1"/>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grpSp>
      <p:sp>
        <p:nvSpPr>
          <p:cNvPr id="24" name="MH_Others_1"/>
          <p:cNvSpPr/>
          <p:nvPr>
            <p:custDataLst>
              <p:tags r:id="rId2"/>
            </p:custDataLst>
          </p:nvPr>
        </p:nvSpPr>
        <p:spPr>
          <a:xfrm rot="16200000">
            <a:off x="7871407" y="2833554"/>
            <a:ext cx="2996333" cy="1012835"/>
          </a:xfrm>
          <a:prstGeom prst="rect">
            <a:avLst/>
          </a:prstGeom>
          <a:noFill/>
        </p:spPr>
        <p:txBody>
          <a:bodyPr wrap="none" anchor="ctr" anchorCtr="0">
            <a:noAutofit/>
          </a:bodyPr>
          <a:lstStyle/>
          <a:p>
            <a:pPr algn="ctr">
              <a:defRPr/>
            </a:pPr>
            <a:endParaRPr lang="en-US" altLang="zh-CN" sz="2800" spc="500" dirty="0">
              <a:solidFill>
                <a:schemeClr val="accent4">
                  <a:lumMod val="10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a:p>
            <a:pPr algn="ctr">
              <a:defRPr/>
            </a:pPr>
            <a:r>
              <a:rPr lang="en-US" altLang="zh-CN" sz="2800" spc="500" dirty="0">
                <a:solidFill>
                  <a:schemeClr val="accent4">
                    <a:lumMod val="10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CONTENTS</a:t>
            </a:r>
            <a:endParaRPr lang="zh-CN" altLang="en-US" sz="2800" spc="500" dirty="0">
              <a:solidFill>
                <a:schemeClr val="accent4">
                  <a:lumMod val="10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5" name="MH_Others_2"/>
          <p:cNvSpPr txBox="1">
            <a:spLocks noChangeArrowheads="1"/>
          </p:cNvSpPr>
          <p:nvPr>
            <p:custDataLst>
              <p:tags r:id="rId3"/>
            </p:custDataLst>
          </p:nvPr>
        </p:nvSpPr>
        <p:spPr bwMode="auto">
          <a:xfrm>
            <a:off x="9734693" y="2735136"/>
            <a:ext cx="557212" cy="1200329"/>
          </a:xfrm>
          <a:prstGeom prst="rect">
            <a:avLst/>
          </a:prstGeom>
          <a:solidFill>
            <a:schemeClr val="bg1"/>
          </a:solidFill>
          <a:ln>
            <a:noFill/>
          </a:ln>
          <a:extLst/>
        </p:spPr>
        <p:txBody>
          <a:bodyPr anchor="ctr" anchorCtr="0">
            <a:no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6000" dirty="0">
                <a:solidFill>
                  <a:schemeClr val="accent6">
                    <a:lumMod val="10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目录</a:t>
            </a:r>
          </a:p>
        </p:txBody>
      </p:sp>
      <p:sp>
        <p:nvSpPr>
          <p:cNvPr id="23" name="文本框 22" descr="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
            <a:extLst>
              <a:ext uri="{FF2B5EF4-FFF2-40B4-BE49-F238E27FC236}">
                <a16:creationId xmlns:a16="http://schemas.microsoft.com/office/drawing/2014/main" xmlns="" id="{46863DC6-69BA-4FE8-8562-ADB7C5CB4E9B}"/>
              </a:ext>
            </a:extLst>
          </p:cNvPr>
          <p:cNvSpPr txBox="1"/>
          <p:nvPr/>
        </p:nvSpPr>
        <p:spPr>
          <a:xfrm>
            <a:off x="4994469" y="3231839"/>
            <a:ext cx="2783049" cy="282385"/>
          </a:xfrm>
          <a:prstGeom prst="rect">
            <a:avLst/>
          </a:prstGeom>
          <a:noFill/>
        </p:spPr>
        <p:txBody>
          <a:bodyPr wrap="square" rtlCol="0">
            <a:spAutoFit/>
          </a:bodyPr>
          <a:lstStyle/>
          <a:p>
            <a:pPr algn="ctr">
              <a:lnSpc>
                <a:spcPct val="120000"/>
              </a:lnSpc>
            </a:pPr>
            <a:r>
              <a:rPr lang="zh-CN" altLang="en-US" sz="1100" dirty="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在这添加小标题在这添加小标题</a:t>
            </a:r>
            <a:endParaRPr lang="en-US" altLang="zh-CN" sz="1100" dirty="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6" name="文本框 25" descr="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
            <a:extLst>
              <a:ext uri="{FF2B5EF4-FFF2-40B4-BE49-F238E27FC236}">
                <a16:creationId xmlns:a16="http://schemas.microsoft.com/office/drawing/2014/main" xmlns="" id="{4287AF80-2604-4490-9CDE-F00AAD50BDB9}"/>
              </a:ext>
            </a:extLst>
          </p:cNvPr>
          <p:cNvSpPr txBox="1"/>
          <p:nvPr/>
        </p:nvSpPr>
        <p:spPr>
          <a:xfrm>
            <a:off x="3790747" y="4260578"/>
            <a:ext cx="2783049" cy="282385"/>
          </a:xfrm>
          <a:prstGeom prst="rect">
            <a:avLst/>
          </a:prstGeom>
          <a:noFill/>
        </p:spPr>
        <p:txBody>
          <a:bodyPr wrap="square" rtlCol="0">
            <a:spAutoFit/>
          </a:bodyPr>
          <a:lstStyle/>
          <a:p>
            <a:pPr algn="ctr">
              <a:lnSpc>
                <a:spcPct val="120000"/>
              </a:lnSpc>
            </a:pPr>
            <a:r>
              <a:rPr lang="zh-CN" altLang="en-US" sz="1100" dirty="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在这添加小标题在这添加小标题</a:t>
            </a:r>
            <a:endParaRPr lang="en-US" altLang="zh-CN" sz="1100" dirty="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7" name="文本框 26" descr="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
            <a:extLst>
              <a:ext uri="{FF2B5EF4-FFF2-40B4-BE49-F238E27FC236}">
                <a16:creationId xmlns:a16="http://schemas.microsoft.com/office/drawing/2014/main" xmlns="" id="{8BE225D1-509D-4545-A557-91FA3DCE0725}"/>
              </a:ext>
            </a:extLst>
          </p:cNvPr>
          <p:cNvSpPr txBox="1"/>
          <p:nvPr/>
        </p:nvSpPr>
        <p:spPr>
          <a:xfrm>
            <a:off x="4994468" y="5376276"/>
            <a:ext cx="2783049" cy="282385"/>
          </a:xfrm>
          <a:prstGeom prst="rect">
            <a:avLst/>
          </a:prstGeom>
          <a:noFill/>
        </p:spPr>
        <p:txBody>
          <a:bodyPr wrap="square" rtlCol="0">
            <a:spAutoFit/>
          </a:bodyPr>
          <a:lstStyle/>
          <a:p>
            <a:pPr algn="ctr">
              <a:lnSpc>
                <a:spcPct val="120000"/>
              </a:lnSpc>
            </a:pPr>
            <a:r>
              <a:rPr lang="zh-CN" altLang="en-US" sz="1100" dirty="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在这添加小标题在这添加小标题</a:t>
            </a:r>
            <a:endParaRPr lang="en-US" altLang="zh-CN" sz="1100" dirty="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9" name="文本框 28" descr="e7d195523061f1c066b244f4f0640bbcf3715a5d8e4c1f9c0CC89F802DB1C6DCEED83B96BD2FE003EF101F1D2A7FDAC955EBEE173D2520FDFAE65A13FA12EC6F1609809A21EAC5BB0195E08AA6A710E6248429B268CDE7E0F88F10A96895837156FB42290AC6FF6844AC8D7BC66D84E1A375D7292B4D3C92710E9760418CBD08A66F9A20065CD769C6E57D7D5753DF6E">
            <a:extLst>
              <a:ext uri="{FF2B5EF4-FFF2-40B4-BE49-F238E27FC236}">
                <a16:creationId xmlns:a16="http://schemas.microsoft.com/office/drawing/2014/main" xmlns="" id="{AF4D4E51-157F-4C0E-9A70-74BD6340348A}"/>
              </a:ext>
            </a:extLst>
          </p:cNvPr>
          <p:cNvSpPr txBox="1"/>
          <p:nvPr/>
        </p:nvSpPr>
        <p:spPr>
          <a:xfrm>
            <a:off x="3790746" y="2189902"/>
            <a:ext cx="2783049" cy="282385"/>
          </a:xfrm>
          <a:prstGeom prst="rect">
            <a:avLst/>
          </a:prstGeom>
          <a:noFill/>
        </p:spPr>
        <p:txBody>
          <a:bodyPr wrap="square" rtlCol="0">
            <a:spAutoFit/>
          </a:bodyPr>
          <a:lstStyle/>
          <a:p>
            <a:pPr algn="ctr">
              <a:lnSpc>
                <a:spcPct val="120000"/>
              </a:lnSpc>
            </a:pPr>
            <a:r>
              <a:rPr lang="zh-CN" altLang="en-US" sz="1100" dirty="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在这添加小标题在这添加小标题</a:t>
            </a:r>
            <a:endParaRPr lang="en-US" altLang="zh-CN" sz="1100" dirty="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pic>
        <p:nvPicPr>
          <p:cNvPr id="28" name="图片 27"/>
          <p:cNvPicPr>
            <a:picLocks noChangeAspect="1"/>
          </p:cNvPicPr>
          <p:nvPr/>
        </p:nvPicPr>
        <p:blipFill rotWithShape="1">
          <a:blip r:embed="rId15" cstate="print">
            <a:extLst>
              <a:ext uri="{28A0092B-C50C-407E-A947-70E740481C1C}">
                <a14:useLocalDpi xmlns:a14="http://schemas.microsoft.com/office/drawing/2010/main" val="0"/>
              </a:ext>
            </a:extLst>
          </a:blip>
          <a:srcRect l="67916"/>
          <a:stretch/>
        </p:blipFill>
        <p:spPr>
          <a:xfrm>
            <a:off x="-506102" y="3527305"/>
            <a:ext cx="3083743" cy="7036509"/>
          </a:xfrm>
          <a:prstGeom prst="rect">
            <a:avLst/>
          </a:prstGeom>
        </p:spPr>
      </p:pic>
      <p:pic>
        <p:nvPicPr>
          <p:cNvPr id="30" name="图片 29"/>
          <p:cNvPicPr>
            <a:picLocks noChangeAspect="1"/>
          </p:cNvPicPr>
          <p:nvPr/>
        </p:nvPicPr>
        <p:blipFill rotWithShape="1">
          <a:blip r:embed="rId15" cstate="print">
            <a:extLst>
              <a:ext uri="{28A0092B-C50C-407E-A947-70E740481C1C}">
                <a14:useLocalDpi xmlns:a14="http://schemas.microsoft.com/office/drawing/2010/main" val="0"/>
              </a:ext>
            </a:extLst>
          </a:blip>
          <a:srcRect r="67978"/>
          <a:stretch/>
        </p:blipFill>
        <p:spPr>
          <a:xfrm>
            <a:off x="9832874" y="-4889796"/>
            <a:ext cx="3077858" cy="7036509"/>
          </a:xfrm>
          <a:prstGeom prst="rect">
            <a:avLst/>
          </a:prstGeom>
        </p:spPr>
      </p:pic>
    </p:spTree>
    <p:custDataLst>
      <p:tags r:id="rId1"/>
    </p:custDataLst>
    <p:extLst>
      <p:ext uri="{BB962C8B-B14F-4D97-AF65-F5344CB8AC3E}">
        <p14:creationId xmlns:p14="http://schemas.microsoft.com/office/powerpoint/2010/main" val="77304973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14:presetBounceEnd="40000">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14:bounceEnd="40000">
                                          <p:cBhvr additive="base">
                                            <p:cTn id="7" dur="1000" fill="hold"/>
                                            <p:tgtEl>
                                              <p:spTgt spid="28"/>
                                            </p:tgtEl>
                                            <p:attrNameLst>
                                              <p:attrName>ppt_x</p:attrName>
                                            </p:attrNameLst>
                                          </p:cBhvr>
                                          <p:tavLst>
                                            <p:tav tm="0">
                                              <p:val>
                                                <p:strVal val="#ppt_x"/>
                                              </p:val>
                                            </p:tav>
                                            <p:tav tm="100000">
                                              <p:val>
                                                <p:strVal val="#ppt_x"/>
                                              </p:val>
                                            </p:tav>
                                          </p:tavLst>
                                        </p:anim>
                                        <p:anim calcmode="lin" valueType="num" p14:bounceEnd="40000">
                                          <p:cBhvr additive="base">
                                            <p:cTn id="8" dur="1000" fill="hold"/>
                                            <p:tgtEl>
                                              <p:spTgt spid="28"/>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14:presetBounceEnd="40000">
                                      <p:stCondLst>
                                        <p:cond delay="0"/>
                                      </p:stCondLst>
                                      <p:childTnLst>
                                        <p:set>
                                          <p:cBhvr>
                                            <p:cTn id="10" dur="1" fill="hold">
                                              <p:stCondLst>
                                                <p:cond delay="0"/>
                                              </p:stCondLst>
                                            </p:cTn>
                                            <p:tgtEl>
                                              <p:spTgt spid="30"/>
                                            </p:tgtEl>
                                            <p:attrNameLst>
                                              <p:attrName>style.visibility</p:attrName>
                                            </p:attrNameLst>
                                          </p:cBhvr>
                                          <p:to>
                                            <p:strVal val="visible"/>
                                          </p:to>
                                        </p:set>
                                        <p:anim calcmode="lin" valueType="num" p14:bounceEnd="40000">
                                          <p:cBhvr additive="base">
                                            <p:cTn id="11" dur="1000" fill="hold"/>
                                            <p:tgtEl>
                                              <p:spTgt spid="30"/>
                                            </p:tgtEl>
                                            <p:attrNameLst>
                                              <p:attrName>ppt_x</p:attrName>
                                            </p:attrNameLst>
                                          </p:cBhvr>
                                          <p:tavLst>
                                            <p:tav tm="0">
                                              <p:val>
                                                <p:strVal val="#ppt_x"/>
                                              </p:val>
                                            </p:tav>
                                            <p:tav tm="100000">
                                              <p:val>
                                                <p:strVal val="#ppt_x"/>
                                              </p:val>
                                            </p:tav>
                                          </p:tavLst>
                                        </p:anim>
                                        <p:anim calcmode="lin" valueType="num" p14:bounceEnd="40000">
                                          <p:cBhvr additive="base">
                                            <p:cTn id="12" dur="1000" fill="hold"/>
                                            <p:tgtEl>
                                              <p:spTgt spid="30"/>
                                            </p:tgtEl>
                                            <p:attrNameLst>
                                              <p:attrName>ppt_y</p:attrName>
                                            </p:attrNameLst>
                                          </p:cBhvr>
                                          <p:tavLst>
                                            <p:tav tm="0">
                                              <p:val>
                                                <p:strVal val="0-#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24"/>
                                            </p:tgtEl>
                                            <p:attrNameLst>
                                              <p:attrName>style.visibility</p:attrName>
                                            </p:attrNameLst>
                                          </p:cBhvr>
                                          <p:to>
                                            <p:strVal val="visible"/>
                                          </p:to>
                                        </p:set>
                                        <p:anim calcmode="lin" valueType="num">
                                          <p:cBhvr additive="base">
                                            <p:cTn id="17" dur="250"/>
                                            <p:tgtEl>
                                              <p:spTgt spid="24"/>
                                            </p:tgtEl>
                                            <p:attrNameLst>
                                              <p:attrName>ppt_y</p:attrName>
                                            </p:attrNameLst>
                                          </p:cBhvr>
                                          <p:tavLst>
                                            <p:tav tm="0">
                                              <p:val>
                                                <p:strVal val="#ppt_y+#ppt_h*1.125000"/>
                                              </p:val>
                                            </p:tav>
                                            <p:tav tm="100000">
                                              <p:val>
                                                <p:strVal val="#ppt_y"/>
                                              </p:val>
                                            </p:tav>
                                          </p:tavLst>
                                        </p:anim>
                                        <p:animEffect transition="in" filter="wipe(up)">
                                          <p:cBhvr>
                                            <p:cTn id="18" dur="250"/>
                                            <p:tgtEl>
                                              <p:spTgt spid="24"/>
                                            </p:tgtEl>
                                          </p:cBhvr>
                                        </p:animEffect>
                                      </p:childTnLst>
                                    </p:cTn>
                                  </p:par>
                                  <p:par>
                                    <p:cTn id="19" presetID="12" presetClass="entr" presetSubtype="4" fill="hold" grpId="0" nodeType="withEffect">
                                      <p:stCondLst>
                                        <p:cond delay="0"/>
                                      </p:stCondLst>
                                      <p:childTnLst>
                                        <p:set>
                                          <p:cBhvr>
                                            <p:cTn id="20" dur="1" fill="hold">
                                              <p:stCondLst>
                                                <p:cond delay="0"/>
                                              </p:stCondLst>
                                            </p:cTn>
                                            <p:tgtEl>
                                              <p:spTgt spid="25"/>
                                            </p:tgtEl>
                                            <p:attrNameLst>
                                              <p:attrName>style.visibility</p:attrName>
                                            </p:attrNameLst>
                                          </p:cBhvr>
                                          <p:to>
                                            <p:strVal val="visible"/>
                                          </p:to>
                                        </p:set>
                                        <p:anim calcmode="lin" valueType="num">
                                          <p:cBhvr additive="base">
                                            <p:cTn id="21" dur="250"/>
                                            <p:tgtEl>
                                              <p:spTgt spid="25"/>
                                            </p:tgtEl>
                                            <p:attrNameLst>
                                              <p:attrName>ppt_y</p:attrName>
                                            </p:attrNameLst>
                                          </p:cBhvr>
                                          <p:tavLst>
                                            <p:tav tm="0">
                                              <p:val>
                                                <p:strVal val="#ppt_y+#ppt_h*1.125000"/>
                                              </p:val>
                                            </p:tav>
                                            <p:tav tm="100000">
                                              <p:val>
                                                <p:strVal val="#ppt_y"/>
                                              </p:val>
                                            </p:tav>
                                          </p:tavLst>
                                        </p:anim>
                                        <p:animEffect transition="in" filter="wipe(up)">
                                          <p:cBhvr>
                                            <p:cTn id="22" dur="250"/>
                                            <p:tgtEl>
                                              <p:spTgt spid="25"/>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8"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 calcmode="lin" valueType="num">
                                          <p:cBhvr additive="base">
                                            <p:cTn id="27" dur="250"/>
                                            <p:tgtEl>
                                              <p:spTgt spid="2"/>
                                            </p:tgtEl>
                                            <p:attrNameLst>
                                              <p:attrName>ppt_x</p:attrName>
                                            </p:attrNameLst>
                                          </p:cBhvr>
                                          <p:tavLst>
                                            <p:tav tm="0">
                                              <p:val>
                                                <p:strVal val="#ppt_x-#ppt_w*1.125000"/>
                                              </p:val>
                                            </p:tav>
                                            <p:tav tm="100000">
                                              <p:val>
                                                <p:strVal val="#ppt_x"/>
                                              </p:val>
                                            </p:tav>
                                          </p:tavLst>
                                        </p:anim>
                                        <p:animEffect transition="in" filter="wipe(right)">
                                          <p:cBhvr>
                                            <p:cTn id="28" dur="250"/>
                                            <p:tgtEl>
                                              <p:spTgt spid="2"/>
                                            </p:tgtEl>
                                          </p:cBhvr>
                                        </p:animEffect>
                                      </p:childTnLst>
                                    </p:cTn>
                                  </p:par>
                                </p:childTnLst>
                              </p:cTn>
                            </p:par>
                          </p:childTnLst>
                        </p:cTn>
                      </p:par>
                      <p:par>
                        <p:cTn id="29" fill="hold">
                          <p:stCondLst>
                            <p:cond delay="indefinite"/>
                          </p:stCondLst>
                          <p:childTnLst>
                            <p:par>
                              <p:cTn id="30" fill="hold">
                                <p:stCondLst>
                                  <p:cond delay="0"/>
                                </p:stCondLst>
                                <p:childTnLst>
                                  <p:par>
                                    <p:cTn id="31" presetID="12" presetClass="entr" presetSubtype="2" fill="hold" nodeType="clickEffect">
                                      <p:stCondLst>
                                        <p:cond delay="0"/>
                                      </p:stCondLst>
                                      <p:childTnLst>
                                        <p:set>
                                          <p:cBhvr>
                                            <p:cTn id="32" dur="1" fill="hold">
                                              <p:stCondLst>
                                                <p:cond delay="0"/>
                                              </p:stCondLst>
                                            </p:cTn>
                                            <p:tgtEl>
                                              <p:spTgt spid="3"/>
                                            </p:tgtEl>
                                            <p:attrNameLst>
                                              <p:attrName>style.visibility</p:attrName>
                                            </p:attrNameLst>
                                          </p:cBhvr>
                                          <p:to>
                                            <p:strVal val="visible"/>
                                          </p:to>
                                        </p:set>
                                        <p:anim calcmode="lin" valueType="num">
                                          <p:cBhvr additive="base">
                                            <p:cTn id="33" dur="250"/>
                                            <p:tgtEl>
                                              <p:spTgt spid="3"/>
                                            </p:tgtEl>
                                            <p:attrNameLst>
                                              <p:attrName>ppt_x</p:attrName>
                                            </p:attrNameLst>
                                          </p:cBhvr>
                                          <p:tavLst>
                                            <p:tav tm="0">
                                              <p:val>
                                                <p:strVal val="#ppt_x+#ppt_w*1.125000"/>
                                              </p:val>
                                            </p:tav>
                                            <p:tav tm="100000">
                                              <p:val>
                                                <p:strVal val="#ppt_x"/>
                                              </p:val>
                                            </p:tav>
                                          </p:tavLst>
                                        </p:anim>
                                        <p:animEffect transition="in" filter="wipe(left)">
                                          <p:cBhvr>
                                            <p:cTn id="34" dur="250"/>
                                            <p:tgtEl>
                                              <p:spTgt spid="3"/>
                                            </p:tgtEl>
                                          </p:cBhvr>
                                        </p:animEffect>
                                      </p:childTnLst>
                                    </p:cTn>
                                  </p:par>
                                </p:childTnLst>
                              </p:cTn>
                            </p:par>
                          </p:childTnLst>
                        </p:cTn>
                      </p:par>
                      <p:par>
                        <p:cTn id="35" fill="hold">
                          <p:stCondLst>
                            <p:cond delay="indefinite"/>
                          </p:stCondLst>
                          <p:childTnLst>
                            <p:par>
                              <p:cTn id="36" fill="hold">
                                <p:stCondLst>
                                  <p:cond delay="0"/>
                                </p:stCondLst>
                                <p:childTnLst>
                                  <p:par>
                                    <p:cTn id="37" presetID="12" presetClass="entr" presetSubtype="8" fill="hold" nodeType="click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250"/>
                                            <p:tgtEl>
                                              <p:spTgt spid="4"/>
                                            </p:tgtEl>
                                            <p:attrNameLst>
                                              <p:attrName>ppt_x</p:attrName>
                                            </p:attrNameLst>
                                          </p:cBhvr>
                                          <p:tavLst>
                                            <p:tav tm="0">
                                              <p:val>
                                                <p:strVal val="#ppt_x-#ppt_w*1.125000"/>
                                              </p:val>
                                            </p:tav>
                                            <p:tav tm="100000">
                                              <p:val>
                                                <p:strVal val="#ppt_x"/>
                                              </p:val>
                                            </p:tav>
                                          </p:tavLst>
                                        </p:anim>
                                        <p:animEffect transition="in" filter="wipe(right)">
                                          <p:cBhvr>
                                            <p:cTn id="40" dur="250"/>
                                            <p:tgtEl>
                                              <p:spTgt spid="4"/>
                                            </p:tgtEl>
                                          </p:cBhvr>
                                        </p:animEffect>
                                      </p:childTnLst>
                                    </p:cTn>
                                  </p:par>
                                </p:childTnLst>
                              </p:cTn>
                            </p:par>
                          </p:childTnLst>
                        </p:cTn>
                      </p:par>
                      <p:par>
                        <p:cTn id="41" fill="hold">
                          <p:stCondLst>
                            <p:cond delay="indefinite"/>
                          </p:stCondLst>
                          <p:childTnLst>
                            <p:par>
                              <p:cTn id="42" fill="hold">
                                <p:stCondLst>
                                  <p:cond delay="0"/>
                                </p:stCondLst>
                                <p:childTnLst>
                                  <p:par>
                                    <p:cTn id="43" presetID="12" presetClass="entr" presetSubtype="2" fill="hold" nodeType="clickEffect">
                                      <p:stCondLst>
                                        <p:cond delay="0"/>
                                      </p:stCondLst>
                                      <p:childTnLst>
                                        <p:set>
                                          <p:cBhvr>
                                            <p:cTn id="44" dur="1" fill="hold">
                                              <p:stCondLst>
                                                <p:cond delay="0"/>
                                              </p:stCondLst>
                                            </p:cTn>
                                            <p:tgtEl>
                                              <p:spTgt spid="5"/>
                                            </p:tgtEl>
                                            <p:attrNameLst>
                                              <p:attrName>style.visibility</p:attrName>
                                            </p:attrNameLst>
                                          </p:cBhvr>
                                          <p:to>
                                            <p:strVal val="visible"/>
                                          </p:to>
                                        </p:set>
                                        <p:anim calcmode="lin" valueType="num">
                                          <p:cBhvr additive="base">
                                            <p:cTn id="45" dur="250"/>
                                            <p:tgtEl>
                                              <p:spTgt spid="5"/>
                                            </p:tgtEl>
                                            <p:attrNameLst>
                                              <p:attrName>ppt_x</p:attrName>
                                            </p:attrNameLst>
                                          </p:cBhvr>
                                          <p:tavLst>
                                            <p:tav tm="0">
                                              <p:val>
                                                <p:strVal val="#ppt_x+#ppt_w*1.125000"/>
                                              </p:val>
                                            </p:tav>
                                            <p:tav tm="100000">
                                              <p:val>
                                                <p:strVal val="#ppt_x"/>
                                              </p:val>
                                            </p:tav>
                                          </p:tavLst>
                                        </p:anim>
                                        <p:animEffect transition="in" filter="wipe(left)">
                                          <p:cBhvr>
                                            <p:cTn id="46" dur="250"/>
                                            <p:tgtEl>
                                              <p:spTgt spid="5"/>
                                            </p:tgtEl>
                                          </p:cBhvr>
                                        </p:animEffect>
                                      </p:childTnLst>
                                    </p:cTn>
                                  </p:par>
                                </p:childTnLst>
                              </p:cTn>
                            </p:par>
                          </p:childTnLst>
                        </p:cTn>
                      </p:par>
                      <p:par>
                        <p:cTn id="47" fill="hold">
                          <p:stCondLst>
                            <p:cond delay="indefinite"/>
                          </p:stCondLst>
                          <p:childTnLst>
                            <p:par>
                              <p:cTn id="48" fill="hold">
                                <p:stCondLst>
                                  <p:cond delay="0"/>
                                </p:stCondLst>
                                <p:childTnLst>
                                  <p:par>
                                    <p:cTn id="49" presetID="12" presetClass="entr" presetSubtype="4" fill="hold" grpId="0" nodeType="clickEffect">
                                      <p:stCondLst>
                                        <p:cond delay="0"/>
                                      </p:stCondLst>
                                      <p:childTnLst>
                                        <p:set>
                                          <p:cBhvr>
                                            <p:cTn id="50" dur="1" fill="hold">
                                              <p:stCondLst>
                                                <p:cond delay="0"/>
                                              </p:stCondLst>
                                            </p:cTn>
                                            <p:tgtEl>
                                              <p:spTgt spid="29"/>
                                            </p:tgtEl>
                                            <p:attrNameLst>
                                              <p:attrName>style.visibility</p:attrName>
                                            </p:attrNameLst>
                                          </p:cBhvr>
                                          <p:to>
                                            <p:strVal val="visible"/>
                                          </p:to>
                                        </p:set>
                                        <p:anim calcmode="lin" valueType="num">
                                          <p:cBhvr additive="base">
                                            <p:cTn id="51" dur="250"/>
                                            <p:tgtEl>
                                              <p:spTgt spid="29"/>
                                            </p:tgtEl>
                                            <p:attrNameLst>
                                              <p:attrName>ppt_y</p:attrName>
                                            </p:attrNameLst>
                                          </p:cBhvr>
                                          <p:tavLst>
                                            <p:tav tm="0">
                                              <p:val>
                                                <p:strVal val="#ppt_y+#ppt_h*1.125000"/>
                                              </p:val>
                                            </p:tav>
                                            <p:tav tm="100000">
                                              <p:val>
                                                <p:strVal val="#ppt_y"/>
                                              </p:val>
                                            </p:tav>
                                          </p:tavLst>
                                        </p:anim>
                                        <p:animEffect transition="in" filter="wipe(up)">
                                          <p:cBhvr>
                                            <p:cTn id="52" dur="250"/>
                                            <p:tgtEl>
                                              <p:spTgt spid="29"/>
                                            </p:tgtEl>
                                          </p:cBhvr>
                                        </p:animEffect>
                                      </p:childTnLst>
                                    </p:cTn>
                                  </p:par>
                                </p:childTnLst>
                              </p:cTn>
                            </p:par>
                          </p:childTnLst>
                        </p:cTn>
                      </p:par>
                      <p:par>
                        <p:cTn id="53" fill="hold">
                          <p:stCondLst>
                            <p:cond delay="indefinite"/>
                          </p:stCondLst>
                          <p:childTnLst>
                            <p:par>
                              <p:cTn id="54" fill="hold">
                                <p:stCondLst>
                                  <p:cond delay="0"/>
                                </p:stCondLst>
                                <p:childTnLst>
                                  <p:par>
                                    <p:cTn id="55" presetID="12" presetClass="entr" presetSubtype="4" fill="hold" grpId="0" nodeType="clickEffect">
                                      <p:stCondLst>
                                        <p:cond delay="0"/>
                                      </p:stCondLst>
                                      <p:childTnLst>
                                        <p:set>
                                          <p:cBhvr>
                                            <p:cTn id="56" dur="1" fill="hold">
                                              <p:stCondLst>
                                                <p:cond delay="0"/>
                                              </p:stCondLst>
                                            </p:cTn>
                                            <p:tgtEl>
                                              <p:spTgt spid="23"/>
                                            </p:tgtEl>
                                            <p:attrNameLst>
                                              <p:attrName>style.visibility</p:attrName>
                                            </p:attrNameLst>
                                          </p:cBhvr>
                                          <p:to>
                                            <p:strVal val="visible"/>
                                          </p:to>
                                        </p:set>
                                        <p:anim calcmode="lin" valueType="num">
                                          <p:cBhvr additive="base">
                                            <p:cTn id="57" dur="250"/>
                                            <p:tgtEl>
                                              <p:spTgt spid="23"/>
                                            </p:tgtEl>
                                            <p:attrNameLst>
                                              <p:attrName>ppt_y</p:attrName>
                                            </p:attrNameLst>
                                          </p:cBhvr>
                                          <p:tavLst>
                                            <p:tav tm="0">
                                              <p:val>
                                                <p:strVal val="#ppt_y+#ppt_h*1.125000"/>
                                              </p:val>
                                            </p:tav>
                                            <p:tav tm="100000">
                                              <p:val>
                                                <p:strVal val="#ppt_y"/>
                                              </p:val>
                                            </p:tav>
                                          </p:tavLst>
                                        </p:anim>
                                        <p:animEffect transition="in" filter="wipe(up)">
                                          <p:cBhvr>
                                            <p:cTn id="58" dur="250"/>
                                            <p:tgtEl>
                                              <p:spTgt spid="23"/>
                                            </p:tgtEl>
                                          </p:cBhvr>
                                        </p:animEffect>
                                      </p:childTnLst>
                                    </p:cTn>
                                  </p:par>
                                </p:childTnLst>
                              </p:cTn>
                            </p:par>
                          </p:childTnLst>
                        </p:cTn>
                      </p:par>
                      <p:par>
                        <p:cTn id="59" fill="hold">
                          <p:stCondLst>
                            <p:cond delay="indefinite"/>
                          </p:stCondLst>
                          <p:childTnLst>
                            <p:par>
                              <p:cTn id="60" fill="hold">
                                <p:stCondLst>
                                  <p:cond delay="0"/>
                                </p:stCondLst>
                                <p:childTnLst>
                                  <p:par>
                                    <p:cTn id="61" presetID="12" presetClass="entr" presetSubtype="4" fill="hold" grpId="0" nodeType="clickEffect">
                                      <p:stCondLst>
                                        <p:cond delay="0"/>
                                      </p:stCondLst>
                                      <p:childTnLst>
                                        <p:set>
                                          <p:cBhvr>
                                            <p:cTn id="62" dur="1" fill="hold">
                                              <p:stCondLst>
                                                <p:cond delay="0"/>
                                              </p:stCondLst>
                                            </p:cTn>
                                            <p:tgtEl>
                                              <p:spTgt spid="26"/>
                                            </p:tgtEl>
                                            <p:attrNameLst>
                                              <p:attrName>style.visibility</p:attrName>
                                            </p:attrNameLst>
                                          </p:cBhvr>
                                          <p:to>
                                            <p:strVal val="visible"/>
                                          </p:to>
                                        </p:set>
                                        <p:anim calcmode="lin" valueType="num">
                                          <p:cBhvr additive="base">
                                            <p:cTn id="63" dur="250"/>
                                            <p:tgtEl>
                                              <p:spTgt spid="26"/>
                                            </p:tgtEl>
                                            <p:attrNameLst>
                                              <p:attrName>ppt_y</p:attrName>
                                            </p:attrNameLst>
                                          </p:cBhvr>
                                          <p:tavLst>
                                            <p:tav tm="0">
                                              <p:val>
                                                <p:strVal val="#ppt_y+#ppt_h*1.125000"/>
                                              </p:val>
                                            </p:tav>
                                            <p:tav tm="100000">
                                              <p:val>
                                                <p:strVal val="#ppt_y"/>
                                              </p:val>
                                            </p:tav>
                                          </p:tavLst>
                                        </p:anim>
                                        <p:animEffect transition="in" filter="wipe(up)">
                                          <p:cBhvr>
                                            <p:cTn id="64" dur="250"/>
                                            <p:tgtEl>
                                              <p:spTgt spid="26"/>
                                            </p:tgtEl>
                                          </p:cBhvr>
                                        </p:animEffect>
                                      </p:childTnLst>
                                    </p:cTn>
                                  </p:par>
                                </p:childTnLst>
                              </p:cTn>
                            </p:par>
                          </p:childTnLst>
                        </p:cTn>
                      </p:par>
                      <p:par>
                        <p:cTn id="65" fill="hold">
                          <p:stCondLst>
                            <p:cond delay="indefinite"/>
                          </p:stCondLst>
                          <p:childTnLst>
                            <p:par>
                              <p:cTn id="66" fill="hold">
                                <p:stCondLst>
                                  <p:cond delay="0"/>
                                </p:stCondLst>
                                <p:childTnLst>
                                  <p:par>
                                    <p:cTn id="67" presetID="12" presetClass="entr" presetSubtype="4" fill="hold" grpId="0" nodeType="clickEffect">
                                      <p:stCondLst>
                                        <p:cond delay="0"/>
                                      </p:stCondLst>
                                      <p:childTnLst>
                                        <p:set>
                                          <p:cBhvr>
                                            <p:cTn id="68" dur="1" fill="hold">
                                              <p:stCondLst>
                                                <p:cond delay="0"/>
                                              </p:stCondLst>
                                            </p:cTn>
                                            <p:tgtEl>
                                              <p:spTgt spid="27"/>
                                            </p:tgtEl>
                                            <p:attrNameLst>
                                              <p:attrName>style.visibility</p:attrName>
                                            </p:attrNameLst>
                                          </p:cBhvr>
                                          <p:to>
                                            <p:strVal val="visible"/>
                                          </p:to>
                                        </p:set>
                                        <p:anim calcmode="lin" valueType="num">
                                          <p:cBhvr additive="base">
                                            <p:cTn id="69" dur="250"/>
                                            <p:tgtEl>
                                              <p:spTgt spid="27"/>
                                            </p:tgtEl>
                                            <p:attrNameLst>
                                              <p:attrName>ppt_y</p:attrName>
                                            </p:attrNameLst>
                                          </p:cBhvr>
                                          <p:tavLst>
                                            <p:tav tm="0">
                                              <p:val>
                                                <p:strVal val="#ppt_y+#ppt_h*1.125000"/>
                                              </p:val>
                                            </p:tav>
                                            <p:tav tm="100000">
                                              <p:val>
                                                <p:strVal val="#ppt_y"/>
                                              </p:val>
                                            </p:tav>
                                          </p:tavLst>
                                        </p:anim>
                                        <p:animEffect transition="in" filter="wipe(up)">
                                          <p:cBhvr>
                                            <p:cTn id="70" dur="25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animBg="1"/>
          <p:bldP spid="23" grpId="0"/>
          <p:bldP spid="26" grpId="0"/>
          <p:bldP spid="27" grpId="0"/>
          <p:bldP spid="29"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1000" fill="hold"/>
                                            <p:tgtEl>
                                              <p:spTgt spid="28"/>
                                            </p:tgtEl>
                                            <p:attrNameLst>
                                              <p:attrName>ppt_x</p:attrName>
                                            </p:attrNameLst>
                                          </p:cBhvr>
                                          <p:tavLst>
                                            <p:tav tm="0">
                                              <p:val>
                                                <p:strVal val="#ppt_x"/>
                                              </p:val>
                                            </p:tav>
                                            <p:tav tm="100000">
                                              <p:val>
                                                <p:strVal val="#ppt_x"/>
                                              </p:val>
                                            </p:tav>
                                          </p:tavLst>
                                        </p:anim>
                                        <p:anim calcmode="lin" valueType="num">
                                          <p:cBhvr additive="base">
                                            <p:cTn id="8" dur="1000" fill="hold"/>
                                            <p:tgtEl>
                                              <p:spTgt spid="28"/>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stCondLst>
                                        <p:cond delay="0"/>
                                      </p:stCondLst>
                                      <p:childTnLst>
                                        <p:set>
                                          <p:cBhvr>
                                            <p:cTn id="10" dur="1" fill="hold">
                                              <p:stCondLst>
                                                <p:cond delay="0"/>
                                              </p:stCondLst>
                                            </p:cTn>
                                            <p:tgtEl>
                                              <p:spTgt spid="30"/>
                                            </p:tgtEl>
                                            <p:attrNameLst>
                                              <p:attrName>style.visibility</p:attrName>
                                            </p:attrNameLst>
                                          </p:cBhvr>
                                          <p:to>
                                            <p:strVal val="visible"/>
                                          </p:to>
                                        </p:set>
                                        <p:anim calcmode="lin" valueType="num">
                                          <p:cBhvr additive="base">
                                            <p:cTn id="11" dur="1000" fill="hold"/>
                                            <p:tgtEl>
                                              <p:spTgt spid="30"/>
                                            </p:tgtEl>
                                            <p:attrNameLst>
                                              <p:attrName>ppt_x</p:attrName>
                                            </p:attrNameLst>
                                          </p:cBhvr>
                                          <p:tavLst>
                                            <p:tav tm="0">
                                              <p:val>
                                                <p:strVal val="#ppt_x"/>
                                              </p:val>
                                            </p:tav>
                                            <p:tav tm="100000">
                                              <p:val>
                                                <p:strVal val="#ppt_x"/>
                                              </p:val>
                                            </p:tav>
                                          </p:tavLst>
                                        </p:anim>
                                        <p:anim calcmode="lin" valueType="num">
                                          <p:cBhvr additive="base">
                                            <p:cTn id="12" dur="1000" fill="hold"/>
                                            <p:tgtEl>
                                              <p:spTgt spid="30"/>
                                            </p:tgtEl>
                                            <p:attrNameLst>
                                              <p:attrName>ppt_y</p:attrName>
                                            </p:attrNameLst>
                                          </p:cBhvr>
                                          <p:tavLst>
                                            <p:tav tm="0">
                                              <p:val>
                                                <p:strVal val="0-#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24"/>
                                            </p:tgtEl>
                                            <p:attrNameLst>
                                              <p:attrName>style.visibility</p:attrName>
                                            </p:attrNameLst>
                                          </p:cBhvr>
                                          <p:to>
                                            <p:strVal val="visible"/>
                                          </p:to>
                                        </p:set>
                                        <p:anim calcmode="lin" valueType="num">
                                          <p:cBhvr additive="base">
                                            <p:cTn id="17" dur="250"/>
                                            <p:tgtEl>
                                              <p:spTgt spid="24"/>
                                            </p:tgtEl>
                                            <p:attrNameLst>
                                              <p:attrName>ppt_y</p:attrName>
                                            </p:attrNameLst>
                                          </p:cBhvr>
                                          <p:tavLst>
                                            <p:tav tm="0">
                                              <p:val>
                                                <p:strVal val="#ppt_y+#ppt_h*1.125000"/>
                                              </p:val>
                                            </p:tav>
                                            <p:tav tm="100000">
                                              <p:val>
                                                <p:strVal val="#ppt_y"/>
                                              </p:val>
                                            </p:tav>
                                          </p:tavLst>
                                        </p:anim>
                                        <p:animEffect transition="in" filter="wipe(up)">
                                          <p:cBhvr>
                                            <p:cTn id="18" dur="250"/>
                                            <p:tgtEl>
                                              <p:spTgt spid="24"/>
                                            </p:tgtEl>
                                          </p:cBhvr>
                                        </p:animEffect>
                                      </p:childTnLst>
                                    </p:cTn>
                                  </p:par>
                                  <p:par>
                                    <p:cTn id="19" presetID="12" presetClass="entr" presetSubtype="4" fill="hold" grpId="0" nodeType="withEffect">
                                      <p:stCondLst>
                                        <p:cond delay="0"/>
                                      </p:stCondLst>
                                      <p:childTnLst>
                                        <p:set>
                                          <p:cBhvr>
                                            <p:cTn id="20" dur="1" fill="hold">
                                              <p:stCondLst>
                                                <p:cond delay="0"/>
                                              </p:stCondLst>
                                            </p:cTn>
                                            <p:tgtEl>
                                              <p:spTgt spid="25"/>
                                            </p:tgtEl>
                                            <p:attrNameLst>
                                              <p:attrName>style.visibility</p:attrName>
                                            </p:attrNameLst>
                                          </p:cBhvr>
                                          <p:to>
                                            <p:strVal val="visible"/>
                                          </p:to>
                                        </p:set>
                                        <p:anim calcmode="lin" valueType="num">
                                          <p:cBhvr additive="base">
                                            <p:cTn id="21" dur="250"/>
                                            <p:tgtEl>
                                              <p:spTgt spid="25"/>
                                            </p:tgtEl>
                                            <p:attrNameLst>
                                              <p:attrName>ppt_y</p:attrName>
                                            </p:attrNameLst>
                                          </p:cBhvr>
                                          <p:tavLst>
                                            <p:tav tm="0">
                                              <p:val>
                                                <p:strVal val="#ppt_y+#ppt_h*1.125000"/>
                                              </p:val>
                                            </p:tav>
                                            <p:tav tm="100000">
                                              <p:val>
                                                <p:strVal val="#ppt_y"/>
                                              </p:val>
                                            </p:tav>
                                          </p:tavLst>
                                        </p:anim>
                                        <p:animEffect transition="in" filter="wipe(up)">
                                          <p:cBhvr>
                                            <p:cTn id="22" dur="250"/>
                                            <p:tgtEl>
                                              <p:spTgt spid="25"/>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8"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 calcmode="lin" valueType="num">
                                          <p:cBhvr additive="base">
                                            <p:cTn id="27" dur="250"/>
                                            <p:tgtEl>
                                              <p:spTgt spid="2"/>
                                            </p:tgtEl>
                                            <p:attrNameLst>
                                              <p:attrName>ppt_x</p:attrName>
                                            </p:attrNameLst>
                                          </p:cBhvr>
                                          <p:tavLst>
                                            <p:tav tm="0">
                                              <p:val>
                                                <p:strVal val="#ppt_x-#ppt_w*1.125000"/>
                                              </p:val>
                                            </p:tav>
                                            <p:tav tm="100000">
                                              <p:val>
                                                <p:strVal val="#ppt_x"/>
                                              </p:val>
                                            </p:tav>
                                          </p:tavLst>
                                        </p:anim>
                                        <p:animEffect transition="in" filter="wipe(right)">
                                          <p:cBhvr>
                                            <p:cTn id="28" dur="250"/>
                                            <p:tgtEl>
                                              <p:spTgt spid="2"/>
                                            </p:tgtEl>
                                          </p:cBhvr>
                                        </p:animEffect>
                                      </p:childTnLst>
                                    </p:cTn>
                                  </p:par>
                                </p:childTnLst>
                              </p:cTn>
                            </p:par>
                          </p:childTnLst>
                        </p:cTn>
                      </p:par>
                      <p:par>
                        <p:cTn id="29" fill="hold">
                          <p:stCondLst>
                            <p:cond delay="indefinite"/>
                          </p:stCondLst>
                          <p:childTnLst>
                            <p:par>
                              <p:cTn id="30" fill="hold">
                                <p:stCondLst>
                                  <p:cond delay="0"/>
                                </p:stCondLst>
                                <p:childTnLst>
                                  <p:par>
                                    <p:cTn id="31" presetID="12" presetClass="entr" presetSubtype="2" fill="hold" nodeType="clickEffect">
                                      <p:stCondLst>
                                        <p:cond delay="0"/>
                                      </p:stCondLst>
                                      <p:childTnLst>
                                        <p:set>
                                          <p:cBhvr>
                                            <p:cTn id="32" dur="1" fill="hold">
                                              <p:stCondLst>
                                                <p:cond delay="0"/>
                                              </p:stCondLst>
                                            </p:cTn>
                                            <p:tgtEl>
                                              <p:spTgt spid="3"/>
                                            </p:tgtEl>
                                            <p:attrNameLst>
                                              <p:attrName>style.visibility</p:attrName>
                                            </p:attrNameLst>
                                          </p:cBhvr>
                                          <p:to>
                                            <p:strVal val="visible"/>
                                          </p:to>
                                        </p:set>
                                        <p:anim calcmode="lin" valueType="num">
                                          <p:cBhvr additive="base">
                                            <p:cTn id="33" dur="250"/>
                                            <p:tgtEl>
                                              <p:spTgt spid="3"/>
                                            </p:tgtEl>
                                            <p:attrNameLst>
                                              <p:attrName>ppt_x</p:attrName>
                                            </p:attrNameLst>
                                          </p:cBhvr>
                                          <p:tavLst>
                                            <p:tav tm="0">
                                              <p:val>
                                                <p:strVal val="#ppt_x+#ppt_w*1.125000"/>
                                              </p:val>
                                            </p:tav>
                                            <p:tav tm="100000">
                                              <p:val>
                                                <p:strVal val="#ppt_x"/>
                                              </p:val>
                                            </p:tav>
                                          </p:tavLst>
                                        </p:anim>
                                        <p:animEffect transition="in" filter="wipe(left)">
                                          <p:cBhvr>
                                            <p:cTn id="34" dur="250"/>
                                            <p:tgtEl>
                                              <p:spTgt spid="3"/>
                                            </p:tgtEl>
                                          </p:cBhvr>
                                        </p:animEffect>
                                      </p:childTnLst>
                                    </p:cTn>
                                  </p:par>
                                </p:childTnLst>
                              </p:cTn>
                            </p:par>
                          </p:childTnLst>
                        </p:cTn>
                      </p:par>
                      <p:par>
                        <p:cTn id="35" fill="hold">
                          <p:stCondLst>
                            <p:cond delay="indefinite"/>
                          </p:stCondLst>
                          <p:childTnLst>
                            <p:par>
                              <p:cTn id="36" fill="hold">
                                <p:stCondLst>
                                  <p:cond delay="0"/>
                                </p:stCondLst>
                                <p:childTnLst>
                                  <p:par>
                                    <p:cTn id="37" presetID="12" presetClass="entr" presetSubtype="8" fill="hold" nodeType="click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250"/>
                                            <p:tgtEl>
                                              <p:spTgt spid="4"/>
                                            </p:tgtEl>
                                            <p:attrNameLst>
                                              <p:attrName>ppt_x</p:attrName>
                                            </p:attrNameLst>
                                          </p:cBhvr>
                                          <p:tavLst>
                                            <p:tav tm="0">
                                              <p:val>
                                                <p:strVal val="#ppt_x-#ppt_w*1.125000"/>
                                              </p:val>
                                            </p:tav>
                                            <p:tav tm="100000">
                                              <p:val>
                                                <p:strVal val="#ppt_x"/>
                                              </p:val>
                                            </p:tav>
                                          </p:tavLst>
                                        </p:anim>
                                        <p:animEffect transition="in" filter="wipe(right)">
                                          <p:cBhvr>
                                            <p:cTn id="40" dur="250"/>
                                            <p:tgtEl>
                                              <p:spTgt spid="4"/>
                                            </p:tgtEl>
                                          </p:cBhvr>
                                        </p:animEffect>
                                      </p:childTnLst>
                                    </p:cTn>
                                  </p:par>
                                </p:childTnLst>
                              </p:cTn>
                            </p:par>
                          </p:childTnLst>
                        </p:cTn>
                      </p:par>
                      <p:par>
                        <p:cTn id="41" fill="hold">
                          <p:stCondLst>
                            <p:cond delay="indefinite"/>
                          </p:stCondLst>
                          <p:childTnLst>
                            <p:par>
                              <p:cTn id="42" fill="hold">
                                <p:stCondLst>
                                  <p:cond delay="0"/>
                                </p:stCondLst>
                                <p:childTnLst>
                                  <p:par>
                                    <p:cTn id="43" presetID="12" presetClass="entr" presetSubtype="2" fill="hold" nodeType="clickEffect">
                                      <p:stCondLst>
                                        <p:cond delay="0"/>
                                      </p:stCondLst>
                                      <p:childTnLst>
                                        <p:set>
                                          <p:cBhvr>
                                            <p:cTn id="44" dur="1" fill="hold">
                                              <p:stCondLst>
                                                <p:cond delay="0"/>
                                              </p:stCondLst>
                                            </p:cTn>
                                            <p:tgtEl>
                                              <p:spTgt spid="5"/>
                                            </p:tgtEl>
                                            <p:attrNameLst>
                                              <p:attrName>style.visibility</p:attrName>
                                            </p:attrNameLst>
                                          </p:cBhvr>
                                          <p:to>
                                            <p:strVal val="visible"/>
                                          </p:to>
                                        </p:set>
                                        <p:anim calcmode="lin" valueType="num">
                                          <p:cBhvr additive="base">
                                            <p:cTn id="45" dur="250"/>
                                            <p:tgtEl>
                                              <p:spTgt spid="5"/>
                                            </p:tgtEl>
                                            <p:attrNameLst>
                                              <p:attrName>ppt_x</p:attrName>
                                            </p:attrNameLst>
                                          </p:cBhvr>
                                          <p:tavLst>
                                            <p:tav tm="0">
                                              <p:val>
                                                <p:strVal val="#ppt_x+#ppt_w*1.125000"/>
                                              </p:val>
                                            </p:tav>
                                            <p:tav tm="100000">
                                              <p:val>
                                                <p:strVal val="#ppt_x"/>
                                              </p:val>
                                            </p:tav>
                                          </p:tavLst>
                                        </p:anim>
                                        <p:animEffect transition="in" filter="wipe(left)">
                                          <p:cBhvr>
                                            <p:cTn id="46" dur="250"/>
                                            <p:tgtEl>
                                              <p:spTgt spid="5"/>
                                            </p:tgtEl>
                                          </p:cBhvr>
                                        </p:animEffect>
                                      </p:childTnLst>
                                    </p:cTn>
                                  </p:par>
                                </p:childTnLst>
                              </p:cTn>
                            </p:par>
                          </p:childTnLst>
                        </p:cTn>
                      </p:par>
                      <p:par>
                        <p:cTn id="47" fill="hold">
                          <p:stCondLst>
                            <p:cond delay="indefinite"/>
                          </p:stCondLst>
                          <p:childTnLst>
                            <p:par>
                              <p:cTn id="48" fill="hold">
                                <p:stCondLst>
                                  <p:cond delay="0"/>
                                </p:stCondLst>
                                <p:childTnLst>
                                  <p:par>
                                    <p:cTn id="49" presetID="12" presetClass="entr" presetSubtype="4" fill="hold" grpId="0" nodeType="clickEffect">
                                      <p:stCondLst>
                                        <p:cond delay="0"/>
                                      </p:stCondLst>
                                      <p:childTnLst>
                                        <p:set>
                                          <p:cBhvr>
                                            <p:cTn id="50" dur="1" fill="hold">
                                              <p:stCondLst>
                                                <p:cond delay="0"/>
                                              </p:stCondLst>
                                            </p:cTn>
                                            <p:tgtEl>
                                              <p:spTgt spid="29"/>
                                            </p:tgtEl>
                                            <p:attrNameLst>
                                              <p:attrName>style.visibility</p:attrName>
                                            </p:attrNameLst>
                                          </p:cBhvr>
                                          <p:to>
                                            <p:strVal val="visible"/>
                                          </p:to>
                                        </p:set>
                                        <p:anim calcmode="lin" valueType="num">
                                          <p:cBhvr additive="base">
                                            <p:cTn id="51" dur="250"/>
                                            <p:tgtEl>
                                              <p:spTgt spid="29"/>
                                            </p:tgtEl>
                                            <p:attrNameLst>
                                              <p:attrName>ppt_y</p:attrName>
                                            </p:attrNameLst>
                                          </p:cBhvr>
                                          <p:tavLst>
                                            <p:tav tm="0">
                                              <p:val>
                                                <p:strVal val="#ppt_y+#ppt_h*1.125000"/>
                                              </p:val>
                                            </p:tav>
                                            <p:tav tm="100000">
                                              <p:val>
                                                <p:strVal val="#ppt_y"/>
                                              </p:val>
                                            </p:tav>
                                          </p:tavLst>
                                        </p:anim>
                                        <p:animEffect transition="in" filter="wipe(up)">
                                          <p:cBhvr>
                                            <p:cTn id="52" dur="250"/>
                                            <p:tgtEl>
                                              <p:spTgt spid="29"/>
                                            </p:tgtEl>
                                          </p:cBhvr>
                                        </p:animEffect>
                                      </p:childTnLst>
                                    </p:cTn>
                                  </p:par>
                                </p:childTnLst>
                              </p:cTn>
                            </p:par>
                          </p:childTnLst>
                        </p:cTn>
                      </p:par>
                      <p:par>
                        <p:cTn id="53" fill="hold">
                          <p:stCondLst>
                            <p:cond delay="indefinite"/>
                          </p:stCondLst>
                          <p:childTnLst>
                            <p:par>
                              <p:cTn id="54" fill="hold">
                                <p:stCondLst>
                                  <p:cond delay="0"/>
                                </p:stCondLst>
                                <p:childTnLst>
                                  <p:par>
                                    <p:cTn id="55" presetID="12" presetClass="entr" presetSubtype="4" fill="hold" grpId="0" nodeType="clickEffect">
                                      <p:stCondLst>
                                        <p:cond delay="0"/>
                                      </p:stCondLst>
                                      <p:childTnLst>
                                        <p:set>
                                          <p:cBhvr>
                                            <p:cTn id="56" dur="1" fill="hold">
                                              <p:stCondLst>
                                                <p:cond delay="0"/>
                                              </p:stCondLst>
                                            </p:cTn>
                                            <p:tgtEl>
                                              <p:spTgt spid="23"/>
                                            </p:tgtEl>
                                            <p:attrNameLst>
                                              <p:attrName>style.visibility</p:attrName>
                                            </p:attrNameLst>
                                          </p:cBhvr>
                                          <p:to>
                                            <p:strVal val="visible"/>
                                          </p:to>
                                        </p:set>
                                        <p:anim calcmode="lin" valueType="num">
                                          <p:cBhvr additive="base">
                                            <p:cTn id="57" dur="250"/>
                                            <p:tgtEl>
                                              <p:spTgt spid="23"/>
                                            </p:tgtEl>
                                            <p:attrNameLst>
                                              <p:attrName>ppt_y</p:attrName>
                                            </p:attrNameLst>
                                          </p:cBhvr>
                                          <p:tavLst>
                                            <p:tav tm="0">
                                              <p:val>
                                                <p:strVal val="#ppt_y+#ppt_h*1.125000"/>
                                              </p:val>
                                            </p:tav>
                                            <p:tav tm="100000">
                                              <p:val>
                                                <p:strVal val="#ppt_y"/>
                                              </p:val>
                                            </p:tav>
                                          </p:tavLst>
                                        </p:anim>
                                        <p:animEffect transition="in" filter="wipe(up)">
                                          <p:cBhvr>
                                            <p:cTn id="58" dur="250"/>
                                            <p:tgtEl>
                                              <p:spTgt spid="23"/>
                                            </p:tgtEl>
                                          </p:cBhvr>
                                        </p:animEffect>
                                      </p:childTnLst>
                                    </p:cTn>
                                  </p:par>
                                </p:childTnLst>
                              </p:cTn>
                            </p:par>
                          </p:childTnLst>
                        </p:cTn>
                      </p:par>
                      <p:par>
                        <p:cTn id="59" fill="hold">
                          <p:stCondLst>
                            <p:cond delay="indefinite"/>
                          </p:stCondLst>
                          <p:childTnLst>
                            <p:par>
                              <p:cTn id="60" fill="hold">
                                <p:stCondLst>
                                  <p:cond delay="0"/>
                                </p:stCondLst>
                                <p:childTnLst>
                                  <p:par>
                                    <p:cTn id="61" presetID="12" presetClass="entr" presetSubtype="4" fill="hold" grpId="0" nodeType="clickEffect">
                                      <p:stCondLst>
                                        <p:cond delay="0"/>
                                      </p:stCondLst>
                                      <p:childTnLst>
                                        <p:set>
                                          <p:cBhvr>
                                            <p:cTn id="62" dur="1" fill="hold">
                                              <p:stCondLst>
                                                <p:cond delay="0"/>
                                              </p:stCondLst>
                                            </p:cTn>
                                            <p:tgtEl>
                                              <p:spTgt spid="26"/>
                                            </p:tgtEl>
                                            <p:attrNameLst>
                                              <p:attrName>style.visibility</p:attrName>
                                            </p:attrNameLst>
                                          </p:cBhvr>
                                          <p:to>
                                            <p:strVal val="visible"/>
                                          </p:to>
                                        </p:set>
                                        <p:anim calcmode="lin" valueType="num">
                                          <p:cBhvr additive="base">
                                            <p:cTn id="63" dur="250"/>
                                            <p:tgtEl>
                                              <p:spTgt spid="26"/>
                                            </p:tgtEl>
                                            <p:attrNameLst>
                                              <p:attrName>ppt_y</p:attrName>
                                            </p:attrNameLst>
                                          </p:cBhvr>
                                          <p:tavLst>
                                            <p:tav tm="0">
                                              <p:val>
                                                <p:strVal val="#ppt_y+#ppt_h*1.125000"/>
                                              </p:val>
                                            </p:tav>
                                            <p:tav tm="100000">
                                              <p:val>
                                                <p:strVal val="#ppt_y"/>
                                              </p:val>
                                            </p:tav>
                                          </p:tavLst>
                                        </p:anim>
                                        <p:animEffect transition="in" filter="wipe(up)">
                                          <p:cBhvr>
                                            <p:cTn id="64" dur="250"/>
                                            <p:tgtEl>
                                              <p:spTgt spid="26"/>
                                            </p:tgtEl>
                                          </p:cBhvr>
                                        </p:animEffect>
                                      </p:childTnLst>
                                    </p:cTn>
                                  </p:par>
                                </p:childTnLst>
                              </p:cTn>
                            </p:par>
                          </p:childTnLst>
                        </p:cTn>
                      </p:par>
                      <p:par>
                        <p:cTn id="65" fill="hold">
                          <p:stCondLst>
                            <p:cond delay="indefinite"/>
                          </p:stCondLst>
                          <p:childTnLst>
                            <p:par>
                              <p:cTn id="66" fill="hold">
                                <p:stCondLst>
                                  <p:cond delay="0"/>
                                </p:stCondLst>
                                <p:childTnLst>
                                  <p:par>
                                    <p:cTn id="67" presetID="12" presetClass="entr" presetSubtype="4" fill="hold" grpId="0" nodeType="clickEffect">
                                      <p:stCondLst>
                                        <p:cond delay="0"/>
                                      </p:stCondLst>
                                      <p:childTnLst>
                                        <p:set>
                                          <p:cBhvr>
                                            <p:cTn id="68" dur="1" fill="hold">
                                              <p:stCondLst>
                                                <p:cond delay="0"/>
                                              </p:stCondLst>
                                            </p:cTn>
                                            <p:tgtEl>
                                              <p:spTgt spid="27"/>
                                            </p:tgtEl>
                                            <p:attrNameLst>
                                              <p:attrName>style.visibility</p:attrName>
                                            </p:attrNameLst>
                                          </p:cBhvr>
                                          <p:to>
                                            <p:strVal val="visible"/>
                                          </p:to>
                                        </p:set>
                                        <p:anim calcmode="lin" valueType="num">
                                          <p:cBhvr additive="base">
                                            <p:cTn id="69" dur="250"/>
                                            <p:tgtEl>
                                              <p:spTgt spid="27"/>
                                            </p:tgtEl>
                                            <p:attrNameLst>
                                              <p:attrName>ppt_y</p:attrName>
                                            </p:attrNameLst>
                                          </p:cBhvr>
                                          <p:tavLst>
                                            <p:tav tm="0">
                                              <p:val>
                                                <p:strVal val="#ppt_y+#ppt_h*1.125000"/>
                                              </p:val>
                                            </p:tav>
                                            <p:tav tm="100000">
                                              <p:val>
                                                <p:strVal val="#ppt_y"/>
                                              </p:val>
                                            </p:tav>
                                          </p:tavLst>
                                        </p:anim>
                                        <p:animEffect transition="in" filter="wipe(up)">
                                          <p:cBhvr>
                                            <p:cTn id="70" dur="25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animBg="1"/>
          <p:bldP spid="23" grpId="0"/>
          <p:bldP spid="26" grpId="0"/>
          <p:bldP spid="27" grpId="0"/>
          <p:bldP spid="29" grpId="0"/>
        </p:bldLst>
      </p:timing>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793905" y="3667281"/>
            <a:ext cx="2110089" cy="2012089"/>
          </a:xfrm>
          <a:prstGeom prst="rect">
            <a:avLst/>
          </a:prstGeom>
          <a:noFill/>
        </p:spPr>
        <p:txBody>
          <a:bodyPr wrap="square" lIns="0" tIns="0" rIns="0" bIns="0" rtlCol="0">
            <a:spAutoFit/>
          </a:bodyPr>
          <a:lstStyle/>
          <a:p>
            <a:pPr algn="just">
              <a:lnSpc>
                <a:spcPts val="1560"/>
              </a:lnSpc>
              <a:spcAft>
                <a:spcPts val="720"/>
              </a:spcAft>
            </a:pPr>
            <a:r>
              <a:rPr lang="zh-CN" altLang="en-US" sz="1200" dirty="0">
                <a:solidFill>
                  <a:schemeClr val="tx1">
                    <a:lumMod val="50000"/>
                    <a:lumOff val="5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您的内容打在这里，或者通过复制您的文本后，在此框中选择粘贴，并选择只保留文字。您的内容打在这里，或者通过复制您的文本后，在此框中</a:t>
            </a:r>
            <a:r>
              <a:rPr lang="zh-CN" altLang="en-US" sz="1200" dirty="0" smtClean="0">
                <a:solidFill>
                  <a:schemeClr val="tx1">
                    <a:lumMod val="50000"/>
                    <a:lumOff val="5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选择择</a:t>
            </a:r>
            <a:r>
              <a:rPr lang="zh-CN" altLang="en-US" sz="1200" dirty="0">
                <a:solidFill>
                  <a:schemeClr val="tx1">
                    <a:lumMod val="50000"/>
                    <a:lumOff val="5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只保留文字</a:t>
            </a:r>
            <a:r>
              <a:rPr lang="zh-CN" altLang="en-US" sz="1200" dirty="0" smtClean="0">
                <a:solidFill>
                  <a:schemeClr val="tx1">
                    <a:lumMod val="50000"/>
                    <a:lumOff val="5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a:t>
            </a:r>
            <a:endParaRPr lang="en-US" altLang="zh-CN" sz="1200" dirty="0" smtClean="0">
              <a:solidFill>
                <a:schemeClr val="tx1">
                  <a:lumMod val="50000"/>
                  <a:lumOff val="5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a:p>
            <a:pPr algn="just">
              <a:lnSpc>
                <a:spcPts val="1560"/>
              </a:lnSpc>
              <a:spcAft>
                <a:spcPts val="720"/>
              </a:spcAft>
            </a:pPr>
            <a:r>
              <a:rPr lang="zh-CN" altLang="en-US" sz="1200" dirty="0">
                <a:solidFill>
                  <a:schemeClr val="tx1">
                    <a:lumMod val="50000"/>
                    <a:lumOff val="5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您的内容打在这里，或者通过复制您的</a:t>
            </a:r>
            <a:r>
              <a:rPr lang="zh-CN" altLang="en-US" sz="1200" dirty="0" smtClean="0">
                <a:solidFill>
                  <a:schemeClr val="tx1">
                    <a:lumMod val="50000"/>
                    <a:lumOff val="5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文本。</a:t>
            </a:r>
            <a:endParaRPr lang="en-US" altLang="zh-CN" sz="1200" dirty="0">
              <a:solidFill>
                <a:schemeClr val="tx2"/>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a:p>
            <a:pPr algn="just">
              <a:lnSpc>
                <a:spcPts val="1560"/>
              </a:lnSpc>
              <a:spcAft>
                <a:spcPts val="720"/>
              </a:spcAft>
            </a:pPr>
            <a:endParaRPr lang="en-US" altLang="zh-CN" sz="1200" dirty="0">
              <a:solidFill>
                <a:schemeClr val="tx2"/>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7" name="TextBox 16"/>
          <p:cNvSpPr txBox="1"/>
          <p:nvPr/>
        </p:nvSpPr>
        <p:spPr>
          <a:xfrm>
            <a:off x="791634" y="3144863"/>
            <a:ext cx="2114631" cy="276038"/>
          </a:xfrm>
          <a:prstGeom prst="rect">
            <a:avLst/>
          </a:prstGeom>
          <a:noFill/>
        </p:spPr>
        <p:txBody>
          <a:bodyPr wrap="square" lIns="0" tIns="0" rIns="0" bIns="0" rtlCol="0">
            <a:spAutoFit/>
          </a:bodyPr>
          <a:lstStyle/>
          <a:p>
            <a:pPr algn="ctr">
              <a:lnSpc>
                <a:spcPts val="2267"/>
              </a:lnSpc>
              <a:spcAft>
                <a:spcPts val="800"/>
              </a:spcAft>
            </a:pPr>
            <a:r>
              <a:rPr lang="zh-CN" altLang="en-US" sz="1600" cap="all" spc="27" dirty="0">
                <a:solidFill>
                  <a:schemeClr val="accent6">
                    <a:lumMod val="10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核心优势一</a:t>
            </a:r>
          </a:p>
        </p:txBody>
      </p:sp>
      <p:sp>
        <p:nvSpPr>
          <p:cNvPr id="31" name="Freeform 27"/>
          <p:cNvSpPr>
            <a:spLocks noEditPoints="1"/>
          </p:cNvSpPr>
          <p:nvPr/>
        </p:nvSpPr>
        <p:spPr bwMode="auto">
          <a:xfrm>
            <a:off x="1523511" y="2295681"/>
            <a:ext cx="650876" cy="650876"/>
          </a:xfrm>
          <a:custGeom>
            <a:avLst/>
            <a:gdLst>
              <a:gd name="T0" fmla="*/ 0 w 188"/>
              <a:gd name="T1" fmla="*/ 8 h 187"/>
              <a:gd name="T2" fmla="*/ 3 w 188"/>
              <a:gd name="T3" fmla="*/ 3 h 187"/>
              <a:gd name="T4" fmla="*/ 9 w 188"/>
              <a:gd name="T5" fmla="*/ 0 h 187"/>
              <a:gd name="T6" fmla="*/ 180 w 188"/>
              <a:gd name="T7" fmla="*/ 0 h 187"/>
              <a:gd name="T8" fmla="*/ 185 w 188"/>
              <a:gd name="T9" fmla="*/ 3 h 187"/>
              <a:gd name="T10" fmla="*/ 188 w 188"/>
              <a:gd name="T11" fmla="*/ 8 h 187"/>
              <a:gd name="T12" fmla="*/ 188 w 188"/>
              <a:gd name="T13" fmla="*/ 147 h 187"/>
              <a:gd name="T14" fmla="*/ 185 w 188"/>
              <a:gd name="T15" fmla="*/ 153 h 187"/>
              <a:gd name="T16" fmla="*/ 180 w 188"/>
              <a:gd name="T17" fmla="*/ 156 h 187"/>
              <a:gd name="T18" fmla="*/ 113 w 188"/>
              <a:gd name="T19" fmla="*/ 156 h 187"/>
              <a:gd name="T20" fmla="*/ 116 w 188"/>
              <a:gd name="T21" fmla="*/ 180 h 187"/>
              <a:gd name="T22" fmla="*/ 121 w 188"/>
              <a:gd name="T23" fmla="*/ 186 h 187"/>
              <a:gd name="T24" fmla="*/ 121 w 188"/>
              <a:gd name="T25" fmla="*/ 186 h 187"/>
              <a:gd name="T26" fmla="*/ 120 w 188"/>
              <a:gd name="T27" fmla="*/ 187 h 187"/>
              <a:gd name="T28" fmla="*/ 117 w 188"/>
              <a:gd name="T29" fmla="*/ 187 h 187"/>
              <a:gd name="T30" fmla="*/ 116 w 188"/>
              <a:gd name="T31" fmla="*/ 187 h 187"/>
              <a:gd name="T32" fmla="*/ 73 w 188"/>
              <a:gd name="T33" fmla="*/ 187 h 187"/>
              <a:gd name="T34" fmla="*/ 67 w 188"/>
              <a:gd name="T35" fmla="*/ 186 h 187"/>
              <a:gd name="T36" fmla="*/ 67 w 188"/>
              <a:gd name="T37" fmla="*/ 186 h 187"/>
              <a:gd name="T38" fmla="*/ 72 w 188"/>
              <a:gd name="T39" fmla="*/ 180 h 187"/>
              <a:gd name="T40" fmla="*/ 75 w 188"/>
              <a:gd name="T41" fmla="*/ 156 h 187"/>
              <a:gd name="T42" fmla="*/ 9 w 188"/>
              <a:gd name="T43" fmla="*/ 156 h 187"/>
              <a:gd name="T44" fmla="*/ 3 w 188"/>
              <a:gd name="T45" fmla="*/ 153 h 187"/>
              <a:gd name="T46" fmla="*/ 0 w 188"/>
              <a:gd name="T47" fmla="*/ 147 h 187"/>
              <a:gd name="T48" fmla="*/ 0 w 188"/>
              <a:gd name="T49" fmla="*/ 8 h 187"/>
              <a:gd name="T50" fmla="*/ 11 w 188"/>
              <a:gd name="T51" fmla="*/ 117 h 187"/>
              <a:gd name="T52" fmla="*/ 177 w 188"/>
              <a:gd name="T53" fmla="*/ 117 h 187"/>
              <a:gd name="T54" fmla="*/ 177 w 188"/>
              <a:gd name="T55" fmla="*/ 11 h 187"/>
              <a:gd name="T56" fmla="*/ 11 w 188"/>
              <a:gd name="T57" fmla="*/ 11 h 187"/>
              <a:gd name="T58" fmla="*/ 11 w 188"/>
              <a:gd name="T59" fmla="*/ 117 h 187"/>
              <a:gd name="T60" fmla="*/ 90 w 188"/>
              <a:gd name="T61" fmla="*/ 130 h 187"/>
              <a:gd name="T62" fmla="*/ 89 w 188"/>
              <a:gd name="T63" fmla="*/ 134 h 187"/>
              <a:gd name="T64" fmla="*/ 90 w 188"/>
              <a:gd name="T65" fmla="*/ 138 h 187"/>
              <a:gd name="T66" fmla="*/ 94 w 188"/>
              <a:gd name="T67" fmla="*/ 139 h 187"/>
              <a:gd name="T68" fmla="*/ 98 w 188"/>
              <a:gd name="T69" fmla="*/ 138 h 187"/>
              <a:gd name="T70" fmla="*/ 99 w 188"/>
              <a:gd name="T71" fmla="*/ 134 h 187"/>
              <a:gd name="T72" fmla="*/ 98 w 188"/>
              <a:gd name="T73" fmla="*/ 130 h 187"/>
              <a:gd name="T74" fmla="*/ 94 w 188"/>
              <a:gd name="T75" fmla="*/ 129 h 187"/>
              <a:gd name="T76" fmla="*/ 90 w 188"/>
              <a:gd name="T77" fmla="*/ 130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88" h="187">
                <a:moveTo>
                  <a:pt x="0" y="8"/>
                </a:moveTo>
                <a:cubicBezTo>
                  <a:pt x="0" y="6"/>
                  <a:pt x="1" y="4"/>
                  <a:pt x="3" y="3"/>
                </a:cubicBezTo>
                <a:cubicBezTo>
                  <a:pt x="4" y="1"/>
                  <a:pt x="6" y="0"/>
                  <a:pt x="9" y="0"/>
                </a:cubicBezTo>
                <a:cubicBezTo>
                  <a:pt x="180" y="0"/>
                  <a:pt x="180" y="0"/>
                  <a:pt x="180" y="0"/>
                </a:cubicBezTo>
                <a:cubicBezTo>
                  <a:pt x="182" y="0"/>
                  <a:pt x="184" y="1"/>
                  <a:pt x="185" y="3"/>
                </a:cubicBezTo>
                <a:cubicBezTo>
                  <a:pt x="187" y="4"/>
                  <a:pt x="188" y="6"/>
                  <a:pt x="188" y="8"/>
                </a:cubicBezTo>
                <a:cubicBezTo>
                  <a:pt x="188" y="147"/>
                  <a:pt x="188" y="147"/>
                  <a:pt x="188" y="147"/>
                </a:cubicBezTo>
                <a:cubicBezTo>
                  <a:pt x="188" y="150"/>
                  <a:pt x="187" y="152"/>
                  <a:pt x="185" y="153"/>
                </a:cubicBezTo>
                <a:cubicBezTo>
                  <a:pt x="184" y="155"/>
                  <a:pt x="182" y="156"/>
                  <a:pt x="180" y="156"/>
                </a:cubicBezTo>
                <a:cubicBezTo>
                  <a:pt x="113" y="156"/>
                  <a:pt x="113" y="156"/>
                  <a:pt x="113" y="156"/>
                </a:cubicBezTo>
                <a:cubicBezTo>
                  <a:pt x="116" y="180"/>
                  <a:pt x="116" y="180"/>
                  <a:pt x="116" y="180"/>
                </a:cubicBezTo>
                <a:cubicBezTo>
                  <a:pt x="121" y="186"/>
                  <a:pt x="121" y="186"/>
                  <a:pt x="121" y="186"/>
                </a:cubicBezTo>
                <a:cubicBezTo>
                  <a:pt x="121" y="186"/>
                  <a:pt x="121" y="186"/>
                  <a:pt x="121" y="186"/>
                </a:cubicBezTo>
                <a:cubicBezTo>
                  <a:pt x="121" y="187"/>
                  <a:pt x="121" y="187"/>
                  <a:pt x="120" y="187"/>
                </a:cubicBezTo>
                <a:cubicBezTo>
                  <a:pt x="119" y="187"/>
                  <a:pt x="118" y="187"/>
                  <a:pt x="117" y="187"/>
                </a:cubicBezTo>
                <a:cubicBezTo>
                  <a:pt x="116" y="187"/>
                  <a:pt x="116" y="187"/>
                  <a:pt x="116" y="187"/>
                </a:cubicBezTo>
                <a:cubicBezTo>
                  <a:pt x="73" y="187"/>
                  <a:pt x="73" y="187"/>
                  <a:pt x="73" y="187"/>
                </a:cubicBezTo>
                <a:cubicBezTo>
                  <a:pt x="69" y="187"/>
                  <a:pt x="67" y="187"/>
                  <a:pt x="67" y="186"/>
                </a:cubicBezTo>
                <a:cubicBezTo>
                  <a:pt x="67" y="186"/>
                  <a:pt x="67" y="186"/>
                  <a:pt x="67" y="186"/>
                </a:cubicBezTo>
                <a:cubicBezTo>
                  <a:pt x="72" y="180"/>
                  <a:pt x="72" y="180"/>
                  <a:pt x="72" y="180"/>
                </a:cubicBezTo>
                <a:cubicBezTo>
                  <a:pt x="75" y="156"/>
                  <a:pt x="75" y="156"/>
                  <a:pt x="75" y="156"/>
                </a:cubicBezTo>
                <a:cubicBezTo>
                  <a:pt x="9" y="156"/>
                  <a:pt x="9" y="156"/>
                  <a:pt x="9" y="156"/>
                </a:cubicBezTo>
                <a:cubicBezTo>
                  <a:pt x="6" y="156"/>
                  <a:pt x="4" y="155"/>
                  <a:pt x="3" y="153"/>
                </a:cubicBezTo>
                <a:cubicBezTo>
                  <a:pt x="1" y="152"/>
                  <a:pt x="0" y="150"/>
                  <a:pt x="0" y="147"/>
                </a:cubicBezTo>
                <a:lnTo>
                  <a:pt x="0" y="8"/>
                </a:lnTo>
                <a:close/>
                <a:moveTo>
                  <a:pt x="11" y="117"/>
                </a:moveTo>
                <a:cubicBezTo>
                  <a:pt x="177" y="117"/>
                  <a:pt x="177" y="117"/>
                  <a:pt x="177" y="117"/>
                </a:cubicBezTo>
                <a:cubicBezTo>
                  <a:pt x="177" y="11"/>
                  <a:pt x="177" y="11"/>
                  <a:pt x="177" y="11"/>
                </a:cubicBezTo>
                <a:cubicBezTo>
                  <a:pt x="11" y="11"/>
                  <a:pt x="11" y="11"/>
                  <a:pt x="11" y="11"/>
                </a:cubicBezTo>
                <a:lnTo>
                  <a:pt x="11" y="117"/>
                </a:lnTo>
                <a:close/>
                <a:moveTo>
                  <a:pt x="90" y="130"/>
                </a:moveTo>
                <a:cubicBezTo>
                  <a:pt x="89" y="131"/>
                  <a:pt x="89" y="133"/>
                  <a:pt x="89" y="134"/>
                </a:cubicBezTo>
                <a:cubicBezTo>
                  <a:pt x="89" y="136"/>
                  <a:pt x="89" y="137"/>
                  <a:pt x="90" y="138"/>
                </a:cubicBezTo>
                <a:cubicBezTo>
                  <a:pt x="91" y="139"/>
                  <a:pt x="93" y="139"/>
                  <a:pt x="94" y="139"/>
                </a:cubicBezTo>
                <a:cubicBezTo>
                  <a:pt x="96" y="139"/>
                  <a:pt x="97" y="139"/>
                  <a:pt x="98" y="138"/>
                </a:cubicBezTo>
                <a:cubicBezTo>
                  <a:pt x="99" y="137"/>
                  <a:pt x="99" y="136"/>
                  <a:pt x="99" y="134"/>
                </a:cubicBezTo>
                <a:cubicBezTo>
                  <a:pt x="99" y="133"/>
                  <a:pt x="99" y="131"/>
                  <a:pt x="98" y="130"/>
                </a:cubicBezTo>
                <a:cubicBezTo>
                  <a:pt x="97" y="129"/>
                  <a:pt x="96" y="129"/>
                  <a:pt x="94" y="129"/>
                </a:cubicBezTo>
                <a:cubicBezTo>
                  <a:pt x="93" y="129"/>
                  <a:pt x="91" y="129"/>
                  <a:pt x="90" y="130"/>
                </a:cubicBezTo>
                <a:close/>
              </a:path>
            </a:pathLst>
          </a:custGeom>
          <a:solidFill>
            <a:schemeClr val="accent6">
              <a:lumMod val="100000"/>
            </a:schemeClr>
          </a:solidFill>
          <a:ln>
            <a:noFill/>
          </a:ln>
        </p:spPr>
        <p:txBody>
          <a:bodyPr vert="horz" wrap="square" lIns="121920" tIns="60960" rIns="121920" bIns="60960" numCol="1" anchor="t" anchorCtr="0" compatLnSpc="1">
            <a:prstTxWarp prst="textNoShape">
              <a:avLst/>
            </a:prstTxWarp>
          </a:bodyPr>
          <a:lstStyle/>
          <a:p>
            <a:pPr algn="ctr"/>
            <a:endParaRPr lang="en-US" sz="2400" dirty="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cxnSp>
        <p:nvCxnSpPr>
          <p:cNvPr id="6" name="Straight Connector 5"/>
          <p:cNvCxnSpPr/>
          <p:nvPr/>
        </p:nvCxnSpPr>
        <p:spPr>
          <a:xfrm>
            <a:off x="791634" y="3495832"/>
            <a:ext cx="2114631" cy="0"/>
          </a:xfrm>
          <a:prstGeom prst="line">
            <a:avLst/>
          </a:prstGeom>
          <a:ln w="12700">
            <a:solidFill>
              <a:schemeClr val="accent6">
                <a:lumMod val="100000"/>
              </a:schemeClr>
            </a:solidFill>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3619629" y="3667280"/>
            <a:ext cx="2110089" cy="1717137"/>
          </a:xfrm>
          <a:prstGeom prst="rect">
            <a:avLst/>
          </a:prstGeom>
          <a:noFill/>
        </p:spPr>
        <p:txBody>
          <a:bodyPr wrap="square" lIns="0" tIns="0" rIns="0" bIns="0" rtlCol="0">
            <a:spAutoFit/>
          </a:bodyPr>
          <a:lstStyle/>
          <a:p>
            <a:pPr algn="just">
              <a:lnSpc>
                <a:spcPts val="1560"/>
              </a:lnSpc>
              <a:spcAft>
                <a:spcPts val="720"/>
              </a:spcAft>
            </a:pPr>
            <a:r>
              <a:rPr lang="zh-CN" altLang="en-US" sz="1200" dirty="0">
                <a:solidFill>
                  <a:schemeClr val="tx1">
                    <a:lumMod val="50000"/>
                    <a:lumOff val="5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您的内容打在这里，或者通过复制您的文本后，在此框中选择粘贴，并选择只保留文字。您的内容打在这里，或者通过复制您的文本后，在此框中选择择只保留文字。</a:t>
            </a:r>
            <a:endParaRPr lang="en-US" altLang="zh-CN" sz="1200" dirty="0">
              <a:solidFill>
                <a:schemeClr val="tx1">
                  <a:lumMod val="50000"/>
                  <a:lumOff val="5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a:p>
            <a:pPr algn="just">
              <a:lnSpc>
                <a:spcPts val="1560"/>
              </a:lnSpc>
              <a:spcAft>
                <a:spcPts val="720"/>
              </a:spcAft>
            </a:pPr>
            <a:r>
              <a:rPr lang="zh-CN" altLang="en-US" sz="1200" dirty="0">
                <a:solidFill>
                  <a:schemeClr val="tx1">
                    <a:lumMod val="50000"/>
                    <a:lumOff val="5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您的内容打在这里，或者通过复制您的文本。</a:t>
            </a:r>
            <a:endParaRPr lang="en-US" altLang="zh-CN" sz="1200" dirty="0">
              <a:solidFill>
                <a:schemeClr val="tx2"/>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63" name="TextBox 62"/>
          <p:cNvSpPr txBox="1"/>
          <p:nvPr/>
        </p:nvSpPr>
        <p:spPr>
          <a:xfrm>
            <a:off x="3617358" y="3144863"/>
            <a:ext cx="2114631" cy="276038"/>
          </a:xfrm>
          <a:prstGeom prst="rect">
            <a:avLst/>
          </a:prstGeom>
          <a:noFill/>
        </p:spPr>
        <p:txBody>
          <a:bodyPr wrap="square" lIns="0" tIns="0" rIns="0" bIns="0" rtlCol="0">
            <a:spAutoFit/>
          </a:bodyPr>
          <a:lstStyle/>
          <a:p>
            <a:pPr algn="ctr">
              <a:lnSpc>
                <a:spcPts val="2267"/>
              </a:lnSpc>
              <a:spcAft>
                <a:spcPts val="800"/>
              </a:spcAft>
            </a:pPr>
            <a:r>
              <a:rPr lang="zh-CN" altLang="en-US" sz="1600" cap="all" spc="27" dirty="0">
                <a:solidFill>
                  <a:schemeClr val="accent4">
                    <a:lumMod val="10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核心优势二</a:t>
            </a:r>
          </a:p>
        </p:txBody>
      </p:sp>
      <p:cxnSp>
        <p:nvCxnSpPr>
          <p:cNvPr id="66" name="Straight Connector 65"/>
          <p:cNvCxnSpPr/>
          <p:nvPr/>
        </p:nvCxnSpPr>
        <p:spPr>
          <a:xfrm>
            <a:off x="3617358" y="3495832"/>
            <a:ext cx="2114631" cy="0"/>
          </a:xfrm>
          <a:prstGeom prst="line">
            <a:avLst/>
          </a:prstGeom>
          <a:ln w="12700">
            <a:solidFill>
              <a:srgbClr val="59869B"/>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6445353" y="3667280"/>
            <a:ext cx="2110089" cy="1717137"/>
          </a:xfrm>
          <a:prstGeom prst="rect">
            <a:avLst/>
          </a:prstGeom>
          <a:noFill/>
        </p:spPr>
        <p:txBody>
          <a:bodyPr wrap="square" lIns="0" tIns="0" rIns="0" bIns="0" rtlCol="0">
            <a:spAutoFit/>
          </a:bodyPr>
          <a:lstStyle/>
          <a:p>
            <a:pPr algn="just">
              <a:lnSpc>
                <a:spcPts val="1560"/>
              </a:lnSpc>
              <a:spcAft>
                <a:spcPts val="720"/>
              </a:spcAft>
            </a:pPr>
            <a:r>
              <a:rPr lang="zh-CN" altLang="en-US" sz="1200" dirty="0">
                <a:solidFill>
                  <a:schemeClr val="tx1">
                    <a:lumMod val="50000"/>
                    <a:lumOff val="5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您的内容打在这里，或者通过复制您的文本后，在此框中选择粘贴，并选择只保留文字。您的内容打在这里，或者通过复制您的文本后，在此框中选择择只保留文字。</a:t>
            </a:r>
            <a:endParaRPr lang="en-US" altLang="zh-CN" sz="1200" dirty="0">
              <a:solidFill>
                <a:schemeClr val="tx1">
                  <a:lumMod val="50000"/>
                  <a:lumOff val="5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a:p>
            <a:pPr algn="just">
              <a:lnSpc>
                <a:spcPts val="1560"/>
              </a:lnSpc>
              <a:spcAft>
                <a:spcPts val="720"/>
              </a:spcAft>
            </a:pPr>
            <a:r>
              <a:rPr lang="zh-CN" altLang="en-US" sz="1200" dirty="0">
                <a:solidFill>
                  <a:schemeClr val="tx1">
                    <a:lumMod val="50000"/>
                    <a:lumOff val="5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您的内容打在这里，或者通过复制您的文本。</a:t>
            </a:r>
            <a:endParaRPr lang="en-US" altLang="zh-CN" sz="1200" dirty="0">
              <a:solidFill>
                <a:schemeClr val="tx2"/>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69" name="TextBox 68"/>
          <p:cNvSpPr txBox="1"/>
          <p:nvPr/>
        </p:nvSpPr>
        <p:spPr>
          <a:xfrm>
            <a:off x="6443082" y="3144863"/>
            <a:ext cx="2114631" cy="276038"/>
          </a:xfrm>
          <a:prstGeom prst="rect">
            <a:avLst/>
          </a:prstGeom>
          <a:noFill/>
        </p:spPr>
        <p:txBody>
          <a:bodyPr wrap="square" lIns="0" tIns="0" rIns="0" bIns="0" rtlCol="0">
            <a:spAutoFit/>
          </a:bodyPr>
          <a:lstStyle/>
          <a:p>
            <a:pPr algn="ctr">
              <a:lnSpc>
                <a:spcPts val="2267"/>
              </a:lnSpc>
              <a:spcAft>
                <a:spcPts val="800"/>
              </a:spcAft>
            </a:pPr>
            <a:r>
              <a:rPr lang="zh-CN" altLang="en-US" sz="1600" cap="all" spc="27" dirty="0">
                <a:solidFill>
                  <a:schemeClr val="accent6">
                    <a:lumMod val="10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核心优势三</a:t>
            </a:r>
          </a:p>
        </p:txBody>
      </p:sp>
      <p:cxnSp>
        <p:nvCxnSpPr>
          <p:cNvPr id="71" name="Straight Connector 70"/>
          <p:cNvCxnSpPr/>
          <p:nvPr/>
        </p:nvCxnSpPr>
        <p:spPr>
          <a:xfrm>
            <a:off x="6443082" y="3495832"/>
            <a:ext cx="2114631" cy="0"/>
          </a:xfrm>
          <a:prstGeom prst="line">
            <a:avLst/>
          </a:prstGeom>
          <a:ln w="12700">
            <a:solidFill>
              <a:schemeClr val="accent6">
                <a:lumMod val="100000"/>
              </a:schemeClr>
            </a:solidFill>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9271076" y="3667280"/>
            <a:ext cx="2110089" cy="1717137"/>
          </a:xfrm>
          <a:prstGeom prst="rect">
            <a:avLst/>
          </a:prstGeom>
          <a:noFill/>
        </p:spPr>
        <p:txBody>
          <a:bodyPr wrap="square" lIns="0" tIns="0" rIns="0" bIns="0" rtlCol="0">
            <a:spAutoFit/>
          </a:bodyPr>
          <a:lstStyle/>
          <a:p>
            <a:pPr algn="just">
              <a:lnSpc>
                <a:spcPts val="1560"/>
              </a:lnSpc>
              <a:spcAft>
                <a:spcPts val="720"/>
              </a:spcAft>
            </a:pPr>
            <a:r>
              <a:rPr lang="zh-CN" altLang="en-US" sz="1200" dirty="0">
                <a:solidFill>
                  <a:schemeClr val="tx1">
                    <a:lumMod val="50000"/>
                    <a:lumOff val="5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您的内容打在这里，或者通过复制您的文本后，在此框中选择粘贴，并选择只保留文字。您的内容打在这里，或者通过复制您的文本后，在此框中选择择只保留文字。</a:t>
            </a:r>
            <a:endParaRPr lang="en-US" altLang="zh-CN" sz="1200" dirty="0">
              <a:solidFill>
                <a:schemeClr val="tx1">
                  <a:lumMod val="50000"/>
                  <a:lumOff val="5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a:p>
            <a:pPr algn="just">
              <a:lnSpc>
                <a:spcPts val="1560"/>
              </a:lnSpc>
              <a:spcAft>
                <a:spcPts val="720"/>
              </a:spcAft>
            </a:pPr>
            <a:r>
              <a:rPr lang="zh-CN" altLang="en-US" sz="1200" dirty="0">
                <a:solidFill>
                  <a:schemeClr val="tx1">
                    <a:lumMod val="50000"/>
                    <a:lumOff val="5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您的内容打在这里，或者通过复制您的文本。</a:t>
            </a:r>
            <a:endParaRPr lang="en-US" altLang="zh-CN" sz="1200" dirty="0">
              <a:solidFill>
                <a:schemeClr val="tx2"/>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75" name="TextBox 74"/>
          <p:cNvSpPr txBox="1"/>
          <p:nvPr/>
        </p:nvSpPr>
        <p:spPr>
          <a:xfrm>
            <a:off x="9266534" y="3144863"/>
            <a:ext cx="2114631" cy="294953"/>
          </a:xfrm>
          <a:prstGeom prst="rect">
            <a:avLst/>
          </a:prstGeom>
          <a:noFill/>
        </p:spPr>
        <p:txBody>
          <a:bodyPr wrap="square" lIns="0" tIns="0" rIns="0" bIns="0" rtlCol="0">
            <a:spAutoFit/>
          </a:bodyPr>
          <a:lstStyle/>
          <a:p>
            <a:pPr algn="ctr">
              <a:lnSpc>
                <a:spcPts val="2267"/>
              </a:lnSpc>
              <a:spcAft>
                <a:spcPts val="800"/>
              </a:spcAft>
            </a:pPr>
            <a:r>
              <a:rPr lang="zh-CN" altLang="en-US" sz="1600" cap="all" spc="27" dirty="0">
                <a:solidFill>
                  <a:schemeClr val="accent4">
                    <a:lumMod val="10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核心优势</a:t>
            </a:r>
            <a:r>
              <a:rPr lang="zh-CN" altLang="en-US" cap="all" spc="27" dirty="0">
                <a:solidFill>
                  <a:schemeClr val="accent4">
                    <a:lumMod val="10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四</a:t>
            </a:r>
            <a:endParaRPr lang="zh-CN" altLang="en-US" sz="1600" cap="all" spc="27" dirty="0">
              <a:solidFill>
                <a:schemeClr val="accent4">
                  <a:lumMod val="10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cxnSp>
        <p:nvCxnSpPr>
          <p:cNvPr id="77" name="Straight Connector 76"/>
          <p:cNvCxnSpPr/>
          <p:nvPr/>
        </p:nvCxnSpPr>
        <p:spPr>
          <a:xfrm>
            <a:off x="9268805" y="3495832"/>
            <a:ext cx="2114631" cy="0"/>
          </a:xfrm>
          <a:prstGeom prst="line">
            <a:avLst/>
          </a:prstGeom>
          <a:ln w="12700">
            <a:solidFill>
              <a:srgbClr val="59869B"/>
            </a:solidFill>
          </a:ln>
        </p:spPr>
        <p:style>
          <a:lnRef idx="1">
            <a:schemeClr val="accent1"/>
          </a:lnRef>
          <a:fillRef idx="0">
            <a:schemeClr val="accent1"/>
          </a:fillRef>
          <a:effectRef idx="0">
            <a:schemeClr val="accent1"/>
          </a:effectRef>
          <a:fontRef idx="minor">
            <a:schemeClr val="tx1"/>
          </a:fontRef>
        </p:style>
      </p:cxnSp>
      <p:sp>
        <p:nvSpPr>
          <p:cNvPr id="86" name="Freeform 76"/>
          <p:cNvSpPr>
            <a:spLocks noEditPoints="1"/>
          </p:cNvSpPr>
          <p:nvPr/>
        </p:nvSpPr>
        <p:spPr bwMode="auto">
          <a:xfrm>
            <a:off x="9998127" y="2357607"/>
            <a:ext cx="655984" cy="588949"/>
          </a:xfrm>
          <a:custGeom>
            <a:avLst/>
            <a:gdLst>
              <a:gd name="T0" fmla="*/ 0 w 208"/>
              <a:gd name="T1" fmla="*/ 86 h 187"/>
              <a:gd name="T2" fmla="*/ 1 w 208"/>
              <a:gd name="T3" fmla="*/ 84 h 187"/>
              <a:gd name="T4" fmla="*/ 3 w 208"/>
              <a:gd name="T5" fmla="*/ 83 h 187"/>
              <a:gd name="T6" fmla="*/ 31 w 208"/>
              <a:gd name="T7" fmla="*/ 83 h 187"/>
              <a:gd name="T8" fmla="*/ 31 w 208"/>
              <a:gd name="T9" fmla="*/ 119 h 187"/>
              <a:gd name="T10" fmla="*/ 35 w 208"/>
              <a:gd name="T11" fmla="*/ 131 h 187"/>
              <a:gd name="T12" fmla="*/ 45 w 208"/>
              <a:gd name="T13" fmla="*/ 135 h 187"/>
              <a:gd name="T14" fmla="*/ 46 w 208"/>
              <a:gd name="T15" fmla="*/ 135 h 187"/>
              <a:gd name="T16" fmla="*/ 67 w 208"/>
              <a:gd name="T17" fmla="*/ 135 h 187"/>
              <a:gd name="T18" fmla="*/ 111 w 208"/>
              <a:gd name="T19" fmla="*/ 134 h 187"/>
              <a:gd name="T20" fmla="*/ 111 w 208"/>
              <a:gd name="T21" fmla="*/ 162 h 187"/>
              <a:gd name="T22" fmla="*/ 110 w 208"/>
              <a:gd name="T23" fmla="*/ 165 h 187"/>
              <a:gd name="T24" fmla="*/ 107 w 208"/>
              <a:gd name="T25" fmla="*/ 166 h 187"/>
              <a:gd name="T26" fmla="*/ 41 w 208"/>
              <a:gd name="T27" fmla="*/ 166 h 187"/>
              <a:gd name="T28" fmla="*/ 21 w 208"/>
              <a:gd name="T29" fmla="*/ 187 h 187"/>
              <a:gd name="T30" fmla="*/ 21 w 208"/>
              <a:gd name="T31" fmla="*/ 166 h 187"/>
              <a:gd name="T32" fmla="*/ 3 w 208"/>
              <a:gd name="T33" fmla="*/ 166 h 187"/>
              <a:gd name="T34" fmla="*/ 1 w 208"/>
              <a:gd name="T35" fmla="*/ 165 h 187"/>
              <a:gd name="T36" fmla="*/ 0 w 208"/>
              <a:gd name="T37" fmla="*/ 162 h 187"/>
              <a:gd name="T38" fmla="*/ 0 w 208"/>
              <a:gd name="T39" fmla="*/ 86 h 187"/>
              <a:gd name="T40" fmla="*/ 41 w 208"/>
              <a:gd name="T41" fmla="*/ 5 h 187"/>
              <a:gd name="T42" fmla="*/ 43 w 208"/>
              <a:gd name="T43" fmla="*/ 1 h 187"/>
              <a:gd name="T44" fmla="*/ 47 w 208"/>
              <a:gd name="T45" fmla="*/ 0 h 187"/>
              <a:gd name="T46" fmla="*/ 203 w 208"/>
              <a:gd name="T47" fmla="*/ 0 h 187"/>
              <a:gd name="T48" fmla="*/ 206 w 208"/>
              <a:gd name="T49" fmla="*/ 1 h 187"/>
              <a:gd name="T50" fmla="*/ 208 w 208"/>
              <a:gd name="T51" fmla="*/ 5 h 187"/>
              <a:gd name="T52" fmla="*/ 208 w 208"/>
              <a:gd name="T53" fmla="*/ 119 h 187"/>
              <a:gd name="T54" fmla="*/ 206 w 208"/>
              <a:gd name="T55" fmla="*/ 123 h 187"/>
              <a:gd name="T56" fmla="*/ 203 w 208"/>
              <a:gd name="T57" fmla="*/ 124 h 187"/>
              <a:gd name="T58" fmla="*/ 177 w 208"/>
              <a:gd name="T59" fmla="*/ 124 h 187"/>
              <a:gd name="T60" fmla="*/ 177 w 208"/>
              <a:gd name="T61" fmla="*/ 156 h 187"/>
              <a:gd name="T62" fmla="*/ 145 w 208"/>
              <a:gd name="T63" fmla="*/ 124 h 187"/>
              <a:gd name="T64" fmla="*/ 47 w 208"/>
              <a:gd name="T65" fmla="*/ 124 h 187"/>
              <a:gd name="T66" fmla="*/ 43 w 208"/>
              <a:gd name="T67" fmla="*/ 123 h 187"/>
              <a:gd name="T68" fmla="*/ 41 w 208"/>
              <a:gd name="T69" fmla="*/ 119 h 187"/>
              <a:gd name="T70" fmla="*/ 41 w 208"/>
              <a:gd name="T71" fmla="*/ 5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08" h="187">
                <a:moveTo>
                  <a:pt x="0" y="86"/>
                </a:moveTo>
                <a:cubicBezTo>
                  <a:pt x="0" y="85"/>
                  <a:pt x="0" y="84"/>
                  <a:pt x="1" y="84"/>
                </a:cubicBezTo>
                <a:cubicBezTo>
                  <a:pt x="2" y="83"/>
                  <a:pt x="2" y="83"/>
                  <a:pt x="3" y="83"/>
                </a:cubicBezTo>
                <a:cubicBezTo>
                  <a:pt x="31" y="83"/>
                  <a:pt x="31" y="83"/>
                  <a:pt x="31" y="83"/>
                </a:cubicBezTo>
                <a:cubicBezTo>
                  <a:pt x="31" y="119"/>
                  <a:pt x="31" y="119"/>
                  <a:pt x="31" y="119"/>
                </a:cubicBezTo>
                <a:cubicBezTo>
                  <a:pt x="31" y="124"/>
                  <a:pt x="32" y="128"/>
                  <a:pt x="35" y="131"/>
                </a:cubicBezTo>
                <a:cubicBezTo>
                  <a:pt x="37" y="133"/>
                  <a:pt x="41" y="135"/>
                  <a:pt x="45" y="135"/>
                </a:cubicBezTo>
                <a:cubicBezTo>
                  <a:pt x="46" y="135"/>
                  <a:pt x="46" y="135"/>
                  <a:pt x="46" y="135"/>
                </a:cubicBezTo>
                <a:cubicBezTo>
                  <a:pt x="49" y="135"/>
                  <a:pt x="56" y="135"/>
                  <a:pt x="67" y="135"/>
                </a:cubicBezTo>
                <a:cubicBezTo>
                  <a:pt x="78" y="135"/>
                  <a:pt x="92" y="134"/>
                  <a:pt x="111" y="134"/>
                </a:cubicBezTo>
                <a:cubicBezTo>
                  <a:pt x="111" y="162"/>
                  <a:pt x="111" y="162"/>
                  <a:pt x="111" y="162"/>
                </a:cubicBezTo>
                <a:cubicBezTo>
                  <a:pt x="111" y="163"/>
                  <a:pt x="110" y="164"/>
                  <a:pt x="110" y="165"/>
                </a:cubicBezTo>
                <a:cubicBezTo>
                  <a:pt x="109" y="166"/>
                  <a:pt x="108" y="166"/>
                  <a:pt x="107" y="166"/>
                </a:cubicBezTo>
                <a:cubicBezTo>
                  <a:pt x="41" y="166"/>
                  <a:pt x="41" y="166"/>
                  <a:pt x="41" y="166"/>
                </a:cubicBezTo>
                <a:cubicBezTo>
                  <a:pt x="21" y="187"/>
                  <a:pt x="21" y="187"/>
                  <a:pt x="21" y="187"/>
                </a:cubicBezTo>
                <a:cubicBezTo>
                  <a:pt x="21" y="166"/>
                  <a:pt x="21" y="166"/>
                  <a:pt x="21" y="166"/>
                </a:cubicBezTo>
                <a:cubicBezTo>
                  <a:pt x="3" y="166"/>
                  <a:pt x="3" y="166"/>
                  <a:pt x="3" y="166"/>
                </a:cubicBezTo>
                <a:cubicBezTo>
                  <a:pt x="2" y="166"/>
                  <a:pt x="2" y="166"/>
                  <a:pt x="1" y="165"/>
                </a:cubicBezTo>
                <a:cubicBezTo>
                  <a:pt x="0" y="164"/>
                  <a:pt x="0" y="163"/>
                  <a:pt x="0" y="162"/>
                </a:cubicBezTo>
                <a:lnTo>
                  <a:pt x="0" y="86"/>
                </a:lnTo>
                <a:close/>
                <a:moveTo>
                  <a:pt x="41" y="5"/>
                </a:moveTo>
                <a:cubicBezTo>
                  <a:pt x="41" y="3"/>
                  <a:pt x="42" y="2"/>
                  <a:pt x="43" y="1"/>
                </a:cubicBezTo>
                <a:cubicBezTo>
                  <a:pt x="44" y="0"/>
                  <a:pt x="45" y="0"/>
                  <a:pt x="47" y="0"/>
                </a:cubicBezTo>
                <a:cubicBezTo>
                  <a:pt x="203" y="0"/>
                  <a:pt x="203" y="0"/>
                  <a:pt x="203" y="0"/>
                </a:cubicBezTo>
                <a:cubicBezTo>
                  <a:pt x="204" y="0"/>
                  <a:pt x="205" y="0"/>
                  <a:pt x="206" y="1"/>
                </a:cubicBezTo>
                <a:cubicBezTo>
                  <a:pt x="207" y="2"/>
                  <a:pt x="208" y="3"/>
                  <a:pt x="208" y="5"/>
                </a:cubicBezTo>
                <a:cubicBezTo>
                  <a:pt x="208" y="119"/>
                  <a:pt x="208" y="119"/>
                  <a:pt x="208" y="119"/>
                </a:cubicBezTo>
                <a:cubicBezTo>
                  <a:pt x="208" y="121"/>
                  <a:pt x="207" y="122"/>
                  <a:pt x="206" y="123"/>
                </a:cubicBezTo>
                <a:cubicBezTo>
                  <a:pt x="205" y="124"/>
                  <a:pt x="204" y="124"/>
                  <a:pt x="203" y="124"/>
                </a:cubicBezTo>
                <a:cubicBezTo>
                  <a:pt x="177" y="124"/>
                  <a:pt x="177" y="124"/>
                  <a:pt x="177" y="124"/>
                </a:cubicBezTo>
                <a:cubicBezTo>
                  <a:pt x="177" y="156"/>
                  <a:pt x="177" y="156"/>
                  <a:pt x="177" y="156"/>
                </a:cubicBezTo>
                <a:cubicBezTo>
                  <a:pt x="145" y="124"/>
                  <a:pt x="145" y="124"/>
                  <a:pt x="145" y="124"/>
                </a:cubicBezTo>
                <a:cubicBezTo>
                  <a:pt x="47" y="124"/>
                  <a:pt x="47" y="124"/>
                  <a:pt x="47" y="124"/>
                </a:cubicBezTo>
                <a:cubicBezTo>
                  <a:pt x="45" y="124"/>
                  <a:pt x="44" y="124"/>
                  <a:pt x="43" y="123"/>
                </a:cubicBezTo>
                <a:cubicBezTo>
                  <a:pt x="42" y="122"/>
                  <a:pt x="41" y="121"/>
                  <a:pt x="41" y="119"/>
                </a:cubicBezTo>
                <a:lnTo>
                  <a:pt x="41" y="5"/>
                </a:lnTo>
                <a:close/>
              </a:path>
            </a:pathLst>
          </a:custGeom>
          <a:solidFill>
            <a:schemeClr val="accent4">
              <a:lumMod val="100000"/>
            </a:schemeClr>
          </a:solidFill>
          <a:ln>
            <a:noFill/>
          </a:ln>
        </p:spPr>
        <p:txBody>
          <a:bodyPr vert="horz" wrap="square" lIns="121920" tIns="60960" rIns="121920" bIns="60960" numCol="1" anchor="t" anchorCtr="0" compatLnSpc="1">
            <a:prstTxWarp prst="textNoShape">
              <a:avLst/>
            </a:prstTxWarp>
          </a:bodyPr>
          <a:lstStyle/>
          <a:p>
            <a:endParaRPr lang="en-US" sz="2400" dirty="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87" name="Freeform 69"/>
          <p:cNvSpPr>
            <a:spLocks noEditPoints="1"/>
          </p:cNvSpPr>
          <p:nvPr/>
        </p:nvSpPr>
        <p:spPr bwMode="auto">
          <a:xfrm>
            <a:off x="7218830" y="2350850"/>
            <a:ext cx="563133" cy="563133"/>
          </a:xfrm>
          <a:custGeom>
            <a:avLst/>
            <a:gdLst>
              <a:gd name="T0" fmla="*/ 0 w 208"/>
              <a:gd name="T1" fmla="*/ 208 h 208"/>
              <a:gd name="T2" fmla="*/ 29 w 208"/>
              <a:gd name="T3" fmla="*/ 120 h 208"/>
              <a:gd name="T4" fmla="*/ 111 w 208"/>
              <a:gd name="T5" fmla="*/ 38 h 208"/>
              <a:gd name="T6" fmla="*/ 118 w 208"/>
              <a:gd name="T7" fmla="*/ 46 h 208"/>
              <a:gd name="T8" fmla="*/ 38 w 208"/>
              <a:gd name="T9" fmla="*/ 126 h 208"/>
              <a:gd name="T10" fmla="*/ 34 w 208"/>
              <a:gd name="T11" fmla="*/ 121 h 208"/>
              <a:gd name="T12" fmla="*/ 34 w 208"/>
              <a:gd name="T13" fmla="*/ 121 h 208"/>
              <a:gd name="T14" fmla="*/ 30 w 208"/>
              <a:gd name="T15" fmla="*/ 133 h 208"/>
              <a:gd name="T16" fmla="*/ 25 w 208"/>
              <a:gd name="T17" fmla="*/ 146 h 208"/>
              <a:gd name="T18" fmla="*/ 21 w 208"/>
              <a:gd name="T19" fmla="*/ 158 h 208"/>
              <a:gd name="T20" fmla="*/ 19 w 208"/>
              <a:gd name="T21" fmla="*/ 166 h 208"/>
              <a:gd name="T22" fmla="*/ 16 w 208"/>
              <a:gd name="T23" fmla="*/ 173 h 208"/>
              <a:gd name="T24" fmla="*/ 28 w 208"/>
              <a:gd name="T25" fmla="*/ 180 h 208"/>
              <a:gd name="T26" fmla="*/ 35 w 208"/>
              <a:gd name="T27" fmla="*/ 192 h 208"/>
              <a:gd name="T28" fmla="*/ 87 w 208"/>
              <a:gd name="T29" fmla="*/ 174 h 208"/>
              <a:gd name="T30" fmla="*/ 87 w 208"/>
              <a:gd name="T31" fmla="*/ 174 h 208"/>
              <a:gd name="T32" fmla="*/ 82 w 208"/>
              <a:gd name="T33" fmla="*/ 170 h 208"/>
              <a:gd name="T34" fmla="*/ 162 w 208"/>
              <a:gd name="T35" fmla="*/ 90 h 208"/>
              <a:gd name="T36" fmla="*/ 170 w 208"/>
              <a:gd name="T37" fmla="*/ 97 h 208"/>
              <a:gd name="T38" fmla="*/ 88 w 208"/>
              <a:gd name="T39" fmla="*/ 179 h 208"/>
              <a:gd name="T40" fmla="*/ 0 w 208"/>
              <a:gd name="T41" fmla="*/ 208 h 208"/>
              <a:gd name="T42" fmla="*/ 48 w 208"/>
              <a:gd name="T43" fmla="*/ 135 h 208"/>
              <a:gd name="T44" fmla="*/ 128 w 208"/>
              <a:gd name="T45" fmla="*/ 55 h 208"/>
              <a:gd name="T46" fmla="*/ 136 w 208"/>
              <a:gd name="T47" fmla="*/ 63 h 208"/>
              <a:gd name="T48" fmla="*/ 55 w 208"/>
              <a:gd name="T49" fmla="*/ 143 h 208"/>
              <a:gd name="T50" fmla="*/ 48 w 208"/>
              <a:gd name="T51" fmla="*/ 135 h 208"/>
              <a:gd name="T52" fmla="*/ 65 w 208"/>
              <a:gd name="T53" fmla="*/ 153 h 208"/>
              <a:gd name="T54" fmla="*/ 145 w 208"/>
              <a:gd name="T55" fmla="*/ 72 h 208"/>
              <a:gd name="T56" fmla="*/ 153 w 208"/>
              <a:gd name="T57" fmla="*/ 80 h 208"/>
              <a:gd name="T58" fmla="*/ 73 w 208"/>
              <a:gd name="T59" fmla="*/ 160 h 208"/>
              <a:gd name="T60" fmla="*/ 65 w 208"/>
              <a:gd name="T61" fmla="*/ 153 h 208"/>
              <a:gd name="T62" fmla="*/ 118 w 208"/>
              <a:gd name="T63" fmla="*/ 31 h 208"/>
              <a:gd name="T64" fmla="*/ 126 w 208"/>
              <a:gd name="T65" fmla="*/ 24 h 208"/>
              <a:gd name="T66" fmla="*/ 185 w 208"/>
              <a:gd name="T67" fmla="*/ 82 h 208"/>
              <a:gd name="T68" fmla="*/ 177 w 208"/>
              <a:gd name="T69" fmla="*/ 90 h 208"/>
              <a:gd name="T70" fmla="*/ 118 w 208"/>
              <a:gd name="T71" fmla="*/ 31 h 208"/>
              <a:gd name="T72" fmla="*/ 133 w 208"/>
              <a:gd name="T73" fmla="*/ 16 h 208"/>
              <a:gd name="T74" fmla="*/ 140 w 208"/>
              <a:gd name="T75" fmla="*/ 9 h 208"/>
              <a:gd name="T76" fmla="*/ 151 w 208"/>
              <a:gd name="T77" fmla="*/ 2 h 208"/>
              <a:gd name="T78" fmla="*/ 162 w 208"/>
              <a:gd name="T79" fmla="*/ 0 h 208"/>
              <a:gd name="T80" fmla="*/ 185 w 208"/>
              <a:gd name="T81" fmla="*/ 9 h 208"/>
              <a:gd name="T82" fmla="*/ 199 w 208"/>
              <a:gd name="T83" fmla="*/ 24 h 208"/>
              <a:gd name="T84" fmla="*/ 208 w 208"/>
              <a:gd name="T85" fmla="*/ 46 h 208"/>
              <a:gd name="T86" fmla="*/ 206 w 208"/>
              <a:gd name="T87" fmla="*/ 57 h 208"/>
              <a:gd name="T88" fmla="*/ 199 w 208"/>
              <a:gd name="T89" fmla="*/ 68 h 208"/>
              <a:gd name="T90" fmla="*/ 192 w 208"/>
              <a:gd name="T91" fmla="*/ 75 h 208"/>
              <a:gd name="T92" fmla="*/ 133 w 208"/>
              <a:gd name="T93" fmla="*/ 16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08" h="208">
                <a:moveTo>
                  <a:pt x="0" y="208"/>
                </a:moveTo>
                <a:cubicBezTo>
                  <a:pt x="29" y="120"/>
                  <a:pt x="29" y="120"/>
                  <a:pt x="29" y="120"/>
                </a:cubicBezTo>
                <a:cubicBezTo>
                  <a:pt x="111" y="38"/>
                  <a:pt x="111" y="38"/>
                  <a:pt x="111" y="38"/>
                </a:cubicBezTo>
                <a:cubicBezTo>
                  <a:pt x="118" y="46"/>
                  <a:pt x="118" y="46"/>
                  <a:pt x="118" y="46"/>
                </a:cubicBezTo>
                <a:cubicBezTo>
                  <a:pt x="38" y="126"/>
                  <a:pt x="38" y="126"/>
                  <a:pt x="38" y="126"/>
                </a:cubicBezTo>
                <a:cubicBezTo>
                  <a:pt x="34" y="121"/>
                  <a:pt x="34" y="121"/>
                  <a:pt x="34" y="121"/>
                </a:cubicBezTo>
                <a:cubicBezTo>
                  <a:pt x="34" y="121"/>
                  <a:pt x="34" y="121"/>
                  <a:pt x="34" y="121"/>
                </a:cubicBezTo>
                <a:cubicBezTo>
                  <a:pt x="32" y="125"/>
                  <a:pt x="31" y="129"/>
                  <a:pt x="30" y="133"/>
                </a:cubicBezTo>
                <a:cubicBezTo>
                  <a:pt x="28" y="137"/>
                  <a:pt x="27" y="142"/>
                  <a:pt x="25" y="146"/>
                </a:cubicBezTo>
                <a:cubicBezTo>
                  <a:pt x="24" y="150"/>
                  <a:pt x="22" y="154"/>
                  <a:pt x="21" y="158"/>
                </a:cubicBezTo>
                <a:cubicBezTo>
                  <a:pt x="20" y="161"/>
                  <a:pt x="19" y="164"/>
                  <a:pt x="19" y="166"/>
                </a:cubicBezTo>
                <a:cubicBezTo>
                  <a:pt x="16" y="173"/>
                  <a:pt x="16" y="173"/>
                  <a:pt x="16" y="173"/>
                </a:cubicBezTo>
                <a:cubicBezTo>
                  <a:pt x="19" y="173"/>
                  <a:pt x="23" y="175"/>
                  <a:pt x="28" y="180"/>
                </a:cubicBezTo>
                <a:cubicBezTo>
                  <a:pt x="32" y="185"/>
                  <a:pt x="35" y="188"/>
                  <a:pt x="35" y="192"/>
                </a:cubicBezTo>
                <a:cubicBezTo>
                  <a:pt x="87" y="174"/>
                  <a:pt x="87" y="174"/>
                  <a:pt x="87" y="174"/>
                </a:cubicBezTo>
                <a:cubicBezTo>
                  <a:pt x="87" y="174"/>
                  <a:pt x="87" y="174"/>
                  <a:pt x="87" y="174"/>
                </a:cubicBezTo>
                <a:cubicBezTo>
                  <a:pt x="82" y="170"/>
                  <a:pt x="82" y="170"/>
                  <a:pt x="82" y="170"/>
                </a:cubicBezTo>
                <a:cubicBezTo>
                  <a:pt x="162" y="90"/>
                  <a:pt x="162" y="90"/>
                  <a:pt x="162" y="90"/>
                </a:cubicBezTo>
                <a:cubicBezTo>
                  <a:pt x="170" y="97"/>
                  <a:pt x="170" y="97"/>
                  <a:pt x="170" y="97"/>
                </a:cubicBezTo>
                <a:cubicBezTo>
                  <a:pt x="88" y="179"/>
                  <a:pt x="88" y="179"/>
                  <a:pt x="88" y="179"/>
                </a:cubicBezTo>
                <a:lnTo>
                  <a:pt x="0" y="208"/>
                </a:lnTo>
                <a:close/>
                <a:moveTo>
                  <a:pt x="48" y="135"/>
                </a:moveTo>
                <a:cubicBezTo>
                  <a:pt x="128" y="55"/>
                  <a:pt x="128" y="55"/>
                  <a:pt x="128" y="55"/>
                </a:cubicBezTo>
                <a:cubicBezTo>
                  <a:pt x="136" y="63"/>
                  <a:pt x="136" y="63"/>
                  <a:pt x="136" y="63"/>
                </a:cubicBezTo>
                <a:cubicBezTo>
                  <a:pt x="55" y="143"/>
                  <a:pt x="55" y="143"/>
                  <a:pt x="55" y="143"/>
                </a:cubicBezTo>
                <a:lnTo>
                  <a:pt x="48" y="135"/>
                </a:lnTo>
                <a:close/>
                <a:moveTo>
                  <a:pt x="65" y="153"/>
                </a:moveTo>
                <a:cubicBezTo>
                  <a:pt x="145" y="72"/>
                  <a:pt x="145" y="72"/>
                  <a:pt x="145" y="72"/>
                </a:cubicBezTo>
                <a:cubicBezTo>
                  <a:pt x="153" y="80"/>
                  <a:pt x="153" y="80"/>
                  <a:pt x="153" y="80"/>
                </a:cubicBezTo>
                <a:cubicBezTo>
                  <a:pt x="73" y="160"/>
                  <a:pt x="73" y="160"/>
                  <a:pt x="73" y="160"/>
                </a:cubicBezTo>
                <a:lnTo>
                  <a:pt x="65" y="153"/>
                </a:lnTo>
                <a:close/>
                <a:moveTo>
                  <a:pt x="118" y="31"/>
                </a:moveTo>
                <a:cubicBezTo>
                  <a:pt x="126" y="24"/>
                  <a:pt x="126" y="24"/>
                  <a:pt x="126" y="24"/>
                </a:cubicBezTo>
                <a:cubicBezTo>
                  <a:pt x="185" y="82"/>
                  <a:pt x="185" y="82"/>
                  <a:pt x="185" y="82"/>
                </a:cubicBezTo>
                <a:cubicBezTo>
                  <a:pt x="177" y="90"/>
                  <a:pt x="177" y="90"/>
                  <a:pt x="177" y="90"/>
                </a:cubicBezTo>
                <a:lnTo>
                  <a:pt x="118" y="31"/>
                </a:lnTo>
                <a:close/>
                <a:moveTo>
                  <a:pt x="133" y="16"/>
                </a:moveTo>
                <a:cubicBezTo>
                  <a:pt x="140" y="9"/>
                  <a:pt x="140" y="9"/>
                  <a:pt x="140" y="9"/>
                </a:cubicBezTo>
                <a:cubicBezTo>
                  <a:pt x="143" y="6"/>
                  <a:pt x="147" y="3"/>
                  <a:pt x="151" y="2"/>
                </a:cubicBezTo>
                <a:cubicBezTo>
                  <a:pt x="154" y="0"/>
                  <a:pt x="158" y="0"/>
                  <a:pt x="162" y="0"/>
                </a:cubicBezTo>
                <a:cubicBezTo>
                  <a:pt x="171" y="0"/>
                  <a:pt x="178" y="3"/>
                  <a:pt x="185" y="9"/>
                </a:cubicBezTo>
                <a:cubicBezTo>
                  <a:pt x="199" y="24"/>
                  <a:pt x="199" y="24"/>
                  <a:pt x="199" y="24"/>
                </a:cubicBezTo>
                <a:cubicBezTo>
                  <a:pt x="205" y="30"/>
                  <a:pt x="208" y="37"/>
                  <a:pt x="208" y="46"/>
                </a:cubicBezTo>
                <a:cubicBezTo>
                  <a:pt x="208" y="50"/>
                  <a:pt x="208" y="54"/>
                  <a:pt x="206" y="57"/>
                </a:cubicBezTo>
                <a:cubicBezTo>
                  <a:pt x="205" y="61"/>
                  <a:pt x="202" y="65"/>
                  <a:pt x="199" y="68"/>
                </a:cubicBezTo>
                <a:cubicBezTo>
                  <a:pt x="192" y="75"/>
                  <a:pt x="192" y="75"/>
                  <a:pt x="192" y="75"/>
                </a:cubicBezTo>
                <a:lnTo>
                  <a:pt x="133" y="16"/>
                </a:lnTo>
                <a:close/>
              </a:path>
            </a:pathLst>
          </a:custGeom>
          <a:solidFill>
            <a:schemeClr val="accent6">
              <a:lumMod val="100000"/>
            </a:schemeClr>
          </a:solidFill>
          <a:ln>
            <a:noFill/>
          </a:ln>
        </p:spPr>
        <p:txBody>
          <a:bodyPr vert="horz" wrap="square" lIns="121920" tIns="60960" rIns="121920" bIns="60960" numCol="1" anchor="t" anchorCtr="0" compatLnSpc="1">
            <a:prstTxWarp prst="textNoShape">
              <a:avLst/>
            </a:prstTxWarp>
          </a:bodyPr>
          <a:lstStyle/>
          <a:p>
            <a:endParaRPr lang="en-US" sz="2400" dirty="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88" name="Freeform 24"/>
          <p:cNvSpPr>
            <a:spLocks noEditPoints="1"/>
          </p:cNvSpPr>
          <p:nvPr/>
        </p:nvSpPr>
        <p:spPr bwMode="auto">
          <a:xfrm>
            <a:off x="4503295" y="2329862"/>
            <a:ext cx="319915" cy="616693"/>
          </a:xfrm>
          <a:custGeom>
            <a:avLst/>
            <a:gdLst>
              <a:gd name="T0" fmla="*/ 0 w 125"/>
              <a:gd name="T1" fmla="*/ 21 h 243"/>
              <a:gd name="T2" fmla="*/ 2 w 125"/>
              <a:gd name="T3" fmla="*/ 13 h 243"/>
              <a:gd name="T4" fmla="*/ 6 w 125"/>
              <a:gd name="T5" fmla="*/ 6 h 243"/>
              <a:gd name="T6" fmla="*/ 21 w 125"/>
              <a:gd name="T7" fmla="*/ 0 h 243"/>
              <a:gd name="T8" fmla="*/ 22 w 125"/>
              <a:gd name="T9" fmla="*/ 0 h 243"/>
              <a:gd name="T10" fmla="*/ 22 w 125"/>
              <a:gd name="T11" fmla="*/ 0 h 243"/>
              <a:gd name="T12" fmla="*/ 103 w 125"/>
              <a:gd name="T13" fmla="*/ 0 h 243"/>
              <a:gd name="T14" fmla="*/ 104 w 125"/>
              <a:gd name="T15" fmla="*/ 0 h 243"/>
              <a:gd name="T16" fmla="*/ 104 w 125"/>
              <a:gd name="T17" fmla="*/ 0 h 243"/>
              <a:gd name="T18" fmla="*/ 119 w 125"/>
              <a:gd name="T19" fmla="*/ 6 h 243"/>
              <a:gd name="T20" fmla="*/ 124 w 125"/>
              <a:gd name="T21" fmla="*/ 13 h 243"/>
              <a:gd name="T22" fmla="*/ 125 w 125"/>
              <a:gd name="T23" fmla="*/ 21 h 243"/>
              <a:gd name="T24" fmla="*/ 125 w 125"/>
              <a:gd name="T25" fmla="*/ 222 h 243"/>
              <a:gd name="T26" fmla="*/ 119 w 125"/>
              <a:gd name="T27" fmla="*/ 237 h 243"/>
              <a:gd name="T28" fmla="*/ 113 w 125"/>
              <a:gd name="T29" fmla="*/ 241 h 243"/>
              <a:gd name="T30" fmla="*/ 106 w 125"/>
              <a:gd name="T31" fmla="*/ 243 h 243"/>
              <a:gd name="T32" fmla="*/ 20 w 125"/>
              <a:gd name="T33" fmla="*/ 243 h 243"/>
              <a:gd name="T34" fmla="*/ 12 w 125"/>
              <a:gd name="T35" fmla="*/ 241 h 243"/>
              <a:gd name="T36" fmla="*/ 6 w 125"/>
              <a:gd name="T37" fmla="*/ 237 h 243"/>
              <a:gd name="T38" fmla="*/ 0 w 125"/>
              <a:gd name="T39" fmla="*/ 222 h 243"/>
              <a:gd name="T40" fmla="*/ 0 w 125"/>
              <a:gd name="T41" fmla="*/ 21 h 243"/>
              <a:gd name="T42" fmla="*/ 11 w 125"/>
              <a:gd name="T43" fmla="*/ 201 h 243"/>
              <a:gd name="T44" fmla="*/ 115 w 125"/>
              <a:gd name="T45" fmla="*/ 201 h 243"/>
              <a:gd name="T46" fmla="*/ 115 w 125"/>
              <a:gd name="T47" fmla="*/ 42 h 243"/>
              <a:gd name="T48" fmla="*/ 11 w 125"/>
              <a:gd name="T49" fmla="*/ 42 h 243"/>
              <a:gd name="T50" fmla="*/ 11 w 125"/>
              <a:gd name="T51" fmla="*/ 201 h 243"/>
              <a:gd name="T52" fmla="*/ 54 w 125"/>
              <a:gd name="T53" fmla="*/ 214 h 243"/>
              <a:gd name="T54" fmla="*/ 51 w 125"/>
              <a:gd name="T55" fmla="*/ 218 h 243"/>
              <a:gd name="T56" fmla="*/ 50 w 125"/>
              <a:gd name="T57" fmla="*/ 222 h 243"/>
              <a:gd name="T58" fmla="*/ 51 w 125"/>
              <a:gd name="T59" fmla="*/ 227 h 243"/>
              <a:gd name="T60" fmla="*/ 54 w 125"/>
              <a:gd name="T61" fmla="*/ 231 h 243"/>
              <a:gd name="T62" fmla="*/ 58 w 125"/>
              <a:gd name="T63" fmla="*/ 234 h 243"/>
              <a:gd name="T64" fmla="*/ 63 w 125"/>
              <a:gd name="T65" fmla="*/ 234 h 243"/>
              <a:gd name="T66" fmla="*/ 67 w 125"/>
              <a:gd name="T67" fmla="*/ 234 h 243"/>
              <a:gd name="T68" fmla="*/ 71 w 125"/>
              <a:gd name="T69" fmla="*/ 231 h 243"/>
              <a:gd name="T70" fmla="*/ 74 w 125"/>
              <a:gd name="T71" fmla="*/ 227 h 243"/>
              <a:gd name="T72" fmla="*/ 75 w 125"/>
              <a:gd name="T73" fmla="*/ 222 h 243"/>
              <a:gd name="T74" fmla="*/ 74 w 125"/>
              <a:gd name="T75" fmla="*/ 218 h 243"/>
              <a:gd name="T76" fmla="*/ 71 w 125"/>
              <a:gd name="T77" fmla="*/ 214 h 243"/>
              <a:gd name="T78" fmla="*/ 67 w 125"/>
              <a:gd name="T79" fmla="*/ 211 h 243"/>
              <a:gd name="T80" fmla="*/ 63 w 125"/>
              <a:gd name="T81" fmla="*/ 210 h 243"/>
              <a:gd name="T82" fmla="*/ 58 w 125"/>
              <a:gd name="T83" fmla="*/ 211 h 243"/>
              <a:gd name="T84" fmla="*/ 54 w 125"/>
              <a:gd name="T85" fmla="*/ 214 h 243"/>
              <a:gd name="T86" fmla="*/ 51 w 125"/>
              <a:gd name="T87" fmla="*/ 21 h 243"/>
              <a:gd name="T88" fmla="*/ 53 w 125"/>
              <a:gd name="T89" fmla="*/ 23 h 243"/>
              <a:gd name="T90" fmla="*/ 72 w 125"/>
              <a:gd name="T91" fmla="*/ 23 h 243"/>
              <a:gd name="T92" fmla="*/ 74 w 125"/>
              <a:gd name="T93" fmla="*/ 21 h 243"/>
              <a:gd name="T94" fmla="*/ 72 w 125"/>
              <a:gd name="T95" fmla="*/ 19 h 243"/>
              <a:gd name="T96" fmla="*/ 53 w 125"/>
              <a:gd name="T97" fmla="*/ 19 h 243"/>
              <a:gd name="T98" fmla="*/ 51 w 125"/>
              <a:gd name="T99" fmla="*/ 21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5" h="243">
                <a:moveTo>
                  <a:pt x="0" y="21"/>
                </a:moveTo>
                <a:cubicBezTo>
                  <a:pt x="0" y="18"/>
                  <a:pt x="1" y="15"/>
                  <a:pt x="2" y="13"/>
                </a:cubicBezTo>
                <a:cubicBezTo>
                  <a:pt x="3" y="10"/>
                  <a:pt x="4" y="8"/>
                  <a:pt x="6" y="6"/>
                </a:cubicBezTo>
                <a:cubicBezTo>
                  <a:pt x="10" y="2"/>
                  <a:pt x="15" y="0"/>
                  <a:pt x="21" y="0"/>
                </a:cubicBezTo>
                <a:cubicBezTo>
                  <a:pt x="21" y="0"/>
                  <a:pt x="21" y="0"/>
                  <a:pt x="22" y="0"/>
                </a:cubicBezTo>
                <a:cubicBezTo>
                  <a:pt x="22" y="0"/>
                  <a:pt x="22" y="0"/>
                  <a:pt x="22" y="0"/>
                </a:cubicBezTo>
                <a:cubicBezTo>
                  <a:pt x="103" y="0"/>
                  <a:pt x="103" y="0"/>
                  <a:pt x="103" y="0"/>
                </a:cubicBezTo>
                <a:cubicBezTo>
                  <a:pt x="103" y="0"/>
                  <a:pt x="104" y="0"/>
                  <a:pt x="104" y="0"/>
                </a:cubicBezTo>
                <a:cubicBezTo>
                  <a:pt x="104" y="0"/>
                  <a:pt x="104" y="0"/>
                  <a:pt x="104" y="0"/>
                </a:cubicBezTo>
                <a:cubicBezTo>
                  <a:pt x="110" y="0"/>
                  <a:pt x="115" y="2"/>
                  <a:pt x="119" y="6"/>
                </a:cubicBezTo>
                <a:cubicBezTo>
                  <a:pt x="121" y="8"/>
                  <a:pt x="123" y="10"/>
                  <a:pt x="124" y="13"/>
                </a:cubicBezTo>
                <a:cubicBezTo>
                  <a:pt x="125" y="15"/>
                  <a:pt x="125" y="18"/>
                  <a:pt x="125" y="21"/>
                </a:cubicBezTo>
                <a:cubicBezTo>
                  <a:pt x="125" y="222"/>
                  <a:pt x="125" y="222"/>
                  <a:pt x="125" y="222"/>
                </a:cubicBezTo>
                <a:cubicBezTo>
                  <a:pt x="125" y="228"/>
                  <a:pt x="123" y="232"/>
                  <a:pt x="119" y="237"/>
                </a:cubicBezTo>
                <a:cubicBezTo>
                  <a:pt x="117" y="239"/>
                  <a:pt x="115" y="240"/>
                  <a:pt x="113" y="241"/>
                </a:cubicBezTo>
                <a:cubicBezTo>
                  <a:pt x="111" y="243"/>
                  <a:pt x="108" y="243"/>
                  <a:pt x="106" y="243"/>
                </a:cubicBezTo>
                <a:cubicBezTo>
                  <a:pt x="20" y="243"/>
                  <a:pt x="20" y="243"/>
                  <a:pt x="20" y="243"/>
                </a:cubicBezTo>
                <a:cubicBezTo>
                  <a:pt x="17" y="243"/>
                  <a:pt x="15" y="243"/>
                  <a:pt x="12" y="241"/>
                </a:cubicBezTo>
                <a:cubicBezTo>
                  <a:pt x="10" y="240"/>
                  <a:pt x="8" y="239"/>
                  <a:pt x="6" y="237"/>
                </a:cubicBezTo>
                <a:cubicBezTo>
                  <a:pt x="2" y="232"/>
                  <a:pt x="0" y="228"/>
                  <a:pt x="0" y="222"/>
                </a:cubicBezTo>
                <a:lnTo>
                  <a:pt x="0" y="21"/>
                </a:lnTo>
                <a:close/>
                <a:moveTo>
                  <a:pt x="11" y="201"/>
                </a:moveTo>
                <a:cubicBezTo>
                  <a:pt x="115" y="201"/>
                  <a:pt x="115" y="201"/>
                  <a:pt x="115" y="201"/>
                </a:cubicBezTo>
                <a:cubicBezTo>
                  <a:pt x="115" y="42"/>
                  <a:pt x="115" y="42"/>
                  <a:pt x="115" y="42"/>
                </a:cubicBezTo>
                <a:cubicBezTo>
                  <a:pt x="11" y="42"/>
                  <a:pt x="11" y="42"/>
                  <a:pt x="11" y="42"/>
                </a:cubicBezTo>
                <a:lnTo>
                  <a:pt x="11" y="201"/>
                </a:lnTo>
                <a:close/>
                <a:moveTo>
                  <a:pt x="54" y="214"/>
                </a:moveTo>
                <a:cubicBezTo>
                  <a:pt x="53" y="215"/>
                  <a:pt x="52" y="216"/>
                  <a:pt x="51" y="218"/>
                </a:cubicBezTo>
                <a:cubicBezTo>
                  <a:pt x="51" y="219"/>
                  <a:pt x="50" y="221"/>
                  <a:pt x="50" y="222"/>
                </a:cubicBezTo>
                <a:cubicBezTo>
                  <a:pt x="50" y="224"/>
                  <a:pt x="51" y="225"/>
                  <a:pt x="51" y="227"/>
                </a:cubicBezTo>
                <a:cubicBezTo>
                  <a:pt x="52" y="228"/>
                  <a:pt x="53" y="230"/>
                  <a:pt x="54" y="231"/>
                </a:cubicBezTo>
                <a:cubicBezTo>
                  <a:pt x="55" y="232"/>
                  <a:pt x="57" y="233"/>
                  <a:pt x="58" y="234"/>
                </a:cubicBezTo>
                <a:cubicBezTo>
                  <a:pt x="60" y="234"/>
                  <a:pt x="61" y="234"/>
                  <a:pt x="63" y="234"/>
                </a:cubicBezTo>
                <a:cubicBezTo>
                  <a:pt x="64" y="234"/>
                  <a:pt x="66" y="234"/>
                  <a:pt x="67" y="234"/>
                </a:cubicBezTo>
                <a:cubicBezTo>
                  <a:pt x="69" y="233"/>
                  <a:pt x="70" y="232"/>
                  <a:pt x="71" y="231"/>
                </a:cubicBezTo>
                <a:cubicBezTo>
                  <a:pt x="72" y="230"/>
                  <a:pt x="73" y="228"/>
                  <a:pt x="74" y="227"/>
                </a:cubicBezTo>
                <a:cubicBezTo>
                  <a:pt x="75" y="225"/>
                  <a:pt x="75" y="224"/>
                  <a:pt x="75" y="222"/>
                </a:cubicBezTo>
                <a:cubicBezTo>
                  <a:pt x="75" y="221"/>
                  <a:pt x="75" y="219"/>
                  <a:pt x="74" y="218"/>
                </a:cubicBezTo>
                <a:cubicBezTo>
                  <a:pt x="73" y="216"/>
                  <a:pt x="72" y="215"/>
                  <a:pt x="71" y="214"/>
                </a:cubicBezTo>
                <a:cubicBezTo>
                  <a:pt x="70" y="213"/>
                  <a:pt x="69" y="212"/>
                  <a:pt x="67" y="211"/>
                </a:cubicBezTo>
                <a:cubicBezTo>
                  <a:pt x="66" y="210"/>
                  <a:pt x="64" y="210"/>
                  <a:pt x="63" y="210"/>
                </a:cubicBezTo>
                <a:cubicBezTo>
                  <a:pt x="61" y="210"/>
                  <a:pt x="60" y="210"/>
                  <a:pt x="58" y="211"/>
                </a:cubicBezTo>
                <a:cubicBezTo>
                  <a:pt x="57" y="212"/>
                  <a:pt x="55" y="213"/>
                  <a:pt x="54" y="214"/>
                </a:cubicBezTo>
                <a:close/>
                <a:moveTo>
                  <a:pt x="51" y="21"/>
                </a:moveTo>
                <a:cubicBezTo>
                  <a:pt x="51" y="22"/>
                  <a:pt x="52" y="23"/>
                  <a:pt x="53" y="23"/>
                </a:cubicBezTo>
                <a:cubicBezTo>
                  <a:pt x="72" y="23"/>
                  <a:pt x="72" y="23"/>
                  <a:pt x="72" y="23"/>
                </a:cubicBezTo>
                <a:cubicBezTo>
                  <a:pt x="74" y="23"/>
                  <a:pt x="74" y="22"/>
                  <a:pt x="74" y="21"/>
                </a:cubicBezTo>
                <a:cubicBezTo>
                  <a:pt x="74" y="19"/>
                  <a:pt x="74" y="19"/>
                  <a:pt x="72" y="19"/>
                </a:cubicBezTo>
                <a:cubicBezTo>
                  <a:pt x="53" y="19"/>
                  <a:pt x="53" y="19"/>
                  <a:pt x="53" y="19"/>
                </a:cubicBezTo>
                <a:cubicBezTo>
                  <a:pt x="52" y="19"/>
                  <a:pt x="51" y="19"/>
                  <a:pt x="51" y="21"/>
                </a:cubicBezTo>
                <a:close/>
              </a:path>
            </a:pathLst>
          </a:custGeom>
          <a:solidFill>
            <a:schemeClr val="accent4">
              <a:lumMod val="100000"/>
            </a:schemeClr>
          </a:solidFill>
          <a:ln>
            <a:noFill/>
          </a:ln>
        </p:spPr>
        <p:txBody>
          <a:bodyPr vert="horz" wrap="square" lIns="121920" tIns="60960" rIns="121920" bIns="60960" numCol="1" anchor="t" anchorCtr="0" compatLnSpc="1">
            <a:prstTxWarp prst="textNoShape">
              <a:avLst/>
            </a:prstTxWarp>
          </a:bodyPr>
          <a:lstStyle/>
          <a:p>
            <a:endParaRPr lang="en-US" sz="2400" dirty="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0" name="文本框 19"/>
          <p:cNvSpPr txBox="1"/>
          <p:nvPr/>
        </p:nvSpPr>
        <p:spPr>
          <a:xfrm>
            <a:off x="1199861" y="716170"/>
            <a:ext cx="1774845" cy="523220"/>
          </a:xfrm>
          <a:prstGeom prst="rect">
            <a:avLst/>
          </a:prstGeom>
          <a:noFill/>
        </p:spPr>
        <p:txBody>
          <a:bodyPr wrap="none" rtlCol="0">
            <a:spAutoFit/>
          </a:bodyPr>
          <a:lstStyle/>
          <a:p>
            <a:r>
              <a:rPr lang="zh-CN" altLang="en-US" sz="2800" spc="300" dirty="0" smtClean="0">
                <a:solidFill>
                  <a:prstClr val="black">
                    <a:lumMod val="85000"/>
                    <a:lumOff val="15000"/>
                  </a:prst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竞争</a:t>
            </a:r>
            <a:r>
              <a:rPr lang="zh-CN" altLang="en-US" sz="2800" spc="300" dirty="0">
                <a:solidFill>
                  <a:prstClr val="black">
                    <a:lumMod val="85000"/>
                    <a:lumOff val="15000"/>
                  </a:prst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分析</a:t>
            </a:r>
          </a:p>
        </p:txBody>
      </p:sp>
      <p:sp>
        <p:nvSpPr>
          <p:cNvPr id="21" name="文本框 20"/>
          <p:cNvSpPr txBox="1"/>
          <p:nvPr/>
        </p:nvSpPr>
        <p:spPr>
          <a:xfrm>
            <a:off x="258644" y="66146"/>
            <a:ext cx="1040590" cy="1015663"/>
          </a:xfrm>
          <a:prstGeom prst="rect">
            <a:avLst/>
          </a:prstGeom>
          <a:noFill/>
        </p:spPr>
        <p:txBody>
          <a:bodyPr wrap="square" rtlCol="0">
            <a:spAutoFit/>
          </a:bodyPr>
          <a:lstStyle>
            <a:defPPr>
              <a:defRPr lang="zh-CN"/>
            </a:defPPr>
            <a:lvl1pPr algn="just">
              <a:defRPr sz="9600">
                <a:solidFill>
                  <a:schemeClr val="tx1">
                    <a:lumMod val="75000"/>
                    <a:lumOff val="25000"/>
                  </a:schemeClr>
                </a:solidFill>
                <a:latin typeface="Aharoni" panose="02010803020104030203" pitchFamily="2" charset="-79"/>
                <a:ea typeface="LiHei Pro" panose="02010601030101010101" pitchFamily="2" charset="-122"/>
                <a:cs typeface="Aharoni" panose="02010803020104030203" pitchFamily="2" charset="-79"/>
              </a:defRPr>
            </a:lvl1pPr>
          </a:lstStyle>
          <a:p>
            <a:r>
              <a:rPr lang="en-US" altLang="zh-CN" sz="6000" dirty="0" smtClean="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02</a:t>
            </a:r>
            <a:endParaRPr lang="zh-CN" altLang="en-US" sz="6000"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cxnSp>
        <p:nvCxnSpPr>
          <p:cNvPr id="24" name="直接连接符 23"/>
          <p:cNvCxnSpPr/>
          <p:nvPr/>
        </p:nvCxnSpPr>
        <p:spPr>
          <a:xfrm flipH="1">
            <a:off x="973488" y="647670"/>
            <a:ext cx="452746" cy="434139"/>
          </a:xfrm>
          <a:prstGeom prst="line">
            <a:avLst/>
          </a:prstGeom>
          <a:ln w="15875" cap="rnd">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239845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par>
                                <p:cTn id="8" presetID="42" presetClass="path" presetSubtype="0" decel="30000" fill="hold" grpId="1" nodeType="withEffect">
                                  <p:stCondLst>
                                    <p:cond delay="0"/>
                                  </p:stCondLst>
                                  <p:childTnLst>
                                    <p:animMotion origin="layout" path="M -2.08333E-6 -4.81481E-6 L 0.03373 0.04399 " pathEditMode="relative" rAng="0" ptsTypes="AA">
                                      <p:cBhvr>
                                        <p:cTn id="9" dur="750" spd="-100000" fill="hold"/>
                                        <p:tgtEl>
                                          <p:spTgt spid="21"/>
                                        </p:tgtEl>
                                        <p:attrNameLst>
                                          <p:attrName>ppt_x</p:attrName>
                                          <p:attrName>ppt_y</p:attrName>
                                        </p:attrNameLst>
                                      </p:cBhvr>
                                      <p:rCtr x="1680" y="2199"/>
                                    </p:animMotion>
                                  </p:childTnLst>
                                </p:cTn>
                              </p:par>
                              <p:par>
                                <p:cTn id="10" presetID="31" presetClass="entr" presetSubtype="0" fill="hold" nodeType="withEffect">
                                  <p:stCondLst>
                                    <p:cond delay="0"/>
                                  </p:stCondLst>
                                  <p:childTnLst>
                                    <p:set>
                                      <p:cBhvr>
                                        <p:cTn id="11" dur="1" fill="hold">
                                          <p:stCondLst>
                                            <p:cond delay="0"/>
                                          </p:stCondLst>
                                        </p:cTn>
                                        <p:tgtEl>
                                          <p:spTgt spid="24"/>
                                        </p:tgtEl>
                                        <p:attrNameLst>
                                          <p:attrName>style.visibility</p:attrName>
                                        </p:attrNameLst>
                                      </p:cBhvr>
                                      <p:to>
                                        <p:strVal val="visible"/>
                                      </p:to>
                                    </p:set>
                                    <p:anim calcmode="lin" valueType="num">
                                      <p:cBhvr>
                                        <p:cTn id="12" dur="1000" fill="hold"/>
                                        <p:tgtEl>
                                          <p:spTgt spid="24"/>
                                        </p:tgtEl>
                                        <p:attrNameLst>
                                          <p:attrName>ppt_w</p:attrName>
                                        </p:attrNameLst>
                                      </p:cBhvr>
                                      <p:tavLst>
                                        <p:tav tm="0">
                                          <p:val>
                                            <p:fltVal val="0"/>
                                          </p:val>
                                        </p:tav>
                                        <p:tav tm="100000">
                                          <p:val>
                                            <p:strVal val="#ppt_w"/>
                                          </p:val>
                                        </p:tav>
                                      </p:tavLst>
                                    </p:anim>
                                    <p:anim calcmode="lin" valueType="num">
                                      <p:cBhvr>
                                        <p:cTn id="13" dur="1000" fill="hold"/>
                                        <p:tgtEl>
                                          <p:spTgt spid="24"/>
                                        </p:tgtEl>
                                        <p:attrNameLst>
                                          <p:attrName>ppt_h</p:attrName>
                                        </p:attrNameLst>
                                      </p:cBhvr>
                                      <p:tavLst>
                                        <p:tav tm="0">
                                          <p:val>
                                            <p:fltVal val="0"/>
                                          </p:val>
                                        </p:tav>
                                        <p:tav tm="100000">
                                          <p:val>
                                            <p:strVal val="#ppt_h"/>
                                          </p:val>
                                        </p:tav>
                                      </p:tavLst>
                                    </p:anim>
                                    <p:anim calcmode="lin" valueType="num">
                                      <p:cBhvr>
                                        <p:cTn id="14" dur="1000" fill="hold"/>
                                        <p:tgtEl>
                                          <p:spTgt spid="24"/>
                                        </p:tgtEl>
                                        <p:attrNameLst>
                                          <p:attrName>style.rotation</p:attrName>
                                        </p:attrNameLst>
                                      </p:cBhvr>
                                      <p:tavLst>
                                        <p:tav tm="0">
                                          <p:val>
                                            <p:fltVal val="90"/>
                                          </p:val>
                                        </p:tav>
                                        <p:tav tm="100000">
                                          <p:val>
                                            <p:fltVal val="0"/>
                                          </p:val>
                                        </p:tav>
                                      </p:tavLst>
                                    </p:anim>
                                    <p:animEffect transition="in" filter="fade">
                                      <p:cBhvr>
                                        <p:cTn id="15" dur="1000"/>
                                        <p:tgtEl>
                                          <p:spTgt spid="24"/>
                                        </p:tgtEl>
                                      </p:cBhvr>
                                    </p:animEffect>
                                  </p:childTnLst>
                                </p:cTn>
                              </p:par>
                              <p:par>
                                <p:cTn id="16" presetID="42" presetClass="entr" presetSubtype="0" fill="hold" grpId="0" nodeType="with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fade">
                                      <p:cBhvr>
                                        <p:cTn id="18" dur="1000"/>
                                        <p:tgtEl>
                                          <p:spTgt spid="20"/>
                                        </p:tgtEl>
                                      </p:cBhvr>
                                    </p:animEffect>
                                    <p:anim calcmode="lin" valueType="num">
                                      <p:cBhvr>
                                        <p:cTn id="19" dur="1000" fill="hold"/>
                                        <p:tgtEl>
                                          <p:spTgt spid="20"/>
                                        </p:tgtEl>
                                        <p:attrNameLst>
                                          <p:attrName>ppt_x</p:attrName>
                                        </p:attrNameLst>
                                      </p:cBhvr>
                                      <p:tavLst>
                                        <p:tav tm="0">
                                          <p:val>
                                            <p:strVal val="#ppt_x"/>
                                          </p:val>
                                        </p:tav>
                                        <p:tav tm="100000">
                                          <p:val>
                                            <p:strVal val="#ppt_x"/>
                                          </p:val>
                                        </p:tav>
                                      </p:tavLst>
                                    </p:anim>
                                    <p:anim calcmode="lin" valueType="num">
                                      <p:cBhvr>
                                        <p:cTn id="20" dur="1000" fill="hold"/>
                                        <p:tgtEl>
                                          <p:spTgt spid="20"/>
                                        </p:tgtEl>
                                        <p:attrNameLst>
                                          <p:attrName>ppt_y</p:attrName>
                                        </p:attrNameLst>
                                      </p:cBhvr>
                                      <p:tavLst>
                                        <p:tav tm="0">
                                          <p:val>
                                            <p:strVal val="#ppt_y+.1"/>
                                          </p:val>
                                        </p:tav>
                                        <p:tav tm="100000">
                                          <p:val>
                                            <p:strVal val="#ppt_y"/>
                                          </p:val>
                                        </p:tav>
                                      </p:tavLst>
                                    </p:anim>
                                  </p:childTnLst>
                                </p:cTn>
                              </p:par>
                            </p:childTnLst>
                          </p:cTn>
                        </p:par>
                        <p:par>
                          <p:cTn id="21" fill="hold">
                            <p:stCondLst>
                              <p:cond delay="1000"/>
                            </p:stCondLst>
                            <p:childTnLst>
                              <p:par>
                                <p:cTn id="22" presetID="10" presetClass="entr" presetSubtype="0" fill="hold" grpId="0" nodeType="afterEffect">
                                  <p:stCondLst>
                                    <p:cond delay="0"/>
                                  </p:stCondLst>
                                  <p:childTnLst>
                                    <p:set>
                                      <p:cBhvr>
                                        <p:cTn id="23" dur="1" fill="hold">
                                          <p:stCondLst>
                                            <p:cond delay="0"/>
                                          </p:stCondLst>
                                        </p:cTn>
                                        <p:tgtEl>
                                          <p:spTgt spid="31"/>
                                        </p:tgtEl>
                                        <p:attrNameLst>
                                          <p:attrName>style.visibility</p:attrName>
                                        </p:attrNameLst>
                                      </p:cBhvr>
                                      <p:to>
                                        <p:strVal val="visible"/>
                                      </p:to>
                                    </p:set>
                                    <p:animEffect transition="in" filter="fade">
                                      <p:cBhvr>
                                        <p:cTn id="24" dur="500"/>
                                        <p:tgtEl>
                                          <p:spTgt spid="31"/>
                                        </p:tgtEl>
                                      </p:cBhvr>
                                    </p:animEffect>
                                  </p:childTnLst>
                                </p:cTn>
                              </p:par>
                            </p:childTnLst>
                          </p:cTn>
                        </p:par>
                        <p:par>
                          <p:cTn id="25" fill="hold">
                            <p:stCondLst>
                              <p:cond delay="1500"/>
                            </p:stCondLst>
                            <p:childTnLst>
                              <p:par>
                                <p:cTn id="26" presetID="10" presetClass="entr" presetSubtype="0" fill="hold" grpId="0" nodeType="after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fade">
                                      <p:cBhvr>
                                        <p:cTn id="28" dur="500"/>
                                        <p:tgtEl>
                                          <p:spTgt spid="17"/>
                                        </p:tgtEl>
                                      </p:cBhvr>
                                    </p:animEffect>
                                  </p:childTnLst>
                                </p:cTn>
                              </p:par>
                            </p:childTnLst>
                          </p:cTn>
                        </p:par>
                        <p:par>
                          <p:cTn id="29" fill="hold">
                            <p:stCondLst>
                              <p:cond delay="2000"/>
                            </p:stCondLst>
                            <p:childTnLst>
                              <p:par>
                                <p:cTn id="30" presetID="10" presetClass="entr" presetSubtype="0" fill="hold" nodeType="after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fade">
                                      <p:cBhvr>
                                        <p:cTn id="32" dur="500"/>
                                        <p:tgtEl>
                                          <p:spTgt spid="6"/>
                                        </p:tgtEl>
                                      </p:cBhvr>
                                    </p:animEffect>
                                  </p:childTnLst>
                                </p:cTn>
                              </p:par>
                            </p:childTnLst>
                          </p:cTn>
                        </p:par>
                        <p:par>
                          <p:cTn id="33" fill="hold">
                            <p:stCondLst>
                              <p:cond delay="2500"/>
                            </p:stCondLst>
                            <p:childTnLst>
                              <p:par>
                                <p:cTn id="34" presetID="10" presetClass="entr" presetSubtype="0" fill="hold" grpId="0" nodeType="after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fade">
                                      <p:cBhvr>
                                        <p:cTn id="36" dur="500"/>
                                        <p:tgtEl>
                                          <p:spTgt spid="16"/>
                                        </p:tgtEl>
                                      </p:cBhvr>
                                    </p:animEffect>
                                  </p:childTnLst>
                                </p:cTn>
                              </p:par>
                            </p:childTnLst>
                          </p:cTn>
                        </p:par>
                        <p:par>
                          <p:cTn id="37" fill="hold">
                            <p:stCondLst>
                              <p:cond delay="3000"/>
                            </p:stCondLst>
                            <p:childTnLst>
                              <p:par>
                                <p:cTn id="38" presetID="10" presetClass="entr" presetSubtype="0" fill="hold" grpId="0" nodeType="afterEffect">
                                  <p:stCondLst>
                                    <p:cond delay="0"/>
                                  </p:stCondLst>
                                  <p:childTnLst>
                                    <p:set>
                                      <p:cBhvr>
                                        <p:cTn id="39" dur="1" fill="hold">
                                          <p:stCondLst>
                                            <p:cond delay="0"/>
                                          </p:stCondLst>
                                        </p:cTn>
                                        <p:tgtEl>
                                          <p:spTgt spid="88"/>
                                        </p:tgtEl>
                                        <p:attrNameLst>
                                          <p:attrName>style.visibility</p:attrName>
                                        </p:attrNameLst>
                                      </p:cBhvr>
                                      <p:to>
                                        <p:strVal val="visible"/>
                                      </p:to>
                                    </p:set>
                                    <p:animEffect transition="in" filter="fade">
                                      <p:cBhvr>
                                        <p:cTn id="40" dur="500"/>
                                        <p:tgtEl>
                                          <p:spTgt spid="88"/>
                                        </p:tgtEl>
                                      </p:cBhvr>
                                    </p:animEffect>
                                  </p:childTnLst>
                                </p:cTn>
                              </p:par>
                            </p:childTnLst>
                          </p:cTn>
                        </p:par>
                        <p:par>
                          <p:cTn id="41" fill="hold">
                            <p:stCondLst>
                              <p:cond delay="3500"/>
                            </p:stCondLst>
                            <p:childTnLst>
                              <p:par>
                                <p:cTn id="42" presetID="10" presetClass="entr" presetSubtype="0" fill="hold" grpId="0" nodeType="afterEffect">
                                  <p:stCondLst>
                                    <p:cond delay="0"/>
                                  </p:stCondLst>
                                  <p:childTnLst>
                                    <p:set>
                                      <p:cBhvr>
                                        <p:cTn id="43" dur="1" fill="hold">
                                          <p:stCondLst>
                                            <p:cond delay="0"/>
                                          </p:stCondLst>
                                        </p:cTn>
                                        <p:tgtEl>
                                          <p:spTgt spid="63"/>
                                        </p:tgtEl>
                                        <p:attrNameLst>
                                          <p:attrName>style.visibility</p:attrName>
                                        </p:attrNameLst>
                                      </p:cBhvr>
                                      <p:to>
                                        <p:strVal val="visible"/>
                                      </p:to>
                                    </p:set>
                                    <p:animEffect transition="in" filter="fade">
                                      <p:cBhvr>
                                        <p:cTn id="44" dur="500"/>
                                        <p:tgtEl>
                                          <p:spTgt spid="63"/>
                                        </p:tgtEl>
                                      </p:cBhvr>
                                    </p:animEffect>
                                  </p:childTnLst>
                                </p:cTn>
                              </p:par>
                            </p:childTnLst>
                          </p:cTn>
                        </p:par>
                        <p:par>
                          <p:cTn id="45" fill="hold">
                            <p:stCondLst>
                              <p:cond delay="4000"/>
                            </p:stCondLst>
                            <p:childTnLst>
                              <p:par>
                                <p:cTn id="46" presetID="10" presetClass="entr" presetSubtype="0" fill="hold" nodeType="afterEffect">
                                  <p:stCondLst>
                                    <p:cond delay="0"/>
                                  </p:stCondLst>
                                  <p:childTnLst>
                                    <p:set>
                                      <p:cBhvr>
                                        <p:cTn id="47" dur="1" fill="hold">
                                          <p:stCondLst>
                                            <p:cond delay="0"/>
                                          </p:stCondLst>
                                        </p:cTn>
                                        <p:tgtEl>
                                          <p:spTgt spid="66"/>
                                        </p:tgtEl>
                                        <p:attrNameLst>
                                          <p:attrName>style.visibility</p:attrName>
                                        </p:attrNameLst>
                                      </p:cBhvr>
                                      <p:to>
                                        <p:strVal val="visible"/>
                                      </p:to>
                                    </p:set>
                                    <p:animEffect transition="in" filter="fade">
                                      <p:cBhvr>
                                        <p:cTn id="48" dur="500"/>
                                        <p:tgtEl>
                                          <p:spTgt spid="66"/>
                                        </p:tgtEl>
                                      </p:cBhvr>
                                    </p:animEffect>
                                  </p:childTnLst>
                                </p:cTn>
                              </p:par>
                            </p:childTnLst>
                          </p:cTn>
                        </p:par>
                        <p:par>
                          <p:cTn id="49" fill="hold">
                            <p:stCondLst>
                              <p:cond delay="4500"/>
                            </p:stCondLst>
                            <p:childTnLst>
                              <p:par>
                                <p:cTn id="50" presetID="10" presetClass="entr" presetSubtype="0" fill="hold" grpId="0" nodeType="afterEffect">
                                  <p:stCondLst>
                                    <p:cond delay="0"/>
                                  </p:stCondLst>
                                  <p:childTnLst>
                                    <p:set>
                                      <p:cBhvr>
                                        <p:cTn id="51" dur="1" fill="hold">
                                          <p:stCondLst>
                                            <p:cond delay="0"/>
                                          </p:stCondLst>
                                        </p:cTn>
                                        <p:tgtEl>
                                          <p:spTgt spid="62"/>
                                        </p:tgtEl>
                                        <p:attrNameLst>
                                          <p:attrName>style.visibility</p:attrName>
                                        </p:attrNameLst>
                                      </p:cBhvr>
                                      <p:to>
                                        <p:strVal val="visible"/>
                                      </p:to>
                                    </p:set>
                                    <p:animEffect transition="in" filter="fade">
                                      <p:cBhvr>
                                        <p:cTn id="52" dur="500"/>
                                        <p:tgtEl>
                                          <p:spTgt spid="62"/>
                                        </p:tgtEl>
                                      </p:cBhvr>
                                    </p:animEffect>
                                  </p:childTnLst>
                                </p:cTn>
                              </p:par>
                            </p:childTnLst>
                          </p:cTn>
                        </p:par>
                        <p:par>
                          <p:cTn id="53" fill="hold">
                            <p:stCondLst>
                              <p:cond delay="5000"/>
                            </p:stCondLst>
                            <p:childTnLst>
                              <p:par>
                                <p:cTn id="54" presetID="10" presetClass="entr" presetSubtype="0" fill="hold" grpId="0" nodeType="afterEffect">
                                  <p:stCondLst>
                                    <p:cond delay="0"/>
                                  </p:stCondLst>
                                  <p:childTnLst>
                                    <p:set>
                                      <p:cBhvr>
                                        <p:cTn id="55" dur="1" fill="hold">
                                          <p:stCondLst>
                                            <p:cond delay="0"/>
                                          </p:stCondLst>
                                        </p:cTn>
                                        <p:tgtEl>
                                          <p:spTgt spid="87"/>
                                        </p:tgtEl>
                                        <p:attrNameLst>
                                          <p:attrName>style.visibility</p:attrName>
                                        </p:attrNameLst>
                                      </p:cBhvr>
                                      <p:to>
                                        <p:strVal val="visible"/>
                                      </p:to>
                                    </p:set>
                                    <p:animEffect transition="in" filter="fade">
                                      <p:cBhvr>
                                        <p:cTn id="56" dur="500"/>
                                        <p:tgtEl>
                                          <p:spTgt spid="87"/>
                                        </p:tgtEl>
                                      </p:cBhvr>
                                    </p:animEffect>
                                  </p:childTnLst>
                                </p:cTn>
                              </p:par>
                            </p:childTnLst>
                          </p:cTn>
                        </p:par>
                        <p:par>
                          <p:cTn id="57" fill="hold">
                            <p:stCondLst>
                              <p:cond delay="5500"/>
                            </p:stCondLst>
                            <p:childTnLst>
                              <p:par>
                                <p:cTn id="58" presetID="10" presetClass="entr" presetSubtype="0" fill="hold" grpId="0" nodeType="afterEffect">
                                  <p:stCondLst>
                                    <p:cond delay="0"/>
                                  </p:stCondLst>
                                  <p:childTnLst>
                                    <p:set>
                                      <p:cBhvr>
                                        <p:cTn id="59" dur="1" fill="hold">
                                          <p:stCondLst>
                                            <p:cond delay="0"/>
                                          </p:stCondLst>
                                        </p:cTn>
                                        <p:tgtEl>
                                          <p:spTgt spid="69"/>
                                        </p:tgtEl>
                                        <p:attrNameLst>
                                          <p:attrName>style.visibility</p:attrName>
                                        </p:attrNameLst>
                                      </p:cBhvr>
                                      <p:to>
                                        <p:strVal val="visible"/>
                                      </p:to>
                                    </p:set>
                                    <p:animEffect transition="in" filter="fade">
                                      <p:cBhvr>
                                        <p:cTn id="60" dur="500"/>
                                        <p:tgtEl>
                                          <p:spTgt spid="69"/>
                                        </p:tgtEl>
                                      </p:cBhvr>
                                    </p:animEffect>
                                  </p:childTnLst>
                                </p:cTn>
                              </p:par>
                            </p:childTnLst>
                          </p:cTn>
                        </p:par>
                        <p:par>
                          <p:cTn id="61" fill="hold">
                            <p:stCondLst>
                              <p:cond delay="6000"/>
                            </p:stCondLst>
                            <p:childTnLst>
                              <p:par>
                                <p:cTn id="62" presetID="10" presetClass="entr" presetSubtype="0" fill="hold" nodeType="afterEffect">
                                  <p:stCondLst>
                                    <p:cond delay="0"/>
                                  </p:stCondLst>
                                  <p:childTnLst>
                                    <p:set>
                                      <p:cBhvr>
                                        <p:cTn id="63" dur="1" fill="hold">
                                          <p:stCondLst>
                                            <p:cond delay="0"/>
                                          </p:stCondLst>
                                        </p:cTn>
                                        <p:tgtEl>
                                          <p:spTgt spid="71"/>
                                        </p:tgtEl>
                                        <p:attrNameLst>
                                          <p:attrName>style.visibility</p:attrName>
                                        </p:attrNameLst>
                                      </p:cBhvr>
                                      <p:to>
                                        <p:strVal val="visible"/>
                                      </p:to>
                                    </p:set>
                                    <p:animEffect transition="in" filter="fade">
                                      <p:cBhvr>
                                        <p:cTn id="64" dur="500"/>
                                        <p:tgtEl>
                                          <p:spTgt spid="71"/>
                                        </p:tgtEl>
                                      </p:cBhvr>
                                    </p:animEffect>
                                  </p:childTnLst>
                                </p:cTn>
                              </p:par>
                            </p:childTnLst>
                          </p:cTn>
                        </p:par>
                        <p:par>
                          <p:cTn id="65" fill="hold">
                            <p:stCondLst>
                              <p:cond delay="6500"/>
                            </p:stCondLst>
                            <p:childTnLst>
                              <p:par>
                                <p:cTn id="66" presetID="10" presetClass="entr" presetSubtype="0" fill="hold" grpId="0" nodeType="afterEffect">
                                  <p:stCondLst>
                                    <p:cond delay="0"/>
                                  </p:stCondLst>
                                  <p:childTnLst>
                                    <p:set>
                                      <p:cBhvr>
                                        <p:cTn id="67" dur="1" fill="hold">
                                          <p:stCondLst>
                                            <p:cond delay="0"/>
                                          </p:stCondLst>
                                        </p:cTn>
                                        <p:tgtEl>
                                          <p:spTgt spid="68"/>
                                        </p:tgtEl>
                                        <p:attrNameLst>
                                          <p:attrName>style.visibility</p:attrName>
                                        </p:attrNameLst>
                                      </p:cBhvr>
                                      <p:to>
                                        <p:strVal val="visible"/>
                                      </p:to>
                                    </p:set>
                                    <p:animEffect transition="in" filter="fade">
                                      <p:cBhvr>
                                        <p:cTn id="68" dur="500"/>
                                        <p:tgtEl>
                                          <p:spTgt spid="68"/>
                                        </p:tgtEl>
                                      </p:cBhvr>
                                    </p:animEffect>
                                  </p:childTnLst>
                                </p:cTn>
                              </p:par>
                            </p:childTnLst>
                          </p:cTn>
                        </p:par>
                        <p:par>
                          <p:cTn id="69" fill="hold">
                            <p:stCondLst>
                              <p:cond delay="7000"/>
                            </p:stCondLst>
                            <p:childTnLst>
                              <p:par>
                                <p:cTn id="70" presetID="10" presetClass="entr" presetSubtype="0" fill="hold" grpId="0" nodeType="afterEffect">
                                  <p:stCondLst>
                                    <p:cond delay="0"/>
                                  </p:stCondLst>
                                  <p:childTnLst>
                                    <p:set>
                                      <p:cBhvr>
                                        <p:cTn id="71" dur="1" fill="hold">
                                          <p:stCondLst>
                                            <p:cond delay="0"/>
                                          </p:stCondLst>
                                        </p:cTn>
                                        <p:tgtEl>
                                          <p:spTgt spid="86"/>
                                        </p:tgtEl>
                                        <p:attrNameLst>
                                          <p:attrName>style.visibility</p:attrName>
                                        </p:attrNameLst>
                                      </p:cBhvr>
                                      <p:to>
                                        <p:strVal val="visible"/>
                                      </p:to>
                                    </p:set>
                                    <p:animEffect transition="in" filter="fade">
                                      <p:cBhvr>
                                        <p:cTn id="72" dur="500"/>
                                        <p:tgtEl>
                                          <p:spTgt spid="86"/>
                                        </p:tgtEl>
                                      </p:cBhvr>
                                    </p:animEffect>
                                  </p:childTnLst>
                                </p:cTn>
                              </p:par>
                            </p:childTnLst>
                          </p:cTn>
                        </p:par>
                        <p:par>
                          <p:cTn id="73" fill="hold">
                            <p:stCondLst>
                              <p:cond delay="7500"/>
                            </p:stCondLst>
                            <p:childTnLst>
                              <p:par>
                                <p:cTn id="74" presetID="10" presetClass="entr" presetSubtype="0" fill="hold" grpId="0" nodeType="afterEffect">
                                  <p:stCondLst>
                                    <p:cond delay="0"/>
                                  </p:stCondLst>
                                  <p:childTnLst>
                                    <p:set>
                                      <p:cBhvr>
                                        <p:cTn id="75" dur="1" fill="hold">
                                          <p:stCondLst>
                                            <p:cond delay="0"/>
                                          </p:stCondLst>
                                        </p:cTn>
                                        <p:tgtEl>
                                          <p:spTgt spid="75"/>
                                        </p:tgtEl>
                                        <p:attrNameLst>
                                          <p:attrName>style.visibility</p:attrName>
                                        </p:attrNameLst>
                                      </p:cBhvr>
                                      <p:to>
                                        <p:strVal val="visible"/>
                                      </p:to>
                                    </p:set>
                                    <p:animEffect transition="in" filter="fade">
                                      <p:cBhvr>
                                        <p:cTn id="76" dur="500"/>
                                        <p:tgtEl>
                                          <p:spTgt spid="75"/>
                                        </p:tgtEl>
                                      </p:cBhvr>
                                    </p:animEffect>
                                  </p:childTnLst>
                                </p:cTn>
                              </p:par>
                            </p:childTnLst>
                          </p:cTn>
                        </p:par>
                        <p:par>
                          <p:cTn id="77" fill="hold">
                            <p:stCondLst>
                              <p:cond delay="8000"/>
                            </p:stCondLst>
                            <p:childTnLst>
                              <p:par>
                                <p:cTn id="78" presetID="10" presetClass="entr" presetSubtype="0" fill="hold" nodeType="afterEffect">
                                  <p:stCondLst>
                                    <p:cond delay="0"/>
                                  </p:stCondLst>
                                  <p:childTnLst>
                                    <p:set>
                                      <p:cBhvr>
                                        <p:cTn id="79" dur="1" fill="hold">
                                          <p:stCondLst>
                                            <p:cond delay="0"/>
                                          </p:stCondLst>
                                        </p:cTn>
                                        <p:tgtEl>
                                          <p:spTgt spid="77"/>
                                        </p:tgtEl>
                                        <p:attrNameLst>
                                          <p:attrName>style.visibility</p:attrName>
                                        </p:attrNameLst>
                                      </p:cBhvr>
                                      <p:to>
                                        <p:strVal val="visible"/>
                                      </p:to>
                                    </p:set>
                                    <p:animEffect transition="in" filter="fade">
                                      <p:cBhvr>
                                        <p:cTn id="80" dur="500"/>
                                        <p:tgtEl>
                                          <p:spTgt spid="77"/>
                                        </p:tgtEl>
                                      </p:cBhvr>
                                    </p:animEffect>
                                  </p:childTnLst>
                                </p:cTn>
                              </p:par>
                            </p:childTnLst>
                          </p:cTn>
                        </p:par>
                        <p:par>
                          <p:cTn id="81" fill="hold">
                            <p:stCondLst>
                              <p:cond delay="8500"/>
                            </p:stCondLst>
                            <p:childTnLst>
                              <p:par>
                                <p:cTn id="82" presetID="10" presetClass="entr" presetSubtype="0" fill="hold" grpId="0" nodeType="afterEffect">
                                  <p:stCondLst>
                                    <p:cond delay="0"/>
                                  </p:stCondLst>
                                  <p:childTnLst>
                                    <p:set>
                                      <p:cBhvr>
                                        <p:cTn id="83" dur="1" fill="hold">
                                          <p:stCondLst>
                                            <p:cond delay="0"/>
                                          </p:stCondLst>
                                        </p:cTn>
                                        <p:tgtEl>
                                          <p:spTgt spid="74"/>
                                        </p:tgtEl>
                                        <p:attrNameLst>
                                          <p:attrName>style.visibility</p:attrName>
                                        </p:attrNameLst>
                                      </p:cBhvr>
                                      <p:to>
                                        <p:strVal val="visible"/>
                                      </p:to>
                                    </p:set>
                                    <p:animEffect transition="in" filter="fade">
                                      <p:cBhvr>
                                        <p:cTn id="84" dur="5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31" grpId="0" animBg="1"/>
      <p:bldP spid="62" grpId="0"/>
      <p:bldP spid="63" grpId="0"/>
      <p:bldP spid="68" grpId="0"/>
      <p:bldP spid="69" grpId="0"/>
      <p:bldP spid="74" grpId="0"/>
      <p:bldP spid="75" grpId="0"/>
      <p:bldP spid="86" grpId="0" animBg="1"/>
      <p:bldP spid="87" grpId="0" animBg="1"/>
      <p:bldP spid="88" grpId="0" animBg="1"/>
      <p:bldP spid="20" grpId="0"/>
      <p:bldP spid="21" grpId="0"/>
      <p:bldP spid="21" grpId="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 name="Freeform 212"/>
          <p:cNvSpPr>
            <a:spLocks/>
          </p:cNvSpPr>
          <p:nvPr/>
        </p:nvSpPr>
        <p:spPr bwMode="auto">
          <a:xfrm>
            <a:off x="5647587" y="5506821"/>
            <a:ext cx="132789" cy="117467"/>
          </a:xfrm>
          <a:custGeom>
            <a:avLst/>
            <a:gdLst>
              <a:gd name="T0" fmla="*/ 61 w 121"/>
              <a:gd name="T1" fmla="*/ 0 h 107"/>
              <a:gd name="T2" fmla="*/ 36 w 121"/>
              <a:gd name="T3" fmla="*/ 7 h 107"/>
              <a:gd name="T4" fmla="*/ 14 w 121"/>
              <a:gd name="T5" fmla="*/ 78 h 107"/>
              <a:gd name="T6" fmla="*/ 61 w 121"/>
              <a:gd name="T7" fmla="*/ 107 h 107"/>
              <a:gd name="T8" fmla="*/ 86 w 121"/>
              <a:gd name="T9" fmla="*/ 101 h 107"/>
              <a:gd name="T10" fmla="*/ 108 w 121"/>
              <a:gd name="T11" fmla="*/ 29 h 107"/>
              <a:gd name="T12" fmla="*/ 61 w 121"/>
              <a:gd name="T13" fmla="*/ 0 h 107"/>
            </a:gdLst>
            <a:ahLst/>
            <a:cxnLst>
              <a:cxn ang="0">
                <a:pos x="T0" y="T1"/>
              </a:cxn>
              <a:cxn ang="0">
                <a:pos x="T2" y="T3"/>
              </a:cxn>
              <a:cxn ang="0">
                <a:pos x="T4" y="T5"/>
              </a:cxn>
              <a:cxn ang="0">
                <a:pos x="T6" y="T7"/>
              </a:cxn>
              <a:cxn ang="0">
                <a:pos x="T8" y="T9"/>
              </a:cxn>
              <a:cxn ang="0">
                <a:pos x="T10" y="T11"/>
              </a:cxn>
              <a:cxn ang="0">
                <a:pos x="T12" y="T13"/>
              </a:cxn>
            </a:cxnLst>
            <a:rect l="0" t="0" r="r" b="b"/>
            <a:pathLst>
              <a:path w="121" h="107">
                <a:moveTo>
                  <a:pt x="61" y="0"/>
                </a:moveTo>
                <a:cubicBezTo>
                  <a:pt x="52" y="0"/>
                  <a:pt x="44" y="2"/>
                  <a:pt x="36" y="7"/>
                </a:cubicBezTo>
                <a:cubicBezTo>
                  <a:pt x="10" y="20"/>
                  <a:pt x="0" y="52"/>
                  <a:pt x="14" y="78"/>
                </a:cubicBezTo>
                <a:cubicBezTo>
                  <a:pt x="23" y="96"/>
                  <a:pt x="42" y="107"/>
                  <a:pt x="61" y="107"/>
                </a:cubicBezTo>
                <a:cubicBezTo>
                  <a:pt x="69" y="107"/>
                  <a:pt x="78" y="105"/>
                  <a:pt x="86" y="101"/>
                </a:cubicBezTo>
                <a:cubicBezTo>
                  <a:pt x="111" y="87"/>
                  <a:pt x="121" y="55"/>
                  <a:pt x="108" y="29"/>
                </a:cubicBezTo>
                <a:cubicBezTo>
                  <a:pt x="98" y="11"/>
                  <a:pt x="80" y="0"/>
                  <a:pt x="61" y="0"/>
                </a:cubicBezTo>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64" name="Freeform 226"/>
          <p:cNvSpPr>
            <a:spLocks/>
          </p:cNvSpPr>
          <p:nvPr/>
        </p:nvSpPr>
        <p:spPr bwMode="auto">
          <a:xfrm>
            <a:off x="6186172" y="5642860"/>
            <a:ext cx="65002" cy="57109"/>
          </a:xfrm>
          <a:custGeom>
            <a:avLst/>
            <a:gdLst>
              <a:gd name="T0" fmla="*/ 29 w 59"/>
              <a:gd name="T1" fmla="*/ 0 h 52"/>
              <a:gd name="T2" fmla="*/ 18 w 59"/>
              <a:gd name="T3" fmla="*/ 3 h 52"/>
              <a:gd name="T4" fmla="*/ 7 w 59"/>
              <a:gd name="T5" fmla="*/ 38 h 52"/>
              <a:gd name="T6" fmla="*/ 29 w 59"/>
              <a:gd name="T7" fmla="*/ 52 h 52"/>
              <a:gd name="T8" fmla="*/ 41 w 59"/>
              <a:gd name="T9" fmla="*/ 49 h 52"/>
              <a:gd name="T10" fmla="*/ 52 w 59"/>
              <a:gd name="T11" fmla="*/ 14 h 52"/>
              <a:gd name="T12" fmla="*/ 29 w 59"/>
              <a:gd name="T13" fmla="*/ 0 h 52"/>
            </a:gdLst>
            <a:ahLst/>
            <a:cxnLst>
              <a:cxn ang="0">
                <a:pos x="T0" y="T1"/>
              </a:cxn>
              <a:cxn ang="0">
                <a:pos x="T2" y="T3"/>
              </a:cxn>
              <a:cxn ang="0">
                <a:pos x="T4" y="T5"/>
              </a:cxn>
              <a:cxn ang="0">
                <a:pos x="T6" y="T7"/>
              </a:cxn>
              <a:cxn ang="0">
                <a:pos x="T8" y="T9"/>
              </a:cxn>
              <a:cxn ang="0">
                <a:pos x="T10" y="T11"/>
              </a:cxn>
              <a:cxn ang="0">
                <a:pos x="T12" y="T13"/>
              </a:cxn>
            </a:cxnLst>
            <a:rect l="0" t="0" r="r" b="b"/>
            <a:pathLst>
              <a:path w="59" h="52">
                <a:moveTo>
                  <a:pt x="29" y="0"/>
                </a:moveTo>
                <a:cubicBezTo>
                  <a:pt x="25" y="0"/>
                  <a:pt x="21" y="1"/>
                  <a:pt x="18" y="3"/>
                </a:cubicBezTo>
                <a:cubicBezTo>
                  <a:pt x="5" y="10"/>
                  <a:pt x="0" y="25"/>
                  <a:pt x="7" y="38"/>
                </a:cubicBezTo>
                <a:cubicBezTo>
                  <a:pt x="11" y="47"/>
                  <a:pt x="20" y="52"/>
                  <a:pt x="29" y="52"/>
                </a:cubicBezTo>
                <a:cubicBezTo>
                  <a:pt x="33" y="52"/>
                  <a:pt x="38" y="51"/>
                  <a:pt x="41" y="49"/>
                </a:cubicBezTo>
                <a:cubicBezTo>
                  <a:pt x="54" y="42"/>
                  <a:pt x="59" y="27"/>
                  <a:pt x="52" y="14"/>
                </a:cubicBezTo>
                <a:cubicBezTo>
                  <a:pt x="48" y="5"/>
                  <a:pt x="39" y="0"/>
                  <a:pt x="29"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66" name="Freeform 228"/>
          <p:cNvSpPr>
            <a:spLocks noEditPoints="1"/>
          </p:cNvSpPr>
          <p:nvPr/>
        </p:nvSpPr>
        <p:spPr bwMode="auto">
          <a:xfrm>
            <a:off x="6669041" y="5482677"/>
            <a:ext cx="102145" cy="91002"/>
          </a:xfrm>
          <a:custGeom>
            <a:avLst/>
            <a:gdLst>
              <a:gd name="T0" fmla="*/ 63 w 93"/>
              <a:gd name="T1" fmla="*/ 79 h 83"/>
              <a:gd name="T2" fmla="*/ 41 w 93"/>
              <a:gd name="T3" fmla="*/ 82 h 83"/>
              <a:gd name="T4" fmla="*/ 47 w 93"/>
              <a:gd name="T5" fmla="*/ 83 h 83"/>
              <a:gd name="T6" fmla="*/ 63 w 93"/>
              <a:gd name="T7" fmla="*/ 79 h 83"/>
              <a:gd name="T8" fmla="*/ 47 w 93"/>
              <a:gd name="T9" fmla="*/ 0 h 83"/>
              <a:gd name="T10" fmla="*/ 28 w 93"/>
              <a:gd name="T11" fmla="*/ 5 h 83"/>
              <a:gd name="T12" fmla="*/ 10 w 93"/>
              <a:gd name="T13" fmla="*/ 60 h 83"/>
              <a:gd name="T14" fmla="*/ 29 w 93"/>
              <a:gd name="T15" fmla="*/ 78 h 83"/>
              <a:gd name="T16" fmla="*/ 73 w 93"/>
              <a:gd name="T17" fmla="*/ 73 h 83"/>
              <a:gd name="T18" fmla="*/ 84 w 93"/>
              <a:gd name="T19" fmla="*/ 22 h 83"/>
              <a:gd name="T20" fmla="*/ 47 w 93"/>
              <a:gd name="T21"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83">
                <a:moveTo>
                  <a:pt x="63" y="79"/>
                </a:moveTo>
                <a:cubicBezTo>
                  <a:pt x="41" y="82"/>
                  <a:pt x="41" y="82"/>
                  <a:pt x="41" y="82"/>
                </a:cubicBezTo>
                <a:cubicBezTo>
                  <a:pt x="43" y="82"/>
                  <a:pt x="45" y="83"/>
                  <a:pt x="47" y="83"/>
                </a:cubicBezTo>
                <a:cubicBezTo>
                  <a:pt x="52" y="83"/>
                  <a:pt x="58" y="82"/>
                  <a:pt x="63" y="79"/>
                </a:cubicBezTo>
                <a:moveTo>
                  <a:pt x="47" y="0"/>
                </a:moveTo>
                <a:cubicBezTo>
                  <a:pt x="40" y="0"/>
                  <a:pt x="34" y="1"/>
                  <a:pt x="28" y="5"/>
                </a:cubicBezTo>
                <a:cubicBezTo>
                  <a:pt x="8" y="15"/>
                  <a:pt x="0" y="40"/>
                  <a:pt x="10" y="60"/>
                </a:cubicBezTo>
                <a:cubicBezTo>
                  <a:pt x="15" y="69"/>
                  <a:pt x="21" y="75"/>
                  <a:pt x="29" y="78"/>
                </a:cubicBezTo>
                <a:cubicBezTo>
                  <a:pt x="73" y="73"/>
                  <a:pt x="73" y="73"/>
                  <a:pt x="73" y="73"/>
                </a:cubicBezTo>
                <a:cubicBezTo>
                  <a:pt x="88" y="61"/>
                  <a:pt x="93" y="40"/>
                  <a:pt x="84" y="22"/>
                </a:cubicBezTo>
                <a:cubicBezTo>
                  <a:pt x="76" y="8"/>
                  <a:pt x="62" y="0"/>
                  <a:pt x="47"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67" name="Freeform 229"/>
          <p:cNvSpPr>
            <a:spLocks/>
          </p:cNvSpPr>
          <p:nvPr/>
        </p:nvSpPr>
        <p:spPr bwMode="auto">
          <a:xfrm>
            <a:off x="6701077" y="5562536"/>
            <a:ext cx="48287" cy="10215"/>
          </a:xfrm>
          <a:custGeom>
            <a:avLst/>
            <a:gdLst>
              <a:gd name="T0" fmla="*/ 44 w 44"/>
              <a:gd name="T1" fmla="*/ 0 h 9"/>
              <a:gd name="T2" fmla="*/ 0 w 44"/>
              <a:gd name="T3" fmla="*/ 5 h 9"/>
              <a:gd name="T4" fmla="*/ 12 w 44"/>
              <a:gd name="T5" fmla="*/ 9 h 9"/>
              <a:gd name="T6" fmla="*/ 34 w 44"/>
              <a:gd name="T7" fmla="*/ 6 h 9"/>
              <a:gd name="T8" fmla="*/ 37 w 44"/>
              <a:gd name="T9" fmla="*/ 5 h 9"/>
              <a:gd name="T10" fmla="*/ 44 w 44"/>
              <a:gd name="T11" fmla="*/ 0 h 9"/>
            </a:gdLst>
            <a:ahLst/>
            <a:cxnLst>
              <a:cxn ang="0">
                <a:pos x="T0" y="T1"/>
              </a:cxn>
              <a:cxn ang="0">
                <a:pos x="T2" y="T3"/>
              </a:cxn>
              <a:cxn ang="0">
                <a:pos x="T4" y="T5"/>
              </a:cxn>
              <a:cxn ang="0">
                <a:pos x="T6" y="T7"/>
              </a:cxn>
              <a:cxn ang="0">
                <a:pos x="T8" y="T9"/>
              </a:cxn>
              <a:cxn ang="0">
                <a:pos x="T10" y="T11"/>
              </a:cxn>
            </a:cxnLst>
            <a:rect l="0" t="0" r="r" b="b"/>
            <a:pathLst>
              <a:path w="44" h="9">
                <a:moveTo>
                  <a:pt x="44" y="0"/>
                </a:moveTo>
                <a:cubicBezTo>
                  <a:pt x="0" y="5"/>
                  <a:pt x="0" y="5"/>
                  <a:pt x="0" y="5"/>
                </a:cubicBezTo>
                <a:cubicBezTo>
                  <a:pt x="4" y="7"/>
                  <a:pt x="8" y="8"/>
                  <a:pt x="12" y="9"/>
                </a:cubicBezTo>
                <a:cubicBezTo>
                  <a:pt x="34" y="6"/>
                  <a:pt x="34" y="6"/>
                  <a:pt x="34" y="6"/>
                </a:cubicBezTo>
                <a:cubicBezTo>
                  <a:pt x="35" y="6"/>
                  <a:pt x="36" y="5"/>
                  <a:pt x="37" y="5"/>
                </a:cubicBezTo>
                <a:cubicBezTo>
                  <a:pt x="40" y="3"/>
                  <a:pt x="42" y="2"/>
                  <a:pt x="44"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51" name="文本框 50"/>
          <p:cNvSpPr txBox="1"/>
          <p:nvPr/>
        </p:nvSpPr>
        <p:spPr>
          <a:xfrm>
            <a:off x="3853560" y="-60081"/>
            <a:ext cx="4502332" cy="5303503"/>
          </a:xfrm>
          <a:prstGeom prst="rect">
            <a:avLst/>
          </a:prstGeom>
          <a:noFill/>
        </p:spPr>
        <p:txBody>
          <a:bodyPr wrap="square" rtlCol="0" anchor="ctr">
            <a:spAutoFit/>
          </a:bodyPr>
          <a:lstStyle/>
          <a:p>
            <a:pPr algn="ctr">
              <a:lnSpc>
                <a:spcPct val="150000"/>
              </a:lnSpc>
            </a:pPr>
            <a:r>
              <a:rPr lang="en-US" altLang="zh-CN" sz="25000"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3</a:t>
            </a:r>
            <a:endParaRPr lang="en-US" altLang="zh-CN" sz="25000" dirty="0" smtClean="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useBgFill="1">
        <p:nvSpPr>
          <p:cNvPr id="52" name="矩形 51"/>
          <p:cNvSpPr/>
          <p:nvPr/>
        </p:nvSpPr>
        <p:spPr>
          <a:xfrm>
            <a:off x="3607711" y="2908169"/>
            <a:ext cx="3031888" cy="568905"/>
          </a:xfrm>
          <a:prstGeom prst="rect">
            <a:avLst/>
          </a:prstGeom>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kumimoji="1" lang="zh-CN" altLang="en-US" sz="3600" dirty="0" smtClean="0">
              <a:solidFill>
                <a:prstClr val="black"/>
              </a:solidFill>
              <a:effectLst>
                <a:innerShdw blurRad="63500" dist="50800" dir="16200000">
                  <a:prstClr val="black">
                    <a:alpha val="30000"/>
                  </a:prstClr>
                </a:innerShdw>
              </a:effectLst>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53" name="文本框 52"/>
          <p:cNvSpPr txBox="1"/>
          <p:nvPr/>
        </p:nvSpPr>
        <p:spPr>
          <a:xfrm>
            <a:off x="3166003" y="4232233"/>
            <a:ext cx="5859994" cy="1052596"/>
          </a:xfrm>
          <a:prstGeom prst="rect">
            <a:avLst/>
          </a:prstGeom>
          <a:noFill/>
        </p:spPr>
        <p:txBody>
          <a:bodyPr wrap="square" rtlCol="0">
            <a:spAutoFit/>
          </a:bodyPr>
          <a:lstStyle/>
          <a:p>
            <a:pPr algn="ctr">
              <a:lnSpc>
                <a:spcPct val="130000"/>
              </a:lnSpc>
            </a:pPr>
            <a:r>
              <a:rPr lang="zh-CN" altLang="en-US" sz="1600" dirty="0">
                <a:solidFill>
                  <a:srgbClr val="676A55"/>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单击此处输入您的文本，单击此处输入您的文，本单击此处输入您的文本，本单击此处输入您的</a:t>
            </a:r>
            <a:r>
              <a:rPr lang="zh-CN" altLang="en-US" sz="1600" dirty="0" smtClean="0">
                <a:solidFill>
                  <a:srgbClr val="676A55"/>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文本</a:t>
            </a:r>
            <a:r>
              <a:rPr lang="zh-CN" altLang="en-US" sz="1600" dirty="0">
                <a:solidFill>
                  <a:srgbClr val="676A55"/>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单击此处输入您的文本，单击此处输入您的</a:t>
            </a:r>
            <a:r>
              <a:rPr lang="zh-CN" altLang="en-US" sz="1600" dirty="0" smtClean="0">
                <a:solidFill>
                  <a:srgbClr val="676A55"/>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文</a:t>
            </a:r>
            <a:endParaRPr lang="zh-CN" altLang="en-US" sz="1600" dirty="0">
              <a:solidFill>
                <a:srgbClr val="676A55"/>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grpSp>
        <p:nvGrpSpPr>
          <p:cNvPr id="75" name="组合 74"/>
          <p:cNvGrpSpPr/>
          <p:nvPr/>
        </p:nvGrpSpPr>
        <p:grpSpPr>
          <a:xfrm>
            <a:off x="3010903" y="2159086"/>
            <a:ext cx="6170194" cy="2234694"/>
            <a:chOff x="5570479" y="2325743"/>
            <a:chExt cx="6408261" cy="2320917"/>
          </a:xfrm>
        </p:grpSpPr>
        <p:sp>
          <p:nvSpPr>
            <p:cNvPr id="76" name="Freeform 77"/>
            <p:cNvSpPr>
              <a:spLocks/>
            </p:cNvSpPr>
            <p:nvPr/>
          </p:nvSpPr>
          <p:spPr bwMode="auto">
            <a:xfrm>
              <a:off x="6383341" y="3299732"/>
              <a:ext cx="71702" cy="61999"/>
            </a:xfrm>
            <a:custGeom>
              <a:avLst/>
              <a:gdLst>
                <a:gd name="T0" fmla="*/ 15 w 30"/>
                <a:gd name="T1" fmla="*/ 0 h 30"/>
                <a:gd name="T2" fmla="*/ 0 w 30"/>
                <a:gd name="T3" fmla="*/ 15 h 30"/>
                <a:gd name="T4" fmla="*/ 14 w 30"/>
                <a:gd name="T5" fmla="*/ 30 h 30"/>
                <a:gd name="T6" fmla="*/ 15 w 30"/>
                <a:gd name="T7" fmla="*/ 30 h 30"/>
                <a:gd name="T8" fmla="*/ 15 w 30"/>
                <a:gd name="T9" fmla="*/ 30 h 30"/>
                <a:gd name="T10" fmla="*/ 30 w 30"/>
                <a:gd name="T11" fmla="*/ 18 h 30"/>
                <a:gd name="T12" fmla="*/ 30 w 30"/>
                <a:gd name="T13" fmla="*/ 17 h 30"/>
                <a:gd name="T14" fmla="*/ 30 w 30"/>
                <a:gd name="T15" fmla="*/ 15 h 30"/>
                <a:gd name="T16" fmla="*/ 15 w 30"/>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30">
                  <a:moveTo>
                    <a:pt x="15" y="0"/>
                  </a:moveTo>
                  <a:cubicBezTo>
                    <a:pt x="7" y="0"/>
                    <a:pt x="0" y="7"/>
                    <a:pt x="0" y="15"/>
                  </a:cubicBezTo>
                  <a:cubicBezTo>
                    <a:pt x="0" y="23"/>
                    <a:pt x="6" y="29"/>
                    <a:pt x="14" y="30"/>
                  </a:cubicBezTo>
                  <a:cubicBezTo>
                    <a:pt x="14" y="30"/>
                    <a:pt x="15" y="30"/>
                    <a:pt x="15" y="30"/>
                  </a:cubicBezTo>
                  <a:cubicBezTo>
                    <a:pt x="15" y="30"/>
                    <a:pt x="15" y="30"/>
                    <a:pt x="15" y="30"/>
                  </a:cubicBezTo>
                  <a:cubicBezTo>
                    <a:pt x="22" y="30"/>
                    <a:pt x="28" y="25"/>
                    <a:pt x="30" y="18"/>
                  </a:cubicBezTo>
                  <a:cubicBezTo>
                    <a:pt x="30" y="18"/>
                    <a:pt x="30" y="17"/>
                    <a:pt x="30" y="17"/>
                  </a:cubicBezTo>
                  <a:cubicBezTo>
                    <a:pt x="30" y="16"/>
                    <a:pt x="30" y="16"/>
                    <a:pt x="30" y="15"/>
                  </a:cubicBezTo>
                  <a:cubicBezTo>
                    <a:pt x="30" y="7"/>
                    <a:pt x="24" y="0"/>
                    <a:pt x="15"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77" name="Freeform 78"/>
            <p:cNvSpPr>
              <a:spLocks/>
            </p:cNvSpPr>
            <p:nvPr/>
          </p:nvSpPr>
          <p:spPr bwMode="auto">
            <a:xfrm>
              <a:off x="6873547" y="3067687"/>
              <a:ext cx="71702" cy="61999"/>
            </a:xfrm>
            <a:custGeom>
              <a:avLst/>
              <a:gdLst>
                <a:gd name="T0" fmla="*/ 15 w 30"/>
                <a:gd name="T1" fmla="*/ 0 h 30"/>
                <a:gd name="T2" fmla="*/ 0 w 30"/>
                <a:gd name="T3" fmla="*/ 15 h 30"/>
                <a:gd name="T4" fmla="*/ 12 w 30"/>
                <a:gd name="T5" fmla="*/ 30 h 30"/>
                <a:gd name="T6" fmla="*/ 14 w 30"/>
                <a:gd name="T7" fmla="*/ 30 h 30"/>
                <a:gd name="T8" fmla="*/ 15 w 30"/>
                <a:gd name="T9" fmla="*/ 30 h 30"/>
                <a:gd name="T10" fmla="*/ 30 w 30"/>
                <a:gd name="T11" fmla="*/ 15 h 30"/>
                <a:gd name="T12" fmla="*/ 29 w 30"/>
                <a:gd name="T13" fmla="*/ 11 h 30"/>
                <a:gd name="T14" fmla="*/ 29 w 30"/>
                <a:gd name="T15" fmla="*/ 9 h 30"/>
                <a:gd name="T16" fmla="*/ 15 w 30"/>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30">
                  <a:moveTo>
                    <a:pt x="15" y="0"/>
                  </a:moveTo>
                  <a:cubicBezTo>
                    <a:pt x="6" y="0"/>
                    <a:pt x="0" y="7"/>
                    <a:pt x="0" y="15"/>
                  </a:cubicBezTo>
                  <a:cubicBezTo>
                    <a:pt x="0" y="22"/>
                    <a:pt x="5" y="28"/>
                    <a:pt x="12" y="30"/>
                  </a:cubicBezTo>
                  <a:cubicBezTo>
                    <a:pt x="12" y="30"/>
                    <a:pt x="13" y="30"/>
                    <a:pt x="14" y="30"/>
                  </a:cubicBezTo>
                  <a:cubicBezTo>
                    <a:pt x="14" y="30"/>
                    <a:pt x="14" y="30"/>
                    <a:pt x="15" y="30"/>
                  </a:cubicBezTo>
                  <a:cubicBezTo>
                    <a:pt x="23" y="30"/>
                    <a:pt x="30" y="23"/>
                    <a:pt x="30" y="15"/>
                  </a:cubicBezTo>
                  <a:cubicBezTo>
                    <a:pt x="30" y="13"/>
                    <a:pt x="30" y="12"/>
                    <a:pt x="29" y="11"/>
                  </a:cubicBezTo>
                  <a:cubicBezTo>
                    <a:pt x="29" y="10"/>
                    <a:pt x="29" y="9"/>
                    <a:pt x="29" y="9"/>
                  </a:cubicBezTo>
                  <a:cubicBezTo>
                    <a:pt x="26" y="4"/>
                    <a:pt x="21" y="0"/>
                    <a:pt x="15"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78" name="Freeform 79"/>
            <p:cNvSpPr>
              <a:spLocks/>
            </p:cNvSpPr>
            <p:nvPr/>
          </p:nvSpPr>
          <p:spPr bwMode="auto">
            <a:xfrm>
              <a:off x="7044288" y="3288903"/>
              <a:ext cx="73723" cy="61999"/>
            </a:xfrm>
            <a:custGeom>
              <a:avLst/>
              <a:gdLst>
                <a:gd name="T0" fmla="*/ 16 w 31"/>
                <a:gd name="T1" fmla="*/ 0 h 30"/>
                <a:gd name="T2" fmla="*/ 0 w 31"/>
                <a:gd name="T3" fmla="*/ 15 h 30"/>
                <a:gd name="T4" fmla="*/ 13 w 31"/>
                <a:gd name="T5" fmla="*/ 30 h 30"/>
                <a:gd name="T6" fmla="*/ 15 w 31"/>
                <a:gd name="T7" fmla="*/ 30 h 30"/>
                <a:gd name="T8" fmla="*/ 16 w 31"/>
                <a:gd name="T9" fmla="*/ 30 h 30"/>
                <a:gd name="T10" fmla="*/ 25 w 31"/>
                <a:gd name="T11" fmla="*/ 26 h 30"/>
                <a:gd name="T12" fmla="*/ 27 w 31"/>
                <a:gd name="T13" fmla="*/ 25 h 30"/>
                <a:gd name="T14" fmla="*/ 31 w 31"/>
                <a:gd name="T15" fmla="*/ 15 h 30"/>
                <a:gd name="T16" fmla="*/ 16 w 31"/>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30">
                  <a:moveTo>
                    <a:pt x="16" y="0"/>
                  </a:moveTo>
                  <a:cubicBezTo>
                    <a:pt x="7" y="0"/>
                    <a:pt x="0" y="7"/>
                    <a:pt x="0" y="15"/>
                  </a:cubicBezTo>
                  <a:cubicBezTo>
                    <a:pt x="0" y="23"/>
                    <a:pt x="6" y="29"/>
                    <a:pt x="13" y="30"/>
                  </a:cubicBezTo>
                  <a:cubicBezTo>
                    <a:pt x="14" y="30"/>
                    <a:pt x="14" y="30"/>
                    <a:pt x="15" y="30"/>
                  </a:cubicBezTo>
                  <a:cubicBezTo>
                    <a:pt x="15" y="30"/>
                    <a:pt x="15" y="30"/>
                    <a:pt x="16" y="30"/>
                  </a:cubicBezTo>
                  <a:cubicBezTo>
                    <a:pt x="19" y="30"/>
                    <a:pt x="23" y="29"/>
                    <a:pt x="25" y="26"/>
                  </a:cubicBezTo>
                  <a:cubicBezTo>
                    <a:pt x="26" y="26"/>
                    <a:pt x="26" y="26"/>
                    <a:pt x="27" y="25"/>
                  </a:cubicBezTo>
                  <a:cubicBezTo>
                    <a:pt x="29" y="23"/>
                    <a:pt x="31" y="19"/>
                    <a:pt x="31" y="15"/>
                  </a:cubicBezTo>
                  <a:cubicBezTo>
                    <a:pt x="31" y="7"/>
                    <a:pt x="24" y="0"/>
                    <a:pt x="16"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79" name="Freeform 80"/>
            <p:cNvSpPr>
              <a:spLocks/>
            </p:cNvSpPr>
            <p:nvPr/>
          </p:nvSpPr>
          <p:spPr bwMode="auto">
            <a:xfrm>
              <a:off x="5570479" y="3534870"/>
              <a:ext cx="74732" cy="61999"/>
            </a:xfrm>
            <a:custGeom>
              <a:avLst/>
              <a:gdLst>
                <a:gd name="T0" fmla="*/ 15 w 31"/>
                <a:gd name="T1" fmla="*/ 0 h 30"/>
                <a:gd name="T2" fmla="*/ 0 w 31"/>
                <a:gd name="T3" fmla="*/ 15 h 30"/>
                <a:gd name="T4" fmla="*/ 15 w 31"/>
                <a:gd name="T5" fmla="*/ 30 h 30"/>
                <a:gd name="T6" fmla="*/ 30 w 31"/>
                <a:gd name="T7" fmla="*/ 17 h 30"/>
                <a:gd name="T8" fmla="*/ 31 w 31"/>
                <a:gd name="T9" fmla="*/ 15 h 30"/>
                <a:gd name="T10" fmla="*/ 31 w 31"/>
                <a:gd name="T11" fmla="*/ 15 h 30"/>
                <a:gd name="T12" fmla="*/ 30 w 31"/>
                <a:gd name="T13" fmla="*/ 13 h 30"/>
                <a:gd name="T14" fmla="*/ 30 w 31"/>
                <a:gd name="T15" fmla="*/ 11 h 30"/>
                <a:gd name="T16" fmla="*/ 15 w 31"/>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30">
                  <a:moveTo>
                    <a:pt x="15" y="0"/>
                  </a:moveTo>
                  <a:cubicBezTo>
                    <a:pt x="7" y="0"/>
                    <a:pt x="0" y="7"/>
                    <a:pt x="0" y="15"/>
                  </a:cubicBezTo>
                  <a:cubicBezTo>
                    <a:pt x="0" y="24"/>
                    <a:pt x="7" y="30"/>
                    <a:pt x="15" y="30"/>
                  </a:cubicBezTo>
                  <a:cubicBezTo>
                    <a:pt x="23" y="30"/>
                    <a:pt x="30" y="25"/>
                    <a:pt x="30" y="17"/>
                  </a:cubicBezTo>
                  <a:cubicBezTo>
                    <a:pt x="31" y="17"/>
                    <a:pt x="31" y="16"/>
                    <a:pt x="31" y="15"/>
                  </a:cubicBezTo>
                  <a:cubicBezTo>
                    <a:pt x="31" y="15"/>
                    <a:pt x="31" y="15"/>
                    <a:pt x="31" y="15"/>
                  </a:cubicBezTo>
                  <a:cubicBezTo>
                    <a:pt x="31" y="15"/>
                    <a:pt x="30" y="14"/>
                    <a:pt x="30" y="13"/>
                  </a:cubicBezTo>
                  <a:cubicBezTo>
                    <a:pt x="30" y="13"/>
                    <a:pt x="30" y="12"/>
                    <a:pt x="30" y="11"/>
                  </a:cubicBezTo>
                  <a:cubicBezTo>
                    <a:pt x="28" y="5"/>
                    <a:pt x="22" y="0"/>
                    <a:pt x="15"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80" name="Freeform 81"/>
            <p:cNvSpPr>
              <a:spLocks/>
            </p:cNvSpPr>
            <p:nvPr/>
          </p:nvSpPr>
          <p:spPr bwMode="auto">
            <a:xfrm>
              <a:off x="6370816" y="3570786"/>
              <a:ext cx="71702" cy="62872"/>
            </a:xfrm>
            <a:custGeom>
              <a:avLst/>
              <a:gdLst>
                <a:gd name="T0" fmla="*/ 15 w 30"/>
                <a:gd name="T1" fmla="*/ 0 h 30"/>
                <a:gd name="T2" fmla="*/ 0 w 30"/>
                <a:gd name="T3" fmla="*/ 12 h 30"/>
                <a:gd name="T4" fmla="*/ 0 w 30"/>
                <a:gd name="T5" fmla="*/ 14 h 30"/>
                <a:gd name="T6" fmla="*/ 0 w 30"/>
                <a:gd name="T7" fmla="*/ 15 h 30"/>
                <a:gd name="T8" fmla="*/ 7 w 30"/>
                <a:gd name="T9" fmla="*/ 28 h 30"/>
                <a:gd name="T10" fmla="*/ 9 w 30"/>
                <a:gd name="T11" fmla="*/ 29 h 30"/>
                <a:gd name="T12" fmla="*/ 15 w 30"/>
                <a:gd name="T13" fmla="*/ 30 h 30"/>
                <a:gd name="T14" fmla="*/ 17 w 30"/>
                <a:gd name="T15" fmla="*/ 30 h 30"/>
                <a:gd name="T16" fmla="*/ 18 w 30"/>
                <a:gd name="T17" fmla="*/ 30 h 30"/>
                <a:gd name="T18" fmla="*/ 26 w 30"/>
                <a:gd name="T19" fmla="*/ 25 h 30"/>
                <a:gd name="T20" fmla="*/ 27 w 30"/>
                <a:gd name="T21" fmla="*/ 23 h 30"/>
                <a:gd name="T22" fmla="*/ 30 w 30"/>
                <a:gd name="T23" fmla="*/ 15 h 30"/>
                <a:gd name="T24" fmla="*/ 30 w 30"/>
                <a:gd name="T25" fmla="*/ 15 h 30"/>
                <a:gd name="T26" fmla="*/ 30 w 30"/>
                <a:gd name="T27" fmla="*/ 13 h 30"/>
                <a:gd name="T28" fmla="*/ 18 w 30"/>
                <a:gd name="T29" fmla="*/ 0 h 30"/>
                <a:gd name="T30" fmla="*/ 17 w 30"/>
                <a:gd name="T31" fmla="*/ 0 h 30"/>
                <a:gd name="T32" fmla="*/ 15 w 30"/>
                <a:gd name="T33"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0" h="30">
                  <a:moveTo>
                    <a:pt x="15" y="0"/>
                  </a:moveTo>
                  <a:cubicBezTo>
                    <a:pt x="8" y="0"/>
                    <a:pt x="2" y="5"/>
                    <a:pt x="0" y="12"/>
                  </a:cubicBezTo>
                  <a:cubicBezTo>
                    <a:pt x="0" y="12"/>
                    <a:pt x="0" y="13"/>
                    <a:pt x="0" y="14"/>
                  </a:cubicBezTo>
                  <a:cubicBezTo>
                    <a:pt x="0" y="14"/>
                    <a:pt x="0" y="14"/>
                    <a:pt x="0" y="15"/>
                  </a:cubicBezTo>
                  <a:cubicBezTo>
                    <a:pt x="0" y="20"/>
                    <a:pt x="3" y="25"/>
                    <a:pt x="7" y="28"/>
                  </a:cubicBezTo>
                  <a:cubicBezTo>
                    <a:pt x="8" y="28"/>
                    <a:pt x="8" y="28"/>
                    <a:pt x="9" y="29"/>
                  </a:cubicBezTo>
                  <a:cubicBezTo>
                    <a:pt x="11" y="29"/>
                    <a:pt x="13" y="30"/>
                    <a:pt x="15" y="30"/>
                  </a:cubicBezTo>
                  <a:cubicBezTo>
                    <a:pt x="16" y="30"/>
                    <a:pt x="16" y="30"/>
                    <a:pt x="17" y="30"/>
                  </a:cubicBezTo>
                  <a:cubicBezTo>
                    <a:pt x="17" y="30"/>
                    <a:pt x="18" y="30"/>
                    <a:pt x="18" y="30"/>
                  </a:cubicBezTo>
                  <a:cubicBezTo>
                    <a:pt x="21" y="29"/>
                    <a:pt x="24" y="27"/>
                    <a:pt x="26" y="25"/>
                  </a:cubicBezTo>
                  <a:cubicBezTo>
                    <a:pt x="27" y="24"/>
                    <a:pt x="27" y="24"/>
                    <a:pt x="27" y="23"/>
                  </a:cubicBezTo>
                  <a:cubicBezTo>
                    <a:pt x="29" y="21"/>
                    <a:pt x="30" y="18"/>
                    <a:pt x="30" y="15"/>
                  </a:cubicBezTo>
                  <a:cubicBezTo>
                    <a:pt x="30" y="15"/>
                    <a:pt x="30" y="15"/>
                    <a:pt x="30" y="15"/>
                  </a:cubicBezTo>
                  <a:cubicBezTo>
                    <a:pt x="30" y="14"/>
                    <a:pt x="30" y="14"/>
                    <a:pt x="30" y="13"/>
                  </a:cubicBezTo>
                  <a:cubicBezTo>
                    <a:pt x="29" y="7"/>
                    <a:pt x="24" y="1"/>
                    <a:pt x="18" y="0"/>
                  </a:cubicBezTo>
                  <a:cubicBezTo>
                    <a:pt x="18" y="0"/>
                    <a:pt x="17" y="0"/>
                    <a:pt x="17" y="0"/>
                  </a:cubicBezTo>
                  <a:cubicBezTo>
                    <a:pt x="16" y="0"/>
                    <a:pt x="16" y="0"/>
                    <a:pt x="15"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81" name="Freeform 82"/>
            <p:cNvSpPr>
              <a:spLocks/>
            </p:cNvSpPr>
            <p:nvPr/>
          </p:nvSpPr>
          <p:spPr bwMode="auto">
            <a:xfrm>
              <a:off x="7225994" y="4118075"/>
              <a:ext cx="71702" cy="61999"/>
            </a:xfrm>
            <a:custGeom>
              <a:avLst/>
              <a:gdLst>
                <a:gd name="T0" fmla="*/ 15 w 30"/>
                <a:gd name="T1" fmla="*/ 0 h 30"/>
                <a:gd name="T2" fmla="*/ 15 w 30"/>
                <a:gd name="T3" fmla="*/ 0 h 30"/>
                <a:gd name="T4" fmla="*/ 10 w 30"/>
                <a:gd name="T5" fmla="*/ 1 h 30"/>
                <a:gd name="T6" fmla="*/ 8 w 30"/>
                <a:gd name="T7" fmla="*/ 2 h 30"/>
                <a:gd name="T8" fmla="*/ 3 w 30"/>
                <a:gd name="T9" fmla="*/ 6 h 30"/>
                <a:gd name="T10" fmla="*/ 2 w 30"/>
                <a:gd name="T11" fmla="*/ 8 h 30"/>
                <a:gd name="T12" fmla="*/ 0 w 30"/>
                <a:gd name="T13" fmla="*/ 12 h 30"/>
                <a:gd name="T14" fmla="*/ 0 w 30"/>
                <a:gd name="T15" fmla="*/ 14 h 30"/>
                <a:gd name="T16" fmla="*/ 0 w 30"/>
                <a:gd name="T17" fmla="*/ 15 h 30"/>
                <a:gd name="T18" fmla="*/ 15 w 30"/>
                <a:gd name="T19" fmla="*/ 30 h 30"/>
                <a:gd name="T20" fmla="*/ 20 w 30"/>
                <a:gd name="T21" fmla="*/ 29 h 30"/>
                <a:gd name="T22" fmla="*/ 22 w 30"/>
                <a:gd name="T23" fmla="*/ 29 h 30"/>
                <a:gd name="T24" fmla="*/ 30 w 30"/>
                <a:gd name="T25" fmla="*/ 16 h 30"/>
                <a:gd name="T26" fmla="*/ 30 w 30"/>
                <a:gd name="T27" fmla="*/ 15 h 30"/>
                <a:gd name="T28" fmla="*/ 30 w 30"/>
                <a:gd name="T29" fmla="*/ 14 h 30"/>
                <a:gd name="T30" fmla="*/ 29 w 30"/>
                <a:gd name="T31" fmla="*/ 8 h 30"/>
                <a:gd name="T32" fmla="*/ 28 w 30"/>
                <a:gd name="T33" fmla="*/ 6 h 30"/>
                <a:gd name="T34" fmla="*/ 23 w 30"/>
                <a:gd name="T35" fmla="*/ 2 h 30"/>
                <a:gd name="T36" fmla="*/ 21 w 30"/>
                <a:gd name="T37" fmla="*/ 1 h 30"/>
                <a:gd name="T38" fmla="*/ 16 w 30"/>
                <a:gd name="T39" fmla="*/ 0 h 30"/>
                <a:gd name="T40" fmla="*/ 15 w 30"/>
                <a:gd name="T41"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0" h="30">
                  <a:moveTo>
                    <a:pt x="15" y="0"/>
                  </a:moveTo>
                  <a:cubicBezTo>
                    <a:pt x="15" y="0"/>
                    <a:pt x="15" y="0"/>
                    <a:pt x="15" y="0"/>
                  </a:cubicBezTo>
                  <a:cubicBezTo>
                    <a:pt x="13" y="0"/>
                    <a:pt x="12" y="0"/>
                    <a:pt x="10" y="1"/>
                  </a:cubicBezTo>
                  <a:cubicBezTo>
                    <a:pt x="10" y="1"/>
                    <a:pt x="9" y="1"/>
                    <a:pt x="8" y="2"/>
                  </a:cubicBezTo>
                  <a:cubicBezTo>
                    <a:pt x="6" y="3"/>
                    <a:pt x="4" y="4"/>
                    <a:pt x="3" y="6"/>
                  </a:cubicBezTo>
                  <a:cubicBezTo>
                    <a:pt x="2" y="7"/>
                    <a:pt x="2" y="8"/>
                    <a:pt x="2" y="8"/>
                  </a:cubicBezTo>
                  <a:cubicBezTo>
                    <a:pt x="1" y="9"/>
                    <a:pt x="1" y="11"/>
                    <a:pt x="0" y="12"/>
                  </a:cubicBezTo>
                  <a:cubicBezTo>
                    <a:pt x="0" y="13"/>
                    <a:pt x="0" y="13"/>
                    <a:pt x="0" y="14"/>
                  </a:cubicBezTo>
                  <a:cubicBezTo>
                    <a:pt x="0" y="14"/>
                    <a:pt x="0" y="15"/>
                    <a:pt x="0" y="15"/>
                  </a:cubicBezTo>
                  <a:cubicBezTo>
                    <a:pt x="0" y="23"/>
                    <a:pt x="7" y="30"/>
                    <a:pt x="15" y="30"/>
                  </a:cubicBezTo>
                  <a:cubicBezTo>
                    <a:pt x="17" y="30"/>
                    <a:pt x="18" y="30"/>
                    <a:pt x="20" y="29"/>
                  </a:cubicBezTo>
                  <a:cubicBezTo>
                    <a:pt x="21" y="29"/>
                    <a:pt x="21" y="29"/>
                    <a:pt x="22" y="29"/>
                  </a:cubicBezTo>
                  <a:cubicBezTo>
                    <a:pt x="26" y="26"/>
                    <a:pt x="30" y="22"/>
                    <a:pt x="30" y="16"/>
                  </a:cubicBezTo>
                  <a:cubicBezTo>
                    <a:pt x="30" y="16"/>
                    <a:pt x="30" y="16"/>
                    <a:pt x="30" y="15"/>
                  </a:cubicBezTo>
                  <a:cubicBezTo>
                    <a:pt x="30" y="15"/>
                    <a:pt x="30" y="15"/>
                    <a:pt x="30" y="14"/>
                  </a:cubicBezTo>
                  <a:cubicBezTo>
                    <a:pt x="30" y="12"/>
                    <a:pt x="29" y="10"/>
                    <a:pt x="29" y="8"/>
                  </a:cubicBezTo>
                  <a:cubicBezTo>
                    <a:pt x="28" y="8"/>
                    <a:pt x="28" y="7"/>
                    <a:pt x="28" y="6"/>
                  </a:cubicBezTo>
                  <a:cubicBezTo>
                    <a:pt x="26" y="5"/>
                    <a:pt x="25" y="3"/>
                    <a:pt x="23" y="2"/>
                  </a:cubicBezTo>
                  <a:cubicBezTo>
                    <a:pt x="22" y="2"/>
                    <a:pt x="22" y="1"/>
                    <a:pt x="21" y="1"/>
                  </a:cubicBezTo>
                  <a:cubicBezTo>
                    <a:pt x="20" y="1"/>
                    <a:pt x="18" y="0"/>
                    <a:pt x="16" y="0"/>
                  </a:cubicBezTo>
                  <a:cubicBezTo>
                    <a:pt x="16" y="0"/>
                    <a:pt x="16" y="0"/>
                    <a:pt x="15"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82" name="Freeform 83"/>
            <p:cNvSpPr>
              <a:spLocks/>
            </p:cNvSpPr>
            <p:nvPr/>
          </p:nvSpPr>
          <p:spPr bwMode="auto">
            <a:xfrm>
              <a:off x="7555183" y="4269142"/>
              <a:ext cx="71702" cy="64619"/>
            </a:xfrm>
            <a:custGeom>
              <a:avLst/>
              <a:gdLst>
                <a:gd name="T0" fmla="*/ 15 w 30"/>
                <a:gd name="T1" fmla="*/ 0 h 31"/>
                <a:gd name="T2" fmla="*/ 7 w 30"/>
                <a:gd name="T3" fmla="*/ 3 h 31"/>
                <a:gd name="T4" fmla="*/ 6 w 30"/>
                <a:gd name="T5" fmla="*/ 4 h 31"/>
                <a:gd name="T6" fmla="*/ 2 w 30"/>
                <a:gd name="T7" fmla="*/ 8 h 31"/>
                <a:gd name="T8" fmla="*/ 2 w 30"/>
                <a:gd name="T9" fmla="*/ 9 h 31"/>
                <a:gd name="T10" fmla="*/ 0 w 30"/>
                <a:gd name="T11" fmla="*/ 13 h 31"/>
                <a:gd name="T12" fmla="*/ 0 w 30"/>
                <a:gd name="T13" fmla="*/ 14 h 31"/>
                <a:gd name="T14" fmla="*/ 0 w 30"/>
                <a:gd name="T15" fmla="*/ 16 h 31"/>
                <a:gd name="T16" fmla="*/ 11 w 30"/>
                <a:gd name="T17" fmla="*/ 30 h 31"/>
                <a:gd name="T18" fmla="*/ 13 w 30"/>
                <a:gd name="T19" fmla="*/ 30 h 31"/>
                <a:gd name="T20" fmla="*/ 15 w 30"/>
                <a:gd name="T21" fmla="*/ 31 h 31"/>
                <a:gd name="T22" fmla="*/ 30 w 30"/>
                <a:gd name="T23" fmla="*/ 16 h 31"/>
                <a:gd name="T24" fmla="*/ 15 w 30"/>
                <a:gd name="T25"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0" h="31">
                  <a:moveTo>
                    <a:pt x="15" y="0"/>
                  </a:moveTo>
                  <a:cubicBezTo>
                    <a:pt x="12" y="0"/>
                    <a:pt x="9" y="1"/>
                    <a:pt x="7" y="3"/>
                  </a:cubicBezTo>
                  <a:cubicBezTo>
                    <a:pt x="7" y="3"/>
                    <a:pt x="6" y="4"/>
                    <a:pt x="6" y="4"/>
                  </a:cubicBezTo>
                  <a:cubicBezTo>
                    <a:pt x="4" y="5"/>
                    <a:pt x="3" y="6"/>
                    <a:pt x="2" y="8"/>
                  </a:cubicBezTo>
                  <a:cubicBezTo>
                    <a:pt x="2" y="8"/>
                    <a:pt x="2" y="9"/>
                    <a:pt x="2" y="9"/>
                  </a:cubicBezTo>
                  <a:cubicBezTo>
                    <a:pt x="1" y="10"/>
                    <a:pt x="1" y="11"/>
                    <a:pt x="0" y="13"/>
                  </a:cubicBezTo>
                  <a:cubicBezTo>
                    <a:pt x="0" y="13"/>
                    <a:pt x="0" y="14"/>
                    <a:pt x="0" y="14"/>
                  </a:cubicBezTo>
                  <a:cubicBezTo>
                    <a:pt x="0" y="15"/>
                    <a:pt x="0" y="15"/>
                    <a:pt x="0" y="16"/>
                  </a:cubicBezTo>
                  <a:cubicBezTo>
                    <a:pt x="0" y="22"/>
                    <a:pt x="5" y="28"/>
                    <a:pt x="11" y="30"/>
                  </a:cubicBezTo>
                  <a:cubicBezTo>
                    <a:pt x="11" y="30"/>
                    <a:pt x="12" y="30"/>
                    <a:pt x="13" y="30"/>
                  </a:cubicBezTo>
                  <a:cubicBezTo>
                    <a:pt x="13" y="31"/>
                    <a:pt x="14" y="31"/>
                    <a:pt x="15" y="31"/>
                  </a:cubicBezTo>
                  <a:cubicBezTo>
                    <a:pt x="24" y="31"/>
                    <a:pt x="30" y="24"/>
                    <a:pt x="30" y="16"/>
                  </a:cubicBezTo>
                  <a:cubicBezTo>
                    <a:pt x="30" y="7"/>
                    <a:pt x="24" y="0"/>
                    <a:pt x="15"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83" name="Freeform 84"/>
            <p:cNvSpPr>
              <a:spLocks/>
            </p:cNvSpPr>
            <p:nvPr/>
          </p:nvSpPr>
          <p:spPr bwMode="auto">
            <a:xfrm>
              <a:off x="7657162" y="4000506"/>
              <a:ext cx="71702" cy="61999"/>
            </a:xfrm>
            <a:custGeom>
              <a:avLst/>
              <a:gdLst>
                <a:gd name="T0" fmla="*/ 15 w 30"/>
                <a:gd name="T1" fmla="*/ 0 h 30"/>
                <a:gd name="T2" fmla="*/ 13 w 30"/>
                <a:gd name="T3" fmla="*/ 0 h 30"/>
                <a:gd name="T4" fmla="*/ 11 w 30"/>
                <a:gd name="T5" fmla="*/ 0 h 30"/>
                <a:gd name="T6" fmla="*/ 0 w 30"/>
                <a:gd name="T7" fmla="*/ 15 h 30"/>
                <a:gd name="T8" fmla="*/ 2 w 30"/>
                <a:gd name="T9" fmla="*/ 23 h 30"/>
                <a:gd name="T10" fmla="*/ 4 w 30"/>
                <a:gd name="T11" fmla="*/ 24 h 30"/>
                <a:gd name="T12" fmla="*/ 15 w 30"/>
                <a:gd name="T13" fmla="*/ 30 h 30"/>
                <a:gd name="T14" fmla="*/ 30 w 30"/>
                <a:gd name="T15" fmla="*/ 19 h 30"/>
                <a:gd name="T16" fmla="*/ 30 w 30"/>
                <a:gd name="T17" fmla="*/ 17 h 30"/>
                <a:gd name="T18" fmla="*/ 30 w 30"/>
                <a:gd name="T19" fmla="*/ 15 h 30"/>
                <a:gd name="T20" fmla="*/ 22 w 30"/>
                <a:gd name="T21" fmla="*/ 1 h 30"/>
                <a:gd name="T22" fmla="*/ 21 w 30"/>
                <a:gd name="T23" fmla="*/ 1 h 30"/>
                <a:gd name="T24" fmla="*/ 15 w 30"/>
                <a:gd name="T25"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0" h="30">
                  <a:moveTo>
                    <a:pt x="15" y="0"/>
                  </a:moveTo>
                  <a:cubicBezTo>
                    <a:pt x="14" y="0"/>
                    <a:pt x="14" y="0"/>
                    <a:pt x="13" y="0"/>
                  </a:cubicBezTo>
                  <a:cubicBezTo>
                    <a:pt x="12" y="0"/>
                    <a:pt x="12" y="0"/>
                    <a:pt x="11" y="0"/>
                  </a:cubicBezTo>
                  <a:cubicBezTo>
                    <a:pt x="5" y="2"/>
                    <a:pt x="0" y="8"/>
                    <a:pt x="0" y="15"/>
                  </a:cubicBezTo>
                  <a:cubicBezTo>
                    <a:pt x="0" y="18"/>
                    <a:pt x="1" y="20"/>
                    <a:pt x="2" y="23"/>
                  </a:cubicBezTo>
                  <a:cubicBezTo>
                    <a:pt x="3" y="23"/>
                    <a:pt x="3" y="24"/>
                    <a:pt x="4" y="24"/>
                  </a:cubicBezTo>
                  <a:cubicBezTo>
                    <a:pt x="6" y="28"/>
                    <a:pt x="11" y="30"/>
                    <a:pt x="15" y="30"/>
                  </a:cubicBezTo>
                  <a:cubicBezTo>
                    <a:pt x="22" y="30"/>
                    <a:pt x="28" y="25"/>
                    <a:pt x="30" y="19"/>
                  </a:cubicBezTo>
                  <a:cubicBezTo>
                    <a:pt x="30" y="18"/>
                    <a:pt x="30" y="17"/>
                    <a:pt x="30" y="17"/>
                  </a:cubicBezTo>
                  <a:cubicBezTo>
                    <a:pt x="30" y="16"/>
                    <a:pt x="30" y="15"/>
                    <a:pt x="30" y="15"/>
                  </a:cubicBezTo>
                  <a:cubicBezTo>
                    <a:pt x="30" y="9"/>
                    <a:pt x="27" y="4"/>
                    <a:pt x="22" y="1"/>
                  </a:cubicBezTo>
                  <a:cubicBezTo>
                    <a:pt x="22" y="1"/>
                    <a:pt x="21" y="1"/>
                    <a:pt x="21" y="1"/>
                  </a:cubicBezTo>
                  <a:cubicBezTo>
                    <a:pt x="19" y="0"/>
                    <a:pt x="17" y="0"/>
                    <a:pt x="15"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84" name="Freeform 85"/>
            <p:cNvSpPr>
              <a:spLocks/>
            </p:cNvSpPr>
            <p:nvPr/>
          </p:nvSpPr>
          <p:spPr bwMode="auto">
            <a:xfrm>
              <a:off x="7394167" y="3909909"/>
              <a:ext cx="71702" cy="63746"/>
            </a:xfrm>
            <a:custGeom>
              <a:avLst/>
              <a:gdLst>
                <a:gd name="T0" fmla="*/ 15 w 30"/>
                <a:gd name="T1" fmla="*/ 0 h 31"/>
                <a:gd name="T2" fmla="*/ 14 w 30"/>
                <a:gd name="T3" fmla="*/ 1 h 31"/>
                <a:gd name="T4" fmla="*/ 12 w 30"/>
                <a:gd name="T5" fmla="*/ 1 h 31"/>
                <a:gd name="T6" fmla="*/ 6 w 30"/>
                <a:gd name="T7" fmla="*/ 4 h 31"/>
                <a:gd name="T8" fmla="*/ 0 w 30"/>
                <a:gd name="T9" fmla="*/ 16 h 31"/>
                <a:gd name="T10" fmla="*/ 0 w 30"/>
                <a:gd name="T11" fmla="*/ 17 h 31"/>
                <a:gd name="T12" fmla="*/ 15 w 30"/>
                <a:gd name="T13" fmla="*/ 31 h 31"/>
                <a:gd name="T14" fmla="*/ 28 w 30"/>
                <a:gd name="T15" fmla="*/ 24 h 31"/>
                <a:gd name="T16" fmla="*/ 30 w 30"/>
                <a:gd name="T17" fmla="*/ 21 h 31"/>
                <a:gd name="T18" fmla="*/ 30 w 30"/>
                <a:gd name="T19" fmla="*/ 16 h 31"/>
                <a:gd name="T20" fmla="*/ 30 w 30"/>
                <a:gd name="T21" fmla="*/ 10 h 31"/>
                <a:gd name="T22" fmla="*/ 29 w 30"/>
                <a:gd name="T23" fmla="*/ 9 h 31"/>
                <a:gd name="T24" fmla="*/ 26 w 30"/>
                <a:gd name="T25" fmla="*/ 5 h 31"/>
                <a:gd name="T26" fmla="*/ 24 w 30"/>
                <a:gd name="T27" fmla="*/ 3 h 31"/>
                <a:gd name="T28" fmla="*/ 15 w 30"/>
                <a:gd name="T29"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 h="31">
                  <a:moveTo>
                    <a:pt x="15" y="0"/>
                  </a:moveTo>
                  <a:cubicBezTo>
                    <a:pt x="15" y="0"/>
                    <a:pt x="14" y="1"/>
                    <a:pt x="14" y="1"/>
                  </a:cubicBezTo>
                  <a:cubicBezTo>
                    <a:pt x="13" y="1"/>
                    <a:pt x="12" y="1"/>
                    <a:pt x="12" y="1"/>
                  </a:cubicBezTo>
                  <a:cubicBezTo>
                    <a:pt x="10" y="1"/>
                    <a:pt x="7" y="3"/>
                    <a:pt x="6" y="4"/>
                  </a:cubicBezTo>
                  <a:cubicBezTo>
                    <a:pt x="2" y="7"/>
                    <a:pt x="0" y="11"/>
                    <a:pt x="0" y="16"/>
                  </a:cubicBezTo>
                  <a:cubicBezTo>
                    <a:pt x="0" y="16"/>
                    <a:pt x="0" y="16"/>
                    <a:pt x="0" y="17"/>
                  </a:cubicBezTo>
                  <a:cubicBezTo>
                    <a:pt x="1" y="24"/>
                    <a:pt x="7" y="31"/>
                    <a:pt x="15" y="31"/>
                  </a:cubicBezTo>
                  <a:cubicBezTo>
                    <a:pt x="21" y="31"/>
                    <a:pt x="26" y="28"/>
                    <a:pt x="28" y="24"/>
                  </a:cubicBezTo>
                  <a:cubicBezTo>
                    <a:pt x="29" y="23"/>
                    <a:pt x="29" y="22"/>
                    <a:pt x="30" y="21"/>
                  </a:cubicBezTo>
                  <a:cubicBezTo>
                    <a:pt x="30" y="19"/>
                    <a:pt x="30" y="17"/>
                    <a:pt x="30" y="16"/>
                  </a:cubicBezTo>
                  <a:cubicBezTo>
                    <a:pt x="30" y="14"/>
                    <a:pt x="30" y="12"/>
                    <a:pt x="30" y="10"/>
                  </a:cubicBezTo>
                  <a:cubicBezTo>
                    <a:pt x="29" y="10"/>
                    <a:pt x="29" y="9"/>
                    <a:pt x="29" y="9"/>
                  </a:cubicBezTo>
                  <a:cubicBezTo>
                    <a:pt x="28" y="7"/>
                    <a:pt x="27" y="6"/>
                    <a:pt x="26" y="5"/>
                  </a:cubicBezTo>
                  <a:cubicBezTo>
                    <a:pt x="26" y="5"/>
                    <a:pt x="25" y="4"/>
                    <a:pt x="24" y="3"/>
                  </a:cubicBezTo>
                  <a:cubicBezTo>
                    <a:pt x="22" y="2"/>
                    <a:pt x="19" y="0"/>
                    <a:pt x="15"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85" name="Freeform 86"/>
            <p:cNvSpPr>
              <a:spLocks/>
            </p:cNvSpPr>
            <p:nvPr/>
          </p:nvSpPr>
          <p:spPr bwMode="auto">
            <a:xfrm>
              <a:off x="7233844" y="3703551"/>
              <a:ext cx="59583" cy="54141"/>
            </a:xfrm>
            <a:custGeom>
              <a:avLst/>
              <a:gdLst>
                <a:gd name="T0" fmla="*/ 13 w 25"/>
                <a:gd name="T1" fmla="*/ 0 h 26"/>
                <a:gd name="T2" fmla="*/ 0 w 25"/>
                <a:gd name="T3" fmla="*/ 13 h 26"/>
                <a:gd name="T4" fmla="*/ 12 w 25"/>
                <a:gd name="T5" fmla="*/ 25 h 26"/>
                <a:gd name="T6" fmla="*/ 13 w 25"/>
                <a:gd name="T7" fmla="*/ 26 h 26"/>
                <a:gd name="T8" fmla="*/ 13 w 25"/>
                <a:gd name="T9" fmla="*/ 26 h 26"/>
                <a:gd name="T10" fmla="*/ 23 w 25"/>
                <a:gd name="T11" fmla="*/ 20 h 26"/>
                <a:gd name="T12" fmla="*/ 24 w 25"/>
                <a:gd name="T13" fmla="*/ 19 h 26"/>
                <a:gd name="T14" fmla="*/ 25 w 25"/>
                <a:gd name="T15" fmla="*/ 13 h 26"/>
                <a:gd name="T16" fmla="*/ 13 w 25"/>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6">
                  <a:moveTo>
                    <a:pt x="13" y="0"/>
                  </a:moveTo>
                  <a:cubicBezTo>
                    <a:pt x="6" y="0"/>
                    <a:pt x="0" y="6"/>
                    <a:pt x="0" y="13"/>
                  </a:cubicBezTo>
                  <a:cubicBezTo>
                    <a:pt x="0" y="19"/>
                    <a:pt x="5" y="25"/>
                    <a:pt x="12" y="25"/>
                  </a:cubicBezTo>
                  <a:cubicBezTo>
                    <a:pt x="12" y="26"/>
                    <a:pt x="12" y="26"/>
                    <a:pt x="13" y="26"/>
                  </a:cubicBezTo>
                  <a:cubicBezTo>
                    <a:pt x="13" y="26"/>
                    <a:pt x="13" y="26"/>
                    <a:pt x="13" y="26"/>
                  </a:cubicBezTo>
                  <a:cubicBezTo>
                    <a:pt x="17" y="25"/>
                    <a:pt x="21" y="23"/>
                    <a:pt x="23" y="20"/>
                  </a:cubicBezTo>
                  <a:cubicBezTo>
                    <a:pt x="23" y="20"/>
                    <a:pt x="24" y="19"/>
                    <a:pt x="24" y="19"/>
                  </a:cubicBezTo>
                  <a:cubicBezTo>
                    <a:pt x="25" y="17"/>
                    <a:pt x="25" y="15"/>
                    <a:pt x="25" y="13"/>
                  </a:cubicBezTo>
                  <a:cubicBezTo>
                    <a:pt x="25" y="6"/>
                    <a:pt x="20" y="0"/>
                    <a:pt x="13"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86" name="Freeform 88"/>
            <p:cNvSpPr>
              <a:spLocks/>
            </p:cNvSpPr>
            <p:nvPr/>
          </p:nvSpPr>
          <p:spPr bwMode="auto">
            <a:xfrm>
              <a:off x="7886234" y="2770732"/>
              <a:ext cx="62614" cy="54141"/>
            </a:xfrm>
            <a:custGeom>
              <a:avLst/>
              <a:gdLst>
                <a:gd name="T0" fmla="*/ 13 w 26"/>
                <a:gd name="T1" fmla="*/ 0 h 26"/>
                <a:gd name="T2" fmla="*/ 0 w 26"/>
                <a:gd name="T3" fmla="*/ 13 h 26"/>
                <a:gd name="T4" fmla="*/ 10 w 26"/>
                <a:gd name="T5" fmla="*/ 25 h 26"/>
                <a:gd name="T6" fmla="*/ 12 w 26"/>
                <a:gd name="T7" fmla="*/ 26 h 26"/>
                <a:gd name="T8" fmla="*/ 13 w 26"/>
                <a:gd name="T9" fmla="*/ 26 h 26"/>
                <a:gd name="T10" fmla="*/ 23 w 26"/>
                <a:gd name="T11" fmla="*/ 21 h 26"/>
                <a:gd name="T12" fmla="*/ 24 w 26"/>
                <a:gd name="T13" fmla="*/ 19 h 26"/>
                <a:gd name="T14" fmla="*/ 26 w 26"/>
                <a:gd name="T15" fmla="*/ 13 h 26"/>
                <a:gd name="T16" fmla="*/ 13 w 26"/>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6">
                  <a:moveTo>
                    <a:pt x="13" y="0"/>
                  </a:moveTo>
                  <a:cubicBezTo>
                    <a:pt x="6" y="0"/>
                    <a:pt x="0" y="6"/>
                    <a:pt x="0" y="13"/>
                  </a:cubicBezTo>
                  <a:cubicBezTo>
                    <a:pt x="0" y="19"/>
                    <a:pt x="4" y="24"/>
                    <a:pt x="10" y="25"/>
                  </a:cubicBezTo>
                  <a:cubicBezTo>
                    <a:pt x="10" y="25"/>
                    <a:pt x="11" y="25"/>
                    <a:pt x="12" y="26"/>
                  </a:cubicBezTo>
                  <a:cubicBezTo>
                    <a:pt x="12" y="26"/>
                    <a:pt x="12" y="26"/>
                    <a:pt x="13" y="26"/>
                  </a:cubicBezTo>
                  <a:cubicBezTo>
                    <a:pt x="17" y="26"/>
                    <a:pt x="21" y="24"/>
                    <a:pt x="23" y="21"/>
                  </a:cubicBezTo>
                  <a:cubicBezTo>
                    <a:pt x="23" y="20"/>
                    <a:pt x="24" y="20"/>
                    <a:pt x="24" y="19"/>
                  </a:cubicBezTo>
                  <a:cubicBezTo>
                    <a:pt x="25" y="17"/>
                    <a:pt x="26" y="15"/>
                    <a:pt x="26" y="13"/>
                  </a:cubicBezTo>
                  <a:cubicBezTo>
                    <a:pt x="26" y="6"/>
                    <a:pt x="20" y="0"/>
                    <a:pt x="13"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87" name="Freeform 89"/>
            <p:cNvSpPr>
              <a:spLocks/>
            </p:cNvSpPr>
            <p:nvPr/>
          </p:nvSpPr>
          <p:spPr bwMode="auto">
            <a:xfrm>
              <a:off x="8453993" y="2821781"/>
              <a:ext cx="59583" cy="54141"/>
            </a:xfrm>
            <a:custGeom>
              <a:avLst/>
              <a:gdLst>
                <a:gd name="T0" fmla="*/ 12 w 25"/>
                <a:gd name="T1" fmla="*/ 0 h 26"/>
                <a:gd name="T2" fmla="*/ 0 w 25"/>
                <a:gd name="T3" fmla="*/ 13 h 26"/>
                <a:gd name="T4" fmla="*/ 5 w 25"/>
                <a:gd name="T5" fmla="*/ 23 h 26"/>
                <a:gd name="T6" fmla="*/ 6 w 25"/>
                <a:gd name="T7" fmla="*/ 24 h 26"/>
                <a:gd name="T8" fmla="*/ 12 w 25"/>
                <a:gd name="T9" fmla="*/ 26 h 26"/>
                <a:gd name="T10" fmla="*/ 12 w 25"/>
                <a:gd name="T11" fmla="*/ 26 h 26"/>
                <a:gd name="T12" fmla="*/ 13 w 25"/>
                <a:gd name="T13" fmla="*/ 26 h 26"/>
                <a:gd name="T14" fmla="*/ 25 w 25"/>
                <a:gd name="T15" fmla="*/ 13 h 26"/>
                <a:gd name="T16" fmla="*/ 12 w 25"/>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6">
                  <a:moveTo>
                    <a:pt x="12" y="0"/>
                  </a:moveTo>
                  <a:cubicBezTo>
                    <a:pt x="5" y="0"/>
                    <a:pt x="0" y="6"/>
                    <a:pt x="0" y="13"/>
                  </a:cubicBezTo>
                  <a:cubicBezTo>
                    <a:pt x="0" y="17"/>
                    <a:pt x="2" y="21"/>
                    <a:pt x="5" y="23"/>
                  </a:cubicBezTo>
                  <a:cubicBezTo>
                    <a:pt x="5" y="24"/>
                    <a:pt x="6" y="24"/>
                    <a:pt x="6" y="24"/>
                  </a:cubicBezTo>
                  <a:cubicBezTo>
                    <a:pt x="8" y="25"/>
                    <a:pt x="10" y="26"/>
                    <a:pt x="12" y="26"/>
                  </a:cubicBezTo>
                  <a:cubicBezTo>
                    <a:pt x="12" y="26"/>
                    <a:pt x="12" y="26"/>
                    <a:pt x="12" y="26"/>
                  </a:cubicBezTo>
                  <a:cubicBezTo>
                    <a:pt x="13" y="26"/>
                    <a:pt x="13" y="26"/>
                    <a:pt x="13" y="26"/>
                  </a:cubicBezTo>
                  <a:cubicBezTo>
                    <a:pt x="20" y="25"/>
                    <a:pt x="25" y="20"/>
                    <a:pt x="25" y="13"/>
                  </a:cubicBezTo>
                  <a:cubicBezTo>
                    <a:pt x="25" y="6"/>
                    <a:pt x="19" y="0"/>
                    <a:pt x="12"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88" name="Freeform 90"/>
            <p:cNvSpPr>
              <a:spLocks/>
            </p:cNvSpPr>
            <p:nvPr/>
          </p:nvSpPr>
          <p:spPr bwMode="auto">
            <a:xfrm>
              <a:off x="8771825" y="2623096"/>
              <a:ext cx="62614" cy="52393"/>
            </a:xfrm>
            <a:custGeom>
              <a:avLst/>
              <a:gdLst>
                <a:gd name="T0" fmla="*/ 13 w 26"/>
                <a:gd name="T1" fmla="*/ 0 h 25"/>
                <a:gd name="T2" fmla="*/ 0 w 26"/>
                <a:gd name="T3" fmla="*/ 12 h 25"/>
                <a:gd name="T4" fmla="*/ 7 w 26"/>
                <a:gd name="T5" fmla="*/ 23 h 25"/>
                <a:gd name="T6" fmla="*/ 9 w 26"/>
                <a:gd name="T7" fmla="*/ 24 h 25"/>
                <a:gd name="T8" fmla="*/ 13 w 26"/>
                <a:gd name="T9" fmla="*/ 25 h 25"/>
                <a:gd name="T10" fmla="*/ 16 w 26"/>
                <a:gd name="T11" fmla="*/ 25 h 25"/>
                <a:gd name="T12" fmla="*/ 17 w 26"/>
                <a:gd name="T13" fmla="*/ 24 h 25"/>
                <a:gd name="T14" fmla="*/ 26 w 26"/>
                <a:gd name="T15" fmla="*/ 12 h 25"/>
                <a:gd name="T16" fmla="*/ 13 w 26"/>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5">
                  <a:moveTo>
                    <a:pt x="13" y="0"/>
                  </a:moveTo>
                  <a:cubicBezTo>
                    <a:pt x="6" y="0"/>
                    <a:pt x="0" y="5"/>
                    <a:pt x="0" y="12"/>
                  </a:cubicBezTo>
                  <a:cubicBezTo>
                    <a:pt x="0" y="17"/>
                    <a:pt x="3" y="21"/>
                    <a:pt x="7" y="23"/>
                  </a:cubicBezTo>
                  <a:cubicBezTo>
                    <a:pt x="8" y="24"/>
                    <a:pt x="8" y="24"/>
                    <a:pt x="9" y="24"/>
                  </a:cubicBezTo>
                  <a:cubicBezTo>
                    <a:pt x="10" y="25"/>
                    <a:pt x="11" y="25"/>
                    <a:pt x="13" y="25"/>
                  </a:cubicBezTo>
                  <a:cubicBezTo>
                    <a:pt x="14" y="25"/>
                    <a:pt x="15" y="25"/>
                    <a:pt x="16" y="25"/>
                  </a:cubicBezTo>
                  <a:cubicBezTo>
                    <a:pt x="16" y="24"/>
                    <a:pt x="17" y="24"/>
                    <a:pt x="17" y="24"/>
                  </a:cubicBezTo>
                  <a:cubicBezTo>
                    <a:pt x="22" y="22"/>
                    <a:pt x="26" y="18"/>
                    <a:pt x="26" y="12"/>
                  </a:cubicBezTo>
                  <a:cubicBezTo>
                    <a:pt x="26" y="5"/>
                    <a:pt x="20" y="0"/>
                    <a:pt x="13"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89" name="Freeform 91"/>
            <p:cNvSpPr>
              <a:spLocks/>
            </p:cNvSpPr>
            <p:nvPr/>
          </p:nvSpPr>
          <p:spPr bwMode="auto">
            <a:xfrm>
              <a:off x="7302607" y="2483534"/>
              <a:ext cx="61605" cy="51520"/>
            </a:xfrm>
            <a:custGeom>
              <a:avLst/>
              <a:gdLst>
                <a:gd name="T0" fmla="*/ 13 w 26"/>
                <a:gd name="T1" fmla="*/ 0 h 25"/>
                <a:gd name="T2" fmla="*/ 0 w 26"/>
                <a:gd name="T3" fmla="*/ 12 h 25"/>
                <a:gd name="T4" fmla="*/ 13 w 26"/>
                <a:gd name="T5" fmla="*/ 25 h 25"/>
                <a:gd name="T6" fmla="*/ 18 w 26"/>
                <a:gd name="T7" fmla="*/ 24 h 25"/>
                <a:gd name="T8" fmla="*/ 20 w 26"/>
                <a:gd name="T9" fmla="*/ 23 h 25"/>
                <a:gd name="T10" fmla="*/ 25 w 26"/>
                <a:gd name="T11" fmla="*/ 15 h 25"/>
                <a:gd name="T12" fmla="*/ 26 w 26"/>
                <a:gd name="T13" fmla="*/ 13 h 25"/>
                <a:gd name="T14" fmla="*/ 26 w 26"/>
                <a:gd name="T15" fmla="*/ 12 h 25"/>
                <a:gd name="T16" fmla="*/ 13 w 26"/>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5">
                  <a:moveTo>
                    <a:pt x="13" y="0"/>
                  </a:moveTo>
                  <a:cubicBezTo>
                    <a:pt x="6" y="0"/>
                    <a:pt x="0" y="5"/>
                    <a:pt x="0" y="12"/>
                  </a:cubicBezTo>
                  <a:cubicBezTo>
                    <a:pt x="0" y="19"/>
                    <a:pt x="6" y="25"/>
                    <a:pt x="13" y="25"/>
                  </a:cubicBezTo>
                  <a:cubicBezTo>
                    <a:pt x="15" y="25"/>
                    <a:pt x="17" y="25"/>
                    <a:pt x="18" y="24"/>
                  </a:cubicBezTo>
                  <a:cubicBezTo>
                    <a:pt x="19" y="24"/>
                    <a:pt x="19" y="24"/>
                    <a:pt x="20" y="23"/>
                  </a:cubicBezTo>
                  <a:cubicBezTo>
                    <a:pt x="23" y="21"/>
                    <a:pt x="25" y="19"/>
                    <a:pt x="25" y="15"/>
                  </a:cubicBezTo>
                  <a:cubicBezTo>
                    <a:pt x="25" y="15"/>
                    <a:pt x="26" y="14"/>
                    <a:pt x="26" y="13"/>
                  </a:cubicBezTo>
                  <a:cubicBezTo>
                    <a:pt x="26" y="13"/>
                    <a:pt x="26" y="13"/>
                    <a:pt x="26" y="12"/>
                  </a:cubicBezTo>
                  <a:cubicBezTo>
                    <a:pt x="26" y="5"/>
                    <a:pt x="20" y="0"/>
                    <a:pt x="13"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90" name="Freeform 92"/>
            <p:cNvSpPr>
              <a:spLocks/>
            </p:cNvSpPr>
            <p:nvPr/>
          </p:nvSpPr>
          <p:spPr bwMode="auto">
            <a:xfrm>
              <a:off x="9322472" y="2325743"/>
              <a:ext cx="61605" cy="51520"/>
            </a:xfrm>
            <a:custGeom>
              <a:avLst/>
              <a:gdLst>
                <a:gd name="T0" fmla="*/ 13 w 26"/>
                <a:gd name="T1" fmla="*/ 0 h 25"/>
                <a:gd name="T2" fmla="*/ 0 w 26"/>
                <a:gd name="T3" fmla="*/ 12 h 25"/>
                <a:gd name="T4" fmla="*/ 7 w 26"/>
                <a:gd name="T5" fmla="*/ 23 h 25"/>
                <a:gd name="T6" fmla="*/ 9 w 26"/>
                <a:gd name="T7" fmla="*/ 24 h 25"/>
                <a:gd name="T8" fmla="*/ 13 w 26"/>
                <a:gd name="T9" fmla="*/ 25 h 25"/>
                <a:gd name="T10" fmla="*/ 23 w 26"/>
                <a:gd name="T11" fmla="*/ 20 h 25"/>
                <a:gd name="T12" fmla="*/ 24 w 26"/>
                <a:gd name="T13" fmla="*/ 19 h 25"/>
                <a:gd name="T14" fmla="*/ 26 w 26"/>
                <a:gd name="T15" fmla="*/ 12 h 25"/>
                <a:gd name="T16" fmla="*/ 13 w 26"/>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5">
                  <a:moveTo>
                    <a:pt x="13" y="0"/>
                  </a:moveTo>
                  <a:cubicBezTo>
                    <a:pt x="6" y="0"/>
                    <a:pt x="0" y="5"/>
                    <a:pt x="0" y="12"/>
                  </a:cubicBezTo>
                  <a:cubicBezTo>
                    <a:pt x="0" y="17"/>
                    <a:pt x="3" y="21"/>
                    <a:pt x="7" y="23"/>
                  </a:cubicBezTo>
                  <a:cubicBezTo>
                    <a:pt x="8" y="24"/>
                    <a:pt x="8" y="24"/>
                    <a:pt x="9" y="24"/>
                  </a:cubicBezTo>
                  <a:cubicBezTo>
                    <a:pt x="10" y="25"/>
                    <a:pt x="12" y="25"/>
                    <a:pt x="13" y="25"/>
                  </a:cubicBezTo>
                  <a:cubicBezTo>
                    <a:pt x="17" y="25"/>
                    <a:pt x="21" y="23"/>
                    <a:pt x="23" y="20"/>
                  </a:cubicBezTo>
                  <a:cubicBezTo>
                    <a:pt x="23" y="20"/>
                    <a:pt x="24" y="19"/>
                    <a:pt x="24" y="19"/>
                  </a:cubicBezTo>
                  <a:cubicBezTo>
                    <a:pt x="25" y="17"/>
                    <a:pt x="26" y="15"/>
                    <a:pt x="26" y="12"/>
                  </a:cubicBezTo>
                  <a:cubicBezTo>
                    <a:pt x="26" y="5"/>
                    <a:pt x="20" y="0"/>
                    <a:pt x="13"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91" name="Freeform 93"/>
            <p:cNvSpPr>
              <a:spLocks/>
            </p:cNvSpPr>
            <p:nvPr/>
          </p:nvSpPr>
          <p:spPr bwMode="auto">
            <a:xfrm>
              <a:off x="9570764" y="2839672"/>
              <a:ext cx="60593" cy="52393"/>
            </a:xfrm>
            <a:custGeom>
              <a:avLst/>
              <a:gdLst>
                <a:gd name="T0" fmla="*/ 12 w 25"/>
                <a:gd name="T1" fmla="*/ 0 h 25"/>
                <a:gd name="T2" fmla="*/ 0 w 25"/>
                <a:gd name="T3" fmla="*/ 13 h 25"/>
                <a:gd name="T4" fmla="*/ 4 w 25"/>
                <a:gd name="T5" fmla="*/ 23 h 25"/>
                <a:gd name="T6" fmla="*/ 6 w 25"/>
                <a:gd name="T7" fmla="*/ 24 h 25"/>
                <a:gd name="T8" fmla="*/ 12 w 25"/>
                <a:gd name="T9" fmla="*/ 25 h 25"/>
                <a:gd name="T10" fmla="*/ 17 w 25"/>
                <a:gd name="T11" fmla="*/ 24 h 25"/>
                <a:gd name="T12" fmla="*/ 19 w 25"/>
                <a:gd name="T13" fmla="*/ 24 h 25"/>
                <a:gd name="T14" fmla="*/ 25 w 25"/>
                <a:gd name="T15" fmla="*/ 13 h 25"/>
                <a:gd name="T16" fmla="*/ 12 w 25"/>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2" y="0"/>
                  </a:moveTo>
                  <a:cubicBezTo>
                    <a:pt x="5" y="0"/>
                    <a:pt x="0" y="6"/>
                    <a:pt x="0" y="13"/>
                  </a:cubicBezTo>
                  <a:cubicBezTo>
                    <a:pt x="0" y="17"/>
                    <a:pt x="2" y="20"/>
                    <a:pt x="4" y="23"/>
                  </a:cubicBezTo>
                  <a:cubicBezTo>
                    <a:pt x="5" y="23"/>
                    <a:pt x="5" y="23"/>
                    <a:pt x="6" y="24"/>
                  </a:cubicBezTo>
                  <a:cubicBezTo>
                    <a:pt x="8" y="25"/>
                    <a:pt x="10" y="25"/>
                    <a:pt x="12" y="25"/>
                  </a:cubicBezTo>
                  <a:cubicBezTo>
                    <a:pt x="14" y="25"/>
                    <a:pt x="16" y="25"/>
                    <a:pt x="17" y="24"/>
                  </a:cubicBezTo>
                  <a:cubicBezTo>
                    <a:pt x="18" y="24"/>
                    <a:pt x="19" y="24"/>
                    <a:pt x="19" y="24"/>
                  </a:cubicBezTo>
                  <a:cubicBezTo>
                    <a:pt x="23" y="21"/>
                    <a:pt x="25" y="17"/>
                    <a:pt x="25" y="13"/>
                  </a:cubicBezTo>
                  <a:cubicBezTo>
                    <a:pt x="25" y="6"/>
                    <a:pt x="19" y="0"/>
                    <a:pt x="12"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92" name="Freeform 94"/>
            <p:cNvSpPr>
              <a:spLocks/>
            </p:cNvSpPr>
            <p:nvPr/>
          </p:nvSpPr>
          <p:spPr bwMode="auto">
            <a:xfrm>
              <a:off x="9858804" y="2873368"/>
              <a:ext cx="60593" cy="51520"/>
            </a:xfrm>
            <a:custGeom>
              <a:avLst/>
              <a:gdLst>
                <a:gd name="T0" fmla="*/ 13 w 25"/>
                <a:gd name="T1" fmla="*/ 0 h 25"/>
                <a:gd name="T2" fmla="*/ 0 w 25"/>
                <a:gd name="T3" fmla="*/ 12 h 25"/>
                <a:gd name="T4" fmla="*/ 6 w 25"/>
                <a:gd name="T5" fmla="*/ 23 h 25"/>
                <a:gd name="T6" fmla="*/ 8 w 25"/>
                <a:gd name="T7" fmla="*/ 24 h 25"/>
                <a:gd name="T8" fmla="*/ 13 w 25"/>
                <a:gd name="T9" fmla="*/ 25 h 25"/>
                <a:gd name="T10" fmla="*/ 17 w 25"/>
                <a:gd name="T11" fmla="*/ 24 h 25"/>
                <a:gd name="T12" fmla="*/ 18 w 25"/>
                <a:gd name="T13" fmla="*/ 23 h 25"/>
                <a:gd name="T14" fmla="*/ 25 w 25"/>
                <a:gd name="T15" fmla="*/ 12 h 25"/>
                <a:gd name="T16" fmla="*/ 13 w 25"/>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3" y="0"/>
                  </a:moveTo>
                  <a:cubicBezTo>
                    <a:pt x="6" y="0"/>
                    <a:pt x="0" y="5"/>
                    <a:pt x="0" y="12"/>
                  </a:cubicBezTo>
                  <a:cubicBezTo>
                    <a:pt x="0" y="17"/>
                    <a:pt x="2" y="21"/>
                    <a:pt x="6" y="23"/>
                  </a:cubicBezTo>
                  <a:cubicBezTo>
                    <a:pt x="7" y="23"/>
                    <a:pt x="7" y="24"/>
                    <a:pt x="8" y="24"/>
                  </a:cubicBezTo>
                  <a:cubicBezTo>
                    <a:pt x="9" y="25"/>
                    <a:pt x="11" y="25"/>
                    <a:pt x="13" y="25"/>
                  </a:cubicBezTo>
                  <a:cubicBezTo>
                    <a:pt x="14" y="25"/>
                    <a:pt x="15" y="25"/>
                    <a:pt x="17" y="24"/>
                  </a:cubicBezTo>
                  <a:cubicBezTo>
                    <a:pt x="17" y="24"/>
                    <a:pt x="18" y="24"/>
                    <a:pt x="18" y="23"/>
                  </a:cubicBezTo>
                  <a:cubicBezTo>
                    <a:pt x="22" y="21"/>
                    <a:pt x="25" y="17"/>
                    <a:pt x="25" y="12"/>
                  </a:cubicBezTo>
                  <a:cubicBezTo>
                    <a:pt x="25" y="5"/>
                    <a:pt x="20" y="0"/>
                    <a:pt x="13"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93" name="Freeform 95"/>
            <p:cNvSpPr>
              <a:spLocks/>
            </p:cNvSpPr>
            <p:nvPr/>
          </p:nvSpPr>
          <p:spPr bwMode="auto">
            <a:xfrm>
              <a:off x="10135100" y="2825413"/>
              <a:ext cx="62614" cy="51520"/>
            </a:xfrm>
            <a:custGeom>
              <a:avLst/>
              <a:gdLst>
                <a:gd name="T0" fmla="*/ 13 w 26"/>
                <a:gd name="T1" fmla="*/ 0 h 25"/>
                <a:gd name="T2" fmla="*/ 0 w 26"/>
                <a:gd name="T3" fmla="*/ 12 h 25"/>
                <a:gd name="T4" fmla="*/ 11 w 26"/>
                <a:gd name="T5" fmla="*/ 25 h 25"/>
                <a:gd name="T6" fmla="*/ 13 w 26"/>
                <a:gd name="T7" fmla="*/ 25 h 25"/>
                <a:gd name="T8" fmla="*/ 13 w 26"/>
                <a:gd name="T9" fmla="*/ 25 h 25"/>
                <a:gd name="T10" fmla="*/ 21 w 26"/>
                <a:gd name="T11" fmla="*/ 23 h 25"/>
                <a:gd name="T12" fmla="*/ 22 w 26"/>
                <a:gd name="T13" fmla="*/ 22 h 25"/>
                <a:gd name="T14" fmla="*/ 26 w 26"/>
                <a:gd name="T15" fmla="*/ 12 h 25"/>
                <a:gd name="T16" fmla="*/ 13 w 26"/>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5">
                  <a:moveTo>
                    <a:pt x="13" y="0"/>
                  </a:moveTo>
                  <a:cubicBezTo>
                    <a:pt x="6" y="0"/>
                    <a:pt x="0" y="5"/>
                    <a:pt x="0" y="12"/>
                  </a:cubicBezTo>
                  <a:cubicBezTo>
                    <a:pt x="0" y="19"/>
                    <a:pt x="5" y="24"/>
                    <a:pt x="11" y="25"/>
                  </a:cubicBezTo>
                  <a:cubicBezTo>
                    <a:pt x="11" y="25"/>
                    <a:pt x="12" y="25"/>
                    <a:pt x="13" y="25"/>
                  </a:cubicBezTo>
                  <a:cubicBezTo>
                    <a:pt x="13" y="25"/>
                    <a:pt x="13" y="25"/>
                    <a:pt x="13" y="25"/>
                  </a:cubicBezTo>
                  <a:cubicBezTo>
                    <a:pt x="16" y="25"/>
                    <a:pt x="18" y="24"/>
                    <a:pt x="21" y="23"/>
                  </a:cubicBezTo>
                  <a:cubicBezTo>
                    <a:pt x="21" y="22"/>
                    <a:pt x="21" y="22"/>
                    <a:pt x="22" y="22"/>
                  </a:cubicBezTo>
                  <a:cubicBezTo>
                    <a:pt x="24" y="19"/>
                    <a:pt x="26" y="16"/>
                    <a:pt x="26" y="12"/>
                  </a:cubicBezTo>
                  <a:cubicBezTo>
                    <a:pt x="26" y="5"/>
                    <a:pt x="20" y="0"/>
                    <a:pt x="13"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94" name="Freeform 96"/>
            <p:cNvSpPr>
              <a:spLocks/>
            </p:cNvSpPr>
            <p:nvPr/>
          </p:nvSpPr>
          <p:spPr bwMode="auto">
            <a:xfrm>
              <a:off x="8402109" y="3012595"/>
              <a:ext cx="59583" cy="51520"/>
            </a:xfrm>
            <a:custGeom>
              <a:avLst/>
              <a:gdLst>
                <a:gd name="T0" fmla="*/ 12 w 25"/>
                <a:gd name="T1" fmla="*/ 0 h 25"/>
                <a:gd name="T2" fmla="*/ 0 w 25"/>
                <a:gd name="T3" fmla="*/ 13 h 25"/>
                <a:gd name="T4" fmla="*/ 12 w 25"/>
                <a:gd name="T5" fmla="*/ 25 h 25"/>
                <a:gd name="T6" fmla="*/ 15 w 25"/>
                <a:gd name="T7" fmla="*/ 25 h 25"/>
                <a:gd name="T8" fmla="*/ 17 w 25"/>
                <a:gd name="T9" fmla="*/ 25 h 25"/>
                <a:gd name="T10" fmla="*/ 21 w 25"/>
                <a:gd name="T11" fmla="*/ 22 h 25"/>
                <a:gd name="T12" fmla="*/ 23 w 25"/>
                <a:gd name="T13" fmla="*/ 20 h 25"/>
                <a:gd name="T14" fmla="*/ 25 w 25"/>
                <a:gd name="T15" fmla="*/ 13 h 25"/>
                <a:gd name="T16" fmla="*/ 25 w 25"/>
                <a:gd name="T17" fmla="*/ 12 h 25"/>
                <a:gd name="T18" fmla="*/ 25 w 25"/>
                <a:gd name="T19" fmla="*/ 10 h 25"/>
                <a:gd name="T20" fmla="*/ 24 w 25"/>
                <a:gd name="T21" fmla="*/ 7 h 25"/>
                <a:gd name="T22" fmla="*/ 22 w 25"/>
                <a:gd name="T23" fmla="*/ 5 h 25"/>
                <a:gd name="T24" fmla="*/ 12 w 25"/>
                <a:gd name="T25"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 h="25">
                  <a:moveTo>
                    <a:pt x="12" y="0"/>
                  </a:moveTo>
                  <a:cubicBezTo>
                    <a:pt x="5" y="0"/>
                    <a:pt x="0" y="6"/>
                    <a:pt x="0" y="13"/>
                  </a:cubicBezTo>
                  <a:cubicBezTo>
                    <a:pt x="0" y="20"/>
                    <a:pt x="5" y="25"/>
                    <a:pt x="12" y="25"/>
                  </a:cubicBezTo>
                  <a:cubicBezTo>
                    <a:pt x="13" y="25"/>
                    <a:pt x="14" y="25"/>
                    <a:pt x="15" y="25"/>
                  </a:cubicBezTo>
                  <a:cubicBezTo>
                    <a:pt x="16" y="25"/>
                    <a:pt x="16" y="25"/>
                    <a:pt x="17" y="25"/>
                  </a:cubicBezTo>
                  <a:cubicBezTo>
                    <a:pt x="18" y="24"/>
                    <a:pt x="20" y="23"/>
                    <a:pt x="21" y="22"/>
                  </a:cubicBezTo>
                  <a:cubicBezTo>
                    <a:pt x="22" y="21"/>
                    <a:pt x="22" y="21"/>
                    <a:pt x="23" y="20"/>
                  </a:cubicBezTo>
                  <a:cubicBezTo>
                    <a:pt x="24" y="18"/>
                    <a:pt x="25" y="15"/>
                    <a:pt x="25" y="13"/>
                  </a:cubicBezTo>
                  <a:cubicBezTo>
                    <a:pt x="25" y="12"/>
                    <a:pt x="25" y="12"/>
                    <a:pt x="25" y="12"/>
                  </a:cubicBezTo>
                  <a:cubicBezTo>
                    <a:pt x="25" y="11"/>
                    <a:pt x="25" y="11"/>
                    <a:pt x="25" y="10"/>
                  </a:cubicBezTo>
                  <a:cubicBezTo>
                    <a:pt x="24" y="9"/>
                    <a:pt x="24" y="8"/>
                    <a:pt x="24" y="7"/>
                  </a:cubicBezTo>
                  <a:cubicBezTo>
                    <a:pt x="23" y="6"/>
                    <a:pt x="23" y="5"/>
                    <a:pt x="22" y="5"/>
                  </a:cubicBezTo>
                  <a:cubicBezTo>
                    <a:pt x="20" y="2"/>
                    <a:pt x="16" y="0"/>
                    <a:pt x="12"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95" name="Freeform 97"/>
            <p:cNvSpPr>
              <a:spLocks/>
            </p:cNvSpPr>
            <p:nvPr/>
          </p:nvSpPr>
          <p:spPr bwMode="auto">
            <a:xfrm>
              <a:off x="8004935" y="2972374"/>
              <a:ext cx="59583" cy="51520"/>
            </a:xfrm>
            <a:custGeom>
              <a:avLst/>
              <a:gdLst>
                <a:gd name="T0" fmla="*/ 12 w 25"/>
                <a:gd name="T1" fmla="*/ 0 h 25"/>
                <a:gd name="T2" fmla="*/ 0 w 25"/>
                <a:gd name="T3" fmla="*/ 13 h 25"/>
                <a:gd name="T4" fmla="*/ 0 w 25"/>
                <a:gd name="T5" fmla="*/ 15 h 25"/>
                <a:gd name="T6" fmla="*/ 0 w 25"/>
                <a:gd name="T7" fmla="*/ 17 h 25"/>
                <a:gd name="T8" fmla="*/ 12 w 25"/>
                <a:gd name="T9" fmla="*/ 25 h 25"/>
                <a:gd name="T10" fmla="*/ 13 w 25"/>
                <a:gd name="T11" fmla="*/ 25 h 25"/>
                <a:gd name="T12" fmla="*/ 15 w 25"/>
                <a:gd name="T13" fmla="*/ 25 h 25"/>
                <a:gd name="T14" fmla="*/ 25 w 25"/>
                <a:gd name="T15" fmla="*/ 13 h 25"/>
                <a:gd name="T16" fmla="*/ 12 w 25"/>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2" y="0"/>
                  </a:moveTo>
                  <a:cubicBezTo>
                    <a:pt x="5" y="0"/>
                    <a:pt x="0" y="6"/>
                    <a:pt x="0" y="13"/>
                  </a:cubicBezTo>
                  <a:cubicBezTo>
                    <a:pt x="0" y="14"/>
                    <a:pt x="0" y="14"/>
                    <a:pt x="0" y="15"/>
                  </a:cubicBezTo>
                  <a:cubicBezTo>
                    <a:pt x="0" y="16"/>
                    <a:pt x="0" y="16"/>
                    <a:pt x="0" y="17"/>
                  </a:cubicBezTo>
                  <a:cubicBezTo>
                    <a:pt x="2" y="22"/>
                    <a:pt x="7" y="25"/>
                    <a:pt x="12" y="25"/>
                  </a:cubicBezTo>
                  <a:cubicBezTo>
                    <a:pt x="13" y="25"/>
                    <a:pt x="13" y="25"/>
                    <a:pt x="13" y="25"/>
                  </a:cubicBezTo>
                  <a:cubicBezTo>
                    <a:pt x="14" y="25"/>
                    <a:pt x="15" y="25"/>
                    <a:pt x="15" y="25"/>
                  </a:cubicBezTo>
                  <a:cubicBezTo>
                    <a:pt x="21" y="24"/>
                    <a:pt x="25" y="19"/>
                    <a:pt x="25" y="13"/>
                  </a:cubicBezTo>
                  <a:cubicBezTo>
                    <a:pt x="25" y="6"/>
                    <a:pt x="19" y="0"/>
                    <a:pt x="12"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96" name="Freeform 98"/>
            <p:cNvSpPr>
              <a:spLocks/>
            </p:cNvSpPr>
            <p:nvPr/>
          </p:nvSpPr>
          <p:spPr bwMode="auto">
            <a:xfrm>
              <a:off x="7585670" y="3291385"/>
              <a:ext cx="62614" cy="52393"/>
            </a:xfrm>
            <a:custGeom>
              <a:avLst/>
              <a:gdLst>
                <a:gd name="T0" fmla="*/ 13 w 26"/>
                <a:gd name="T1" fmla="*/ 0 h 25"/>
                <a:gd name="T2" fmla="*/ 6 w 26"/>
                <a:gd name="T3" fmla="*/ 2 h 25"/>
                <a:gd name="T4" fmla="*/ 5 w 26"/>
                <a:gd name="T5" fmla="*/ 3 h 25"/>
                <a:gd name="T6" fmla="*/ 0 w 26"/>
                <a:gd name="T7" fmla="*/ 13 h 25"/>
                <a:gd name="T8" fmla="*/ 13 w 26"/>
                <a:gd name="T9" fmla="*/ 25 h 25"/>
                <a:gd name="T10" fmla="*/ 26 w 26"/>
                <a:gd name="T11" fmla="*/ 14 h 25"/>
                <a:gd name="T12" fmla="*/ 26 w 26"/>
                <a:gd name="T13" fmla="*/ 13 h 25"/>
                <a:gd name="T14" fmla="*/ 26 w 26"/>
                <a:gd name="T15" fmla="*/ 12 h 25"/>
                <a:gd name="T16" fmla="*/ 26 w 26"/>
                <a:gd name="T17" fmla="*/ 11 h 25"/>
                <a:gd name="T18" fmla="*/ 26 w 26"/>
                <a:gd name="T19" fmla="*/ 10 h 25"/>
                <a:gd name="T20" fmla="*/ 25 w 26"/>
                <a:gd name="T21" fmla="*/ 8 h 25"/>
                <a:gd name="T22" fmla="*/ 13 w 26"/>
                <a:gd name="T23"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25">
                  <a:moveTo>
                    <a:pt x="13" y="0"/>
                  </a:moveTo>
                  <a:cubicBezTo>
                    <a:pt x="11" y="0"/>
                    <a:pt x="8" y="1"/>
                    <a:pt x="6" y="2"/>
                  </a:cubicBezTo>
                  <a:cubicBezTo>
                    <a:pt x="6" y="2"/>
                    <a:pt x="5" y="3"/>
                    <a:pt x="5" y="3"/>
                  </a:cubicBezTo>
                  <a:cubicBezTo>
                    <a:pt x="2" y="5"/>
                    <a:pt x="0" y="9"/>
                    <a:pt x="0" y="13"/>
                  </a:cubicBezTo>
                  <a:cubicBezTo>
                    <a:pt x="0" y="20"/>
                    <a:pt x="6" y="25"/>
                    <a:pt x="13" y="25"/>
                  </a:cubicBezTo>
                  <a:cubicBezTo>
                    <a:pt x="20" y="25"/>
                    <a:pt x="25" y="20"/>
                    <a:pt x="26" y="14"/>
                  </a:cubicBezTo>
                  <a:cubicBezTo>
                    <a:pt x="26" y="13"/>
                    <a:pt x="26" y="13"/>
                    <a:pt x="26" y="13"/>
                  </a:cubicBezTo>
                  <a:cubicBezTo>
                    <a:pt x="26" y="12"/>
                    <a:pt x="26" y="12"/>
                    <a:pt x="26" y="12"/>
                  </a:cubicBezTo>
                  <a:cubicBezTo>
                    <a:pt x="26" y="12"/>
                    <a:pt x="26" y="12"/>
                    <a:pt x="26" y="11"/>
                  </a:cubicBezTo>
                  <a:cubicBezTo>
                    <a:pt x="26" y="11"/>
                    <a:pt x="26" y="11"/>
                    <a:pt x="26" y="10"/>
                  </a:cubicBezTo>
                  <a:cubicBezTo>
                    <a:pt x="25" y="9"/>
                    <a:pt x="25" y="9"/>
                    <a:pt x="25" y="8"/>
                  </a:cubicBezTo>
                  <a:cubicBezTo>
                    <a:pt x="23" y="3"/>
                    <a:pt x="19" y="0"/>
                    <a:pt x="13"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97" name="Freeform 99"/>
            <p:cNvSpPr>
              <a:spLocks/>
            </p:cNvSpPr>
            <p:nvPr/>
          </p:nvSpPr>
          <p:spPr bwMode="auto">
            <a:xfrm>
              <a:off x="9790820" y="2590275"/>
              <a:ext cx="60593" cy="51520"/>
            </a:xfrm>
            <a:custGeom>
              <a:avLst/>
              <a:gdLst>
                <a:gd name="T0" fmla="*/ 13 w 25"/>
                <a:gd name="T1" fmla="*/ 0 h 25"/>
                <a:gd name="T2" fmla="*/ 0 w 25"/>
                <a:gd name="T3" fmla="*/ 12 h 25"/>
                <a:gd name="T4" fmla="*/ 8 w 25"/>
                <a:gd name="T5" fmla="*/ 24 h 25"/>
                <a:gd name="T6" fmla="*/ 10 w 25"/>
                <a:gd name="T7" fmla="*/ 25 h 25"/>
                <a:gd name="T8" fmla="*/ 13 w 25"/>
                <a:gd name="T9" fmla="*/ 25 h 25"/>
                <a:gd name="T10" fmla="*/ 17 w 25"/>
                <a:gd name="T11" fmla="*/ 24 h 25"/>
                <a:gd name="T12" fmla="*/ 19 w 25"/>
                <a:gd name="T13" fmla="*/ 23 h 25"/>
                <a:gd name="T14" fmla="*/ 25 w 25"/>
                <a:gd name="T15" fmla="*/ 12 h 25"/>
                <a:gd name="T16" fmla="*/ 13 w 25"/>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3" y="0"/>
                  </a:moveTo>
                  <a:cubicBezTo>
                    <a:pt x="6" y="0"/>
                    <a:pt x="0" y="5"/>
                    <a:pt x="0" y="12"/>
                  </a:cubicBezTo>
                  <a:cubicBezTo>
                    <a:pt x="0" y="18"/>
                    <a:pt x="3" y="22"/>
                    <a:pt x="8" y="24"/>
                  </a:cubicBezTo>
                  <a:cubicBezTo>
                    <a:pt x="9" y="24"/>
                    <a:pt x="9" y="24"/>
                    <a:pt x="10" y="25"/>
                  </a:cubicBezTo>
                  <a:cubicBezTo>
                    <a:pt x="11" y="25"/>
                    <a:pt x="12" y="25"/>
                    <a:pt x="13" y="25"/>
                  </a:cubicBezTo>
                  <a:cubicBezTo>
                    <a:pt x="14" y="25"/>
                    <a:pt x="16" y="25"/>
                    <a:pt x="17" y="24"/>
                  </a:cubicBezTo>
                  <a:cubicBezTo>
                    <a:pt x="18" y="24"/>
                    <a:pt x="19" y="24"/>
                    <a:pt x="19" y="23"/>
                  </a:cubicBezTo>
                  <a:cubicBezTo>
                    <a:pt x="23" y="21"/>
                    <a:pt x="25" y="17"/>
                    <a:pt x="25" y="12"/>
                  </a:cubicBezTo>
                  <a:cubicBezTo>
                    <a:pt x="25" y="5"/>
                    <a:pt x="20" y="0"/>
                    <a:pt x="13"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98" name="Freeform 100"/>
            <p:cNvSpPr>
              <a:spLocks/>
            </p:cNvSpPr>
            <p:nvPr/>
          </p:nvSpPr>
          <p:spPr bwMode="auto">
            <a:xfrm>
              <a:off x="10586958" y="2686186"/>
              <a:ext cx="60593" cy="51520"/>
            </a:xfrm>
            <a:custGeom>
              <a:avLst/>
              <a:gdLst>
                <a:gd name="T0" fmla="*/ 12 w 25"/>
                <a:gd name="T1" fmla="*/ 0 h 25"/>
                <a:gd name="T2" fmla="*/ 0 w 25"/>
                <a:gd name="T3" fmla="*/ 10 h 25"/>
                <a:gd name="T4" fmla="*/ 0 w 25"/>
                <a:gd name="T5" fmla="*/ 12 h 25"/>
                <a:gd name="T6" fmla="*/ 0 w 25"/>
                <a:gd name="T7" fmla="*/ 12 h 25"/>
                <a:gd name="T8" fmla="*/ 12 w 25"/>
                <a:gd name="T9" fmla="*/ 25 h 25"/>
                <a:gd name="T10" fmla="*/ 13 w 25"/>
                <a:gd name="T11" fmla="*/ 25 h 25"/>
                <a:gd name="T12" fmla="*/ 15 w 25"/>
                <a:gd name="T13" fmla="*/ 25 h 25"/>
                <a:gd name="T14" fmla="*/ 25 w 25"/>
                <a:gd name="T15" fmla="*/ 12 h 25"/>
                <a:gd name="T16" fmla="*/ 12 w 25"/>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2" y="0"/>
                  </a:moveTo>
                  <a:cubicBezTo>
                    <a:pt x="6" y="0"/>
                    <a:pt x="1" y="4"/>
                    <a:pt x="0" y="10"/>
                  </a:cubicBezTo>
                  <a:cubicBezTo>
                    <a:pt x="0" y="10"/>
                    <a:pt x="0" y="11"/>
                    <a:pt x="0" y="12"/>
                  </a:cubicBezTo>
                  <a:cubicBezTo>
                    <a:pt x="0" y="12"/>
                    <a:pt x="0" y="12"/>
                    <a:pt x="0" y="12"/>
                  </a:cubicBezTo>
                  <a:cubicBezTo>
                    <a:pt x="0" y="19"/>
                    <a:pt x="5" y="25"/>
                    <a:pt x="12" y="25"/>
                  </a:cubicBezTo>
                  <a:cubicBezTo>
                    <a:pt x="13" y="25"/>
                    <a:pt x="13" y="25"/>
                    <a:pt x="13" y="25"/>
                  </a:cubicBezTo>
                  <a:cubicBezTo>
                    <a:pt x="14" y="25"/>
                    <a:pt x="15" y="25"/>
                    <a:pt x="15" y="25"/>
                  </a:cubicBezTo>
                  <a:cubicBezTo>
                    <a:pt x="21" y="23"/>
                    <a:pt x="25" y="18"/>
                    <a:pt x="25" y="12"/>
                  </a:cubicBezTo>
                  <a:cubicBezTo>
                    <a:pt x="25" y="5"/>
                    <a:pt x="19" y="0"/>
                    <a:pt x="12"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99" name="Freeform 101"/>
            <p:cNvSpPr>
              <a:spLocks/>
            </p:cNvSpPr>
            <p:nvPr/>
          </p:nvSpPr>
          <p:spPr bwMode="auto">
            <a:xfrm>
              <a:off x="11357660" y="3214037"/>
              <a:ext cx="59583" cy="52393"/>
            </a:xfrm>
            <a:custGeom>
              <a:avLst/>
              <a:gdLst>
                <a:gd name="T0" fmla="*/ 12 w 25"/>
                <a:gd name="T1" fmla="*/ 0 h 25"/>
                <a:gd name="T2" fmla="*/ 0 w 25"/>
                <a:gd name="T3" fmla="*/ 13 h 25"/>
                <a:gd name="T4" fmla="*/ 2 w 25"/>
                <a:gd name="T5" fmla="*/ 20 h 25"/>
                <a:gd name="T6" fmla="*/ 3 w 25"/>
                <a:gd name="T7" fmla="*/ 21 h 25"/>
                <a:gd name="T8" fmla="*/ 9 w 25"/>
                <a:gd name="T9" fmla="*/ 25 h 25"/>
                <a:gd name="T10" fmla="*/ 10 w 25"/>
                <a:gd name="T11" fmla="*/ 25 h 25"/>
                <a:gd name="T12" fmla="*/ 12 w 25"/>
                <a:gd name="T13" fmla="*/ 25 h 25"/>
                <a:gd name="T14" fmla="*/ 25 w 25"/>
                <a:gd name="T15" fmla="*/ 13 h 25"/>
                <a:gd name="T16" fmla="*/ 12 w 25"/>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2" y="0"/>
                  </a:moveTo>
                  <a:cubicBezTo>
                    <a:pt x="5" y="0"/>
                    <a:pt x="0" y="6"/>
                    <a:pt x="0" y="13"/>
                  </a:cubicBezTo>
                  <a:cubicBezTo>
                    <a:pt x="0" y="15"/>
                    <a:pt x="1" y="18"/>
                    <a:pt x="2" y="20"/>
                  </a:cubicBezTo>
                  <a:cubicBezTo>
                    <a:pt x="2" y="20"/>
                    <a:pt x="3" y="21"/>
                    <a:pt x="3" y="21"/>
                  </a:cubicBezTo>
                  <a:cubicBezTo>
                    <a:pt x="5" y="23"/>
                    <a:pt x="6" y="24"/>
                    <a:pt x="9" y="25"/>
                  </a:cubicBezTo>
                  <a:cubicBezTo>
                    <a:pt x="9" y="25"/>
                    <a:pt x="10" y="25"/>
                    <a:pt x="10" y="25"/>
                  </a:cubicBezTo>
                  <a:cubicBezTo>
                    <a:pt x="11" y="25"/>
                    <a:pt x="12" y="25"/>
                    <a:pt x="12" y="25"/>
                  </a:cubicBezTo>
                  <a:cubicBezTo>
                    <a:pt x="19" y="25"/>
                    <a:pt x="25" y="20"/>
                    <a:pt x="25" y="13"/>
                  </a:cubicBezTo>
                  <a:cubicBezTo>
                    <a:pt x="25" y="6"/>
                    <a:pt x="19" y="0"/>
                    <a:pt x="12"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00" name="Freeform 102"/>
            <p:cNvSpPr>
              <a:spLocks/>
            </p:cNvSpPr>
            <p:nvPr/>
          </p:nvSpPr>
          <p:spPr bwMode="auto">
            <a:xfrm>
              <a:off x="10849563" y="3336584"/>
              <a:ext cx="59583" cy="53268"/>
            </a:xfrm>
            <a:custGeom>
              <a:avLst/>
              <a:gdLst>
                <a:gd name="T0" fmla="*/ 12 w 25"/>
                <a:gd name="T1" fmla="*/ 0 h 26"/>
                <a:gd name="T2" fmla="*/ 0 w 25"/>
                <a:gd name="T3" fmla="*/ 13 h 26"/>
                <a:gd name="T4" fmla="*/ 5 w 25"/>
                <a:gd name="T5" fmla="*/ 24 h 26"/>
                <a:gd name="T6" fmla="*/ 7 w 25"/>
                <a:gd name="T7" fmla="*/ 25 h 26"/>
                <a:gd name="T8" fmla="*/ 12 w 25"/>
                <a:gd name="T9" fmla="*/ 26 h 26"/>
                <a:gd name="T10" fmla="*/ 14 w 25"/>
                <a:gd name="T11" fmla="*/ 26 h 26"/>
                <a:gd name="T12" fmla="*/ 16 w 25"/>
                <a:gd name="T13" fmla="*/ 25 h 26"/>
                <a:gd name="T14" fmla="*/ 25 w 25"/>
                <a:gd name="T15" fmla="*/ 13 h 26"/>
                <a:gd name="T16" fmla="*/ 12 w 25"/>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6">
                  <a:moveTo>
                    <a:pt x="12" y="0"/>
                  </a:moveTo>
                  <a:cubicBezTo>
                    <a:pt x="5" y="0"/>
                    <a:pt x="0" y="6"/>
                    <a:pt x="0" y="13"/>
                  </a:cubicBezTo>
                  <a:cubicBezTo>
                    <a:pt x="0" y="17"/>
                    <a:pt x="2" y="21"/>
                    <a:pt x="5" y="24"/>
                  </a:cubicBezTo>
                  <a:cubicBezTo>
                    <a:pt x="6" y="24"/>
                    <a:pt x="6" y="24"/>
                    <a:pt x="7" y="25"/>
                  </a:cubicBezTo>
                  <a:cubicBezTo>
                    <a:pt x="9" y="25"/>
                    <a:pt x="11" y="26"/>
                    <a:pt x="12" y="26"/>
                  </a:cubicBezTo>
                  <a:cubicBezTo>
                    <a:pt x="13" y="26"/>
                    <a:pt x="13" y="26"/>
                    <a:pt x="14" y="26"/>
                  </a:cubicBezTo>
                  <a:cubicBezTo>
                    <a:pt x="14" y="26"/>
                    <a:pt x="15" y="26"/>
                    <a:pt x="16" y="25"/>
                  </a:cubicBezTo>
                  <a:cubicBezTo>
                    <a:pt x="21" y="24"/>
                    <a:pt x="25" y="19"/>
                    <a:pt x="25" y="13"/>
                  </a:cubicBezTo>
                  <a:cubicBezTo>
                    <a:pt x="25" y="6"/>
                    <a:pt x="20" y="0"/>
                    <a:pt x="12"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01" name="Freeform 103"/>
            <p:cNvSpPr>
              <a:spLocks/>
            </p:cNvSpPr>
            <p:nvPr/>
          </p:nvSpPr>
          <p:spPr bwMode="auto">
            <a:xfrm>
              <a:off x="11010580" y="3974807"/>
              <a:ext cx="59583" cy="51520"/>
            </a:xfrm>
            <a:custGeom>
              <a:avLst/>
              <a:gdLst>
                <a:gd name="T0" fmla="*/ 13 w 25"/>
                <a:gd name="T1" fmla="*/ 0 h 25"/>
                <a:gd name="T2" fmla="*/ 0 w 25"/>
                <a:gd name="T3" fmla="*/ 12 h 25"/>
                <a:gd name="T4" fmla="*/ 13 w 25"/>
                <a:gd name="T5" fmla="*/ 25 h 25"/>
                <a:gd name="T6" fmla="*/ 22 w 25"/>
                <a:gd name="T7" fmla="*/ 21 h 25"/>
                <a:gd name="T8" fmla="*/ 23 w 25"/>
                <a:gd name="T9" fmla="*/ 19 h 25"/>
                <a:gd name="T10" fmla="*/ 23 w 25"/>
                <a:gd name="T11" fmla="*/ 19 h 25"/>
                <a:gd name="T12" fmla="*/ 25 w 25"/>
                <a:gd name="T13" fmla="*/ 17 h 25"/>
                <a:gd name="T14" fmla="*/ 25 w 25"/>
                <a:gd name="T15" fmla="*/ 12 h 25"/>
                <a:gd name="T16" fmla="*/ 25 w 25"/>
                <a:gd name="T17" fmla="*/ 10 h 25"/>
                <a:gd name="T18" fmla="*/ 25 w 25"/>
                <a:gd name="T19" fmla="*/ 8 h 25"/>
                <a:gd name="T20" fmla="*/ 21 w 25"/>
                <a:gd name="T21" fmla="*/ 2 h 25"/>
                <a:gd name="T22" fmla="*/ 18 w 25"/>
                <a:gd name="T23" fmla="*/ 1 h 25"/>
                <a:gd name="T24" fmla="*/ 13 w 25"/>
                <a:gd name="T25"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 h="25">
                  <a:moveTo>
                    <a:pt x="13" y="0"/>
                  </a:moveTo>
                  <a:cubicBezTo>
                    <a:pt x="6" y="0"/>
                    <a:pt x="0" y="5"/>
                    <a:pt x="0" y="12"/>
                  </a:cubicBezTo>
                  <a:cubicBezTo>
                    <a:pt x="0" y="19"/>
                    <a:pt x="6" y="25"/>
                    <a:pt x="13" y="25"/>
                  </a:cubicBezTo>
                  <a:cubicBezTo>
                    <a:pt x="16" y="25"/>
                    <a:pt x="20" y="23"/>
                    <a:pt x="22" y="21"/>
                  </a:cubicBezTo>
                  <a:cubicBezTo>
                    <a:pt x="22" y="20"/>
                    <a:pt x="23" y="20"/>
                    <a:pt x="23" y="19"/>
                  </a:cubicBezTo>
                  <a:cubicBezTo>
                    <a:pt x="23" y="19"/>
                    <a:pt x="23" y="19"/>
                    <a:pt x="23" y="19"/>
                  </a:cubicBezTo>
                  <a:cubicBezTo>
                    <a:pt x="24" y="18"/>
                    <a:pt x="24" y="17"/>
                    <a:pt x="25" y="17"/>
                  </a:cubicBezTo>
                  <a:cubicBezTo>
                    <a:pt x="25" y="15"/>
                    <a:pt x="25" y="14"/>
                    <a:pt x="25" y="12"/>
                  </a:cubicBezTo>
                  <a:cubicBezTo>
                    <a:pt x="25" y="12"/>
                    <a:pt x="25" y="11"/>
                    <a:pt x="25" y="10"/>
                  </a:cubicBezTo>
                  <a:cubicBezTo>
                    <a:pt x="25" y="10"/>
                    <a:pt x="25" y="9"/>
                    <a:pt x="25" y="8"/>
                  </a:cubicBezTo>
                  <a:cubicBezTo>
                    <a:pt x="24" y="6"/>
                    <a:pt x="22" y="4"/>
                    <a:pt x="21" y="2"/>
                  </a:cubicBezTo>
                  <a:cubicBezTo>
                    <a:pt x="20" y="2"/>
                    <a:pt x="19" y="1"/>
                    <a:pt x="18" y="1"/>
                  </a:cubicBezTo>
                  <a:cubicBezTo>
                    <a:pt x="17" y="0"/>
                    <a:pt x="15" y="0"/>
                    <a:pt x="13"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02" name="Freeform 104"/>
            <p:cNvSpPr>
              <a:spLocks/>
            </p:cNvSpPr>
            <p:nvPr/>
          </p:nvSpPr>
          <p:spPr bwMode="auto">
            <a:xfrm>
              <a:off x="11341559" y="4552498"/>
              <a:ext cx="59583" cy="53268"/>
            </a:xfrm>
            <a:custGeom>
              <a:avLst/>
              <a:gdLst>
                <a:gd name="T0" fmla="*/ 13 w 25"/>
                <a:gd name="T1" fmla="*/ 0 h 26"/>
                <a:gd name="T2" fmla="*/ 13 w 25"/>
                <a:gd name="T3" fmla="*/ 0 h 26"/>
                <a:gd name="T4" fmla="*/ 11 w 25"/>
                <a:gd name="T5" fmla="*/ 0 h 26"/>
                <a:gd name="T6" fmla="*/ 9 w 25"/>
                <a:gd name="T7" fmla="*/ 1 h 26"/>
                <a:gd name="T8" fmla="*/ 0 w 25"/>
                <a:gd name="T9" fmla="*/ 13 h 26"/>
                <a:gd name="T10" fmla="*/ 13 w 25"/>
                <a:gd name="T11" fmla="*/ 26 h 26"/>
                <a:gd name="T12" fmla="*/ 25 w 25"/>
                <a:gd name="T13" fmla="*/ 13 h 26"/>
                <a:gd name="T14" fmla="*/ 14 w 25"/>
                <a:gd name="T15" fmla="*/ 0 h 26"/>
                <a:gd name="T16" fmla="*/ 13 w 25"/>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6">
                  <a:moveTo>
                    <a:pt x="13" y="0"/>
                  </a:moveTo>
                  <a:cubicBezTo>
                    <a:pt x="13" y="0"/>
                    <a:pt x="13" y="0"/>
                    <a:pt x="13" y="0"/>
                  </a:cubicBezTo>
                  <a:cubicBezTo>
                    <a:pt x="12" y="0"/>
                    <a:pt x="11" y="0"/>
                    <a:pt x="11" y="0"/>
                  </a:cubicBezTo>
                  <a:cubicBezTo>
                    <a:pt x="10" y="1"/>
                    <a:pt x="9" y="1"/>
                    <a:pt x="9" y="1"/>
                  </a:cubicBezTo>
                  <a:cubicBezTo>
                    <a:pt x="4" y="3"/>
                    <a:pt x="0" y="7"/>
                    <a:pt x="0" y="13"/>
                  </a:cubicBezTo>
                  <a:cubicBezTo>
                    <a:pt x="0" y="20"/>
                    <a:pt x="6" y="26"/>
                    <a:pt x="13" y="26"/>
                  </a:cubicBezTo>
                  <a:cubicBezTo>
                    <a:pt x="20" y="26"/>
                    <a:pt x="25" y="20"/>
                    <a:pt x="25" y="13"/>
                  </a:cubicBezTo>
                  <a:cubicBezTo>
                    <a:pt x="25" y="6"/>
                    <a:pt x="21" y="1"/>
                    <a:pt x="14" y="0"/>
                  </a:cubicBezTo>
                  <a:cubicBezTo>
                    <a:pt x="14" y="0"/>
                    <a:pt x="13" y="0"/>
                    <a:pt x="13"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03" name="Freeform 105"/>
            <p:cNvSpPr>
              <a:spLocks/>
            </p:cNvSpPr>
            <p:nvPr/>
          </p:nvSpPr>
          <p:spPr bwMode="auto">
            <a:xfrm>
              <a:off x="11184120" y="4382668"/>
              <a:ext cx="59583" cy="54141"/>
            </a:xfrm>
            <a:custGeom>
              <a:avLst/>
              <a:gdLst>
                <a:gd name="T0" fmla="*/ 12 w 25"/>
                <a:gd name="T1" fmla="*/ 0 h 26"/>
                <a:gd name="T2" fmla="*/ 10 w 25"/>
                <a:gd name="T3" fmla="*/ 0 h 26"/>
                <a:gd name="T4" fmla="*/ 9 w 25"/>
                <a:gd name="T5" fmla="*/ 1 h 26"/>
                <a:gd name="T6" fmla="*/ 4 w 25"/>
                <a:gd name="T7" fmla="*/ 3 h 26"/>
                <a:gd name="T8" fmla="*/ 3 w 25"/>
                <a:gd name="T9" fmla="*/ 4 h 26"/>
                <a:gd name="T10" fmla="*/ 0 w 25"/>
                <a:gd name="T11" fmla="*/ 13 h 26"/>
                <a:gd name="T12" fmla="*/ 12 w 25"/>
                <a:gd name="T13" fmla="*/ 26 h 26"/>
                <a:gd name="T14" fmla="*/ 25 w 25"/>
                <a:gd name="T15" fmla="*/ 13 h 26"/>
                <a:gd name="T16" fmla="*/ 12 w 25"/>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6">
                  <a:moveTo>
                    <a:pt x="12" y="0"/>
                  </a:moveTo>
                  <a:cubicBezTo>
                    <a:pt x="12" y="0"/>
                    <a:pt x="11" y="0"/>
                    <a:pt x="10" y="0"/>
                  </a:cubicBezTo>
                  <a:cubicBezTo>
                    <a:pt x="10" y="0"/>
                    <a:pt x="9" y="0"/>
                    <a:pt x="9" y="1"/>
                  </a:cubicBezTo>
                  <a:cubicBezTo>
                    <a:pt x="7" y="1"/>
                    <a:pt x="6" y="2"/>
                    <a:pt x="4" y="3"/>
                  </a:cubicBezTo>
                  <a:cubicBezTo>
                    <a:pt x="4" y="3"/>
                    <a:pt x="3" y="4"/>
                    <a:pt x="3" y="4"/>
                  </a:cubicBezTo>
                  <a:cubicBezTo>
                    <a:pt x="1" y="6"/>
                    <a:pt x="0" y="9"/>
                    <a:pt x="0" y="13"/>
                  </a:cubicBezTo>
                  <a:cubicBezTo>
                    <a:pt x="0" y="20"/>
                    <a:pt x="5" y="26"/>
                    <a:pt x="12" y="26"/>
                  </a:cubicBezTo>
                  <a:cubicBezTo>
                    <a:pt x="19" y="26"/>
                    <a:pt x="25" y="20"/>
                    <a:pt x="25" y="13"/>
                  </a:cubicBezTo>
                  <a:cubicBezTo>
                    <a:pt x="25" y="6"/>
                    <a:pt x="19" y="0"/>
                    <a:pt x="12"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04" name="Freeform 106"/>
            <p:cNvSpPr>
              <a:spLocks/>
            </p:cNvSpPr>
            <p:nvPr/>
          </p:nvSpPr>
          <p:spPr bwMode="auto">
            <a:xfrm>
              <a:off x="10926494" y="4199790"/>
              <a:ext cx="59583" cy="53268"/>
            </a:xfrm>
            <a:custGeom>
              <a:avLst/>
              <a:gdLst>
                <a:gd name="T0" fmla="*/ 12 w 25"/>
                <a:gd name="T1" fmla="*/ 0 h 26"/>
                <a:gd name="T2" fmla="*/ 11 w 25"/>
                <a:gd name="T3" fmla="*/ 0 h 26"/>
                <a:gd name="T4" fmla="*/ 5 w 25"/>
                <a:gd name="T5" fmla="*/ 3 h 26"/>
                <a:gd name="T6" fmla="*/ 4 w 25"/>
                <a:gd name="T7" fmla="*/ 4 h 26"/>
                <a:gd name="T8" fmla="*/ 0 w 25"/>
                <a:gd name="T9" fmla="*/ 13 h 26"/>
                <a:gd name="T10" fmla="*/ 12 w 25"/>
                <a:gd name="T11" fmla="*/ 26 h 26"/>
                <a:gd name="T12" fmla="*/ 25 w 25"/>
                <a:gd name="T13" fmla="*/ 13 h 26"/>
                <a:gd name="T14" fmla="*/ 13 w 25"/>
                <a:gd name="T15" fmla="*/ 0 h 26"/>
                <a:gd name="T16" fmla="*/ 12 w 25"/>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6">
                  <a:moveTo>
                    <a:pt x="12" y="0"/>
                  </a:moveTo>
                  <a:cubicBezTo>
                    <a:pt x="12" y="0"/>
                    <a:pt x="11" y="0"/>
                    <a:pt x="11" y="0"/>
                  </a:cubicBezTo>
                  <a:cubicBezTo>
                    <a:pt x="9" y="0"/>
                    <a:pt x="7" y="1"/>
                    <a:pt x="5" y="3"/>
                  </a:cubicBezTo>
                  <a:cubicBezTo>
                    <a:pt x="4" y="3"/>
                    <a:pt x="4" y="3"/>
                    <a:pt x="4" y="4"/>
                  </a:cubicBezTo>
                  <a:cubicBezTo>
                    <a:pt x="1" y="6"/>
                    <a:pt x="0" y="9"/>
                    <a:pt x="0" y="13"/>
                  </a:cubicBezTo>
                  <a:cubicBezTo>
                    <a:pt x="0" y="20"/>
                    <a:pt x="5" y="26"/>
                    <a:pt x="12" y="26"/>
                  </a:cubicBezTo>
                  <a:cubicBezTo>
                    <a:pt x="19" y="26"/>
                    <a:pt x="25" y="20"/>
                    <a:pt x="25" y="13"/>
                  </a:cubicBezTo>
                  <a:cubicBezTo>
                    <a:pt x="25" y="6"/>
                    <a:pt x="20" y="0"/>
                    <a:pt x="13" y="0"/>
                  </a:cubicBezTo>
                  <a:cubicBezTo>
                    <a:pt x="13" y="0"/>
                    <a:pt x="12" y="0"/>
                    <a:pt x="12"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05" name="Freeform 107"/>
            <p:cNvSpPr>
              <a:spLocks/>
            </p:cNvSpPr>
            <p:nvPr/>
          </p:nvSpPr>
          <p:spPr bwMode="auto">
            <a:xfrm>
              <a:off x="10393349" y="3989066"/>
              <a:ext cx="59583" cy="52393"/>
            </a:xfrm>
            <a:custGeom>
              <a:avLst/>
              <a:gdLst>
                <a:gd name="T0" fmla="*/ 12 w 25"/>
                <a:gd name="T1" fmla="*/ 0 h 25"/>
                <a:gd name="T2" fmla="*/ 11 w 25"/>
                <a:gd name="T3" fmla="*/ 0 h 25"/>
                <a:gd name="T4" fmla="*/ 0 w 25"/>
                <a:gd name="T5" fmla="*/ 13 h 25"/>
                <a:gd name="T6" fmla="*/ 12 w 25"/>
                <a:gd name="T7" fmla="*/ 25 h 25"/>
                <a:gd name="T8" fmla="*/ 25 w 25"/>
                <a:gd name="T9" fmla="*/ 13 h 25"/>
                <a:gd name="T10" fmla="*/ 16 w 25"/>
                <a:gd name="T11" fmla="*/ 0 h 25"/>
                <a:gd name="T12" fmla="*/ 14 w 25"/>
                <a:gd name="T13" fmla="*/ 0 h 25"/>
                <a:gd name="T14" fmla="*/ 13 w 25"/>
                <a:gd name="T15" fmla="*/ 0 h 25"/>
                <a:gd name="T16" fmla="*/ 12 w 25"/>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2" y="0"/>
                  </a:moveTo>
                  <a:cubicBezTo>
                    <a:pt x="12" y="0"/>
                    <a:pt x="11" y="0"/>
                    <a:pt x="11" y="0"/>
                  </a:cubicBezTo>
                  <a:cubicBezTo>
                    <a:pt x="5" y="1"/>
                    <a:pt x="0" y="6"/>
                    <a:pt x="0" y="13"/>
                  </a:cubicBezTo>
                  <a:cubicBezTo>
                    <a:pt x="0" y="20"/>
                    <a:pt x="5" y="25"/>
                    <a:pt x="12" y="25"/>
                  </a:cubicBezTo>
                  <a:cubicBezTo>
                    <a:pt x="19" y="25"/>
                    <a:pt x="25" y="20"/>
                    <a:pt x="25" y="13"/>
                  </a:cubicBezTo>
                  <a:cubicBezTo>
                    <a:pt x="25" y="7"/>
                    <a:pt x="21" y="2"/>
                    <a:pt x="16" y="0"/>
                  </a:cubicBezTo>
                  <a:cubicBezTo>
                    <a:pt x="15" y="0"/>
                    <a:pt x="15" y="0"/>
                    <a:pt x="14" y="0"/>
                  </a:cubicBezTo>
                  <a:cubicBezTo>
                    <a:pt x="14" y="0"/>
                    <a:pt x="13" y="0"/>
                    <a:pt x="13" y="0"/>
                  </a:cubicBezTo>
                  <a:cubicBezTo>
                    <a:pt x="13" y="0"/>
                    <a:pt x="12" y="0"/>
                    <a:pt x="12"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06" name="Freeform 108"/>
            <p:cNvSpPr>
              <a:spLocks/>
            </p:cNvSpPr>
            <p:nvPr/>
          </p:nvSpPr>
          <p:spPr bwMode="auto">
            <a:xfrm>
              <a:off x="9956815" y="4074822"/>
              <a:ext cx="59583" cy="54141"/>
            </a:xfrm>
            <a:custGeom>
              <a:avLst/>
              <a:gdLst>
                <a:gd name="T0" fmla="*/ 13 w 25"/>
                <a:gd name="T1" fmla="*/ 0 h 26"/>
                <a:gd name="T2" fmla="*/ 0 w 25"/>
                <a:gd name="T3" fmla="*/ 11 h 26"/>
                <a:gd name="T4" fmla="*/ 0 w 25"/>
                <a:gd name="T5" fmla="*/ 13 h 26"/>
                <a:gd name="T6" fmla="*/ 0 w 25"/>
                <a:gd name="T7" fmla="*/ 13 h 26"/>
                <a:gd name="T8" fmla="*/ 13 w 25"/>
                <a:gd name="T9" fmla="*/ 26 h 26"/>
                <a:gd name="T10" fmla="*/ 25 w 25"/>
                <a:gd name="T11" fmla="*/ 13 h 26"/>
                <a:gd name="T12" fmla="*/ 17 w 25"/>
                <a:gd name="T13" fmla="*/ 1 h 26"/>
                <a:gd name="T14" fmla="*/ 15 w 25"/>
                <a:gd name="T15" fmla="*/ 1 h 26"/>
                <a:gd name="T16" fmla="*/ 13 w 25"/>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6">
                  <a:moveTo>
                    <a:pt x="13" y="0"/>
                  </a:moveTo>
                  <a:cubicBezTo>
                    <a:pt x="6" y="0"/>
                    <a:pt x="1" y="5"/>
                    <a:pt x="0" y="11"/>
                  </a:cubicBezTo>
                  <a:cubicBezTo>
                    <a:pt x="0" y="12"/>
                    <a:pt x="0" y="12"/>
                    <a:pt x="0" y="13"/>
                  </a:cubicBezTo>
                  <a:cubicBezTo>
                    <a:pt x="0" y="13"/>
                    <a:pt x="0" y="13"/>
                    <a:pt x="0" y="13"/>
                  </a:cubicBezTo>
                  <a:cubicBezTo>
                    <a:pt x="0" y="20"/>
                    <a:pt x="6" y="26"/>
                    <a:pt x="13" y="26"/>
                  </a:cubicBezTo>
                  <a:cubicBezTo>
                    <a:pt x="20" y="26"/>
                    <a:pt x="25" y="20"/>
                    <a:pt x="25" y="13"/>
                  </a:cubicBezTo>
                  <a:cubicBezTo>
                    <a:pt x="25" y="8"/>
                    <a:pt x="22" y="3"/>
                    <a:pt x="17" y="1"/>
                  </a:cubicBezTo>
                  <a:cubicBezTo>
                    <a:pt x="16" y="1"/>
                    <a:pt x="16" y="1"/>
                    <a:pt x="15" y="1"/>
                  </a:cubicBezTo>
                  <a:cubicBezTo>
                    <a:pt x="14" y="1"/>
                    <a:pt x="13" y="0"/>
                    <a:pt x="13"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07" name="Freeform 109"/>
            <p:cNvSpPr>
              <a:spLocks/>
            </p:cNvSpPr>
            <p:nvPr/>
          </p:nvSpPr>
          <p:spPr bwMode="auto">
            <a:xfrm>
              <a:off x="9452297" y="4220775"/>
              <a:ext cx="59583" cy="51520"/>
            </a:xfrm>
            <a:custGeom>
              <a:avLst/>
              <a:gdLst>
                <a:gd name="T0" fmla="*/ 13 w 25"/>
                <a:gd name="T1" fmla="*/ 0 h 25"/>
                <a:gd name="T2" fmla="*/ 10 w 25"/>
                <a:gd name="T3" fmla="*/ 0 h 25"/>
                <a:gd name="T4" fmla="*/ 9 w 25"/>
                <a:gd name="T5" fmla="*/ 1 h 25"/>
                <a:gd name="T6" fmla="*/ 5 w 25"/>
                <a:gd name="T7" fmla="*/ 3 h 25"/>
                <a:gd name="T8" fmla="*/ 4 w 25"/>
                <a:gd name="T9" fmla="*/ 4 h 25"/>
                <a:gd name="T10" fmla="*/ 0 w 25"/>
                <a:gd name="T11" fmla="*/ 13 h 25"/>
                <a:gd name="T12" fmla="*/ 13 w 25"/>
                <a:gd name="T13" fmla="*/ 25 h 25"/>
                <a:gd name="T14" fmla="*/ 25 w 25"/>
                <a:gd name="T15" fmla="*/ 13 h 25"/>
                <a:gd name="T16" fmla="*/ 13 w 25"/>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3" y="0"/>
                  </a:moveTo>
                  <a:cubicBezTo>
                    <a:pt x="12" y="0"/>
                    <a:pt x="11" y="0"/>
                    <a:pt x="10" y="0"/>
                  </a:cubicBezTo>
                  <a:cubicBezTo>
                    <a:pt x="10" y="0"/>
                    <a:pt x="9" y="1"/>
                    <a:pt x="9" y="1"/>
                  </a:cubicBezTo>
                  <a:cubicBezTo>
                    <a:pt x="7" y="1"/>
                    <a:pt x="6" y="2"/>
                    <a:pt x="5" y="3"/>
                  </a:cubicBezTo>
                  <a:cubicBezTo>
                    <a:pt x="5" y="3"/>
                    <a:pt x="4" y="3"/>
                    <a:pt x="4" y="4"/>
                  </a:cubicBezTo>
                  <a:cubicBezTo>
                    <a:pt x="1" y="6"/>
                    <a:pt x="0" y="9"/>
                    <a:pt x="0" y="13"/>
                  </a:cubicBezTo>
                  <a:cubicBezTo>
                    <a:pt x="0" y="20"/>
                    <a:pt x="6" y="25"/>
                    <a:pt x="13" y="25"/>
                  </a:cubicBezTo>
                  <a:cubicBezTo>
                    <a:pt x="20" y="25"/>
                    <a:pt x="25" y="20"/>
                    <a:pt x="25" y="13"/>
                  </a:cubicBezTo>
                  <a:cubicBezTo>
                    <a:pt x="25" y="6"/>
                    <a:pt x="20" y="0"/>
                    <a:pt x="13"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08" name="Freeform 110"/>
            <p:cNvSpPr>
              <a:spLocks/>
            </p:cNvSpPr>
            <p:nvPr/>
          </p:nvSpPr>
          <p:spPr bwMode="auto">
            <a:xfrm>
              <a:off x="9109961" y="4062985"/>
              <a:ext cx="62614" cy="51520"/>
            </a:xfrm>
            <a:custGeom>
              <a:avLst/>
              <a:gdLst>
                <a:gd name="T0" fmla="*/ 13 w 26"/>
                <a:gd name="T1" fmla="*/ 0 h 25"/>
                <a:gd name="T2" fmla="*/ 7 w 26"/>
                <a:gd name="T3" fmla="*/ 2 h 25"/>
                <a:gd name="T4" fmla="*/ 6 w 26"/>
                <a:gd name="T5" fmla="*/ 3 h 25"/>
                <a:gd name="T6" fmla="*/ 0 w 26"/>
                <a:gd name="T7" fmla="*/ 13 h 25"/>
                <a:gd name="T8" fmla="*/ 0 w 26"/>
                <a:gd name="T9" fmla="*/ 13 h 25"/>
                <a:gd name="T10" fmla="*/ 1 w 26"/>
                <a:gd name="T11" fmla="*/ 15 h 25"/>
                <a:gd name="T12" fmla="*/ 13 w 26"/>
                <a:gd name="T13" fmla="*/ 25 h 25"/>
                <a:gd name="T14" fmla="*/ 26 w 26"/>
                <a:gd name="T15" fmla="*/ 13 h 25"/>
                <a:gd name="T16" fmla="*/ 13 w 26"/>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5">
                  <a:moveTo>
                    <a:pt x="13" y="0"/>
                  </a:moveTo>
                  <a:cubicBezTo>
                    <a:pt x="11" y="0"/>
                    <a:pt x="9" y="1"/>
                    <a:pt x="7" y="2"/>
                  </a:cubicBezTo>
                  <a:cubicBezTo>
                    <a:pt x="7" y="2"/>
                    <a:pt x="6" y="2"/>
                    <a:pt x="6" y="3"/>
                  </a:cubicBezTo>
                  <a:cubicBezTo>
                    <a:pt x="2" y="5"/>
                    <a:pt x="0" y="9"/>
                    <a:pt x="0" y="13"/>
                  </a:cubicBezTo>
                  <a:cubicBezTo>
                    <a:pt x="0" y="13"/>
                    <a:pt x="0" y="13"/>
                    <a:pt x="0" y="13"/>
                  </a:cubicBezTo>
                  <a:cubicBezTo>
                    <a:pt x="0" y="14"/>
                    <a:pt x="0" y="14"/>
                    <a:pt x="1" y="15"/>
                  </a:cubicBezTo>
                  <a:cubicBezTo>
                    <a:pt x="2" y="21"/>
                    <a:pt x="7" y="25"/>
                    <a:pt x="13" y="25"/>
                  </a:cubicBezTo>
                  <a:cubicBezTo>
                    <a:pt x="20" y="25"/>
                    <a:pt x="26" y="20"/>
                    <a:pt x="26" y="13"/>
                  </a:cubicBezTo>
                  <a:cubicBezTo>
                    <a:pt x="26" y="6"/>
                    <a:pt x="20" y="0"/>
                    <a:pt x="13"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09" name="Freeform 111"/>
            <p:cNvSpPr>
              <a:spLocks/>
            </p:cNvSpPr>
            <p:nvPr/>
          </p:nvSpPr>
          <p:spPr bwMode="auto">
            <a:xfrm>
              <a:off x="8657324" y="3975816"/>
              <a:ext cx="62614" cy="54141"/>
            </a:xfrm>
            <a:custGeom>
              <a:avLst/>
              <a:gdLst>
                <a:gd name="T0" fmla="*/ 13 w 26"/>
                <a:gd name="T1" fmla="*/ 0 h 26"/>
                <a:gd name="T2" fmla="*/ 0 w 26"/>
                <a:gd name="T3" fmla="*/ 13 h 26"/>
                <a:gd name="T4" fmla="*/ 13 w 26"/>
                <a:gd name="T5" fmla="*/ 26 h 26"/>
                <a:gd name="T6" fmla="*/ 26 w 26"/>
                <a:gd name="T7" fmla="*/ 13 h 26"/>
                <a:gd name="T8" fmla="*/ 23 w 26"/>
                <a:gd name="T9" fmla="*/ 6 h 26"/>
                <a:gd name="T10" fmla="*/ 22 w 26"/>
                <a:gd name="T11" fmla="*/ 5 h 26"/>
                <a:gd name="T12" fmla="*/ 18 w 26"/>
                <a:gd name="T13" fmla="*/ 1 h 26"/>
                <a:gd name="T14" fmla="*/ 16 w 26"/>
                <a:gd name="T15" fmla="*/ 1 h 26"/>
                <a:gd name="T16" fmla="*/ 13 w 26"/>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6">
                  <a:moveTo>
                    <a:pt x="13" y="0"/>
                  </a:moveTo>
                  <a:cubicBezTo>
                    <a:pt x="6" y="0"/>
                    <a:pt x="0" y="6"/>
                    <a:pt x="0" y="13"/>
                  </a:cubicBezTo>
                  <a:cubicBezTo>
                    <a:pt x="0" y="20"/>
                    <a:pt x="6" y="26"/>
                    <a:pt x="13" y="26"/>
                  </a:cubicBezTo>
                  <a:cubicBezTo>
                    <a:pt x="20" y="26"/>
                    <a:pt x="26" y="20"/>
                    <a:pt x="26" y="13"/>
                  </a:cubicBezTo>
                  <a:cubicBezTo>
                    <a:pt x="26" y="10"/>
                    <a:pt x="25" y="8"/>
                    <a:pt x="23" y="6"/>
                  </a:cubicBezTo>
                  <a:cubicBezTo>
                    <a:pt x="23" y="5"/>
                    <a:pt x="23" y="5"/>
                    <a:pt x="22" y="5"/>
                  </a:cubicBezTo>
                  <a:cubicBezTo>
                    <a:pt x="21" y="3"/>
                    <a:pt x="20" y="2"/>
                    <a:pt x="18" y="1"/>
                  </a:cubicBezTo>
                  <a:cubicBezTo>
                    <a:pt x="17" y="1"/>
                    <a:pt x="17" y="1"/>
                    <a:pt x="16" y="1"/>
                  </a:cubicBezTo>
                  <a:cubicBezTo>
                    <a:pt x="15" y="1"/>
                    <a:pt x="14" y="0"/>
                    <a:pt x="13"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10" name="Freeform 112"/>
            <p:cNvSpPr>
              <a:spLocks/>
            </p:cNvSpPr>
            <p:nvPr/>
          </p:nvSpPr>
          <p:spPr bwMode="auto">
            <a:xfrm>
              <a:off x="9482710" y="3801884"/>
              <a:ext cx="59583" cy="52393"/>
            </a:xfrm>
            <a:custGeom>
              <a:avLst/>
              <a:gdLst>
                <a:gd name="T0" fmla="*/ 13 w 25"/>
                <a:gd name="T1" fmla="*/ 0 h 25"/>
                <a:gd name="T2" fmla="*/ 0 w 25"/>
                <a:gd name="T3" fmla="*/ 12 h 25"/>
                <a:gd name="T4" fmla="*/ 13 w 25"/>
                <a:gd name="T5" fmla="*/ 25 h 25"/>
                <a:gd name="T6" fmla="*/ 25 w 25"/>
                <a:gd name="T7" fmla="*/ 12 h 25"/>
                <a:gd name="T8" fmla="*/ 25 w 25"/>
                <a:gd name="T9" fmla="*/ 9 h 25"/>
                <a:gd name="T10" fmla="*/ 24 w 25"/>
                <a:gd name="T11" fmla="*/ 7 h 25"/>
                <a:gd name="T12" fmla="*/ 15 w 25"/>
                <a:gd name="T13" fmla="*/ 0 h 25"/>
                <a:gd name="T14" fmla="*/ 14 w 25"/>
                <a:gd name="T15" fmla="*/ 0 h 25"/>
                <a:gd name="T16" fmla="*/ 13 w 25"/>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3" y="0"/>
                  </a:moveTo>
                  <a:cubicBezTo>
                    <a:pt x="6" y="0"/>
                    <a:pt x="0" y="5"/>
                    <a:pt x="0" y="12"/>
                  </a:cubicBezTo>
                  <a:cubicBezTo>
                    <a:pt x="0" y="19"/>
                    <a:pt x="6" y="25"/>
                    <a:pt x="13" y="25"/>
                  </a:cubicBezTo>
                  <a:cubicBezTo>
                    <a:pt x="20" y="25"/>
                    <a:pt x="25" y="19"/>
                    <a:pt x="25" y="12"/>
                  </a:cubicBezTo>
                  <a:cubicBezTo>
                    <a:pt x="25" y="11"/>
                    <a:pt x="25" y="10"/>
                    <a:pt x="25" y="9"/>
                  </a:cubicBezTo>
                  <a:cubicBezTo>
                    <a:pt x="25" y="8"/>
                    <a:pt x="25" y="8"/>
                    <a:pt x="24" y="7"/>
                  </a:cubicBezTo>
                  <a:cubicBezTo>
                    <a:pt x="23" y="4"/>
                    <a:pt x="19" y="1"/>
                    <a:pt x="15" y="0"/>
                  </a:cubicBezTo>
                  <a:cubicBezTo>
                    <a:pt x="15" y="0"/>
                    <a:pt x="14" y="0"/>
                    <a:pt x="14" y="0"/>
                  </a:cubicBezTo>
                  <a:cubicBezTo>
                    <a:pt x="13" y="0"/>
                    <a:pt x="13" y="0"/>
                    <a:pt x="13"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11" name="Freeform 113"/>
            <p:cNvSpPr>
              <a:spLocks/>
            </p:cNvSpPr>
            <p:nvPr/>
          </p:nvSpPr>
          <p:spPr bwMode="auto">
            <a:xfrm>
              <a:off x="9084914" y="4595140"/>
              <a:ext cx="62614" cy="51520"/>
            </a:xfrm>
            <a:custGeom>
              <a:avLst/>
              <a:gdLst>
                <a:gd name="T0" fmla="*/ 13 w 26"/>
                <a:gd name="T1" fmla="*/ 0 h 25"/>
                <a:gd name="T2" fmla="*/ 8 w 26"/>
                <a:gd name="T3" fmla="*/ 1 h 25"/>
                <a:gd name="T4" fmla="*/ 7 w 26"/>
                <a:gd name="T5" fmla="*/ 2 h 25"/>
                <a:gd name="T6" fmla="*/ 0 w 26"/>
                <a:gd name="T7" fmla="*/ 13 h 25"/>
                <a:gd name="T8" fmla="*/ 13 w 26"/>
                <a:gd name="T9" fmla="*/ 25 h 25"/>
                <a:gd name="T10" fmla="*/ 26 w 26"/>
                <a:gd name="T11" fmla="*/ 13 h 25"/>
                <a:gd name="T12" fmla="*/ 16 w 26"/>
                <a:gd name="T13" fmla="*/ 0 h 25"/>
                <a:gd name="T14" fmla="*/ 14 w 26"/>
                <a:gd name="T15" fmla="*/ 0 h 25"/>
                <a:gd name="T16" fmla="*/ 13 w 26"/>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5">
                  <a:moveTo>
                    <a:pt x="13" y="0"/>
                  </a:moveTo>
                  <a:cubicBezTo>
                    <a:pt x="11" y="0"/>
                    <a:pt x="10" y="0"/>
                    <a:pt x="8" y="1"/>
                  </a:cubicBezTo>
                  <a:cubicBezTo>
                    <a:pt x="8" y="1"/>
                    <a:pt x="7" y="1"/>
                    <a:pt x="7" y="2"/>
                  </a:cubicBezTo>
                  <a:cubicBezTo>
                    <a:pt x="3" y="4"/>
                    <a:pt x="0" y="8"/>
                    <a:pt x="0" y="13"/>
                  </a:cubicBezTo>
                  <a:cubicBezTo>
                    <a:pt x="0" y="20"/>
                    <a:pt x="6" y="25"/>
                    <a:pt x="13" y="25"/>
                  </a:cubicBezTo>
                  <a:cubicBezTo>
                    <a:pt x="20" y="25"/>
                    <a:pt x="26" y="20"/>
                    <a:pt x="26" y="13"/>
                  </a:cubicBezTo>
                  <a:cubicBezTo>
                    <a:pt x="26" y="7"/>
                    <a:pt x="21" y="2"/>
                    <a:pt x="16" y="0"/>
                  </a:cubicBezTo>
                  <a:cubicBezTo>
                    <a:pt x="15" y="0"/>
                    <a:pt x="15" y="0"/>
                    <a:pt x="14" y="0"/>
                  </a:cubicBezTo>
                  <a:cubicBezTo>
                    <a:pt x="14" y="0"/>
                    <a:pt x="13" y="0"/>
                    <a:pt x="13"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12" name="Freeform 114"/>
            <p:cNvSpPr>
              <a:spLocks/>
            </p:cNvSpPr>
            <p:nvPr/>
          </p:nvSpPr>
          <p:spPr bwMode="auto">
            <a:xfrm>
              <a:off x="8360338" y="4356908"/>
              <a:ext cx="62614" cy="51520"/>
            </a:xfrm>
            <a:custGeom>
              <a:avLst/>
              <a:gdLst>
                <a:gd name="T0" fmla="*/ 13 w 26"/>
                <a:gd name="T1" fmla="*/ 0 h 25"/>
                <a:gd name="T2" fmla="*/ 12 w 26"/>
                <a:gd name="T3" fmla="*/ 0 h 25"/>
                <a:gd name="T4" fmla="*/ 2 w 26"/>
                <a:gd name="T5" fmla="*/ 6 h 25"/>
                <a:gd name="T6" fmla="*/ 1 w 26"/>
                <a:gd name="T7" fmla="*/ 7 h 25"/>
                <a:gd name="T8" fmla="*/ 0 w 26"/>
                <a:gd name="T9" fmla="*/ 13 h 25"/>
                <a:gd name="T10" fmla="*/ 13 w 26"/>
                <a:gd name="T11" fmla="*/ 25 h 25"/>
                <a:gd name="T12" fmla="*/ 26 w 26"/>
                <a:gd name="T13" fmla="*/ 13 h 25"/>
                <a:gd name="T14" fmla="*/ 14 w 26"/>
                <a:gd name="T15" fmla="*/ 0 h 25"/>
                <a:gd name="T16" fmla="*/ 13 w 26"/>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5">
                  <a:moveTo>
                    <a:pt x="13" y="0"/>
                  </a:moveTo>
                  <a:cubicBezTo>
                    <a:pt x="13" y="0"/>
                    <a:pt x="12" y="0"/>
                    <a:pt x="12" y="0"/>
                  </a:cubicBezTo>
                  <a:cubicBezTo>
                    <a:pt x="8" y="0"/>
                    <a:pt x="4" y="3"/>
                    <a:pt x="2" y="6"/>
                  </a:cubicBezTo>
                  <a:cubicBezTo>
                    <a:pt x="2" y="6"/>
                    <a:pt x="2" y="7"/>
                    <a:pt x="1" y="7"/>
                  </a:cubicBezTo>
                  <a:cubicBezTo>
                    <a:pt x="1" y="9"/>
                    <a:pt x="0" y="11"/>
                    <a:pt x="0" y="13"/>
                  </a:cubicBezTo>
                  <a:cubicBezTo>
                    <a:pt x="0" y="20"/>
                    <a:pt x="6" y="25"/>
                    <a:pt x="13" y="25"/>
                  </a:cubicBezTo>
                  <a:cubicBezTo>
                    <a:pt x="20" y="25"/>
                    <a:pt x="26" y="20"/>
                    <a:pt x="26" y="13"/>
                  </a:cubicBezTo>
                  <a:cubicBezTo>
                    <a:pt x="26" y="6"/>
                    <a:pt x="21" y="0"/>
                    <a:pt x="14" y="0"/>
                  </a:cubicBezTo>
                  <a:cubicBezTo>
                    <a:pt x="14" y="0"/>
                    <a:pt x="13" y="0"/>
                    <a:pt x="13"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13" name="Freeform 115"/>
            <p:cNvSpPr>
              <a:spLocks/>
            </p:cNvSpPr>
            <p:nvPr/>
          </p:nvSpPr>
          <p:spPr bwMode="auto">
            <a:xfrm>
              <a:off x="7788457" y="4293818"/>
              <a:ext cx="59583" cy="52393"/>
            </a:xfrm>
            <a:custGeom>
              <a:avLst/>
              <a:gdLst>
                <a:gd name="T0" fmla="*/ 12 w 25"/>
                <a:gd name="T1" fmla="*/ 0 h 25"/>
                <a:gd name="T2" fmla="*/ 11 w 25"/>
                <a:gd name="T3" fmla="*/ 0 h 25"/>
                <a:gd name="T4" fmla="*/ 0 w 25"/>
                <a:gd name="T5" fmla="*/ 13 h 25"/>
                <a:gd name="T6" fmla="*/ 12 w 25"/>
                <a:gd name="T7" fmla="*/ 25 h 25"/>
                <a:gd name="T8" fmla="*/ 25 w 25"/>
                <a:gd name="T9" fmla="*/ 13 h 25"/>
                <a:gd name="T10" fmla="*/ 24 w 25"/>
                <a:gd name="T11" fmla="*/ 7 h 25"/>
                <a:gd name="T12" fmla="*/ 23 w 25"/>
                <a:gd name="T13" fmla="*/ 6 h 25"/>
                <a:gd name="T14" fmla="*/ 13 w 25"/>
                <a:gd name="T15" fmla="*/ 0 h 25"/>
                <a:gd name="T16" fmla="*/ 12 w 25"/>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2" y="0"/>
                  </a:moveTo>
                  <a:cubicBezTo>
                    <a:pt x="12" y="0"/>
                    <a:pt x="12" y="0"/>
                    <a:pt x="11" y="0"/>
                  </a:cubicBezTo>
                  <a:cubicBezTo>
                    <a:pt x="5" y="1"/>
                    <a:pt x="0" y="6"/>
                    <a:pt x="0" y="13"/>
                  </a:cubicBezTo>
                  <a:cubicBezTo>
                    <a:pt x="0" y="20"/>
                    <a:pt x="5" y="25"/>
                    <a:pt x="12" y="25"/>
                  </a:cubicBezTo>
                  <a:cubicBezTo>
                    <a:pt x="19" y="25"/>
                    <a:pt x="25" y="20"/>
                    <a:pt x="25" y="13"/>
                  </a:cubicBezTo>
                  <a:cubicBezTo>
                    <a:pt x="25" y="11"/>
                    <a:pt x="25" y="9"/>
                    <a:pt x="24" y="7"/>
                  </a:cubicBezTo>
                  <a:cubicBezTo>
                    <a:pt x="24" y="7"/>
                    <a:pt x="23" y="6"/>
                    <a:pt x="23" y="6"/>
                  </a:cubicBezTo>
                  <a:cubicBezTo>
                    <a:pt x="21" y="3"/>
                    <a:pt x="17" y="0"/>
                    <a:pt x="13" y="0"/>
                  </a:cubicBezTo>
                  <a:cubicBezTo>
                    <a:pt x="13" y="0"/>
                    <a:pt x="13" y="0"/>
                    <a:pt x="12"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17" name="Freeform 116"/>
            <p:cNvSpPr>
              <a:spLocks/>
            </p:cNvSpPr>
            <p:nvPr/>
          </p:nvSpPr>
          <p:spPr bwMode="auto">
            <a:xfrm>
              <a:off x="7983466" y="4085651"/>
              <a:ext cx="59583" cy="54141"/>
            </a:xfrm>
            <a:custGeom>
              <a:avLst/>
              <a:gdLst>
                <a:gd name="T0" fmla="*/ 12 w 25"/>
                <a:gd name="T1" fmla="*/ 0 h 26"/>
                <a:gd name="T2" fmla="*/ 0 w 25"/>
                <a:gd name="T3" fmla="*/ 13 h 26"/>
                <a:gd name="T4" fmla="*/ 0 w 25"/>
                <a:gd name="T5" fmla="*/ 13 h 26"/>
                <a:gd name="T6" fmla="*/ 0 w 25"/>
                <a:gd name="T7" fmla="*/ 15 h 26"/>
                <a:gd name="T8" fmla="*/ 12 w 25"/>
                <a:gd name="T9" fmla="*/ 26 h 26"/>
                <a:gd name="T10" fmla="*/ 14 w 25"/>
                <a:gd name="T11" fmla="*/ 26 h 26"/>
                <a:gd name="T12" fmla="*/ 16 w 25"/>
                <a:gd name="T13" fmla="*/ 25 h 26"/>
                <a:gd name="T14" fmla="*/ 25 w 25"/>
                <a:gd name="T15" fmla="*/ 16 h 26"/>
                <a:gd name="T16" fmla="*/ 25 w 25"/>
                <a:gd name="T17" fmla="*/ 14 h 26"/>
                <a:gd name="T18" fmla="*/ 25 w 25"/>
                <a:gd name="T19" fmla="*/ 13 h 26"/>
                <a:gd name="T20" fmla="*/ 21 w 25"/>
                <a:gd name="T21" fmla="*/ 3 h 26"/>
                <a:gd name="T22" fmla="*/ 19 w 25"/>
                <a:gd name="T23" fmla="*/ 2 h 26"/>
                <a:gd name="T24" fmla="*/ 12 w 25"/>
                <a:gd name="T25"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 h="26">
                  <a:moveTo>
                    <a:pt x="12" y="0"/>
                  </a:moveTo>
                  <a:cubicBezTo>
                    <a:pt x="5" y="0"/>
                    <a:pt x="0" y="6"/>
                    <a:pt x="0" y="13"/>
                  </a:cubicBezTo>
                  <a:cubicBezTo>
                    <a:pt x="0" y="13"/>
                    <a:pt x="0" y="13"/>
                    <a:pt x="0" y="13"/>
                  </a:cubicBezTo>
                  <a:cubicBezTo>
                    <a:pt x="0" y="14"/>
                    <a:pt x="0" y="14"/>
                    <a:pt x="0" y="15"/>
                  </a:cubicBezTo>
                  <a:cubicBezTo>
                    <a:pt x="1" y="21"/>
                    <a:pt x="6" y="26"/>
                    <a:pt x="12" y="26"/>
                  </a:cubicBezTo>
                  <a:cubicBezTo>
                    <a:pt x="13" y="26"/>
                    <a:pt x="13" y="26"/>
                    <a:pt x="14" y="26"/>
                  </a:cubicBezTo>
                  <a:cubicBezTo>
                    <a:pt x="15" y="25"/>
                    <a:pt x="16" y="25"/>
                    <a:pt x="16" y="25"/>
                  </a:cubicBezTo>
                  <a:cubicBezTo>
                    <a:pt x="20" y="24"/>
                    <a:pt x="24" y="20"/>
                    <a:pt x="25" y="16"/>
                  </a:cubicBezTo>
                  <a:cubicBezTo>
                    <a:pt x="25" y="16"/>
                    <a:pt x="25" y="15"/>
                    <a:pt x="25" y="14"/>
                  </a:cubicBezTo>
                  <a:cubicBezTo>
                    <a:pt x="25" y="14"/>
                    <a:pt x="25" y="13"/>
                    <a:pt x="25" y="13"/>
                  </a:cubicBezTo>
                  <a:cubicBezTo>
                    <a:pt x="25" y="9"/>
                    <a:pt x="23" y="6"/>
                    <a:pt x="21" y="3"/>
                  </a:cubicBezTo>
                  <a:cubicBezTo>
                    <a:pt x="20" y="3"/>
                    <a:pt x="20" y="3"/>
                    <a:pt x="19" y="2"/>
                  </a:cubicBezTo>
                  <a:cubicBezTo>
                    <a:pt x="17" y="1"/>
                    <a:pt x="15" y="0"/>
                    <a:pt x="12"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19" name="Freeform 117"/>
            <p:cNvSpPr>
              <a:spLocks/>
            </p:cNvSpPr>
            <p:nvPr/>
          </p:nvSpPr>
          <p:spPr bwMode="auto">
            <a:xfrm>
              <a:off x="7580925" y="4499564"/>
              <a:ext cx="59583" cy="52393"/>
            </a:xfrm>
            <a:custGeom>
              <a:avLst/>
              <a:gdLst>
                <a:gd name="T0" fmla="*/ 13 w 25"/>
                <a:gd name="T1" fmla="*/ 0 h 25"/>
                <a:gd name="T2" fmla="*/ 12 w 25"/>
                <a:gd name="T3" fmla="*/ 0 h 25"/>
                <a:gd name="T4" fmla="*/ 10 w 25"/>
                <a:gd name="T5" fmla="*/ 0 h 25"/>
                <a:gd name="T6" fmla="*/ 4 w 25"/>
                <a:gd name="T7" fmla="*/ 3 h 25"/>
                <a:gd name="T8" fmla="*/ 3 w 25"/>
                <a:gd name="T9" fmla="*/ 4 h 25"/>
                <a:gd name="T10" fmla="*/ 0 w 25"/>
                <a:gd name="T11" fmla="*/ 12 h 25"/>
                <a:gd name="T12" fmla="*/ 13 w 25"/>
                <a:gd name="T13" fmla="*/ 25 h 25"/>
                <a:gd name="T14" fmla="*/ 25 w 25"/>
                <a:gd name="T15" fmla="*/ 12 h 25"/>
                <a:gd name="T16" fmla="*/ 13 w 25"/>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3" y="0"/>
                  </a:moveTo>
                  <a:cubicBezTo>
                    <a:pt x="12" y="0"/>
                    <a:pt x="12" y="0"/>
                    <a:pt x="12" y="0"/>
                  </a:cubicBezTo>
                  <a:cubicBezTo>
                    <a:pt x="11" y="0"/>
                    <a:pt x="11" y="0"/>
                    <a:pt x="10" y="0"/>
                  </a:cubicBezTo>
                  <a:cubicBezTo>
                    <a:pt x="8" y="0"/>
                    <a:pt x="6" y="1"/>
                    <a:pt x="4" y="3"/>
                  </a:cubicBezTo>
                  <a:cubicBezTo>
                    <a:pt x="4" y="3"/>
                    <a:pt x="4" y="3"/>
                    <a:pt x="3" y="4"/>
                  </a:cubicBezTo>
                  <a:cubicBezTo>
                    <a:pt x="1" y="6"/>
                    <a:pt x="0" y="9"/>
                    <a:pt x="0" y="12"/>
                  </a:cubicBezTo>
                  <a:cubicBezTo>
                    <a:pt x="0" y="19"/>
                    <a:pt x="6" y="25"/>
                    <a:pt x="13" y="25"/>
                  </a:cubicBezTo>
                  <a:cubicBezTo>
                    <a:pt x="20" y="25"/>
                    <a:pt x="25" y="19"/>
                    <a:pt x="25" y="12"/>
                  </a:cubicBezTo>
                  <a:cubicBezTo>
                    <a:pt x="25" y="5"/>
                    <a:pt x="20" y="0"/>
                    <a:pt x="13"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20" name="Freeform 118"/>
            <p:cNvSpPr>
              <a:spLocks/>
            </p:cNvSpPr>
            <p:nvPr/>
          </p:nvSpPr>
          <p:spPr bwMode="auto">
            <a:xfrm>
              <a:off x="6446651" y="4305858"/>
              <a:ext cx="59583" cy="51520"/>
            </a:xfrm>
            <a:custGeom>
              <a:avLst/>
              <a:gdLst>
                <a:gd name="T0" fmla="*/ 12 w 25"/>
                <a:gd name="T1" fmla="*/ 0 h 25"/>
                <a:gd name="T2" fmla="*/ 11 w 25"/>
                <a:gd name="T3" fmla="*/ 0 h 25"/>
                <a:gd name="T4" fmla="*/ 9 w 25"/>
                <a:gd name="T5" fmla="*/ 0 h 25"/>
                <a:gd name="T6" fmla="*/ 0 w 25"/>
                <a:gd name="T7" fmla="*/ 12 h 25"/>
                <a:gd name="T8" fmla="*/ 12 w 25"/>
                <a:gd name="T9" fmla="*/ 25 h 25"/>
                <a:gd name="T10" fmla="*/ 25 w 25"/>
                <a:gd name="T11" fmla="*/ 12 h 25"/>
                <a:gd name="T12" fmla="*/ 24 w 25"/>
                <a:gd name="T13" fmla="*/ 7 h 25"/>
                <a:gd name="T14" fmla="*/ 23 w 25"/>
                <a:gd name="T15" fmla="*/ 5 h 25"/>
                <a:gd name="T16" fmla="*/ 12 w 25"/>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2" y="0"/>
                  </a:moveTo>
                  <a:cubicBezTo>
                    <a:pt x="12" y="0"/>
                    <a:pt x="12" y="0"/>
                    <a:pt x="11" y="0"/>
                  </a:cubicBezTo>
                  <a:cubicBezTo>
                    <a:pt x="11" y="0"/>
                    <a:pt x="10" y="0"/>
                    <a:pt x="9" y="0"/>
                  </a:cubicBezTo>
                  <a:cubicBezTo>
                    <a:pt x="4" y="1"/>
                    <a:pt x="0" y="6"/>
                    <a:pt x="0" y="12"/>
                  </a:cubicBezTo>
                  <a:cubicBezTo>
                    <a:pt x="0" y="19"/>
                    <a:pt x="5" y="25"/>
                    <a:pt x="12" y="25"/>
                  </a:cubicBezTo>
                  <a:cubicBezTo>
                    <a:pt x="19" y="25"/>
                    <a:pt x="25" y="19"/>
                    <a:pt x="25" y="12"/>
                  </a:cubicBezTo>
                  <a:cubicBezTo>
                    <a:pt x="25" y="10"/>
                    <a:pt x="24" y="9"/>
                    <a:pt x="24" y="7"/>
                  </a:cubicBezTo>
                  <a:cubicBezTo>
                    <a:pt x="23" y="6"/>
                    <a:pt x="23" y="6"/>
                    <a:pt x="23" y="5"/>
                  </a:cubicBezTo>
                  <a:cubicBezTo>
                    <a:pt x="21" y="2"/>
                    <a:pt x="17" y="0"/>
                    <a:pt x="12"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21" name="Freeform 119"/>
            <p:cNvSpPr>
              <a:spLocks/>
            </p:cNvSpPr>
            <p:nvPr/>
          </p:nvSpPr>
          <p:spPr bwMode="auto">
            <a:xfrm>
              <a:off x="6200926" y="3997474"/>
              <a:ext cx="62614" cy="54141"/>
            </a:xfrm>
            <a:custGeom>
              <a:avLst/>
              <a:gdLst>
                <a:gd name="T0" fmla="*/ 13 w 26"/>
                <a:gd name="T1" fmla="*/ 0 h 26"/>
                <a:gd name="T2" fmla="*/ 0 w 26"/>
                <a:gd name="T3" fmla="*/ 13 h 26"/>
                <a:gd name="T4" fmla="*/ 13 w 26"/>
                <a:gd name="T5" fmla="*/ 26 h 26"/>
                <a:gd name="T6" fmla="*/ 25 w 26"/>
                <a:gd name="T7" fmla="*/ 18 h 26"/>
                <a:gd name="T8" fmla="*/ 25 w 26"/>
                <a:gd name="T9" fmla="*/ 17 h 26"/>
                <a:gd name="T10" fmla="*/ 26 w 26"/>
                <a:gd name="T11" fmla="*/ 13 h 26"/>
                <a:gd name="T12" fmla="*/ 16 w 26"/>
                <a:gd name="T13" fmla="*/ 1 h 26"/>
                <a:gd name="T14" fmla="*/ 14 w 26"/>
                <a:gd name="T15" fmla="*/ 0 h 26"/>
                <a:gd name="T16" fmla="*/ 13 w 26"/>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6">
                  <a:moveTo>
                    <a:pt x="13" y="0"/>
                  </a:moveTo>
                  <a:cubicBezTo>
                    <a:pt x="6" y="0"/>
                    <a:pt x="0" y="6"/>
                    <a:pt x="0" y="13"/>
                  </a:cubicBezTo>
                  <a:cubicBezTo>
                    <a:pt x="0" y="20"/>
                    <a:pt x="6" y="26"/>
                    <a:pt x="13" y="26"/>
                  </a:cubicBezTo>
                  <a:cubicBezTo>
                    <a:pt x="18" y="26"/>
                    <a:pt x="23" y="23"/>
                    <a:pt x="25" y="18"/>
                  </a:cubicBezTo>
                  <a:cubicBezTo>
                    <a:pt x="25" y="18"/>
                    <a:pt x="25" y="17"/>
                    <a:pt x="25" y="17"/>
                  </a:cubicBezTo>
                  <a:cubicBezTo>
                    <a:pt x="26" y="15"/>
                    <a:pt x="26" y="14"/>
                    <a:pt x="26" y="13"/>
                  </a:cubicBezTo>
                  <a:cubicBezTo>
                    <a:pt x="26" y="7"/>
                    <a:pt x="22" y="2"/>
                    <a:pt x="16" y="1"/>
                  </a:cubicBezTo>
                  <a:cubicBezTo>
                    <a:pt x="15" y="0"/>
                    <a:pt x="15" y="0"/>
                    <a:pt x="14" y="0"/>
                  </a:cubicBezTo>
                  <a:cubicBezTo>
                    <a:pt x="14" y="0"/>
                    <a:pt x="13" y="0"/>
                    <a:pt x="13"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22" name="Freeform 120"/>
            <p:cNvSpPr>
              <a:spLocks/>
            </p:cNvSpPr>
            <p:nvPr/>
          </p:nvSpPr>
          <p:spPr bwMode="auto">
            <a:xfrm>
              <a:off x="7211595" y="3143413"/>
              <a:ext cx="57564" cy="49774"/>
            </a:xfrm>
            <a:custGeom>
              <a:avLst/>
              <a:gdLst>
                <a:gd name="T0" fmla="*/ 12 w 24"/>
                <a:gd name="T1" fmla="*/ 0 h 24"/>
                <a:gd name="T2" fmla="*/ 0 w 24"/>
                <a:gd name="T3" fmla="*/ 12 h 24"/>
                <a:gd name="T4" fmla="*/ 12 w 24"/>
                <a:gd name="T5" fmla="*/ 24 h 24"/>
                <a:gd name="T6" fmla="*/ 24 w 24"/>
                <a:gd name="T7" fmla="*/ 15 h 24"/>
                <a:gd name="T8" fmla="*/ 24 w 24"/>
                <a:gd name="T9" fmla="*/ 14 h 24"/>
                <a:gd name="T10" fmla="*/ 24 w 24"/>
                <a:gd name="T11" fmla="*/ 12 h 24"/>
                <a:gd name="T12" fmla="*/ 24 w 24"/>
                <a:gd name="T13" fmla="*/ 11 h 24"/>
                <a:gd name="T14" fmla="*/ 24 w 24"/>
                <a:gd name="T15" fmla="*/ 9 h 24"/>
                <a:gd name="T16" fmla="*/ 12 w 24"/>
                <a:gd name="T17"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24">
                  <a:moveTo>
                    <a:pt x="12" y="0"/>
                  </a:moveTo>
                  <a:cubicBezTo>
                    <a:pt x="5" y="0"/>
                    <a:pt x="0" y="5"/>
                    <a:pt x="0" y="12"/>
                  </a:cubicBezTo>
                  <a:cubicBezTo>
                    <a:pt x="0" y="18"/>
                    <a:pt x="5" y="24"/>
                    <a:pt x="12" y="24"/>
                  </a:cubicBezTo>
                  <a:cubicBezTo>
                    <a:pt x="17" y="24"/>
                    <a:pt x="22" y="20"/>
                    <a:pt x="24" y="15"/>
                  </a:cubicBezTo>
                  <a:cubicBezTo>
                    <a:pt x="24" y="15"/>
                    <a:pt x="24" y="14"/>
                    <a:pt x="24" y="14"/>
                  </a:cubicBezTo>
                  <a:cubicBezTo>
                    <a:pt x="24" y="13"/>
                    <a:pt x="24" y="12"/>
                    <a:pt x="24" y="12"/>
                  </a:cubicBezTo>
                  <a:cubicBezTo>
                    <a:pt x="24" y="11"/>
                    <a:pt x="24" y="11"/>
                    <a:pt x="24" y="11"/>
                  </a:cubicBezTo>
                  <a:cubicBezTo>
                    <a:pt x="24" y="10"/>
                    <a:pt x="24" y="10"/>
                    <a:pt x="24" y="9"/>
                  </a:cubicBezTo>
                  <a:cubicBezTo>
                    <a:pt x="23" y="4"/>
                    <a:pt x="18" y="0"/>
                    <a:pt x="12"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24" name="Freeform 121"/>
            <p:cNvSpPr>
              <a:spLocks/>
            </p:cNvSpPr>
            <p:nvPr/>
          </p:nvSpPr>
          <p:spPr bwMode="auto">
            <a:xfrm>
              <a:off x="8294200" y="3520385"/>
              <a:ext cx="30296" cy="24450"/>
            </a:xfrm>
            <a:custGeom>
              <a:avLst/>
              <a:gdLst>
                <a:gd name="T0" fmla="*/ 6 w 13"/>
                <a:gd name="T1" fmla="*/ 0 h 12"/>
                <a:gd name="T2" fmla="*/ 6 w 13"/>
                <a:gd name="T3" fmla="*/ 0 h 12"/>
                <a:gd name="T4" fmla="*/ 5 w 13"/>
                <a:gd name="T5" fmla="*/ 0 h 12"/>
                <a:gd name="T6" fmla="*/ 1 w 13"/>
                <a:gd name="T7" fmla="*/ 3 h 12"/>
                <a:gd name="T8" fmla="*/ 1 w 13"/>
                <a:gd name="T9" fmla="*/ 4 h 12"/>
                <a:gd name="T10" fmla="*/ 0 w 13"/>
                <a:gd name="T11" fmla="*/ 6 h 12"/>
                <a:gd name="T12" fmla="*/ 6 w 13"/>
                <a:gd name="T13" fmla="*/ 12 h 12"/>
                <a:gd name="T14" fmla="*/ 13 w 13"/>
                <a:gd name="T15" fmla="*/ 6 h 12"/>
                <a:gd name="T16" fmla="*/ 6 w 13"/>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12">
                  <a:moveTo>
                    <a:pt x="6" y="0"/>
                  </a:moveTo>
                  <a:cubicBezTo>
                    <a:pt x="6" y="0"/>
                    <a:pt x="6" y="0"/>
                    <a:pt x="6" y="0"/>
                  </a:cubicBezTo>
                  <a:cubicBezTo>
                    <a:pt x="6" y="0"/>
                    <a:pt x="5" y="0"/>
                    <a:pt x="5" y="0"/>
                  </a:cubicBezTo>
                  <a:cubicBezTo>
                    <a:pt x="3" y="1"/>
                    <a:pt x="2" y="1"/>
                    <a:pt x="1" y="3"/>
                  </a:cubicBezTo>
                  <a:cubicBezTo>
                    <a:pt x="1" y="3"/>
                    <a:pt x="1" y="4"/>
                    <a:pt x="1" y="4"/>
                  </a:cubicBezTo>
                  <a:cubicBezTo>
                    <a:pt x="0" y="5"/>
                    <a:pt x="0" y="5"/>
                    <a:pt x="0" y="6"/>
                  </a:cubicBezTo>
                  <a:cubicBezTo>
                    <a:pt x="0" y="9"/>
                    <a:pt x="3" y="12"/>
                    <a:pt x="6" y="12"/>
                  </a:cubicBezTo>
                  <a:cubicBezTo>
                    <a:pt x="10" y="12"/>
                    <a:pt x="13" y="9"/>
                    <a:pt x="13" y="6"/>
                  </a:cubicBezTo>
                  <a:cubicBezTo>
                    <a:pt x="13" y="3"/>
                    <a:pt x="10" y="0"/>
                    <a:pt x="6"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25" name="Freeform 5"/>
            <p:cNvSpPr>
              <a:spLocks noEditPoints="1"/>
            </p:cNvSpPr>
            <p:nvPr/>
          </p:nvSpPr>
          <p:spPr bwMode="auto">
            <a:xfrm>
              <a:off x="9593904" y="2916138"/>
              <a:ext cx="402543" cy="590394"/>
            </a:xfrm>
            <a:custGeom>
              <a:avLst/>
              <a:gdLst>
                <a:gd name="T0" fmla="*/ 1 w 95"/>
                <a:gd name="T1" fmla="*/ 149 h 153"/>
                <a:gd name="T2" fmla="*/ 5 w 95"/>
                <a:gd name="T3" fmla="*/ 148 h 153"/>
                <a:gd name="T4" fmla="*/ 4 w 95"/>
                <a:gd name="T5" fmla="*/ 146 h 153"/>
                <a:gd name="T6" fmla="*/ 4 w 95"/>
                <a:gd name="T7" fmla="*/ 146 h 153"/>
                <a:gd name="T8" fmla="*/ 11 w 95"/>
                <a:gd name="T9" fmla="*/ 140 h 153"/>
                <a:gd name="T10" fmla="*/ 8 w 95"/>
                <a:gd name="T11" fmla="*/ 145 h 153"/>
                <a:gd name="T12" fmla="*/ 11 w 95"/>
                <a:gd name="T13" fmla="*/ 140 h 153"/>
                <a:gd name="T14" fmla="*/ 3 w 95"/>
                <a:gd name="T15" fmla="*/ 144 h 153"/>
                <a:gd name="T16" fmla="*/ 7 w 95"/>
                <a:gd name="T17" fmla="*/ 139 h 153"/>
                <a:gd name="T18" fmla="*/ 8 w 95"/>
                <a:gd name="T19" fmla="*/ 137 h 153"/>
                <a:gd name="T20" fmla="*/ 8 w 95"/>
                <a:gd name="T21" fmla="*/ 137 h 153"/>
                <a:gd name="T22" fmla="*/ 16 w 95"/>
                <a:gd name="T23" fmla="*/ 137 h 153"/>
                <a:gd name="T24" fmla="*/ 12 w 95"/>
                <a:gd name="T25" fmla="*/ 138 h 153"/>
                <a:gd name="T26" fmla="*/ 16 w 95"/>
                <a:gd name="T27" fmla="*/ 137 h 153"/>
                <a:gd name="T28" fmla="*/ 15 w 95"/>
                <a:gd name="T29" fmla="*/ 135 h 153"/>
                <a:gd name="T30" fmla="*/ 21 w 95"/>
                <a:gd name="T31" fmla="*/ 132 h 153"/>
                <a:gd name="T32" fmla="*/ 9 w 95"/>
                <a:gd name="T33" fmla="*/ 130 h 153"/>
                <a:gd name="T34" fmla="*/ 9 w 95"/>
                <a:gd name="T35" fmla="*/ 135 h 153"/>
                <a:gd name="T36" fmla="*/ 9 w 95"/>
                <a:gd name="T37" fmla="*/ 130 h 153"/>
                <a:gd name="T38" fmla="*/ 20 w 95"/>
                <a:gd name="T39" fmla="*/ 130 h 153"/>
                <a:gd name="T40" fmla="*/ 28 w 95"/>
                <a:gd name="T41" fmla="*/ 124 h 153"/>
                <a:gd name="T42" fmla="*/ 28 w 95"/>
                <a:gd name="T43" fmla="*/ 122 h 153"/>
                <a:gd name="T44" fmla="*/ 30 w 95"/>
                <a:gd name="T45" fmla="*/ 123 h 153"/>
                <a:gd name="T46" fmla="*/ 14 w 95"/>
                <a:gd name="T47" fmla="*/ 119 h 153"/>
                <a:gd name="T48" fmla="*/ 12 w 95"/>
                <a:gd name="T49" fmla="*/ 128 h 153"/>
                <a:gd name="T50" fmla="*/ 14 w 95"/>
                <a:gd name="T51" fmla="*/ 119 h 153"/>
                <a:gd name="T52" fmla="*/ 14 w 95"/>
                <a:gd name="T53" fmla="*/ 118 h 153"/>
                <a:gd name="T54" fmla="*/ 17 w 95"/>
                <a:gd name="T55" fmla="*/ 117 h 153"/>
                <a:gd name="T56" fmla="*/ 20 w 95"/>
                <a:gd name="T57" fmla="*/ 109 h 153"/>
                <a:gd name="T58" fmla="*/ 16 w 95"/>
                <a:gd name="T59" fmla="*/ 114 h 153"/>
                <a:gd name="T60" fmla="*/ 20 w 95"/>
                <a:gd name="T61" fmla="*/ 109 h 153"/>
                <a:gd name="T62" fmla="*/ 19 w 95"/>
                <a:gd name="T63" fmla="*/ 106 h 153"/>
                <a:gd name="T64" fmla="*/ 21 w 95"/>
                <a:gd name="T65" fmla="*/ 105 h 153"/>
                <a:gd name="T66" fmla="*/ 32 w 95"/>
                <a:gd name="T67" fmla="*/ 80 h 153"/>
                <a:gd name="T68" fmla="*/ 21 w 95"/>
                <a:gd name="T69" fmla="*/ 102 h 153"/>
                <a:gd name="T70" fmla="*/ 32 w 95"/>
                <a:gd name="T71" fmla="*/ 80 h 153"/>
                <a:gd name="T72" fmla="*/ 31 w 95"/>
                <a:gd name="T73" fmla="*/ 76 h 153"/>
                <a:gd name="T74" fmla="*/ 33 w 95"/>
                <a:gd name="T75" fmla="*/ 77 h 153"/>
                <a:gd name="T76" fmla="*/ 33 w 95"/>
                <a:gd name="T77" fmla="*/ 71 h 153"/>
                <a:gd name="T78" fmla="*/ 32 w 95"/>
                <a:gd name="T79" fmla="*/ 74 h 153"/>
                <a:gd name="T80" fmla="*/ 34 w 95"/>
                <a:gd name="T81" fmla="*/ 74 h 153"/>
                <a:gd name="T82" fmla="*/ 35 w 95"/>
                <a:gd name="T83" fmla="*/ 71 h 153"/>
                <a:gd name="T84" fmla="*/ 35 w 95"/>
                <a:gd name="T85" fmla="*/ 71 h 153"/>
                <a:gd name="T86" fmla="*/ 81 w 95"/>
                <a:gd name="T87" fmla="*/ 69 h 153"/>
                <a:gd name="T88" fmla="*/ 29 w 95"/>
                <a:gd name="T89" fmla="*/ 121 h 153"/>
                <a:gd name="T90" fmla="*/ 81 w 95"/>
                <a:gd name="T91" fmla="*/ 69 h 153"/>
                <a:gd name="T92" fmla="*/ 91 w 95"/>
                <a:gd name="T93" fmla="*/ 52 h 153"/>
                <a:gd name="T94" fmla="*/ 81 w 95"/>
                <a:gd name="T95" fmla="*/ 67 h 153"/>
                <a:gd name="T96" fmla="*/ 94 w 95"/>
                <a:gd name="T97" fmla="*/ 56 h 153"/>
                <a:gd name="T98" fmla="*/ 94 w 95"/>
                <a:gd name="T99" fmla="*/ 54 h 153"/>
                <a:gd name="T100" fmla="*/ 92 w 95"/>
                <a:gd name="T101" fmla="*/ 48 h 153"/>
                <a:gd name="T102" fmla="*/ 91 w 95"/>
                <a:gd name="T103" fmla="*/ 50 h 153"/>
                <a:gd name="T104" fmla="*/ 92 w 95"/>
                <a:gd name="T105" fmla="*/ 48 h 153"/>
                <a:gd name="T106" fmla="*/ 74 w 95"/>
                <a:gd name="T107" fmla="*/ 1 h 153"/>
                <a:gd name="T108" fmla="*/ 91 w 95"/>
                <a:gd name="T109" fmla="*/ 46 h 153"/>
                <a:gd name="T110" fmla="*/ 63 w 95"/>
                <a:gd name="T111" fmla="*/ 0 h 153"/>
                <a:gd name="T112" fmla="*/ 35 w 95"/>
                <a:gd name="T113" fmla="*/ 70 h 153"/>
                <a:gd name="T114" fmla="*/ 65 w 95"/>
                <a:gd name="T115" fmla="*/ 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95" h="153">
                  <a:moveTo>
                    <a:pt x="2" y="146"/>
                  </a:moveTo>
                  <a:cubicBezTo>
                    <a:pt x="1" y="149"/>
                    <a:pt x="1" y="149"/>
                    <a:pt x="1" y="149"/>
                  </a:cubicBezTo>
                  <a:cubicBezTo>
                    <a:pt x="0" y="153"/>
                    <a:pt x="0" y="153"/>
                    <a:pt x="0" y="153"/>
                  </a:cubicBezTo>
                  <a:cubicBezTo>
                    <a:pt x="5" y="148"/>
                    <a:pt x="5" y="148"/>
                    <a:pt x="5" y="148"/>
                  </a:cubicBezTo>
                  <a:cubicBezTo>
                    <a:pt x="7" y="146"/>
                    <a:pt x="7" y="146"/>
                    <a:pt x="7" y="146"/>
                  </a:cubicBezTo>
                  <a:cubicBezTo>
                    <a:pt x="4" y="146"/>
                    <a:pt x="4" y="146"/>
                    <a:pt x="4" y="146"/>
                  </a:cubicBezTo>
                  <a:cubicBezTo>
                    <a:pt x="4" y="147"/>
                    <a:pt x="4" y="147"/>
                    <a:pt x="4" y="147"/>
                  </a:cubicBezTo>
                  <a:cubicBezTo>
                    <a:pt x="4" y="146"/>
                    <a:pt x="4" y="146"/>
                    <a:pt x="4" y="146"/>
                  </a:cubicBezTo>
                  <a:cubicBezTo>
                    <a:pt x="2" y="146"/>
                    <a:pt x="2" y="146"/>
                    <a:pt x="2" y="146"/>
                  </a:cubicBezTo>
                  <a:moveTo>
                    <a:pt x="11" y="140"/>
                  </a:moveTo>
                  <a:cubicBezTo>
                    <a:pt x="6" y="145"/>
                    <a:pt x="6" y="145"/>
                    <a:pt x="6" y="145"/>
                  </a:cubicBezTo>
                  <a:cubicBezTo>
                    <a:pt x="8" y="145"/>
                    <a:pt x="8" y="145"/>
                    <a:pt x="8" y="145"/>
                  </a:cubicBezTo>
                  <a:cubicBezTo>
                    <a:pt x="13" y="140"/>
                    <a:pt x="13" y="140"/>
                    <a:pt x="13" y="140"/>
                  </a:cubicBezTo>
                  <a:cubicBezTo>
                    <a:pt x="11" y="140"/>
                    <a:pt x="11" y="140"/>
                    <a:pt x="11" y="140"/>
                  </a:cubicBezTo>
                  <a:moveTo>
                    <a:pt x="5" y="139"/>
                  </a:moveTo>
                  <a:cubicBezTo>
                    <a:pt x="3" y="144"/>
                    <a:pt x="3" y="144"/>
                    <a:pt x="3" y="144"/>
                  </a:cubicBezTo>
                  <a:cubicBezTo>
                    <a:pt x="5" y="145"/>
                    <a:pt x="5" y="145"/>
                    <a:pt x="5" y="145"/>
                  </a:cubicBezTo>
                  <a:cubicBezTo>
                    <a:pt x="7" y="139"/>
                    <a:pt x="7" y="139"/>
                    <a:pt x="7" y="139"/>
                  </a:cubicBezTo>
                  <a:cubicBezTo>
                    <a:pt x="5" y="139"/>
                    <a:pt x="5" y="139"/>
                    <a:pt x="5" y="139"/>
                  </a:cubicBezTo>
                  <a:moveTo>
                    <a:pt x="8" y="137"/>
                  </a:moveTo>
                  <a:cubicBezTo>
                    <a:pt x="8" y="137"/>
                    <a:pt x="8" y="137"/>
                    <a:pt x="8" y="137"/>
                  </a:cubicBezTo>
                  <a:cubicBezTo>
                    <a:pt x="8" y="137"/>
                    <a:pt x="8" y="137"/>
                    <a:pt x="8" y="137"/>
                  </a:cubicBezTo>
                  <a:cubicBezTo>
                    <a:pt x="8" y="137"/>
                    <a:pt x="8" y="137"/>
                    <a:pt x="8" y="137"/>
                  </a:cubicBezTo>
                  <a:moveTo>
                    <a:pt x="16" y="137"/>
                  </a:moveTo>
                  <a:cubicBezTo>
                    <a:pt x="14" y="137"/>
                    <a:pt x="14" y="137"/>
                    <a:pt x="14" y="137"/>
                  </a:cubicBezTo>
                  <a:cubicBezTo>
                    <a:pt x="12" y="138"/>
                    <a:pt x="12" y="138"/>
                    <a:pt x="12" y="138"/>
                  </a:cubicBezTo>
                  <a:cubicBezTo>
                    <a:pt x="14" y="139"/>
                    <a:pt x="14" y="139"/>
                    <a:pt x="14" y="139"/>
                  </a:cubicBezTo>
                  <a:cubicBezTo>
                    <a:pt x="16" y="137"/>
                    <a:pt x="16" y="137"/>
                    <a:pt x="16" y="137"/>
                  </a:cubicBezTo>
                  <a:moveTo>
                    <a:pt x="19" y="131"/>
                  </a:moveTo>
                  <a:cubicBezTo>
                    <a:pt x="15" y="135"/>
                    <a:pt x="15" y="135"/>
                    <a:pt x="15" y="135"/>
                  </a:cubicBezTo>
                  <a:cubicBezTo>
                    <a:pt x="18" y="135"/>
                    <a:pt x="18" y="135"/>
                    <a:pt x="18" y="135"/>
                  </a:cubicBezTo>
                  <a:cubicBezTo>
                    <a:pt x="21" y="132"/>
                    <a:pt x="21" y="132"/>
                    <a:pt x="21" y="132"/>
                  </a:cubicBezTo>
                  <a:cubicBezTo>
                    <a:pt x="19" y="131"/>
                    <a:pt x="19" y="131"/>
                    <a:pt x="19" y="131"/>
                  </a:cubicBezTo>
                  <a:moveTo>
                    <a:pt x="9" y="130"/>
                  </a:moveTo>
                  <a:cubicBezTo>
                    <a:pt x="7" y="135"/>
                    <a:pt x="7" y="135"/>
                    <a:pt x="7" y="135"/>
                  </a:cubicBezTo>
                  <a:cubicBezTo>
                    <a:pt x="9" y="135"/>
                    <a:pt x="9" y="135"/>
                    <a:pt x="9" y="135"/>
                  </a:cubicBezTo>
                  <a:cubicBezTo>
                    <a:pt x="11" y="130"/>
                    <a:pt x="11" y="130"/>
                    <a:pt x="11" y="130"/>
                  </a:cubicBezTo>
                  <a:cubicBezTo>
                    <a:pt x="9" y="130"/>
                    <a:pt x="9" y="130"/>
                    <a:pt x="9" y="130"/>
                  </a:cubicBezTo>
                  <a:moveTo>
                    <a:pt x="27" y="123"/>
                  </a:moveTo>
                  <a:cubicBezTo>
                    <a:pt x="20" y="130"/>
                    <a:pt x="20" y="130"/>
                    <a:pt x="20" y="130"/>
                  </a:cubicBezTo>
                  <a:cubicBezTo>
                    <a:pt x="23" y="130"/>
                    <a:pt x="23" y="130"/>
                    <a:pt x="23" y="130"/>
                  </a:cubicBezTo>
                  <a:cubicBezTo>
                    <a:pt x="28" y="124"/>
                    <a:pt x="28" y="124"/>
                    <a:pt x="28" y="124"/>
                  </a:cubicBezTo>
                  <a:cubicBezTo>
                    <a:pt x="27" y="123"/>
                    <a:pt x="27" y="123"/>
                    <a:pt x="27" y="123"/>
                  </a:cubicBezTo>
                  <a:moveTo>
                    <a:pt x="28" y="122"/>
                  </a:moveTo>
                  <a:cubicBezTo>
                    <a:pt x="29" y="123"/>
                    <a:pt x="29" y="123"/>
                    <a:pt x="29" y="123"/>
                  </a:cubicBezTo>
                  <a:cubicBezTo>
                    <a:pt x="30" y="123"/>
                    <a:pt x="30" y="123"/>
                    <a:pt x="30" y="123"/>
                  </a:cubicBezTo>
                  <a:cubicBezTo>
                    <a:pt x="28" y="122"/>
                    <a:pt x="28" y="122"/>
                    <a:pt x="28" y="122"/>
                  </a:cubicBezTo>
                  <a:moveTo>
                    <a:pt x="14" y="119"/>
                  </a:moveTo>
                  <a:cubicBezTo>
                    <a:pt x="10" y="128"/>
                    <a:pt x="10" y="128"/>
                    <a:pt x="10" y="128"/>
                  </a:cubicBezTo>
                  <a:cubicBezTo>
                    <a:pt x="12" y="128"/>
                    <a:pt x="12" y="128"/>
                    <a:pt x="12" y="128"/>
                  </a:cubicBezTo>
                  <a:cubicBezTo>
                    <a:pt x="15" y="120"/>
                    <a:pt x="15" y="120"/>
                    <a:pt x="15" y="120"/>
                  </a:cubicBezTo>
                  <a:cubicBezTo>
                    <a:pt x="14" y="119"/>
                    <a:pt x="14" y="119"/>
                    <a:pt x="14" y="119"/>
                  </a:cubicBezTo>
                  <a:moveTo>
                    <a:pt x="15" y="116"/>
                  </a:moveTo>
                  <a:cubicBezTo>
                    <a:pt x="14" y="118"/>
                    <a:pt x="14" y="118"/>
                    <a:pt x="14" y="118"/>
                  </a:cubicBezTo>
                  <a:cubicBezTo>
                    <a:pt x="16" y="118"/>
                    <a:pt x="16" y="118"/>
                    <a:pt x="16" y="118"/>
                  </a:cubicBezTo>
                  <a:cubicBezTo>
                    <a:pt x="17" y="117"/>
                    <a:pt x="17" y="117"/>
                    <a:pt x="17" y="117"/>
                  </a:cubicBezTo>
                  <a:cubicBezTo>
                    <a:pt x="15" y="116"/>
                    <a:pt x="15" y="116"/>
                    <a:pt x="15" y="116"/>
                  </a:cubicBezTo>
                  <a:moveTo>
                    <a:pt x="20" y="109"/>
                  </a:moveTo>
                  <a:cubicBezTo>
                    <a:pt x="17" y="111"/>
                    <a:pt x="17" y="111"/>
                    <a:pt x="17" y="111"/>
                  </a:cubicBezTo>
                  <a:cubicBezTo>
                    <a:pt x="16" y="114"/>
                    <a:pt x="16" y="114"/>
                    <a:pt x="16" y="114"/>
                  </a:cubicBezTo>
                  <a:cubicBezTo>
                    <a:pt x="17" y="115"/>
                    <a:pt x="17" y="115"/>
                    <a:pt x="17" y="115"/>
                  </a:cubicBezTo>
                  <a:cubicBezTo>
                    <a:pt x="20" y="109"/>
                    <a:pt x="20" y="109"/>
                    <a:pt x="20" y="109"/>
                  </a:cubicBezTo>
                  <a:moveTo>
                    <a:pt x="22" y="103"/>
                  </a:moveTo>
                  <a:cubicBezTo>
                    <a:pt x="19" y="106"/>
                    <a:pt x="19" y="106"/>
                    <a:pt x="19" y="106"/>
                  </a:cubicBezTo>
                  <a:cubicBezTo>
                    <a:pt x="18" y="108"/>
                    <a:pt x="18" y="108"/>
                    <a:pt x="18" y="108"/>
                  </a:cubicBezTo>
                  <a:cubicBezTo>
                    <a:pt x="21" y="105"/>
                    <a:pt x="21" y="105"/>
                    <a:pt x="21" y="105"/>
                  </a:cubicBezTo>
                  <a:cubicBezTo>
                    <a:pt x="22" y="103"/>
                    <a:pt x="22" y="103"/>
                    <a:pt x="22" y="103"/>
                  </a:cubicBezTo>
                  <a:moveTo>
                    <a:pt x="32" y="80"/>
                  </a:moveTo>
                  <a:cubicBezTo>
                    <a:pt x="30" y="81"/>
                    <a:pt x="30" y="81"/>
                    <a:pt x="30" y="81"/>
                  </a:cubicBezTo>
                  <a:cubicBezTo>
                    <a:pt x="21" y="102"/>
                    <a:pt x="21" y="102"/>
                    <a:pt x="21" y="102"/>
                  </a:cubicBezTo>
                  <a:cubicBezTo>
                    <a:pt x="24" y="100"/>
                    <a:pt x="24" y="100"/>
                    <a:pt x="24" y="100"/>
                  </a:cubicBezTo>
                  <a:cubicBezTo>
                    <a:pt x="32" y="80"/>
                    <a:pt x="32" y="80"/>
                    <a:pt x="32" y="80"/>
                  </a:cubicBezTo>
                  <a:moveTo>
                    <a:pt x="33" y="76"/>
                  </a:moveTo>
                  <a:cubicBezTo>
                    <a:pt x="31" y="76"/>
                    <a:pt x="31" y="76"/>
                    <a:pt x="31" y="76"/>
                  </a:cubicBezTo>
                  <a:cubicBezTo>
                    <a:pt x="31" y="78"/>
                    <a:pt x="31" y="78"/>
                    <a:pt x="31" y="78"/>
                  </a:cubicBezTo>
                  <a:cubicBezTo>
                    <a:pt x="33" y="77"/>
                    <a:pt x="33" y="77"/>
                    <a:pt x="33" y="77"/>
                  </a:cubicBezTo>
                  <a:cubicBezTo>
                    <a:pt x="33" y="76"/>
                    <a:pt x="33" y="76"/>
                    <a:pt x="33" y="76"/>
                  </a:cubicBezTo>
                  <a:moveTo>
                    <a:pt x="33" y="71"/>
                  </a:moveTo>
                  <a:cubicBezTo>
                    <a:pt x="33" y="71"/>
                    <a:pt x="33" y="71"/>
                    <a:pt x="33" y="71"/>
                  </a:cubicBezTo>
                  <a:cubicBezTo>
                    <a:pt x="32" y="74"/>
                    <a:pt x="32" y="74"/>
                    <a:pt x="32" y="74"/>
                  </a:cubicBezTo>
                  <a:cubicBezTo>
                    <a:pt x="34" y="74"/>
                    <a:pt x="34" y="74"/>
                    <a:pt x="34" y="74"/>
                  </a:cubicBezTo>
                  <a:cubicBezTo>
                    <a:pt x="34" y="74"/>
                    <a:pt x="34" y="74"/>
                    <a:pt x="34" y="74"/>
                  </a:cubicBezTo>
                  <a:cubicBezTo>
                    <a:pt x="33" y="71"/>
                    <a:pt x="33" y="71"/>
                    <a:pt x="33" y="71"/>
                  </a:cubicBezTo>
                  <a:moveTo>
                    <a:pt x="35" y="71"/>
                  </a:moveTo>
                  <a:cubicBezTo>
                    <a:pt x="35" y="71"/>
                    <a:pt x="35" y="71"/>
                    <a:pt x="35" y="71"/>
                  </a:cubicBezTo>
                  <a:cubicBezTo>
                    <a:pt x="35" y="71"/>
                    <a:pt x="35" y="71"/>
                    <a:pt x="35" y="71"/>
                  </a:cubicBezTo>
                  <a:cubicBezTo>
                    <a:pt x="35" y="71"/>
                    <a:pt x="35" y="71"/>
                    <a:pt x="35" y="71"/>
                  </a:cubicBezTo>
                  <a:moveTo>
                    <a:pt x="81" y="69"/>
                  </a:moveTo>
                  <a:cubicBezTo>
                    <a:pt x="78" y="70"/>
                    <a:pt x="78" y="70"/>
                    <a:pt x="78" y="70"/>
                  </a:cubicBezTo>
                  <a:cubicBezTo>
                    <a:pt x="29" y="121"/>
                    <a:pt x="29" y="121"/>
                    <a:pt x="29" y="121"/>
                  </a:cubicBezTo>
                  <a:cubicBezTo>
                    <a:pt x="31" y="121"/>
                    <a:pt x="31" y="121"/>
                    <a:pt x="31" y="121"/>
                  </a:cubicBezTo>
                  <a:cubicBezTo>
                    <a:pt x="81" y="69"/>
                    <a:pt x="81" y="69"/>
                    <a:pt x="81" y="69"/>
                  </a:cubicBezTo>
                  <a:moveTo>
                    <a:pt x="93" y="50"/>
                  </a:moveTo>
                  <a:cubicBezTo>
                    <a:pt x="91" y="52"/>
                    <a:pt x="91" y="52"/>
                    <a:pt x="91" y="52"/>
                  </a:cubicBezTo>
                  <a:cubicBezTo>
                    <a:pt x="93" y="55"/>
                    <a:pt x="93" y="55"/>
                    <a:pt x="93" y="55"/>
                  </a:cubicBezTo>
                  <a:cubicBezTo>
                    <a:pt x="81" y="67"/>
                    <a:pt x="81" y="67"/>
                    <a:pt x="81" y="67"/>
                  </a:cubicBezTo>
                  <a:cubicBezTo>
                    <a:pt x="84" y="67"/>
                    <a:pt x="84" y="67"/>
                    <a:pt x="84" y="67"/>
                  </a:cubicBezTo>
                  <a:cubicBezTo>
                    <a:pt x="94" y="56"/>
                    <a:pt x="94" y="56"/>
                    <a:pt x="94" y="56"/>
                  </a:cubicBezTo>
                  <a:cubicBezTo>
                    <a:pt x="95" y="55"/>
                    <a:pt x="95" y="55"/>
                    <a:pt x="95" y="55"/>
                  </a:cubicBezTo>
                  <a:cubicBezTo>
                    <a:pt x="94" y="54"/>
                    <a:pt x="94" y="54"/>
                    <a:pt x="94" y="54"/>
                  </a:cubicBezTo>
                  <a:cubicBezTo>
                    <a:pt x="93" y="50"/>
                    <a:pt x="93" y="50"/>
                    <a:pt x="93" y="50"/>
                  </a:cubicBezTo>
                  <a:moveTo>
                    <a:pt x="92" y="48"/>
                  </a:moveTo>
                  <a:cubicBezTo>
                    <a:pt x="90" y="49"/>
                    <a:pt x="90" y="49"/>
                    <a:pt x="90" y="49"/>
                  </a:cubicBezTo>
                  <a:cubicBezTo>
                    <a:pt x="91" y="50"/>
                    <a:pt x="91" y="50"/>
                    <a:pt x="91" y="50"/>
                  </a:cubicBezTo>
                  <a:cubicBezTo>
                    <a:pt x="92" y="49"/>
                    <a:pt x="92" y="49"/>
                    <a:pt x="92" y="49"/>
                  </a:cubicBezTo>
                  <a:cubicBezTo>
                    <a:pt x="92" y="48"/>
                    <a:pt x="92" y="48"/>
                    <a:pt x="92" y="48"/>
                  </a:cubicBezTo>
                  <a:moveTo>
                    <a:pt x="75" y="0"/>
                  </a:moveTo>
                  <a:cubicBezTo>
                    <a:pt x="75" y="1"/>
                    <a:pt x="74" y="1"/>
                    <a:pt x="74" y="1"/>
                  </a:cubicBezTo>
                  <a:cubicBezTo>
                    <a:pt x="90" y="47"/>
                    <a:pt x="90" y="47"/>
                    <a:pt x="90" y="47"/>
                  </a:cubicBezTo>
                  <a:cubicBezTo>
                    <a:pt x="91" y="46"/>
                    <a:pt x="91" y="46"/>
                    <a:pt x="91" y="46"/>
                  </a:cubicBezTo>
                  <a:cubicBezTo>
                    <a:pt x="75" y="0"/>
                    <a:pt x="75" y="0"/>
                    <a:pt x="75" y="0"/>
                  </a:cubicBezTo>
                  <a:moveTo>
                    <a:pt x="63" y="0"/>
                  </a:moveTo>
                  <a:cubicBezTo>
                    <a:pt x="34" y="69"/>
                    <a:pt x="34" y="69"/>
                    <a:pt x="34" y="69"/>
                  </a:cubicBezTo>
                  <a:cubicBezTo>
                    <a:pt x="35" y="70"/>
                    <a:pt x="35" y="70"/>
                    <a:pt x="35" y="70"/>
                  </a:cubicBezTo>
                  <a:cubicBezTo>
                    <a:pt x="36" y="69"/>
                    <a:pt x="36" y="69"/>
                    <a:pt x="36" y="69"/>
                  </a:cubicBezTo>
                  <a:cubicBezTo>
                    <a:pt x="65" y="1"/>
                    <a:pt x="65" y="1"/>
                    <a:pt x="65" y="1"/>
                  </a:cubicBezTo>
                  <a:cubicBezTo>
                    <a:pt x="64" y="1"/>
                    <a:pt x="64" y="0"/>
                    <a:pt x="63"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26" name="Freeform 6"/>
            <p:cNvSpPr>
              <a:spLocks noEditPoints="1"/>
            </p:cNvSpPr>
            <p:nvPr/>
          </p:nvSpPr>
          <p:spPr bwMode="auto">
            <a:xfrm>
              <a:off x="8951626" y="2881983"/>
              <a:ext cx="799717" cy="683101"/>
            </a:xfrm>
            <a:custGeom>
              <a:avLst/>
              <a:gdLst>
                <a:gd name="T0" fmla="*/ 5 w 189"/>
                <a:gd name="T1" fmla="*/ 174 h 177"/>
                <a:gd name="T2" fmla="*/ 26 w 189"/>
                <a:gd name="T3" fmla="*/ 162 h 177"/>
                <a:gd name="T4" fmla="*/ 26 w 189"/>
                <a:gd name="T5" fmla="*/ 162 h 177"/>
                <a:gd name="T6" fmla="*/ 29 w 189"/>
                <a:gd name="T7" fmla="*/ 163 h 177"/>
                <a:gd name="T8" fmla="*/ 21 w 189"/>
                <a:gd name="T9" fmla="*/ 154 h 177"/>
                <a:gd name="T10" fmla="*/ 4 w 189"/>
                <a:gd name="T11" fmla="*/ 171 h 177"/>
                <a:gd name="T12" fmla="*/ 24 w 189"/>
                <a:gd name="T13" fmla="*/ 165 h 177"/>
                <a:gd name="T14" fmla="*/ 21 w 189"/>
                <a:gd name="T15" fmla="*/ 154 h 177"/>
                <a:gd name="T16" fmla="*/ 46 w 189"/>
                <a:gd name="T17" fmla="*/ 153 h 177"/>
                <a:gd name="T18" fmla="*/ 47 w 189"/>
                <a:gd name="T19" fmla="*/ 154 h 177"/>
                <a:gd name="T20" fmla="*/ 48 w 189"/>
                <a:gd name="T21" fmla="*/ 152 h 177"/>
                <a:gd name="T22" fmla="*/ 23 w 189"/>
                <a:gd name="T23" fmla="*/ 148 h 177"/>
                <a:gd name="T24" fmla="*/ 22 w 189"/>
                <a:gd name="T25" fmla="*/ 152 h 177"/>
                <a:gd name="T26" fmla="*/ 61 w 189"/>
                <a:gd name="T27" fmla="*/ 147 h 177"/>
                <a:gd name="T28" fmla="*/ 61 w 189"/>
                <a:gd name="T29" fmla="*/ 147 h 177"/>
                <a:gd name="T30" fmla="*/ 55 w 189"/>
                <a:gd name="T31" fmla="*/ 150 h 177"/>
                <a:gd name="T32" fmla="*/ 27 w 189"/>
                <a:gd name="T33" fmla="*/ 144 h 177"/>
                <a:gd name="T34" fmla="*/ 29 w 189"/>
                <a:gd name="T35" fmla="*/ 144 h 177"/>
                <a:gd name="T36" fmla="*/ 62 w 189"/>
                <a:gd name="T37" fmla="*/ 145 h 177"/>
                <a:gd name="T38" fmla="*/ 86 w 189"/>
                <a:gd name="T39" fmla="*/ 133 h 177"/>
                <a:gd name="T40" fmla="*/ 31 w 189"/>
                <a:gd name="T41" fmla="*/ 142 h 177"/>
                <a:gd name="T42" fmla="*/ 95 w 189"/>
                <a:gd name="T43" fmla="*/ 129 h 177"/>
                <a:gd name="T44" fmla="*/ 98 w 189"/>
                <a:gd name="T45" fmla="*/ 130 h 177"/>
                <a:gd name="T46" fmla="*/ 39 w 189"/>
                <a:gd name="T47" fmla="*/ 129 h 177"/>
                <a:gd name="T48" fmla="*/ 43 w 189"/>
                <a:gd name="T49" fmla="*/ 124 h 177"/>
                <a:gd name="T50" fmla="*/ 46 w 189"/>
                <a:gd name="T51" fmla="*/ 123 h 177"/>
                <a:gd name="T52" fmla="*/ 112 w 189"/>
                <a:gd name="T53" fmla="*/ 121 h 177"/>
                <a:gd name="T54" fmla="*/ 113 w 189"/>
                <a:gd name="T55" fmla="*/ 123 h 177"/>
                <a:gd name="T56" fmla="*/ 113 w 189"/>
                <a:gd name="T57" fmla="*/ 120 h 177"/>
                <a:gd name="T58" fmla="*/ 117 w 189"/>
                <a:gd name="T59" fmla="*/ 119 h 177"/>
                <a:gd name="T60" fmla="*/ 123 w 189"/>
                <a:gd name="T61" fmla="*/ 118 h 177"/>
                <a:gd name="T62" fmla="*/ 58 w 189"/>
                <a:gd name="T63" fmla="*/ 106 h 177"/>
                <a:gd name="T64" fmla="*/ 60 w 189"/>
                <a:gd name="T65" fmla="*/ 107 h 177"/>
                <a:gd name="T66" fmla="*/ 61 w 189"/>
                <a:gd name="T67" fmla="*/ 102 h 177"/>
                <a:gd name="T68" fmla="*/ 64 w 189"/>
                <a:gd name="T69" fmla="*/ 102 h 177"/>
                <a:gd name="T70" fmla="*/ 145 w 189"/>
                <a:gd name="T71" fmla="*/ 107 h 177"/>
                <a:gd name="T72" fmla="*/ 75 w 189"/>
                <a:gd name="T73" fmla="*/ 89 h 177"/>
                <a:gd name="T74" fmla="*/ 65 w 189"/>
                <a:gd name="T75" fmla="*/ 100 h 177"/>
                <a:gd name="T76" fmla="*/ 187 w 189"/>
                <a:gd name="T77" fmla="*/ 85 h 177"/>
                <a:gd name="T78" fmla="*/ 183 w 189"/>
                <a:gd name="T79" fmla="*/ 87 h 177"/>
                <a:gd name="T80" fmla="*/ 182 w 189"/>
                <a:gd name="T81" fmla="*/ 90 h 177"/>
                <a:gd name="T82" fmla="*/ 189 w 189"/>
                <a:gd name="T83" fmla="*/ 86 h 177"/>
                <a:gd name="T84" fmla="*/ 187 w 189"/>
                <a:gd name="T85" fmla="*/ 80 h 177"/>
                <a:gd name="T86" fmla="*/ 186 w 189"/>
                <a:gd name="T87" fmla="*/ 83 h 177"/>
                <a:gd name="T88" fmla="*/ 187 w 189"/>
                <a:gd name="T89" fmla="*/ 80 h 177"/>
                <a:gd name="T90" fmla="*/ 185 w 189"/>
                <a:gd name="T91" fmla="*/ 79 h 177"/>
                <a:gd name="T92" fmla="*/ 180 w 189"/>
                <a:gd name="T93" fmla="*/ 58 h 177"/>
                <a:gd name="T94" fmla="*/ 178 w 189"/>
                <a:gd name="T95" fmla="*/ 58 h 177"/>
                <a:gd name="T96" fmla="*/ 117 w 189"/>
                <a:gd name="T97" fmla="*/ 35 h 177"/>
                <a:gd name="T98" fmla="*/ 113 w 189"/>
                <a:gd name="T99" fmla="*/ 42 h 177"/>
                <a:gd name="T100" fmla="*/ 128 w 189"/>
                <a:gd name="T101" fmla="*/ 20 h 177"/>
                <a:gd name="T102" fmla="*/ 131 w 189"/>
                <a:gd name="T103" fmla="*/ 20 h 177"/>
                <a:gd name="T104" fmla="*/ 175 w 189"/>
                <a:gd name="T105" fmla="*/ 50 h 177"/>
                <a:gd name="T106" fmla="*/ 160 w 189"/>
                <a:gd name="T107" fmla="*/ 1 h 177"/>
                <a:gd name="T108" fmla="*/ 165 w 189"/>
                <a:gd name="T109" fmla="*/ 16 h 177"/>
                <a:gd name="T110" fmla="*/ 130 w 189"/>
                <a:gd name="T111" fmla="*/ 18 h 177"/>
                <a:gd name="T112" fmla="*/ 145 w 189"/>
                <a:gd name="T113" fmla="*/ 0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89" h="177">
                  <a:moveTo>
                    <a:pt x="3" y="173"/>
                  </a:moveTo>
                  <a:cubicBezTo>
                    <a:pt x="0" y="177"/>
                    <a:pt x="0" y="177"/>
                    <a:pt x="0" y="177"/>
                  </a:cubicBezTo>
                  <a:cubicBezTo>
                    <a:pt x="5" y="174"/>
                    <a:pt x="5" y="174"/>
                    <a:pt x="5" y="174"/>
                  </a:cubicBezTo>
                  <a:cubicBezTo>
                    <a:pt x="3" y="173"/>
                    <a:pt x="3" y="173"/>
                    <a:pt x="3" y="173"/>
                  </a:cubicBezTo>
                  <a:moveTo>
                    <a:pt x="26" y="162"/>
                  </a:moveTo>
                  <a:cubicBezTo>
                    <a:pt x="26" y="162"/>
                    <a:pt x="26" y="162"/>
                    <a:pt x="26" y="162"/>
                  </a:cubicBezTo>
                  <a:cubicBezTo>
                    <a:pt x="26" y="164"/>
                    <a:pt x="26" y="164"/>
                    <a:pt x="26" y="164"/>
                  </a:cubicBezTo>
                  <a:cubicBezTo>
                    <a:pt x="27" y="163"/>
                    <a:pt x="27" y="163"/>
                    <a:pt x="27" y="163"/>
                  </a:cubicBezTo>
                  <a:cubicBezTo>
                    <a:pt x="26" y="162"/>
                    <a:pt x="26" y="162"/>
                    <a:pt x="26" y="162"/>
                  </a:cubicBezTo>
                  <a:moveTo>
                    <a:pt x="41" y="155"/>
                  </a:moveTo>
                  <a:cubicBezTo>
                    <a:pt x="28" y="161"/>
                    <a:pt x="28" y="161"/>
                    <a:pt x="28" y="161"/>
                  </a:cubicBezTo>
                  <a:cubicBezTo>
                    <a:pt x="29" y="163"/>
                    <a:pt x="29" y="163"/>
                    <a:pt x="29" y="163"/>
                  </a:cubicBezTo>
                  <a:cubicBezTo>
                    <a:pt x="41" y="157"/>
                    <a:pt x="41" y="157"/>
                    <a:pt x="41" y="157"/>
                  </a:cubicBezTo>
                  <a:cubicBezTo>
                    <a:pt x="41" y="155"/>
                    <a:pt x="41" y="155"/>
                    <a:pt x="41" y="155"/>
                  </a:cubicBezTo>
                  <a:moveTo>
                    <a:pt x="21" y="154"/>
                  </a:moveTo>
                  <a:cubicBezTo>
                    <a:pt x="18" y="154"/>
                    <a:pt x="18" y="154"/>
                    <a:pt x="18" y="154"/>
                  </a:cubicBezTo>
                  <a:cubicBezTo>
                    <a:pt x="5" y="170"/>
                    <a:pt x="5" y="170"/>
                    <a:pt x="5" y="170"/>
                  </a:cubicBezTo>
                  <a:cubicBezTo>
                    <a:pt x="4" y="171"/>
                    <a:pt x="4" y="171"/>
                    <a:pt x="4" y="171"/>
                  </a:cubicBezTo>
                  <a:cubicBezTo>
                    <a:pt x="7" y="173"/>
                    <a:pt x="7" y="173"/>
                    <a:pt x="7" y="173"/>
                  </a:cubicBezTo>
                  <a:cubicBezTo>
                    <a:pt x="7" y="173"/>
                    <a:pt x="7" y="173"/>
                    <a:pt x="7" y="173"/>
                  </a:cubicBezTo>
                  <a:cubicBezTo>
                    <a:pt x="24" y="165"/>
                    <a:pt x="24" y="165"/>
                    <a:pt x="24" y="165"/>
                  </a:cubicBezTo>
                  <a:cubicBezTo>
                    <a:pt x="24" y="163"/>
                    <a:pt x="24" y="163"/>
                    <a:pt x="24" y="163"/>
                  </a:cubicBezTo>
                  <a:cubicBezTo>
                    <a:pt x="7" y="171"/>
                    <a:pt x="7" y="171"/>
                    <a:pt x="7" y="171"/>
                  </a:cubicBezTo>
                  <a:cubicBezTo>
                    <a:pt x="21" y="154"/>
                    <a:pt x="21" y="154"/>
                    <a:pt x="21" y="154"/>
                  </a:cubicBezTo>
                  <a:cubicBezTo>
                    <a:pt x="21" y="154"/>
                    <a:pt x="21" y="154"/>
                    <a:pt x="21" y="154"/>
                  </a:cubicBezTo>
                  <a:moveTo>
                    <a:pt x="46" y="153"/>
                  </a:moveTo>
                  <a:cubicBezTo>
                    <a:pt x="46" y="153"/>
                    <a:pt x="46" y="153"/>
                    <a:pt x="46" y="153"/>
                  </a:cubicBezTo>
                  <a:cubicBezTo>
                    <a:pt x="42" y="154"/>
                    <a:pt x="42" y="154"/>
                    <a:pt x="42" y="154"/>
                  </a:cubicBezTo>
                  <a:cubicBezTo>
                    <a:pt x="43" y="156"/>
                    <a:pt x="43" y="156"/>
                    <a:pt x="43" y="156"/>
                  </a:cubicBezTo>
                  <a:cubicBezTo>
                    <a:pt x="47" y="154"/>
                    <a:pt x="47" y="154"/>
                    <a:pt x="47" y="154"/>
                  </a:cubicBezTo>
                  <a:cubicBezTo>
                    <a:pt x="46" y="153"/>
                    <a:pt x="46" y="153"/>
                    <a:pt x="46" y="153"/>
                  </a:cubicBezTo>
                  <a:moveTo>
                    <a:pt x="51" y="152"/>
                  </a:moveTo>
                  <a:cubicBezTo>
                    <a:pt x="48" y="152"/>
                    <a:pt x="48" y="152"/>
                    <a:pt x="48" y="152"/>
                  </a:cubicBezTo>
                  <a:cubicBezTo>
                    <a:pt x="48" y="153"/>
                    <a:pt x="48" y="153"/>
                    <a:pt x="48" y="153"/>
                  </a:cubicBezTo>
                  <a:cubicBezTo>
                    <a:pt x="51" y="152"/>
                    <a:pt x="51" y="152"/>
                    <a:pt x="51" y="152"/>
                  </a:cubicBezTo>
                  <a:moveTo>
                    <a:pt x="23" y="148"/>
                  </a:moveTo>
                  <a:cubicBezTo>
                    <a:pt x="21" y="151"/>
                    <a:pt x="21" y="151"/>
                    <a:pt x="21" y="151"/>
                  </a:cubicBezTo>
                  <a:cubicBezTo>
                    <a:pt x="22" y="152"/>
                    <a:pt x="22" y="152"/>
                    <a:pt x="22" y="152"/>
                  </a:cubicBezTo>
                  <a:cubicBezTo>
                    <a:pt x="22" y="152"/>
                    <a:pt x="22" y="152"/>
                    <a:pt x="22" y="152"/>
                  </a:cubicBezTo>
                  <a:cubicBezTo>
                    <a:pt x="23" y="151"/>
                    <a:pt x="23" y="151"/>
                    <a:pt x="23" y="151"/>
                  </a:cubicBezTo>
                  <a:cubicBezTo>
                    <a:pt x="23" y="148"/>
                    <a:pt x="23" y="148"/>
                    <a:pt x="23" y="148"/>
                  </a:cubicBezTo>
                  <a:moveTo>
                    <a:pt x="61" y="147"/>
                  </a:moveTo>
                  <a:cubicBezTo>
                    <a:pt x="60" y="148"/>
                    <a:pt x="60" y="148"/>
                    <a:pt x="60" y="148"/>
                  </a:cubicBezTo>
                  <a:cubicBezTo>
                    <a:pt x="62" y="147"/>
                    <a:pt x="62" y="147"/>
                    <a:pt x="62" y="147"/>
                  </a:cubicBezTo>
                  <a:cubicBezTo>
                    <a:pt x="61" y="147"/>
                    <a:pt x="61" y="147"/>
                    <a:pt x="61" y="147"/>
                  </a:cubicBezTo>
                  <a:moveTo>
                    <a:pt x="59" y="146"/>
                  </a:moveTo>
                  <a:cubicBezTo>
                    <a:pt x="50" y="151"/>
                    <a:pt x="50" y="151"/>
                    <a:pt x="50" y="151"/>
                  </a:cubicBezTo>
                  <a:cubicBezTo>
                    <a:pt x="55" y="150"/>
                    <a:pt x="55" y="150"/>
                    <a:pt x="55" y="150"/>
                  </a:cubicBezTo>
                  <a:cubicBezTo>
                    <a:pt x="57" y="149"/>
                    <a:pt x="57" y="149"/>
                    <a:pt x="57" y="149"/>
                  </a:cubicBezTo>
                  <a:cubicBezTo>
                    <a:pt x="59" y="146"/>
                    <a:pt x="59" y="146"/>
                    <a:pt x="59" y="146"/>
                  </a:cubicBezTo>
                  <a:moveTo>
                    <a:pt x="27" y="144"/>
                  </a:moveTo>
                  <a:cubicBezTo>
                    <a:pt x="25" y="146"/>
                    <a:pt x="25" y="146"/>
                    <a:pt x="25" y="146"/>
                  </a:cubicBezTo>
                  <a:cubicBezTo>
                    <a:pt x="25" y="149"/>
                    <a:pt x="25" y="149"/>
                    <a:pt x="25" y="149"/>
                  </a:cubicBezTo>
                  <a:cubicBezTo>
                    <a:pt x="29" y="144"/>
                    <a:pt x="29" y="144"/>
                    <a:pt x="29" y="144"/>
                  </a:cubicBezTo>
                  <a:cubicBezTo>
                    <a:pt x="27" y="144"/>
                    <a:pt x="27" y="144"/>
                    <a:pt x="27" y="144"/>
                  </a:cubicBezTo>
                  <a:moveTo>
                    <a:pt x="86" y="133"/>
                  </a:moveTo>
                  <a:cubicBezTo>
                    <a:pt x="62" y="145"/>
                    <a:pt x="62" y="145"/>
                    <a:pt x="62" y="145"/>
                  </a:cubicBezTo>
                  <a:cubicBezTo>
                    <a:pt x="66" y="145"/>
                    <a:pt x="66" y="145"/>
                    <a:pt x="66" y="145"/>
                  </a:cubicBezTo>
                  <a:cubicBezTo>
                    <a:pt x="89" y="134"/>
                    <a:pt x="89" y="134"/>
                    <a:pt x="89" y="134"/>
                  </a:cubicBezTo>
                  <a:cubicBezTo>
                    <a:pt x="86" y="133"/>
                    <a:pt x="86" y="133"/>
                    <a:pt x="86" y="133"/>
                  </a:cubicBezTo>
                  <a:moveTo>
                    <a:pt x="37" y="131"/>
                  </a:moveTo>
                  <a:cubicBezTo>
                    <a:pt x="29" y="142"/>
                    <a:pt x="29" y="142"/>
                    <a:pt x="29" y="142"/>
                  </a:cubicBezTo>
                  <a:cubicBezTo>
                    <a:pt x="31" y="142"/>
                    <a:pt x="31" y="142"/>
                    <a:pt x="31" y="142"/>
                  </a:cubicBezTo>
                  <a:cubicBezTo>
                    <a:pt x="38" y="134"/>
                    <a:pt x="38" y="134"/>
                    <a:pt x="38" y="134"/>
                  </a:cubicBezTo>
                  <a:cubicBezTo>
                    <a:pt x="37" y="131"/>
                    <a:pt x="37" y="131"/>
                    <a:pt x="37" y="131"/>
                  </a:cubicBezTo>
                  <a:moveTo>
                    <a:pt x="95" y="129"/>
                  </a:moveTo>
                  <a:cubicBezTo>
                    <a:pt x="89" y="132"/>
                    <a:pt x="89" y="132"/>
                    <a:pt x="89" y="132"/>
                  </a:cubicBezTo>
                  <a:cubicBezTo>
                    <a:pt x="92" y="133"/>
                    <a:pt x="92" y="133"/>
                    <a:pt x="92" y="133"/>
                  </a:cubicBezTo>
                  <a:cubicBezTo>
                    <a:pt x="98" y="130"/>
                    <a:pt x="98" y="130"/>
                    <a:pt x="98" y="130"/>
                  </a:cubicBezTo>
                  <a:cubicBezTo>
                    <a:pt x="95" y="129"/>
                    <a:pt x="95" y="129"/>
                    <a:pt x="95" y="129"/>
                  </a:cubicBezTo>
                  <a:moveTo>
                    <a:pt x="43" y="124"/>
                  </a:moveTo>
                  <a:cubicBezTo>
                    <a:pt x="39" y="129"/>
                    <a:pt x="39" y="129"/>
                    <a:pt x="39" y="129"/>
                  </a:cubicBezTo>
                  <a:cubicBezTo>
                    <a:pt x="40" y="131"/>
                    <a:pt x="40" y="131"/>
                    <a:pt x="40" y="131"/>
                  </a:cubicBezTo>
                  <a:cubicBezTo>
                    <a:pt x="45" y="125"/>
                    <a:pt x="45" y="125"/>
                    <a:pt x="45" y="125"/>
                  </a:cubicBezTo>
                  <a:cubicBezTo>
                    <a:pt x="43" y="124"/>
                    <a:pt x="43" y="124"/>
                    <a:pt x="43" y="124"/>
                  </a:cubicBezTo>
                  <a:moveTo>
                    <a:pt x="45" y="122"/>
                  </a:moveTo>
                  <a:cubicBezTo>
                    <a:pt x="44" y="123"/>
                    <a:pt x="44" y="123"/>
                    <a:pt x="44" y="123"/>
                  </a:cubicBezTo>
                  <a:cubicBezTo>
                    <a:pt x="46" y="123"/>
                    <a:pt x="46" y="123"/>
                    <a:pt x="46" y="123"/>
                  </a:cubicBezTo>
                  <a:cubicBezTo>
                    <a:pt x="47" y="123"/>
                    <a:pt x="47" y="123"/>
                    <a:pt x="47" y="123"/>
                  </a:cubicBezTo>
                  <a:cubicBezTo>
                    <a:pt x="45" y="122"/>
                    <a:pt x="45" y="122"/>
                    <a:pt x="45" y="122"/>
                  </a:cubicBezTo>
                  <a:moveTo>
                    <a:pt x="112" y="121"/>
                  </a:moveTo>
                  <a:cubicBezTo>
                    <a:pt x="97" y="128"/>
                    <a:pt x="97" y="128"/>
                    <a:pt x="97" y="128"/>
                  </a:cubicBezTo>
                  <a:cubicBezTo>
                    <a:pt x="101" y="128"/>
                    <a:pt x="101" y="128"/>
                    <a:pt x="101" y="128"/>
                  </a:cubicBezTo>
                  <a:cubicBezTo>
                    <a:pt x="113" y="123"/>
                    <a:pt x="113" y="123"/>
                    <a:pt x="113" y="123"/>
                  </a:cubicBezTo>
                  <a:cubicBezTo>
                    <a:pt x="112" y="121"/>
                    <a:pt x="112" y="121"/>
                    <a:pt x="112" y="121"/>
                  </a:cubicBezTo>
                  <a:moveTo>
                    <a:pt x="117" y="119"/>
                  </a:moveTo>
                  <a:cubicBezTo>
                    <a:pt x="113" y="120"/>
                    <a:pt x="113" y="120"/>
                    <a:pt x="113" y="120"/>
                  </a:cubicBezTo>
                  <a:cubicBezTo>
                    <a:pt x="114" y="122"/>
                    <a:pt x="114" y="122"/>
                    <a:pt x="114" y="122"/>
                  </a:cubicBezTo>
                  <a:cubicBezTo>
                    <a:pt x="120" y="119"/>
                    <a:pt x="120" y="119"/>
                    <a:pt x="120" y="119"/>
                  </a:cubicBezTo>
                  <a:cubicBezTo>
                    <a:pt x="117" y="119"/>
                    <a:pt x="117" y="119"/>
                    <a:pt x="117" y="119"/>
                  </a:cubicBezTo>
                  <a:moveTo>
                    <a:pt x="141" y="107"/>
                  </a:moveTo>
                  <a:cubicBezTo>
                    <a:pt x="120" y="117"/>
                    <a:pt x="120" y="117"/>
                    <a:pt x="120" y="117"/>
                  </a:cubicBezTo>
                  <a:cubicBezTo>
                    <a:pt x="123" y="118"/>
                    <a:pt x="123" y="118"/>
                    <a:pt x="123" y="118"/>
                  </a:cubicBezTo>
                  <a:cubicBezTo>
                    <a:pt x="143" y="108"/>
                    <a:pt x="143" y="108"/>
                    <a:pt x="143" y="108"/>
                  </a:cubicBezTo>
                  <a:cubicBezTo>
                    <a:pt x="141" y="107"/>
                    <a:pt x="141" y="107"/>
                    <a:pt x="141" y="107"/>
                  </a:cubicBezTo>
                  <a:moveTo>
                    <a:pt x="58" y="106"/>
                  </a:moveTo>
                  <a:cubicBezTo>
                    <a:pt x="46" y="121"/>
                    <a:pt x="46" y="121"/>
                    <a:pt x="46" y="121"/>
                  </a:cubicBezTo>
                  <a:cubicBezTo>
                    <a:pt x="48" y="121"/>
                    <a:pt x="48" y="121"/>
                    <a:pt x="48" y="121"/>
                  </a:cubicBezTo>
                  <a:cubicBezTo>
                    <a:pt x="60" y="107"/>
                    <a:pt x="60" y="107"/>
                    <a:pt x="60" y="107"/>
                  </a:cubicBezTo>
                  <a:cubicBezTo>
                    <a:pt x="58" y="106"/>
                    <a:pt x="58" y="106"/>
                    <a:pt x="58" y="106"/>
                  </a:cubicBezTo>
                  <a:moveTo>
                    <a:pt x="64" y="102"/>
                  </a:moveTo>
                  <a:cubicBezTo>
                    <a:pt x="61" y="102"/>
                    <a:pt x="61" y="102"/>
                    <a:pt x="61" y="102"/>
                  </a:cubicBezTo>
                  <a:cubicBezTo>
                    <a:pt x="59" y="105"/>
                    <a:pt x="59" y="105"/>
                    <a:pt x="59" y="105"/>
                  </a:cubicBezTo>
                  <a:cubicBezTo>
                    <a:pt x="61" y="105"/>
                    <a:pt x="61" y="105"/>
                    <a:pt x="61" y="105"/>
                  </a:cubicBezTo>
                  <a:cubicBezTo>
                    <a:pt x="64" y="102"/>
                    <a:pt x="64" y="102"/>
                    <a:pt x="64" y="102"/>
                  </a:cubicBezTo>
                  <a:moveTo>
                    <a:pt x="165" y="96"/>
                  </a:moveTo>
                  <a:cubicBezTo>
                    <a:pt x="143" y="106"/>
                    <a:pt x="143" y="106"/>
                    <a:pt x="143" y="106"/>
                  </a:cubicBezTo>
                  <a:cubicBezTo>
                    <a:pt x="145" y="107"/>
                    <a:pt x="145" y="107"/>
                    <a:pt x="145" y="107"/>
                  </a:cubicBezTo>
                  <a:cubicBezTo>
                    <a:pt x="164" y="98"/>
                    <a:pt x="164" y="98"/>
                    <a:pt x="164" y="98"/>
                  </a:cubicBezTo>
                  <a:cubicBezTo>
                    <a:pt x="165" y="96"/>
                    <a:pt x="165" y="96"/>
                    <a:pt x="165" y="96"/>
                  </a:cubicBezTo>
                  <a:moveTo>
                    <a:pt x="75" y="89"/>
                  </a:moveTo>
                  <a:cubicBezTo>
                    <a:pt x="72" y="89"/>
                    <a:pt x="72" y="89"/>
                    <a:pt x="72" y="89"/>
                  </a:cubicBezTo>
                  <a:cubicBezTo>
                    <a:pt x="63" y="100"/>
                    <a:pt x="63" y="100"/>
                    <a:pt x="63" y="100"/>
                  </a:cubicBezTo>
                  <a:cubicBezTo>
                    <a:pt x="65" y="100"/>
                    <a:pt x="65" y="100"/>
                    <a:pt x="65" y="100"/>
                  </a:cubicBezTo>
                  <a:cubicBezTo>
                    <a:pt x="75" y="89"/>
                    <a:pt x="75" y="89"/>
                    <a:pt x="75" y="89"/>
                  </a:cubicBezTo>
                  <a:moveTo>
                    <a:pt x="189" y="84"/>
                  </a:moveTo>
                  <a:cubicBezTo>
                    <a:pt x="187" y="85"/>
                    <a:pt x="187" y="85"/>
                    <a:pt x="187" y="85"/>
                  </a:cubicBezTo>
                  <a:cubicBezTo>
                    <a:pt x="187" y="85"/>
                    <a:pt x="187" y="85"/>
                    <a:pt x="187" y="85"/>
                  </a:cubicBezTo>
                  <a:cubicBezTo>
                    <a:pt x="185" y="86"/>
                    <a:pt x="185" y="86"/>
                    <a:pt x="185" y="86"/>
                  </a:cubicBezTo>
                  <a:cubicBezTo>
                    <a:pt x="183" y="87"/>
                    <a:pt x="183" y="87"/>
                    <a:pt x="183" y="87"/>
                  </a:cubicBezTo>
                  <a:cubicBezTo>
                    <a:pt x="167" y="95"/>
                    <a:pt x="167" y="95"/>
                    <a:pt x="167" y="95"/>
                  </a:cubicBezTo>
                  <a:cubicBezTo>
                    <a:pt x="167" y="97"/>
                    <a:pt x="167" y="97"/>
                    <a:pt x="167" y="97"/>
                  </a:cubicBezTo>
                  <a:cubicBezTo>
                    <a:pt x="182" y="90"/>
                    <a:pt x="182" y="90"/>
                    <a:pt x="182" y="90"/>
                  </a:cubicBezTo>
                  <a:cubicBezTo>
                    <a:pt x="184" y="89"/>
                    <a:pt x="184" y="89"/>
                    <a:pt x="184" y="89"/>
                  </a:cubicBezTo>
                  <a:cubicBezTo>
                    <a:pt x="188" y="87"/>
                    <a:pt x="188" y="87"/>
                    <a:pt x="188" y="87"/>
                  </a:cubicBezTo>
                  <a:cubicBezTo>
                    <a:pt x="189" y="86"/>
                    <a:pt x="189" y="86"/>
                    <a:pt x="189" y="86"/>
                  </a:cubicBezTo>
                  <a:cubicBezTo>
                    <a:pt x="189" y="85"/>
                    <a:pt x="189" y="85"/>
                    <a:pt x="189" y="85"/>
                  </a:cubicBezTo>
                  <a:cubicBezTo>
                    <a:pt x="189" y="84"/>
                    <a:pt x="189" y="84"/>
                    <a:pt x="189" y="84"/>
                  </a:cubicBezTo>
                  <a:moveTo>
                    <a:pt x="187" y="80"/>
                  </a:moveTo>
                  <a:cubicBezTo>
                    <a:pt x="185" y="80"/>
                    <a:pt x="185" y="80"/>
                    <a:pt x="185" y="80"/>
                  </a:cubicBezTo>
                  <a:cubicBezTo>
                    <a:pt x="186" y="83"/>
                    <a:pt x="186" y="83"/>
                    <a:pt x="186" y="83"/>
                  </a:cubicBezTo>
                  <a:cubicBezTo>
                    <a:pt x="186" y="83"/>
                    <a:pt x="186" y="83"/>
                    <a:pt x="186" y="83"/>
                  </a:cubicBezTo>
                  <a:cubicBezTo>
                    <a:pt x="188" y="83"/>
                    <a:pt x="188" y="83"/>
                    <a:pt x="188" y="83"/>
                  </a:cubicBezTo>
                  <a:cubicBezTo>
                    <a:pt x="187" y="80"/>
                    <a:pt x="187" y="80"/>
                    <a:pt x="187" y="80"/>
                  </a:cubicBezTo>
                  <a:cubicBezTo>
                    <a:pt x="187" y="80"/>
                    <a:pt x="187" y="80"/>
                    <a:pt x="187" y="80"/>
                  </a:cubicBezTo>
                  <a:moveTo>
                    <a:pt x="180" y="58"/>
                  </a:moveTo>
                  <a:cubicBezTo>
                    <a:pt x="179" y="61"/>
                    <a:pt x="179" y="61"/>
                    <a:pt x="179" y="61"/>
                  </a:cubicBezTo>
                  <a:cubicBezTo>
                    <a:pt x="185" y="79"/>
                    <a:pt x="185" y="79"/>
                    <a:pt x="185" y="79"/>
                  </a:cubicBezTo>
                  <a:cubicBezTo>
                    <a:pt x="187" y="79"/>
                    <a:pt x="187" y="79"/>
                    <a:pt x="187" y="79"/>
                  </a:cubicBezTo>
                  <a:cubicBezTo>
                    <a:pt x="186" y="78"/>
                    <a:pt x="186" y="78"/>
                    <a:pt x="186" y="78"/>
                  </a:cubicBezTo>
                  <a:cubicBezTo>
                    <a:pt x="180" y="58"/>
                    <a:pt x="180" y="58"/>
                    <a:pt x="180" y="58"/>
                  </a:cubicBezTo>
                  <a:moveTo>
                    <a:pt x="177" y="50"/>
                  </a:moveTo>
                  <a:cubicBezTo>
                    <a:pt x="176" y="54"/>
                    <a:pt x="176" y="54"/>
                    <a:pt x="176" y="54"/>
                  </a:cubicBezTo>
                  <a:cubicBezTo>
                    <a:pt x="178" y="58"/>
                    <a:pt x="178" y="58"/>
                    <a:pt x="178" y="58"/>
                  </a:cubicBezTo>
                  <a:cubicBezTo>
                    <a:pt x="179" y="55"/>
                    <a:pt x="179" y="55"/>
                    <a:pt x="179" y="55"/>
                  </a:cubicBezTo>
                  <a:cubicBezTo>
                    <a:pt x="177" y="50"/>
                    <a:pt x="177" y="50"/>
                    <a:pt x="177" y="50"/>
                  </a:cubicBezTo>
                  <a:moveTo>
                    <a:pt x="117" y="35"/>
                  </a:moveTo>
                  <a:cubicBezTo>
                    <a:pt x="74" y="87"/>
                    <a:pt x="74" y="87"/>
                    <a:pt x="74" y="87"/>
                  </a:cubicBezTo>
                  <a:cubicBezTo>
                    <a:pt x="76" y="87"/>
                    <a:pt x="76" y="87"/>
                    <a:pt x="76" y="87"/>
                  </a:cubicBezTo>
                  <a:cubicBezTo>
                    <a:pt x="113" y="42"/>
                    <a:pt x="113" y="42"/>
                    <a:pt x="113" y="42"/>
                  </a:cubicBezTo>
                  <a:cubicBezTo>
                    <a:pt x="117" y="35"/>
                    <a:pt x="117" y="35"/>
                    <a:pt x="117" y="35"/>
                  </a:cubicBezTo>
                  <a:moveTo>
                    <a:pt x="131" y="20"/>
                  </a:moveTo>
                  <a:cubicBezTo>
                    <a:pt x="128" y="20"/>
                    <a:pt x="128" y="20"/>
                    <a:pt x="128" y="20"/>
                  </a:cubicBezTo>
                  <a:cubicBezTo>
                    <a:pt x="122" y="28"/>
                    <a:pt x="122" y="28"/>
                    <a:pt x="122" y="28"/>
                  </a:cubicBezTo>
                  <a:cubicBezTo>
                    <a:pt x="118" y="36"/>
                    <a:pt x="118" y="36"/>
                    <a:pt x="118" y="36"/>
                  </a:cubicBezTo>
                  <a:cubicBezTo>
                    <a:pt x="131" y="20"/>
                    <a:pt x="131" y="20"/>
                    <a:pt x="131" y="20"/>
                  </a:cubicBezTo>
                  <a:moveTo>
                    <a:pt x="166" y="18"/>
                  </a:moveTo>
                  <a:cubicBezTo>
                    <a:pt x="164" y="18"/>
                    <a:pt x="164" y="18"/>
                    <a:pt x="164" y="18"/>
                  </a:cubicBezTo>
                  <a:cubicBezTo>
                    <a:pt x="175" y="50"/>
                    <a:pt x="175" y="50"/>
                    <a:pt x="175" y="50"/>
                  </a:cubicBezTo>
                  <a:cubicBezTo>
                    <a:pt x="176" y="47"/>
                    <a:pt x="176" y="47"/>
                    <a:pt x="176" y="47"/>
                  </a:cubicBezTo>
                  <a:cubicBezTo>
                    <a:pt x="166" y="18"/>
                    <a:pt x="166" y="18"/>
                    <a:pt x="166" y="18"/>
                  </a:cubicBezTo>
                  <a:moveTo>
                    <a:pt x="160" y="1"/>
                  </a:moveTo>
                  <a:cubicBezTo>
                    <a:pt x="160" y="1"/>
                    <a:pt x="159" y="1"/>
                    <a:pt x="158" y="1"/>
                  </a:cubicBezTo>
                  <a:cubicBezTo>
                    <a:pt x="164" y="16"/>
                    <a:pt x="164" y="16"/>
                    <a:pt x="164" y="16"/>
                  </a:cubicBezTo>
                  <a:cubicBezTo>
                    <a:pt x="165" y="16"/>
                    <a:pt x="165" y="16"/>
                    <a:pt x="165" y="16"/>
                  </a:cubicBezTo>
                  <a:cubicBezTo>
                    <a:pt x="160" y="1"/>
                    <a:pt x="160" y="1"/>
                    <a:pt x="160" y="1"/>
                  </a:cubicBezTo>
                  <a:moveTo>
                    <a:pt x="145" y="0"/>
                  </a:moveTo>
                  <a:cubicBezTo>
                    <a:pt x="130" y="18"/>
                    <a:pt x="130" y="18"/>
                    <a:pt x="130" y="18"/>
                  </a:cubicBezTo>
                  <a:cubicBezTo>
                    <a:pt x="132" y="18"/>
                    <a:pt x="132" y="18"/>
                    <a:pt x="132" y="18"/>
                  </a:cubicBezTo>
                  <a:cubicBezTo>
                    <a:pt x="147" y="1"/>
                    <a:pt x="147" y="1"/>
                    <a:pt x="147" y="1"/>
                  </a:cubicBezTo>
                  <a:cubicBezTo>
                    <a:pt x="146" y="0"/>
                    <a:pt x="146" y="0"/>
                    <a:pt x="145"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27" name="Freeform 7"/>
            <p:cNvSpPr>
              <a:spLocks noEditPoints="1"/>
            </p:cNvSpPr>
            <p:nvPr/>
          </p:nvSpPr>
          <p:spPr bwMode="auto">
            <a:xfrm>
              <a:off x="9518763" y="2618502"/>
              <a:ext cx="1100281" cy="1221450"/>
            </a:xfrm>
            <a:custGeom>
              <a:avLst/>
              <a:gdLst>
                <a:gd name="T0" fmla="*/ 103 w 260"/>
                <a:gd name="T1" fmla="*/ 311 h 316"/>
                <a:gd name="T2" fmla="*/ 105 w 260"/>
                <a:gd name="T3" fmla="*/ 311 h 316"/>
                <a:gd name="T4" fmla="*/ 132 w 260"/>
                <a:gd name="T5" fmla="*/ 307 h 316"/>
                <a:gd name="T6" fmla="*/ 208 w 260"/>
                <a:gd name="T7" fmla="*/ 303 h 316"/>
                <a:gd name="T8" fmla="*/ 208 w 260"/>
                <a:gd name="T9" fmla="*/ 304 h 316"/>
                <a:gd name="T10" fmla="*/ 209 w 260"/>
                <a:gd name="T11" fmla="*/ 304 h 316"/>
                <a:gd name="T12" fmla="*/ 212 w 260"/>
                <a:gd name="T13" fmla="*/ 304 h 316"/>
                <a:gd name="T14" fmla="*/ 222 w 260"/>
                <a:gd name="T15" fmla="*/ 302 h 316"/>
                <a:gd name="T16" fmla="*/ 249 w 260"/>
                <a:gd name="T17" fmla="*/ 284 h 316"/>
                <a:gd name="T18" fmla="*/ 227 w 260"/>
                <a:gd name="T19" fmla="*/ 303 h 316"/>
                <a:gd name="T20" fmla="*/ 249 w 260"/>
                <a:gd name="T21" fmla="*/ 284 h 316"/>
                <a:gd name="T22" fmla="*/ 248 w 260"/>
                <a:gd name="T23" fmla="*/ 282 h 316"/>
                <a:gd name="T24" fmla="*/ 234 w 260"/>
                <a:gd name="T25" fmla="*/ 261 h 316"/>
                <a:gd name="T26" fmla="*/ 235 w 260"/>
                <a:gd name="T27" fmla="*/ 264 h 316"/>
                <a:gd name="T28" fmla="*/ 13 w 260"/>
                <a:gd name="T29" fmla="*/ 256 h 316"/>
                <a:gd name="T30" fmla="*/ 13 w 260"/>
                <a:gd name="T31" fmla="*/ 256 h 316"/>
                <a:gd name="T32" fmla="*/ 234 w 260"/>
                <a:gd name="T33" fmla="*/ 259 h 316"/>
                <a:gd name="T34" fmla="*/ 11 w 260"/>
                <a:gd name="T35" fmla="*/ 254 h 316"/>
                <a:gd name="T36" fmla="*/ 18 w 260"/>
                <a:gd name="T37" fmla="*/ 223 h 316"/>
                <a:gd name="T38" fmla="*/ 19 w 260"/>
                <a:gd name="T39" fmla="*/ 226 h 316"/>
                <a:gd name="T40" fmla="*/ 18 w 260"/>
                <a:gd name="T41" fmla="*/ 221 h 316"/>
                <a:gd name="T42" fmla="*/ 203 w 260"/>
                <a:gd name="T43" fmla="*/ 207 h 316"/>
                <a:gd name="T44" fmla="*/ 203 w 260"/>
                <a:gd name="T45" fmla="*/ 207 h 316"/>
                <a:gd name="T46" fmla="*/ 24 w 260"/>
                <a:gd name="T47" fmla="*/ 206 h 316"/>
                <a:gd name="T48" fmla="*/ 202 w 260"/>
                <a:gd name="T49" fmla="*/ 205 h 316"/>
                <a:gd name="T50" fmla="*/ 22 w 260"/>
                <a:gd name="T51" fmla="*/ 204 h 316"/>
                <a:gd name="T52" fmla="*/ 27 w 260"/>
                <a:gd name="T53" fmla="*/ 191 h 316"/>
                <a:gd name="T54" fmla="*/ 27 w 260"/>
                <a:gd name="T55" fmla="*/ 192 h 316"/>
                <a:gd name="T56" fmla="*/ 27 w 260"/>
                <a:gd name="T57" fmla="*/ 188 h 316"/>
                <a:gd name="T58" fmla="*/ 200 w 260"/>
                <a:gd name="T59" fmla="*/ 205 h 316"/>
                <a:gd name="T60" fmla="*/ 176 w 260"/>
                <a:gd name="T61" fmla="*/ 166 h 316"/>
                <a:gd name="T62" fmla="*/ 34 w 260"/>
                <a:gd name="T63" fmla="*/ 160 h 316"/>
                <a:gd name="T64" fmla="*/ 33 w 260"/>
                <a:gd name="T65" fmla="*/ 165 h 316"/>
                <a:gd name="T66" fmla="*/ 33 w 260"/>
                <a:gd name="T67" fmla="*/ 156 h 316"/>
                <a:gd name="T68" fmla="*/ 169 w 260"/>
                <a:gd name="T69" fmla="*/ 155 h 316"/>
                <a:gd name="T70" fmla="*/ 36 w 260"/>
                <a:gd name="T71" fmla="*/ 149 h 316"/>
                <a:gd name="T72" fmla="*/ 36 w 260"/>
                <a:gd name="T73" fmla="*/ 149 h 316"/>
                <a:gd name="T74" fmla="*/ 170 w 260"/>
                <a:gd name="T75" fmla="*/ 152 h 316"/>
                <a:gd name="T76" fmla="*/ 165 w 260"/>
                <a:gd name="T77" fmla="*/ 147 h 316"/>
                <a:gd name="T78" fmla="*/ 144 w 260"/>
                <a:gd name="T79" fmla="*/ 112 h 316"/>
                <a:gd name="T80" fmla="*/ 141 w 260"/>
                <a:gd name="T81" fmla="*/ 104 h 316"/>
                <a:gd name="T82" fmla="*/ 141 w 260"/>
                <a:gd name="T83" fmla="*/ 104 h 316"/>
                <a:gd name="T84" fmla="*/ 140 w 260"/>
                <a:gd name="T85" fmla="*/ 102 h 316"/>
                <a:gd name="T86" fmla="*/ 42 w 260"/>
                <a:gd name="T87" fmla="*/ 115 h 316"/>
                <a:gd name="T88" fmla="*/ 37 w 260"/>
                <a:gd name="T89" fmla="*/ 145 h 316"/>
                <a:gd name="T90" fmla="*/ 90 w 260"/>
                <a:gd name="T91" fmla="*/ 23 h 316"/>
                <a:gd name="T92" fmla="*/ 90 w 260"/>
                <a:gd name="T93" fmla="*/ 23 h 316"/>
                <a:gd name="T94" fmla="*/ 68 w 260"/>
                <a:gd name="T95" fmla="*/ 5 h 316"/>
                <a:gd name="T96" fmla="*/ 68 w 260"/>
                <a:gd name="T97" fmla="*/ 3 h 316"/>
                <a:gd name="T98" fmla="*/ 76 w 260"/>
                <a:gd name="T99" fmla="*/ 1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60" h="316">
                  <a:moveTo>
                    <a:pt x="104" y="309"/>
                  </a:moveTo>
                  <a:cubicBezTo>
                    <a:pt x="10" y="314"/>
                    <a:pt x="10" y="314"/>
                    <a:pt x="10" y="314"/>
                  </a:cubicBezTo>
                  <a:cubicBezTo>
                    <a:pt x="11" y="315"/>
                    <a:pt x="11" y="315"/>
                    <a:pt x="11" y="316"/>
                  </a:cubicBezTo>
                  <a:cubicBezTo>
                    <a:pt x="103" y="311"/>
                    <a:pt x="103" y="311"/>
                    <a:pt x="103" y="311"/>
                  </a:cubicBezTo>
                  <a:cubicBezTo>
                    <a:pt x="104" y="309"/>
                    <a:pt x="104" y="309"/>
                    <a:pt x="104" y="309"/>
                  </a:cubicBezTo>
                  <a:moveTo>
                    <a:pt x="130" y="307"/>
                  </a:moveTo>
                  <a:cubicBezTo>
                    <a:pt x="106" y="309"/>
                    <a:pt x="106" y="309"/>
                    <a:pt x="106" y="309"/>
                  </a:cubicBezTo>
                  <a:cubicBezTo>
                    <a:pt x="105" y="311"/>
                    <a:pt x="105" y="311"/>
                    <a:pt x="105" y="311"/>
                  </a:cubicBezTo>
                  <a:cubicBezTo>
                    <a:pt x="129" y="309"/>
                    <a:pt x="129" y="309"/>
                    <a:pt x="129" y="309"/>
                  </a:cubicBezTo>
                  <a:cubicBezTo>
                    <a:pt x="130" y="307"/>
                    <a:pt x="130" y="307"/>
                    <a:pt x="130" y="307"/>
                  </a:cubicBezTo>
                  <a:moveTo>
                    <a:pt x="197" y="303"/>
                  </a:moveTo>
                  <a:cubicBezTo>
                    <a:pt x="132" y="307"/>
                    <a:pt x="132" y="307"/>
                    <a:pt x="132" y="307"/>
                  </a:cubicBezTo>
                  <a:cubicBezTo>
                    <a:pt x="131" y="309"/>
                    <a:pt x="131" y="309"/>
                    <a:pt x="131" y="309"/>
                  </a:cubicBezTo>
                  <a:cubicBezTo>
                    <a:pt x="196" y="305"/>
                    <a:pt x="196" y="305"/>
                    <a:pt x="196" y="305"/>
                  </a:cubicBezTo>
                  <a:cubicBezTo>
                    <a:pt x="197" y="303"/>
                    <a:pt x="197" y="303"/>
                    <a:pt x="197" y="303"/>
                  </a:cubicBezTo>
                  <a:moveTo>
                    <a:pt x="208" y="303"/>
                  </a:moveTo>
                  <a:cubicBezTo>
                    <a:pt x="199" y="303"/>
                    <a:pt x="199" y="303"/>
                    <a:pt x="199" y="303"/>
                  </a:cubicBezTo>
                  <a:cubicBezTo>
                    <a:pt x="198" y="305"/>
                    <a:pt x="198" y="305"/>
                    <a:pt x="198" y="305"/>
                  </a:cubicBezTo>
                  <a:cubicBezTo>
                    <a:pt x="207" y="305"/>
                    <a:pt x="207" y="305"/>
                    <a:pt x="207" y="305"/>
                  </a:cubicBezTo>
                  <a:cubicBezTo>
                    <a:pt x="208" y="304"/>
                    <a:pt x="208" y="304"/>
                    <a:pt x="208" y="304"/>
                  </a:cubicBezTo>
                  <a:cubicBezTo>
                    <a:pt x="208" y="303"/>
                    <a:pt x="208" y="303"/>
                    <a:pt x="208" y="303"/>
                  </a:cubicBezTo>
                  <a:moveTo>
                    <a:pt x="211" y="303"/>
                  </a:moveTo>
                  <a:cubicBezTo>
                    <a:pt x="209" y="303"/>
                    <a:pt x="209" y="303"/>
                    <a:pt x="209" y="303"/>
                  </a:cubicBezTo>
                  <a:cubicBezTo>
                    <a:pt x="209" y="304"/>
                    <a:pt x="209" y="304"/>
                    <a:pt x="209" y="304"/>
                  </a:cubicBezTo>
                  <a:cubicBezTo>
                    <a:pt x="211" y="303"/>
                    <a:pt x="211" y="303"/>
                    <a:pt x="211" y="303"/>
                  </a:cubicBezTo>
                  <a:moveTo>
                    <a:pt x="219" y="302"/>
                  </a:moveTo>
                  <a:cubicBezTo>
                    <a:pt x="215" y="302"/>
                    <a:pt x="215" y="302"/>
                    <a:pt x="215" y="302"/>
                  </a:cubicBezTo>
                  <a:cubicBezTo>
                    <a:pt x="212" y="304"/>
                    <a:pt x="212" y="304"/>
                    <a:pt x="212" y="304"/>
                  </a:cubicBezTo>
                  <a:cubicBezTo>
                    <a:pt x="221" y="304"/>
                    <a:pt x="221" y="304"/>
                    <a:pt x="221" y="304"/>
                  </a:cubicBezTo>
                  <a:cubicBezTo>
                    <a:pt x="219" y="302"/>
                    <a:pt x="219" y="302"/>
                    <a:pt x="219" y="302"/>
                  </a:cubicBezTo>
                  <a:moveTo>
                    <a:pt x="226" y="302"/>
                  </a:moveTo>
                  <a:cubicBezTo>
                    <a:pt x="222" y="302"/>
                    <a:pt x="222" y="302"/>
                    <a:pt x="222" y="302"/>
                  </a:cubicBezTo>
                  <a:cubicBezTo>
                    <a:pt x="223" y="304"/>
                    <a:pt x="223" y="304"/>
                    <a:pt x="223" y="304"/>
                  </a:cubicBezTo>
                  <a:cubicBezTo>
                    <a:pt x="226" y="304"/>
                    <a:pt x="226" y="304"/>
                    <a:pt x="226" y="304"/>
                  </a:cubicBezTo>
                  <a:cubicBezTo>
                    <a:pt x="226" y="302"/>
                    <a:pt x="226" y="302"/>
                    <a:pt x="226" y="302"/>
                  </a:cubicBezTo>
                  <a:moveTo>
                    <a:pt x="249" y="284"/>
                  </a:moveTo>
                  <a:cubicBezTo>
                    <a:pt x="248" y="285"/>
                    <a:pt x="248" y="285"/>
                    <a:pt x="248" y="285"/>
                  </a:cubicBezTo>
                  <a:cubicBezTo>
                    <a:pt x="257" y="300"/>
                    <a:pt x="257" y="300"/>
                    <a:pt x="257" y="300"/>
                  </a:cubicBezTo>
                  <a:cubicBezTo>
                    <a:pt x="228" y="302"/>
                    <a:pt x="228" y="302"/>
                    <a:pt x="228" y="302"/>
                  </a:cubicBezTo>
                  <a:cubicBezTo>
                    <a:pt x="227" y="303"/>
                    <a:pt x="227" y="303"/>
                    <a:pt x="227" y="303"/>
                  </a:cubicBezTo>
                  <a:cubicBezTo>
                    <a:pt x="257" y="302"/>
                    <a:pt x="257" y="302"/>
                    <a:pt x="257" y="302"/>
                  </a:cubicBezTo>
                  <a:cubicBezTo>
                    <a:pt x="260" y="302"/>
                    <a:pt x="260" y="302"/>
                    <a:pt x="260" y="302"/>
                  </a:cubicBezTo>
                  <a:cubicBezTo>
                    <a:pt x="259" y="299"/>
                    <a:pt x="259" y="299"/>
                    <a:pt x="259" y="299"/>
                  </a:cubicBezTo>
                  <a:cubicBezTo>
                    <a:pt x="249" y="284"/>
                    <a:pt x="249" y="284"/>
                    <a:pt x="249" y="284"/>
                  </a:cubicBezTo>
                  <a:moveTo>
                    <a:pt x="245" y="280"/>
                  </a:moveTo>
                  <a:cubicBezTo>
                    <a:pt x="247" y="283"/>
                    <a:pt x="247" y="283"/>
                    <a:pt x="247" y="283"/>
                  </a:cubicBezTo>
                  <a:cubicBezTo>
                    <a:pt x="249" y="282"/>
                    <a:pt x="249" y="282"/>
                    <a:pt x="249" y="282"/>
                  </a:cubicBezTo>
                  <a:cubicBezTo>
                    <a:pt x="248" y="282"/>
                    <a:pt x="248" y="282"/>
                    <a:pt x="248" y="282"/>
                  </a:cubicBezTo>
                  <a:cubicBezTo>
                    <a:pt x="245" y="280"/>
                    <a:pt x="245" y="280"/>
                    <a:pt x="245" y="280"/>
                  </a:cubicBezTo>
                  <a:moveTo>
                    <a:pt x="234" y="261"/>
                  </a:moveTo>
                  <a:cubicBezTo>
                    <a:pt x="234" y="261"/>
                    <a:pt x="234" y="261"/>
                    <a:pt x="234" y="261"/>
                  </a:cubicBezTo>
                  <a:cubicBezTo>
                    <a:pt x="234" y="261"/>
                    <a:pt x="234" y="261"/>
                    <a:pt x="234" y="261"/>
                  </a:cubicBezTo>
                  <a:cubicBezTo>
                    <a:pt x="234" y="261"/>
                    <a:pt x="234" y="261"/>
                    <a:pt x="234" y="261"/>
                  </a:cubicBezTo>
                  <a:moveTo>
                    <a:pt x="236" y="261"/>
                  </a:moveTo>
                  <a:cubicBezTo>
                    <a:pt x="236" y="261"/>
                    <a:pt x="236" y="261"/>
                    <a:pt x="236" y="261"/>
                  </a:cubicBezTo>
                  <a:cubicBezTo>
                    <a:pt x="235" y="264"/>
                    <a:pt x="235" y="264"/>
                    <a:pt x="235" y="264"/>
                  </a:cubicBezTo>
                  <a:cubicBezTo>
                    <a:pt x="244" y="278"/>
                    <a:pt x="244" y="278"/>
                    <a:pt x="244" y="278"/>
                  </a:cubicBezTo>
                  <a:cubicBezTo>
                    <a:pt x="247" y="279"/>
                    <a:pt x="247" y="279"/>
                    <a:pt x="247" y="279"/>
                  </a:cubicBezTo>
                  <a:cubicBezTo>
                    <a:pt x="236" y="261"/>
                    <a:pt x="236" y="261"/>
                    <a:pt x="236" y="261"/>
                  </a:cubicBezTo>
                  <a:moveTo>
                    <a:pt x="13" y="256"/>
                  </a:moveTo>
                  <a:cubicBezTo>
                    <a:pt x="11" y="256"/>
                    <a:pt x="11" y="256"/>
                    <a:pt x="11" y="256"/>
                  </a:cubicBezTo>
                  <a:cubicBezTo>
                    <a:pt x="0" y="307"/>
                    <a:pt x="0" y="307"/>
                    <a:pt x="0" y="307"/>
                  </a:cubicBezTo>
                  <a:cubicBezTo>
                    <a:pt x="0" y="307"/>
                    <a:pt x="1" y="307"/>
                    <a:pt x="1" y="307"/>
                  </a:cubicBezTo>
                  <a:cubicBezTo>
                    <a:pt x="13" y="256"/>
                    <a:pt x="13" y="256"/>
                    <a:pt x="13" y="256"/>
                  </a:cubicBezTo>
                  <a:moveTo>
                    <a:pt x="229" y="250"/>
                  </a:moveTo>
                  <a:cubicBezTo>
                    <a:pt x="228" y="251"/>
                    <a:pt x="228" y="251"/>
                    <a:pt x="228" y="251"/>
                  </a:cubicBezTo>
                  <a:cubicBezTo>
                    <a:pt x="233" y="259"/>
                    <a:pt x="233" y="259"/>
                    <a:pt x="233" y="259"/>
                  </a:cubicBezTo>
                  <a:cubicBezTo>
                    <a:pt x="234" y="259"/>
                    <a:pt x="234" y="259"/>
                    <a:pt x="234" y="259"/>
                  </a:cubicBezTo>
                  <a:cubicBezTo>
                    <a:pt x="234" y="259"/>
                    <a:pt x="234" y="259"/>
                    <a:pt x="234" y="259"/>
                  </a:cubicBezTo>
                  <a:cubicBezTo>
                    <a:pt x="229" y="250"/>
                    <a:pt x="229" y="250"/>
                    <a:pt x="229" y="250"/>
                  </a:cubicBezTo>
                  <a:moveTo>
                    <a:pt x="13" y="247"/>
                  </a:moveTo>
                  <a:cubicBezTo>
                    <a:pt x="11" y="254"/>
                    <a:pt x="11" y="254"/>
                    <a:pt x="11" y="254"/>
                  </a:cubicBezTo>
                  <a:cubicBezTo>
                    <a:pt x="13" y="254"/>
                    <a:pt x="13" y="254"/>
                    <a:pt x="13" y="254"/>
                  </a:cubicBezTo>
                  <a:cubicBezTo>
                    <a:pt x="14" y="249"/>
                    <a:pt x="14" y="249"/>
                    <a:pt x="14" y="249"/>
                  </a:cubicBezTo>
                  <a:cubicBezTo>
                    <a:pt x="13" y="247"/>
                    <a:pt x="13" y="247"/>
                    <a:pt x="13" y="247"/>
                  </a:cubicBezTo>
                  <a:moveTo>
                    <a:pt x="18" y="223"/>
                  </a:moveTo>
                  <a:cubicBezTo>
                    <a:pt x="13" y="244"/>
                    <a:pt x="13" y="244"/>
                    <a:pt x="13" y="244"/>
                  </a:cubicBezTo>
                  <a:cubicBezTo>
                    <a:pt x="15" y="247"/>
                    <a:pt x="15" y="247"/>
                    <a:pt x="15" y="247"/>
                  </a:cubicBezTo>
                  <a:cubicBezTo>
                    <a:pt x="18" y="230"/>
                    <a:pt x="18" y="230"/>
                    <a:pt x="18" y="230"/>
                  </a:cubicBezTo>
                  <a:cubicBezTo>
                    <a:pt x="19" y="226"/>
                    <a:pt x="19" y="226"/>
                    <a:pt x="19" y="226"/>
                  </a:cubicBezTo>
                  <a:cubicBezTo>
                    <a:pt x="20" y="223"/>
                    <a:pt x="20" y="223"/>
                    <a:pt x="20" y="223"/>
                  </a:cubicBezTo>
                  <a:cubicBezTo>
                    <a:pt x="18" y="223"/>
                    <a:pt x="18" y="223"/>
                    <a:pt x="18" y="223"/>
                  </a:cubicBezTo>
                  <a:moveTo>
                    <a:pt x="20" y="215"/>
                  </a:moveTo>
                  <a:cubicBezTo>
                    <a:pt x="18" y="221"/>
                    <a:pt x="18" y="221"/>
                    <a:pt x="18" y="221"/>
                  </a:cubicBezTo>
                  <a:cubicBezTo>
                    <a:pt x="20" y="221"/>
                    <a:pt x="20" y="221"/>
                    <a:pt x="20" y="221"/>
                  </a:cubicBezTo>
                  <a:cubicBezTo>
                    <a:pt x="22" y="215"/>
                    <a:pt x="22" y="215"/>
                    <a:pt x="22" y="215"/>
                  </a:cubicBezTo>
                  <a:cubicBezTo>
                    <a:pt x="20" y="215"/>
                    <a:pt x="20" y="215"/>
                    <a:pt x="20" y="215"/>
                  </a:cubicBezTo>
                  <a:moveTo>
                    <a:pt x="203" y="207"/>
                  </a:moveTo>
                  <a:cubicBezTo>
                    <a:pt x="202" y="209"/>
                    <a:pt x="202" y="209"/>
                    <a:pt x="202" y="209"/>
                  </a:cubicBezTo>
                  <a:cubicBezTo>
                    <a:pt x="227" y="250"/>
                    <a:pt x="227" y="250"/>
                    <a:pt x="227" y="250"/>
                  </a:cubicBezTo>
                  <a:cubicBezTo>
                    <a:pt x="228" y="248"/>
                    <a:pt x="228" y="248"/>
                    <a:pt x="228" y="248"/>
                  </a:cubicBezTo>
                  <a:cubicBezTo>
                    <a:pt x="203" y="207"/>
                    <a:pt x="203" y="207"/>
                    <a:pt x="203" y="207"/>
                  </a:cubicBezTo>
                  <a:moveTo>
                    <a:pt x="22" y="206"/>
                  </a:moveTo>
                  <a:cubicBezTo>
                    <a:pt x="20" y="213"/>
                    <a:pt x="20" y="213"/>
                    <a:pt x="20" y="213"/>
                  </a:cubicBezTo>
                  <a:cubicBezTo>
                    <a:pt x="22" y="213"/>
                    <a:pt x="22" y="213"/>
                    <a:pt x="22" y="213"/>
                  </a:cubicBezTo>
                  <a:cubicBezTo>
                    <a:pt x="24" y="206"/>
                    <a:pt x="24" y="206"/>
                    <a:pt x="24" y="206"/>
                  </a:cubicBezTo>
                  <a:cubicBezTo>
                    <a:pt x="22" y="206"/>
                    <a:pt x="22" y="206"/>
                    <a:pt x="22" y="206"/>
                  </a:cubicBezTo>
                  <a:moveTo>
                    <a:pt x="202" y="205"/>
                  </a:moveTo>
                  <a:cubicBezTo>
                    <a:pt x="202" y="206"/>
                    <a:pt x="202" y="206"/>
                    <a:pt x="202" y="206"/>
                  </a:cubicBezTo>
                  <a:cubicBezTo>
                    <a:pt x="202" y="205"/>
                    <a:pt x="202" y="205"/>
                    <a:pt x="202" y="205"/>
                  </a:cubicBezTo>
                  <a:cubicBezTo>
                    <a:pt x="202" y="205"/>
                    <a:pt x="202" y="205"/>
                    <a:pt x="202" y="205"/>
                  </a:cubicBezTo>
                  <a:moveTo>
                    <a:pt x="26" y="195"/>
                  </a:moveTo>
                  <a:cubicBezTo>
                    <a:pt x="24" y="197"/>
                    <a:pt x="24" y="197"/>
                    <a:pt x="24" y="197"/>
                  </a:cubicBezTo>
                  <a:cubicBezTo>
                    <a:pt x="22" y="204"/>
                    <a:pt x="22" y="204"/>
                    <a:pt x="22" y="204"/>
                  </a:cubicBezTo>
                  <a:cubicBezTo>
                    <a:pt x="24" y="205"/>
                    <a:pt x="24" y="205"/>
                    <a:pt x="24" y="205"/>
                  </a:cubicBezTo>
                  <a:cubicBezTo>
                    <a:pt x="26" y="195"/>
                    <a:pt x="26" y="195"/>
                    <a:pt x="26" y="195"/>
                  </a:cubicBezTo>
                  <a:cubicBezTo>
                    <a:pt x="26" y="195"/>
                    <a:pt x="26" y="195"/>
                    <a:pt x="26" y="195"/>
                  </a:cubicBezTo>
                  <a:moveTo>
                    <a:pt x="27" y="191"/>
                  </a:moveTo>
                  <a:cubicBezTo>
                    <a:pt x="25" y="192"/>
                    <a:pt x="25" y="192"/>
                    <a:pt x="25" y="192"/>
                  </a:cubicBezTo>
                  <a:cubicBezTo>
                    <a:pt x="25" y="193"/>
                    <a:pt x="25" y="193"/>
                    <a:pt x="25" y="193"/>
                  </a:cubicBezTo>
                  <a:cubicBezTo>
                    <a:pt x="26" y="193"/>
                    <a:pt x="26" y="193"/>
                    <a:pt x="26" y="193"/>
                  </a:cubicBezTo>
                  <a:cubicBezTo>
                    <a:pt x="27" y="192"/>
                    <a:pt x="27" y="192"/>
                    <a:pt x="27" y="192"/>
                  </a:cubicBezTo>
                  <a:cubicBezTo>
                    <a:pt x="27" y="191"/>
                    <a:pt x="27" y="191"/>
                    <a:pt x="27" y="191"/>
                  </a:cubicBezTo>
                  <a:moveTo>
                    <a:pt x="26" y="188"/>
                  </a:moveTo>
                  <a:cubicBezTo>
                    <a:pt x="25" y="190"/>
                    <a:pt x="25" y="190"/>
                    <a:pt x="25" y="190"/>
                  </a:cubicBezTo>
                  <a:cubicBezTo>
                    <a:pt x="27" y="188"/>
                    <a:pt x="27" y="188"/>
                    <a:pt x="27" y="188"/>
                  </a:cubicBezTo>
                  <a:cubicBezTo>
                    <a:pt x="26" y="188"/>
                    <a:pt x="26" y="188"/>
                    <a:pt x="26" y="188"/>
                  </a:cubicBezTo>
                  <a:moveTo>
                    <a:pt x="182" y="172"/>
                  </a:moveTo>
                  <a:cubicBezTo>
                    <a:pt x="180" y="173"/>
                    <a:pt x="180" y="173"/>
                    <a:pt x="180" y="173"/>
                  </a:cubicBezTo>
                  <a:cubicBezTo>
                    <a:pt x="200" y="205"/>
                    <a:pt x="200" y="205"/>
                    <a:pt x="200" y="205"/>
                  </a:cubicBezTo>
                  <a:cubicBezTo>
                    <a:pt x="200" y="201"/>
                    <a:pt x="200" y="201"/>
                    <a:pt x="200" y="201"/>
                  </a:cubicBezTo>
                  <a:cubicBezTo>
                    <a:pt x="182" y="172"/>
                    <a:pt x="182" y="172"/>
                    <a:pt x="182" y="172"/>
                  </a:cubicBezTo>
                  <a:moveTo>
                    <a:pt x="178" y="165"/>
                  </a:moveTo>
                  <a:cubicBezTo>
                    <a:pt x="176" y="166"/>
                    <a:pt x="176" y="166"/>
                    <a:pt x="176" y="166"/>
                  </a:cubicBezTo>
                  <a:cubicBezTo>
                    <a:pt x="179" y="171"/>
                    <a:pt x="179" y="171"/>
                    <a:pt x="179" y="171"/>
                  </a:cubicBezTo>
                  <a:cubicBezTo>
                    <a:pt x="181" y="170"/>
                    <a:pt x="181" y="170"/>
                    <a:pt x="181" y="170"/>
                  </a:cubicBezTo>
                  <a:cubicBezTo>
                    <a:pt x="178" y="165"/>
                    <a:pt x="178" y="165"/>
                    <a:pt x="178" y="165"/>
                  </a:cubicBezTo>
                  <a:moveTo>
                    <a:pt x="34" y="160"/>
                  </a:moveTo>
                  <a:cubicBezTo>
                    <a:pt x="29" y="175"/>
                    <a:pt x="29" y="175"/>
                    <a:pt x="29" y="175"/>
                  </a:cubicBezTo>
                  <a:cubicBezTo>
                    <a:pt x="26" y="186"/>
                    <a:pt x="26" y="186"/>
                    <a:pt x="26" y="186"/>
                  </a:cubicBezTo>
                  <a:cubicBezTo>
                    <a:pt x="28" y="187"/>
                    <a:pt x="28" y="187"/>
                    <a:pt x="28" y="187"/>
                  </a:cubicBezTo>
                  <a:cubicBezTo>
                    <a:pt x="33" y="165"/>
                    <a:pt x="33" y="165"/>
                    <a:pt x="33" y="165"/>
                  </a:cubicBezTo>
                  <a:cubicBezTo>
                    <a:pt x="33" y="163"/>
                    <a:pt x="33" y="163"/>
                    <a:pt x="33" y="163"/>
                  </a:cubicBezTo>
                  <a:cubicBezTo>
                    <a:pt x="34" y="160"/>
                    <a:pt x="34" y="160"/>
                    <a:pt x="34" y="160"/>
                  </a:cubicBezTo>
                  <a:moveTo>
                    <a:pt x="33" y="155"/>
                  </a:moveTo>
                  <a:cubicBezTo>
                    <a:pt x="33" y="156"/>
                    <a:pt x="33" y="156"/>
                    <a:pt x="33" y="156"/>
                  </a:cubicBezTo>
                  <a:cubicBezTo>
                    <a:pt x="32" y="160"/>
                    <a:pt x="32" y="160"/>
                    <a:pt x="32" y="160"/>
                  </a:cubicBezTo>
                  <a:cubicBezTo>
                    <a:pt x="33" y="155"/>
                    <a:pt x="33" y="155"/>
                    <a:pt x="33" y="155"/>
                  </a:cubicBezTo>
                  <a:moveTo>
                    <a:pt x="171" y="154"/>
                  </a:moveTo>
                  <a:cubicBezTo>
                    <a:pt x="169" y="155"/>
                    <a:pt x="169" y="155"/>
                    <a:pt x="169" y="155"/>
                  </a:cubicBezTo>
                  <a:cubicBezTo>
                    <a:pt x="175" y="164"/>
                    <a:pt x="175" y="164"/>
                    <a:pt x="175" y="164"/>
                  </a:cubicBezTo>
                  <a:cubicBezTo>
                    <a:pt x="177" y="163"/>
                    <a:pt x="177" y="163"/>
                    <a:pt x="177" y="163"/>
                  </a:cubicBezTo>
                  <a:cubicBezTo>
                    <a:pt x="171" y="154"/>
                    <a:pt x="171" y="154"/>
                    <a:pt x="171" y="154"/>
                  </a:cubicBezTo>
                  <a:moveTo>
                    <a:pt x="36" y="149"/>
                  </a:moveTo>
                  <a:cubicBezTo>
                    <a:pt x="34" y="149"/>
                    <a:pt x="34" y="149"/>
                    <a:pt x="34" y="149"/>
                  </a:cubicBezTo>
                  <a:cubicBezTo>
                    <a:pt x="33" y="154"/>
                    <a:pt x="33" y="154"/>
                    <a:pt x="33" y="154"/>
                  </a:cubicBezTo>
                  <a:cubicBezTo>
                    <a:pt x="34" y="154"/>
                    <a:pt x="34" y="154"/>
                    <a:pt x="34" y="154"/>
                  </a:cubicBezTo>
                  <a:cubicBezTo>
                    <a:pt x="36" y="149"/>
                    <a:pt x="36" y="149"/>
                    <a:pt x="36" y="149"/>
                  </a:cubicBezTo>
                  <a:moveTo>
                    <a:pt x="167" y="147"/>
                  </a:moveTo>
                  <a:cubicBezTo>
                    <a:pt x="166" y="150"/>
                    <a:pt x="166" y="150"/>
                    <a:pt x="166" y="150"/>
                  </a:cubicBezTo>
                  <a:cubicBezTo>
                    <a:pt x="168" y="153"/>
                    <a:pt x="168" y="153"/>
                    <a:pt x="168" y="153"/>
                  </a:cubicBezTo>
                  <a:cubicBezTo>
                    <a:pt x="170" y="152"/>
                    <a:pt x="170" y="152"/>
                    <a:pt x="170" y="152"/>
                  </a:cubicBezTo>
                  <a:cubicBezTo>
                    <a:pt x="167" y="147"/>
                    <a:pt x="167" y="147"/>
                    <a:pt x="167" y="147"/>
                  </a:cubicBezTo>
                  <a:moveTo>
                    <a:pt x="164" y="142"/>
                  </a:moveTo>
                  <a:cubicBezTo>
                    <a:pt x="162" y="142"/>
                    <a:pt x="162" y="142"/>
                    <a:pt x="162" y="142"/>
                  </a:cubicBezTo>
                  <a:cubicBezTo>
                    <a:pt x="165" y="147"/>
                    <a:pt x="165" y="147"/>
                    <a:pt x="165" y="147"/>
                  </a:cubicBezTo>
                  <a:cubicBezTo>
                    <a:pt x="166" y="145"/>
                    <a:pt x="166" y="145"/>
                    <a:pt x="166" y="145"/>
                  </a:cubicBezTo>
                  <a:cubicBezTo>
                    <a:pt x="164" y="142"/>
                    <a:pt x="164" y="142"/>
                    <a:pt x="164" y="142"/>
                  </a:cubicBezTo>
                  <a:moveTo>
                    <a:pt x="144" y="109"/>
                  </a:moveTo>
                  <a:cubicBezTo>
                    <a:pt x="144" y="112"/>
                    <a:pt x="144" y="112"/>
                    <a:pt x="144" y="112"/>
                  </a:cubicBezTo>
                  <a:cubicBezTo>
                    <a:pt x="161" y="140"/>
                    <a:pt x="161" y="140"/>
                    <a:pt x="161" y="140"/>
                  </a:cubicBezTo>
                  <a:cubicBezTo>
                    <a:pt x="163" y="140"/>
                    <a:pt x="163" y="140"/>
                    <a:pt x="163" y="140"/>
                  </a:cubicBezTo>
                  <a:cubicBezTo>
                    <a:pt x="144" y="109"/>
                    <a:pt x="144" y="109"/>
                    <a:pt x="144" y="109"/>
                  </a:cubicBezTo>
                  <a:moveTo>
                    <a:pt x="141" y="104"/>
                  </a:moveTo>
                  <a:cubicBezTo>
                    <a:pt x="139" y="105"/>
                    <a:pt x="139" y="105"/>
                    <a:pt x="139" y="105"/>
                  </a:cubicBezTo>
                  <a:cubicBezTo>
                    <a:pt x="142" y="110"/>
                    <a:pt x="142" y="110"/>
                    <a:pt x="142" y="110"/>
                  </a:cubicBezTo>
                  <a:cubicBezTo>
                    <a:pt x="143" y="107"/>
                    <a:pt x="143" y="107"/>
                    <a:pt x="143" y="107"/>
                  </a:cubicBezTo>
                  <a:cubicBezTo>
                    <a:pt x="141" y="104"/>
                    <a:pt x="141" y="104"/>
                    <a:pt x="141" y="104"/>
                  </a:cubicBezTo>
                  <a:moveTo>
                    <a:pt x="139" y="101"/>
                  </a:moveTo>
                  <a:cubicBezTo>
                    <a:pt x="138" y="102"/>
                    <a:pt x="138" y="102"/>
                    <a:pt x="138" y="102"/>
                  </a:cubicBezTo>
                  <a:cubicBezTo>
                    <a:pt x="138" y="103"/>
                    <a:pt x="138" y="103"/>
                    <a:pt x="138" y="103"/>
                  </a:cubicBezTo>
                  <a:cubicBezTo>
                    <a:pt x="140" y="102"/>
                    <a:pt x="140" y="102"/>
                    <a:pt x="140" y="102"/>
                  </a:cubicBezTo>
                  <a:cubicBezTo>
                    <a:pt x="139" y="101"/>
                    <a:pt x="139" y="101"/>
                    <a:pt x="139" y="101"/>
                  </a:cubicBezTo>
                  <a:moveTo>
                    <a:pt x="50" y="85"/>
                  </a:moveTo>
                  <a:cubicBezTo>
                    <a:pt x="49" y="85"/>
                    <a:pt x="49" y="85"/>
                    <a:pt x="49" y="85"/>
                  </a:cubicBezTo>
                  <a:cubicBezTo>
                    <a:pt x="42" y="115"/>
                    <a:pt x="42" y="115"/>
                    <a:pt x="42" y="115"/>
                  </a:cubicBezTo>
                  <a:cubicBezTo>
                    <a:pt x="41" y="118"/>
                    <a:pt x="41" y="118"/>
                    <a:pt x="41" y="118"/>
                  </a:cubicBezTo>
                  <a:cubicBezTo>
                    <a:pt x="35" y="148"/>
                    <a:pt x="35" y="148"/>
                    <a:pt x="35" y="148"/>
                  </a:cubicBezTo>
                  <a:cubicBezTo>
                    <a:pt x="36" y="147"/>
                    <a:pt x="36" y="147"/>
                    <a:pt x="36" y="147"/>
                  </a:cubicBezTo>
                  <a:cubicBezTo>
                    <a:pt x="37" y="145"/>
                    <a:pt x="37" y="145"/>
                    <a:pt x="37" y="145"/>
                  </a:cubicBezTo>
                  <a:cubicBezTo>
                    <a:pt x="42" y="122"/>
                    <a:pt x="42" y="122"/>
                    <a:pt x="42" y="122"/>
                  </a:cubicBezTo>
                  <a:cubicBezTo>
                    <a:pt x="43" y="118"/>
                    <a:pt x="43" y="118"/>
                    <a:pt x="43" y="118"/>
                  </a:cubicBezTo>
                  <a:cubicBezTo>
                    <a:pt x="50" y="85"/>
                    <a:pt x="50" y="85"/>
                    <a:pt x="50" y="85"/>
                  </a:cubicBezTo>
                  <a:moveTo>
                    <a:pt x="90" y="23"/>
                  </a:moveTo>
                  <a:cubicBezTo>
                    <a:pt x="137" y="101"/>
                    <a:pt x="137" y="101"/>
                    <a:pt x="137" y="101"/>
                  </a:cubicBezTo>
                  <a:cubicBezTo>
                    <a:pt x="138" y="100"/>
                    <a:pt x="138" y="100"/>
                    <a:pt x="138" y="100"/>
                  </a:cubicBezTo>
                  <a:cubicBezTo>
                    <a:pt x="94" y="26"/>
                    <a:pt x="94" y="26"/>
                    <a:pt x="94" y="26"/>
                  </a:cubicBezTo>
                  <a:cubicBezTo>
                    <a:pt x="90" y="23"/>
                    <a:pt x="90" y="23"/>
                    <a:pt x="90" y="23"/>
                  </a:cubicBezTo>
                  <a:moveTo>
                    <a:pt x="66" y="4"/>
                  </a:moveTo>
                  <a:cubicBezTo>
                    <a:pt x="49" y="83"/>
                    <a:pt x="49" y="83"/>
                    <a:pt x="49" y="83"/>
                  </a:cubicBezTo>
                  <a:cubicBezTo>
                    <a:pt x="51" y="83"/>
                    <a:pt x="51" y="83"/>
                    <a:pt x="51" y="83"/>
                  </a:cubicBezTo>
                  <a:cubicBezTo>
                    <a:pt x="68" y="5"/>
                    <a:pt x="68" y="5"/>
                    <a:pt x="68" y="5"/>
                  </a:cubicBezTo>
                  <a:cubicBezTo>
                    <a:pt x="66" y="4"/>
                    <a:pt x="66" y="4"/>
                    <a:pt x="66" y="4"/>
                  </a:cubicBezTo>
                  <a:moveTo>
                    <a:pt x="67" y="1"/>
                  </a:moveTo>
                  <a:cubicBezTo>
                    <a:pt x="67" y="2"/>
                    <a:pt x="67" y="2"/>
                    <a:pt x="67" y="2"/>
                  </a:cubicBezTo>
                  <a:cubicBezTo>
                    <a:pt x="68" y="3"/>
                    <a:pt x="68" y="3"/>
                    <a:pt x="68" y="3"/>
                  </a:cubicBezTo>
                  <a:cubicBezTo>
                    <a:pt x="69" y="2"/>
                    <a:pt x="69" y="2"/>
                    <a:pt x="69" y="2"/>
                  </a:cubicBezTo>
                  <a:cubicBezTo>
                    <a:pt x="68" y="1"/>
                    <a:pt x="68" y="1"/>
                    <a:pt x="67" y="1"/>
                  </a:cubicBezTo>
                  <a:moveTo>
                    <a:pt x="78" y="0"/>
                  </a:moveTo>
                  <a:cubicBezTo>
                    <a:pt x="78" y="1"/>
                    <a:pt x="77" y="1"/>
                    <a:pt x="76" y="1"/>
                  </a:cubicBezTo>
                  <a:cubicBezTo>
                    <a:pt x="87" y="18"/>
                    <a:pt x="87" y="18"/>
                    <a:pt x="87" y="18"/>
                  </a:cubicBezTo>
                  <a:cubicBezTo>
                    <a:pt x="91" y="22"/>
                    <a:pt x="91" y="22"/>
                    <a:pt x="91" y="22"/>
                  </a:cubicBezTo>
                  <a:cubicBezTo>
                    <a:pt x="78" y="0"/>
                    <a:pt x="78" y="0"/>
                    <a:pt x="78"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28" name="Freeform 8"/>
            <p:cNvSpPr>
              <a:spLocks noEditPoints="1"/>
            </p:cNvSpPr>
            <p:nvPr/>
          </p:nvSpPr>
          <p:spPr bwMode="auto">
            <a:xfrm>
              <a:off x="7319990" y="2989328"/>
              <a:ext cx="754990" cy="483051"/>
            </a:xfrm>
            <a:custGeom>
              <a:avLst/>
              <a:gdLst>
                <a:gd name="T0" fmla="*/ 169 w 178"/>
                <a:gd name="T1" fmla="*/ 125 h 125"/>
                <a:gd name="T2" fmla="*/ 170 w 178"/>
                <a:gd name="T3" fmla="*/ 125 h 125"/>
                <a:gd name="T4" fmla="*/ 170 w 178"/>
                <a:gd name="T5" fmla="*/ 124 h 125"/>
                <a:gd name="T6" fmla="*/ 165 w 178"/>
                <a:gd name="T7" fmla="*/ 124 h 125"/>
                <a:gd name="T8" fmla="*/ 167 w 178"/>
                <a:gd name="T9" fmla="*/ 125 h 125"/>
                <a:gd name="T10" fmla="*/ 167 w 178"/>
                <a:gd name="T11" fmla="*/ 124 h 125"/>
                <a:gd name="T12" fmla="*/ 150 w 178"/>
                <a:gd name="T13" fmla="*/ 123 h 125"/>
                <a:gd name="T14" fmla="*/ 149 w 178"/>
                <a:gd name="T15" fmla="*/ 125 h 125"/>
                <a:gd name="T16" fmla="*/ 163 w 178"/>
                <a:gd name="T17" fmla="*/ 125 h 125"/>
                <a:gd name="T18" fmla="*/ 150 w 178"/>
                <a:gd name="T19" fmla="*/ 123 h 125"/>
                <a:gd name="T20" fmla="*/ 130 w 178"/>
                <a:gd name="T21" fmla="*/ 125 h 125"/>
                <a:gd name="T22" fmla="*/ 146 w 178"/>
                <a:gd name="T23" fmla="*/ 124 h 125"/>
                <a:gd name="T24" fmla="*/ 130 w 178"/>
                <a:gd name="T25" fmla="*/ 123 h 125"/>
                <a:gd name="T26" fmla="*/ 59 w 178"/>
                <a:gd name="T27" fmla="*/ 125 h 125"/>
                <a:gd name="T28" fmla="*/ 129 w 178"/>
                <a:gd name="T29" fmla="*/ 123 h 125"/>
                <a:gd name="T30" fmla="*/ 14 w 178"/>
                <a:gd name="T31" fmla="*/ 123 h 125"/>
                <a:gd name="T32" fmla="*/ 57 w 178"/>
                <a:gd name="T33" fmla="*/ 125 h 125"/>
                <a:gd name="T34" fmla="*/ 14 w 178"/>
                <a:gd name="T35" fmla="*/ 123 h 125"/>
                <a:gd name="T36" fmla="*/ 175 w 178"/>
                <a:gd name="T37" fmla="*/ 121 h 125"/>
                <a:gd name="T38" fmla="*/ 174 w 178"/>
                <a:gd name="T39" fmla="*/ 124 h 125"/>
                <a:gd name="T40" fmla="*/ 176 w 178"/>
                <a:gd name="T41" fmla="*/ 125 h 125"/>
                <a:gd name="T42" fmla="*/ 177 w 178"/>
                <a:gd name="T43" fmla="*/ 123 h 125"/>
                <a:gd name="T44" fmla="*/ 176 w 178"/>
                <a:gd name="T45" fmla="*/ 121 h 125"/>
                <a:gd name="T46" fmla="*/ 177 w 178"/>
                <a:gd name="T47" fmla="*/ 119 h 125"/>
                <a:gd name="T48" fmla="*/ 177 w 178"/>
                <a:gd name="T49" fmla="*/ 119 h 125"/>
                <a:gd name="T50" fmla="*/ 175 w 178"/>
                <a:gd name="T51" fmla="*/ 114 h 125"/>
                <a:gd name="T52" fmla="*/ 175 w 178"/>
                <a:gd name="T53" fmla="*/ 118 h 125"/>
                <a:gd name="T54" fmla="*/ 177 w 178"/>
                <a:gd name="T55" fmla="*/ 113 h 125"/>
                <a:gd name="T56" fmla="*/ 173 w 178"/>
                <a:gd name="T57" fmla="*/ 77 h 125"/>
                <a:gd name="T58" fmla="*/ 175 w 178"/>
                <a:gd name="T59" fmla="*/ 92 h 125"/>
                <a:gd name="T60" fmla="*/ 175 w 178"/>
                <a:gd name="T61" fmla="*/ 77 h 125"/>
                <a:gd name="T62" fmla="*/ 0 w 178"/>
                <a:gd name="T63" fmla="*/ 123 h 125"/>
                <a:gd name="T64" fmla="*/ 2 w 178"/>
                <a:gd name="T65" fmla="*/ 124 h 125"/>
                <a:gd name="T66" fmla="*/ 12 w 178"/>
                <a:gd name="T67" fmla="*/ 123 h 125"/>
                <a:gd name="T68" fmla="*/ 2 w 178"/>
                <a:gd name="T69" fmla="*/ 71 h 125"/>
                <a:gd name="T70" fmla="*/ 0 w 178"/>
                <a:gd name="T71" fmla="*/ 50 h 125"/>
                <a:gd name="T72" fmla="*/ 2 w 178"/>
                <a:gd name="T73" fmla="*/ 61 h 125"/>
                <a:gd name="T74" fmla="*/ 0 w 178"/>
                <a:gd name="T75" fmla="*/ 50 h 125"/>
                <a:gd name="T76" fmla="*/ 0 w 178"/>
                <a:gd name="T77" fmla="*/ 42 h 125"/>
                <a:gd name="T78" fmla="*/ 2 w 178"/>
                <a:gd name="T79" fmla="*/ 49 h 125"/>
                <a:gd name="T80" fmla="*/ 0 w 178"/>
                <a:gd name="T81" fmla="*/ 38 h 125"/>
                <a:gd name="T82" fmla="*/ 2 w 178"/>
                <a:gd name="T83" fmla="*/ 40 h 125"/>
                <a:gd name="T84" fmla="*/ 1 w 178"/>
                <a:gd name="T85" fmla="*/ 38 h 125"/>
                <a:gd name="T86" fmla="*/ 172 w 178"/>
                <a:gd name="T87" fmla="*/ 28 h 125"/>
                <a:gd name="T88" fmla="*/ 173 w 178"/>
                <a:gd name="T89" fmla="*/ 75 h 125"/>
                <a:gd name="T90" fmla="*/ 172 w 178"/>
                <a:gd name="T91" fmla="*/ 28 h 125"/>
                <a:gd name="T92" fmla="*/ 5 w 178"/>
                <a:gd name="T93" fmla="*/ 31 h 125"/>
                <a:gd name="T94" fmla="*/ 38 w 178"/>
                <a:gd name="T95" fmla="*/ 27 h 125"/>
                <a:gd name="T96" fmla="*/ 171 w 178"/>
                <a:gd name="T97" fmla="*/ 10 h 125"/>
                <a:gd name="T98" fmla="*/ 170 w 178"/>
                <a:gd name="T99" fmla="*/ 26 h 125"/>
                <a:gd name="T100" fmla="*/ 171 w 178"/>
                <a:gd name="T101" fmla="*/ 10 h 125"/>
                <a:gd name="T102" fmla="*/ 39 w 178"/>
                <a:gd name="T103" fmla="*/ 24 h 125"/>
                <a:gd name="T104" fmla="*/ 135 w 178"/>
                <a:gd name="T105" fmla="*/ 6 h 125"/>
                <a:gd name="T106" fmla="*/ 156 w 178"/>
                <a:gd name="T107" fmla="*/ 0 h 125"/>
                <a:gd name="T108" fmla="*/ 137 w 178"/>
                <a:gd name="T109" fmla="*/ 6 h 125"/>
                <a:gd name="T110" fmla="*/ 156 w 178"/>
                <a:gd name="T111" fmla="*/ 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8" h="125">
                  <a:moveTo>
                    <a:pt x="170" y="124"/>
                  </a:moveTo>
                  <a:cubicBezTo>
                    <a:pt x="169" y="125"/>
                    <a:pt x="169" y="125"/>
                    <a:pt x="169" y="125"/>
                  </a:cubicBezTo>
                  <a:cubicBezTo>
                    <a:pt x="169" y="125"/>
                    <a:pt x="169" y="125"/>
                    <a:pt x="169" y="125"/>
                  </a:cubicBezTo>
                  <a:cubicBezTo>
                    <a:pt x="170" y="125"/>
                    <a:pt x="170" y="125"/>
                    <a:pt x="170" y="125"/>
                  </a:cubicBezTo>
                  <a:cubicBezTo>
                    <a:pt x="171" y="124"/>
                    <a:pt x="171" y="124"/>
                    <a:pt x="171" y="124"/>
                  </a:cubicBezTo>
                  <a:cubicBezTo>
                    <a:pt x="170" y="124"/>
                    <a:pt x="170" y="124"/>
                    <a:pt x="170" y="124"/>
                  </a:cubicBezTo>
                  <a:moveTo>
                    <a:pt x="165" y="124"/>
                  </a:moveTo>
                  <a:cubicBezTo>
                    <a:pt x="165" y="124"/>
                    <a:pt x="165" y="124"/>
                    <a:pt x="165" y="124"/>
                  </a:cubicBezTo>
                  <a:cubicBezTo>
                    <a:pt x="166" y="125"/>
                    <a:pt x="166" y="125"/>
                    <a:pt x="166" y="125"/>
                  </a:cubicBezTo>
                  <a:cubicBezTo>
                    <a:pt x="167" y="125"/>
                    <a:pt x="167" y="125"/>
                    <a:pt x="167" y="125"/>
                  </a:cubicBezTo>
                  <a:cubicBezTo>
                    <a:pt x="167" y="125"/>
                    <a:pt x="167" y="125"/>
                    <a:pt x="167" y="125"/>
                  </a:cubicBezTo>
                  <a:cubicBezTo>
                    <a:pt x="167" y="124"/>
                    <a:pt x="167" y="124"/>
                    <a:pt x="167" y="124"/>
                  </a:cubicBezTo>
                  <a:cubicBezTo>
                    <a:pt x="165" y="124"/>
                    <a:pt x="165" y="124"/>
                    <a:pt x="165" y="124"/>
                  </a:cubicBezTo>
                  <a:moveTo>
                    <a:pt x="150" y="123"/>
                  </a:moveTo>
                  <a:cubicBezTo>
                    <a:pt x="148" y="125"/>
                    <a:pt x="148" y="125"/>
                    <a:pt x="148" y="125"/>
                  </a:cubicBezTo>
                  <a:cubicBezTo>
                    <a:pt x="149" y="125"/>
                    <a:pt x="149" y="125"/>
                    <a:pt x="149" y="125"/>
                  </a:cubicBezTo>
                  <a:cubicBezTo>
                    <a:pt x="163" y="125"/>
                    <a:pt x="163" y="125"/>
                    <a:pt x="163" y="125"/>
                  </a:cubicBezTo>
                  <a:cubicBezTo>
                    <a:pt x="163" y="125"/>
                    <a:pt x="163" y="125"/>
                    <a:pt x="163" y="125"/>
                  </a:cubicBezTo>
                  <a:cubicBezTo>
                    <a:pt x="161" y="123"/>
                    <a:pt x="161" y="123"/>
                    <a:pt x="161" y="123"/>
                  </a:cubicBezTo>
                  <a:cubicBezTo>
                    <a:pt x="150" y="123"/>
                    <a:pt x="150" y="123"/>
                    <a:pt x="150" y="123"/>
                  </a:cubicBezTo>
                  <a:moveTo>
                    <a:pt x="130" y="123"/>
                  </a:moveTo>
                  <a:cubicBezTo>
                    <a:pt x="130" y="125"/>
                    <a:pt x="130" y="125"/>
                    <a:pt x="130" y="125"/>
                  </a:cubicBezTo>
                  <a:cubicBezTo>
                    <a:pt x="144" y="125"/>
                    <a:pt x="144" y="125"/>
                    <a:pt x="144" y="125"/>
                  </a:cubicBezTo>
                  <a:cubicBezTo>
                    <a:pt x="146" y="124"/>
                    <a:pt x="146" y="124"/>
                    <a:pt x="146" y="124"/>
                  </a:cubicBezTo>
                  <a:cubicBezTo>
                    <a:pt x="146" y="123"/>
                    <a:pt x="146" y="123"/>
                    <a:pt x="146" y="123"/>
                  </a:cubicBezTo>
                  <a:cubicBezTo>
                    <a:pt x="130" y="123"/>
                    <a:pt x="130" y="123"/>
                    <a:pt x="130" y="123"/>
                  </a:cubicBezTo>
                  <a:moveTo>
                    <a:pt x="58" y="123"/>
                  </a:moveTo>
                  <a:cubicBezTo>
                    <a:pt x="59" y="125"/>
                    <a:pt x="59" y="125"/>
                    <a:pt x="59" y="125"/>
                  </a:cubicBezTo>
                  <a:cubicBezTo>
                    <a:pt x="128" y="125"/>
                    <a:pt x="128" y="125"/>
                    <a:pt x="128" y="125"/>
                  </a:cubicBezTo>
                  <a:cubicBezTo>
                    <a:pt x="129" y="123"/>
                    <a:pt x="129" y="123"/>
                    <a:pt x="129" y="123"/>
                  </a:cubicBezTo>
                  <a:cubicBezTo>
                    <a:pt x="58" y="123"/>
                    <a:pt x="58" y="123"/>
                    <a:pt x="58" y="123"/>
                  </a:cubicBezTo>
                  <a:moveTo>
                    <a:pt x="14" y="123"/>
                  </a:moveTo>
                  <a:cubicBezTo>
                    <a:pt x="14" y="124"/>
                    <a:pt x="14" y="124"/>
                    <a:pt x="14" y="124"/>
                  </a:cubicBezTo>
                  <a:cubicBezTo>
                    <a:pt x="57" y="125"/>
                    <a:pt x="57" y="125"/>
                    <a:pt x="57" y="125"/>
                  </a:cubicBezTo>
                  <a:cubicBezTo>
                    <a:pt x="56" y="123"/>
                    <a:pt x="56" y="123"/>
                    <a:pt x="56" y="123"/>
                  </a:cubicBezTo>
                  <a:cubicBezTo>
                    <a:pt x="14" y="123"/>
                    <a:pt x="14" y="123"/>
                    <a:pt x="14" y="123"/>
                  </a:cubicBezTo>
                  <a:moveTo>
                    <a:pt x="176" y="121"/>
                  </a:moveTo>
                  <a:cubicBezTo>
                    <a:pt x="175" y="121"/>
                    <a:pt x="175" y="121"/>
                    <a:pt x="175" y="121"/>
                  </a:cubicBezTo>
                  <a:cubicBezTo>
                    <a:pt x="176" y="124"/>
                    <a:pt x="176" y="124"/>
                    <a:pt x="176" y="124"/>
                  </a:cubicBezTo>
                  <a:cubicBezTo>
                    <a:pt x="174" y="124"/>
                    <a:pt x="174" y="124"/>
                    <a:pt x="174" y="124"/>
                  </a:cubicBezTo>
                  <a:cubicBezTo>
                    <a:pt x="172" y="125"/>
                    <a:pt x="172" y="125"/>
                    <a:pt x="172" y="125"/>
                  </a:cubicBezTo>
                  <a:cubicBezTo>
                    <a:pt x="176" y="125"/>
                    <a:pt x="176" y="125"/>
                    <a:pt x="176" y="125"/>
                  </a:cubicBezTo>
                  <a:cubicBezTo>
                    <a:pt x="178" y="125"/>
                    <a:pt x="178" y="125"/>
                    <a:pt x="178" y="125"/>
                  </a:cubicBezTo>
                  <a:cubicBezTo>
                    <a:pt x="177" y="123"/>
                    <a:pt x="177" y="123"/>
                    <a:pt x="177" y="123"/>
                  </a:cubicBezTo>
                  <a:cubicBezTo>
                    <a:pt x="177" y="121"/>
                    <a:pt x="177" y="121"/>
                    <a:pt x="177" y="121"/>
                  </a:cubicBezTo>
                  <a:cubicBezTo>
                    <a:pt x="176" y="121"/>
                    <a:pt x="176" y="121"/>
                    <a:pt x="176" y="121"/>
                  </a:cubicBezTo>
                  <a:moveTo>
                    <a:pt x="177" y="119"/>
                  </a:moveTo>
                  <a:cubicBezTo>
                    <a:pt x="177" y="119"/>
                    <a:pt x="177" y="119"/>
                    <a:pt x="177" y="119"/>
                  </a:cubicBezTo>
                  <a:cubicBezTo>
                    <a:pt x="177" y="119"/>
                    <a:pt x="177" y="119"/>
                    <a:pt x="177" y="119"/>
                  </a:cubicBezTo>
                  <a:cubicBezTo>
                    <a:pt x="177" y="119"/>
                    <a:pt x="177" y="119"/>
                    <a:pt x="177" y="119"/>
                  </a:cubicBezTo>
                  <a:moveTo>
                    <a:pt x="177" y="113"/>
                  </a:moveTo>
                  <a:cubicBezTo>
                    <a:pt x="176" y="114"/>
                    <a:pt x="176" y="114"/>
                    <a:pt x="175" y="114"/>
                  </a:cubicBezTo>
                  <a:cubicBezTo>
                    <a:pt x="175" y="118"/>
                    <a:pt x="175" y="118"/>
                    <a:pt x="175" y="118"/>
                  </a:cubicBezTo>
                  <a:cubicBezTo>
                    <a:pt x="175" y="118"/>
                    <a:pt x="175" y="118"/>
                    <a:pt x="175" y="118"/>
                  </a:cubicBezTo>
                  <a:cubicBezTo>
                    <a:pt x="177" y="117"/>
                    <a:pt x="177" y="117"/>
                    <a:pt x="177" y="117"/>
                  </a:cubicBezTo>
                  <a:cubicBezTo>
                    <a:pt x="177" y="113"/>
                    <a:pt x="177" y="113"/>
                    <a:pt x="177" y="113"/>
                  </a:cubicBezTo>
                  <a:moveTo>
                    <a:pt x="175" y="77"/>
                  </a:moveTo>
                  <a:cubicBezTo>
                    <a:pt x="173" y="77"/>
                    <a:pt x="173" y="77"/>
                    <a:pt x="173" y="77"/>
                  </a:cubicBezTo>
                  <a:cubicBezTo>
                    <a:pt x="174" y="92"/>
                    <a:pt x="174" y="92"/>
                    <a:pt x="174" y="92"/>
                  </a:cubicBezTo>
                  <a:cubicBezTo>
                    <a:pt x="174" y="92"/>
                    <a:pt x="175" y="92"/>
                    <a:pt x="175" y="92"/>
                  </a:cubicBezTo>
                  <a:cubicBezTo>
                    <a:pt x="176" y="92"/>
                    <a:pt x="176" y="92"/>
                    <a:pt x="176" y="92"/>
                  </a:cubicBezTo>
                  <a:cubicBezTo>
                    <a:pt x="175" y="77"/>
                    <a:pt x="175" y="77"/>
                    <a:pt x="175" y="77"/>
                  </a:cubicBezTo>
                  <a:moveTo>
                    <a:pt x="0" y="62"/>
                  </a:moveTo>
                  <a:cubicBezTo>
                    <a:pt x="0" y="123"/>
                    <a:pt x="0" y="123"/>
                    <a:pt x="0" y="123"/>
                  </a:cubicBezTo>
                  <a:cubicBezTo>
                    <a:pt x="0" y="124"/>
                    <a:pt x="0" y="124"/>
                    <a:pt x="0" y="124"/>
                  </a:cubicBezTo>
                  <a:cubicBezTo>
                    <a:pt x="2" y="124"/>
                    <a:pt x="2" y="124"/>
                    <a:pt x="2" y="124"/>
                  </a:cubicBezTo>
                  <a:cubicBezTo>
                    <a:pt x="12" y="124"/>
                    <a:pt x="12" y="124"/>
                    <a:pt x="12" y="124"/>
                  </a:cubicBezTo>
                  <a:cubicBezTo>
                    <a:pt x="12" y="123"/>
                    <a:pt x="12" y="123"/>
                    <a:pt x="12" y="123"/>
                  </a:cubicBezTo>
                  <a:cubicBezTo>
                    <a:pt x="2" y="123"/>
                    <a:pt x="2" y="123"/>
                    <a:pt x="2" y="123"/>
                  </a:cubicBezTo>
                  <a:cubicBezTo>
                    <a:pt x="2" y="71"/>
                    <a:pt x="2" y="71"/>
                    <a:pt x="2" y="71"/>
                  </a:cubicBezTo>
                  <a:cubicBezTo>
                    <a:pt x="0" y="62"/>
                    <a:pt x="0" y="62"/>
                    <a:pt x="0" y="62"/>
                  </a:cubicBezTo>
                  <a:moveTo>
                    <a:pt x="0" y="50"/>
                  </a:moveTo>
                  <a:cubicBezTo>
                    <a:pt x="0" y="52"/>
                    <a:pt x="0" y="52"/>
                    <a:pt x="0" y="52"/>
                  </a:cubicBezTo>
                  <a:cubicBezTo>
                    <a:pt x="2" y="61"/>
                    <a:pt x="2" y="61"/>
                    <a:pt x="2" y="61"/>
                  </a:cubicBezTo>
                  <a:cubicBezTo>
                    <a:pt x="2" y="51"/>
                    <a:pt x="2" y="51"/>
                    <a:pt x="2" y="51"/>
                  </a:cubicBezTo>
                  <a:cubicBezTo>
                    <a:pt x="0" y="50"/>
                    <a:pt x="0" y="50"/>
                    <a:pt x="0" y="50"/>
                  </a:cubicBezTo>
                  <a:moveTo>
                    <a:pt x="2" y="42"/>
                  </a:moveTo>
                  <a:cubicBezTo>
                    <a:pt x="0" y="42"/>
                    <a:pt x="0" y="42"/>
                    <a:pt x="0" y="42"/>
                  </a:cubicBezTo>
                  <a:cubicBezTo>
                    <a:pt x="0" y="48"/>
                    <a:pt x="0" y="48"/>
                    <a:pt x="0" y="48"/>
                  </a:cubicBezTo>
                  <a:cubicBezTo>
                    <a:pt x="2" y="49"/>
                    <a:pt x="2" y="49"/>
                    <a:pt x="2" y="49"/>
                  </a:cubicBezTo>
                  <a:cubicBezTo>
                    <a:pt x="2" y="42"/>
                    <a:pt x="2" y="42"/>
                    <a:pt x="2" y="42"/>
                  </a:cubicBezTo>
                  <a:moveTo>
                    <a:pt x="0" y="38"/>
                  </a:moveTo>
                  <a:cubicBezTo>
                    <a:pt x="0" y="40"/>
                    <a:pt x="0" y="40"/>
                    <a:pt x="0" y="40"/>
                  </a:cubicBezTo>
                  <a:cubicBezTo>
                    <a:pt x="2" y="40"/>
                    <a:pt x="2" y="40"/>
                    <a:pt x="2" y="40"/>
                  </a:cubicBezTo>
                  <a:cubicBezTo>
                    <a:pt x="2" y="38"/>
                    <a:pt x="2" y="38"/>
                    <a:pt x="2" y="38"/>
                  </a:cubicBezTo>
                  <a:cubicBezTo>
                    <a:pt x="2" y="38"/>
                    <a:pt x="1" y="38"/>
                    <a:pt x="1" y="38"/>
                  </a:cubicBezTo>
                  <a:cubicBezTo>
                    <a:pt x="1" y="38"/>
                    <a:pt x="0" y="38"/>
                    <a:pt x="0" y="38"/>
                  </a:cubicBezTo>
                  <a:moveTo>
                    <a:pt x="172" y="28"/>
                  </a:moveTo>
                  <a:cubicBezTo>
                    <a:pt x="170" y="28"/>
                    <a:pt x="170" y="28"/>
                    <a:pt x="170" y="28"/>
                  </a:cubicBezTo>
                  <a:cubicBezTo>
                    <a:pt x="173" y="75"/>
                    <a:pt x="173" y="75"/>
                    <a:pt x="173" y="75"/>
                  </a:cubicBezTo>
                  <a:cubicBezTo>
                    <a:pt x="175" y="75"/>
                    <a:pt x="175" y="75"/>
                    <a:pt x="175" y="75"/>
                  </a:cubicBezTo>
                  <a:cubicBezTo>
                    <a:pt x="172" y="28"/>
                    <a:pt x="172" y="28"/>
                    <a:pt x="172" y="28"/>
                  </a:cubicBezTo>
                  <a:moveTo>
                    <a:pt x="37" y="25"/>
                  </a:moveTo>
                  <a:cubicBezTo>
                    <a:pt x="5" y="31"/>
                    <a:pt x="5" y="31"/>
                    <a:pt x="5" y="31"/>
                  </a:cubicBezTo>
                  <a:cubicBezTo>
                    <a:pt x="6" y="32"/>
                    <a:pt x="6" y="33"/>
                    <a:pt x="6" y="33"/>
                  </a:cubicBezTo>
                  <a:cubicBezTo>
                    <a:pt x="38" y="27"/>
                    <a:pt x="38" y="27"/>
                    <a:pt x="38" y="27"/>
                  </a:cubicBezTo>
                  <a:cubicBezTo>
                    <a:pt x="37" y="25"/>
                    <a:pt x="37" y="25"/>
                    <a:pt x="37" y="25"/>
                  </a:cubicBezTo>
                  <a:moveTo>
                    <a:pt x="171" y="10"/>
                  </a:moveTo>
                  <a:cubicBezTo>
                    <a:pt x="171" y="10"/>
                    <a:pt x="170" y="10"/>
                    <a:pt x="169" y="10"/>
                  </a:cubicBezTo>
                  <a:cubicBezTo>
                    <a:pt x="170" y="26"/>
                    <a:pt x="170" y="26"/>
                    <a:pt x="170" y="26"/>
                  </a:cubicBezTo>
                  <a:cubicBezTo>
                    <a:pt x="172" y="26"/>
                    <a:pt x="172" y="26"/>
                    <a:pt x="172" y="26"/>
                  </a:cubicBezTo>
                  <a:cubicBezTo>
                    <a:pt x="171" y="10"/>
                    <a:pt x="171" y="10"/>
                    <a:pt x="171" y="10"/>
                  </a:cubicBezTo>
                  <a:moveTo>
                    <a:pt x="135" y="5"/>
                  </a:moveTo>
                  <a:cubicBezTo>
                    <a:pt x="39" y="24"/>
                    <a:pt x="39" y="24"/>
                    <a:pt x="39" y="24"/>
                  </a:cubicBezTo>
                  <a:cubicBezTo>
                    <a:pt x="39" y="26"/>
                    <a:pt x="39" y="26"/>
                    <a:pt x="39" y="26"/>
                  </a:cubicBezTo>
                  <a:cubicBezTo>
                    <a:pt x="135" y="6"/>
                    <a:pt x="135" y="6"/>
                    <a:pt x="135" y="6"/>
                  </a:cubicBezTo>
                  <a:cubicBezTo>
                    <a:pt x="135" y="5"/>
                    <a:pt x="135" y="5"/>
                    <a:pt x="135" y="5"/>
                  </a:cubicBezTo>
                  <a:moveTo>
                    <a:pt x="156" y="0"/>
                  </a:moveTo>
                  <a:cubicBezTo>
                    <a:pt x="137" y="4"/>
                    <a:pt x="137" y="4"/>
                    <a:pt x="137" y="4"/>
                  </a:cubicBezTo>
                  <a:cubicBezTo>
                    <a:pt x="137" y="6"/>
                    <a:pt x="137" y="6"/>
                    <a:pt x="137" y="6"/>
                  </a:cubicBezTo>
                  <a:cubicBezTo>
                    <a:pt x="156" y="2"/>
                    <a:pt x="156" y="2"/>
                    <a:pt x="156" y="2"/>
                  </a:cubicBezTo>
                  <a:cubicBezTo>
                    <a:pt x="156" y="1"/>
                    <a:pt x="156" y="1"/>
                    <a:pt x="156"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29" name="Freeform 9"/>
            <p:cNvSpPr>
              <a:spLocks noEditPoints="1"/>
            </p:cNvSpPr>
            <p:nvPr/>
          </p:nvSpPr>
          <p:spPr bwMode="auto">
            <a:xfrm>
              <a:off x="8565186" y="2963305"/>
              <a:ext cx="186064" cy="528591"/>
            </a:xfrm>
            <a:custGeom>
              <a:avLst/>
              <a:gdLst>
                <a:gd name="T0" fmla="*/ 19 w 104"/>
                <a:gd name="T1" fmla="*/ 320 h 325"/>
                <a:gd name="T2" fmla="*/ 24 w 104"/>
                <a:gd name="T3" fmla="*/ 325 h 325"/>
                <a:gd name="T4" fmla="*/ 26 w 104"/>
                <a:gd name="T5" fmla="*/ 323 h 325"/>
                <a:gd name="T6" fmla="*/ 24 w 104"/>
                <a:gd name="T7" fmla="*/ 320 h 325"/>
                <a:gd name="T8" fmla="*/ 17 w 104"/>
                <a:gd name="T9" fmla="*/ 296 h 325"/>
                <a:gd name="T10" fmla="*/ 29 w 104"/>
                <a:gd name="T11" fmla="*/ 313 h 325"/>
                <a:gd name="T12" fmla="*/ 62 w 104"/>
                <a:gd name="T13" fmla="*/ 287 h 325"/>
                <a:gd name="T14" fmla="*/ 22 w 104"/>
                <a:gd name="T15" fmla="*/ 275 h 325"/>
                <a:gd name="T16" fmla="*/ 17 w 104"/>
                <a:gd name="T17" fmla="*/ 282 h 325"/>
                <a:gd name="T18" fmla="*/ 22 w 104"/>
                <a:gd name="T19" fmla="*/ 275 h 325"/>
                <a:gd name="T20" fmla="*/ 62 w 104"/>
                <a:gd name="T21" fmla="*/ 280 h 325"/>
                <a:gd name="T22" fmla="*/ 76 w 104"/>
                <a:gd name="T23" fmla="*/ 273 h 325"/>
                <a:gd name="T24" fmla="*/ 17 w 104"/>
                <a:gd name="T25" fmla="*/ 266 h 325"/>
                <a:gd name="T26" fmla="*/ 19 w 104"/>
                <a:gd name="T27" fmla="*/ 270 h 325"/>
                <a:gd name="T28" fmla="*/ 17 w 104"/>
                <a:gd name="T29" fmla="*/ 266 h 325"/>
                <a:gd name="T30" fmla="*/ 74 w 104"/>
                <a:gd name="T31" fmla="*/ 268 h 325"/>
                <a:gd name="T32" fmla="*/ 83 w 104"/>
                <a:gd name="T33" fmla="*/ 266 h 325"/>
                <a:gd name="T34" fmla="*/ 95 w 104"/>
                <a:gd name="T35" fmla="*/ 247 h 325"/>
                <a:gd name="T36" fmla="*/ 85 w 104"/>
                <a:gd name="T37" fmla="*/ 261 h 325"/>
                <a:gd name="T38" fmla="*/ 95 w 104"/>
                <a:gd name="T39" fmla="*/ 247 h 325"/>
                <a:gd name="T40" fmla="*/ 14 w 104"/>
                <a:gd name="T41" fmla="*/ 263 h 325"/>
                <a:gd name="T42" fmla="*/ 19 w 104"/>
                <a:gd name="T43" fmla="*/ 244 h 325"/>
                <a:gd name="T44" fmla="*/ 97 w 104"/>
                <a:gd name="T45" fmla="*/ 225 h 325"/>
                <a:gd name="T46" fmla="*/ 100 w 104"/>
                <a:gd name="T47" fmla="*/ 244 h 325"/>
                <a:gd name="T48" fmla="*/ 102 w 104"/>
                <a:gd name="T49" fmla="*/ 247 h 325"/>
                <a:gd name="T50" fmla="*/ 104 w 104"/>
                <a:gd name="T51" fmla="*/ 244 h 325"/>
                <a:gd name="T52" fmla="*/ 97 w 104"/>
                <a:gd name="T53" fmla="*/ 225 h 325"/>
                <a:gd name="T54" fmla="*/ 14 w 104"/>
                <a:gd name="T55" fmla="*/ 235 h 325"/>
                <a:gd name="T56" fmla="*/ 17 w 104"/>
                <a:gd name="T57" fmla="*/ 199 h 325"/>
                <a:gd name="T58" fmla="*/ 14 w 104"/>
                <a:gd name="T59" fmla="*/ 183 h 325"/>
                <a:gd name="T60" fmla="*/ 12 w 104"/>
                <a:gd name="T61" fmla="*/ 190 h 325"/>
                <a:gd name="T62" fmla="*/ 14 w 104"/>
                <a:gd name="T63" fmla="*/ 183 h 325"/>
                <a:gd name="T64" fmla="*/ 71 w 104"/>
                <a:gd name="T65" fmla="*/ 178 h 325"/>
                <a:gd name="T66" fmla="*/ 95 w 104"/>
                <a:gd name="T67" fmla="*/ 223 h 325"/>
                <a:gd name="T68" fmla="*/ 10 w 104"/>
                <a:gd name="T69" fmla="*/ 173 h 325"/>
                <a:gd name="T70" fmla="*/ 14 w 104"/>
                <a:gd name="T71" fmla="*/ 178 h 325"/>
                <a:gd name="T72" fmla="*/ 10 w 104"/>
                <a:gd name="T73" fmla="*/ 173 h 325"/>
                <a:gd name="T74" fmla="*/ 71 w 104"/>
                <a:gd name="T75" fmla="*/ 175 h 325"/>
                <a:gd name="T76" fmla="*/ 62 w 104"/>
                <a:gd name="T77" fmla="*/ 145 h 325"/>
                <a:gd name="T78" fmla="*/ 7 w 104"/>
                <a:gd name="T79" fmla="*/ 133 h 325"/>
                <a:gd name="T80" fmla="*/ 14 w 104"/>
                <a:gd name="T81" fmla="*/ 171 h 325"/>
                <a:gd name="T82" fmla="*/ 7 w 104"/>
                <a:gd name="T83" fmla="*/ 133 h 325"/>
                <a:gd name="T84" fmla="*/ 3 w 104"/>
                <a:gd name="T85" fmla="*/ 45 h 325"/>
                <a:gd name="T86" fmla="*/ 12 w 104"/>
                <a:gd name="T87" fmla="*/ 130 h 325"/>
                <a:gd name="T88" fmla="*/ 5 w 104"/>
                <a:gd name="T89" fmla="*/ 33 h 325"/>
                <a:gd name="T90" fmla="*/ 3 w 104"/>
                <a:gd name="T91" fmla="*/ 35 h 325"/>
                <a:gd name="T92" fmla="*/ 14 w 104"/>
                <a:gd name="T93" fmla="*/ 31 h 325"/>
                <a:gd name="T94" fmla="*/ 10 w 104"/>
                <a:gd name="T95" fmla="*/ 31 h 325"/>
                <a:gd name="T96" fmla="*/ 59 w 104"/>
                <a:gd name="T97" fmla="*/ 140 h 325"/>
                <a:gd name="T98" fmla="*/ 12 w 104"/>
                <a:gd name="T99" fmla="*/ 26 h 325"/>
                <a:gd name="T100" fmla="*/ 12 w 104"/>
                <a:gd name="T101" fmla="*/ 28 h 325"/>
                <a:gd name="T102" fmla="*/ 0 w 104"/>
                <a:gd name="T103" fmla="*/ 0 h 325"/>
                <a:gd name="T104" fmla="*/ 3 w 104"/>
                <a:gd name="T105" fmla="*/ 28 h 325"/>
                <a:gd name="T106" fmla="*/ 7 w 104"/>
                <a:gd name="T107" fmla="*/ 26 h 325"/>
                <a:gd name="T108" fmla="*/ 10 w 104"/>
                <a:gd name="T109" fmla="*/ 21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4" h="325">
                  <a:moveTo>
                    <a:pt x="17" y="296"/>
                  </a:moveTo>
                  <a:lnTo>
                    <a:pt x="19" y="320"/>
                  </a:lnTo>
                  <a:lnTo>
                    <a:pt x="19" y="325"/>
                  </a:lnTo>
                  <a:lnTo>
                    <a:pt x="24" y="325"/>
                  </a:lnTo>
                  <a:lnTo>
                    <a:pt x="26" y="323"/>
                  </a:lnTo>
                  <a:lnTo>
                    <a:pt x="26" y="323"/>
                  </a:lnTo>
                  <a:lnTo>
                    <a:pt x="26" y="318"/>
                  </a:lnTo>
                  <a:lnTo>
                    <a:pt x="24" y="320"/>
                  </a:lnTo>
                  <a:lnTo>
                    <a:pt x="22" y="311"/>
                  </a:lnTo>
                  <a:lnTo>
                    <a:pt x="17" y="296"/>
                  </a:lnTo>
                  <a:close/>
                  <a:moveTo>
                    <a:pt x="59" y="282"/>
                  </a:moveTo>
                  <a:lnTo>
                    <a:pt x="29" y="313"/>
                  </a:lnTo>
                  <a:lnTo>
                    <a:pt x="31" y="318"/>
                  </a:lnTo>
                  <a:lnTo>
                    <a:pt x="62" y="287"/>
                  </a:lnTo>
                  <a:lnTo>
                    <a:pt x="59" y="282"/>
                  </a:lnTo>
                  <a:close/>
                  <a:moveTo>
                    <a:pt x="22" y="275"/>
                  </a:moveTo>
                  <a:lnTo>
                    <a:pt x="17" y="277"/>
                  </a:lnTo>
                  <a:lnTo>
                    <a:pt x="17" y="282"/>
                  </a:lnTo>
                  <a:lnTo>
                    <a:pt x="22" y="296"/>
                  </a:lnTo>
                  <a:lnTo>
                    <a:pt x="22" y="275"/>
                  </a:lnTo>
                  <a:close/>
                  <a:moveTo>
                    <a:pt x="71" y="273"/>
                  </a:moveTo>
                  <a:lnTo>
                    <a:pt x="62" y="280"/>
                  </a:lnTo>
                  <a:lnTo>
                    <a:pt x="67" y="282"/>
                  </a:lnTo>
                  <a:lnTo>
                    <a:pt x="76" y="273"/>
                  </a:lnTo>
                  <a:lnTo>
                    <a:pt x="71" y="273"/>
                  </a:lnTo>
                  <a:close/>
                  <a:moveTo>
                    <a:pt x="17" y="266"/>
                  </a:moveTo>
                  <a:lnTo>
                    <a:pt x="17" y="273"/>
                  </a:lnTo>
                  <a:lnTo>
                    <a:pt x="19" y="270"/>
                  </a:lnTo>
                  <a:lnTo>
                    <a:pt x="19" y="268"/>
                  </a:lnTo>
                  <a:lnTo>
                    <a:pt x="17" y="266"/>
                  </a:lnTo>
                  <a:close/>
                  <a:moveTo>
                    <a:pt x="81" y="261"/>
                  </a:moveTo>
                  <a:lnTo>
                    <a:pt x="74" y="268"/>
                  </a:lnTo>
                  <a:lnTo>
                    <a:pt x="81" y="268"/>
                  </a:lnTo>
                  <a:lnTo>
                    <a:pt x="83" y="266"/>
                  </a:lnTo>
                  <a:lnTo>
                    <a:pt x="81" y="261"/>
                  </a:lnTo>
                  <a:close/>
                  <a:moveTo>
                    <a:pt x="95" y="247"/>
                  </a:moveTo>
                  <a:lnTo>
                    <a:pt x="83" y="259"/>
                  </a:lnTo>
                  <a:lnTo>
                    <a:pt x="85" y="261"/>
                  </a:lnTo>
                  <a:lnTo>
                    <a:pt x="100" y="249"/>
                  </a:lnTo>
                  <a:lnTo>
                    <a:pt x="95" y="247"/>
                  </a:lnTo>
                  <a:close/>
                  <a:moveTo>
                    <a:pt x="14" y="240"/>
                  </a:moveTo>
                  <a:lnTo>
                    <a:pt x="14" y="263"/>
                  </a:lnTo>
                  <a:lnTo>
                    <a:pt x="19" y="263"/>
                  </a:lnTo>
                  <a:lnTo>
                    <a:pt x="19" y="244"/>
                  </a:lnTo>
                  <a:lnTo>
                    <a:pt x="14" y="240"/>
                  </a:lnTo>
                  <a:close/>
                  <a:moveTo>
                    <a:pt x="97" y="225"/>
                  </a:moveTo>
                  <a:lnTo>
                    <a:pt x="93" y="228"/>
                  </a:lnTo>
                  <a:lnTo>
                    <a:pt x="100" y="244"/>
                  </a:lnTo>
                  <a:lnTo>
                    <a:pt x="97" y="244"/>
                  </a:lnTo>
                  <a:lnTo>
                    <a:pt x="102" y="247"/>
                  </a:lnTo>
                  <a:lnTo>
                    <a:pt x="102" y="247"/>
                  </a:lnTo>
                  <a:lnTo>
                    <a:pt x="104" y="244"/>
                  </a:lnTo>
                  <a:lnTo>
                    <a:pt x="102" y="242"/>
                  </a:lnTo>
                  <a:lnTo>
                    <a:pt x="97" y="225"/>
                  </a:lnTo>
                  <a:close/>
                  <a:moveTo>
                    <a:pt x="12" y="197"/>
                  </a:moveTo>
                  <a:lnTo>
                    <a:pt x="14" y="235"/>
                  </a:lnTo>
                  <a:lnTo>
                    <a:pt x="19" y="237"/>
                  </a:lnTo>
                  <a:lnTo>
                    <a:pt x="17" y="199"/>
                  </a:lnTo>
                  <a:lnTo>
                    <a:pt x="12" y="197"/>
                  </a:lnTo>
                  <a:close/>
                  <a:moveTo>
                    <a:pt x="14" y="183"/>
                  </a:moveTo>
                  <a:lnTo>
                    <a:pt x="12" y="183"/>
                  </a:lnTo>
                  <a:lnTo>
                    <a:pt x="12" y="190"/>
                  </a:lnTo>
                  <a:lnTo>
                    <a:pt x="17" y="194"/>
                  </a:lnTo>
                  <a:lnTo>
                    <a:pt x="14" y="183"/>
                  </a:lnTo>
                  <a:close/>
                  <a:moveTo>
                    <a:pt x="76" y="178"/>
                  </a:moveTo>
                  <a:lnTo>
                    <a:pt x="71" y="178"/>
                  </a:lnTo>
                  <a:lnTo>
                    <a:pt x="90" y="225"/>
                  </a:lnTo>
                  <a:lnTo>
                    <a:pt x="95" y="223"/>
                  </a:lnTo>
                  <a:lnTo>
                    <a:pt x="76" y="178"/>
                  </a:lnTo>
                  <a:close/>
                  <a:moveTo>
                    <a:pt x="10" y="173"/>
                  </a:moveTo>
                  <a:lnTo>
                    <a:pt x="12" y="178"/>
                  </a:lnTo>
                  <a:lnTo>
                    <a:pt x="14" y="178"/>
                  </a:lnTo>
                  <a:lnTo>
                    <a:pt x="14" y="178"/>
                  </a:lnTo>
                  <a:lnTo>
                    <a:pt x="10" y="173"/>
                  </a:lnTo>
                  <a:close/>
                  <a:moveTo>
                    <a:pt x="57" y="142"/>
                  </a:moveTo>
                  <a:lnTo>
                    <a:pt x="71" y="175"/>
                  </a:lnTo>
                  <a:lnTo>
                    <a:pt x="74" y="175"/>
                  </a:lnTo>
                  <a:lnTo>
                    <a:pt x="62" y="145"/>
                  </a:lnTo>
                  <a:lnTo>
                    <a:pt x="57" y="142"/>
                  </a:lnTo>
                  <a:close/>
                  <a:moveTo>
                    <a:pt x="7" y="133"/>
                  </a:moveTo>
                  <a:lnTo>
                    <a:pt x="10" y="168"/>
                  </a:lnTo>
                  <a:lnTo>
                    <a:pt x="14" y="171"/>
                  </a:lnTo>
                  <a:lnTo>
                    <a:pt x="12" y="135"/>
                  </a:lnTo>
                  <a:lnTo>
                    <a:pt x="7" y="133"/>
                  </a:lnTo>
                  <a:close/>
                  <a:moveTo>
                    <a:pt x="7" y="35"/>
                  </a:moveTo>
                  <a:lnTo>
                    <a:pt x="3" y="45"/>
                  </a:lnTo>
                  <a:lnTo>
                    <a:pt x="7" y="128"/>
                  </a:lnTo>
                  <a:lnTo>
                    <a:pt x="12" y="130"/>
                  </a:lnTo>
                  <a:lnTo>
                    <a:pt x="7" y="35"/>
                  </a:lnTo>
                  <a:close/>
                  <a:moveTo>
                    <a:pt x="5" y="33"/>
                  </a:moveTo>
                  <a:lnTo>
                    <a:pt x="3" y="33"/>
                  </a:lnTo>
                  <a:lnTo>
                    <a:pt x="3" y="35"/>
                  </a:lnTo>
                  <a:lnTo>
                    <a:pt x="5" y="33"/>
                  </a:lnTo>
                  <a:close/>
                  <a:moveTo>
                    <a:pt x="14" y="31"/>
                  </a:moveTo>
                  <a:lnTo>
                    <a:pt x="10" y="31"/>
                  </a:lnTo>
                  <a:lnTo>
                    <a:pt x="10" y="31"/>
                  </a:lnTo>
                  <a:lnTo>
                    <a:pt x="55" y="137"/>
                  </a:lnTo>
                  <a:lnTo>
                    <a:pt x="59" y="140"/>
                  </a:lnTo>
                  <a:lnTo>
                    <a:pt x="14" y="31"/>
                  </a:lnTo>
                  <a:close/>
                  <a:moveTo>
                    <a:pt x="12" y="26"/>
                  </a:moveTo>
                  <a:lnTo>
                    <a:pt x="12" y="28"/>
                  </a:lnTo>
                  <a:lnTo>
                    <a:pt x="12" y="28"/>
                  </a:lnTo>
                  <a:lnTo>
                    <a:pt x="12" y="26"/>
                  </a:lnTo>
                  <a:close/>
                  <a:moveTo>
                    <a:pt x="0" y="0"/>
                  </a:moveTo>
                  <a:lnTo>
                    <a:pt x="3" y="26"/>
                  </a:lnTo>
                  <a:lnTo>
                    <a:pt x="3" y="28"/>
                  </a:lnTo>
                  <a:lnTo>
                    <a:pt x="7" y="28"/>
                  </a:lnTo>
                  <a:lnTo>
                    <a:pt x="7" y="26"/>
                  </a:lnTo>
                  <a:lnTo>
                    <a:pt x="7" y="26"/>
                  </a:lnTo>
                  <a:lnTo>
                    <a:pt x="10" y="21"/>
                  </a:lnTo>
                  <a:lnTo>
                    <a:pt x="0"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30" name="Freeform 10"/>
            <p:cNvSpPr>
              <a:spLocks noEditPoints="1"/>
            </p:cNvSpPr>
            <p:nvPr/>
          </p:nvSpPr>
          <p:spPr bwMode="auto">
            <a:xfrm>
              <a:off x="8565186" y="2963305"/>
              <a:ext cx="186064" cy="528591"/>
            </a:xfrm>
            <a:custGeom>
              <a:avLst/>
              <a:gdLst>
                <a:gd name="T0" fmla="*/ 19 w 104"/>
                <a:gd name="T1" fmla="*/ 320 h 325"/>
                <a:gd name="T2" fmla="*/ 24 w 104"/>
                <a:gd name="T3" fmla="*/ 325 h 325"/>
                <a:gd name="T4" fmla="*/ 26 w 104"/>
                <a:gd name="T5" fmla="*/ 323 h 325"/>
                <a:gd name="T6" fmla="*/ 24 w 104"/>
                <a:gd name="T7" fmla="*/ 320 h 325"/>
                <a:gd name="T8" fmla="*/ 17 w 104"/>
                <a:gd name="T9" fmla="*/ 296 h 325"/>
                <a:gd name="T10" fmla="*/ 29 w 104"/>
                <a:gd name="T11" fmla="*/ 313 h 325"/>
                <a:gd name="T12" fmla="*/ 62 w 104"/>
                <a:gd name="T13" fmla="*/ 287 h 325"/>
                <a:gd name="T14" fmla="*/ 22 w 104"/>
                <a:gd name="T15" fmla="*/ 275 h 325"/>
                <a:gd name="T16" fmla="*/ 17 w 104"/>
                <a:gd name="T17" fmla="*/ 282 h 325"/>
                <a:gd name="T18" fmla="*/ 22 w 104"/>
                <a:gd name="T19" fmla="*/ 275 h 325"/>
                <a:gd name="T20" fmla="*/ 62 w 104"/>
                <a:gd name="T21" fmla="*/ 280 h 325"/>
                <a:gd name="T22" fmla="*/ 76 w 104"/>
                <a:gd name="T23" fmla="*/ 273 h 325"/>
                <a:gd name="T24" fmla="*/ 17 w 104"/>
                <a:gd name="T25" fmla="*/ 266 h 325"/>
                <a:gd name="T26" fmla="*/ 19 w 104"/>
                <a:gd name="T27" fmla="*/ 270 h 325"/>
                <a:gd name="T28" fmla="*/ 17 w 104"/>
                <a:gd name="T29" fmla="*/ 266 h 325"/>
                <a:gd name="T30" fmla="*/ 74 w 104"/>
                <a:gd name="T31" fmla="*/ 268 h 325"/>
                <a:gd name="T32" fmla="*/ 83 w 104"/>
                <a:gd name="T33" fmla="*/ 266 h 325"/>
                <a:gd name="T34" fmla="*/ 95 w 104"/>
                <a:gd name="T35" fmla="*/ 247 h 325"/>
                <a:gd name="T36" fmla="*/ 85 w 104"/>
                <a:gd name="T37" fmla="*/ 261 h 325"/>
                <a:gd name="T38" fmla="*/ 95 w 104"/>
                <a:gd name="T39" fmla="*/ 247 h 325"/>
                <a:gd name="T40" fmla="*/ 14 w 104"/>
                <a:gd name="T41" fmla="*/ 263 h 325"/>
                <a:gd name="T42" fmla="*/ 19 w 104"/>
                <a:gd name="T43" fmla="*/ 244 h 325"/>
                <a:gd name="T44" fmla="*/ 97 w 104"/>
                <a:gd name="T45" fmla="*/ 225 h 325"/>
                <a:gd name="T46" fmla="*/ 100 w 104"/>
                <a:gd name="T47" fmla="*/ 244 h 325"/>
                <a:gd name="T48" fmla="*/ 102 w 104"/>
                <a:gd name="T49" fmla="*/ 247 h 325"/>
                <a:gd name="T50" fmla="*/ 104 w 104"/>
                <a:gd name="T51" fmla="*/ 244 h 325"/>
                <a:gd name="T52" fmla="*/ 97 w 104"/>
                <a:gd name="T53" fmla="*/ 225 h 325"/>
                <a:gd name="T54" fmla="*/ 14 w 104"/>
                <a:gd name="T55" fmla="*/ 235 h 325"/>
                <a:gd name="T56" fmla="*/ 17 w 104"/>
                <a:gd name="T57" fmla="*/ 199 h 325"/>
                <a:gd name="T58" fmla="*/ 14 w 104"/>
                <a:gd name="T59" fmla="*/ 183 h 325"/>
                <a:gd name="T60" fmla="*/ 12 w 104"/>
                <a:gd name="T61" fmla="*/ 190 h 325"/>
                <a:gd name="T62" fmla="*/ 14 w 104"/>
                <a:gd name="T63" fmla="*/ 183 h 325"/>
                <a:gd name="T64" fmla="*/ 71 w 104"/>
                <a:gd name="T65" fmla="*/ 178 h 325"/>
                <a:gd name="T66" fmla="*/ 95 w 104"/>
                <a:gd name="T67" fmla="*/ 223 h 325"/>
                <a:gd name="T68" fmla="*/ 10 w 104"/>
                <a:gd name="T69" fmla="*/ 173 h 325"/>
                <a:gd name="T70" fmla="*/ 14 w 104"/>
                <a:gd name="T71" fmla="*/ 178 h 325"/>
                <a:gd name="T72" fmla="*/ 10 w 104"/>
                <a:gd name="T73" fmla="*/ 173 h 325"/>
                <a:gd name="T74" fmla="*/ 71 w 104"/>
                <a:gd name="T75" fmla="*/ 175 h 325"/>
                <a:gd name="T76" fmla="*/ 62 w 104"/>
                <a:gd name="T77" fmla="*/ 145 h 325"/>
                <a:gd name="T78" fmla="*/ 7 w 104"/>
                <a:gd name="T79" fmla="*/ 133 h 325"/>
                <a:gd name="T80" fmla="*/ 14 w 104"/>
                <a:gd name="T81" fmla="*/ 171 h 325"/>
                <a:gd name="T82" fmla="*/ 7 w 104"/>
                <a:gd name="T83" fmla="*/ 133 h 325"/>
                <a:gd name="T84" fmla="*/ 3 w 104"/>
                <a:gd name="T85" fmla="*/ 45 h 325"/>
                <a:gd name="T86" fmla="*/ 12 w 104"/>
                <a:gd name="T87" fmla="*/ 130 h 325"/>
                <a:gd name="T88" fmla="*/ 5 w 104"/>
                <a:gd name="T89" fmla="*/ 33 h 325"/>
                <a:gd name="T90" fmla="*/ 3 w 104"/>
                <a:gd name="T91" fmla="*/ 35 h 325"/>
                <a:gd name="T92" fmla="*/ 14 w 104"/>
                <a:gd name="T93" fmla="*/ 31 h 325"/>
                <a:gd name="T94" fmla="*/ 10 w 104"/>
                <a:gd name="T95" fmla="*/ 31 h 325"/>
                <a:gd name="T96" fmla="*/ 59 w 104"/>
                <a:gd name="T97" fmla="*/ 140 h 325"/>
                <a:gd name="T98" fmla="*/ 12 w 104"/>
                <a:gd name="T99" fmla="*/ 26 h 325"/>
                <a:gd name="T100" fmla="*/ 12 w 104"/>
                <a:gd name="T101" fmla="*/ 28 h 325"/>
                <a:gd name="T102" fmla="*/ 0 w 104"/>
                <a:gd name="T103" fmla="*/ 0 h 325"/>
                <a:gd name="T104" fmla="*/ 3 w 104"/>
                <a:gd name="T105" fmla="*/ 28 h 325"/>
                <a:gd name="T106" fmla="*/ 7 w 104"/>
                <a:gd name="T107" fmla="*/ 26 h 325"/>
                <a:gd name="T108" fmla="*/ 10 w 104"/>
                <a:gd name="T109" fmla="*/ 21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4" h="325">
                  <a:moveTo>
                    <a:pt x="17" y="296"/>
                  </a:moveTo>
                  <a:lnTo>
                    <a:pt x="19" y="320"/>
                  </a:lnTo>
                  <a:lnTo>
                    <a:pt x="19" y="325"/>
                  </a:lnTo>
                  <a:lnTo>
                    <a:pt x="24" y="325"/>
                  </a:lnTo>
                  <a:lnTo>
                    <a:pt x="26" y="323"/>
                  </a:lnTo>
                  <a:lnTo>
                    <a:pt x="26" y="323"/>
                  </a:lnTo>
                  <a:lnTo>
                    <a:pt x="26" y="318"/>
                  </a:lnTo>
                  <a:lnTo>
                    <a:pt x="24" y="320"/>
                  </a:lnTo>
                  <a:lnTo>
                    <a:pt x="22" y="311"/>
                  </a:lnTo>
                  <a:lnTo>
                    <a:pt x="17" y="296"/>
                  </a:lnTo>
                  <a:moveTo>
                    <a:pt x="59" y="282"/>
                  </a:moveTo>
                  <a:lnTo>
                    <a:pt x="29" y="313"/>
                  </a:lnTo>
                  <a:lnTo>
                    <a:pt x="31" y="318"/>
                  </a:lnTo>
                  <a:lnTo>
                    <a:pt x="62" y="287"/>
                  </a:lnTo>
                  <a:lnTo>
                    <a:pt x="59" y="282"/>
                  </a:lnTo>
                  <a:moveTo>
                    <a:pt x="22" y="275"/>
                  </a:moveTo>
                  <a:lnTo>
                    <a:pt x="17" y="277"/>
                  </a:lnTo>
                  <a:lnTo>
                    <a:pt x="17" y="282"/>
                  </a:lnTo>
                  <a:lnTo>
                    <a:pt x="22" y="296"/>
                  </a:lnTo>
                  <a:lnTo>
                    <a:pt x="22" y="275"/>
                  </a:lnTo>
                  <a:moveTo>
                    <a:pt x="71" y="273"/>
                  </a:moveTo>
                  <a:lnTo>
                    <a:pt x="62" y="280"/>
                  </a:lnTo>
                  <a:lnTo>
                    <a:pt x="67" y="282"/>
                  </a:lnTo>
                  <a:lnTo>
                    <a:pt x="76" y="273"/>
                  </a:lnTo>
                  <a:lnTo>
                    <a:pt x="71" y="273"/>
                  </a:lnTo>
                  <a:moveTo>
                    <a:pt x="17" y="266"/>
                  </a:moveTo>
                  <a:lnTo>
                    <a:pt x="17" y="273"/>
                  </a:lnTo>
                  <a:lnTo>
                    <a:pt x="19" y="270"/>
                  </a:lnTo>
                  <a:lnTo>
                    <a:pt x="19" y="268"/>
                  </a:lnTo>
                  <a:lnTo>
                    <a:pt x="17" y="266"/>
                  </a:lnTo>
                  <a:moveTo>
                    <a:pt x="81" y="261"/>
                  </a:moveTo>
                  <a:lnTo>
                    <a:pt x="74" y="268"/>
                  </a:lnTo>
                  <a:lnTo>
                    <a:pt x="81" y="268"/>
                  </a:lnTo>
                  <a:lnTo>
                    <a:pt x="83" y="266"/>
                  </a:lnTo>
                  <a:lnTo>
                    <a:pt x="81" y="261"/>
                  </a:lnTo>
                  <a:moveTo>
                    <a:pt x="95" y="247"/>
                  </a:moveTo>
                  <a:lnTo>
                    <a:pt x="83" y="259"/>
                  </a:lnTo>
                  <a:lnTo>
                    <a:pt x="85" y="261"/>
                  </a:lnTo>
                  <a:lnTo>
                    <a:pt x="100" y="249"/>
                  </a:lnTo>
                  <a:lnTo>
                    <a:pt x="95" y="247"/>
                  </a:lnTo>
                  <a:moveTo>
                    <a:pt x="14" y="240"/>
                  </a:moveTo>
                  <a:lnTo>
                    <a:pt x="14" y="263"/>
                  </a:lnTo>
                  <a:lnTo>
                    <a:pt x="19" y="263"/>
                  </a:lnTo>
                  <a:lnTo>
                    <a:pt x="19" y="244"/>
                  </a:lnTo>
                  <a:lnTo>
                    <a:pt x="14" y="240"/>
                  </a:lnTo>
                  <a:moveTo>
                    <a:pt x="97" y="225"/>
                  </a:moveTo>
                  <a:lnTo>
                    <a:pt x="93" y="228"/>
                  </a:lnTo>
                  <a:lnTo>
                    <a:pt x="100" y="244"/>
                  </a:lnTo>
                  <a:lnTo>
                    <a:pt x="97" y="244"/>
                  </a:lnTo>
                  <a:lnTo>
                    <a:pt x="102" y="247"/>
                  </a:lnTo>
                  <a:lnTo>
                    <a:pt x="102" y="247"/>
                  </a:lnTo>
                  <a:lnTo>
                    <a:pt x="104" y="244"/>
                  </a:lnTo>
                  <a:lnTo>
                    <a:pt x="102" y="242"/>
                  </a:lnTo>
                  <a:lnTo>
                    <a:pt x="97" y="225"/>
                  </a:lnTo>
                  <a:moveTo>
                    <a:pt x="12" y="197"/>
                  </a:moveTo>
                  <a:lnTo>
                    <a:pt x="14" y="235"/>
                  </a:lnTo>
                  <a:lnTo>
                    <a:pt x="19" y="237"/>
                  </a:lnTo>
                  <a:lnTo>
                    <a:pt x="17" y="199"/>
                  </a:lnTo>
                  <a:lnTo>
                    <a:pt x="12" y="197"/>
                  </a:lnTo>
                  <a:moveTo>
                    <a:pt x="14" y="183"/>
                  </a:moveTo>
                  <a:lnTo>
                    <a:pt x="12" y="183"/>
                  </a:lnTo>
                  <a:lnTo>
                    <a:pt x="12" y="190"/>
                  </a:lnTo>
                  <a:lnTo>
                    <a:pt x="17" y="194"/>
                  </a:lnTo>
                  <a:lnTo>
                    <a:pt x="14" y="183"/>
                  </a:lnTo>
                  <a:moveTo>
                    <a:pt x="76" y="178"/>
                  </a:moveTo>
                  <a:lnTo>
                    <a:pt x="71" y="178"/>
                  </a:lnTo>
                  <a:lnTo>
                    <a:pt x="90" y="225"/>
                  </a:lnTo>
                  <a:lnTo>
                    <a:pt x="95" y="223"/>
                  </a:lnTo>
                  <a:lnTo>
                    <a:pt x="76" y="178"/>
                  </a:lnTo>
                  <a:moveTo>
                    <a:pt x="10" y="173"/>
                  </a:moveTo>
                  <a:lnTo>
                    <a:pt x="12" y="178"/>
                  </a:lnTo>
                  <a:lnTo>
                    <a:pt x="14" y="178"/>
                  </a:lnTo>
                  <a:lnTo>
                    <a:pt x="14" y="178"/>
                  </a:lnTo>
                  <a:lnTo>
                    <a:pt x="10" y="173"/>
                  </a:lnTo>
                  <a:moveTo>
                    <a:pt x="57" y="142"/>
                  </a:moveTo>
                  <a:lnTo>
                    <a:pt x="71" y="175"/>
                  </a:lnTo>
                  <a:lnTo>
                    <a:pt x="74" y="175"/>
                  </a:lnTo>
                  <a:lnTo>
                    <a:pt x="62" y="145"/>
                  </a:lnTo>
                  <a:lnTo>
                    <a:pt x="57" y="142"/>
                  </a:lnTo>
                  <a:moveTo>
                    <a:pt x="7" y="133"/>
                  </a:moveTo>
                  <a:lnTo>
                    <a:pt x="10" y="168"/>
                  </a:lnTo>
                  <a:lnTo>
                    <a:pt x="14" y="171"/>
                  </a:lnTo>
                  <a:lnTo>
                    <a:pt x="12" y="135"/>
                  </a:lnTo>
                  <a:lnTo>
                    <a:pt x="7" y="133"/>
                  </a:lnTo>
                  <a:moveTo>
                    <a:pt x="7" y="35"/>
                  </a:moveTo>
                  <a:lnTo>
                    <a:pt x="3" y="45"/>
                  </a:lnTo>
                  <a:lnTo>
                    <a:pt x="7" y="128"/>
                  </a:lnTo>
                  <a:lnTo>
                    <a:pt x="12" y="130"/>
                  </a:lnTo>
                  <a:lnTo>
                    <a:pt x="7" y="35"/>
                  </a:lnTo>
                  <a:moveTo>
                    <a:pt x="5" y="33"/>
                  </a:moveTo>
                  <a:lnTo>
                    <a:pt x="3" y="33"/>
                  </a:lnTo>
                  <a:lnTo>
                    <a:pt x="3" y="35"/>
                  </a:lnTo>
                  <a:lnTo>
                    <a:pt x="5" y="33"/>
                  </a:lnTo>
                  <a:moveTo>
                    <a:pt x="14" y="31"/>
                  </a:moveTo>
                  <a:lnTo>
                    <a:pt x="10" y="31"/>
                  </a:lnTo>
                  <a:lnTo>
                    <a:pt x="10" y="31"/>
                  </a:lnTo>
                  <a:lnTo>
                    <a:pt x="55" y="137"/>
                  </a:lnTo>
                  <a:lnTo>
                    <a:pt x="59" y="140"/>
                  </a:lnTo>
                  <a:lnTo>
                    <a:pt x="14" y="31"/>
                  </a:lnTo>
                  <a:moveTo>
                    <a:pt x="12" y="26"/>
                  </a:moveTo>
                  <a:lnTo>
                    <a:pt x="12" y="28"/>
                  </a:lnTo>
                  <a:lnTo>
                    <a:pt x="12" y="28"/>
                  </a:lnTo>
                  <a:lnTo>
                    <a:pt x="12" y="26"/>
                  </a:lnTo>
                  <a:moveTo>
                    <a:pt x="0" y="0"/>
                  </a:moveTo>
                  <a:lnTo>
                    <a:pt x="3" y="26"/>
                  </a:lnTo>
                  <a:lnTo>
                    <a:pt x="3" y="28"/>
                  </a:lnTo>
                  <a:lnTo>
                    <a:pt x="7" y="28"/>
                  </a:lnTo>
                  <a:lnTo>
                    <a:pt x="7" y="26"/>
                  </a:lnTo>
                  <a:lnTo>
                    <a:pt x="7" y="26"/>
                  </a:lnTo>
                  <a:lnTo>
                    <a:pt x="10" y="21"/>
                  </a:lnTo>
                  <a:lnTo>
                    <a:pt x="0"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31" name="Freeform 11"/>
            <p:cNvSpPr>
              <a:spLocks noEditPoints="1"/>
            </p:cNvSpPr>
            <p:nvPr/>
          </p:nvSpPr>
          <p:spPr bwMode="auto">
            <a:xfrm>
              <a:off x="7353983" y="2468869"/>
              <a:ext cx="1046609" cy="1543482"/>
            </a:xfrm>
            <a:custGeom>
              <a:avLst/>
              <a:gdLst>
                <a:gd name="T0" fmla="*/ 87 w 247"/>
                <a:gd name="T1" fmla="*/ 400 h 400"/>
                <a:gd name="T2" fmla="*/ 72 w 247"/>
                <a:gd name="T3" fmla="*/ 379 h 400"/>
                <a:gd name="T4" fmla="*/ 75 w 247"/>
                <a:gd name="T5" fmla="*/ 382 h 400"/>
                <a:gd name="T6" fmla="*/ 98 w 247"/>
                <a:gd name="T7" fmla="*/ 377 h 400"/>
                <a:gd name="T8" fmla="*/ 100 w 247"/>
                <a:gd name="T9" fmla="*/ 377 h 400"/>
                <a:gd name="T10" fmla="*/ 71 w 247"/>
                <a:gd name="T11" fmla="*/ 376 h 400"/>
                <a:gd name="T12" fmla="*/ 72 w 247"/>
                <a:gd name="T13" fmla="*/ 371 h 400"/>
                <a:gd name="T14" fmla="*/ 72 w 247"/>
                <a:gd name="T15" fmla="*/ 371 h 400"/>
                <a:gd name="T16" fmla="*/ 99 w 247"/>
                <a:gd name="T17" fmla="*/ 375 h 400"/>
                <a:gd name="T18" fmla="*/ 116 w 247"/>
                <a:gd name="T19" fmla="*/ 342 h 400"/>
                <a:gd name="T20" fmla="*/ 108 w 247"/>
                <a:gd name="T21" fmla="*/ 362 h 400"/>
                <a:gd name="T22" fmla="*/ 61 w 247"/>
                <a:gd name="T23" fmla="*/ 321 h 400"/>
                <a:gd name="T24" fmla="*/ 63 w 247"/>
                <a:gd name="T25" fmla="*/ 324 h 400"/>
                <a:gd name="T26" fmla="*/ 61 w 247"/>
                <a:gd name="T27" fmla="*/ 319 h 400"/>
                <a:gd name="T28" fmla="*/ 61 w 247"/>
                <a:gd name="T29" fmla="*/ 312 h 400"/>
                <a:gd name="T30" fmla="*/ 62 w 247"/>
                <a:gd name="T31" fmla="*/ 317 h 400"/>
                <a:gd name="T32" fmla="*/ 118 w 247"/>
                <a:gd name="T33" fmla="*/ 338 h 400"/>
                <a:gd name="T34" fmla="*/ 133 w 247"/>
                <a:gd name="T35" fmla="*/ 311 h 400"/>
                <a:gd name="T36" fmla="*/ 60 w 247"/>
                <a:gd name="T37" fmla="*/ 310 h 400"/>
                <a:gd name="T38" fmla="*/ 138 w 247"/>
                <a:gd name="T39" fmla="*/ 299 h 400"/>
                <a:gd name="T40" fmla="*/ 140 w 247"/>
                <a:gd name="T41" fmla="*/ 300 h 400"/>
                <a:gd name="T42" fmla="*/ 58 w 247"/>
                <a:gd name="T43" fmla="*/ 306 h 400"/>
                <a:gd name="T44" fmla="*/ 55 w 247"/>
                <a:gd name="T45" fmla="*/ 292 h 400"/>
                <a:gd name="T46" fmla="*/ 57 w 247"/>
                <a:gd name="T47" fmla="*/ 290 h 400"/>
                <a:gd name="T48" fmla="*/ 148 w 247"/>
                <a:gd name="T49" fmla="*/ 282 h 400"/>
                <a:gd name="T50" fmla="*/ 149 w 247"/>
                <a:gd name="T51" fmla="*/ 284 h 400"/>
                <a:gd name="T52" fmla="*/ 150 w 247"/>
                <a:gd name="T53" fmla="*/ 277 h 400"/>
                <a:gd name="T54" fmla="*/ 155 w 247"/>
                <a:gd name="T55" fmla="*/ 271 h 400"/>
                <a:gd name="T56" fmla="*/ 154 w 247"/>
                <a:gd name="T57" fmla="*/ 270 h 400"/>
                <a:gd name="T58" fmla="*/ 158 w 247"/>
                <a:gd name="T59" fmla="*/ 262 h 400"/>
                <a:gd name="T60" fmla="*/ 159 w 247"/>
                <a:gd name="T61" fmla="*/ 263 h 400"/>
                <a:gd name="T62" fmla="*/ 159 w 247"/>
                <a:gd name="T63" fmla="*/ 260 h 400"/>
                <a:gd name="T64" fmla="*/ 159 w 247"/>
                <a:gd name="T65" fmla="*/ 260 h 400"/>
                <a:gd name="T66" fmla="*/ 161 w 247"/>
                <a:gd name="T67" fmla="*/ 260 h 400"/>
                <a:gd name="T68" fmla="*/ 162 w 247"/>
                <a:gd name="T69" fmla="*/ 253 h 400"/>
                <a:gd name="T70" fmla="*/ 163 w 247"/>
                <a:gd name="T71" fmla="*/ 252 h 400"/>
                <a:gd name="T72" fmla="*/ 175 w 247"/>
                <a:gd name="T73" fmla="*/ 230 h 400"/>
                <a:gd name="T74" fmla="*/ 174 w 247"/>
                <a:gd name="T75" fmla="*/ 235 h 400"/>
                <a:gd name="T76" fmla="*/ 187 w 247"/>
                <a:gd name="T77" fmla="*/ 211 h 400"/>
                <a:gd name="T78" fmla="*/ 178 w 247"/>
                <a:gd name="T79" fmla="*/ 228 h 400"/>
                <a:gd name="T80" fmla="*/ 48 w 247"/>
                <a:gd name="T81" fmla="*/ 258 h 400"/>
                <a:gd name="T82" fmla="*/ 56 w 247"/>
                <a:gd name="T83" fmla="*/ 286 h 400"/>
                <a:gd name="T84" fmla="*/ 40 w 247"/>
                <a:gd name="T85" fmla="*/ 205 h 400"/>
                <a:gd name="T86" fmla="*/ 32 w 247"/>
                <a:gd name="T87" fmla="*/ 174 h 400"/>
                <a:gd name="T88" fmla="*/ 34 w 247"/>
                <a:gd name="T89" fmla="*/ 174 h 400"/>
                <a:gd name="T90" fmla="*/ 186 w 247"/>
                <a:gd name="T91" fmla="*/ 209 h 400"/>
                <a:gd name="T92" fmla="*/ 214 w 247"/>
                <a:gd name="T93" fmla="*/ 154 h 400"/>
                <a:gd name="T94" fmla="*/ 216 w 247"/>
                <a:gd name="T95" fmla="*/ 156 h 400"/>
                <a:gd name="T96" fmla="*/ 215 w 247"/>
                <a:gd name="T97" fmla="*/ 153 h 400"/>
                <a:gd name="T98" fmla="*/ 220 w 247"/>
                <a:gd name="T99" fmla="*/ 143 h 400"/>
                <a:gd name="T100" fmla="*/ 223 w 247"/>
                <a:gd name="T101" fmla="*/ 142 h 400"/>
                <a:gd name="T102" fmla="*/ 2 w 247"/>
                <a:gd name="T103" fmla="*/ 10 h 400"/>
                <a:gd name="T104" fmla="*/ 30 w 247"/>
                <a:gd name="T105" fmla="*/ 162 h 400"/>
                <a:gd name="T106" fmla="*/ 31 w 247"/>
                <a:gd name="T107" fmla="*/ 161 h 400"/>
                <a:gd name="T108" fmla="*/ 8 w 247"/>
                <a:gd name="T109" fmla="*/ 0 h 400"/>
                <a:gd name="T110" fmla="*/ 222 w 247"/>
                <a:gd name="T111" fmla="*/ 139 h 400"/>
                <a:gd name="T112" fmla="*/ 247 w 247"/>
                <a:gd name="T113" fmla="*/ 96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47" h="400">
                  <a:moveTo>
                    <a:pt x="87" y="397"/>
                  </a:moveTo>
                  <a:cubicBezTo>
                    <a:pt x="86" y="400"/>
                    <a:pt x="86" y="400"/>
                    <a:pt x="86" y="400"/>
                  </a:cubicBezTo>
                  <a:cubicBezTo>
                    <a:pt x="86" y="400"/>
                    <a:pt x="87" y="400"/>
                    <a:pt x="87" y="400"/>
                  </a:cubicBezTo>
                  <a:cubicBezTo>
                    <a:pt x="88" y="398"/>
                    <a:pt x="88" y="398"/>
                    <a:pt x="88" y="398"/>
                  </a:cubicBezTo>
                  <a:cubicBezTo>
                    <a:pt x="87" y="397"/>
                    <a:pt x="87" y="397"/>
                    <a:pt x="87" y="397"/>
                  </a:cubicBezTo>
                  <a:moveTo>
                    <a:pt x="72" y="379"/>
                  </a:moveTo>
                  <a:cubicBezTo>
                    <a:pt x="76" y="399"/>
                    <a:pt x="76" y="399"/>
                    <a:pt x="76" y="399"/>
                  </a:cubicBezTo>
                  <a:cubicBezTo>
                    <a:pt x="77" y="399"/>
                    <a:pt x="77" y="399"/>
                    <a:pt x="78" y="399"/>
                  </a:cubicBezTo>
                  <a:cubicBezTo>
                    <a:pt x="75" y="382"/>
                    <a:pt x="75" y="382"/>
                    <a:pt x="75" y="382"/>
                  </a:cubicBezTo>
                  <a:cubicBezTo>
                    <a:pt x="72" y="379"/>
                    <a:pt x="72" y="379"/>
                    <a:pt x="72" y="379"/>
                  </a:cubicBezTo>
                  <a:moveTo>
                    <a:pt x="100" y="377"/>
                  </a:moveTo>
                  <a:cubicBezTo>
                    <a:pt x="98" y="377"/>
                    <a:pt x="98" y="377"/>
                    <a:pt x="98" y="377"/>
                  </a:cubicBezTo>
                  <a:cubicBezTo>
                    <a:pt x="88" y="395"/>
                    <a:pt x="88" y="395"/>
                    <a:pt x="88" y="395"/>
                  </a:cubicBezTo>
                  <a:cubicBezTo>
                    <a:pt x="89" y="397"/>
                    <a:pt x="89" y="397"/>
                    <a:pt x="89" y="397"/>
                  </a:cubicBezTo>
                  <a:cubicBezTo>
                    <a:pt x="100" y="377"/>
                    <a:pt x="100" y="377"/>
                    <a:pt x="100" y="377"/>
                  </a:cubicBezTo>
                  <a:moveTo>
                    <a:pt x="73" y="374"/>
                  </a:moveTo>
                  <a:cubicBezTo>
                    <a:pt x="71" y="374"/>
                    <a:pt x="71" y="374"/>
                    <a:pt x="71" y="374"/>
                  </a:cubicBezTo>
                  <a:cubicBezTo>
                    <a:pt x="71" y="376"/>
                    <a:pt x="71" y="376"/>
                    <a:pt x="71" y="376"/>
                  </a:cubicBezTo>
                  <a:cubicBezTo>
                    <a:pt x="74" y="379"/>
                    <a:pt x="74" y="379"/>
                    <a:pt x="74" y="379"/>
                  </a:cubicBezTo>
                  <a:cubicBezTo>
                    <a:pt x="73" y="374"/>
                    <a:pt x="73" y="374"/>
                    <a:pt x="73" y="374"/>
                  </a:cubicBezTo>
                  <a:moveTo>
                    <a:pt x="72" y="371"/>
                  </a:moveTo>
                  <a:cubicBezTo>
                    <a:pt x="71" y="372"/>
                    <a:pt x="71" y="372"/>
                    <a:pt x="71" y="372"/>
                  </a:cubicBezTo>
                  <a:cubicBezTo>
                    <a:pt x="72" y="372"/>
                    <a:pt x="72" y="372"/>
                    <a:pt x="72" y="372"/>
                  </a:cubicBezTo>
                  <a:cubicBezTo>
                    <a:pt x="72" y="371"/>
                    <a:pt x="72" y="371"/>
                    <a:pt x="72" y="371"/>
                  </a:cubicBezTo>
                  <a:moveTo>
                    <a:pt x="106" y="365"/>
                  </a:moveTo>
                  <a:cubicBezTo>
                    <a:pt x="103" y="367"/>
                    <a:pt x="103" y="367"/>
                    <a:pt x="103" y="367"/>
                  </a:cubicBezTo>
                  <a:cubicBezTo>
                    <a:pt x="99" y="375"/>
                    <a:pt x="99" y="375"/>
                    <a:pt x="99" y="375"/>
                  </a:cubicBezTo>
                  <a:cubicBezTo>
                    <a:pt x="101" y="375"/>
                    <a:pt x="101" y="375"/>
                    <a:pt x="101" y="375"/>
                  </a:cubicBezTo>
                  <a:cubicBezTo>
                    <a:pt x="106" y="365"/>
                    <a:pt x="106" y="365"/>
                    <a:pt x="106" y="365"/>
                  </a:cubicBezTo>
                  <a:moveTo>
                    <a:pt x="116" y="342"/>
                  </a:moveTo>
                  <a:cubicBezTo>
                    <a:pt x="105" y="363"/>
                    <a:pt x="105" y="363"/>
                    <a:pt x="105" y="363"/>
                  </a:cubicBezTo>
                  <a:cubicBezTo>
                    <a:pt x="105" y="363"/>
                    <a:pt x="105" y="363"/>
                    <a:pt x="105" y="363"/>
                  </a:cubicBezTo>
                  <a:cubicBezTo>
                    <a:pt x="108" y="362"/>
                    <a:pt x="108" y="362"/>
                    <a:pt x="108" y="362"/>
                  </a:cubicBezTo>
                  <a:cubicBezTo>
                    <a:pt x="116" y="347"/>
                    <a:pt x="116" y="347"/>
                    <a:pt x="116" y="347"/>
                  </a:cubicBezTo>
                  <a:cubicBezTo>
                    <a:pt x="116" y="342"/>
                    <a:pt x="116" y="342"/>
                    <a:pt x="116" y="342"/>
                  </a:cubicBezTo>
                  <a:moveTo>
                    <a:pt x="61" y="321"/>
                  </a:moveTo>
                  <a:cubicBezTo>
                    <a:pt x="70" y="370"/>
                    <a:pt x="70" y="370"/>
                    <a:pt x="70" y="370"/>
                  </a:cubicBezTo>
                  <a:cubicBezTo>
                    <a:pt x="72" y="368"/>
                    <a:pt x="72" y="368"/>
                    <a:pt x="72" y="368"/>
                  </a:cubicBezTo>
                  <a:cubicBezTo>
                    <a:pt x="63" y="324"/>
                    <a:pt x="63" y="324"/>
                    <a:pt x="63" y="324"/>
                  </a:cubicBezTo>
                  <a:cubicBezTo>
                    <a:pt x="61" y="321"/>
                    <a:pt x="61" y="321"/>
                    <a:pt x="61" y="321"/>
                  </a:cubicBezTo>
                  <a:moveTo>
                    <a:pt x="62" y="319"/>
                  </a:moveTo>
                  <a:cubicBezTo>
                    <a:pt x="61" y="319"/>
                    <a:pt x="61" y="319"/>
                    <a:pt x="61" y="319"/>
                  </a:cubicBezTo>
                  <a:cubicBezTo>
                    <a:pt x="62" y="320"/>
                    <a:pt x="62" y="320"/>
                    <a:pt x="62" y="320"/>
                  </a:cubicBezTo>
                  <a:cubicBezTo>
                    <a:pt x="62" y="319"/>
                    <a:pt x="62" y="319"/>
                    <a:pt x="62" y="319"/>
                  </a:cubicBezTo>
                  <a:moveTo>
                    <a:pt x="61" y="312"/>
                  </a:moveTo>
                  <a:cubicBezTo>
                    <a:pt x="59" y="313"/>
                    <a:pt x="59" y="313"/>
                    <a:pt x="59" y="313"/>
                  </a:cubicBezTo>
                  <a:cubicBezTo>
                    <a:pt x="60" y="318"/>
                    <a:pt x="60" y="318"/>
                    <a:pt x="60" y="318"/>
                  </a:cubicBezTo>
                  <a:cubicBezTo>
                    <a:pt x="62" y="317"/>
                    <a:pt x="62" y="317"/>
                    <a:pt x="62" y="317"/>
                  </a:cubicBezTo>
                  <a:cubicBezTo>
                    <a:pt x="61" y="312"/>
                    <a:pt x="61" y="312"/>
                    <a:pt x="61" y="312"/>
                  </a:cubicBezTo>
                  <a:moveTo>
                    <a:pt x="133" y="311"/>
                  </a:moveTo>
                  <a:cubicBezTo>
                    <a:pt x="118" y="338"/>
                    <a:pt x="118" y="338"/>
                    <a:pt x="118" y="338"/>
                  </a:cubicBezTo>
                  <a:cubicBezTo>
                    <a:pt x="118" y="343"/>
                    <a:pt x="118" y="343"/>
                    <a:pt x="118" y="343"/>
                  </a:cubicBezTo>
                  <a:cubicBezTo>
                    <a:pt x="134" y="311"/>
                    <a:pt x="134" y="311"/>
                    <a:pt x="134" y="311"/>
                  </a:cubicBezTo>
                  <a:cubicBezTo>
                    <a:pt x="133" y="311"/>
                    <a:pt x="133" y="311"/>
                    <a:pt x="133" y="311"/>
                  </a:cubicBezTo>
                  <a:moveTo>
                    <a:pt x="58" y="308"/>
                  </a:moveTo>
                  <a:cubicBezTo>
                    <a:pt x="59" y="311"/>
                    <a:pt x="59" y="311"/>
                    <a:pt x="59" y="311"/>
                  </a:cubicBezTo>
                  <a:cubicBezTo>
                    <a:pt x="60" y="310"/>
                    <a:pt x="60" y="310"/>
                    <a:pt x="60" y="310"/>
                  </a:cubicBezTo>
                  <a:cubicBezTo>
                    <a:pt x="60" y="308"/>
                    <a:pt x="60" y="308"/>
                    <a:pt x="60" y="308"/>
                  </a:cubicBezTo>
                  <a:cubicBezTo>
                    <a:pt x="58" y="308"/>
                    <a:pt x="58" y="308"/>
                    <a:pt x="58" y="308"/>
                  </a:cubicBezTo>
                  <a:moveTo>
                    <a:pt x="138" y="299"/>
                  </a:moveTo>
                  <a:cubicBezTo>
                    <a:pt x="133" y="309"/>
                    <a:pt x="133" y="309"/>
                    <a:pt x="133" y="309"/>
                  </a:cubicBezTo>
                  <a:cubicBezTo>
                    <a:pt x="135" y="309"/>
                    <a:pt x="135" y="309"/>
                    <a:pt x="135" y="309"/>
                  </a:cubicBezTo>
                  <a:cubicBezTo>
                    <a:pt x="140" y="300"/>
                    <a:pt x="140" y="300"/>
                    <a:pt x="140" y="300"/>
                  </a:cubicBezTo>
                  <a:cubicBezTo>
                    <a:pt x="138" y="299"/>
                    <a:pt x="138" y="299"/>
                    <a:pt x="138" y="299"/>
                  </a:cubicBezTo>
                  <a:moveTo>
                    <a:pt x="55" y="292"/>
                  </a:moveTo>
                  <a:cubicBezTo>
                    <a:pt x="58" y="306"/>
                    <a:pt x="58" y="306"/>
                    <a:pt x="58" y="306"/>
                  </a:cubicBezTo>
                  <a:cubicBezTo>
                    <a:pt x="60" y="306"/>
                    <a:pt x="60" y="306"/>
                    <a:pt x="60" y="306"/>
                  </a:cubicBezTo>
                  <a:cubicBezTo>
                    <a:pt x="57" y="292"/>
                    <a:pt x="57" y="292"/>
                    <a:pt x="57" y="292"/>
                  </a:cubicBezTo>
                  <a:cubicBezTo>
                    <a:pt x="55" y="292"/>
                    <a:pt x="55" y="292"/>
                    <a:pt x="55" y="292"/>
                  </a:cubicBezTo>
                  <a:moveTo>
                    <a:pt x="54" y="288"/>
                  </a:moveTo>
                  <a:cubicBezTo>
                    <a:pt x="55" y="290"/>
                    <a:pt x="55" y="290"/>
                    <a:pt x="55" y="290"/>
                  </a:cubicBezTo>
                  <a:cubicBezTo>
                    <a:pt x="57" y="290"/>
                    <a:pt x="57" y="290"/>
                    <a:pt x="57" y="290"/>
                  </a:cubicBezTo>
                  <a:cubicBezTo>
                    <a:pt x="56" y="288"/>
                    <a:pt x="56" y="288"/>
                    <a:pt x="56" y="288"/>
                  </a:cubicBezTo>
                  <a:cubicBezTo>
                    <a:pt x="54" y="288"/>
                    <a:pt x="54" y="288"/>
                    <a:pt x="54" y="288"/>
                  </a:cubicBezTo>
                  <a:moveTo>
                    <a:pt x="148" y="282"/>
                  </a:moveTo>
                  <a:cubicBezTo>
                    <a:pt x="139" y="298"/>
                    <a:pt x="139" y="298"/>
                    <a:pt x="139" y="298"/>
                  </a:cubicBezTo>
                  <a:cubicBezTo>
                    <a:pt x="141" y="298"/>
                    <a:pt x="141" y="298"/>
                    <a:pt x="141" y="298"/>
                  </a:cubicBezTo>
                  <a:cubicBezTo>
                    <a:pt x="149" y="284"/>
                    <a:pt x="149" y="284"/>
                    <a:pt x="149" y="284"/>
                  </a:cubicBezTo>
                  <a:cubicBezTo>
                    <a:pt x="148" y="282"/>
                    <a:pt x="148" y="282"/>
                    <a:pt x="148" y="282"/>
                  </a:cubicBezTo>
                  <a:moveTo>
                    <a:pt x="155" y="271"/>
                  </a:moveTo>
                  <a:cubicBezTo>
                    <a:pt x="150" y="277"/>
                    <a:pt x="150" y="277"/>
                    <a:pt x="150" y="277"/>
                  </a:cubicBezTo>
                  <a:cubicBezTo>
                    <a:pt x="149" y="279"/>
                    <a:pt x="149" y="279"/>
                    <a:pt x="149" y="279"/>
                  </a:cubicBezTo>
                  <a:cubicBezTo>
                    <a:pt x="150" y="282"/>
                    <a:pt x="150" y="282"/>
                    <a:pt x="150" y="282"/>
                  </a:cubicBezTo>
                  <a:cubicBezTo>
                    <a:pt x="155" y="271"/>
                    <a:pt x="155" y="271"/>
                    <a:pt x="155" y="271"/>
                  </a:cubicBezTo>
                  <a:cubicBezTo>
                    <a:pt x="155" y="271"/>
                    <a:pt x="155" y="271"/>
                    <a:pt x="155" y="271"/>
                  </a:cubicBezTo>
                  <a:moveTo>
                    <a:pt x="155" y="267"/>
                  </a:moveTo>
                  <a:cubicBezTo>
                    <a:pt x="154" y="270"/>
                    <a:pt x="154" y="270"/>
                    <a:pt x="154" y="270"/>
                  </a:cubicBezTo>
                  <a:cubicBezTo>
                    <a:pt x="155" y="268"/>
                    <a:pt x="155" y="268"/>
                    <a:pt x="155" y="268"/>
                  </a:cubicBezTo>
                  <a:cubicBezTo>
                    <a:pt x="155" y="267"/>
                    <a:pt x="155" y="267"/>
                    <a:pt x="155" y="267"/>
                  </a:cubicBezTo>
                  <a:moveTo>
                    <a:pt x="158" y="262"/>
                  </a:moveTo>
                  <a:cubicBezTo>
                    <a:pt x="157" y="264"/>
                    <a:pt x="157" y="264"/>
                    <a:pt x="157" y="264"/>
                  </a:cubicBezTo>
                  <a:cubicBezTo>
                    <a:pt x="157" y="266"/>
                    <a:pt x="157" y="266"/>
                    <a:pt x="157" y="266"/>
                  </a:cubicBezTo>
                  <a:cubicBezTo>
                    <a:pt x="159" y="263"/>
                    <a:pt x="159" y="263"/>
                    <a:pt x="159" y="263"/>
                  </a:cubicBezTo>
                  <a:cubicBezTo>
                    <a:pt x="158" y="262"/>
                    <a:pt x="158" y="262"/>
                    <a:pt x="158" y="262"/>
                  </a:cubicBezTo>
                  <a:moveTo>
                    <a:pt x="159" y="260"/>
                  </a:moveTo>
                  <a:cubicBezTo>
                    <a:pt x="159" y="260"/>
                    <a:pt x="159" y="260"/>
                    <a:pt x="159" y="260"/>
                  </a:cubicBezTo>
                  <a:cubicBezTo>
                    <a:pt x="159" y="261"/>
                    <a:pt x="159" y="261"/>
                    <a:pt x="159" y="261"/>
                  </a:cubicBezTo>
                  <a:cubicBezTo>
                    <a:pt x="159" y="261"/>
                    <a:pt x="159" y="261"/>
                    <a:pt x="159" y="261"/>
                  </a:cubicBezTo>
                  <a:cubicBezTo>
                    <a:pt x="159" y="260"/>
                    <a:pt x="159" y="260"/>
                    <a:pt x="159" y="260"/>
                  </a:cubicBezTo>
                  <a:moveTo>
                    <a:pt x="162" y="253"/>
                  </a:moveTo>
                  <a:cubicBezTo>
                    <a:pt x="161" y="257"/>
                    <a:pt x="161" y="257"/>
                    <a:pt x="161" y="257"/>
                  </a:cubicBezTo>
                  <a:cubicBezTo>
                    <a:pt x="161" y="260"/>
                    <a:pt x="161" y="260"/>
                    <a:pt x="161" y="260"/>
                  </a:cubicBezTo>
                  <a:cubicBezTo>
                    <a:pt x="162" y="259"/>
                    <a:pt x="162" y="259"/>
                    <a:pt x="162" y="259"/>
                  </a:cubicBezTo>
                  <a:cubicBezTo>
                    <a:pt x="164" y="254"/>
                    <a:pt x="164" y="254"/>
                    <a:pt x="164" y="254"/>
                  </a:cubicBezTo>
                  <a:cubicBezTo>
                    <a:pt x="162" y="253"/>
                    <a:pt x="162" y="253"/>
                    <a:pt x="162" y="253"/>
                  </a:cubicBezTo>
                  <a:moveTo>
                    <a:pt x="166" y="250"/>
                  </a:moveTo>
                  <a:cubicBezTo>
                    <a:pt x="166" y="250"/>
                    <a:pt x="165" y="251"/>
                    <a:pt x="164" y="251"/>
                  </a:cubicBezTo>
                  <a:cubicBezTo>
                    <a:pt x="163" y="252"/>
                    <a:pt x="163" y="252"/>
                    <a:pt x="163" y="252"/>
                  </a:cubicBezTo>
                  <a:cubicBezTo>
                    <a:pt x="165" y="253"/>
                    <a:pt x="165" y="253"/>
                    <a:pt x="165" y="253"/>
                  </a:cubicBezTo>
                  <a:cubicBezTo>
                    <a:pt x="166" y="250"/>
                    <a:pt x="166" y="250"/>
                    <a:pt x="166" y="250"/>
                  </a:cubicBezTo>
                  <a:moveTo>
                    <a:pt x="175" y="230"/>
                  </a:moveTo>
                  <a:cubicBezTo>
                    <a:pt x="173" y="234"/>
                    <a:pt x="173" y="234"/>
                    <a:pt x="173" y="234"/>
                  </a:cubicBezTo>
                  <a:cubicBezTo>
                    <a:pt x="173" y="234"/>
                    <a:pt x="173" y="235"/>
                    <a:pt x="173" y="236"/>
                  </a:cubicBezTo>
                  <a:cubicBezTo>
                    <a:pt x="174" y="235"/>
                    <a:pt x="174" y="235"/>
                    <a:pt x="174" y="235"/>
                  </a:cubicBezTo>
                  <a:cubicBezTo>
                    <a:pt x="177" y="230"/>
                    <a:pt x="177" y="230"/>
                    <a:pt x="177" y="230"/>
                  </a:cubicBezTo>
                  <a:cubicBezTo>
                    <a:pt x="175" y="230"/>
                    <a:pt x="175" y="230"/>
                    <a:pt x="175" y="230"/>
                  </a:cubicBezTo>
                  <a:moveTo>
                    <a:pt x="187" y="211"/>
                  </a:moveTo>
                  <a:cubicBezTo>
                    <a:pt x="185" y="211"/>
                    <a:pt x="185" y="211"/>
                    <a:pt x="185" y="211"/>
                  </a:cubicBezTo>
                  <a:cubicBezTo>
                    <a:pt x="176" y="228"/>
                    <a:pt x="176" y="228"/>
                    <a:pt x="176" y="228"/>
                  </a:cubicBezTo>
                  <a:cubicBezTo>
                    <a:pt x="178" y="228"/>
                    <a:pt x="178" y="228"/>
                    <a:pt x="178" y="228"/>
                  </a:cubicBezTo>
                  <a:cubicBezTo>
                    <a:pt x="187" y="211"/>
                    <a:pt x="187" y="211"/>
                    <a:pt x="187" y="211"/>
                  </a:cubicBezTo>
                  <a:moveTo>
                    <a:pt x="38" y="204"/>
                  </a:moveTo>
                  <a:cubicBezTo>
                    <a:pt x="48" y="258"/>
                    <a:pt x="48" y="258"/>
                    <a:pt x="48" y="258"/>
                  </a:cubicBezTo>
                  <a:cubicBezTo>
                    <a:pt x="49" y="260"/>
                    <a:pt x="49" y="260"/>
                    <a:pt x="49" y="260"/>
                  </a:cubicBezTo>
                  <a:cubicBezTo>
                    <a:pt x="54" y="286"/>
                    <a:pt x="54" y="286"/>
                    <a:pt x="54" y="286"/>
                  </a:cubicBezTo>
                  <a:cubicBezTo>
                    <a:pt x="56" y="286"/>
                    <a:pt x="56" y="286"/>
                    <a:pt x="56" y="286"/>
                  </a:cubicBezTo>
                  <a:cubicBezTo>
                    <a:pt x="51" y="260"/>
                    <a:pt x="51" y="260"/>
                    <a:pt x="51" y="260"/>
                  </a:cubicBezTo>
                  <a:cubicBezTo>
                    <a:pt x="50" y="258"/>
                    <a:pt x="50" y="258"/>
                    <a:pt x="50" y="258"/>
                  </a:cubicBezTo>
                  <a:cubicBezTo>
                    <a:pt x="40" y="205"/>
                    <a:pt x="40" y="205"/>
                    <a:pt x="40" y="205"/>
                  </a:cubicBezTo>
                  <a:cubicBezTo>
                    <a:pt x="38" y="204"/>
                    <a:pt x="38" y="204"/>
                    <a:pt x="38" y="204"/>
                  </a:cubicBezTo>
                  <a:moveTo>
                    <a:pt x="34" y="174"/>
                  </a:moveTo>
                  <a:cubicBezTo>
                    <a:pt x="32" y="174"/>
                    <a:pt x="32" y="174"/>
                    <a:pt x="32" y="174"/>
                  </a:cubicBezTo>
                  <a:cubicBezTo>
                    <a:pt x="37" y="202"/>
                    <a:pt x="37" y="202"/>
                    <a:pt x="37" y="202"/>
                  </a:cubicBezTo>
                  <a:cubicBezTo>
                    <a:pt x="39" y="202"/>
                    <a:pt x="39" y="202"/>
                    <a:pt x="39" y="202"/>
                  </a:cubicBezTo>
                  <a:cubicBezTo>
                    <a:pt x="34" y="174"/>
                    <a:pt x="34" y="174"/>
                    <a:pt x="34" y="174"/>
                  </a:cubicBezTo>
                  <a:moveTo>
                    <a:pt x="214" y="159"/>
                  </a:moveTo>
                  <a:cubicBezTo>
                    <a:pt x="212" y="159"/>
                    <a:pt x="212" y="159"/>
                    <a:pt x="212" y="159"/>
                  </a:cubicBezTo>
                  <a:cubicBezTo>
                    <a:pt x="186" y="209"/>
                    <a:pt x="186" y="209"/>
                    <a:pt x="186" y="209"/>
                  </a:cubicBezTo>
                  <a:cubicBezTo>
                    <a:pt x="188" y="209"/>
                    <a:pt x="188" y="209"/>
                    <a:pt x="188" y="209"/>
                  </a:cubicBezTo>
                  <a:cubicBezTo>
                    <a:pt x="214" y="159"/>
                    <a:pt x="214" y="159"/>
                    <a:pt x="214" y="159"/>
                  </a:cubicBezTo>
                  <a:moveTo>
                    <a:pt x="214" y="154"/>
                  </a:moveTo>
                  <a:cubicBezTo>
                    <a:pt x="213" y="157"/>
                    <a:pt x="213" y="157"/>
                    <a:pt x="213" y="157"/>
                  </a:cubicBezTo>
                  <a:cubicBezTo>
                    <a:pt x="215" y="157"/>
                    <a:pt x="215" y="157"/>
                    <a:pt x="215" y="157"/>
                  </a:cubicBezTo>
                  <a:cubicBezTo>
                    <a:pt x="216" y="156"/>
                    <a:pt x="216" y="156"/>
                    <a:pt x="216" y="156"/>
                  </a:cubicBezTo>
                  <a:cubicBezTo>
                    <a:pt x="214" y="154"/>
                    <a:pt x="214" y="154"/>
                    <a:pt x="214" y="154"/>
                  </a:cubicBezTo>
                  <a:moveTo>
                    <a:pt x="220" y="143"/>
                  </a:moveTo>
                  <a:cubicBezTo>
                    <a:pt x="215" y="153"/>
                    <a:pt x="215" y="153"/>
                    <a:pt x="215" y="153"/>
                  </a:cubicBezTo>
                  <a:cubicBezTo>
                    <a:pt x="217" y="154"/>
                    <a:pt x="217" y="154"/>
                    <a:pt x="217" y="154"/>
                  </a:cubicBezTo>
                  <a:cubicBezTo>
                    <a:pt x="222" y="144"/>
                    <a:pt x="222" y="144"/>
                    <a:pt x="222" y="144"/>
                  </a:cubicBezTo>
                  <a:cubicBezTo>
                    <a:pt x="220" y="143"/>
                    <a:pt x="220" y="143"/>
                    <a:pt x="220" y="143"/>
                  </a:cubicBezTo>
                  <a:moveTo>
                    <a:pt x="221" y="141"/>
                  </a:moveTo>
                  <a:cubicBezTo>
                    <a:pt x="221" y="141"/>
                    <a:pt x="221" y="141"/>
                    <a:pt x="221" y="141"/>
                  </a:cubicBezTo>
                  <a:cubicBezTo>
                    <a:pt x="223" y="142"/>
                    <a:pt x="223" y="142"/>
                    <a:pt x="223" y="142"/>
                  </a:cubicBezTo>
                  <a:cubicBezTo>
                    <a:pt x="223" y="142"/>
                    <a:pt x="223" y="142"/>
                    <a:pt x="223" y="142"/>
                  </a:cubicBezTo>
                  <a:cubicBezTo>
                    <a:pt x="221" y="141"/>
                    <a:pt x="221" y="141"/>
                    <a:pt x="221" y="141"/>
                  </a:cubicBezTo>
                  <a:moveTo>
                    <a:pt x="2" y="10"/>
                  </a:moveTo>
                  <a:cubicBezTo>
                    <a:pt x="1" y="11"/>
                    <a:pt x="1" y="11"/>
                    <a:pt x="0" y="11"/>
                  </a:cubicBezTo>
                  <a:cubicBezTo>
                    <a:pt x="29" y="160"/>
                    <a:pt x="29" y="160"/>
                    <a:pt x="29" y="160"/>
                  </a:cubicBezTo>
                  <a:cubicBezTo>
                    <a:pt x="30" y="162"/>
                    <a:pt x="30" y="162"/>
                    <a:pt x="30" y="162"/>
                  </a:cubicBezTo>
                  <a:cubicBezTo>
                    <a:pt x="32" y="172"/>
                    <a:pt x="32" y="172"/>
                    <a:pt x="32" y="172"/>
                  </a:cubicBezTo>
                  <a:cubicBezTo>
                    <a:pt x="33" y="172"/>
                    <a:pt x="33" y="172"/>
                    <a:pt x="33" y="172"/>
                  </a:cubicBezTo>
                  <a:cubicBezTo>
                    <a:pt x="31" y="161"/>
                    <a:pt x="31" y="161"/>
                    <a:pt x="31" y="161"/>
                  </a:cubicBezTo>
                  <a:cubicBezTo>
                    <a:pt x="31" y="159"/>
                    <a:pt x="31" y="159"/>
                    <a:pt x="31" y="159"/>
                  </a:cubicBezTo>
                  <a:cubicBezTo>
                    <a:pt x="2" y="10"/>
                    <a:pt x="2" y="10"/>
                    <a:pt x="2" y="10"/>
                  </a:cubicBezTo>
                  <a:moveTo>
                    <a:pt x="8" y="0"/>
                  </a:moveTo>
                  <a:cubicBezTo>
                    <a:pt x="8" y="1"/>
                    <a:pt x="7" y="2"/>
                    <a:pt x="7" y="2"/>
                  </a:cubicBezTo>
                  <a:cubicBezTo>
                    <a:pt x="244" y="97"/>
                    <a:pt x="244" y="97"/>
                    <a:pt x="244" y="97"/>
                  </a:cubicBezTo>
                  <a:cubicBezTo>
                    <a:pt x="222" y="139"/>
                    <a:pt x="222" y="139"/>
                    <a:pt x="222" y="139"/>
                  </a:cubicBezTo>
                  <a:cubicBezTo>
                    <a:pt x="224" y="140"/>
                    <a:pt x="224" y="140"/>
                    <a:pt x="224" y="140"/>
                  </a:cubicBezTo>
                  <a:cubicBezTo>
                    <a:pt x="246" y="98"/>
                    <a:pt x="246" y="98"/>
                    <a:pt x="246" y="98"/>
                  </a:cubicBezTo>
                  <a:cubicBezTo>
                    <a:pt x="247" y="96"/>
                    <a:pt x="247" y="96"/>
                    <a:pt x="247" y="96"/>
                  </a:cubicBezTo>
                  <a:cubicBezTo>
                    <a:pt x="245" y="95"/>
                    <a:pt x="245" y="95"/>
                    <a:pt x="245" y="95"/>
                  </a:cubicBezTo>
                  <a:cubicBezTo>
                    <a:pt x="8" y="0"/>
                    <a:pt x="8" y="0"/>
                    <a:pt x="8"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32" name="Freeform 12"/>
            <p:cNvSpPr>
              <a:spLocks noEditPoints="1"/>
            </p:cNvSpPr>
            <p:nvPr/>
          </p:nvSpPr>
          <p:spPr bwMode="auto">
            <a:xfrm>
              <a:off x="9915938" y="2668920"/>
              <a:ext cx="814030" cy="1236087"/>
            </a:xfrm>
            <a:custGeom>
              <a:avLst/>
              <a:gdLst>
                <a:gd name="T0" fmla="*/ 192 w 192"/>
                <a:gd name="T1" fmla="*/ 319 h 320"/>
                <a:gd name="T2" fmla="*/ 188 w 192"/>
                <a:gd name="T3" fmla="*/ 299 h 320"/>
                <a:gd name="T4" fmla="*/ 183 w 192"/>
                <a:gd name="T5" fmla="*/ 304 h 320"/>
                <a:gd name="T6" fmla="*/ 190 w 192"/>
                <a:gd name="T7" fmla="*/ 299 h 320"/>
                <a:gd name="T8" fmla="*/ 178 w 192"/>
                <a:gd name="T9" fmla="*/ 298 h 320"/>
                <a:gd name="T10" fmla="*/ 180 w 192"/>
                <a:gd name="T11" fmla="*/ 296 h 320"/>
                <a:gd name="T12" fmla="*/ 177 w 192"/>
                <a:gd name="T13" fmla="*/ 296 h 320"/>
                <a:gd name="T14" fmla="*/ 188 w 192"/>
                <a:gd name="T15" fmla="*/ 285 h 320"/>
                <a:gd name="T16" fmla="*/ 190 w 192"/>
                <a:gd name="T17" fmla="*/ 295 h 320"/>
                <a:gd name="T18" fmla="*/ 188 w 192"/>
                <a:gd name="T19" fmla="*/ 285 h 320"/>
                <a:gd name="T20" fmla="*/ 177 w 192"/>
                <a:gd name="T21" fmla="*/ 291 h 320"/>
                <a:gd name="T22" fmla="*/ 188 w 192"/>
                <a:gd name="T23" fmla="*/ 270 h 320"/>
                <a:gd name="T24" fmla="*/ 188 w 192"/>
                <a:gd name="T25" fmla="*/ 283 h 320"/>
                <a:gd name="T26" fmla="*/ 162 w 192"/>
                <a:gd name="T27" fmla="*/ 267 h 320"/>
                <a:gd name="T28" fmla="*/ 165 w 192"/>
                <a:gd name="T29" fmla="*/ 272 h 320"/>
                <a:gd name="T30" fmla="*/ 185 w 192"/>
                <a:gd name="T31" fmla="*/ 254 h 320"/>
                <a:gd name="T32" fmla="*/ 187 w 192"/>
                <a:gd name="T33" fmla="*/ 254 h 320"/>
                <a:gd name="T34" fmla="*/ 148 w 192"/>
                <a:gd name="T35" fmla="*/ 248 h 320"/>
                <a:gd name="T36" fmla="*/ 150 w 192"/>
                <a:gd name="T37" fmla="*/ 248 h 320"/>
                <a:gd name="T38" fmla="*/ 147 w 192"/>
                <a:gd name="T39" fmla="*/ 246 h 320"/>
                <a:gd name="T40" fmla="*/ 144 w 192"/>
                <a:gd name="T41" fmla="*/ 238 h 320"/>
                <a:gd name="T42" fmla="*/ 142 w 192"/>
                <a:gd name="T43" fmla="*/ 236 h 320"/>
                <a:gd name="T44" fmla="*/ 112 w 192"/>
                <a:gd name="T45" fmla="*/ 188 h 320"/>
                <a:gd name="T46" fmla="*/ 139 w 192"/>
                <a:gd name="T47" fmla="*/ 230 h 320"/>
                <a:gd name="T48" fmla="*/ 106 w 192"/>
                <a:gd name="T49" fmla="*/ 175 h 320"/>
                <a:gd name="T50" fmla="*/ 112 w 192"/>
                <a:gd name="T51" fmla="*/ 184 h 320"/>
                <a:gd name="T52" fmla="*/ 185 w 192"/>
                <a:gd name="T53" fmla="*/ 253 h 320"/>
                <a:gd name="T54" fmla="*/ 178 w 192"/>
                <a:gd name="T55" fmla="*/ 168 h 320"/>
                <a:gd name="T56" fmla="*/ 105 w 192"/>
                <a:gd name="T57" fmla="*/ 176 h 320"/>
                <a:gd name="T58" fmla="*/ 90 w 192"/>
                <a:gd name="T59" fmla="*/ 148 h 320"/>
                <a:gd name="T60" fmla="*/ 92 w 192"/>
                <a:gd name="T61" fmla="*/ 152 h 320"/>
                <a:gd name="T62" fmla="*/ 82 w 192"/>
                <a:gd name="T63" fmla="*/ 138 h 320"/>
                <a:gd name="T64" fmla="*/ 83 w 192"/>
                <a:gd name="T65" fmla="*/ 137 h 320"/>
                <a:gd name="T66" fmla="*/ 81 w 192"/>
                <a:gd name="T67" fmla="*/ 136 h 320"/>
                <a:gd name="T68" fmla="*/ 75 w 192"/>
                <a:gd name="T69" fmla="*/ 124 h 320"/>
                <a:gd name="T70" fmla="*/ 77 w 192"/>
                <a:gd name="T71" fmla="*/ 127 h 320"/>
                <a:gd name="T72" fmla="*/ 52 w 192"/>
                <a:gd name="T73" fmla="*/ 87 h 320"/>
                <a:gd name="T74" fmla="*/ 74 w 192"/>
                <a:gd name="T75" fmla="*/ 121 h 320"/>
                <a:gd name="T76" fmla="*/ 50 w 192"/>
                <a:gd name="T77" fmla="*/ 85 h 320"/>
                <a:gd name="T78" fmla="*/ 51 w 192"/>
                <a:gd name="T79" fmla="*/ 84 h 320"/>
                <a:gd name="T80" fmla="*/ 178 w 192"/>
                <a:gd name="T81" fmla="*/ 165 h 320"/>
                <a:gd name="T82" fmla="*/ 168 w 192"/>
                <a:gd name="T83" fmla="*/ 41 h 320"/>
                <a:gd name="T84" fmla="*/ 170 w 192"/>
                <a:gd name="T85" fmla="*/ 41 h 320"/>
                <a:gd name="T86" fmla="*/ 49 w 192"/>
                <a:gd name="T87" fmla="*/ 83 h 320"/>
                <a:gd name="T88" fmla="*/ 13 w 192"/>
                <a:gd name="T89" fmla="*/ 24 h 320"/>
                <a:gd name="T90" fmla="*/ 168 w 192"/>
                <a:gd name="T91" fmla="*/ 39 h 320"/>
                <a:gd name="T92" fmla="*/ 153 w 192"/>
                <a:gd name="T93" fmla="*/ 0 h 320"/>
                <a:gd name="T94" fmla="*/ 2 w 192"/>
                <a:gd name="T95" fmla="*/ 6 h 320"/>
                <a:gd name="T96" fmla="*/ 3 w 192"/>
                <a:gd name="T97" fmla="*/ 5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92" h="320">
                  <a:moveTo>
                    <a:pt x="190" y="317"/>
                  </a:moveTo>
                  <a:cubicBezTo>
                    <a:pt x="192" y="320"/>
                    <a:pt x="192" y="320"/>
                    <a:pt x="192" y="320"/>
                  </a:cubicBezTo>
                  <a:cubicBezTo>
                    <a:pt x="192" y="319"/>
                    <a:pt x="192" y="319"/>
                    <a:pt x="192" y="319"/>
                  </a:cubicBezTo>
                  <a:cubicBezTo>
                    <a:pt x="190" y="317"/>
                    <a:pt x="190" y="317"/>
                    <a:pt x="190" y="317"/>
                  </a:cubicBezTo>
                  <a:moveTo>
                    <a:pt x="189" y="298"/>
                  </a:moveTo>
                  <a:cubicBezTo>
                    <a:pt x="188" y="299"/>
                    <a:pt x="188" y="299"/>
                    <a:pt x="188" y="299"/>
                  </a:cubicBezTo>
                  <a:cubicBezTo>
                    <a:pt x="190" y="313"/>
                    <a:pt x="190" y="313"/>
                    <a:pt x="190" y="313"/>
                  </a:cubicBezTo>
                  <a:cubicBezTo>
                    <a:pt x="184" y="303"/>
                    <a:pt x="184" y="303"/>
                    <a:pt x="184" y="303"/>
                  </a:cubicBezTo>
                  <a:cubicBezTo>
                    <a:pt x="183" y="304"/>
                    <a:pt x="183" y="304"/>
                    <a:pt x="183" y="304"/>
                  </a:cubicBezTo>
                  <a:cubicBezTo>
                    <a:pt x="192" y="316"/>
                    <a:pt x="192" y="316"/>
                    <a:pt x="192" y="316"/>
                  </a:cubicBezTo>
                  <a:cubicBezTo>
                    <a:pt x="191" y="313"/>
                    <a:pt x="191" y="313"/>
                    <a:pt x="191" y="313"/>
                  </a:cubicBezTo>
                  <a:cubicBezTo>
                    <a:pt x="190" y="299"/>
                    <a:pt x="190" y="299"/>
                    <a:pt x="190" y="299"/>
                  </a:cubicBezTo>
                  <a:cubicBezTo>
                    <a:pt x="189" y="298"/>
                    <a:pt x="189" y="298"/>
                    <a:pt x="189" y="298"/>
                  </a:cubicBezTo>
                  <a:moveTo>
                    <a:pt x="180" y="296"/>
                  </a:moveTo>
                  <a:cubicBezTo>
                    <a:pt x="178" y="298"/>
                    <a:pt x="178" y="298"/>
                    <a:pt x="178" y="298"/>
                  </a:cubicBezTo>
                  <a:cubicBezTo>
                    <a:pt x="182" y="303"/>
                    <a:pt x="182" y="303"/>
                    <a:pt x="182" y="303"/>
                  </a:cubicBezTo>
                  <a:cubicBezTo>
                    <a:pt x="183" y="302"/>
                    <a:pt x="183" y="302"/>
                    <a:pt x="183" y="302"/>
                  </a:cubicBezTo>
                  <a:cubicBezTo>
                    <a:pt x="180" y="296"/>
                    <a:pt x="180" y="296"/>
                    <a:pt x="180" y="296"/>
                  </a:cubicBezTo>
                  <a:moveTo>
                    <a:pt x="178" y="293"/>
                  </a:moveTo>
                  <a:cubicBezTo>
                    <a:pt x="177" y="295"/>
                    <a:pt x="177" y="295"/>
                    <a:pt x="177" y="295"/>
                  </a:cubicBezTo>
                  <a:cubicBezTo>
                    <a:pt x="177" y="296"/>
                    <a:pt x="177" y="296"/>
                    <a:pt x="177" y="296"/>
                  </a:cubicBezTo>
                  <a:cubicBezTo>
                    <a:pt x="179" y="295"/>
                    <a:pt x="179" y="295"/>
                    <a:pt x="179" y="295"/>
                  </a:cubicBezTo>
                  <a:cubicBezTo>
                    <a:pt x="178" y="293"/>
                    <a:pt x="178" y="293"/>
                    <a:pt x="178" y="293"/>
                  </a:cubicBezTo>
                  <a:moveTo>
                    <a:pt x="188" y="285"/>
                  </a:moveTo>
                  <a:cubicBezTo>
                    <a:pt x="187" y="286"/>
                    <a:pt x="187" y="286"/>
                    <a:pt x="187" y="286"/>
                  </a:cubicBezTo>
                  <a:cubicBezTo>
                    <a:pt x="188" y="293"/>
                    <a:pt x="188" y="293"/>
                    <a:pt x="188" y="293"/>
                  </a:cubicBezTo>
                  <a:cubicBezTo>
                    <a:pt x="190" y="295"/>
                    <a:pt x="190" y="295"/>
                    <a:pt x="190" y="295"/>
                  </a:cubicBezTo>
                  <a:cubicBezTo>
                    <a:pt x="190" y="295"/>
                    <a:pt x="190" y="295"/>
                    <a:pt x="190" y="295"/>
                  </a:cubicBezTo>
                  <a:cubicBezTo>
                    <a:pt x="189" y="285"/>
                    <a:pt x="189" y="285"/>
                    <a:pt x="189" y="285"/>
                  </a:cubicBezTo>
                  <a:cubicBezTo>
                    <a:pt x="188" y="285"/>
                    <a:pt x="188" y="285"/>
                    <a:pt x="188" y="285"/>
                  </a:cubicBezTo>
                  <a:moveTo>
                    <a:pt x="164" y="273"/>
                  </a:moveTo>
                  <a:cubicBezTo>
                    <a:pt x="176" y="293"/>
                    <a:pt x="176" y="293"/>
                    <a:pt x="176" y="293"/>
                  </a:cubicBezTo>
                  <a:cubicBezTo>
                    <a:pt x="177" y="291"/>
                    <a:pt x="177" y="291"/>
                    <a:pt x="177" y="291"/>
                  </a:cubicBezTo>
                  <a:cubicBezTo>
                    <a:pt x="166" y="275"/>
                    <a:pt x="166" y="275"/>
                    <a:pt x="166" y="275"/>
                  </a:cubicBezTo>
                  <a:cubicBezTo>
                    <a:pt x="164" y="273"/>
                    <a:pt x="164" y="273"/>
                    <a:pt x="164" y="273"/>
                  </a:cubicBezTo>
                  <a:moveTo>
                    <a:pt x="188" y="270"/>
                  </a:moveTo>
                  <a:cubicBezTo>
                    <a:pt x="186" y="273"/>
                    <a:pt x="186" y="273"/>
                    <a:pt x="186" y="273"/>
                  </a:cubicBezTo>
                  <a:cubicBezTo>
                    <a:pt x="187" y="282"/>
                    <a:pt x="187" y="282"/>
                    <a:pt x="187" y="282"/>
                  </a:cubicBezTo>
                  <a:cubicBezTo>
                    <a:pt x="188" y="283"/>
                    <a:pt x="188" y="283"/>
                    <a:pt x="188" y="283"/>
                  </a:cubicBezTo>
                  <a:cubicBezTo>
                    <a:pt x="189" y="281"/>
                    <a:pt x="189" y="281"/>
                    <a:pt x="189" y="281"/>
                  </a:cubicBezTo>
                  <a:cubicBezTo>
                    <a:pt x="188" y="270"/>
                    <a:pt x="188" y="270"/>
                    <a:pt x="188" y="270"/>
                  </a:cubicBezTo>
                  <a:moveTo>
                    <a:pt x="162" y="267"/>
                  </a:moveTo>
                  <a:cubicBezTo>
                    <a:pt x="160" y="268"/>
                    <a:pt x="160" y="268"/>
                    <a:pt x="160" y="268"/>
                  </a:cubicBezTo>
                  <a:cubicBezTo>
                    <a:pt x="162" y="270"/>
                    <a:pt x="162" y="270"/>
                    <a:pt x="162" y="270"/>
                  </a:cubicBezTo>
                  <a:cubicBezTo>
                    <a:pt x="165" y="272"/>
                    <a:pt x="165" y="272"/>
                    <a:pt x="165" y="272"/>
                  </a:cubicBezTo>
                  <a:cubicBezTo>
                    <a:pt x="162" y="267"/>
                    <a:pt x="162" y="267"/>
                    <a:pt x="162" y="267"/>
                  </a:cubicBezTo>
                  <a:moveTo>
                    <a:pt x="187" y="254"/>
                  </a:moveTo>
                  <a:cubicBezTo>
                    <a:pt x="185" y="254"/>
                    <a:pt x="185" y="254"/>
                    <a:pt x="185" y="254"/>
                  </a:cubicBezTo>
                  <a:cubicBezTo>
                    <a:pt x="186" y="269"/>
                    <a:pt x="186" y="269"/>
                    <a:pt x="186" y="269"/>
                  </a:cubicBezTo>
                  <a:cubicBezTo>
                    <a:pt x="188" y="266"/>
                    <a:pt x="188" y="266"/>
                    <a:pt x="188" y="266"/>
                  </a:cubicBezTo>
                  <a:cubicBezTo>
                    <a:pt x="187" y="254"/>
                    <a:pt x="187" y="254"/>
                    <a:pt x="187" y="254"/>
                  </a:cubicBezTo>
                  <a:moveTo>
                    <a:pt x="150" y="248"/>
                  </a:moveTo>
                  <a:cubicBezTo>
                    <a:pt x="150" y="248"/>
                    <a:pt x="150" y="248"/>
                    <a:pt x="150" y="248"/>
                  </a:cubicBezTo>
                  <a:cubicBezTo>
                    <a:pt x="148" y="248"/>
                    <a:pt x="148" y="248"/>
                    <a:pt x="148" y="248"/>
                  </a:cubicBezTo>
                  <a:cubicBezTo>
                    <a:pt x="159" y="266"/>
                    <a:pt x="159" y="266"/>
                    <a:pt x="159" y="266"/>
                  </a:cubicBezTo>
                  <a:cubicBezTo>
                    <a:pt x="161" y="266"/>
                    <a:pt x="161" y="266"/>
                    <a:pt x="161" y="266"/>
                  </a:cubicBezTo>
                  <a:cubicBezTo>
                    <a:pt x="150" y="248"/>
                    <a:pt x="150" y="248"/>
                    <a:pt x="150" y="248"/>
                  </a:cubicBezTo>
                  <a:moveTo>
                    <a:pt x="144" y="238"/>
                  </a:moveTo>
                  <a:cubicBezTo>
                    <a:pt x="143" y="240"/>
                    <a:pt x="143" y="240"/>
                    <a:pt x="143" y="240"/>
                  </a:cubicBezTo>
                  <a:cubicBezTo>
                    <a:pt x="147" y="246"/>
                    <a:pt x="147" y="246"/>
                    <a:pt x="147" y="246"/>
                  </a:cubicBezTo>
                  <a:cubicBezTo>
                    <a:pt x="149" y="246"/>
                    <a:pt x="149" y="246"/>
                    <a:pt x="149" y="246"/>
                  </a:cubicBezTo>
                  <a:cubicBezTo>
                    <a:pt x="148" y="245"/>
                    <a:pt x="148" y="245"/>
                    <a:pt x="148" y="245"/>
                  </a:cubicBezTo>
                  <a:cubicBezTo>
                    <a:pt x="144" y="238"/>
                    <a:pt x="144" y="238"/>
                    <a:pt x="144" y="238"/>
                  </a:cubicBezTo>
                  <a:moveTo>
                    <a:pt x="139" y="232"/>
                  </a:moveTo>
                  <a:cubicBezTo>
                    <a:pt x="142" y="237"/>
                    <a:pt x="142" y="237"/>
                    <a:pt x="142" y="237"/>
                  </a:cubicBezTo>
                  <a:cubicBezTo>
                    <a:pt x="142" y="236"/>
                    <a:pt x="142" y="236"/>
                    <a:pt x="142" y="236"/>
                  </a:cubicBezTo>
                  <a:cubicBezTo>
                    <a:pt x="139" y="232"/>
                    <a:pt x="139" y="232"/>
                    <a:pt x="139" y="232"/>
                  </a:cubicBezTo>
                  <a:moveTo>
                    <a:pt x="113" y="186"/>
                  </a:moveTo>
                  <a:cubicBezTo>
                    <a:pt x="112" y="188"/>
                    <a:pt x="112" y="188"/>
                    <a:pt x="112" y="188"/>
                  </a:cubicBezTo>
                  <a:cubicBezTo>
                    <a:pt x="137" y="229"/>
                    <a:pt x="137" y="229"/>
                    <a:pt x="137" y="229"/>
                  </a:cubicBezTo>
                  <a:cubicBezTo>
                    <a:pt x="138" y="228"/>
                    <a:pt x="138" y="228"/>
                    <a:pt x="138" y="228"/>
                  </a:cubicBezTo>
                  <a:cubicBezTo>
                    <a:pt x="139" y="230"/>
                    <a:pt x="139" y="230"/>
                    <a:pt x="139" y="230"/>
                  </a:cubicBezTo>
                  <a:cubicBezTo>
                    <a:pt x="140" y="231"/>
                    <a:pt x="140" y="231"/>
                    <a:pt x="140" y="231"/>
                  </a:cubicBezTo>
                  <a:cubicBezTo>
                    <a:pt x="113" y="186"/>
                    <a:pt x="113" y="186"/>
                    <a:pt x="113" y="186"/>
                  </a:cubicBezTo>
                  <a:moveTo>
                    <a:pt x="106" y="175"/>
                  </a:moveTo>
                  <a:cubicBezTo>
                    <a:pt x="107" y="179"/>
                    <a:pt x="107" y="179"/>
                    <a:pt x="107" y="179"/>
                  </a:cubicBezTo>
                  <a:cubicBezTo>
                    <a:pt x="111" y="186"/>
                    <a:pt x="111" y="186"/>
                    <a:pt x="111" y="186"/>
                  </a:cubicBezTo>
                  <a:cubicBezTo>
                    <a:pt x="112" y="184"/>
                    <a:pt x="112" y="184"/>
                    <a:pt x="112" y="184"/>
                  </a:cubicBezTo>
                  <a:cubicBezTo>
                    <a:pt x="106" y="175"/>
                    <a:pt x="106" y="175"/>
                    <a:pt x="106" y="175"/>
                  </a:cubicBezTo>
                  <a:moveTo>
                    <a:pt x="178" y="168"/>
                  </a:moveTo>
                  <a:cubicBezTo>
                    <a:pt x="185" y="253"/>
                    <a:pt x="185" y="253"/>
                    <a:pt x="185" y="253"/>
                  </a:cubicBezTo>
                  <a:cubicBezTo>
                    <a:pt x="187" y="252"/>
                    <a:pt x="187" y="252"/>
                    <a:pt x="187" y="252"/>
                  </a:cubicBezTo>
                  <a:cubicBezTo>
                    <a:pt x="180" y="170"/>
                    <a:pt x="180" y="170"/>
                    <a:pt x="180" y="170"/>
                  </a:cubicBezTo>
                  <a:cubicBezTo>
                    <a:pt x="178" y="168"/>
                    <a:pt x="178" y="168"/>
                    <a:pt x="178" y="168"/>
                  </a:cubicBezTo>
                  <a:moveTo>
                    <a:pt x="93" y="154"/>
                  </a:moveTo>
                  <a:cubicBezTo>
                    <a:pt x="92" y="155"/>
                    <a:pt x="92" y="155"/>
                    <a:pt x="92" y="155"/>
                  </a:cubicBezTo>
                  <a:cubicBezTo>
                    <a:pt x="105" y="176"/>
                    <a:pt x="105" y="176"/>
                    <a:pt x="105" y="176"/>
                  </a:cubicBezTo>
                  <a:cubicBezTo>
                    <a:pt x="104" y="172"/>
                    <a:pt x="104" y="172"/>
                    <a:pt x="104" y="172"/>
                  </a:cubicBezTo>
                  <a:cubicBezTo>
                    <a:pt x="93" y="154"/>
                    <a:pt x="93" y="154"/>
                    <a:pt x="93" y="154"/>
                  </a:cubicBezTo>
                  <a:moveTo>
                    <a:pt x="90" y="148"/>
                  </a:moveTo>
                  <a:cubicBezTo>
                    <a:pt x="88" y="149"/>
                    <a:pt x="88" y="149"/>
                    <a:pt x="88" y="149"/>
                  </a:cubicBezTo>
                  <a:cubicBezTo>
                    <a:pt x="91" y="153"/>
                    <a:pt x="91" y="153"/>
                    <a:pt x="91" y="153"/>
                  </a:cubicBezTo>
                  <a:cubicBezTo>
                    <a:pt x="92" y="152"/>
                    <a:pt x="92" y="152"/>
                    <a:pt x="92" y="152"/>
                  </a:cubicBezTo>
                  <a:cubicBezTo>
                    <a:pt x="90" y="148"/>
                    <a:pt x="90" y="148"/>
                    <a:pt x="90" y="148"/>
                  </a:cubicBezTo>
                  <a:moveTo>
                    <a:pt x="83" y="137"/>
                  </a:moveTo>
                  <a:cubicBezTo>
                    <a:pt x="82" y="138"/>
                    <a:pt x="82" y="138"/>
                    <a:pt x="82" y="138"/>
                  </a:cubicBezTo>
                  <a:cubicBezTo>
                    <a:pt x="87" y="147"/>
                    <a:pt x="87" y="147"/>
                    <a:pt x="87" y="147"/>
                  </a:cubicBezTo>
                  <a:cubicBezTo>
                    <a:pt x="89" y="146"/>
                    <a:pt x="89" y="146"/>
                    <a:pt x="89" y="146"/>
                  </a:cubicBezTo>
                  <a:cubicBezTo>
                    <a:pt x="83" y="137"/>
                    <a:pt x="83" y="137"/>
                    <a:pt x="83" y="137"/>
                  </a:cubicBezTo>
                  <a:moveTo>
                    <a:pt x="78" y="128"/>
                  </a:moveTo>
                  <a:cubicBezTo>
                    <a:pt x="76" y="129"/>
                    <a:pt x="76" y="129"/>
                    <a:pt x="76" y="129"/>
                  </a:cubicBezTo>
                  <a:cubicBezTo>
                    <a:pt x="81" y="136"/>
                    <a:pt x="81" y="136"/>
                    <a:pt x="81" y="136"/>
                  </a:cubicBezTo>
                  <a:cubicBezTo>
                    <a:pt x="82" y="135"/>
                    <a:pt x="82" y="135"/>
                    <a:pt x="82" y="135"/>
                  </a:cubicBezTo>
                  <a:cubicBezTo>
                    <a:pt x="78" y="128"/>
                    <a:pt x="78" y="128"/>
                    <a:pt x="78" y="128"/>
                  </a:cubicBezTo>
                  <a:moveTo>
                    <a:pt x="75" y="124"/>
                  </a:moveTo>
                  <a:cubicBezTo>
                    <a:pt x="75" y="126"/>
                    <a:pt x="75" y="126"/>
                    <a:pt x="75" y="126"/>
                  </a:cubicBezTo>
                  <a:cubicBezTo>
                    <a:pt x="75" y="127"/>
                    <a:pt x="75" y="127"/>
                    <a:pt x="75" y="127"/>
                  </a:cubicBezTo>
                  <a:cubicBezTo>
                    <a:pt x="77" y="127"/>
                    <a:pt x="77" y="127"/>
                    <a:pt x="77" y="127"/>
                  </a:cubicBezTo>
                  <a:cubicBezTo>
                    <a:pt x="75" y="124"/>
                    <a:pt x="75" y="124"/>
                    <a:pt x="75" y="124"/>
                  </a:cubicBezTo>
                  <a:moveTo>
                    <a:pt x="53" y="86"/>
                  </a:moveTo>
                  <a:cubicBezTo>
                    <a:pt x="52" y="87"/>
                    <a:pt x="52" y="87"/>
                    <a:pt x="52" y="87"/>
                  </a:cubicBezTo>
                  <a:cubicBezTo>
                    <a:pt x="52" y="88"/>
                    <a:pt x="52" y="88"/>
                    <a:pt x="52" y="88"/>
                  </a:cubicBezTo>
                  <a:cubicBezTo>
                    <a:pt x="73" y="124"/>
                    <a:pt x="73" y="124"/>
                    <a:pt x="73" y="124"/>
                  </a:cubicBezTo>
                  <a:cubicBezTo>
                    <a:pt x="74" y="121"/>
                    <a:pt x="74" y="121"/>
                    <a:pt x="74" y="121"/>
                  </a:cubicBezTo>
                  <a:cubicBezTo>
                    <a:pt x="53" y="86"/>
                    <a:pt x="53" y="86"/>
                    <a:pt x="53" y="86"/>
                  </a:cubicBezTo>
                  <a:moveTo>
                    <a:pt x="51" y="84"/>
                  </a:moveTo>
                  <a:cubicBezTo>
                    <a:pt x="50" y="85"/>
                    <a:pt x="50" y="85"/>
                    <a:pt x="50" y="85"/>
                  </a:cubicBezTo>
                  <a:cubicBezTo>
                    <a:pt x="50" y="86"/>
                    <a:pt x="50" y="86"/>
                    <a:pt x="50" y="86"/>
                  </a:cubicBezTo>
                  <a:cubicBezTo>
                    <a:pt x="50" y="86"/>
                    <a:pt x="50" y="86"/>
                    <a:pt x="50" y="86"/>
                  </a:cubicBezTo>
                  <a:cubicBezTo>
                    <a:pt x="51" y="84"/>
                    <a:pt x="51" y="84"/>
                    <a:pt x="51" y="84"/>
                  </a:cubicBezTo>
                  <a:moveTo>
                    <a:pt x="174" y="83"/>
                  </a:moveTo>
                  <a:cubicBezTo>
                    <a:pt x="172" y="90"/>
                    <a:pt x="172" y="90"/>
                    <a:pt x="172" y="90"/>
                  </a:cubicBezTo>
                  <a:cubicBezTo>
                    <a:pt x="178" y="165"/>
                    <a:pt x="178" y="165"/>
                    <a:pt x="178" y="165"/>
                  </a:cubicBezTo>
                  <a:cubicBezTo>
                    <a:pt x="180" y="167"/>
                    <a:pt x="180" y="167"/>
                    <a:pt x="180" y="167"/>
                  </a:cubicBezTo>
                  <a:cubicBezTo>
                    <a:pt x="174" y="83"/>
                    <a:pt x="174" y="83"/>
                    <a:pt x="174" y="83"/>
                  </a:cubicBezTo>
                  <a:moveTo>
                    <a:pt x="168" y="41"/>
                  </a:moveTo>
                  <a:cubicBezTo>
                    <a:pt x="172" y="83"/>
                    <a:pt x="172" y="83"/>
                    <a:pt x="172" y="83"/>
                  </a:cubicBezTo>
                  <a:cubicBezTo>
                    <a:pt x="173" y="76"/>
                    <a:pt x="173" y="76"/>
                    <a:pt x="173" y="76"/>
                  </a:cubicBezTo>
                  <a:cubicBezTo>
                    <a:pt x="170" y="41"/>
                    <a:pt x="170" y="41"/>
                    <a:pt x="170" y="41"/>
                  </a:cubicBezTo>
                  <a:cubicBezTo>
                    <a:pt x="168" y="41"/>
                    <a:pt x="168" y="41"/>
                    <a:pt x="168" y="41"/>
                  </a:cubicBezTo>
                  <a:moveTo>
                    <a:pt x="13" y="24"/>
                  </a:moveTo>
                  <a:cubicBezTo>
                    <a:pt x="49" y="83"/>
                    <a:pt x="49" y="83"/>
                    <a:pt x="49" y="83"/>
                  </a:cubicBezTo>
                  <a:cubicBezTo>
                    <a:pt x="50" y="82"/>
                    <a:pt x="50" y="82"/>
                    <a:pt x="50" y="82"/>
                  </a:cubicBezTo>
                  <a:cubicBezTo>
                    <a:pt x="17" y="28"/>
                    <a:pt x="17" y="28"/>
                    <a:pt x="17" y="28"/>
                  </a:cubicBezTo>
                  <a:cubicBezTo>
                    <a:pt x="13" y="24"/>
                    <a:pt x="13" y="24"/>
                    <a:pt x="13" y="24"/>
                  </a:cubicBezTo>
                  <a:moveTo>
                    <a:pt x="168" y="15"/>
                  </a:moveTo>
                  <a:cubicBezTo>
                    <a:pt x="168" y="15"/>
                    <a:pt x="167" y="15"/>
                    <a:pt x="166" y="15"/>
                  </a:cubicBezTo>
                  <a:cubicBezTo>
                    <a:pt x="168" y="39"/>
                    <a:pt x="168" y="39"/>
                    <a:pt x="168" y="39"/>
                  </a:cubicBezTo>
                  <a:cubicBezTo>
                    <a:pt x="170" y="39"/>
                    <a:pt x="170" y="39"/>
                    <a:pt x="170" y="39"/>
                  </a:cubicBezTo>
                  <a:cubicBezTo>
                    <a:pt x="168" y="15"/>
                    <a:pt x="168" y="15"/>
                    <a:pt x="168" y="15"/>
                  </a:cubicBezTo>
                  <a:moveTo>
                    <a:pt x="153" y="0"/>
                  </a:moveTo>
                  <a:cubicBezTo>
                    <a:pt x="3" y="3"/>
                    <a:pt x="3" y="3"/>
                    <a:pt x="3" y="3"/>
                  </a:cubicBezTo>
                  <a:cubicBezTo>
                    <a:pt x="0" y="3"/>
                    <a:pt x="0" y="3"/>
                    <a:pt x="0" y="3"/>
                  </a:cubicBezTo>
                  <a:cubicBezTo>
                    <a:pt x="2" y="6"/>
                    <a:pt x="2" y="6"/>
                    <a:pt x="2" y="6"/>
                  </a:cubicBezTo>
                  <a:cubicBezTo>
                    <a:pt x="10" y="19"/>
                    <a:pt x="10" y="19"/>
                    <a:pt x="10" y="19"/>
                  </a:cubicBezTo>
                  <a:cubicBezTo>
                    <a:pt x="14" y="23"/>
                    <a:pt x="14" y="23"/>
                    <a:pt x="14" y="23"/>
                  </a:cubicBezTo>
                  <a:cubicBezTo>
                    <a:pt x="3" y="5"/>
                    <a:pt x="3" y="5"/>
                    <a:pt x="3" y="5"/>
                  </a:cubicBezTo>
                  <a:cubicBezTo>
                    <a:pt x="153" y="2"/>
                    <a:pt x="153" y="2"/>
                    <a:pt x="153" y="2"/>
                  </a:cubicBezTo>
                  <a:cubicBezTo>
                    <a:pt x="153" y="1"/>
                    <a:pt x="153" y="0"/>
                    <a:pt x="153"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33" name="Freeform 13"/>
            <p:cNvSpPr>
              <a:spLocks noEditPoints="1"/>
            </p:cNvSpPr>
            <p:nvPr/>
          </p:nvSpPr>
          <p:spPr bwMode="auto">
            <a:xfrm>
              <a:off x="9035713" y="2885236"/>
              <a:ext cx="491996" cy="811589"/>
            </a:xfrm>
            <a:custGeom>
              <a:avLst/>
              <a:gdLst>
                <a:gd name="T0" fmla="*/ 17 w 275"/>
                <a:gd name="T1" fmla="*/ 496 h 499"/>
                <a:gd name="T2" fmla="*/ 33 w 275"/>
                <a:gd name="T3" fmla="*/ 470 h 499"/>
                <a:gd name="T4" fmla="*/ 19 w 275"/>
                <a:gd name="T5" fmla="*/ 458 h 499"/>
                <a:gd name="T6" fmla="*/ 31 w 275"/>
                <a:gd name="T7" fmla="*/ 463 h 499"/>
                <a:gd name="T8" fmla="*/ 47 w 275"/>
                <a:gd name="T9" fmla="*/ 430 h 499"/>
                <a:gd name="T10" fmla="*/ 52 w 275"/>
                <a:gd name="T11" fmla="*/ 430 h 499"/>
                <a:gd name="T12" fmla="*/ 71 w 275"/>
                <a:gd name="T13" fmla="*/ 385 h 499"/>
                <a:gd name="T14" fmla="*/ 73 w 275"/>
                <a:gd name="T15" fmla="*/ 390 h 499"/>
                <a:gd name="T16" fmla="*/ 9 w 275"/>
                <a:gd name="T17" fmla="*/ 385 h 499"/>
                <a:gd name="T18" fmla="*/ 19 w 275"/>
                <a:gd name="T19" fmla="*/ 451 h 499"/>
                <a:gd name="T20" fmla="*/ 14 w 275"/>
                <a:gd name="T21" fmla="*/ 380 h 499"/>
                <a:gd name="T22" fmla="*/ 9 w 275"/>
                <a:gd name="T23" fmla="*/ 363 h 499"/>
                <a:gd name="T24" fmla="*/ 12 w 275"/>
                <a:gd name="T25" fmla="*/ 363 h 499"/>
                <a:gd name="T26" fmla="*/ 73 w 275"/>
                <a:gd name="T27" fmla="*/ 380 h 499"/>
                <a:gd name="T28" fmla="*/ 92 w 275"/>
                <a:gd name="T29" fmla="*/ 344 h 499"/>
                <a:gd name="T30" fmla="*/ 88 w 275"/>
                <a:gd name="T31" fmla="*/ 354 h 499"/>
                <a:gd name="T32" fmla="*/ 97 w 275"/>
                <a:gd name="T33" fmla="*/ 347 h 499"/>
                <a:gd name="T34" fmla="*/ 7 w 275"/>
                <a:gd name="T35" fmla="*/ 349 h 499"/>
                <a:gd name="T36" fmla="*/ 12 w 275"/>
                <a:gd name="T37" fmla="*/ 359 h 499"/>
                <a:gd name="T38" fmla="*/ 12 w 275"/>
                <a:gd name="T39" fmla="*/ 337 h 499"/>
                <a:gd name="T40" fmla="*/ 95 w 275"/>
                <a:gd name="T41" fmla="*/ 342 h 499"/>
                <a:gd name="T42" fmla="*/ 114 w 275"/>
                <a:gd name="T43" fmla="*/ 304 h 499"/>
                <a:gd name="T44" fmla="*/ 118 w 275"/>
                <a:gd name="T45" fmla="*/ 302 h 499"/>
                <a:gd name="T46" fmla="*/ 5 w 275"/>
                <a:gd name="T47" fmla="*/ 283 h 499"/>
                <a:gd name="T48" fmla="*/ 7 w 275"/>
                <a:gd name="T49" fmla="*/ 285 h 499"/>
                <a:gd name="T50" fmla="*/ 118 w 275"/>
                <a:gd name="T51" fmla="*/ 292 h 499"/>
                <a:gd name="T52" fmla="*/ 135 w 275"/>
                <a:gd name="T53" fmla="*/ 259 h 499"/>
                <a:gd name="T54" fmla="*/ 5 w 275"/>
                <a:gd name="T55" fmla="*/ 278 h 499"/>
                <a:gd name="T56" fmla="*/ 0 w 275"/>
                <a:gd name="T57" fmla="*/ 233 h 499"/>
                <a:gd name="T58" fmla="*/ 5 w 275"/>
                <a:gd name="T59" fmla="*/ 233 h 499"/>
                <a:gd name="T60" fmla="*/ 149 w 275"/>
                <a:gd name="T61" fmla="*/ 233 h 499"/>
                <a:gd name="T62" fmla="*/ 154 w 275"/>
                <a:gd name="T63" fmla="*/ 233 h 499"/>
                <a:gd name="T64" fmla="*/ 0 w 275"/>
                <a:gd name="T65" fmla="*/ 228 h 499"/>
                <a:gd name="T66" fmla="*/ 168 w 275"/>
                <a:gd name="T67" fmla="*/ 207 h 499"/>
                <a:gd name="T68" fmla="*/ 156 w 275"/>
                <a:gd name="T69" fmla="*/ 228 h 499"/>
                <a:gd name="T70" fmla="*/ 166 w 275"/>
                <a:gd name="T71" fmla="*/ 202 h 499"/>
                <a:gd name="T72" fmla="*/ 2 w 275"/>
                <a:gd name="T73" fmla="*/ 202 h 499"/>
                <a:gd name="T74" fmla="*/ 0 w 275"/>
                <a:gd name="T75" fmla="*/ 207 h 499"/>
                <a:gd name="T76" fmla="*/ 5 w 275"/>
                <a:gd name="T77" fmla="*/ 207 h 499"/>
                <a:gd name="T78" fmla="*/ 218 w 275"/>
                <a:gd name="T79" fmla="*/ 48 h 499"/>
                <a:gd name="T80" fmla="*/ 7 w 275"/>
                <a:gd name="T81" fmla="*/ 202 h 499"/>
                <a:gd name="T82" fmla="*/ 246 w 275"/>
                <a:gd name="T83" fmla="*/ 48 h 499"/>
                <a:gd name="T84" fmla="*/ 168 w 275"/>
                <a:gd name="T85" fmla="*/ 197 h 499"/>
                <a:gd name="T86" fmla="*/ 232 w 275"/>
                <a:gd name="T87" fmla="*/ 83 h 499"/>
                <a:gd name="T88" fmla="*/ 263 w 275"/>
                <a:gd name="T89" fmla="*/ 14 h 499"/>
                <a:gd name="T90" fmla="*/ 275 w 275"/>
                <a:gd name="T91" fmla="*/ 0 h 499"/>
                <a:gd name="T92" fmla="*/ 222 w 275"/>
                <a:gd name="T93" fmla="*/ 43 h 499"/>
                <a:gd name="T94" fmla="*/ 253 w 275"/>
                <a:gd name="T95" fmla="*/ 43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75" h="499">
                  <a:moveTo>
                    <a:pt x="14" y="454"/>
                  </a:moveTo>
                  <a:lnTo>
                    <a:pt x="17" y="485"/>
                  </a:lnTo>
                  <a:lnTo>
                    <a:pt x="17" y="496"/>
                  </a:lnTo>
                  <a:lnTo>
                    <a:pt x="19" y="499"/>
                  </a:lnTo>
                  <a:lnTo>
                    <a:pt x="24" y="487"/>
                  </a:lnTo>
                  <a:lnTo>
                    <a:pt x="33" y="470"/>
                  </a:lnTo>
                  <a:lnTo>
                    <a:pt x="28" y="468"/>
                  </a:lnTo>
                  <a:lnTo>
                    <a:pt x="19" y="485"/>
                  </a:lnTo>
                  <a:lnTo>
                    <a:pt x="19" y="458"/>
                  </a:lnTo>
                  <a:lnTo>
                    <a:pt x="14" y="454"/>
                  </a:lnTo>
                  <a:close/>
                  <a:moveTo>
                    <a:pt x="47" y="430"/>
                  </a:moveTo>
                  <a:lnTo>
                    <a:pt x="31" y="463"/>
                  </a:lnTo>
                  <a:lnTo>
                    <a:pt x="33" y="466"/>
                  </a:lnTo>
                  <a:lnTo>
                    <a:pt x="52" y="435"/>
                  </a:lnTo>
                  <a:lnTo>
                    <a:pt x="47" y="430"/>
                  </a:lnTo>
                  <a:close/>
                  <a:moveTo>
                    <a:pt x="57" y="413"/>
                  </a:moveTo>
                  <a:lnTo>
                    <a:pt x="50" y="425"/>
                  </a:lnTo>
                  <a:lnTo>
                    <a:pt x="52" y="430"/>
                  </a:lnTo>
                  <a:lnTo>
                    <a:pt x="57" y="420"/>
                  </a:lnTo>
                  <a:lnTo>
                    <a:pt x="57" y="413"/>
                  </a:lnTo>
                  <a:close/>
                  <a:moveTo>
                    <a:pt x="71" y="385"/>
                  </a:moveTo>
                  <a:lnTo>
                    <a:pt x="59" y="409"/>
                  </a:lnTo>
                  <a:lnTo>
                    <a:pt x="62" y="416"/>
                  </a:lnTo>
                  <a:lnTo>
                    <a:pt x="73" y="390"/>
                  </a:lnTo>
                  <a:lnTo>
                    <a:pt x="71" y="385"/>
                  </a:lnTo>
                  <a:close/>
                  <a:moveTo>
                    <a:pt x="9" y="375"/>
                  </a:moveTo>
                  <a:lnTo>
                    <a:pt x="9" y="385"/>
                  </a:lnTo>
                  <a:lnTo>
                    <a:pt x="9" y="390"/>
                  </a:lnTo>
                  <a:lnTo>
                    <a:pt x="14" y="449"/>
                  </a:lnTo>
                  <a:lnTo>
                    <a:pt x="19" y="451"/>
                  </a:lnTo>
                  <a:lnTo>
                    <a:pt x="14" y="387"/>
                  </a:lnTo>
                  <a:lnTo>
                    <a:pt x="14" y="382"/>
                  </a:lnTo>
                  <a:lnTo>
                    <a:pt x="14" y="380"/>
                  </a:lnTo>
                  <a:lnTo>
                    <a:pt x="9" y="375"/>
                  </a:lnTo>
                  <a:close/>
                  <a:moveTo>
                    <a:pt x="12" y="363"/>
                  </a:moveTo>
                  <a:lnTo>
                    <a:pt x="9" y="363"/>
                  </a:lnTo>
                  <a:lnTo>
                    <a:pt x="9" y="366"/>
                  </a:lnTo>
                  <a:lnTo>
                    <a:pt x="14" y="373"/>
                  </a:lnTo>
                  <a:lnTo>
                    <a:pt x="12" y="363"/>
                  </a:lnTo>
                  <a:close/>
                  <a:moveTo>
                    <a:pt x="90" y="359"/>
                  </a:moveTo>
                  <a:lnTo>
                    <a:pt x="85" y="359"/>
                  </a:lnTo>
                  <a:lnTo>
                    <a:pt x="73" y="380"/>
                  </a:lnTo>
                  <a:lnTo>
                    <a:pt x="76" y="385"/>
                  </a:lnTo>
                  <a:lnTo>
                    <a:pt x="90" y="359"/>
                  </a:lnTo>
                  <a:close/>
                  <a:moveTo>
                    <a:pt x="92" y="344"/>
                  </a:moveTo>
                  <a:lnTo>
                    <a:pt x="92" y="344"/>
                  </a:lnTo>
                  <a:lnTo>
                    <a:pt x="88" y="352"/>
                  </a:lnTo>
                  <a:lnTo>
                    <a:pt x="88" y="354"/>
                  </a:lnTo>
                  <a:lnTo>
                    <a:pt x="92" y="354"/>
                  </a:lnTo>
                  <a:lnTo>
                    <a:pt x="95" y="349"/>
                  </a:lnTo>
                  <a:lnTo>
                    <a:pt x="97" y="347"/>
                  </a:lnTo>
                  <a:lnTo>
                    <a:pt x="92" y="344"/>
                  </a:lnTo>
                  <a:close/>
                  <a:moveTo>
                    <a:pt x="7" y="337"/>
                  </a:moveTo>
                  <a:lnTo>
                    <a:pt x="7" y="349"/>
                  </a:lnTo>
                  <a:lnTo>
                    <a:pt x="7" y="356"/>
                  </a:lnTo>
                  <a:lnTo>
                    <a:pt x="9" y="359"/>
                  </a:lnTo>
                  <a:lnTo>
                    <a:pt x="12" y="359"/>
                  </a:lnTo>
                  <a:lnTo>
                    <a:pt x="12" y="352"/>
                  </a:lnTo>
                  <a:lnTo>
                    <a:pt x="12" y="344"/>
                  </a:lnTo>
                  <a:lnTo>
                    <a:pt x="12" y="337"/>
                  </a:lnTo>
                  <a:lnTo>
                    <a:pt x="7" y="337"/>
                  </a:lnTo>
                  <a:close/>
                  <a:moveTo>
                    <a:pt x="114" y="304"/>
                  </a:moveTo>
                  <a:lnTo>
                    <a:pt x="95" y="342"/>
                  </a:lnTo>
                  <a:lnTo>
                    <a:pt x="99" y="342"/>
                  </a:lnTo>
                  <a:lnTo>
                    <a:pt x="116" y="307"/>
                  </a:lnTo>
                  <a:lnTo>
                    <a:pt x="114" y="304"/>
                  </a:lnTo>
                  <a:close/>
                  <a:moveTo>
                    <a:pt x="116" y="297"/>
                  </a:moveTo>
                  <a:lnTo>
                    <a:pt x="114" y="302"/>
                  </a:lnTo>
                  <a:lnTo>
                    <a:pt x="118" y="302"/>
                  </a:lnTo>
                  <a:lnTo>
                    <a:pt x="121" y="297"/>
                  </a:lnTo>
                  <a:lnTo>
                    <a:pt x="116" y="297"/>
                  </a:lnTo>
                  <a:close/>
                  <a:moveTo>
                    <a:pt x="5" y="283"/>
                  </a:moveTo>
                  <a:lnTo>
                    <a:pt x="7" y="333"/>
                  </a:lnTo>
                  <a:lnTo>
                    <a:pt x="12" y="335"/>
                  </a:lnTo>
                  <a:lnTo>
                    <a:pt x="7" y="285"/>
                  </a:lnTo>
                  <a:lnTo>
                    <a:pt x="5" y="283"/>
                  </a:lnTo>
                  <a:close/>
                  <a:moveTo>
                    <a:pt x="135" y="259"/>
                  </a:moveTo>
                  <a:lnTo>
                    <a:pt x="118" y="292"/>
                  </a:lnTo>
                  <a:lnTo>
                    <a:pt x="123" y="292"/>
                  </a:lnTo>
                  <a:lnTo>
                    <a:pt x="140" y="261"/>
                  </a:lnTo>
                  <a:lnTo>
                    <a:pt x="135" y="259"/>
                  </a:lnTo>
                  <a:close/>
                  <a:moveTo>
                    <a:pt x="7" y="254"/>
                  </a:moveTo>
                  <a:lnTo>
                    <a:pt x="2" y="254"/>
                  </a:lnTo>
                  <a:lnTo>
                    <a:pt x="5" y="278"/>
                  </a:lnTo>
                  <a:lnTo>
                    <a:pt x="7" y="280"/>
                  </a:lnTo>
                  <a:lnTo>
                    <a:pt x="7" y="254"/>
                  </a:lnTo>
                  <a:close/>
                  <a:moveTo>
                    <a:pt x="0" y="233"/>
                  </a:moveTo>
                  <a:lnTo>
                    <a:pt x="2" y="250"/>
                  </a:lnTo>
                  <a:lnTo>
                    <a:pt x="7" y="250"/>
                  </a:lnTo>
                  <a:lnTo>
                    <a:pt x="5" y="233"/>
                  </a:lnTo>
                  <a:lnTo>
                    <a:pt x="0" y="233"/>
                  </a:lnTo>
                  <a:close/>
                  <a:moveTo>
                    <a:pt x="154" y="233"/>
                  </a:moveTo>
                  <a:lnTo>
                    <a:pt x="149" y="233"/>
                  </a:lnTo>
                  <a:lnTo>
                    <a:pt x="137" y="257"/>
                  </a:lnTo>
                  <a:lnTo>
                    <a:pt x="142" y="257"/>
                  </a:lnTo>
                  <a:lnTo>
                    <a:pt x="154" y="233"/>
                  </a:lnTo>
                  <a:close/>
                  <a:moveTo>
                    <a:pt x="5" y="216"/>
                  </a:moveTo>
                  <a:lnTo>
                    <a:pt x="0" y="216"/>
                  </a:lnTo>
                  <a:lnTo>
                    <a:pt x="0" y="228"/>
                  </a:lnTo>
                  <a:lnTo>
                    <a:pt x="5" y="228"/>
                  </a:lnTo>
                  <a:lnTo>
                    <a:pt x="5" y="216"/>
                  </a:lnTo>
                  <a:close/>
                  <a:moveTo>
                    <a:pt x="168" y="207"/>
                  </a:moveTo>
                  <a:lnTo>
                    <a:pt x="163" y="207"/>
                  </a:lnTo>
                  <a:lnTo>
                    <a:pt x="151" y="228"/>
                  </a:lnTo>
                  <a:lnTo>
                    <a:pt x="156" y="228"/>
                  </a:lnTo>
                  <a:lnTo>
                    <a:pt x="168" y="207"/>
                  </a:lnTo>
                  <a:close/>
                  <a:moveTo>
                    <a:pt x="166" y="202"/>
                  </a:moveTo>
                  <a:lnTo>
                    <a:pt x="166" y="202"/>
                  </a:lnTo>
                  <a:lnTo>
                    <a:pt x="166" y="202"/>
                  </a:lnTo>
                  <a:lnTo>
                    <a:pt x="166" y="202"/>
                  </a:lnTo>
                  <a:close/>
                  <a:moveTo>
                    <a:pt x="2" y="202"/>
                  </a:moveTo>
                  <a:lnTo>
                    <a:pt x="0" y="202"/>
                  </a:lnTo>
                  <a:lnTo>
                    <a:pt x="0" y="204"/>
                  </a:lnTo>
                  <a:lnTo>
                    <a:pt x="0" y="207"/>
                  </a:lnTo>
                  <a:lnTo>
                    <a:pt x="0" y="212"/>
                  </a:lnTo>
                  <a:lnTo>
                    <a:pt x="5" y="212"/>
                  </a:lnTo>
                  <a:lnTo>
                    <a:pt x="5" y="207"/>
                  </a:lnTo>
                  <a:lnTo>
                    <a:pt x="5" y="207"/>
                  </a:lnTo>
                  <a:lnTo>
                    <a:pt x="2" y="202"/>
                  </a:lnTo>
                  <a:close/>
                  <a:moveTo>
                    <a:pt x="218" y="48"/>
                  </a:moveTo>
                  <a:lnTo>
                    <a:pt x="208" y="50"/>
                  </a:lnTo>
                  <a:lnTo>
                    <a:pt x="7" y="200"/>
                  </a:lnTo>
                  <a:lnTo>
                    <a:pt x="7" y="202"/>
                  </a:lnTo>
                  <a:lnTo>
                    <a:pt x="218" y="48"/>
                  </a:lnTo>
                  <a:close/>
                  <a:moveTo>
                    <a:pt x="251" y="45"/>
                  </a:moveTo>
                  <a:lnTo>
                    <a:pt x="246" y="48"/>
                  </a:lnTo>
                  <a:lnTo>
                    <a:pt x="230" y="81"/>
                  </a:lnTo>
                  <a:lnTo>
                    <a:pt x="220" y="98"/>
                  </a:lnTo>
                  <a:lnTo>
                    <a:pt x="168" y="197"/>
                  </a:lnTo>
                  <a:lnTo>
                    <a:pt x="170" y="197"/>
                  </a:lnTo>
                  <a:lnTo>
                    <a:pt x="173" y="197"/>
                  </a:lnTo>
                  <a:lnTo>
                    <a:pt x="232" y="83"/>
                  </a:lnTo>
                  <a:lnTo>
                    <a:pt x="241" y="64"/>
                  </a:lnTo>
                  <a:lnTo>
                    <a:pt x="251" y="45"/>
                  </a:lnTo>
                  <a:close/>
                  <a:moveTo>
                    <a:pt x="263" y="14"/>
                  </a:moveTo>
                  <a:lnTo>
                    <a:pt x="263" y="14"/>
                  </a:lnTo>
                  <a:lnTo>
                    <a:pt x="263" y="14"/>
                  </a:lnTo>
                  <a:close/>
                  <a:moveTo>
                    <a:pt x="275" y="0"/>
                  </a:moveTo>
                  <a:lnTo>
                    <a:pt x="260" y="12"/>
                  </a:lnTo>
                  <a:lnTo>
                    <a:pt x="215" y="45"/>
                  </a:lnTo>
                  <a:lnTo>
                    <a:pt x="222" y="43"/>
                  </a:lnTo>
                  <a:lnTo>
                    <a:pt x="263" y="14"/>
                  </a:lnTo>
                  <a:lnTo>
                    <a:pt x="249" y="43"/>
                  </a:lnTo>
                  <a:lnTo>
                    <a:pt x="253" y="43"/>
                  </a:lnTo>
                  <a:lnTo>
                    <a:pt x="265" y="17"/>
                  </a:lnTo>
                  <a:lnTo>
                    <a:pt x="275"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34" name="Freeform 14"/>
            <p:cNvSpPr>
              <a:spLocks noEditPoints="1"/>
            </p:cNvSpPr>
            <p:nvPr/>
          </p:nvSpPr>
          <p:spPr bwMode="auto">
            <a:xfrm>
              <a:off x="9035713" y="2885236"/>
              <a:ext cx="491996" cy="811589"/>
            </a:xfrm>
            <a:custGeom>
              <a:avLst/>
              <a:gdLst>
                <a:gd name="T0" fmla="*/ 17 w 275"/>
                <a:gd name="T1" fmla="*/ 496 h 499"/>
                <a:gd name="T2" fmla="*/ 33 w 275"/>
                <a:gd name="T3" fmla="*/ 470 h 499"/>
                <a:gd name="T4" fmla="*/ 19 w 275"/>
                <a:gd name="T5" fmla="*/ 458 h 499"/>
                <a:gd name="T6" fmla="*/ 31 w 275"/>
                <a:gd name="T7" fmla="*/ 463 h 499"/>
                <a:gd name="T8" fmla="*/ 47 w 275"/>
                <a:gd name="T9" fmla="*/ 430 h 499"/>
                <a:gd name="T10" fmla="*/ 52 w 275"/>
                <a:gd name="T11" fmla="*/ 430 h 499"/>
                <a:gd name="T12" fmla="*/ 71 w 275"/>
                <a:gd name="T13" fmla="*/ 385 h 499"/>
                <a:gd name="T14" fmla="*/ 73 w 275"/>
                <a:gd name="T15" fmla="*/ 390 h 499"/>
                <a:gd name="T16" fmla="*/ 9 w 275"/>
                <a:gd name="T17" fmla="*/ 385 h 499"/>
                <a:gd name="T18" fmla="*/ 19 w 275"/>
                <a:gd name="T19" fmla="*/ 451 h 499"/>
                <a:gd name="T20" fmla="*/ 14 w 275"/>
                <a:gd name="T21" fmla="*/ 380 h 499"/>
                <a:gd name="T22" fmla="*/ 9 w 275"/>
                <a:gd name="T23" fmla="*/ 363 h 499"/>
                <a:gd name="T24" fmla="*/ 12 w 275"/>
                <a:gd name="T25" fmla="*/ 363 h 499"/>
                <a:gd name="T26" fmla="*/ 73 w 275"/>
                <a:gd name="T27" fmla="*/ 380 h 499"/>
                <a:gd name="T28" fmla="*/ 92 w 275"/>
                <a:gd name="T29" fmla="*/ 344 h 499"/>
                <a:gd name="T30" fmla="*/ 88 w 275"/>
                <a:gd name="T31" fmla="*/ 354 h 499"/>
                <a:gd name="T32" fmla="*/ 97 w 275"/>
                <a:gd name="T33" fmla="*/ 347 h 499"/>
                <a:gd name="T34" fmla="*/ 7 w 275"/>
                <a:gd name="T35" fmla="*/ 349 h 499"/>
                <a:gd name="T36" fmla="*/ 12 w 275"/>
                <a:gd name="T37" fmla="*/ 359 h 499"/>
                <a:gd name="T38" fmla="*/ 12 w 275"/>
                <a:gd name="T39" fmla="*/ 337 h 499"/>
                <a:gd name="T40" fmla="*/ 95 w 275"/>
                <a:gd name="T41" fmla="*/ 342 h 499"/>
                <a:gd name="T42" fmla="*/ 114 w 275"/>
                <a:gd name="T43" fmla="*/ 304 h 499"/>
                <a:gd name="T44" fmla="*/ 118 w 275"/>
                <a:gd name="T45" fmla="*/ 302 h 499"/>
                <a:gd name="T46" fmla="*/ 5 w 275"/>
                <a:gd name="T47" fmla="*/ 283 h 499"/>
                <a:gd name="T48" fmla="*/ 7 w 275"/>
                <a:gd name="T49" fmla="*/ 285 h 499"/>
                <a:gd name="T50" fmla="*/ 118 w 275"/>
                <a:gd name="T51" fmla="*/ 292 h 499"/>
                <a:gd name="T52" fmla="*/ 135 w 275"/>
                <a:gd name="T53" fmla="*/ 259 h 499"/>
                <a:gd name="T54" fmla="*/ 5 w 275"/>
                <a:gd name="T55" fmla="*/ 278 h 499"/>
                <a:gd name="T56" fmla="*/ 0 w 275"/>
                <a:gd name="T57" fmla="*/ 233 h 499"/>
                <a:gd name="T58" fmla="*/ 5 w 275"/>
                <a:gd name="T59" fmla="*/ 233 h 499"/>
                <a:gd name="T60" fmla="*/ 149 w 275"/>
                <a:gd name="T61" fmla="*/ 233 h 499"/>
                <a:gd name="T62" fmla="*/ 154 w 275"/>
                <a:gd name="T63" fmla="*/ 233 h 499"/>
                <a:gd name="T64" fmla="*/ 0 w 275"/>
                <a:gd name="T65" fmla="*/ 228 h 499"/>
                <a:gd name="T66" fmla="*/ 168 w 275"/>
                <a:gd name="T67" fmla="*/ 207 h 499"/>
                <a:gd name="T68" fmla="*/ 156 w 275"/>
                <a:gd name="T69" fmla="*/ 228 h 499"/>
                <a:gd name="T70" fmla="*/ 166 w 275"/>
                <a:gd name="T71" fmla="*/ 202 h 499"/>
                <a:gd name="T72" fmla="*/ 2 w 275"/>
                <a:gd name="T73" fmla="*/ 202 h 499"/>
                <a:gd name="T74" fmla="*/ 0 w 275"/>
                <a:gd name="T75" fmla="*/ 207 h 499"/>
                <a:gd name="T76" fmla="*/ 5 w 275"/>
                <a:gd name="T77" fmla="*/ 207 h 499"/>
                <a:gd name="T78" fmla="*/ 218 w 275"/>
                <a:gd name="T79" fmla="*/ 48 h 499"/>
                <a:gd name="T80" fmla="*/ 7 w 275"/>
                <a:gd name="T81" fmla="*/ 202 h 499"/>
                <a:gd name="T82" fmla="*/ 246 w 275"/>
                <a:gd name="T83" fmla="*/ 48 h 499"/>
                <a:gd name="T84" fmla="*/ 168 w 275"/>
                <a:gd name="T85" fmla="*/ 197 h 499"/>
                <a:gd name="T86" fmla="*/ 232 w 275"/>
                <a:gd name="T87" fmla="*/ 83 h 499"/>
                <a:gd name="T88" fmla="*/ 263 w 275"/>
                <a:gd name="T89" fmla="*/ 14 h 499"/>
                <a:gd name="T90" fmla="*/ 275 w 275"/>
                <a:gd name="T91" fmla="*/ 0 h 499"/>
                <a:gd name="T92" fmla="*/ 222 w 275"/>
                <a:gd name="T93" fmla="*/ 43 h 499"/>
                <a:gd name="T94" fmla="*/ 253 w 275"/>
                <a:gd name="T95" fmla="*/ 43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75" h="499">
                  <a:moveTo>
                    <a:pt x="14" y="454"/>
                  </a:moveTo>
                  <a:lnTo>
                    <a:pt x="17" y="485"/>
                  </a:lnTo>
                  <a:lnTo>
                    <a:pt x="17" y="496"/>
                  </a:lnTo>
                  <a:lnTo>
                    <a:pt x="19" y="499"/>
                  </a:lnTo>
                  <a:lnTo>
                    <a:pt x="24" y="487"/>
                  </a:lnTo>
                  <a:lnTo>
                    <a:pt x="33" y="470"/>
                  </a:lnTo>
                  <a:lnTo>
                    <a:pt x="28" y="468"/>
                  </a:lnTo>
                  <a:lnTo>
                    <a:pt x="19" y="485"/>
                  </a:lnTo>
                  <a:lnTo>
                    <a:pt x="19" y="458"/>
                  </a:lnTo>
                  <a:lnTo>
                    <a:pt x="14" y="454"/>
                  </a:lnTo>
                  <a:moveTo>
                    <a:pt x="47" y="430"/>
                  </a:moveTo>
                  <a:lnTo>
                    <a:pt x="31" y="463"/>
                  </a:lnTo>
                  <a:lnTo>
                    <a:pt x="33" y="466"/>
                  </a:lnTo>
                  <a:lnTo>
                    <a:pt x="52" y="435"/>
                  </a:lnTo>
                  <a:lnTo>
                    <a:pt x="47" y="430"/>
                  </a:lnTo>
                  <a:moveTo>
                    <a:pt x="57" y="413"/>
                  </a:moveTo>
                  <a:lnTo>
                    <a:pt x="50" y="425"/>
                  </a:lnTo>
                  <a:lnTo>
                    <a:pt x="52" y="430"/>
                  </a:lnTo>
                  <a:lnTo>
                    <a:pt x="57" y="420"/>
                  </a:lnTo>
                  <a:lnTo>
                    <a:pt x="57" y="413"/>
                  </a:lnTo>
                  <a:moveTo>
                    <a:pt x="71" y="385"/>
                  </a:moveTo>
                  <a:lnTo>
                    <a:pt x="59" y="409"/>
                  </a:lnTo>
                  <a:lnTo>
                    <a:pt x="62" y="416"/>
                  </a:lnTo>
                  <a:lnTo>
                    <a:pt x="73" y="390"/>
                  </a:lnTo>
                  <a:lnTo>
                    <a:pt x="71" y="385"/>
                  </a:lnTo>
                  <a:moveTo>
                    <a:pt x="9" y="375"/>
                  </a:moveTo>
                  <a:lnTo>
                    <a:pt x="9" y="385"/>
                  </a:lnTo>
                  <a:lnTo>
                    <a:pt x="9" y="390"/>
                  </a:lnTo>
                  <a:lnTo>
                    <a:pt x="14" y="449"/>
                  </a:lnTo>
                  <a:lnTo>
                    <a:pt x="19" y="451"/>
                  </a:lnTo>
                  <a:lnTo>
                    <a:pt x="14" y="387"/>
                  </a:lnTo>
                  <a:lnTo>
                    <a:pt x="14" y="382"/>
                  </a:lnTo>
                  <a:lnTo>
                    <a:pt x="14" y="380"/>
                  </a:lnTo>
                  <a:lnTo>
                    <a:pt x="9" y="375"/>
                  </a:lnTo>
                  <a:moveTo>
                    <a:pt x="12" y="363"/>
                  </a:moveTo>
                  <a:lnTo>
                    <a:pt x="9" y="363"/>
                  </a:lnTo>
                  <a:lnTo>
                    <a:pt x="9" y="366"/>
                  </a:lnTo>
                  <a:lnTo>
                    <a:pt x="14" y="373"/>
                  </a:lnTo>
                  <a:lnTo>
                    <a:pt x="12" y="363"/>
                  </a:lnTo>
                  <a:moveTo>
                    <a:pt x="90" y="359"/>
                  </a:moveTo>
                  <a:lnTo>
                    <a:pt x="85" y="359"/>
                  </a:lnTo>
                  <a:lnTo>
                    <a:pt x="73" y="380"/>
                  </a:lnTo>
                  <a:lnTo>
                    <a:pt x="76" y="385"/>
                  </a:lnTo>
                  <a:lnTo>
                    <a:pt x="90" y="359"/>
                  </a:lnTo>
                  <a:moveTo>
                    <a:pt x="92" y="344"/>
                  </a:moveTo>
                  <a:lnTo>
                    <a:pt x="92" y="344"/>
                  </a:lnTo>
                  <a:lnTo>
                    <a:pt x="88" y="352"/>
                  </a:lnTo>
                  <a:lnTo>
                    <a:pt x="88" y="354"/>
                  </a:lnTo>
                  <a:lnTo>
                    <a:pt x="92" y="354"/>
                  </a:lnTo>
                  <a:lnTo>
                    <a:pt x="95" y="349"/>
                  </a:lnTo>
                  <a:lnTo>
                    <a:pt x="97" y="347"/>
                  </a:lnTo>
                  <a:lnTo>
                    <a:pt x="92" y="344"/>
                  </a:lnTo>
                  <a:moveTo>
                    <a:pt x="7" y="337"/>
                  </a:moveTo>
                  <a:lnTo>
                    <a:pt x="7" y="349"/>
                  </a:lnTo>
                  <a:lnTo>
                    <a:pt x="7" y="356"/>
                  </a:lnTo>
                  <a:lnTo>
                    <a:pt x="9" y="359"/>
                  </a:lnTo>
                  <a:lnTo>
                    <a:pt x="12" y="359"/>
                  </a:lnTo>
                  <a:lnTo>
                    <a:pt x="12" y="352"/>
                  </a:lnTo>
                  <a:lnTo>
                    <a:pt x="12" y="344"/>
                  </a:lnTo>
                  <a:lnTo>
                    <a:pt x="12" y="337"/>
                  </a:lnTo>
                  <a:lnTo>
                    <a:pt x="7" y="337"/>
                  </a:lnTo>
                  <a:moveTo>
                    <a:pt x="114" y="304"/>
                  </a:moveTo>
                  <a:lnTo>
                    <a:pt x="95" y="342"/>
                  </a:lnTo>
                  <a:lnTo>
                    <a:pt x="99" y="342"/>
                  </a:lnTo>
                  <a:lnTo>
                    <a:pt x="116" y="307"/>
                  </a:lnTo>
                  <a:lnTo>
                    <a:pt x="114" y="304"/>
                  </a:lnTo>
                  <a:moveTo>
                    <a:pt x="116" y="297"/>
                  </a:moveTo>
                  <a:lnTo>
                    <a:pt x="114" y="302"/>
                  </a:lnTo>
                  <a:lnTo>
                    <a:pt x="118" y="302"/>
                  </a:lnTo>
                  <a:lnTo>
                    <a:pt x="121" y="297"/>
                  </a:lnTo>
                  <a:lnTo>
                    <a:pt x="116" y="297"/>
                  </a:lnTo>
                  <a:moveTo>
                    <a:pt x="5" y="283"/>
                  </a:moveTo>
                  <a:lnTo>
                    <a:pt x="7" y="333"/>
                  </a:lnTo>
                  <a:lnTo>
                    <a:pt x="12" y="335"/>
                  </a:lnTo>
                  <a:lnTo>
                    <a:pt x="7" y="285"/>
                  </a:lnTo>
                  <a:lnTo>
                    <a:pt x="5" y="283"/>
                  </a:lnTo>
                  <a:moveTo>
                    <a:pt x="135" y="259"/>
                  </a:moveTo>
                  <a:lnTo>
                    <a:pt x="118" y="292"/>
                  </a:lnTo>
                  <a:lnTo>
                    <a:pt x="123" y="292"/>
                  </a:lnTo>
                  <a:lnTo>
                    <a:pt x="140" y="261"/>
                  </a:lnTo>
                  <a:lnTo>
                    <a:pt x="135" y="259"/>
                  </a:lnTo>
                  <a:moveTo>
                    <a:pt x="7" y="254"/>
                  </a:moveTo>
                  <a:lnTo>
                    <a:pt x="2" y="254"/>
                  </a:lnTo>
                  <a:lnTo>
                    <a:pt x="5" y="278"/>
                  </a:lnTo>
                  <a:lnTo>
                    <a:pt x="7" y="280"/>
                  </a:lnTo>
                  <a:lnTo>
                    <a:pt x="7" y="254"/>
                  </a:lnTo>
                  <a:moveTo>
                    <a:pt x="0" y="233"/>
                  </a:moveTo>
                  <a:lnTo>
                    <a:pt x="2" y="250"/>
                  </a:lnTo>
                  <a:lnTo>
                    <a:pt x="7" y="250"/>
                  </a:lnTo>
                  <a:lnTo>
                    <a:pt x="5" y="233"/>
                  </a:lnTo>
                  <a:lnTo>
                    <a:pt x="0" y="233"/>
                  </a:lnTo>
                  <a:moveTo>
                    <a:pt x="154" y="233"/>
                  </a:moveTo>
                  <a:lnTo>
                    <a:pt x="149" y="233"/>
                  </a:lnTo>
                  <a:lnTo>
                    <a:pt x="137" y="257"/>
                  </a:lnTo>
                  <a:lnTo>
                    <a:pt x="142" y="257"/>
                  </a:lnTo>
                  <a:lnTo>
                    <a:pt x="154" y="233"/>
                  </a:lnTo>
                  <a:moveTo>
                    <a:pt x="5" y="216"/>
                  </a:moveTo>
                  <a:lnTo>
                    <a:pt x="0" y="216"/>
                  </a:lnTo>
                  <a:lnTo>
                    <a:pt x="0" y="228"/>
                  </a:lnTo>
                  <a:lnTo>
                    <a:pt x="5" y="228"/>
                  </a:lnTo>
                  <a:lnTo>
                    <a:pt x="5" y="216"/>
                  </a:lnTo>
                  <a:moveTo>
                    <a:pt x="168" y="207"/>
                  </a:moveTo>
                  <a:lnTo>
                    <a:pt x="163" y="207"/>
                  </a:lnTo>
                  <a:lnTo>
                    <a:pt x="151" y="228"/>
                  </a:lnTo>
                  <a:lnTo>
                    <a:pt x="156" y="228"/>
                  </a:lnTo>
                  <a:lnTo>
                    <a:pt x="168" y="207"/>
                  </a:lnTo>
                  <a:moveTo>
                    <a:pt x="166" y="202"/>
                  </a:moveTo>
                  <a:lnTo>
                    <a:pt x="166" y="202"/>
                  </a:lnTo>
                  <a:lnTo>
                    <a:pt x="166" y="202"/>
                  </a:lnTo>
                  <a:lnTo>
                    <a:pt x="166" y="202"/>
                  </a:lnTo>
                  <a:moveTo>
                    <a:pt x="2" y="202"/>
                  </a:moveTo>
                  <a:lnTo>
                    <a:pt x="0" y="202"/>
                  </a:lnTo>
                  <a:lnTo>
                    <a:pt x="0" y="204"/>
                  </a:lnTo>
                  <a:lnTo>
                    <a:pt x="0" y="207"/>
                  </a:lnTo>
                  <a:lnTo>
                    <a:pt x="0" y="212"/>
                  </a:lnTo>
                  <a:lnTo>
                    <a:pt x="5" y="212"/>
                  </a:lnTo>
                  <a:lnTo>
                    <a:pt x="5" y="207"/>
                  </a:lnTo>
                  <a:lnTo>
                    <a:pt x="5" y="207"/>
                  </a:lnTo>
                  <a:lnTo>
                    <a:pt x="2" y="202"/>
                  </a:lnTo>
                  <a:moveTo>
                    <a:pt x="218" y="48"/>
                  </a:moveTo>
                  <a:lnTo>
                    <a:pt x="208" y="50"/>
                  </a:lnTo>
                  <a:lnTo>
                    <a:pt x="7" y="200"/>
                  </a:lnTo>
                  <a:lnTo>
                    <a:pt x="7" y="202"/>
                  </a:lnTo>
                  <a:lnTo>
                    <a:pt x="218" y="48"/>
                  </a:lnTo>
                  <a:moveTo>
                    <a:pt x="251" y="45"/>
                  </a:moveTo>
                  <a:lnTo>
                    <a:pt x="246" y="48"/>
                  </a:lnTo>
                  <a:lnTo>
                    <a:pt x="230" y="81"/>
                  </a:lnTo>
                  <a:lnTo>
                    <a:pt x="220" y="98"/>
                  </a:lnTo>
                  <a:lnTo>
                    <a:pt x="168" y="197"/>
                  </a:lnTo>
                  <a:lnTo>
                    <a:pt x="170" y="197"/>
                  </a:lnTo>
                  <a:lnTo>
                    <a:pt x="173" y="197"/>
                  </a:lnTo>
                  <a:lnTo>
                    <a:pt x="232" y="83"/>
                  </a:lnTo>
                  <a:lnTo>
                    <a:pt x="241" y="64"/>
                  </a:lnTo>
                  <a:lnTo>
                    <a:pt x="251" y="45"/>
                  </a:lnTo>
                  <a:moveTo>
                    <a:pt x="263" y="14"/>
                  </a:moveTo>
                  <a:lnTo>
                    <a:pt x="263" y="14"/>
                  </a:lnTo>
                  <a:lnTo>
                    <a:pt x="263" y="14"/>
                  </a:lnTo>
                  <a:moveTo>
                    <a:pt x="275" y="0"/>
                  </a:moveTo>
                  <a:lnTo>
                    <a:pt x="260" y="12"/>
                  </a:lnTo>
                  <a:lnTo>
                    <a:pt x="215" y="45"/>
                  </a:lnTo>
                  <a:lnTo>
                    <a:pt x="222" y="43"/>
                  </a:lnTo>
                  <a:lnTo>
                    <a:pt x="263" y="14"/>
                  </a:lnTo>
                  <a:lnTo>
                    <a:pt x="249" y="43"/>
                  </a:lnTo>
                  <a:lnTo>
                    <a:pt x="253" y="43"/>
                  </a:lnTo>
                  <a:lnTo>
                    <a:pt x="265" y="17"/>
                  </a:lnTo>
                  <a:lnTo>
                    <a:pt x="275"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35" name="Freeform 15"/>
            <p:cNvSpPr>
              <a:spLocks noEditPoints="1"/>
            </p:cNvSpPr>
            <p:nvPr/>
          </p:nvSpPr>
          <p:spPr bwMode="auto">
            <a:xfrm>
              <a:off x="7291365" y="3075528"/>
              <a:ext cx="1016194" cy="458654"/>
            </a:xfrm>
            <a:custGeom>
              <a:avLst/>
              <a:gdLst>
                <a:gd name="T0" fmla="*/ 235 w 240"/>
                <a:gd name="T1" fmla="*/ 119 h 119"/>
                <a:gd name="T2" fmla="*/ 240 w 240"/>
                <a:gd name="T3" fmla="*/ 114 h 119"/>
                <a:gd name="T4" fmla="*/ 240 w 240"/>
                <a:gd name="T5" fmla="*/ 115 h 119"/>
                <a:gd name="T6" fmla="*/ 202 w 240"/>
                <a:gd name="T7" fmla="*/ 106 h 119"/>
                <a:gd name="T8" fmla="*/ 203 w 240"/>
                <a:gd name="T9" fmla="*/ 105 h 119"/>
                <a:gd name="T10" fmla="*/ 200 w 240"/>
                <a:gd name="T11" fmla="*/ 105 h 119"/>
                <a:gd name="T12" fmla="*/ 184 w 240"/>
                <a:gd name="T13" fmla="*/ 97 h 119"/>
                <a:gd name="T14" fmla="*/ 192 w 240"/>
                <a:gd name="T15" fmla="*/ 102 h 119"/>
                <a:gd name="T16" fmla="*/ 184 w 240"/>
                <a:gd name="T17" fmla="*/ 97 h 119"/>
                <a:gd name="T18" fmla="*/ 177 w 240"/>
                <a:gd name="T19" fmla="*/ 96 h 119"/>
                <a:gd name="T20" fmla="*/ 182 w 240"/>
                <a:gd name="T21" fmla="*/ 96 h 119"/>
                <a:gd name="T22" fmla="*/ 178 w 240"/>
                <a:gd name="T23" fmla="*/ 95 h 119"/>
                <a:gd name="T24" fmla="*/ 175 w 240"/>
                <a:gd name="T25" fmla="*/ 94 h 119"/>
                <a:gd name="T26" fmla="*/ 173 w 240"/>
                <a:gd name="T27" fmla="*/ 95 h 119"/>
                <a:gd name="T28" fmla="*/ 170 w 240"/>
                <a:gd name="T29" fmla="*/ 93 h 119"/>
                <a:gd name="T30" fmla="*/ 170 w 240"/>
                <a:gd name="T31" fmla="*/ 93 h 119"/>
                <a:gd name="T32" fmla="*/ 145 w 240"/>
                <a:gd name="T33" fmla="*/ 84 h 119"/>
                <a:gd name="T34" fmla="*/ 167 w 240"/>
                <a:gd name="T35" fmla="*/ 92 h 119"/>
                <a:gd name="T36" fmla="*/ 139 w 240"/>
                <a:gd name="T37" fmla="*/ 79 h 119"/>
                <a:gd name="T38" fmla="*/ 240 w 240"/>
                <a:gd name="T39" fmla="*/ 112 h 119"/>
                <a:gd name="T40" fmla="*/ 238 w 240"/>
                <a:gd name="T41" fmla="*/ 69 h 119"/>
                <a:gd name="T42" fmla="*/ 238 w 240"/>
                <a:gd name="T43" fmla="*/ 75 h 119"/>
                <a:gd name="T44" fmla="*/ 137 w 240"/>
                <a:gd name="T45" fmla="*/ 80 h 119"/>
                <a:gd name="T46" fmla="*/ 97 w 240"/>
                <a:gd name="T47" fmla="*/ 64 h 119"/>
                <a:gd name="T48" fmla="*/ 90 w 240"/>
                <a:gd name="T49" fmla="*/ 61 h 119"/>
                <a:gd name="T50" fmla="*/ 91 w 240"/>
                <a:gd name="T51" fmla="*/ 60 h 119"/>
                <a:gd name="T52" fmla="*/ 236 w 240"/>
                <a:gd name="T53" fmla="*/ 68 h 119"/>
                <a:gd name="T54" fmla="*/ 6 w 240"/>
                <a:gd name="T55" fmla="*/ 26 h 119"/>
                <a:gd name="T56" fmla="*/ 9 w 240"/>
                <a:gd name="T57" fmla="*/ 29 h 119"/>
                <a:gd name="T58" fmla="*/ 69 w 240"/>
                <a:gd name="T59" fmla="*/ 53 h 119"/>
                <a:gd name="T60" fmla="*/ 52 w 240"/>
                <a:gd name="T61" fmla="*/ 45 h 119"/>
                <a:gd name="T62" fmla="*/ 6 w 240"/>
                <a:gd name="T63" fmla="*/ 26 h 119"/>
                <a:gd name="T64" fmla="*/ 5 w 240"/>
                <a:gd name="T65" fmla="*/ 27 h 119"/>
                <a:gd name="T66" fmla="*/ 235 w 240"/>
                <a:gd name="T67" fmla="*/ 24 h 119"/>
                <a:gd name="T68" fmla="*/ 237 w 240"/>
                <a:gd name="T69" fmla="*/ 50 h 119"/>
                <a:gd name="T70" fmla="*/ 0 w 240"/>
                <a:gd name="T71" fmla="*/ 19 h 119"/>
                <a:gd name="T72" fmla="*/ 3 w 240"/>
                <a:gd name="T73" fmla="*/ 19 h 119"/>
                <a:gd name="T74" fmla="*/ 47 w 240"/>
                <a:gd name="T75" fmla="*/ 15 h 119"/>
                <a:gd name="T76" fmla="*/ 5 w 240"/>
                <a:gd name="T77" fmla="*/ 19 h 119"/>
                <a:gd name="T78" fmla="*/ 9 w 240"/>
                <a:gd name="T79" fmla="*/ 20 h 119"/>
                <a:gd name="T80" fmla="*/ 141 w 240"/>
                <a:gd name="T81" fmla="*/ 9 h 119"/>
                <a:gd name="T82" fmla="*/ 232 w 240"/>
                <a:gd name="T83" fmla="*/ 0 h 119"/>
                <a:gd name="T84" fmla="*/ 179 w 240"/>
                <a:gd name="T85" fmla="*/ 4 h 119"/>
                <a:gd name="T86" fmla="*/ 142 w 240"/>
                <a:gd name="T87" fmla="*/ 9 h 119"/>
                <a:gd name="T88" fmla="*/ 227 w 240"/>
                <a:gd name="T89" fmla="*/ 2 h 119"/>
                <a:gd name="T90" fmla="*/ 233 w 240"/>
                <a:gd name="T91" fmla="*/ 23 h 119"/>
                <a:gd name="T92" fmla="*/ 234 w 240"/>
                <a:gd name="T93" fmla="*/ 2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40" h="119">
                  <a:moveTo>
                    <a:pt x="228" y="115"/>
                  </a:moveTo>
                  <a:cubicBezTo>
                    <a:pt x="223" y="115"/>
                    <a:pt x="223" y="115"/>
                    <a:pt x="223" y="115"/>
                  </a:cubicBezTo>
                  <a:cubicBezTo>
                    <a:pt x="235" y="119"/>
                    <a:pt x="235" y="119"/>
                    <a:pt x="235" y="119"/>
                  </a:cubicBezTo>
                  <a:cubicBezTo>
                    <a:pt x="235" y="119"/>
                    <a:pt x="235" y="118"/>
                    <a:pt x="235" y="118"/>
                  </a:cubicBezTo>
                  <a:cubicBezTo>
                    <a:pt x="228" y="115"/>
                    <a:pt x="228" y="115"/>
                    <a:pt x="228" y="115"/>
                  </a:cubicBezTo>
                  <a:moveTo>
                    <a:pt x="240" y="114"/>
                  </a:moveTo>
                  <a:cubicBezTo>
                    <a:pt x="238" y="114"/>
                    <a:pt x="238" y="114"/>
                    <a:pt x="238" y="114"/>
                  </a:cubicBezTo>
                  <a:cubicBezTo>
                    <a:pt x="239" y="115"/>
                    <a:pt x="239" y="115"/>
                    <a:pt x="239" y="115"/>
                  </a:cubicBezTo>
                  <a:cubicBezTo>
                    <a:pt x="239" y="115"/>
                    <a:pt x="240" y="115"/>
                    <a:pt x="240" y="115"/>
                  </a:cubicBezTo>
                  <a:cubicBezTo>
                    <a:pt x="240" y="114"/>
                    <a:pt x="240" y="114"/>
                    <a:pt x="240" y="114"/>
                  </a:cubicBezTo>
                  <a:moveTo>
                    <a:pt x="203" y="105"/>
                  </a:moveTo>
                  <a:cubicBezTo>
                    <a:pt x="202" y="106"/>
                    <a:pt x="202" y="106"/>
                    <a:pt x="202" y="106"/>
                  </a:cubicBezTo>
                  <a:cubicBezTo>
                    <a:pt x="219" y="113"/>
                    <a:pt x="219" y="113"/>
                    <a:pt x="219" y="113"/>
                  </a:cubicBezTo>
                  <a:cubicBezTo>
                    <a:pt x="224" y="113"/>
                    <a:pt x="224" y="113"/>
                    <a:pt x="224" y="113"/>
                  </a:cubicBezTo>
                  <a:cubicBezTo>
                    <a:pt x="203" y="105"/>
                    <a:pt x="203" y="105"/>
                    <a:pt x="203" y="105"/>
                  </a:cubicBezTo>
                  <a:moveTo>
                    <a:pt x="194" y="101"/>
                  </a:moveTo>
                  <a:cubicBezTo>
                    <a:pt x="193" y="103"/>
                    <a:pt x="193" y="103"/>
                    <a:pt x="193" y="103"/>
                  </a:cubicBezTo>
                  <a:cubicBezTo>
                    <a:pt x="200" y="105"/>
                    <a:pt x="200" y="105"/>
                    <a:pt x="200" y="105"/>
                  </a:cubicBezTo>
                  <a:cubicBezTo>
                    <a:pt x="201" y="104"/>
                    <a:pt x="201" y="104"/>
                    <a:pt x="201" y="104"/>
                  </a:cubicBezTo>
                  <a:cubicBezTo>
                    <a:pt x="194" y="101"/>
                    <a:pt x="194" y="101"/>
                    <a:pt x="194" y="101"/>
                  </a:cubicBezTo>
                  <a:moveTo>
                    <a:pt x="184" y="97"/>
                  </a:moveTo>
                  <a:cubicBezTo>
                    <a:pt x="183" y="99"/>
                    <a:pt x="183" y="99"/>
                    <a:pt x="183" y="99"/>
                  </a:cubicBezTo>
                  <a:cubicBezTo>
                    <a:pt x="184" y="99"/>
                    <a:pt x="184" y="99"/>
                    <a:pt x="184" y="99"/>
                  </a:cubicBezTo>
                  <a:cubicBezTo>
                    <a:pt x="192" y="102"/>
                    <a:pt x="192" y="102"/>
                    <a:pt x="192" y="102"/>
                  </a:cubicBezTo>
                  <a:cubicBezTo>
                    <a:pt x="193" y="101"/>
                    <a:pt x="193" y="101"/>
                    <a:pt x="193" y="101"/>
                  </a:cubicBezTo>
                  <a:cubicBezTo>
                    <a:pt x="184" y="97"/>
                    <a:pt x="184" y="97"/>
                    <a:pt x="184" y="97"/>
                  </a:cubicBezTo>
                  <a:cubicBezTo>
                    <a:pt x="184" y="97"/>
                    <a:pt x="184" y="97"/>
                    <a:pt x="184" y="97"/>
                  </a:cubicBezTo>
                  <a:moveTo>
                    <a:pt x="175" y="94"/>
                  </a:moveTo>
                  <a:cubicBezTo>
                    <a:pt x="175" y="96"/>
                    <a:pt x="175" y="96"/>
                    <a:pt x="175" y="96"/>
                  </a:cubicBezTo>
                  <a:cubicBezTo>
                    <a:pt x="177" y="96"/>
                    <a:pt x="177" y="96"/>
                    <a:pt x="177" y="96"/>
                  </a:cubicBezTo>
                  <a:cubicBezTo>
                    <a:pt x="179" y="97"/>
                    <a:pt x="179" y="97"/>
                    <a:pt x="179" y="97"/>
                  </a:cubicBezTo>
                  <a:cubicBezTo>
                    <a:pt x="181" y="98"/>
                    <a:pt x="181" y="98"/>
                    <a:pt x="181" y="98"/>
                  </a:cubicBezTo>
                  <a:cubicBezTo>
                    <a:pt x="182" y="96"/>
                    <a:pt x="182" y="96"/>
                    <a:pt x="182" y="96"/>
                  </a:cubicBezTo>
                  <a:cubicBezTo>
                    <a:pt x="182" y="96"/>
                    <a:pt x="182" y="96"/>
                    <a:pt x="182" y="96"/>
                  </a:cubicBezTo>
                  <a:cubicBezTo>
                    <a:pt x="180" y="96"/>
                    <a:pt x="180" y="96"/>
                    <a:pt x="180" y="96"/>
                  </a:cubicBezTo>
                  <a:cubicBezTo>
                    <a:pt x="178" y="95"/>
                    <a:pt x="178" y="95"/>
                    <a:pt x="178" y="95"/>
                  </a:cubicBezTo>
                  <a:cubicBezTo>
                    <a:pt x="176" y="94"/>
                    <a:pt x="176" y="94"/>
                    <a:pt x="176" y="94"/>
                  </a:cubicBezTo>
                  <a:cubicBezTo>
                    <a:pt x="176" y="94"/>
                    <a:pt x="176" y="94"/>
                    <a:pt x="176" y="94"/>
                  </a:cubicBezTo>
                  <a:cubicBezTo>
                    <a:pt x="176" y="94"/>
                    <a:pt x="175" y="94"/>
                    <a:pt x="175" y="94"/>
                  </a:cubicBezTo>
                  <a:moveTo>
                    <a:pt x="172" y="93"/>
                  </a:moveTo>
                  <a:cubicBezTo>
                    <a:pt x="172" y="94"/>
                    <a:pt x="172" y="94"/>
                    <a:pt x="172" y="94"/>
                  </a:cubicBezTo>
                  <a:cubicBezTo>
                    <a:pt x="173" y="95"/>
                    <a:pt x="173" y="95"/>
                    <a:pt x="173" y="95"/>
                  </a:cubicBezTo>
                  <a:cubicBezTo>
                    <a:pt x="173" y="94"/>
                    <a:pt x="173" y="94"/>
                    <a:pt x="173" y="94"/>
                  </a:cubicBezTo>
                  <a:cubicBezTo>
                    <a:pt x="173" y="94"/>
                    <a:pt x="172" y="94"/>
                    <a:pt x="172" y="93"/>
                  </a:cubicBezTo>
                  <a:moveTo>
                    <a:pt x="170" y="93"/>
                  </a:moveTo>
                  <a:cubicBezTo>
                    <a:pt x="169" y="93"/>
                    <a:pt x="169" y="93"/>
                    <a:pt x="169" y="93"/>
                  </a:cubicBezTo>
                  <a:cubicBezTo>
                    <a:pt x="170" y="94"/>
                    <a:pt x="170" y="94"/>
                    <a:pt x="170" y="94"/>
                  </a:cubicBezTo>
                  <a:cubicBezTo>
                    <a:pt x="170" y="93"/>
                    <a:pt x="170" y="93"/>
                    <a:pt x="170" y="93"/>
                  </a:cubicBezTo>
                  <a:moveTo>
                    <a:pt x="139" y="79"/>
                  </a:moveTo>
                  <a:cubicBezTo>
                    <a:pt x="138" y="81"/>
                    <a:pt x="138" y="81"/>
                    <a:pt x="138" y="81"/>
                  </a:cubicBezTo>
                  <a:cubicBezTo>
                    <a:pt x="145" y="84"/>
                    <a:pt x="145" y="84"/>
                    <a:pt x="145" y="84"/>
                  </a:cubicBezTo>
                  <a:cubicBezTo>
                    <a:pt x="145" y="83"/>
                    <a:pt x="145" y="83"/>
                    <a:pt x="145" y="83"/>
                  </a:cubicBezTo>
                  <a:cubicBezTo>
                    <a:pt x="148" y="85"/>
                    <a:pt x="148" y="85"/>
                    <a:pt x="148" y="85"/>
                  </a:cubicBezTo>
                  <a:cubicBezTo>
                    <a:pt x="167" y="92"/>
                    <a:pt x="167" y="92"/>
                    <a:pt x="167" y="92"/>
                  </a:cubicBezTo>
                  <a:cubicBezTo>
                    <a:pt x="168" y="92"/>
                    <a:pt x="168" y="92"/>
                    <a:pt x="168" y="92"/>
                  </a:cubicBezTo>
                  <a:cubicBezTo>
                    <a:pt x="168" y="91"/>
                    <a:pt x="167" y="91"/>
                    <a:pt x="167" y="90"/>
                  </a:cubicBezTo>
                  <a:cubicBezTo>
                    <a:pt x="139" y="79"/>
                    <a:pt x="139" y="79"/>
                    <a:pt x="139" y="79"/>
                  </a:cubicBezTo>
                  <a:moveTo>
                    <a:pt x="236" y="77"/>
                  </a:moveTo>
                  <a:cubicBezTo>
                    <a:pt x="238" y="112"/>
                    <a:pt x="238" y="112"/>
                    <a:pt x="238" y="112"/>
                  </a:cubicBezTo>
                  <a:cubicBezTo>
                    <a:pt x="240" y="112"/>
                    <a:pt x="240" y="112"/>
                    <a:pt x="240" y="112"/>
                  </a:cubicBezTo>
                  <a:cubicBezTo>
                    <a:pt x="238" y="77"/>
                    <a:pt x="238" y="77"/>
                    <a:pt x="238" y="77"/>
                  </a:cubicBezTo>
                  <a:cubicBezTo>
                    <a:pt x="236" y="77"/>
                    <a:pt x="236" y="77"/>
                    <a:pt x="236" y="77"/>
                  </a:cubicBezTo>
                  <a:moveTo>
                    <a:pt x="238" y="69"/>
                  </a:moveTo>
                  <a:cubicBezTo>
                    <a:pt x="236" y="70"/>
                    <a:pt x="236" y="70"/>
                    <a:pt x="236" y="70"/>
                  </a:cubicBezTo>
                  <a:cubicBezTo>
                    <a:pt x="236" y="75"/>
                    <a:pt x="236" y="75"/>
                    <a:pt x="236" y="75"/>
                  </a:cubicBezTo>
                  <a:cubicBezTo>
                    <a:pt x="238" y="75"/>
                    <a:pt x="238" y="75"/>
                    <a:pt x="238" y="75"/>
                  </a:cubicBezTo>
                  <a:cubicBezTo>
                    <a:pt x="238" y="69"/>
                    <a:pt x="238" y="69"/>
                    <a:pt x="238" y="69"/>
                  </a:cubicBezTo>
                  <a:moveTo>
                    <a:pt x="97" y="64"/>
                  </a:moveTo>
                  <a:cubicBezTo>
                    <a:pt x="137" y="80"/>
                    <a:pt x="137" y="80"/>
                    <a:pt x="137" y="80"/>
                  </a:cubicBezTo>
                  <a:cubicBezTo>
                    <a:pt x="137" y="78"/>
                    <a:pt x="137" y="78"/>
                    <a:pt x="137" y="78"/>
                  </a:cubicBezTo>
                  <a:cubicBezTo>
                    <a:pt x="103" y="65"/>
                    <a:pt x="103" y="65"/>
                    <a:pt x="103" y="65"/>
                  </a:cubicBezTo>
                  <a:cubicBezTo>
                    <a:pt x="97" y="64"/>
                    <a:pt x="97" y="64"/>
                    <a:pt x="97" y="64"/>
                  </a:cubicBezTo>
                  <a:moveTo>
                    <a:pt x="91" y="60"/>
                  </a:moveTo>
                  <a:cubicBezTo>
                    <a:pt x="90" y="60"/>
                    <a:pt x="90" y="60"/>
                    <a:pt x="90" y="60"/>
                  </a:cubicBezTo>
                  <a:cubicBezTo>
                    <a:pt x="90" y="61"/>
                    <a:pt x="90" y="61"/>
                    <a:pt x="90" y="61"/>
                  </a:cubicBezTo>
                  <a:cubicBezTo>
                    <a:pt x="91" y="62"/>
                    <a:pt x="91" y="62"/>
                    <a:pt x="91" y="62"/>
                  </a:cubicBezTo>
                  <a:cubicBezTo>
                    <a:pt x="98" y="63"/>
                    <a:pt x="98" y="63"/>
                    <a:pt x="98" y="63"/>
                  </a:cubicBezTo>
                  <a:cubicBezTo>
                    <a:pt x="91" y="60"/>
                    <a:pt x="91" y="60"/>
                    <a:pt x="91" y="60"/>
                  </a:cubicBezTo>
                  <a:moveTo>
                    <a:pt x="237" y="52"/>
                  </a:moveTo>
                  <a:cubicBezTo>
                    <a:pt x="235" y="52"/>
                    <a:pt x="235" y="52"/>
                    <a:pt x="235" y="52"/>
                  </a:cubicBezTo>
                  <a:cubicBezTo>
                    <a:pt x="236" y="68"/>
                    <a:pt x="236" y="68"/>
                    <a:pt x="236" y="68"/>
                  </a:cubicBezTo>
                  <a:cubicBezTo>
                    <a:pt x="237" y="66"/>
                    <a:pt x="237" y="66"/>
                    <a:pt x="237" y="66"/>
                  </a:cubicBezTo>
                  <a:cubicBezTo>
                    <a:pt x="237" y="52"/>
                    <a:pt x="237" y="52"/>
                    <a:pt x="237" y="52"/>
                  </a:cubicBezTo>
                  <a:moveTo>
                    <a:pt x="6" y="26"/>
                  </a:moveTo>
                  <a:cubicBezTo>
                    <a:pt x="7" y="28"/>
                    <a:pt x="7" y="28"/>
                    <a:pt x="7" y="28"/>
                  </a:cubicBezTo>
                  <a:cubicBezTo>
                    <a:pt x="7" y="28"/>
                    <a:pt x="7" y="28"/>
                    <a:pt x="7" y="28"/>
                  </a:cubicBezTo>
                  <a:cubicBezTo>
                    <a:pt x="9" y="29"/>
                    <a:pt x="9" y="29"/>
                    <a:pt x="9" y="29"/>
                  </a:cubicBezTo>
                  <a:cubicBezTo>
                    <a:pt x="53" y="47"/>
                    <a:pt x="53" y="47"/>
                    <a:pt x="53" y="47"/>
                  </a:cubicBezTo>
                  <a:cubicBezTo>
                    <a:pt x="55" y="48"/>
                    <a:pt x="55" y="48"/>
                    <a:pt x="55" y="48"/>
                  </a:cubicBezTo>
                  <a:cubicBezTo>
                    <a:pt x="69" y="53"/>
                    <a:pt x="69" y="53"/>
                    <a:pt x="69" y="53"/>
                  </a:cubicBezTo>
                  <a:cubicBezTo>
                    <a:pt x="69" y="53"/>
                    <a:pt x="70" y="52"/>
                    <a:pt x="70" y="52"/>
                  </a:cubicBezTo>
                  <a:cubicBezTo>
                    <a:pt x="54" y="45"/>
                    <a:pt x="54" y="45"/>
                    <a:pt x="54" y="45"/>
                  </a:cubicBezTo>
                  <a:cubicBezTo>
                    <a:pt x="52" y="45"/>
                    <a:pt x="52" y="45"/>
                    <a:pt x="52" y="45"/>
                  </a:cubicBezTo>
                  <a:cubicBezTo>
                    <a:pt x="9" y="27"/>
                    <a:pt x="9" y="27"/>
                    <a:pt x="9" y="27"/>
                  </a:cubicBezTo>
                  <a:cubicBezTo>
                    <a:pt x="7" y="26"/>
                    <a:pt x="7" y="26"/>
                    <a:pt x="7" y="26"/>
                  </a:cubicBezTo>
                  <a:cubicBezTo>
                    <a:pt x="6" y="26"/>
                    <a:pt x="6" y="26"/>
                    <a:pt x="6" y="26"/>
                  </a:cubicBezTo>
                  <a:moveTo>
                    <a:pt x="0" y="24"/>
                  </a:moveTo>
                  <a:cubicBezTo>
                    <a:pt x="0" y="24"/>
                    <a:pt x="0" y="25"/>
                    <a:pt x="0" y="25"/>
                  </a:cubicBezTo>
                  <a:cubicBezTo>
                    <a:pt x="5" y="27"/>
                    <a:pt x="5" y="27"/>
                    <a:pt x="5" y="27"/>
                  </a:cubicBezTo>
                  <a:cubicBezTo>
                    <a:pt x="4" y="25"/>
                    <a:pt x="4" y="25"/>
                    <a:pt x="4" y="25"/>
                  </a:cubicBezTo>
                  <a:cubicBezTo>
                    <a:pt x="0" y="24"/>
                    <a:pt x="0" y="24"/>
                    <a:pt x="0" y="24"/>
                  </a:cubicBezTo>
                  <a:moveTo>
                    <a:pt x="235" y="24"/>
                  </a:moveTo>
                  <a:cubicBezTo>
                    <a:pt x="233" y="27"/>
                    <a:pt x="233" y="27"/>
                    <a:pt x="233" y="27"/>
                  </a:cubicBezTo>
                  <a:cubicBezTo>
                    <a:pt x="235" y="50"/>
                    <a:pt x="235" y="50"/>
                    <a:pt x="235" y="50"/>
                  </a:cubicBezTo>
                  <a:cubicBezTo>
                    <a:pt x="237" y="50"/>
                    <a:pt x="237" y="50"/>
                    <a:pt x="237" y="50"/>
                  </a:cubicBezTo>
                  <a:cubicBezTo>
                    <a:pt x="235" y="24"/>
                    <a:pt x="235" y="24"/>
                    <a:pt x="235" y="24"/>
                  </a:cubicBezTo>
                  <a:moveTo>
                    <a:pt x="3" y="19"/>
                  </a:moveTo>
                  <a:cubicBezTo>
                    <a:pt x="0" y="19"/>
                    <a:pt x="0" y="19"/>
                    <a:pt x="0" y="19"/>
                  </a:cubicBezTo>
                  <a:cubicBezTo>
                    <a:pt x="0" y="20"/>
                    <a:pt x="0" y="20"/>
                    <a:pt x="0" y="21"/>
                  </a:cubicBezTo>
                  <a:cubicBezTo>
                    <a:pt x="3" y="21"/>
                    <a:pt x="3" y="21"/>
                    <a:pt x="3" y="21"/>
                  </a:cubicBezTo>
                  <a:cubicBezTo>
                    <a:pt x="3" y="19"/>
                    <a:pt x="3" y="19"/>
                    <a:pt x="3" y="19"/>
                  </a:cubicBezTo>
                  <a:moveTo>
                    <a:pt x="141" y="7"/>
                  </a:moveTo>
                  <a:cubicBezTo>
                    <a:pt x="48" y="15"/>
                    <a:pt x="48" y="15"/>
                    <a:pt x="48" y="15"/>
                  </a:cubicBezTo>
                  <a:cubicBezTo>
                    <a:pt x="47" y="15"/>
                    <a:pt x="47" y="15"/>
                    <a:pt x="47" y="15"/>
                  </a:cubicBezTo>
                  <a:cubicBezTo>
                    <a:pt x="9" y="18"/>
                    <a:pt x="9" y="18"/>
                    <a:pt x="9" y="18"/>
                  </a:cubicBezTo>
                  <a:cubicBezTo>
                    <a:pt x="7" y="18"/>
                    <a:pt x="7" y="18"/>
                    <a:pt x="7" y="18"/>
                  </a:cubicBezTo>
                  <a:cubicBezTo>
                    <a:pt x="5" y="19"/>
                    <a:pt x="5" y="19"/>
                    <a:pt x="5" y="19"/>
                  </a:cubicBezTo>
                  <a:cubicBezTo>
                    <a:pt x="5" y="20"/>
                    <a:pt x="5" y="20"/>
                    <a:pt x="5" y="20"/>
                  </a:cubicBezTo>
                  <a:cubicBezTo>
                    <a:pt x="7" y="20"/>
                    <a:pt x="7" y="20"/>
                    <a:pt x="7" y="20"/>
                  </a:cubicBezTo>
                  <a:cubicBezTo>
                    <a:pt x="9" y="20"/>
                    <a:pt x="9" y="20"/>
                    <a:pt x="9" y="20"/>
                  </a:cubicBezTo>
                  <a:cubicBezTo>
                    <a:pt x="47" y="17"/>
                    <a:pt x="47" y="17"/>
                    <a:pt x="47" y="17"/>
                  </a:cubicBezTo>
                  <a:cubicBezTo>
                    <a:pt x="49" y="17"/>
                    <a:pt x="49" y="17"/>
                    <a:pt x="49" y="17"/>
                  </a:cubicBezTo>
                  <a:cubicBezTo>
                    <a:pt x="141" y="9"/>
                    <a:pt x="141" y="9"/>
                    <a:pt x="141" y="9"/>
                  </a:cubicBezTo>
                  <a:cubicBezTo>
                    <a:pt x="141" y="7"/>
                    <a:pt x="141" y="7"/>
                    <a:pt x="141" y="7"/>
                  </a:cubicBezTo>
                  <a:moveTo>
                    <a:pt x="232" y="0"/>
                  </a:moveTo>
                  <a:cubicBezTo>
                    <a:pt x="232" y="0"/>
                    <a:pt x="232" y="0"/>
                    <a:pt x="232" y="0"/>
                  </a:cubicBezTo>
                  <a:cubicBezTo>
                    <a:pt x="230" y="0"/>
                    <a:pt x="230" y="0"/>
                    <a:pt x="230" y="0"/>
                  </a:cubicBezTo>
                  <a:cubicBezTo>
                    <a:pt x="228" y="0"/>
                    <a:pt x="228" y="0"/>
                    <a:pt x="228" y="0"/>
                  </a:cubicBezTo>
                  <a:cubicBezTo>
                    <a:pt x="179" y="4"/>
                    <a:pt x="179" y="4"/>
                    <a:pt x="179" y="4"/>
                  </a:cubicBezTo>
                  <a:cubicBezTo>
                    <a:pt x="177" y="4"/>
                    <a:pt x="177" y="4"/>
                    <a:pt x="177" y="4"/>
                  </a:cubicBezTo>
                  <a:cubicBezTo>
                    <a:pt x="143" y="7"/>
                    <a:pt x="143" y="7"/>
                    <a:pt x="143" y="7"/>
                  </a:cubicBezTo>
                  <a:cubicBezTo>
                    <a:pt x="142" y="9"/>
                    <a:pt x="142" y="9"/>
                    <a:pt x="142" y="9"/>
                  </a:cubicBezTo>
                  <a:cubicBezTo>
                    <a:pt x="177" y="6"/>
                    <a:pt x="177" y="6"/>
                    <a:pt x="177" y="6"/>
                  </a:cubicBezTo>
                  <a:cubicBezTo>
                    <a:pt x="179" y="6"/>
                    <a:pt x="179" y="6"/>
                    <a:pt x="179" y="6"/>
                  </a:cubicBezTo>
                  <a:cubicBezTo>
                    <a:pt x="227" y="2"/>
                    <a:pt x="227" y="2"/>
                    <a:pt x="227" y="2"/>
                  </a:cubicBezTo>
                  <a:cubicBezTo>
                    <a:pt x="229" y="2"/>
                    <a:pt x="229" y="2"/>
                    <a:pt x="229" y="2"/>
                  </a:cubicBezTo>
                  <a:cubicBezTo>
                    <a:pt x="232" y="2"/>
                    <a:pt x="232" y="2"/>
                    <a:pt x="232" y="2"/>
                  </a:cubicBezTo>
                  <a:cubicBezTo>
                    <a:pt x="233" y="23"/>
                    <a:pt x="233" y="23"/>
                    <a:pt x="233" y="23"/>
                  </a:cubicBezTo>
                  <a:cubicBezTo>
                    <a:pt x="235" y="20"/>
                    <a:pt x="235" y="20"/>
                    <a:pt x="235" y="20"/>
                  </a:cubicBezTo>
                  <a:cubicBezTo>
                    <a:pt x="234" y="2"/>
                    <a:pt x="234" y="2"/>
                    <a:pt x="234" y="2"/>
                  </a:cubicBezTo>
                  <a:cubicBezTo>
                    <a:pt x="234" y="2"/>
                    <a:pt x="234" y="2"/>
                    <a:pt x="234" y="2"/>
                  </a:cubicBezTo>
                  <a:cubicBezTo>
                    <a:pt x="232" y="0"/>
                    <a:pt x="232" y="0"/>
                    <a:pt x="232"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36" name="Freeform 16"/>
            <p:cNvSpPr>
              <a:spLocks noEditPoints="1"/>
            </p:cNvSpPr>
            <p:nvPr/>
          </p:nvSpPr>
          <p:spPr bwMode="auto">
            <a:xfrm>
              <a:off x="9844375" y="2997459"/>
              <a:ext cx="774670" cy="640814"/>
            </a:xfrm>
            <a:custGeom>
              <a:avLst/>
              <a:gdLst>
                <a:gd name="T0" fmla="*/ 69 w 433"/>
                <a:gd name="T1" fmla="*/ 394 h 394"/>
                <a:gd name="T2" fmla="*/ 95 w 433"/>
                <a:gd name="T3" fmla="*/ 389 h 394"/>
                <a:gd name="T4" fmla="*/ 95 w 433"/>
                <a:gd name="T5" fmla="*/ 392 h 394"/>
                <a:gd name="T6" fmla="*/ 99 w 433"/>
                <a:gd name="T7" fmla="*/ 389 h 394"/>
                <a:gd name="T8" fmla="*/ 149 w 433"/>
                <a:gd name="T9" fmla="*/ 387 h 394"/>
                <a:gd name="T10" fmla="*/ 102 w 433"/>
                <a:gd name="T11" fmla="*/ 392 h 394"/>
                <a:gd name="T12" fmla="*/ 244 w 433"/>
                <a:gd name="T13" fmla="*/ 387 h 394"/>
                <a:gd name="T14" fmla="*/ 244 w 433"/>
                <a:gd name="T15" fmla="*/ 387 h 394"/>
                <a:gd name="T16" fmla="*/ 152 w 433"/>
                <a:gd name="T17" fmla="*/ 392 h 394"/>
                <a:gd name="T18" fmla="*/ 296 w 433"/>
                <a:gd name="T19" fmla="*/ 385 h 394"/>
                <a:gd name="T20" fmla="*/ 301 w 433"/>
                <a:gd name="T21" fmla="*/ 389 h 394"/>
                <a:gd name="T22" fmla="*/ 341 w 433"/>
                <a:gd name="T23" fmla="*/ 382 h 394"/>
                <a:gd name="T24" fmla="*/ 339 w 433"/>
                <a:gd name="T25" fmla="*/ 387 h 394"/>
                <a:gd name="T26" fmla="*/ 369 w 433"/>
                <a:gd name="T27" fmla="*/ 382 h 394"/>
                <a:gd name="T28" fmla="*/ 372 w 433"/>
                <a:gd name="T29" fmla="*/ 387 h 394"/>
                <a:gd name="T30" fmla="*/ 393 w 433"/>
                <a:gd name="T31" fmla="*/ 382 h 394"/>
                <a:gd name="T32" fmla="*/ 376 w 433"/>
                <a:gd name="T33" fmla="*/ 382 h 394"/>
                <a:gd name="T34" fmla="*/ 391 w 433"/>
                <a:gd name="T35" fmla="*/ 387 h 394"/>
                <a:gd name="T36" fmla="*/ 398 w 433"/>
                <a:gd name="T37" fmla="*/ 387 h 394"/>
                <a:gd name="T38" fmla="*/ 10 w 433"/>
                <a:gd name="T39" fmla="*/ 387 h 394"/>
                <a:gd name="T40" fmla="*/ 62 w 433"/>
                <a:gd name="T41" fmla="*/ 394 h 394"/>
                <a:gd name="T42" fmla="*/ 31 w 433"/>
                <a:gd name="T43" fmla="*/ 373 h 394"/>
                <a:gd name="T44" fmla="*/ 55 w 433"/>
                <a:gd name="T45" fmla="*/ 347 h 394"/>
                <a:gd name="T46" fmla="*/ 62 w 433"/>
                <a:gd name="T47" fmla="*/ 344 h 394"/>
                <a:gd name="T48" fmla="*/ 66 w 433"/>
                <a:gd name="T49" fmla="*/ 340 h 394"/>
                <a:gd name="T50" fmla="*/ 81 w 433"/>
                <a:gd name="T51" fmla="*/ 321 h 394"/>
                <a:gd name="T52" fmla="*/ 85 w 433"/>
                <a:gd name="T53" fmla="*/ 323 h 394"/>
                <a:gd name="T54" fmla="*/ 85 w 433"/>
                <a:gd name="T55" fmla="*/ 318 h 394"/>
                <a:gd name="T56" fmla="*/ 102 w 433"/>
                <a:gd name="T57" fmla="*/ 302 h 394"/>
                <a:gd name="T58" fmla="*/ 99 w 433"/>
                <a:gd name="T59" fmla="*/ 309 h 394"/>
                <a:gd name="T60" fmla="*/ 107 w 433"/>
                <a:gd name="T61" fmla="*/ 297 h 394"/>
                <a:gd name="T62" fmla="*/ 114 w 433"/>
                <a:gd name="T63" fmla="*/ 292 h 394"/>
                <a:gd name="T64" fmla="*/ 123 w 433"/>
                <a:gd name="T65" fmla="*/ 287 h 394"/>
                <a:gd name="T66" fmla="*/ 192 w 433"/>
                <a:gd name="T67" fmla="*/ 219 h 394"/>
                <a:gd name="T68" fmla="*/ 194 w 433"/>
                <a:gd name="T69" fmla="*/ 223 h 394"/>
                <a:gd name="T70" fmla="*/ 412 w 433"/>
                <a:gd name="T71" fmla="*/ 204 h 394"/>
                <a:gd name="T72" fmla="*/ 419 w 433"/>
                <a:gd name="T73" fmla="*/ 164 h 394"/>
                <a:gd name="T74" fmla="*/ 417 w 433"/>
                <a:gd name="T75" fmla="*/ 150 h 394"/>
                <a:gd name="T76" fmla="*/ 258 w 433"/>
                <a:gd name="T77" fmla="*/ 159 h 394"/>
                <a:gd name="T78" fmla="*/ 242 w 433"/>
                <a:gd name="T79" fmla="*/ 173 h 394"/>
                <a:gd name="T80" fmla="*/ 244 w 433"/>
                <a:gd name="T81" fmla="*/ 178 h 394"/>
                <a:gd name="T82" fmla="*/ 260 w 433"/>
                <a:gd name="T83" fmla="*/ 164 h 394"/>
                <a:gd name="T84" fmla="*/ 327 w 433"/>
                <a:gd name="T85" fmla="*/ 102 h 394"/>
                <a:gd name="T86" fmla="*/ 286 w 433"/>
                <a:gd name="T87" fmla="*/ 140 h 394"/>
                <a:gd name="T88" fmla="*/ 327 w 433"/>
                <a:gd name="T89" fmla="*/ 97 h 394"/>
                <a:gd name="T90" fmla="*/ 348 w 433"/>
                <a:gd name="T91" fmla="*/ 76 h 394"/>
                <a:gd name="T92" fmla="*/ 353 w 433"/>
                <a:gd name="T93" fmla="*/ 81 h 394"/>
                <a:gd name="T94" fmla="*/ 353 w 433"/>
                <a:gd name="T95" fmla="*/ 74 h 394"/>
                <a:gd name="T96" fmla="*/ 391 w 433"/>
                <a:gd name="T97" fmla="*/ 38 h 394"/>
                <a:gd name="T98" fmla="*/ 428 w 433"/>
                <a:gd name="T99" fmla="*/ 12 h 394"/>
                <a:gd name="T100" fmla="*/ 400 w 433"/>
                <a:gd name="T101" fmla="*/ 31 h 394"/>
                <a:gd name="T102" fmla="*/ 417 w 433"/>
                <a:gd name="T103" fmla="*/ 143 h 394"/>
                <a:gd name="T104" fmla="*/ 433 w 433"/>
                <a:gd name="T105" fmla="*/ 12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33" h="394">
                  <a:moveTo>
                    <a:pt x="85" y="389"/>
                  </a:moveTo>
                  <a:lnTo>
                    <a:pt x="64" y="389"/>
                  </a:lnTo>
                  <a:lnTo>
                    <a:pt x="69" y="394"/>
                  </a:lnTo>
                  <a:lnTo>
                    <a:pt x="85" y="394"/>
                  </a:lnTo>
                  <a:lnTo>
                    <a:pt x="85" y="389"/>
                  </a:lnTo>
                  <a:close/>
                  <a:moveTo>
                    <a:pt x="95" y="389"/>
                  </a:moveTo>
                  <a:lnTo>
                    <a:pt x="90" y="389"/>
                  </a:lnTo>
                  <a:lnTo>
                    <a:pt x="88" y="394"/>
                  </a:lnTo>
                  <a:lnTo>
                    <a:pt x="95" y="392"/>
                  </a:lnTo>
                  <a:lnTo>
                    <a:pt x="95" y="389"/>
                  </a:lnTo>
                  <a:close/>
                  <a:moveTo>
                    <a:pt x="99" y="389"/>
                  </a:moveTo>
                  <a:lnTo>
                    <a:pt x="99" y="389"/>
                  </a:lnTo>
                  <a:lnTo>
                    <a:pt x="99" y="392"/>
                  </a:lnTo>
                  <a:lnTo>
                    <a:pt x="99" y="389"/>
                  </a:lnTo>
                  <a:close/>
                  <a:moveTo>
                    <a:pt x="149" y="387"/>
                  </a:moveTo>
                  <a:lnTo>
                    <a:pt x="104" y="389"/>
                  </a:lnTo>
                  <a:lnTo>
                    <a:pt x="104" y="392"/>
                  </a:lnTo>
                  <a:lnTo>
                    <a:pt x="102" y="392"/>
                  </a:lnTo>
                  <a:lnTo>
                    <a:pt x="147" y="392"/>
                  </a:lnTo>
                  <a:lnTo>
                    <a:pt x="149" y="387"/>
                  </a:lnTo>
                  <a:close/>
                  <a:moveTo>
                    <a:pt x="244" y="387"/>
                  </a:moveTo>
                  <a:lnTo>
                    <a:pt x="242" y="389"/>
                  </a:lnTo>
                  <a:lnTo>
                    <a:pt x="246" y="389"/>
                  </a:lnTo>
                  <a:lnTo>
                    <a:pt x="244" y="387"/>
                  </a:lnTo>
                  <a:close/>
                  <a:moveTo>
                    <a:pt x="239" y="385"/>
                  </a:moveTo>
                  <a:lnTo>
                    <a:pt x="154" y="387"/>
                  </a:lnTo>
                  <a:lnTo>
                    <a:pt x="152" y="392"/>
                  </a:lnTo>
                  <a:lnTo>
                    <a:pt x="237" y="389"/>
                  </a:lnTo>
                  <a:lnTo>
                    <a:pt x="239" y="385"/>
                  </a:lnTo>
                  <a:close/>
                  <a:moveTo>
                    <a:pt x="296" y="385"/>
                  </a:moveTo>
                  <a:lnTo>
                    <a:pt x="249" y="385"/>
                  </a:lnTo>
                  <a:lnTo>
                    <a:pt x="251" y="389"/>
                  </a:lnTo>
                  <a:lnTo>
                    <a:pt x="301" y="389"/>
                  </a:lnTo>
                  <a:lnTo>
                    <a:pt x="301" y="387"/>
                  </a:lnTo>
                  <a:lnTo>
                    <a:pt x="296" y="385"/>
                  </a:lnTo>
                  <a:close/>
                  <a:moveTo>
                    <a:pt x="341" y="382"/>
                  </a:moveTo>
                  <a:lnTo>
                    <a:pt x="305" y="385"/>
                  </a:lnTo>
                  <a:lnTo>
                    <a:pt x="315" y="389"/>
                  </a:lnTo>
                  <a:lnTo>
                    <a:pt x="339" y="387"/>
                  </a:lnTo>
                  <a:lnTo>
                    <a:pt x="341" y="382"/>
                  </a:lnTo>
                  <a:close/>
                  <a:moveTo>
                    <a:pt x="372" y="382"/>
                  </a:moveTo>
                  <a:lnTo>
                    <a:pt x="369" y="382"/>
                  </a:lnTo>
                  <a:lnTo>
                    <a:pt x="346" y="382"/>
                  </a:lnTo>
                  <a:lnTo>
                    <a:pt x="343" y="387"/>
                  </a:lnTo>
                  <a:lnTo>
                    <a:pt x="372" y="387"/>
                  </a:lnTo>
                  <a:lnTo>
                    <a:pt x="372" y="387"/>
                  </a:lnTo>
                  <a:lnTo>
                    <a:pt x="372" y="382"/>
                  </a:lnTo>
                  <a:close/>
                  <a:moveTo>
                    <a:pt x="393" y="382"/>
                  </a:moveTo>
                  <a:lnTo>
                    <a:pt x="393" y="382"/>
                  </a:lnTo>
                  <a:lnTo>
                    <a:pt x="388" y="382"/>
                  </a:lnTo>
                  <a:lnTo>
                    <a:pt x="376" y="382"/>
                  </a:lnTo>
                  <a:lnTo>
                    <a:pt x="376" y="387"/>
                  </a:lnTo>
                  <a:lnTo>
                    <a:pt x="376" y="387"/>
                  </a:lnTo>
                  <a:lnTo>
                    <a:pt x="391" y="387"/>
                  </a:lnTo>
                  <a:lnTo>
                    <a:pt x="395" y="387"/>
                  </a:lnTo>
                  <a:lnTo>
                    <a:pt x="395" y="387"/>
                  </a:lnTo>
                  <a:lnTo>
                    <a:pt x="398" y="387"/>
                  </a:lnTo>
                  <a:lnTo>
                    <a:pt x="393" y="382"/>
                  </a:lnTo>
                  <a:close/>
                  <a:moveTo>
                    <a:pt x="28" y="370"/>
                  </a:moveTo>
                  <a:lnTo>
                    <a:pt x="10" y="387"/>
                  </a:lnTo>
                  <a:lnTo>
                    <a:pt x="0" y="394"/>
                  </a:lnTo>
                  <a:lnTo>
                    <a:pt x="12" y="394"/>
                  </a:lnTo>
                  <a:lnTo>
                    <a:pt x="62" y="394"/>
                  </a:lnTo>
                  <a:lnTo>
                    <a:pt x="57" y="389"/>
                  </a:lnTo>
                  <a:lnTo>
                    <a:pt x="12" y="389"/>
                  </a:lnTo>
                  <a:lnTo>
                    <a:pt x="31" y="373"/>
                  </a:lnTo>
                  <a:lnTo>
                    <a:pt x="28" y="370"/>
                  </a:lnTo>
                  <a:close/>
                  <a:moveTo>
                    <a:pt x="62" y="344"/>
                  </a:moveTo>
                  <a:lnTo>
                    <a:pt x="55" y="347"/>
                  </a:lnTo>
                  <a:lnTo>
                    <a:pt x="31" y="368"/>
                  </a:lnTo>
                  <a:lnTo>
                    <a:pt x="33" y="370"/>
                  </a:lnTo>
                  <a:lnTo>
                    <a:pt x="62" y="344"/>
                  </a:lnTo>
                  <a:close/>
                  <a:moveTo>
                    <a:pt x="73" y="328"/>
                  </a:moveTo>
                  <a:lnTo>
                    <a:pt x="59" y="340"/>
                  </a:lnTo>
                  <a:lnTo>
                    <a:pt x="66" y="340"/>
                  </a:lnTo>
                  <a:lnTo>
                    <a:pt x="73" y="332"/>
                  </a:lnTo>
                  <a:lnTo>
                    <a:pt x="73" y="328"/>
                  </a:lnTo>
                  <a:close/>
                  <a:moveTo>
                    <a:pt x="81" y="321"/>
                  </a:moveTo>
                  <a:lnTo>
                    <a:pt x="76" y="325"/>
                  </a:lnTo>
                  <a:lnTo>
                    <a:pt x="78" y="330"/>
                  </a:lnTo>
                  <a:lnTo>
                    <a:pt x="85" y="323"/>
                  </a:lnTo>
                  <a:lnTo>
                    <a:pt x="81" y="321"/>
                  </a:lnTo>
                  <a:close/>
                  <a:moveTo>
                    <a:pt x="88" y="313"/>
                  </a:moveTo>
                  <a:lnTo>
                    <a:pt x="85" y="318"/>
                  </a:lnTo>
                  <a:lnTo>
                    <a:pt x="90" y="318"/>
                  </a:lnTo>
                  <a:lnTo>
                    <a:pt x="88" y="313"/>
                  </a:lnTo>
                  <a:close/>
                  <a:moveTo>
                    <a:pt x="102" y="302"/>
                  </a:moveTo>
                  <a:lnTo>
                    <a:pt x="92" y="311"/>
                  </a:lnTo>
                  <a:lnTo>
                    <a:pt x="92" y="316"/>
                  </a:lnTo>
                  <a:lnTo>
                    <a:pt x="99" y="309"/>
                  </a:lnTo>
                  <a:lnTo>
                    <a:pt x="102" y="302"/>
                  </a:lnTo>
                  <a:close/>
                  <a:moveTo>
                    <a:pt x="114" y="292"/>
                  </a:moveTo>
                  <a:lnTo>
                    <a:pt x="107" y="297"/>
                  </a:lnTo>
                  <a:lnTo>
                    <a:pt x="107" y="304"/>
                  </a:lnTo>
                  <a:lnTo>
                    <a:pt x="118" y="292"/>
                  </a:lnTo>
                  <a:lnTo>
                    <a:pt x="114" y="292"/>
                  </a:lnTo>
                  <a:close/>
                  <a:moveTo>
                    <a:pt x="185" y="228"/>
                  </a:moveTo>
                  <a:lnTo>
                    <a:pt x="118" y="287"/>
                  </a:lnTo>
                  <a:lnTo>
                    <a:pt x="123" y="287"/>
                  </a:lnTo>
                  <a:lnTo>
                    <a:pt x="182" y="235"/>
                  </a:lnTo>
                  <a:lnTo>
                    <a:pt x="185" y="228"/>
                  </a:lnTo>
                  <a:close/>
                  <a:moveTo>
                    <a:pt x="192" y="219"/>
                  </a:moveTo>
                  <a:lnTo>
                    <a:pt x="189" y="223"/>
                  </a:lnTo>
                  <a:lnTo>
                    <a:pt x="187" y="230"/>
                  </a:lnTo>
                  <a:lnTo>
                    <a:pt x="194" y="223"/>
                  </a:lnTo>
                  <a:lnTo>
                    <a:pt x="192" y="219"/>
                  </a:lnTo>
                  <a:close/>
                  <a:moveTo>
                    <a:pt x="419" y="164"/>
                  </a:moveTo>
                  <a:lnTo>
                    <a:pt x="412" y="204"/>
                  </a:lnTo>
                  <a:lnTo>
                    <a:pt x="395" y="378"/>
                  </a:lnTo>
                  <a:lnTo>
                    <a:pt x="400" y="382"/>
                  </a:lnTo>
                  <a:lnTo>
                    <a:pt x="419" y="164"/>
                  </a:lnTo>
                  <a:close/>
                  <a:moveTo>
                    <a:pt x="417" y="147"/>
                  </a:moveTo>
                  <a:lnTo>
                    <a:pt x="414" y="164"/>
                  </a:lnTo>
                  <a:lnTo>
                    <a:pt x="417" y="150"/>
                  </a:lnTo>
                  <a:lnTo>
                    <a:pt x="417" y="147"/>
                  </a:lnTo>
                  <a:close/>
                  <a:moveTo>
                    <a:pt x="282" y="138"/>
                  </a:moveTo>
                  <a:lnTo>
                    <a:pt x="258" y="159"/>
                  </a:lnTo>
                  <a:lnTo>
                    <a:pt x="256" y="162"/>
                  </a:lnTo>
                  <a:lnTo>
                    <a:pt x="246" y="171"/>
                  </a:lnTo>
                  <a:lnTo>
                    <a:pt x="242" y="173"/>
                  </a:lnTo>
                  <a:lnTo>
                    <a:pt x="197" y="216"/>
                  </a:lnTo>
                  <a:lnTo>
                    <a:pt x="199" y="221"/>
                  </a:lnTo>
                  <a:lnTo>
                    <a:pt x="244" y="178"/>
                  </a:lnTo>
                  <a:lnTo>
                    <a:pt x="249" y="176"/>
                  </a:lnTo>
                  <a:lnTo>
                    <a:pt x="258" y="166"/>
                  </a:lnTo>
                  <a:lnTo>
                    <a:pt x="260" y="164"/>
                  </a:lnTo>
                  <a:lnTo>
                    <a:pt x="282" y="143"/>
                  </a:lnTo>
                  <a:lnTo>
                    <a:pt x="282" y="138"/>
                  </a:lnTo>
                  <a:close/>
                  <a:moveTo>
                    <a:pt x="327" y="102"/>
                  </a:moveTo>
                  <a:lnTo>
                    <a:pt x="305" y="116"/>
                  </a:lnTo>
                  <a:lnTo>
                    <a:pt x="286" y="135"/>
                  </a:lnTo>
                  <a:lnTo>
                    <a:pt x="286" y="140"/>
                  </a:lnTo>
                  <a:lnTo>
                    <a:pt x="327" y="102"/>
                  </a:lnTo>
                  <a:close/>
                  <a:moveTo>
                    <a:pt x="329" y="97"/>
                  </a:moveTo>
                  <a:lnTo>
                    <a:pt x="327" y="97"/>
                  </a:lnTo>
                  <a:lnTo>
                    <a:pt x="324" y="100"/>
                  </a:lnTo>
                  <a:lnTo>
                    <a:pt x="329" y="97"/>
                  </a:lnTo>
                  <a:close/>
                  <a:moveTo>
                    <a:pt x="348" y="76"/>
                  </a:moveTo>
                  <a:lnTo>
                    <a:pt x="331" y="93"/>
                  </a:lnTo>
                  <a:lnTo>
                    <a:pt x="339" y="93"/>
                  </a:lnTo>
                  <a:lnTo>
                    <a:pt x="353" y="81"/>
                  </a:lnTo>
                  <a:lnTo>
                    <a:pt x="348" y="76"/>
                  </a:lnTo>
                  <a:close/>
                  <a:moveTo>
                    <a:pt x="391" y="38"/>
                  </a:moveTo>
                  <a:lnTo>
                    <a:pt x="353" y="74"/>
                  </a:lnTo>
                  <a:lnTo>
                    <a:pt x="355" y="78"/>
                  </a:lnTo>
                  <a:lnTo>
                    <a:pt x="388" y="48"/>
                  </a:lnTo>
                  <a:lnTo>
                    <a:pt x="391" y="38"/>
                  </a:lnTo>
                  <a:close/>
                  <a:moveTo>
                    <a:pt x="428" y="12"/>
                  </a:moveTo>
                  <a:lnTo>
                    <a:pt x="428" y="12"/>
                  </a:lnTo>
                  <a:lnTo>
                    <a:pt x="428" y="12"/>
                  </a:lnTo>
                  <a:close/>
                  <a:moveTo>
                    <a:pt x="433" y="0"/>
                  </a:moveTo>
                  <a:lnTo>
                    <a:pt x="424" y="7"/>
                  </a:lnTo>
                  <a:lnTo>
                    <a:pt x="400" y="31"/>
                  </a:lnTo>
                  <a:lnTo>
                    <a:pt x="395" y="40"/>
                  </a:lnTo>
                  <a:lnTo>
                    <a:pt x="428" y="12"/>
                  </a:lnTo>
                  <a:lnTo>
                    <a:pt x="417" y="143"/>
                  </a:lnTo>
                  <a:lnTo>
                    <a:pt x="419" y="143"/>
                  </a:lnTo>
                  <a:lnTo>
                    <a:pt x="421" y="121"/>
                  </a:lnTo>
                  <a:lnTo>
                    <a:pt x="433" y="12"/>
                  </a:lnTo>
                  <a:lnTo>
                    <a:pt x="433"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37" name="Freeform 17"/>
            <p:cNvSpPr>
              <a:spLocks noEditPoints="1"/>
            </p:cNvSpPr>
            <p:nvPr/>
          </p:nvSpPr>
          <p:spPr bwMode="auto">
            <a:xfrm>
              <a:off x="9844375" y="2997459"/>
              <a:ext cx="774670" cy="640814"/>
            </a:xfrm>
            <a:custGeom>
              <a:avLst/>
              <a:gdLst>
                <a:gd name="T0" fmla="*/ 69 w 433"/>
                <a:gd name="T1" fmla="*/ 394 h 394"/>
                <a:gd name="T2" fmla="*/ 95 w 433"/>
                <a:gd name="T3" fmla="*/ 389 h 394"/>
                <a:gd name="T4" fmla="*/ 95 w 433"/>
                <a:gd name="T5" fmla="*/ 392 h 394"/>
                <a:gd name="T6" fmla="*/ 99 w 433"/>
                <a:gd name="T7" fmla="*/ 389 h 394"/>
                <a:gd name="T8" fmla="*/ 149 w 433"/>
                <a:gd name="T9" fmla="*/ 387 h 394"/>
                <a:gd name="T10" fmla="*/ 102 w 433"/>
                <a:gd name="T11" fmla="*/ 392 h 394"/>
                <a:gd name="T12" fmla="*/ 244 w 433"/>
                <a:gd name="T13" fmla="*/ 387 h 394"/>
                <a:gd name="T14" fmla="*/ 244 w 433"/>
                <a:gd name="T15" fmla="*/ 387 h 394"/>
                <a:gd name="T16" fmla="*/ 152 w 433"/>
                <a:gd name="T17" fmla="*/ 392 h 394"/>
                <a:gd name="T18" fmla="*/ 296 w 433"/>
                <a:gd name="T19" fmla="*/ 385 h 394"/>
                <a:gd name="T20" fmla="*/ 301 w 433"/>
                <a:gd name="T21" fmla="*/ 389 h 394"/>
                <a:gd name="T22" fmla="*/ 341 w 433"/>
                <a:gd name="T23" fmla="*/ 382 h 394"/>
                <a:gd name="T24" fmla="*/ 339 w 433"/>
                <a:gd name="T25" fmla="*/ 387 h 394"/>
                <a:gd name="T26" fmla="*/ 369 w 433"/>
                <a:gd name="T27" fmla="*/ 382 h 394"/>
                <a:gd name="T28" fmla="*/ 372 w 433"/>
                <a:gd name="T29" fmla="*/ 387 h 394"/>
                <a:gd name="T30" fmla="*/ 393 w 433"/>
                <a:gd name="T31" fmla="*/ 382 h 394"/>
                <a:gd name="T32" fmla="*/ 376 w 433"/>
                <a:gd name="T33" fmla="*/ 382 h 394"/>
                <a:gd name="T34" fmla="*/ 391 w 433"/>
                <a:gd name="T35" fmla="*/ 387 h 394"/>
                <a:gd name="T36" fmla="*/ 398 w 433"/>
                <a:gd name="T37" fmla="*/ 387 h 394"/>
                <a:gd name="T38" fmla="*/ 10 w 433"/>
                <a:gd name="T39" fmla="*/ 387 h 394"/>
                <a:gd name="T40" fmla="*/ 62 w 433"/>
                <a:gd name="T41" fmla="*/ 394 h 394"/>
                <a:gd name="T42" fmla="*/ 31 w 433"/>
                <a:gd name="T43" fmla="*/ 373 h 394"/>
                <a:gd name="T44" fmla="*/ 55 w 433"/>
                <a:gd name="T45" fmla="*/ 347 h 394"/>
                <a:gd name="T46" fmla="*/ 62 w 433"/>
                <a:gd name="T47" fmla="*/ 344 h 394"/>
                <a:gd name="T48" fmla="*/ 66 w 433"/>
                <a:gd name="T49" fmla="*/ 340 h 394"/>
                <a:gd name="T50" fmla="*/ 81 w 433"/>
                <a:gd name="T51" fmla="*/ 321 h 394"/>
                <a:gd name="T52" fmla="*/ 85 w 433"/>
                <a:gd name="T53" fmla="*/ 323 h 394"/>
                <a:gd name="T54" fmla="*/ 85 w 433"/>
                <a:gd name="T55" fmla="*/ 318 h 394"/>
                <a:gd name="T56" fmla="*/ 102 w 433"/>
                <a:gd name="T57" fmla="*/ 302 h 394"/>
                <a:gd name="T58" fmla="*/ 99 w 433"/>
                <a:gd name="T59" fmla="*/ 309 h 394"/>
                <a:gd name="T60" fmla="*/ 107 w 433"/>
                <a:gd name="T61" fmla="*/ 297 h 394"/>
                <a:gd name="T62" fmla="*/ 114 w 433"/>
                <a:gd name="T63" fmla="*/ 292 h 394"/>
                <a:gd name="T64" fmla="*/ 123 w 433"/>
                <a:gd name="T65" fmla="*/ 287 h 394"/>
                <a:gd name="T66" fmla="*/ 192 w 433"/>
                <a:gd name="T67" fmla="*/ 219 h 394"/>
                <a:gd name="T68" fmla="*/ 194 w 433"/>
                <a:gd name="T69" fmla="*/ 223 h 394"/>
                <a:gd name="T70" fmla="*/ 412 w 433"/>
                <a:gd name="T71" fmla="*/ 204 h 394"/>
                <a:gd name="T72" fmla="*/ 419 w 433"/>
                <a:gd name="T73" fmla="*/ 164 h 394"/>
                <a:gd name="T74" fmla="*/ 417 w 433"/>
                <a:gd name="T75" fmla="*/ 150 h 394"/>
                <a:gd name="T76" fmla="*/ 258 w 433"/>
                <a:gd name="T77" fmla="*/ 159 h 394"/>
                <a:gd name="T78" fmla="*/ 242 w 433"/>
                <a:gd name="T79" fmla="*/ 173 h 394"/>
                <a:gd name="T80" fmla="*/ 244 w 433"/>
                <a:gd name="T81" fmla="*/ 178 h 394"/>
                <a:gd name="T82" fmla="*/ 260 w 433"/>
                <a:gd name="T83" fmla="*/ 164 h 394"/>
                <a:gd name="T84" fmla="*/ 327 w 433"/>
                <a:gd name="T85" fmla="*/ 102 h 394"/>
                <a:gd name="T86" fmla="*/ 286 w 433"/>
                <a:gd name="T87" fmla="*/ 140 h 394"/>
                <a:gd name="T88" fmla="*/ 327 w 433"/>
                <a:gd name="T89" fmla="*/ 97 h 394"/>
                <a:gd name="T90" fmla="*/ 348 w 433"/>
                <a:gd name="T91" fmla="*/ 76 h 394"/>
                <a:gd name="T92" fmla="*/ 353 w 433"/>
                <a:gd name="T93" fmla="*/ 81 h 394"/>
                <a:gd name="T94" fmla="*/ 353 w 433"/>
                <a:gd name="T95" fmla="*/ 74 h 394"/>
                <a:gd name="T96" fmla="*/ 391 w 433"/>
                <a:gd name="T97" fmla="*/ 38 h 394"/>
                <a:gd name="T98" fmla="*/ 428 w 433"/>
                <a:gd name="T99" fmla="*/ 12 h 394"/>
                <a:gd name="T100" fmla="*/ 400 w 433"/>
                <a:gd name="T101" fmla="*/ 31 h 394"/>
                <a:gd name="T102" fmla="*/ 417 w 433"/>
                <a:gd name="T103" fmla="*/ 143 h 394"/>
                <a:gd name="T104" fmla="*/ 433 w 433"/>
                <a:gd name="T105" fmla="*/ 12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33" h="394">
                  <a:moveTo>
                    <a:pt x="85" y="389"/>
                  </a:moveTo>
                  <a:lnTo>
                    <a:pt x="64" y="389"/>
                  </a:lnTo>
                  <a:lnTo>
                    <a:pt x="69" y="394"/>
                  </a:lnTo>
                  <a:lnTo>
                    <a:pt x="85" y="394"/>
                  </a:lnTo>
                  <a:lnTo>
                    <a:pt x="85" y="389"/>
                  </a:lnTo>
                  <a:moveTo>
                    <a:pt x="95" y="389"/>
                  </a:moveTo>
                  <a:lnTo>
                    <a:pt x="90" y="389"/>
                  </a:lnTo>
                  <a:lnTo>
                    <a:pt x="88" y="394"/>
                  </a:lnTo>
                  <a:lnTo>
                    <a:pt x="95" y="392"/>
                  </a:lnTo>
                  <a:lnTo>
                    <a:pt x="95" y="389"/>
                  </a:lnTo>
                  <a:moveTo>
                    <a:pt x="99" y="389"/>
                  </a:moveTo>
                  <a:lnTo>
                    <a:pt x="99" y="389"/>
                  </a:lnTo>
                  <a:lnTo>
                    <a:pt x="99" y="392"/>
                  </a:lnTo>
                  <a:lnTo>
                    <a:pt x="99" y="389"/>
                  </a:lnTo>
                  <a:moveTo>
                    <a:pt x="149" y="387"/>
                  </a:moveTo>
                  <a:lnTo>
                    <a:pt x="104" y="389"/>
                  </a:lnTo>
                  <a:lnTo>
                    <a:pt x="104" y="392"/>
                  </a:lnTo>
                  <a:lnTo>
                    <a:pt x="102" y="392"/>
                  </a:lnTo>
                  <a:lnTo>
                    <a:pt x="147" y="392"/>
                  </a:lnTo>
                  <a:lnTo>
                    <a:pt x="149" y="387"/>
                  </a:lnTo>
                  <a:moveTo>
                    <a:pt x="244" y="387"/>
                  </a:moveTo>
                  <a:lnTo>
                    <a:pt x="242" y="389"/>
                  </a:lnTo>
                  <a:lnTo>
                    <a:pt x="246" y="389"/>
                  </a:lnTo>
                  <a:lnTo>
                    <a:pt x="244" y="387"/>
                  </a:lnTo>
                  <a:moveTo>
                    <a:pt x="239" y="385"/>
                  </a:moveTo>
                  <a:lnTo>
                    <a:pt x="154" y="387"/>
                  </a:lnTo>
                  <a:lnTo>
                    <a:pt x="152" y="392"/>
                  </a:lnTo>
                  <a:lnTo>
                    <a:pt x="237" y="389"/>
                  </a:lnTo>
                  <a:lnTo>
                    <a:pt x="239" y="385"/>
                  </a:lnTo>
                  <a:moveTo>
                    <a:pt x="296" y="385"/>
                  </a:moveTo>
                  <a:lnTo>
                    <a:pt x="249" y="385"/>
                  </a:lnTo>
                  <a:lnTo>
                    <a:pt x="251" y="389"/>
                  </a:lnTo>
                  <a:lnTo>
                    <a:pt x="301" y="389"/>
                  </a:lnTo>
                  <a:lnTo>
                    <a:pt x="301" y="387"/>
                  </a:lnTo>
                  <a:lnTo>
                    <a:pt x="296" y="385"/>
                  </a:lnTo>
                  <a:moveTo>
                    <a:pt x="341" y="382"/>
                  </a:moveTo>
                  <a:lnTo>
                    <a:pt x="305" y="385"/>
                  </a:lnTo>
                  <a:lnTo>
                    <a:pt x="315" y="389"/>
                  </a:lnTo>
                  <a:lnTo>
                    <a:pt x="339" y="387"/>
                  </a:lnTo>
                  <a:lnTo>
                    <a:pt x="341" y="382"/>
                  </a:lnTo>
                  <a:moveTo>
                    <a:pt x="372" y="382"/>
                  </a:moveTo>
                  <a:lnTo>
                    <a:pt x="369" y="382"/>
                  </a:lnTo>
                  <a:lnTo>
                    <a:pt x="346" y="382"/>
                  </a:lnTo>
                  <a:lnTo>
                    <a:pt x="343" y="387"/>
                  </a:lnTo>
                  <a:lnTo>
                    <a:pt x="372" y="387"/>
                  </a:lnTo>
                  <a:lnTo>
                    <a:pt x="372" y="387"/>
                  </a:lnTo>
                  <a:lnTo>
                    <a:pt x="372" y="382"/>
                  </a:lnTo>
                  <a:moveTo>
                    <a:pt x="393" y="382"/>
                  </a:moveTo>
                  <a:lnTo>
                    <a:pt x="393" y="382"/>
                  </a:lnTo>
                  <a:lnTo>
                    <a:pt x="388" y="382"/>
                  </a:lnTo>
                  <a:lnTo>
                    <a:pt x="376" y="382"/>
                  </a:lnTo>
                  <a:lnTo>
                    <a:pt x="376" y="387"/>
                  </a:lnTo>
                  <a:lnTo>
                    <a:pt x="376" y="387"/>
                  </a:lnTo>
                  <a:lnTo>
                    <a:pt x="391" y="387"/>
                  </a:lnTo>
                  <a:lnTo>
                    <a:pt x="395" y="387"/>
                  </a:lnTo>
                  <a:lnTo>
                    <a:pt x="395" y="387"/>
                  </a:lnTo>
                  <a:lnTo>
                    <a:pt x="398" y="387"/>
                  </a:lnTo>
                  <a:lnTo>
                    <a:pt x="393" y="382"/>
                  </a:lnTo>
                  <a:moveTo>
                    <a:pt x="28" y="370"/>
                  </a:moveTo>
                  <a:lnTo>
                    <a:pt x="10" y="387"/>
                  </a:lnTo>
                  <a:lnTo>
                    <a:pt x="0" y="394"/>
                  </a:lnTo>
                  <a:lnTo>
                    <a:pt x="12" y="394"/>
                  </a:lnTo>
                  <a:lnTo>
                    <a:pt x="62" y="394"/>
                  </a:lnTo>
                  <a:lnTo>
                    <a:pt x="57" y="389"/>
                  </a:lnTo>
                  <a:lnTo>
                    <a:pt x="12" y="389"/>
                  </a:lnTo>
                  <a:lnTo>
                    <a:pt x="31" y="373"/>
                  </a:lnTo>
                  <a:lnTo>
                    <a:pt x="28" y="370"/>
                  </a:lnTo>
                  <a:moveTo>
                    <a:pt x="62" y="344"/>
                  </a:moveTo>
                  <a:lnTo>
                    <a:pt x="55" y="347"/>
                  </a:lnTo>
                  <a:lnTo>
                    <a:pt x="31" y="368"/>
                  </a:lnTo>
                  <a:lnTo>
                    <a:pt x="33" y="370"/>
                  </a:lnTo>
                  <a:lnTo>
                    <a:pt x="62" y="344"/>
                  </a:lnTo>
                  <a:moveTo>
                    <a:pt x="73" y="328"/>
                  </a:moveTo>
                  <a:lnTo>
                    <a:pt x="59" y="340"/>
                  </a:lnTo>
                  <a:lnTo>
                    <a:pt x="66" y="340"/>
                  </a:lnTo>
                  <a:lnTo>
                    <a:pt x="73" y="332"/>
                  </a:lnTo>
                  <a:lnTo>
                    <a:pt x="73" y="328"/>
                  </a:lnTo>
                  <a:moveTo>
                    <a:pt x="81" y="321"/>
                  </a:moveTo>
                  <a:lnTo>
                    <a:pt x="76" y="325"/>
                  </a:lnTo>
                  <a:lnTo>
                    <a:pt x="78" y="330"/>
                  </a:lnTo>
                  <a:lnTo>
                    <a:pt x="85" y="323"/>
                  </a:lnTo>
                  <a:lnTo>
                    <a:pt x="81" y="321"/>
                  </a:lnTo>
                  <a:moveTo>
                    <a:pt x="88" y="313"/>
                  </a:moveTo>
                  <a:lnTo>
                    <a:pt x="85" y="318"/>
                  </a:lnTo>
                  <a:lnTo>
                    <a:pt x="90" y="318"/>
                  </a:lnTo>
                  <a:lnTo>
                    <a:pt x="88" y="313"/>
                  </a:lnTo>
                  <a:moveTo>
                    <a:pt x="102" y="302"/>
                  </a:moveTo>
                  <a:lnTo>
                    <a:pt x="92" y="311"/>
                  </a:lnTo>
                  <a:lnTo>
                    <a:pt x="92" y="316"/>
                  </a:lnTo>
                  <a:lnTo>
                    <a:pt x="99" y="309"/>
                  </a:lnTo>
                  <a:lnTo>
                    <a:pt x="102" y="302"/>
                  </a:lnTo>
                  <a:moveTo>
                    <a:pt x="114" y="292"/>
                  </a:moveTo>
                  <a:lnTo>
                    <a:pt x="107" y="297"/>
                  </a:lnTo>
                  <a:lnTo>
                    <a:pt x="107" y="304"/>
                  </a:lnTo>
                  <a:lnTo>
                    <a:pt x="118" y="292"/>
                  </a:lnTo>
                  <a:lnTo>
                    <a:pt x="114" y="292"/>
                  </a:lnTo>
                  <a:moveTo>
                    <a:pt x="185" y="228"/>
                  </a:moveTo>
                  <a:lnTo>
                    <a:pt x="118" y="287"/>
                  </a:lnTo>
                  <a:lnTo>
                    <a:pt x="123" y="287"/>
                  </a:lnTo>
                  <a:lnTo>
                    <a:pt x="182" y="235"/>
                  </a:lnTo>
                  <a:lnTo>
                    <a:pt x="185" y="228"/>
                  </a:lnTo>
                  <a:moveTo>
                    <a:pt x="192" y="219"/>
                  </a:moveTo>
                  <a:lnTo>
                    <a:pt x="189" y="223"/>
                  </a:lnTo>
                  <a:lnTo>
                    <a:pt x="187" y="230"/>
                  </a:lnTo>
                  <a:lnTo>
                    <a:pt x="194" y="223"/>
                  </a:lnTo>
                  <a:lnTo>
                    <a:pt x="192" y="219"/>
                  </a:lnTo>
                  <a:moveTo>
                    <a:pt x="419" y="164"/>
                  </a:moveTo>
                  <a:lnTo>
                    <a:pt x="412" y="204"/>
                  </a:lnTo>
                  <a:lnTo>
                    <a:pt x="395" y="378"/>
                  </a:lnTo>
                  <a:lnTo>
                    <a:pt x="400" y="382"/>
                  </a:lnTo>
                  <a:lnTo>
                    <a:pt x="419" y="164"/>
                  </a:lnTo>
                  <a:moveTo>
                    <a:pt x="417" y="147"/>
                  </a:moveTo>
                  <a:lnTo>
                    <a:pt x="414" y="164"/>
                  </a:lnTo>
                  <a:lnTo>
                    <a:pt x="417" y="150"/>
                  </a:lnTo>
                  <a:lnTo>
                    <a:pt x="417" y="147"/>
                  </a:lnTo>
                  <a:moveTo>
                    <a:pt x="282" y="138"/>
                  </a:moveTo>
                  <a:lnTo>
                    <a:pt x="258" y="159"/>
                  </a:lnTo>
                  <a:lnTo>
                    <a:pt x="256" y="162"/>
                  </a:lnTo>
                  <a:lnTo>
                    <a:pt x="246" y="171"/>
                  </a:lnTo>
                  <a:lnTo>
                    <a:pt x="242" y="173"/>
                  </a:lnTo>
                  <a:lnTo>
                    <a:pt x="197" y="216"/>
                  </a:lnTo>
                  <a:lnTo>
                    <a:pt x="199" y="221"/>
                  </a:lnTo>
                  <a:lnTo>
                    <a:pt x="244" y="178"/>
                  </a:lnTo>
                  <a:lnTo>
                    <a:pt x="249" y="176"/>
                  </a:lnTo>
                  <a:lnTo>
                    <a:pt x="258" y="166"/>
                  </a:lnTo>
                  <a:lnTo>
                    <a:pt x="260" y="164"/>
                  </a:lnTo>
                  <a:lnTo>
                    <a:pt x="282" y="143"/>
                  </a:lnTo>
                  <a:lnTo>
                    <a:pt x="282" y="138"/>
                  </a:lnTo>
                  <a:moveTo>
                    <a:pt x="327" y="102"/>
                  </a:moveTo>
                  <a:lnTo>
                    <a:pt x="305" y="116"/>
                  </a:lnTo>
                  <a:lnTo>
                    <a:pt x="286" y="135"/>
                  </a:lnTo>
                  <a:lnTo>
                    <a:pt x="286" y="140"/>
                  </a:lnTo>
                  <a:lnTo>
                    <a:pt x="327" y="102"/>
                  </a:lnTo>
                  <a:moveTo>
                    <a:pt x="329" y="97"/>
                  </a:moveTo>
                  <a:lnTo>
                    <a:pt x="327" y="97"/>
                  </a:lnTo>
                  <a:lnTo>
                    <a:pt x="324" y="100"/>
                  </a:lnTo>
                  <a:lnTo>
                    <a:pt x="329" y="97"/>
                  </a:lnTo>
                  <a:moveTo>
                    <a:pt x="348" y="76"/>
                  </a:moveTo>
                  <a:lnTo>
                    <a:pt x="331" y="93"/>
                  </a:lnTo>
                  <a:lnTo>
                    <a:pt x="339" y="93"/>
                  </a:lnTo>
                  <a:lnTo>
                    <a:pt x="353" y="81"/>
                  </a:lnTo>
                  <a:lnTo>
                    <a:pt x="348" y="76"/>
                  </a:lnTo>
                  <a:moveTo>
                    <a:pt x="391" y="38"/>
                  </a:moveTo>
                  <a:lnTo>
                    <a:pt x="353" y="74"/>
                  </a:lnTo>
                  <a:lnTo>
                    <a:pt x="355" y="78"/>
                  </a:lnTo>
                  <a:lnTo>
                    <a:pt x="388" y="48"/>
                  </a:lnTo>
                  <a:lnTo>
                    <a:pt x="391" y="38"/>
                  </a:lnTo>
                  <a:moveTo>
                    <a:pt x="428" y="12"/>
                  </a:moveTo>
                  <a:lnTo>
                    <a:pt x="428" y="12"/>
                  </a:lnTo>
                  <a:lnTo>
                    <a:pt x="428" y="12"/>
                  </a:lnTo>
                  <a:moveTo>
                    <a:pt x="433" y="0"/>
                  </a:moveTo>
                  <a:lnTo>
                    <a:pt x="424" y="7"/>
                  </a:lnTo>
                  <a:lnTo>
                    <a:pt x="400" y="31"/>
                  </a:lnTo>
                  <a:lnTo>
                    <a:pt x="395" y="40"/>
                  </a:lnTo>
                  <a:lnTo>
                    <a:pt x="428" y="12"/>
                  </a:lnTo>
                  <a:lnTo>
                    <a:pt x="417" y="143"/>
                  </a:lnTo>
                  <a:lnTo>
                    <a:pt x="419" y="143"/>
                  </a:lnTo>
                  <a:lnTo>
                    <a:pt x="421" y="121"/>
                  </a:lnTo>
                  <a:lnTo>
                    <a:pt x="433" y="12"/>
                  </a:lnTo>
                  <a:lnTo>
                    <a:pt x="433"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38" name="Freeform 18"/>
            <p:cNvSpPr>
              <a:spLocks noEditPoints="1"/>
            </p:cNvSpPr>
            <p:nvPr/>
          </p:nvSpPr>
          <p:spPr bwMode="auto">
            <a:xfrm>
              <a:off x="8096449" y="3155224"/>
              <a:ext cx="1874950" cy="370826"/>
            </a:xfrm>
            <a:custGeom>
              <a:avLst/>
              <a:gdLst>
                <a:gd name="T0" fmla="*/ 220 w 1048"/>
                <a:gd name="T1" fmla="*/ 212 h 228"/>
                <a:gd name="T2" fmla="*/ 291 w 1048"/>
                <a:gd name="T3" fmla="*/ 207 h 228"/>
                <a:gd name="T4" fmla="*/ 291 w 1048"/>
                <a:gd name="T5" fmla="*/ 212 h 228"/>
                <a:gd name="T6" fmla="*/ 364 w 1048"/>
                <a:gd name="T7" fmla="*/ 207 h 228"/>
                <a:gd name="T8" fmla="*/ 381 w 1048"/>
                <a:gd name="T9" fmla="*/ 207 h 228"/>
                <a:gd name="T10" fmla="*/ 404 w 1048"/>
                <a:gd name="T11" fmla="*/ 205 h 228"/>
                <a:gd name="T12" fmla="*/ 442 w 1048"/>
                <a:gd name="T13" fmla="*/ 202 h 228"/>
                <a:gd name="T14" fmla="*/ 447 w 1048"/>
                <a:gd name="T15" fmla="*/ 197 h 228"/>
                <a:gd name="T16" fmla="*/ 466 w 1048"/>
                <a:gd name="T17" fmla="*/ 197 h 228"/>
                <a:gd name="T18" fmla="*/ 527 w 1048"/>
                <a:gd name="T19" fmla="*/ 197 h 228"/>
                <a:gd name="T20" fmla="*/ 530 w 1048"/>
                <a:gd name="T21" fmla="*/ 193 h 228"/>
                <a:gd name="T22" fmla="*/ 572 w 1048"/>
                <a:gd name="T23" fmla="*/ 195 h 228"/>
                <a:gd name="T24" fmla="*/ 587 w 1048"/>
                <a:gd name="T25" fmla="*/ 195 h 228"/>
                <a:gd name="T26" fmla="*/ 613 w 1048"/>
                <a:gd name="T27" fmla="*/ 188 h 228"/>
                <a:gd name="T28" fmla="*/ 598 w 1048"/>
                <a:gd name="T29" fmla="*/ 193 h 228"/>
                <a:gd name="T30" fmla="*/ 778 w 1048"/>
                <a:gd name="T31" fmla="*/ 178 h 228"/>
                <a:gd name="T32" fmla="*/ 778 w 1048"/>
                <a:gd name="T33" fmla="*/ 178 h 228"/>
                <a:gd name="T34" fmla="*/ 795 w 1048"/>
                <a:gd name="T35" fmla="*/ 178 h 228"/>
                <a:gd name="T36" fmla="*/ 795 w 1048"/>
                <a:gd name="T37" fmla="*/ 178 h 228"/>
                <a:gd name="T38" fmla="*/ 826 w 1048"/>
                <a:gd name="T39" fmla="*/ 178 h 228"/>
                <a:gd name="T40" fmla="*/ 859 w 1048"/>
                <a:gd name="T41" fmla="*/ 174 h 228"/>
                <a:gd name="T42" fmla="*/ 856 w 1048"/>
                <a:gd name="T43" fmla="*/ 178 h 228"/>
                <a:gd name="T44" fmla="*/ 942 w 1048"/>
                <a:gd name="T45" fmla="*/ 174 h 228"/>
                <a:gd name="T46" fmla="*/ 1046 w 1048"/>
                <a:gd name="T47" fmla="*/ 167 h 228"/>
                <a:gd name="T48" fmla="*/ 979 w 1048"/>
                <a:gd name="T49" fmla="*/ 167 h 228"/>
                <a:gd name="T50" fmla="*/ 1032 w 1048"/>
                <a:gd name="T51" fmla="*/ 164 h 228"/>
                <a:gd name="T52" fmla="*/ 982 w 1048"/>
                <a:gd name="T53" fmla="*/ 171 h 228"/>
                <a:gd name="T54" fmla="*/ 1003 w 1048"/>
                <a:gd name="T55" fmla="*/ 159 h 228"/>
                <a:gd name="T56" fmla="*/ 996 w 1048"/>
                <a:gd name="T57" fmla="*/ 157 h 228"/>
                <a:gd name="T58" fmla="*/ 26 w 1048"/>
                <a:gd name="T59" fmla="*/ 197 h 228"/>
                <a:gd name="T60" fmla="*/ 7 w 1048"/>
                <a:gd name="T61" fmla="*/ 226 h 228"/>
                <a:gd name="T62" fmla="*/ 182 w 1048"/>
                <a:gd name="T63" fmla="*/ 216 h 228"/>
                <a:gd name="T64" fmla="*/ 68 w 1048"/>
                <a:gd name="T65" fmla="*/ 219 h 228"/>
                <a:gd name="T66" fmla="*/ 89 w 1048"/>
                <a:gd name="T67" fmla="*/ 131 h 228"/>
                <a:gd name="T68" fmla="*/ 873 w 1048"/>
                <a:gd name="T69" fmla="*/ 138 h 228"/>
                <a:gd name="T70" fmla="*/ 861 w 1048"/>
                <a:gd name="T71" fmla="*/ 131 h 228"/>
                <a:gd name="T72" fmla="*/ 854 w 1048"/>
                <a:gd name="T73" fmla="*/ 129 h 228"/>
                <a:gd name="T74" fmla="*/ 762 w 1048"/>
                <a:gd name="T75" fmla="*/ 114 h 228"/>
                <a:gd name="T76" fmla="*/ 762 w 1048"/>
                <a:gd name="T77" fmla="*/ 110 h 228"/>
                <a:gd name="T78" fmla="*/ 620 w 1048"/>
                <a:gd name="T79" fmla="*/ 86 h 228"/>
                <a:gd name="T80" fmla="*/ 667 w 1048"/>
                <a:gd name="T81" fmla="*/ 91 h 228"/>
                <a:gd name="T82" fmla="*/ 153 w 1048"/>
                <a:gd name="T83" fmla="*/ 72 h 228"/>
                <a:gd name="T84" fmla="*/ 99 w 1048"/>
                <a:gd name="T85" fmla="*/ 129 h 228"/>
                <a:gd name="T86" fmla="*/ 546 w 1048"/>
                <a:gd name="T87" fmla="*/ 72 h 228"/>
                <a:gd name="T88" fmla="*/ 499 w 1048"/>
                <a:gd name="T89" fmla="*/ 62 h 228"/>
                <a:gd name="T90" fmla="*/ 530 w 1048"/>
                <a:gd name="T91" fmla="*/ 62 h 228"/>
                <a:gd name="T92" fmla="*/ 494 w 1048"/>
                <a:gd name="T93" fmla="*/ 60 h 228"/>
                <a:gd name="T94" fmla="*/ 461 w 1048"/>
                <a:gd name="T95" fmla="*/ 50 h 228"/>
                <a:gd name="T96" fmla="*/ 187 w 1048"/>
                <a:gd name="T97" fmla="*/ 36 h 228"/>
                <a:gd name="T98" fmla="*/ 203 w 1048"/>
                <a:gd name="T99" fmla="*/ 19 h 228"/>
                <a:gd name="T100" fmla="*/ 210 w 1048"/>
                <a:gd name="T101" fmla="*/ 10 h 228"/>
                <a:gd name="T102" fmla="*/ 224 w 1048"/>
                <a:gd name="T103" fmla="*/ 5 h 228"/>
                <a:gd name="T104" fmla="*/ 440 w 1048"/>
                <a:gd name="T105" fmla="*/ 50 h 228"/>
                <a:gd name="T106" fmla="*/ 269 w 1048"/>
                <a:gd name="T107" fmla="*/ 10 h 228"/>
                <a:gd name="T108" fmla="*/ 222 w 1048"/>
                <a:gd name="T109" fmla="*/ 0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48" h="228">
                  <a:moveTo>
                    <a:pt x="194" y="214"/>
                  </a:moveTo>
                  <a:lnTo>
                    <a:pt x="189" y="216"/>
                  </a:lnTo>
                  <a:lnTo>
                    <a:pt x="194" y="216"/>
                  </a:lnTo>
                  <a:lnTo>
                    <a:pt x="194" y="214"/>
                  </a:lnTo>
                  <a:close/>
                  <a:moveTo>
                    <a:pt x="220" y="212"/>
                  </a:moveTo>
                  <a:lnTo>
                    <a:pt x="196" y="212"/>
                  </a:lnTo>
                  <a:lnTo>
                    <a:pt x="196" y="216"/>
                  </a:lnTo>
                  <a:lnTo>
                    <a:pt x="224" y="214"/>
                  </a:lnTo>
                  <a:lnTo>
                    <a:pt x="220" y="212"/>
                  </a:lnTo>
                  <a:close/>
                  <a:moveTo>
                    <a:pt x="291" y="207"/>
                  </a:moveTo>
                  <a:lnTo>
                    <a:pt x="286" y="207"/>
                  </a:lnTo>
                  <a:lnTo>
                    <a:pt x="281" y="207"/>
                  </a:lnTo>
                  <a:lnTo>
                    <a:pt x="224" y="209"/>
                  </a:lnTo>
                  <a:lnTo>
                    <a:pt x="229" y="214"/>
                  </a:lnTo>
                  <a:lnTo>
                    <a:pt x="291" y="212"/>
                  </a:lnTo>
                  <a:lnTo>
                    <a:pt x="291" y="207"/>
                  </a:lnTo>
                  <a:close/>
                  <a:moveTo>
                    <a:pt x="359" y="202"/>
                  </a:moveTo>
                  <a:lnTo>
                    <a:pt x="295" y="207"/>
                  </a:lnTo>
                  <a:lnTo>
                    <a:pt x="295" y="212"/>
                  </a:lnTo>
                  <a:lnTo>
                    <a:pt x="364" y="207"/>
                  </a:lnTo>
                  <a:lnTo>
                    <a:pt x="359" y="202"/>
                  </a:lnTo>
                  <a:close/>
                  <a:moveTo>
                    <a:pt x="381" y="202"/>
                  </a:moveTo>
                  <a:lnTo>
                    <a:pt x="366" y="202"/>
                  </a:lnTo>
                  <a:lnTo>
                    <a:pt x="371" y="207"/>
                  </a:lnTo>
                  <a:lnTo>
                    <a:pt x="381" y="207"/>
                  </a:lnTo>
                  <a:lnTo>
                    <a:pt x="381" y="202"/>
                  </a:lnTo>
                  <a:close/>
                  <a:moveTo>
                    <a:pt x="402" y="200"/>
                  </a:moveTo>
                  <a:lnTo>
                    <a:pt x="385" y="202"/>
                  </a:lnTo>
                  <a:lnTo>
                    <a:pt x="385" y="205"/>
                  </a:lnTo>
                  <a:lnTo>
                    <a:pt x="404" y="205"/>
                  </a:lnTo>
                  <a:lnTo>
                    <a:pt x="402" y="200"/>
                  </a:lnTo>
                  <a:close/>
                  <a:moveTo>
                    <a:pt x="437" y="197"/>
                  </a:moveTo>
                  <a:lnTo>
                    <a:pt x="407" y="200"/>
                  </a:lnTo>
                  <a:lnTo>
                    <a:pt x="411" y="205"/>
                  </a:lnTo>
                  <a:lnTo>
                    <a:pt x="442" y="202"/>
                  </a:lnTo>
                  <a:lnTo>
                    <a:pt x="437" y="197"/>
                  </a:lnTo>
                  <a:close/>
                  <a:moveTo>
                    <a:pt x="447" y="197"/>
                  </a:moveTo>
                  <a:lnTo>
                    <a:pt x="442" y="197"/>
                  </a:lnTo>
                  <a:lnTo>
                    <a:pt x="447" y="202"/>
                  </a:lnTo>
                  <a:lnTo>
                    <a:pt x="447" y="197"/>
                  </a:lnTo>
                  <a:close/>
                  <a:moveTo>
                    <a:pt x="466" y="197"/>
                  </a:moveTo>
                  <a:lnTo>
                    <a:pt x="452" y="197"/>
                  </a:lnTo>
                  <a:lnTo>
                    <a:pt x="452" y="202"/>
                  </a:lnTo>
                  <a:lnTo>
                    <a:pt x="466" y="202"/>
                  </a:lnTo>
                  <a:lnTo>
                    <a:pt x="466" y="197"/>
                  </a:lnTo>
                  <a:close/>
                  <a:moveTo>
                    <a:pt x="525" y="193"/>
                  </a:moveTo>
                  <a:lnTo>
                    <a:pt x="471" y="197"/>
                  </a:lnTo>
                  <a:lnTo>
                    <a:pt x="471" y="200"/>
                  </a:lnTo>
                  <a:lnTo>
                    <a:pt x="520" y="197"/>
                  </a:lnTo>
                  <a:lnTo>
                    <a:pt x="527" y="197"/>
                  </a:lnTo>
                  <a:lnTo>
                    <a:pt x="525" y="193"/>
                  </a:lnTo>
                  <a:close/>
                  <a:moveTo>
                    <a:pt x="572" y="190"/>
                  </a:moveTo>
                  <a:lnTo>
                    <a:pt x="537" y="193"/>
                  </a:lnTo>
                  <a:lnTo>
                    <a:pt x="534" y="193"/>
                  </a:lnTo>
                  <a:lnTo>
                    <a:pt x="530" y="193"/>
                  </a:lnTo>
                  <a:lnTo>
                    <a:pt x="530" y="193"/>
                  </a:lnTo>
                  <a:lnTo>
                    <a:pt x="532" y="197"/>
                  </a:lnTo>
                  <a:lnTo>
                    <a:pt x="534" y="197"/>
                  </a:lnTo>
                  <a:lnTo>
                    <a:pt x="537" y="197"/>
                  </a:lnTo>
                  <a:lnTo>
                    <a:pt x="572" y="195"/>
                  </a:lnTo>
                  <a:lnTo>
                    <a:pt x="572" y="190"/>
                  </a:lnTo>
                  <a:close/>
                  <a:moveTo>
                    <a:pt x="587" y="190"/>
                  </a:moveTo>
                  <a:lnTo>
                    <a:pt x="577" y="190"/>
                  </a:lnTo>
                  <a:lnTo>
                    <a:pt x="577" y="195"/>
                  </a:lnTo>
                  <a:lnTo>
                    <a:pt x="587" y="195"/>
                  </a:lnTo>
                  <a:lnTo>
                    <a:pt x="587" y="195"/>
                  </a:lnTo>
                  <a:lnTo>
                    <a:pt x="587" y="190"/>
                  </a:lnTo>
                  <a:close/>
                  <a:moveTo>
                    <a:pt x="676" y="186"/>
                  </a:moveTo>
                  <a:lnTo>
                    <a:pt x="617" y="188"/>
                  </a:lnTo>
                  <a:lnTo>
                    <a:pt x="613" y="188"/>
                  </a:lnTo>
                  <a:lnTo>
                    <a:pt x="608" y="188"/>
                  </a:lnTo>
                  <a:lnTo>
                    <a:pt x="596" y="190"/>
                  </a:lnTo>
                  <a:lnTo>
                    <a:pt x="589" y="190"/>
                  </a:lnTo>
                  <a:lnTo>
                    <a:pt x="591" y="193"/>
                  </a:lnTo>
                  <a:lnTo>
                    <a:pt x="598" y="193"/>
                  </a:lnTo>
                  <a:lnTo>
                    <a:pt x="610" y="193"/>
                  </a:lnTo>
                  <a:lnTo>
                    <a:pt x="615" y="193"/>
                  </a:lnTo>
                  <a:lnTo>
                    <a:pt x="705" y="188"/>
                  </a:lnTo>
                  <a:lnTo>
                    <a:pt x="676" y="186"/>
                  </a:lnTo>
                  <a:close/>
                  <a:moveTo>
                    <a:pt x="778" y="178"/>
                  </a:moveTo>
                  <a:lnTo>
                    <a:pt x="705" y="183"/>
                  </a:lnTo>
                  <a:lnTo>
                    <a:pt x="733" y="186"/>
                  </a:lnTo>
                  <a:lnTo>
                    <a:pt x="776" y="183"/>
                  </a:lnTo>
                  <a:lnTo>
                    <a:pt x="778" y="181"/>
                  </a:lnTo>
                  <a:lnTo>
                    <a:pt x="778" y="178"/>
                  </a:lnTo>
                  <a:close/>
                  <a:moveTo>
                    <a:pt x="830" y="178"/>
                  </a:moveTo>
                  <a:lnTo>
                    <a:pt x="830" y="181"/>
                  </a:lnTo>
                  <a:lnTo>
                    <a:pt x="840" y="181"/>
                  </a:lnTo>
                  <a:lnTo>
                    <a:pt x="830" y="178"/>
                  </a:lnTo>
                  <a:close/>
                  <a:moveTo>
                    <a:pt x="795" y="178"/>
                  </a:moveTo>
                  <a:lnTo>
                    <a:pt x="790" y="178"/>
                  </a:lnTo>
                  <a:lnTo>
                    <a:pt x="785" y="183"/>
                  </a:lnTo>
                  <a:lnTo>
                    <a:pt x="785" y="183"/>
                  </a:lnTo>
                  <a:lnTo>
                    <a:pt x="788" y="183"/>
                  </a:lnTo>
                  <a:lnTo>
                    <a:pt x="795" y="178"/>
                  </a:lnTo>
                  <a:close/>
                  <a:moveTo>
                    <a:pt x="821" y="176"/>
                  </a:moveTo>
                  <a:lnTo>
                    <a:pt x="802" y="178"/>
                  </a:lnTo>
                  <a:lnTo>
                    <a:pt x="795" y="183"/>
                  </a:lnTo>
                  <a:lnTo>
                    <a:pt x="826" y="181"/>
                  </a:lnTo>
                  <a:lnTo>
                    <a:pt x="826" y="178"/>
                  </a:lnTo>
                  <a:lnTo>
                    <a:pt x="821" y="176"/>
                  </a:lnTo>
                  <a:close/>
                  <a:moveTo>
                    <a:pt x="925" y="171"/>
                  </a:moveTo>
                  <a:lnTo>
                    <a:pt x="880" y="174"/>
                  </a:lnTo>
                  <a:lnTo>
                    <a:pt x="873" y="174"/>
                  </a:lnTo>
                  <a:lnTo>
                    <a:pt x="859" y="174"/>
                  </a:lnTo>
                  <a:lnTo>
                    <a:pt x="854" y="174"/>
                  </a:lnTo>
                  <a:lnTo>
                    <a:pt x="847" y="176"/>
                  </a:lnTo>
                  <a:lnTo>
                    <a:pt x="842" y="176"/>
                  </a:lnTo>
                  <a:lnTo>
                    <a:pt x="840" y="176"/>
                  </a:lnTo>
                  <a:lnTo>
                    <a:pt x="856" y="178"/>
                  </a:lnTo>
                  <a:lnTo>
                    <a:pt x="856" y="178"/>
                  </a:lnTo>
                  <a:lnTo>
                    <a:pt x="871" y="178"/>
                  </a:lnTo>
                  <a:lnTo>
                    <a:pt x="875" y="178"/>
                  </a:lnTo>
                  <a:lnTo>
                    <a:pt x="942" y="174"/>
                  </a:lnTo>
                  <a:lnTo>
                    <a:pt x="942" y="174"/>
                  </a:lnTo>
                  <a:lnTo>
                    <a:pt x="925" y="171"/>
                  </a:lnTo>
                  <a:close/>
                  <a:moveTo>
                    <a:pt x="1046" y="167"/>
                  </a:moveTo>
                  <a:lnTo>
                    <a:pt x="1046" y="169"/>
                  </a:lnTo>
                  <a:lnTo>
                    <a:pt x="1048" y="169"/>
                  </a:lnTo>
                  <a:lnTo>
                    <a:pt x="1046" y="167"/>
                  </a:lnTo>
                  <a:close/>
                  <a:moveTo>
                    <a:pt x="979" y="167"/>
                  </a:moveTo>
                  <a:lnTo>
                    <a:pt x="946" y="169"/>
                  </a:lnTo>
                  <a:lnTo>
                    <a:pt x="968" y="171"/>
                  </a:lnTo>
                  <a:lnTo>
                    <a:pt x="972" y="171"/>
                  </a:lnTo>
                  <a:lnTo>
                    <a:pt x="979" y="167"/>
                  </a:lnTo>
                  <a:close/>
                  <a:moveTo>
                    <a:pt x="1032" y="164"/>
                  </a:moveTo>
                  <a:lnTo>
                    <a:pt x="1032" y="169"/>
                  </a:lnTo>
                  <a:lnTo>
                    <a:pt x="1036" y="169"/>
                  </a:lnTo>
                  <a:lnTo>
                    <a:pt x="1041" y="167"/>
                  </a:lnTo>
                  <a:lnTo>
                    <a:pt x="1032" y="164"/>
                  </a:lnTo>
                  <a:close/>
                  <a:moveTo>
                    <a:pt x="1003" y="159"/>
                  </a:moveTo>
                  <a:lnTo>
                    <a:pt x="996" y="162"/>
                  </a:lnTo>
                  <a:lnTo>
                    <a:pt x="1015" y="167"/>
                  </a:lnTo>
                  <a:lnTo>
                    <a:pt x="989" y="167"/>
                  </a:lnTo>
                  <a:lnTo>
                    <a:pt x="982" y="171"/>
                  </a:lnTo>
                  <a:lnTo>
                    <a:pt x="1015" y="169"/>
                  </a:lnTo>
                  <a:lnTo>
                    <a:pt x="1029" y="169"/>
                  </a:lnTo>
                  <a:lnTo>
                    <a:pt x="1027" y="164"/>
                  </a:lnTo>
                  <a:lnTo>
                    <a:pt x="1015" y="162"/>
                  </a:lnTo>
                  <a:lnTo>
                    <a:pt x="1003" y="159"/>
                  </a:lnTo>
                  <a:close/>
                  <a:moveTo>
                    <a:pt x="894" y="138"/>
                  </a:moveTo>
                  <a:lnTo>
                    <a:pt x="904" y="143"/>
                  </a:lnTo>
                  <a:lnTo>
                    <a:pt x="908" y="145"/>
                  </a:lnTo>
                  <a:lnTo>
                    <a:pt x="991" y="162"/>
                  </a:lnTo>
                  <a:lnTo>
                    <a:pt x="996" y="157"/>
                  </a:lnTo>
                  <a:lnTo>
                    <a:pt x="911" y="141"/>
                  </a:lnTo>
                  <a:lnTo>
                    <a:pt x="906" y="141"/>
                  </a:lnTo>
                  <a:lnTo>
                    <a:pt x="894" y="138"/>
                  </a:lnTo>
                  <a:close/>
                  <a:moveTo>
                    <a:pt x="89" y="131"/>
                  </a:moveTo>
                  <a:lnTo>
                    <a:pt x="26" y="197"/>
                  </a:lnTo>
                  <a:lnTo>
                    <a:pt x="23" y="200"/>
                  </a:lnTo>
                  <a:lnTo>
                    <a:pt x="4" y="219"/>
                  </a:lnTo>
                  <a:lnTo>
                    <a:pt x="0" y="226"/>
                  </a:lnTo>
                  <a:lnTo>
                    <a:pt x="2" y="228"/>
                  </a:lnTo>
                  <a:lnTo>
                    <a:pt x="7" y="226"/>
                  </a:lnTo>
                  <a:lnTo>
                    <a:pt x="78" y="224"/>
                  </a:lnTo>
                  <a:lnTo>
                    <a:pt x="89" y="224"/>
                  </a:lnTo>
                  <a:lnTo>
                    <a:pt x="113" y="221"/>
                  </a:lnTo>
                  <a:lnTo>
                    <a:pt x="118" y="221"/>
                  </a:lnTo>
                  <a:lnTo>
                    <a:pt x="182" y="216"/>
                  </a:lnTo>
                  <a:lnTo>
                    <a:pt x="189" y="212"/>
                  </a:lnTo>
                  <a:lnTo>
                    <a:pt x="118" y="216"/>
                  </a:lnTo>
                  <a:lnTo>
                    <a:pt x="113" y="216"/>
                  </a:lnTo>
                  <a:lnTo>
                    <a:pt x="80" y="219"/>
                  </a:lnTo>
                  <a:lnTo>
                    <a:pt x="68" y="219"/>
                  </a:lnTo>
                  <a:lnTo>
                    <a:pt x="7" y="224"/>
                  </a:lnTo>
                  <a:lnTo>
                    <a:pt x="28" y="202"/>
                  </a:lnTo>
                  <a:lnTo>
                    <a:pt x="30" y="200"/>
                  </a:lnTo>
                  <a:lnTo>
                    <a:pt x="94" y="131"/>
                  </a:lnTo>
                  <a:lnTo>
                    <a:pt x="89" y="131"/>
                  </a:lnTo>
                  <a:close/>
                  <a:moveTo>
                    <a:pt x="861" y="131"/>
                  </a:moveTo>
                  <a:lnTo>
                    <a:pt x="856" y="133"/>
                  </a:lnTo>
                  <a:lnTo>
                    <a:pt x="856" y="133"/>
                  </a:lnTo>
                  <a:lnTo>
                    <a:pt x="871" y="136"/>
                  </a:lnTo>
                  <a:lnTo>
                    <a:pt x="873" y="138"/>
                  </a:lnTo>
                  <a:lnTo>
                    <a:pt x="894" y="141"/>
                  </a:lnTo>
                  <a:lnTo>
                    <a:pt x="885" y="136"/>
                  </a:lnTo>
                  <a:lnTo>
                    <a:pt x="875" y="133"/>
                  </a:lnTo>
                  <a:lnTo>
                    <a:pt x="871" y="133"/>
                  </a:lnTo>
                  <a:lnTo>
                    <a:pt x="861" y="131"/>
                  </a:lnTo>
                  <a:close/>
                  <a:moveTo>
                    <a:pt x="852" y="129"/>
                  </a:moveTo>
                  <a:lnTo>
                    <a:pt x="847" y="131"/>
                  </a:lnTo>
                  <a:lnTo>
                    <a:pt x="852" y="133"/>
                  </a:lnTo>
                  <a:lnTo>
                    <a:pt x="856" y="129"/>
                  </a:lnTo>
                  <a:lnTo>
                    <a:pt x="854" y="129"/>
                  </a:lnTo>
                  <a:lnTo>
                    <a:pt x="852" y="129"/>
                  </a:lnTo>
                  <a:close/>
                  <a:moveTo>
                    <a:pt x="738" y="105"/>
                  </a:moveTo>
                  <a:lnTo>
                    <a:pt x="740" y="110"/>
                  </a:lnTo>
                  <a:lnTo>
                    <a:pt x="755" y="114"/>
                  </a:lnTo>
                  <a:lnTo>
                    <a:pt x="762" y="114"/>
                  </a:lnTo>
                  <a:lnTo>
                    <a:pt x="842" y="131"/>
                  </a:lnTo>
                  <a:lnTo>
                    <a:pt x="842" y="131"/>
                  </a:lnTo>
                  <a:lnTo>
                    <a:pt x="845" y="126"/>
                  </a:lnTo>
                  <a:lnTo>
                    <a:pt x="769" y="112"/>
                  </a:lnTo>
                  <a:lnTo>
                    <a:pt x="762" y="110"/>
                  </a:lnTo>
                  <a:lnTo>
                    <a:pt x="738" y="105"/>
                  </a:lnTo>
                  <a:close/>
                  <a:moveTo>
                    <a:pt x="601" y="79"/>
                  </a:moveTo>
                  <a:lnTo>
                    <a:pt x="589" y="79"/>
                  </a:lnTo>
                  <a:lnTo>
                    <a:pt x="615" y="84"/>
                  </a:lnTo>
                  <a:lnTo>
                    <a:pt x="620" y="86"/>
                  </a:lnTo>
                  <a:lnTo>
                    <a:pt x="660" y="93"/>
                  </a:lnTo>
                  <a:lnTo>
                    <a:pt x="665" y="95"/>
                  </a:lnTo>
                  <a:lnTo>
                    <a:pt x="736" y="110"/>
                  </a:lnTo>
                  <a:lnTo>
                    <a:pt x="733" y="105"/>
                  </a:lnTo>
                  <a:lnTo>
                    <a:pt x="667" y="91"/>
                  </a:lnTo>
                  <a:lnTo>
                    <a:pt x="662" y="91"/>
                  </a:lnTo>
                  <a:lnTo>
                    <a:pt x="622" y="81"/>
                  </a:lnTo>
                  <a:lnTo>
                    <a:pt x="617" y="81"/>
                  </a:lnTo>
                  <a:lnTo>
                    <a:pt x="601" y="79"/>
                  </a:lnTo>
                  <a:close/>
                  <a:moveTo>
                    <a:pt x="153" y="72"/>
                  </a:moveTo>
                  <a:lnTo>
                    <a:pt x="146" y="72"/>
                  </a:lnTo>
                  <a:lnTo>
                    <a:pt x="111" y="107"/>
                  </a:lnTo>
                  <a:lnTo>
                    <a:pt x="108" y="112"/>
                  </a:lnTo>
                  <a:lnTo>
                    <a:pt x="92" y="129"/>
                  </a:lnTo>
                  <a:lnTo>
                    <a:pt x="99" y="129"/>
                  </a:lnTo>
                  <a:lnTo>
                    <a:pt x="108" y="117"/>
                  </a:lnTo>
                  <a:lnTo>
                    <a:pt x="113" y="114"/>
                  </a:lnTo>
                  <a:lnTo>
                    <a:pt x="153" y="72"/>
                  </a:lnTo>
                  <a:close/>
                  <a:moveTo>
                    <a:pt x="544" y="67"/>
                  </a:moveTo>
                  <a:lnTo>
                    <a:pt x="546" y="72"/>
                  </a:lnTo>
                  <a:lnTo>
                    <a:pt x="575" y="76"/>
                  </a:lnTo>
                  <a:lnTo>
                    <a:pt x="589" y="74"/>
                  </a:lnTo>
                  <a:lnTo>
                    <a:pt x="544" y="67"/>
                  </a:lnTo>
                  <a:close/>
                  <a:moveTo>
                    <a:pt x="501" y="57"/>
                  </a:moveTo>
                  <a:lnTo>
                    <a:pt x="499" y="62"/>
                  </a:lnTo>
                  <a:lnTo>
                    <a:pt x="525" y="67"/>
                  </a:lnTo>
                  <a:lnTo>
                    <a:pt x="530" y="67"/>
                  </a:lnTo>
                  <a:lnTo>
                    <a:pt x="542" y="69"/>
                  </a:lnTo>
                  <a:lnTo>
                    <a:pt x="539" y="65"/>
                  </a:lnTo>
                  <a:lnTo>
                    <a:pt x="530" y="62"/>
                  </a:lnTo>
                  <a:lnTo>
                    <a:pt x="525" y="62"/>
                  </a:lnTo>
                  <a:lnTo>
                    <a:pt x="501" y="57"/>
                  </a:lnTo>
                  <a:close/>
                  <a:moveTo>
                    <a:pt x="478" y="53"/>
                  </a:moveTo>
                  <a:lnTo>
                    <a:pt x="459" y="53"/>
                  </a:lnTo>
                  <a:lnTo>
                    <a:pt x="494" y="60"/>
                  </a:lnTo>
                  <a:lnTo>
                    <a:pt x="497" y="57"/>
                  </a:lnTo>
                  <a:lnTo>
                    <a:pt x="478" y="53"/>
                  </a:lnTo>
                  <a:close/>
                  <a:moveTo>
                    <a:pt x="449" y="48"/>
                  </a:moveTo>
                  <a:lnTo>
                    <a:pt x="449" y="50"/>
                  </a:lnTo>
                  <a:lnTo>
                    <a:pt x="461" y="50"/>
                  </a:lnTo>
                  <a:lnTo>
                    <a:pt x="449" y="48"/>
                  </a:lnTo>
                  <a:close/>
                  <a:moveTo>
                    <a:pt x="184" y="34"/>
                  </a:moveTo>
                  <a:lnTo>
                    <a:pt x="151" y="67"/>
                  </a:lnTo>
                  <a:lnTo>
                    <a:pt x="158" y="67"/>
                  </a:lnTo>
                  <a:lnTo>
                    <a:pt x="187" y="36"/>
                  </a:lnTo>
                  <a:lnTo>
                    <a:pt x="184" y="34"/>
                  </a:lnTo>
                  <a:close/>
                  <a:moveTo>
                    <a:pt x="203" y="12"/>
                  </a:moveTo>
                  <a:lnTo>
                    <a:pt x="187" y="29"/>
                  </a:lnTo>
                  <a:lnTo>
                    <a:pt x="191" y="34"/>
                  </a:lnTo>
                  <a:lnTo>
                    <a:pt x="203" y="19"/>
                  </a:lnTo>
                  <a:lnTo>
                    <a:pt x="203" y="12"/>
                  </a:lnTo>
                  <a:close/>
                  <a:moveTo>
                    <a:pt x="213" y="3"/>
                  </a:moveTo>
                  <a:lnTo>
                    <a:pt x="208" y="8"/>
                  </a:lnTo>
                  <a:lnTo>
                    <a:pt x="208" y="8"/>
                  </a:lnTo>
                  <a:lnTo>
                    <a:pt x="210" y="10"/>
                  </a:lnTo>
                  <a:lnTo>
                    <a:pt x="215" y="8"/>
                  </a:lnTo>
                  <a:lnTo>
                    <a:pt x="215" y="3"/>
                  </a:lnTo>
                  <a:lnTo>
                    <a:pt x="213" y="3"/>
                  </a:lnTo>
                  <a:close/>
                  <a:moveTo>
                    <a:pt x="227" y="3"/>
                  </a:moveTo>
                  <a:lnTo>
                    <a:pt x="224" y="5"/>
                  </a:lnTo>
                  <a:lnTo>
                    <a:pt x="269" y="15"/>
                  </a:lnTo>
                  <a:lnTo>
                    <a:pt x="274" y="17"/>
                  </a:lnTo>
                  <a:lnTo>
                    <a:pt x="319" y="24"/>
                  </a:lnTo>
                  <a:lnTo>
                    <a:pt x="324" y="27"/>
                  </a:lnTo>
                  <a:lnTo>
                    <a:pt x="440" y="50"/>
                  </a:lnTo>
                  <a:lnTo>
                    <a:pt x="447" y="46"/>
                  </a:lnTo>
                  <a:lnTo>
                    <a:pt x="321" y="22"/>
                  </a:lnTo>
                  <a:lnTo>
                    <a:pt x="317" y="19"/>
                  </a:lnTo>
                  <a:lnTo>
                    <a:pt x="274" y="12"/>
                  </a:lnTo>
                  <a:lnTo>
                    <a:pt x="269" y="10"/>
                  </a:lnTo>
                  <a:lnTo>
                    <a:pt x="227" y="3"/>
                  </a:lnTo>
                  <a:close/>
                  <a:moveTo>
                    <a:pt x="217" y="0"/>
                  </a:moveTo>
                  <a:lnTo>
                    <a:pt x="217" y="0"/>
                  </a:lnTo>
                  <a:lnTo>
                    <a:pt x="220" y="3"/>
                  </a:lnTo>
                  <a:lnTo>
                    <a:pt x="222" y="0"/>
                  </a:lnTo>
                  <a:lnTo>
                    <a:pt x="217" y="0"/>
                  </a:lnTo>
                  <a:lnTo>
                    <a:pt x="217"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39" name="Freeform 19"/>
            <p:cNvSpPr>
              <a:spLocks noEditPoints="1"/>
            </p:cNvSpPr>
            <p:nvPr/>
          </p:nvSpPr>
          <p:spPr bwMode="auto">
            <a:xfrm>
              <a:off x="8096449" y="3155224"/>
              <a:ext cx="1874950" cy="370826"/>
            </a:xfrm>
            <a:custGeom>
              <a:avLst/>
              <a:gdLst>
                <a:gd name="T0" fmla="*/ 220 w 1048"/>
                <a:gd name="T1" fmla="*/ 212 h 228"/>
                <a:gd name="T2" fmla="*/ 291 w 1048"/>
                <a:gd name="T3" fmla="*/ 207 h 228"/>
                <a:gd name="T4" fmla="*/ 291 w 1048"/>
                <a:gd name="T5" fmla="*/ 212 h 228"/>
                <a:gd name="T6" fmla="*/ 364 w 1048"/>
                <a:gd name="T7" fmla="*/ 207 h 228"/>
                <a:gd name="T8" fmla="*/ 381 w 1048"/>
                <a:gd name="T9" fmla="*/ 207 h 228"/>
                <a:gd name="T10" fmla="*/ 404 w 1048"/>
                <a:gd name="T11" fmla="*/ 205 h 228"/>
                <a:gd name="T12" fmla="*/ 442 w 1048"/>
                <a:gd name="T13" fmla="*/ 202 h 228"/>
                <a:gd name="T14" fmla="*/ 447 w 1048"/>
                <a:gd name="T15" fmla="*/ 197 h 228"/>
                <a:gd name="T16" fmla="*/ 466 w 1048"/>
                <a:gd name="T17" fmla="*/ 197 h 228"/>
                <a:gd name="T18" fmla="*/ 527 w 1048"/>
                <a:gd name="T19" fmla="*/ 197 h 228"/>
                <a:gd name="T20" fmla="*/ 530 w 1048"/>
                <a:gd name="T21" fmla="*/ 193 h 228"/>
                <a:gd name="T22" fmla="*/ 572 w 1048"/>
                <a:gd name="T23" fmla="*/ 195 h 228"/>
                <a:gd name="T24" fmla="*/ 587 w 1048"/>
                <a:gd name="T25" fmla="*/ 195 h 228"/>
                <a:gd name="T26" fmla="*/ 613 w 1048"/>
                <a:gd name="T27" fmla="*/ 188 h 228"/>
                <a:gd name="T28" fmla="*/ 598 w 1048"/>
                <a:gd name="T29" fmla="*/ 193 h 228"/>
                <a:gd name="T30" fmla="*/ 778 w 1048"/>
                <a:gd name="T31" fmla="*/ 178 h 228"/>
                <a:gd name="T32" fmla="*/ 778 w 1048"/>
                <a:gd name="T33" fmla="*/ 178 h 228"/>
                <a:gd name="T34" fmla="*/ 795 w 1048"/>
                <a:gd name="T35" fmla="*/ 178 h 228"/>
                <a:gd name="T36" fmla="*/ 795 w 1048"/>
                <a:gd name="T37" fmla="*/ 178 h 228"/>
                <a:gd name="T38" fmla="*/ 826 w 1048"/>
                <a:gd name="T39" fmla="*/ 178 h 228"/>
                <a:gd name="T40" fmla="*/ 859 w 1048"/>
                <a:gd name="T41" fmla="*/ 174 h 228"/>
                <a:gd name="T42" fmla="*/ 856 w 1048"/>
                <a:gd name="T43" fmla="*/ 178 h 228"/>
                <a:gd name="T44" fmla="*/ 942 w 1048"/>
                <a:gd name="T45" fmla="*/ 174 h 228"/>
                <a:gd name="T46" fmla="*/ 1046 w 1048"/>
                <a:gd name="T47" fmla="*/ 167 h 228"/>
                <a:gd name="T48" fmla="*/ 979 w 1048"/>
                <a:gd name="T49" fmla="*/ 167 h 228"/>
                <a:gd name="T50" fmla="*/ 1032 w 1048"/>
                <a:gd name="T51" fmla="*/ 164 h 228"/>
                <a:gd name="T52" fmla="*/ 982 w 1048"/>
                <a:gd name="T53" fmla="*/ 171 h 228"/>
                <a:gd name="T54" fmla="*/ 1003 w 1048"/>
                <a:gd name="T55" fmla="*/ 159 h 228"/>
                <a:gd name="T56" fmla="*/ 996 w 1048"/>
                <a:gd name="T57" fmla="*/ 157 h 228"/>
                <a:gd name="T58" fmla="*/ 26 w 1048"/>
                <a:gd name="T59" fmla="*/ 197 h 228"/>
                <a:gd name="T60" fmla="*/ 7 w 1048"/>
                <a:gd name="T61" fmla="*/ 226 h 228"/>
                <a:gd name="T62" fmla="*/ 182 w 1048"/>
                <a:gd name="T63" fmla="*/ 216 h 228"/>
                <a:gd name="T64" fmla="*/ 68 w 1048"/>
                <a:gd name="T65" fmla="*/ 219 h 228"/>
                <a:gd name="T66" fmla="*/ 89 w 1048"/>
                <a:gd name="T67" fmla="*/ 131 h 228"/>
                <a:gd name="T68" fmla="*/ 873 w 1048"/>
                <a:gd name="T69" fmla="*/ 138 h 228"/>
                <a:gd name="T70" fmla="*/ 861 w 1048"/>
                <a:gd name="T71" fmla="*/ 131 h 228"/>
                <a:gd name="T72" fmla="*/ 854 w 1048"/>
                <a:gd name="T73" fmla="*/ 129 h 228"/>
                <a:gd name="T74" fmla="*/ 762 w 1048"/>
                <a:gd name="T75" fmla="*/ 114 h 228"/>
                <a:gd name="T76" fmla="*/ 762 w 1048"/>
                <a:gd name="T77" fmla="*/ 110 h 228"/>
                <a:gd name="T78" fmla="*/ 620 w 1048"/>
                <a:gd name="T79" fmla="*/ 86 h 228"/>
                <a:gd name="T80" fmla="*/ 667 w 1048"/>
                <a:gd name="T81" fmla="*/ 91 h 228"/>
                <a:gd name="T82" fmla="*/ 153 w 1048"/>
                <a:gd name="T83" fmla="*/ 72 h 228"/>
                <a:gd name="T84" fmla="*/ 99 w 1048"/>
                <a:gd name="T85" fmla="*/ 129 h 228"/>
                <a:gd name="T86" fmla="*/ 546 w 1048"/>
                <a:gd name="T87" fmla="*/ 72 h 228"/>
                <a:gd name="T88" fmla="*/ 499 w 1048"/>
                <a:gd name="T89" fmla="*/ 62 h 228"/>
                <a:gd name="T90" fmla="*/ 530 w 1048"/>
                <a:gd name="T91" fmla="*/ 62 h 228"/>
                <a:gd name="T92" fmla="*/ 494 w 1048"/>
                <a:gd name="T93" fmla="*/ 60 h 228"/>
                <a:gd name="T94" fmla="*/ 461 w 1048"/>
                <a:gd name="T95" fmla="*/ 50 h 228"/>
                <a:gd name="T96" fmla="*/ 187 w 1048"/>
                <a:gd name="T97" fmla="*/ 36 h 228"/>
                <a:gd name="T98" fmla="*/ 203 w 1048"/>
                <a:gd name="T99" fmla="*/ 19 h 228"/>
                <a:gd name="T100" fmla="*/ 210 w 1048"/>
                <a:gd name="T101" fmla="*/ 10 h 228"/>
                <a:gd name="T102" fmla="*/ 224 w 1048"/>
                <a:gd name="T103" fmla="*/ 5 h 228"/>
                <a:gd name="T104" fmla="*/ 440 w 1048"/>
                <a:gd name="T105" fmla="*/ 50 h 228"/>
                <a:gd name="T106" fmla="*/ 269 w 1048"/>
                <a:gd name="T107" fmla="*/ 10 h 228"/>
                <a:gd name="T108" fmla="*/ 222 w 1048"/>
                <a:gd name="T109" fmla="*/ 0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48" h="228">
                  <a:moveTo>
                    <a:pt x="194" y="214"/>
                  </a:moveTo>
                  <a:lnTo>
                    <a:pt x="189" y="216"/>
                  </a:lnTo>
                  <a:lnTo>
                    <a:pt x="194" y="216"/>
                  </a:lnTo>
                  <a:lnTo>
                    <a:pt x="194" y="214"/>
                  </a:lnTo>
                  <a:moveTo>
                    <a:pt x="220" y="212"/>
                  </a:moveTo>
                  <a:lnTo>
                    <a:pt x="196" y="212"/>
                  </a:lnTo>
                  <a:lnTo>
                    <a:pt x="196" y="216"/>
                  </a:lnTo>
                  <a:lnTo>
                    <a:pt x="224" y="214"/>
                  </a:lnTo>
                  <a:lnTo>
                    <a:pt x="220" y="212"/>
                  </a:lnTo>
                  <a:moveTo>
                    <a:pt x="291" y="207"/>
                  </a:moveTo>
                  <a:lnTo>
                    <a:pt x="286" y="207"/>
                  </a:lnTo>
                  <a:lnTo>
                    <a:pt x="281" y="207"/>
                  </a:lnTo>
                  <a:lnTo>
                    <a:pt x="224" y="209"/>
                  </a:lnTo>
                  <a:lnTo>
                    <a:pt x="229" y="214"/>
                  </a:lnTo>
                  <a:lnTo>
                    <a:pt x="291" y="212"/>
                  </a:lnTo>
                  <a:lnTo>
                    <a:pt x="291" y="207"/>
                  </a:lnTo>
                  <a:moveTo>
                    <a:pt x="359" y="202"/>
                  </a:moveTo>
                  <a:lnTo>
                    <a:pt x="295" y="207"/>
                  </a:lnTo>
                  <a:lnTo>
                    <a:pt x="295" y="212"/>
                  </a:lnTo>
                  <a:lnTo>
                    <a:pt x="364" y="207"/>
                  </a:lnTo>
                  <a:lnTo>
                    <a:pt x="359" y="202"/>
                  </a:lnTo>
                  <a:moveTo>
                    <a:pt x="381" y="202"/>
                  </a:moveTo>
                  <a:lnTo>
                    <a:pt x="366" y="202"/>
                  </a:lnTo>
                  <a:lnTo>
                    <a:pt x="371" y="207"/>
                  </a:lnTo>
                  <a:lnTo>
                    <a:pt x="381" y="207"/>
                  </a:lnTo>
                  <a:lnTo>
                    <a:pt x="381" y="202"/>
                  </a:lnTo>
                  <a:moveTo>
                    <a:pt x="402" y="200"/>
                  </a:moveTo>
                  <a:lnTo>
                    <a:pt x="385" y="202"/>
                  </a:lnTo>
                  <a:lnTo>
                    <a:pt x="385" y="205"/>
                  </a:lnTo>
                  <a:lnTo>
                    <a:pt x="404" y="205"/>
                  </a:lnTo>
                  <a:lnTo>
                    <a:pt x="402" y="200"/>
                  </a:lnTo>
                  <a:moveTo>
                    <a:pt x="437" y="197"/>
                  </a:moveTo>
                  <a:lnTo>
                    <a:pt x="407" y="200"/>
                  </a:lnTo>
                  <a:lnTo>
                    <a:pt x="411" y="205"/>
                  </a:lnTo>
                  <a:lnTo>
                    <a:pt x="442" y="202"/>
                  </a:lnTo>
                  <a:lnTo>
                    <a:pt x="437" y="197"/>
                  </a:lnTo>
                  <a:moveTo>
                    <a:pt x="447" y="197"/>
                  </a:moveTo>
                  <a:lnTo>
                    <a:pt x="442" y="197"/>
                  </a:lnTo>
                  <a:lnTo>
                    <a:pt x="447" y="202"/>
                  </a:lnTo>
                  <a:lnTo>
                    <a:pt x="447" y="197"/>
                  </a:lnTo>
                  <a:moveTo>
                    <a:pt x="466" y="197"/>
                  </a:moveTo>
                  <a:lnTo>
                    <a:pt x="452" y="197"/>
                  </a:lnTo>
                  <a:lnTo>
                    <a:pt x="452" y="202"/>
                  </a:lnTo>
                  <a:lnTo>
                    <a:pt x="466" y="202"/>
                  </a:lnTo>
                  <a:lnTo>
                    <a:pt x="466" y="197"/>
                  </a:lnTo>
                  <a:moveTo>
                    <a:pt x="525" y="193"/>
                  </a:moveTo>
                  <a:lnTo>
                    <a:pt x="471" y="197"/>
                  </a:lnTo>
                  <a:lnTo>
                    <a:pt x="471" y="200"/>
                  </a:lnTo>
                  <a:lnTo>
                    <a:pt x="520" y="197"/>
                  </a:lnTo>
                  <a:lnTo>
                    <a:pt x="527" y="197"/>
                  </a:lnTo>
                  <a:lnTo>
                    <a:pt x="525" y="193"/>
                  </a:lnTo>
                  <a:moveTo>
                    <a:pt x="572" y="190"/>
                  </a:moveTo>
                  <a:lnTo>
                    <a:pt x="537" y="193"/>
                  </a:lnTo>
                  <a:lnTo>
                    <a:pt x="534" y="193"/>
                  </a:lnTo>
                  <a:lnTo>
                    <a:pt x="530" y="193"/>
                  </a:lnTo>
                  <a:lnTo>
                    <a:pt x="530" y="193"/>
                  </a:lnTo>
                  <a:lnTo>
                    <a:pt x="532" y="197"/>
                  </a:lnTo>
                  <a:lnTo>
                    <a:pt x="534" y="197"/>
                  </a:lnTo>
                  <a:lnTo>
                    <a:pt x="537" y="197"/>
                  </a:lnTo>
                  <a:lnTo>
                    <a:pt x="572" y="195"/>
                  </a:lnTo>
                  <a:lnTo>
                    <a:pt x="572" y="190"/>
                  </a:lnTo>
                  <a:moveTo>
                    <a:pt x="587" y="190"/>
                  </a:moveTo>
                  <a:lnTo>
                    <a:pt x="577" y="190"/>
                  </a:lnTo>
                  <a:lnTo>
                    <a:pt x="577" y="195"/>
                  </a:lnTo>
                  <a:lnTo>
                    <a:pt x="587" y="195"/>
                  </a:lnTo>
                  <a:lnTo>
                    <a:pt x="587" y="195"/>
                  </a:lnTo>
                  <a:lnTo>
                    <a:pt x="587" y="190"/>
                  </a:lnTo>
                  <a:moveTo>
                    <a:pt x="676" y="186"/>
                  </a:moveTo>
                  <a:lnTo>
                    <a:pt x="617" y="188"/>
                  </a:lnTo>
                  <a:lnTo>
                    <a:pt x="613" y="188"/>
                  </a:lnTo>
                  <a:lnTo>
                    <a:pt x="608" y="188"/>
                  </a:lnTo>
                  <a:lnTo>
                    <a:pt x="596" y="190"/>
                  </a:lnTo>
                  <a:lnTo>
                    <a:pt x="589" y="190"/>
                  </a:lnTo>
                  <a:lnTo>
                    <a:pt x="591" y="193"/>
                  </a:lnTo>
                  <a:lnTo>
                    <a:pt x="598" y="193"/>
                  </a:lnTo>
                  <a:lnTo>
                    <a:pt x="610" y="193"/>
                  </a:lnTo>
                  <a:lnTo>
                    <a:pt x="615" y="193"/>
                  </a:lnTo>
                  <a:lnTo>
                    <a:pt x="705" y="188"/>
                  </a:lnTo>
                  <a:lnTo>
                    <a:pt x="676" y="186"/>
                  </a:lnTo>
                  <a:moveTo>
                    <a:pt x="778" y="178"/>
                  </a:moveTo>
                  <a:lnTo>
                    <a:pt x="705" y="183"/>
                  </a:lnTo>
                  <a:lnTo>
                    <a:pt x="733" y="186"/>
                  </a:lnTo>
                  <a:lnTo>
                    <a:pt x="776" y="183"/>
                  </a:lnTo>
                  <a:lnTo>
                    <a:pt x="778" y="181"/>
                  </a:lnTo>
                  <a:lnTo>
                    <a:pt x="778" y="178"/>
                  </a:lnTo>
                  <a:moveTo>
                    <a:pt x="830" y="178"/>
                  </a:moveTo>
                  <a:lnTo>
                    <a:pt x="830" y="181"/>
                  </a:lnTo>
                  <a:lnTo>
                    <a:pt x="840" y="181"/>
                  </a:lnTo>
                  <a:lnTo>
                    <a:pt x="830" y="178"/>
                  </a:lnTo>
                  <a:moveTo>
                    <a:pt x="795" y="178"/>
                  </a:moveTo>
                  <a:lnTo>
                    <a:pt x="790" y="178"/>
                  </a:lnTo>
                  <a:lnTo>
                    <a:pt x="785" y="183"/>
                  </a:lnTo>
                  <a:lnTo>
                    <a:pt x="785" y="183"/>
                  </a:lnTo>
                  <a:lnTo>
                    <a:pt x="788" y="183"/>
                  </a:lnTo>
                  <a:lnTo>
                    <a:pt x="795" y="178"/>
                  </a:lnTo>
                  <a:moveTo>
                    <a:pt x="821" y="176"/>
                  </a:moveTo>
                  <a:lnTo>
                    <a:pt x="802" y="178"/>
                  </a:lnTo>
                  <a:lnTo>
                    <a:pt x="795" y="183"/>
                  </a:lnTo>
                  <a:lnTo>
                    <a:pt x="826" y="181"/>
                  </a:lnTo>
                  <a:lnTo>
                    <a:pt x="826" y="178"/>
                  </a:lnTo>
                  <a:lnTo>
                    <a:pt x="821" y="176"/>
                  </a:lnTo>
                  <a:moveTo>
                    <a:pt x="925" y="171"/>
                  </a:moveTo>
                  <a:lnTo>
                    <a:pt x="880" y="174"/>
                  </a:lnTo>
                  <a:lnTo>
                    <a:pt x="873" y="174"/>
                  </a:lnTo>
                  <a:lnTo>
                    <a:pt x="859" y="174"/>
                  </a:lnTo>
                  <a:lnTo>
                    <a:pt x="854" y="174"/>
                  </a:lnTo>
                  <a:lnTo>
                    <a:pt x="847" y="176"/>
                  </a:lnTo>
                  <a:lnTo>
                    <a:pt x="842" y="176"/>
                  </a:lnTo>
                  <a:lnTo>
                    <a:pt x="840" y="176"/>
                  </a:lnTo>
                  <a:lnTo>
                    <a:pt x="856" y="178"/>
                  </a:lnTo>
                  <a:lnTo>
                    <a:pt x="856" y="178"/>
                  </a:lnTo>
                  <a:lnTo>
                    <a:pt x="871" y="178"/>
                  </a:lnTo>
                  <a:lnTo>
                    <a:pt x="875" y="178"/>
                  </a:lnTo>
                  <a:lnTo>
                    <a:pt x="942" y="174"/>
                  </a:lnTo>
                  <a:lnTo>
                    <a:pt x="942" y="174"/>
                  </a:lnTo>
                  <a:lnTo>
                    <a:pt x="925" y="171"/>
                  </a:lnTo>
                  <a:moveTo>
                    <a:pt x="1046" y="167"/>
                  </a:moveTo>
                  <a:lnTo>
                    <a:pt x="1046" y="169"/>
                  </a:lnTo>
                  <a:lnTo>
                    <a:pt x="1048" y="169"/>
                  </a:lnTo>
                  <a:lnTo>
                    <a:pt x="1046" y="167"/>
                  </a:lnTo>
                  <a:moveTo>
                    <a:pt x="979" y="167"/>
                  </a:moveTo>
                  <a:lnTo>
                    <a:pt x="946" y="169"/>
                  </a:lnTo>
                  <a:lnTo>
                    <a:pt x="968" y="171"/>
                  </a:lnTo>
                  <a:lnTo>
                    <a:pt x="972" y="171"/>
                  </a:lnTo>
                  <a:lnTo>
                    <a:pt x="979" y="167"/>
                  </a:lnTo>
                  <a:moveTo>
                    <a:pt x="1032" y="164"/>
                  </a:moveTo>
                  <a:lnTo>
                    <a:pt x="1032" y="169"/>
                  </a:lnTo>
                  <a:lnTo>
                    <a:pt x="1036" y="169"/>
                  </a:lnTo>
                  <a:lnTo>
                    <a:pt x="1041" y="167"/>
                  </a:lnTo>
                  <a:lnTo>
                    <a:pt x="1032" y="164"/>
                  </a:lnTo>
                  <a:moveTo>
                    <a:pt x="1003" y="159"/>
                  </a:moveTo>
                  <a:lnTo>
                    <a:pt x="996" y="162"/>
                  </a:lnTo>
                  <a:lnTo>
                    <a:pt x="1015" y="167"/>
                  </a:lnTo>
                  <a:lnTo>
                    <a:pt x="989" y="167"/>
                  </a:lnTo>
                  <a:lnTo>
                    <a:pt x="982" y="171"/>
                  </a:lnTo>
                  <a:lnTo>
                    <a:pt x="1015" y="169"/>
                  </a:lnTo>
                  <a:lnTo>
                    <a:pt x="1029" y="169"/>
                  </a:lnTo>
                  <a:lnTo>
                    <a:pt x="1027" y="164"/>
                  </a:lnTo>
                  <a:lnTo>
                    <a:pt x="1015" y="162"/>
                  </a:lnTo>
                  <a:lnTo>
                    <a:pt x="1003" y="159"/>
                  </a:lnTo>
                  <a:moveTo>
                    <a:pt x="894" y="138"/>
                  </a:moveTo>
                  <a:lnTo>
                    <a:pt x="904" y="143"/>
                  </a:lnTo>
                  <a:lnTo>
                    <a:pt x="908" y="145"/>
                  </a:lnTo>
                  <a:lnTo>
                    <a:pt x="991" y="162"/>
                  </a:lnTo>
                  <a:lnTo>
                    <a:pt x="996" y="157"/>
                  </a:lnTo>
                  <a:lnTo>
                    <a:pt x="911" y="141"/>
                  </a:lnTo>
                  <a:lnTo>
                    <a:pt x="906" y="141"/>
                  </a:lnTo>
                  <a:lnTo>
                    <a:pt x="894" y="138"/>
                  </a:lnTo>
                  <a:moveTo>
                    <a:pt x="89" y="131"/>
                  </a:moveTo>
                  <a:lnTo>
                    <a:pt x="26" y="197"/>
                  </a:lnTo>
                  <a:lnTo>
                    <a:pt x="23" y="200"/>
                  </a:lnTo>
                  <a:lnTo>
                    <a:pt x="4" y="219"/>
                  </a:lnTo>
                  <a:lnTo>
                    <a:pt x="0" y="226"/>
                  </a:lnTo>
                  <a:lnTo>
                    <a:pt x="2" y="228"/>
                  </a:lnTo>
                  <a:lnTo>
                    <a:pt x="7" y="226"/>
                  </a:lnTo>
                  <a:lnTo>
                    <a:pt x="78" y="224"/>
                  </a:lnTo>
                  <a:lnTo>
                    <a:pt x="89" y="224"/>
                  </a:lnTo>
                  <a:lnTo>
                    <a:pt x="113" y="221"/>
                  </a:lnTo>
                  <a:lnTo>
                    <a:pt x="118" y="221"/>
                  </a:lnTo>
                  <a:lnTo>
                    <a:pt x="182" y="216"/>
                  </a:lnTo>
                  <a:lnTo>
                    <a:pt x="189" y="212"/>
                  </a:lnTo>
                  <a:lnTo>
                    <a:pt x="118" y="216"/>
                  </a:lnTo>
                  <a:lnTo>
                    <a:pt x="113" y="216"/>
                  </a:lnTo>
                  <a:lnTo>
                    <a:pt x="80" y="219"/>
                  </a:lnTo>
                  <a:lnTo>
                    <a:pt x="68" y="219"/>
                  </a:lnTo>
                  <a:lnTo>
                    <a:pt x="7" y="224"/>
                  </a:lnTo>
                  <a:lnTo>
                    <a:pt x="28" y="202"/>
                  </a:lnTo>
                  <a:lnTo>
                    <a:pt x="30" y="200"/>
                  </a:lnTo>
                  <a:lnTo>
                    <a:pt x="94" y="131"/>
                  </a:lnTo>
                  <a:lnTo>
                    <a:pt x="89" y="131"/>
                  </a:lnTo>
                  <a:moveTo>
                    <a:pt x="861" y="131"/>
                  </a:moveTo>
                  <a:lnTo>
                    <a:pt x="856" y="133"/>
                  </a:lnTo>
                  <a:lnTo>
                    <a:pt x="856" y="133"/>
                  </a:lnTo>
                  <a:lnTo>
                    <a:pt x="871" y="136"/>
                  </a:lnTo>
                  <a:lnTo>
                    <a:pt x="873" y="138"/>
                  </a:lnTo>
                  <a:lnTo>
                    <a:pt x="894" y="141"/>
                  </a:lnTo>
                  <a:lnTo>
                    <a:pt x="885" y="136"/>
                  </a:lnTo>
                  <a:lnTo>
                    <a:pt x="875" y="133"/>
                  </a:lnTo>
                  <a:lnTo>
                    <a:pt x="871" y="133"/>
                  </a:lnTo>
                  <a:lnTo>
                    <a:pt x="861" y="131"/>
                  </a:lnTo>
                  <a:moveTo>
                    <a:pt x="852" y="129"/>
                  </a:moveTo>
                  <a:lnTo>
                    <a:pt x="847" y="131"/>
                  </a:lnTo>
                  <a:lnTo>
                    <a:pt x="852" y="133"/>
                  </a:lnTo>
                  <a:lnTo>
                    <a:pt x="856" y="129"/>
                  </a:lnTo>
                  <a:lnTo>
                    <a:pt x="854" y="129"/>
                  </a:lnTo>
                  <a:lnTo>
                    <a:pt x="852" y="129"/>
                  </a:lnTo>
                  <a:moveTo>
                    <a:pt x="738" y="105"/>
                  </a:moveTo>
                  <a:lnTo>
                    <a:pt x="740" y="110"/>
                  </a:lnTo>
                  <a:lnTo>
                    <a:pt x="755" y="114"/>
                  </a:lnTo>
                  <a:lnTo>
                    <a:pt x="762" y="114"/>
                  </a:lnTo>
                  <a:lnTo>
                    <a:pt x="842" y="131"/>
                  </a:lnTo>
                  <a:lnTo>
                    <a:pt x="842" y="131"/>
                  </a:lnTo>
                  <a:lnTo>
                    <a:pt x="845" y="126"/>
                  </a:lnTo>
                  <a:lnTo>
                    <a:pt x="769" y="112"/>
                  </a:lnTo>
                  <a:lnTo>
                    <a:pt x="762" y="110"/>
                  </a:lnTo>
                  <a:lnTo>
                    <a:pt x="738" y="105"/>
                  </a:lnTo>
                  <a:moveTo>
                    <a:pt x="601" y="79"/>
                  </a:moveTo>
                  <a:lnTo>
                    <a:pt x="589" y="79"/>
                  </a:lnTo>
                  <a:lnTo>
                    <a:pt x="615" y="84"/>
                  </a:lnTo>
                  <a:lnTo>
                    <a:pt x="620" y="86"/>
                  </a:lnTo>
                  <a:lnTo>
                    <a:pt x="660" y="93"/>
                  </a:lnTo>
                  <a:lnTo>
                    <a:pt x="665" y="95"/>
                  </a:lnTo>
                  <a:lnTo>
                    <a:pt x="736" y="110"/>
                  </a:lnTo>
                  <a:lnTo>
                    <a:pt x="733" y="105"/>
                  </a:lnTo>
                  <a:lnTo>
                    <a:pt x="667" y="91"/>
                  </a:lnTo>
                  <a:lnTo>
                    <a:pt x="662" y="91"/>
                  </a:lnTo>
                  <a:lnTo>
                    <a:pt x="622" y="81"/>
                  </a:lnTo>
                  <a:lnTo>
                    <a:pt x="617" y="81"/>
                  </a:lnTo>
                  <a:lnTo>
                    <a:pt x="601" y="79"/>
                  </a:lnTo>
                  <a:moveTo>
                    <a:pt x="153" y="72"/>
                  </a:moveTo>
                  <a:lnTo>
                    <a:pt x="146" y="72"/>
                  </a:lnTo>
                  <a:lnTo>
                    <a:pt x="111" y="107"/>
                  </a:lnTo>
                  <a:lnTo>
                    <a:pt x="108" y="112"/>
                  </a:lnTo>
                  <a:lnTo>
                    <a:pt x="92" y="129"/>
                  </a:lnTo>
                  <a:lnTo>
                    <a:pt x="99" y="129"/>
                  </a:lnTo>
                  <a:lnTo>
                    <a:pt x="108" y="117"/>
                  </a:lnTo>
                  <a:lnTo>
                    <a:pt x="113" y="114"/>
                  </a:lnTo>
                  <a:lnTo>
                    <a:pt x="153" y="72"/>
                  </a:lnTo>
                  <a:moveTo>
                    <a:pt x="544" y="67"/>
                  </a:moveTo>
                  <a:lnTo>
                    <a:pt x="546" y="72"/>
                  </a:lnTo>
                  <a:lnTo>
                    <a:pt x="575" y="76"/>
                  </a:lnTo>
                  <a:lnTo>
                    <a:pt x="589" y="74"/>
                  </a:lnTo>
                  <a:lnTo>
                    <a:pt x="544" y="67"/>
                  </a:lnTo>
                  <a:moveTo>
                    <a:pt x="501" y="57"/>
                  </a:moveTo>
                  <a:lnTo>
                    <a:pt x="499" y="62"/>
                  </a:lnTo>
                  <a:lnTo>
                    <a:pt x="525" y="67"/>
                  </a:lnTo>
                  <a:lnTo>
                    <a:pt x="530" y="67"/>
                  </a:lnTo>
                  <a:lnTo>
                    <a:pt x="542" y="69"/>
                  </a:lnTo>
                  <a:lnTo>
                    <a:pt x="539" y="65"/>
                  </a:lnTo>
                  <a:lnTo>
                    <a:pt x="530" y="62"/>
                  </a:lnTo>
                  <a:lnTo>
                    <a:pt x="525" y="62"/>
                  </a:lnTo>
                  <a:lnTo>
                    <a:pt x="501" y="57"/>
                  </a:lnTo>
                  <a:moveTo>
                    <a:pt x="478" y="53"/>
                  </a:moveTo>
                  <a:lnTo>
                    <a:pt x="459" y="53"/>
                  </a:lnTo>
                  <a:lnTo>
                    <a:pt x="494" y="60"/>
                  </a:lnTo>
                  <a:lnTo>
                    <a:pt x="497" y="57"/>
                  </a:lnTo>
                  <a:lnTo>
                    <a:pt x="478" y="53"/>
                  </a:lnTo>
                  <a:moveTo>
                    <a:pt x="449" y="48"/>
                  </a:moveTo>
                  <a:lnTo>
                    <a:pt x="449" y="50"/>
                  </a:lnTo>
                  <a:lnTo>
                    <a:pt x="461" y="50"/>
                  </a:lnTo>
                  <a:lnTo>
                    <a:pt x="449" y="48"/>
                  </a:lnTo>
                  <a:moveTo>
                    <a:pt x="184" y="34"/>
                  </a:moveTo>
                  <a:lnTo>
                    <a:pt x="151" y="67"/>
                  </a:lnTo>
                  <a:lnTo>
                    <a:pt x="158" y="67"/>
                  </a:lnTo>
                  <a:lnTo>
                    <a:pt x="187" y="36"/>
                  </a:lnTo>
                  <a:lnTo>
                    <a:pt x="184" y="34"/>
                  </a:lnTo>
                  <a:moveTo>
                    <a:pt x="203" y="12"/>
                  </a:moveTo>
                  <a:lnTo>
                    <a:pt x="187" y="29"/>
                  </a:lnTo>
                  <a:lnTo>
                    <a:pt x="191" y="34"/>
                  </a:lnTo>
                  <a:lnTo>
                    <a:pt x="203" y="19"/>
                  </a:lnTo>
                  <a:lnTo>
                    <a:pt x="203" y="12"/>
                  </a:lnTo>
                  <a:moveTo>
                    <a:pt x="213" y="3"/>
                  </a:moveTo>
                  <a:lnTo>
                    <a:pt x="208" y="8"/>
                  </a:lnTo>
                  <a:lnTo>
                    <a:pt x="208" y="8"/>
                  </a:lnTo>
                  <a:lnTo>
                    <a:pt x="210" y="10"/>
                  </a:lnTo>
                  <a:lnTo>
                    <a:pt x="215" y="8"/>
                  </a:lnTo>
                  <a:lnTo>
                    <a:pt x="215" y="3"/>
                  </a:lnTo>
                  <a:lnTo>
                    <a:pt x="213" y="3"/>
                  </a:lnTo>
                  <a:moveTo>
                    <a:pt x="227" y="3"/>
                  </a:moveTo>
                  <a:lnTo>
                    <a:pt x="224" y="5"/>
                  </a:lnTo>
                  <a:lnTo>
                    <a:pt x="269" y="15"/>
                  </a:lnTo>
                  <a:lnTo>
                    <a:pt x="274" y="17"/>
                  </a:lnTo>
                  <a:lnTo>
                    <a:pt x="319" y="24"/>
                  </a:lnTo>
                  <a:lnTo>
                    <a:pt x="324" y="27"/>
                  </a:lnTo>
                  <a:lnTo>
                    <a:pt x="440" y="50"/>
                  </a:lnTo>
                  <a:lnTo>
                    <a:pt x="447" y="46"/>
                  </a:lnTo>
                  <a:lnTo>
                    <a:pt x="321" y="22"/>
                  </a:lnTo>
                  <a:lnTo>
                    <a:pt x="317" y="19"/>
                  </a:lnTo>
                  <a:lnTo>
                    <a:pt x="274" y="12"/>
                  </a:lnTo>
                  <a:lnTo>
                    <a:pt x="269" y="10"/>
                  </a:lnTo>
                  <a:lnTo>
                    <a:pt x="227" y="3"/>
                  </a:lnTo>
                  <a:moveTo>
                    <a:pt x="217" y="0"/>
                  </a:moveTo>
                  <a:lnTo>
                    <a:pt x="217" y="0"/>
                  </a:lnTo>
                  <a:lnTo>
                    <a:pt x="220" y="3"/>
                  </a:lnTo>
                  <a:lnTo>
                    <a:pt x="222" y="0"/>
                  </a:lnTo>
                  <a:lnTo>
                    <a:pt x="217" y="0"/>
                  </a:lnTo>
                  <a:lnTo>
                    <a:pt x="217"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40" name="Freeform 20"/>
            <p:cNvSpPr>
              <a:spLocks noEditPoints="1"/>
            </p:cNvSpPr>
            <p:nvPr/>
          </p:nvSpPr>
          <p:spPr bwMode="auto">
            <a:xfrm>
              <a:off x="7667070" y="3210522"/>
              <a:ext cx="2241711" cy="296010"/>
            </a:xfrm>
            <a:custGeom>
              <a:avLst/>
              <a:gdLst>
                <a:gd name="T0" fmla="*/ 516 w 529"/>
                <a:gd name="T1" fmla="*/ 74 h 77"/>
                <a:gd name="T2" fmla="*/ 520 w 529"/>
                <a:gd name="T3" fmla="*/ 71 h 77"/>
                <a:gd name="T4" fmla="*/ 450 w 529"/>
                <a:gd name="T5" fmla="*/ 68 h 77"/>
                <a:gd name="T6" fmla="*/ 459 w 529"/>
                <a:gd name="T7" fmla="*/ 70 h 77"/>
                <a:gd name="T8" fmla="*/ 460 w 529"/>
                <a:gd name="T9" fmla="*/ 69 h 77"/>
                <a:gd name="T10" fmla="*/ 436 w 529"/>
                <a:gd name="T11" fmla="*/ 68 h 77"/>
                <a:gd name="T12" fmla="*/ 434 w 529"/>
                <a:gd name="T13" fmla="*/ 68 h 77"/>
                <a:gd name="T14" fmla="*/ 429 w 529"/>
                <a:gd name="T15" fmla="*/ 66 h 77"/>
                <a:gd name="T16" fmla="*/ 499 w 529"/>
                <a:gd name="T17" fmla="*/ 59 h 77"/>
                <a:gd name="T18" fmla="*/ 348 w 529"/>
                <a:gd name="T19" fmla="*/ 58 h 77"/>
                <a:gd name="T20" fmla="*/ 399 w 529"/>
                <a:gd name="T21" fmla="*/ 65 h 77"/>
                <a:gd name="T22" fmla="*/ 365 w 529"/>
                <a:gd name="T23" fmla="*/ 60 h 77"/>
                <a:gd name="T24" fmla="*/ 346 w 529"/>
                <a:gd name="T25" fmla="*/ 60 h 77"/>
                <a:gd name="T26" fmla="*/ 328 w 529"/>
                <a:gd name="T27" fmla="*/ 58 h 77"/>
                <a:gd name="T28" fmla="*/ 332 w 529"/>
                <a:gd name="T29" fmla="*/ 57 h 77"/>
                <a:gd name="T30" fmla="*/ 297 w 529"/>
                <a:gd name="T31" fmla="*/ 56 h 77"/>
                <a:gd name="T32" fmla="*/ 299 w 529"/>
                <a:gd name="T33" fmla="*/ 54 h 77"/>
                <a:gd name="T34" fmla="*/ 267 w 529"/>
                <a:gd name="T35" fmla="*/ 51 h 77"/>
                <a:gd name="T36" fmla="*/ 254 w 529"/>
                <a:gd name="T37" fmla="*/ 52 h 77"/>
                <a:gd name="T38" fmla="*/ 242 w 529"/>
                <a:gd name="T39" fmla="*/ 51 h 77"/>
                <a:gd name="T40" fmla="*/ 232 w 529"/>
                <a:gd name="T41" fmla="*/ 48 h 77"/>
                <a:gd name="T42" fmla="*/ 216 w 529"/>
                <a:gd name="T43" fmla="*/ 46 h 77"/>
                <a:gd name="T44" fmla="*/ 220 w 529"/>
                <a:gd name="T45" fmla="*/ 47 h 77"/>
                <a:gd name="T46" fmla="*/ 214 w 529"/>
                <a:gd name="T47" fmla="*/ 46 h 77"/>
                <a:gd name="T48" fmla="*/ 168 w 529"/>
                <a:gd name="T49" fmla="*/ 42 h 77"/>
                <a:gd name="T50" fmla="*/ 149 w 529"/>
                <a:gd name="T51" fmla="*/ 42 h 77"/>
                <a:gd name="T52" fmla="*/ 140 w 529"/>
                <a:gd name="T53" fmla="*/ 40 h 77"/>
                <a:gd name="T54" fmla="*/ 116 w 529"/>
                <a:gd name="T55" fmla="*/ 37 h 77"/>
                <a:gd name="T56" fmla="*/ 470 w 529"/>
                <a:gd name="T57" fmla="*/ 37 h 77"/>
                <a:gd name="T58" fmla="*/ 482 w 529"/>
                <a:gd name="T59" fmla="*/ 47 h 77"/>
                <a:gd name="T60" fmla="*/ 479 w 529"/>
                <a:gd name="T61" fmla="*/ 44 h 77"/>
                <a:gd name="T62" fmla="*/ 466 w 529"/>
                <a:gd name="T63" fmla="*/ 37 h 77"/>
                <a:gd name="T64" fmla="*/ 103 w 529"/>
                <a:gd name="T65" fmla="*/ 38 h 77"/>
                <a:gd name="T66" fmla="*/ 93 w 529"/>
                <a:gd name="T67" fmla="*/ 35 h 77"/>
                <a:gd name="T68" fmla="*/ 465 w 529"/>
                <a:gd name="T69" fmla="*/ 34 h 77"/>
                <a:gd name="T70" fmla="*/ 83 w 529"/>
                <a:gd name="T71" fmla="*/ 34 h 77"/>
                <a:gd name="T72" fmla="*/ 14 w 529"/>
                <a:gd name="T73" fmla="*/ 30 h 77"/>
                <a:gd name="T74" fmla="*/ 49 w 529"/>
                <a:gd name="T75" fmla="*/ 21 h 77"/>
                <a:gd name="T76" fmla="*/ 130 w 529"/>
                <a:gd name="T77" fmla="*/ 16 h 77"/>
                <a:gd name="T78" fmla="*/ 51 w 529"/>
                <a:gd name="T79" fmla="*/ 22 h 77"/>
                <a:gd name="T80" fmla="*/ 130 w 529"/>
                <a:gd name="T81" fmla="*/ 16 h 77"/>
                <a:gd name="T82" fmla="*/ 132 w 529"/>
                <a:gd name="T83" fmla="*/ 16 h 77"/>
                <a:gd name="T84" fmla="*/ 180 w 529"/>
                <a:gd name="T85" fmla="*/ 15 h 77"/>
                <a:gd name="T86" fmla="*/ 186 w 529"/>
                <a:gd name="T87" fmla="*/ 13 h 77"/>
                <a:gd name="T88" fmla="*/ 201 w 529"/>
                <a:gd name="T89" fmla="*/ 12 h 77"/>
                <a:gd name="T90" fmla="*/ 203 w 529"/>
                <a:gd name="T91" fmla="*/ 12 h 77"/>
                <a:gd name="T92" fmla="*/ 217 w 529"/>
                <a:gd name="T93" fmla="*/ 11 h 77"/>
                <a:gd name="T94" fmla="*/ 219 w 529"/>
                <a:gd name="T95" fmla="*/ 11 h 77"/>
                <a:gd name="T96" fmla="*/ 461 w 529"/>
                <a:gd name="T97" fmla="*/ 31 h 77"/>
                <a:gd name="T98" fmla="*/ 288 w 529"/>
                <a:gd name="T99" fmla="*/ 9 h 77"/>
                <a:gd name="T100" fmla="*/ 223 w 529"/>
                <a:gd name="T101" fmla="*/ 12 h 77"/>
                <a:gd name="T102" fmla="*/ 296 w 529"/>
                <a:gd name="T103" fmla="*/ 7 h 77"/>
                <a:gd name="T104" fmla="*/ 312 w 529"/>
                <a:gd name="T105" fmla="*/ 6 h 77"/>
                <a:gd name="T106" fmla="*/ 323 w 529"/>
                <a:gd name="T107" fmla="*/ 7 h 77"/>
                <a:gd name="T108" fmla="*/ 379 w 529"/>
                <a:gd name="T109" fmla="*/ 2 h 77"/>
                <a:gd name="T110" fmla="*/ 392 w 529"/>
                <a:gd name="T111" fmla="*/ 3 h 77"/>
                <a:gd name="T112" fmla="*/ 414 w 529"/>
                <a:gd name="T113" fmla="*/ 0 h 77"/>
                <a:gd name="T114" fmla="*/ 415 w 529"/>
                <a:gd name="T115" fmla="*/ 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29" h="77">
                  <a:moveTo>
                    <a:pt x="516" y="74"/>
                  </a:moveTo>
                  <a:cubicBezTo>
                    <a:pt x="513" y="75"/>
                    <a:pt x="513" y="75"/>
                    <a:pt x="513" y="75"/>
                  </a:cubicBezTo>
                  <a:cubicBezTo>
                    <a:pt x="522" y="76"/>
                    <a:pt x="522" y="76"/>
                    <a:pt x="522" y="76"/>
                  </a:cubicBezTo>
                  <a:cubicBezTo>
                    <a:pt x="529" y="77"/>
                    <a:pt x="529" y="77"/>
                    <a:pt x="529" y="77"/>
                  </a:cubicBezTo>
                  <a:cubicBezTo>
                    <a:pt x="528" y="76"/>
                    <a:pt x="528" y="76"/>
                    <a:pt x="528" y="76"/>
                  </a:cubicBezTo>
                  <a:cubicBezTo>
                    <a:pt x="516" y="74"/>
                    <a:pt x="516" y="74"/>
                    <a:pt x="516" y="74"/>
                  </a:cubicBezTo>
                  <a:moveTo>
                    <a:pt x="494" y="72"/>
                  </a:moveTo>
                  <a:cubicBezTo>
                    <a:pt x="492" y="73"/>
                    <a:pt x="492" y="73"/>
                    <a:pt x="492" y="73"/>
                  </a:cubicBezTo>
                  <a:cubicBezTo>
                    <a:pt x="510" y="75"/>
                    <a:pt x="510" y="75"/>
                    <a:pt x="510" y="75"/>
                  </a:cubicBezTo>
                  <a:cubicBezTo>
                    <a:pt x="513" y="73"/>
                    <a:pt x="513" y="73"/>
                    <a:pt x="513" y="73"/>
                  </a:cubicBezTo>
                  <a:cubicBezTo>
                    <a:pt x="494" y="72"/>
                    <a:pt x="494" y="72"/>
                    <a:pt x="494" y="72"/>
                  </a:cubicBezTo>
                  <a:moveTo>
                    <a:pt x="520" y="71"/>
                  </a:moveTo>
                  <a:cubicBezTo>
                    <a:pt x="518" y="72"/>
                    <a:pt x="518" y="72"/>
                    <a:pt x="518" y="72"/>
                  </a:cubicBezTo>
                  <a:cubicBezTo>
                    <a:pt x="519" y="73"/>
                    <a:pt x="519" y="73"/>
                    <a:pt x="519" y="73"/>
                  </a:cubicBezTo>
                  <a:cubicBezTo>
                    <a:pt x="524" y="74"/>
                    <a:pt x="524" y="74"/>
                    <a:pt x="524" y="74"/>
                  </a:cubicBezTo>
                  <a:cubicBezTo>
                    <a:pt x="523" y="73"/>
                    <a:pt x="523" y="73"/>
                    <a:pt x="523" y="73"/>
                  </a:cubicBezTo>
                  <a:cubicBezTo>
                    <a:pt x="520" y="71"/>
                    <a:pt x="520" y="71"/>
                    <a:pt x="520" y="71"/>
                  </a:cubicBezTo>
                  <a:moveTo>
                    <a:pt x="450" y="68"/>
                  </a:moveTo>
                  <a:cubicBezTo>
                    <a:pt x="449" y="69"/>
                    <a:pt x="449" y="69"/>
                    <a:pt x="449" y="69"/>
                  </a:cubicBezTo>
                  <a:cubicBezTo>
                    <a:pt x="455" y="70"/>
                    <a:pt x="455" y="70"/>
                    <a:pt x="455" y="70"/>
                  </a:cubicBezTo>
                  <a:cubicBezTo>
                    <a:pt x="457" y="70"/>
                    <a:pt x="457" y="70"/>
                    <a:pt x="457" y="70"/>
                  </a:cubicBezTo>
                  <a:cubicBezTo>
                    <a:pt x="457" y="70"/>
                    <a:pt x="457" y="70"/>
                    <a:pt x="457" y="70"/>
                  </a:cubicBezTo>
                  <a:cubicBezTo>
                    <a:pt x="459" y="70"/>
                    <a:pt x="459" y="70"/>
                    <a:pt x="459" y="70"/>
                  </a:cubicBezTo>
                  <a:cubicBezTo>
                    <a:pt x="459" y="70"/>
                    <a:pt x="459" y="70"/>
                    <a:pt x="459" y="70"/>
                  </a:cubicBezTo>
                  <a:cubicBezTo>
                    <a:pt x="462" y="70"/>
                    <a:pt x="462" y="70"/>
                    <a:pt x="462" y="70"/>
                  </a:cubicBezTo>
                  <a:cubicBezTo>
                    <a:pt x="489" y="73"/>
                    <a:pt x="489" y="73"/>
                    <a:pt x="489" y="73"/>
                  </a:cubicBezTo>
                  <a:cubicBezTo>
                    <a:pt x="491" y="71"/>
                    <a:pt x="491" y="71"/>
                    <a:pt x="491" y="71"/>
                  </a:cubicBezTo>
                  <a:cubicBezTo>
                    <a:pt x="463" y="69"/>
                    <a:pt x="463" y="69"/>
                    <a:pt x="463" y="69"/>
                  </a:cubicBezTo>
                  <a:cubicBezTo>
                    <a:pt x="461" y="69"/>
                    <a:pt x="461" y="69"/>
                    <a:pt x="461" y="69"/>
                  </a:cubicBezTo>
                  <a:cubicBezTo>
                    <a:pt x="460" y="69"/>
                    <a:pt x="460" y="69"/>
                    <a:pt x="460" y="69"/>
                  </a:cubicBezTo>
                  <a:cubicBezTo>
                    <a:pt x="458" y="68"/>
                    <a:pt x="458" y="68"/>
                    <a:pt x="458" y="68"/>
                  </a:cubicBezTo>
                  <a:cubicBezTo>
                    <a:pt x="457" y="68"/>
                    <a:pt x="457" y="68"/>
                    <a:pt x="457" y="68"/>
                  </a:cubicBezTo>
                  <a:cubicBezTo>
                    <a:pt x="455" y="68"/>
                    <a:pt x="455" y="68"/>
                    <a:pt x="455" y="68"/>
                  </a:cubicBezTo>
                  <a:cubicBezTo>
                    <a:pt x="450" y="68"/>
                    <a:pt x="450" y="68"/>
                    <a:pt x="450" y="68"/>
                  </a:cubicBezTo>
                  <a:moveTo>
                    <a:pt x="435" y="66"/>
                  </a:moveTo>
                  <a:cubicBezTo>
                    <a:pt x="436" y="68"/>
                    <a:pt x="436" y="68"/>
                    <a:pt x="436" y="68"/>
                  </a:cubicBezTo>
                  <a:cubicBezTo>
                    <a:pt x="447" y="69"/>
                    <a:pt x="447" y="69"/>
                    <a:pt x="447" y="69"/>
                  </a:cubicBezTo>
                  <a:cubicBezTo>
                    <a:pt x="448" y="67"/>
                    <a:pt x="448" y="67"/>
                    <a:pt x="448" y="67"/>
                  </a:cubicBezTo>
                  <a:cubicBezTo>
                    <a:pt x="435" y="66"/>
                    <a:pt x="435" y="66"/>
                    <a:pt x="435" y="66"/>
                  </a:cubicBezTo>
                  <a:moveTo>
                    <a:pt x="433" y="66"/>
                  </a:moveTo>
                  <a:cubicBezTo>
                    <a:pt x="431" y="68"/>
                    <a:pt x="431" y="68"/>
                    <a:pt x="431" y="68"/>
                  </a:cubicBezTo>
                  <a:cubicBezTo>
                    <a:pt x="434" y="68"/>
                    <a:pt x="434" y="68"/>
                    <a:pt x="434" y="68"/>
                  </a:cubicBezTo>
                  <a:cubicBezTo>
                    <a:pt x="433" y="66"/>
                    <a:pt x="433" y="66"/>
                    <a:pt x="433" y="66"/>
                  </a:cubicBezTo>
                  <a:moveTo>
                    <a:pt x="429" y="66"/>
                  </a:moveTo>
                  <a:cubicBezTo>
                    <a:pt x="427" y="67"/>
                    <a:pt x="427" y="67"/>
                    <a:pt x="427" y="67"/>
                  </a:cubicBezTo>
                  <a:cubicBezTo>
                    <a:pt x="428" y="67"/>
                    <a:pt x="428" y="67"/>
                    <a:pt x="428" y="67"/>
                  </a:cubicBezTo>
                  <a:cubicBezTo>
                    <a:pt x="430" y="66"/>
                    <a:pt x="430" y="66"/>
                    <a:pt x="430" y="66"/>
                  </a:cubicBezTo>
                  <a:cubicBezTo>
                    <a:pt x="429" y="66"/>
                    <a:pt x="429" y="66"/>
                    <a:pt x="429" y="66"/>
                  </a:cubicBezTo>
                  <a:moveTo>
                    <a:pt x="508" y="63"/>
                  </a:moveTo>
                  <a:cubicBezTo>
                    <a:pt x="506" y="64"/>
                    <a:pt x="506" y="64"/>
                    <a:pt x="506" y="64"/>
                  </a:cubicBezTo>
                  <a:cubicBezTo>
                    <a:pt x="517" y="71"/>
                    <a:pt x="517" y="71"/>
                    <a:pt x="517" y="71"/>
                  </a:cubicBezTo>
                  <a:cubicBezTo>
                    <a:pt x="518" y="70"/>
                    <a:pt x="518" y="70"/>
                    <a:pt x="518" y="70"/>
                  </a:cubicBezTo>
                  <a:cubicBezTo>
                    <a:pt x="508" y="63"/>
                    <a:pt x="508" y="63"/>
                    <a:pt x="508" y="63"/>
                  </a:cubicBezTo>
                  <a:moveTo>
                    <a:pt x="499" y="59"/>
                  </a:moveTo>
                  <a:cubicBezTo>
                    <a:pt x="499" y="59"/>
                    <a:pt x="499" y="59"/>
                    <a:pt x="499" y="59"/>
                  </a:cubicBezTo>
                  <a:cubicBezTo>
                    <a:pt x="505" y="63"/>
                    <a:pt x="505" y="63"/>
                    <a:pt x="505" y="63"/>
                  </a:cubicBezTo>
                  <a:cubicBezTo>
                    <a:pt x="507" y="62"/>
                    <a:pt x="507" y="62"/>
                    <a:pt x="507" y="62"/>
                  </a:cubicBezTo>
                  <a:cubicBezTo>
                    <a:pt x="503" y="59"/>
                    <a:pt x="503" y="59"/>
                    <a:pt x="503" y="59"/>
                  </a:cubicBezTo>
                  <a:cubicBezTo>
                    <a:pt x="499" y="59"/>
                    <a:pt x="499" y="59"/>
                    <a:pt x="499" y="59"/>
                  </a:cubicBezTo>
                  <a:moveTo>
                    <a:pt x="348" y="58"/>
                  </a:moveTo>
                  <a:cubicBezTo>
                    <a:pt x="348" y="60"/>
                    <a:pt x="348" y="60"/>
                    <a:pt x="348" y="60"/>
                  </a:cubicBezTo>
                  <a:cubicBezTo>
                    <a:pt x="362" y="61"/>
                    <a:pt x="362" y="61"/>
                    <a:pt x="362" y="61"/>
                  </a:cubicBezTo>
                  <a:cubicBezTo>
                    <a:pt x="364" y="62"/>
                    <a:pt x="364" y="62"/>
                    <a:pt x="364" y="62"/>
                  </a:cubicBezTo>
                  <a:cubicBezTo>
                    <a:pt x="365" y="62"/>
                    <a:pt x="365" y="62"/>
                    <a:pt x="365" y="62"/>
                  </a:cubicBezTo>
                  <a:cubicBezTo>
                    <a:pt x="387" y="64"/>
                    <a:pt x="387" y="64"/>
                    <a:pt x="387" y="64"/>
                  </a:cubicBezTo>
                  <a:cubicBezTo>
                    <a:pt x="399" y="65"/>
                    <a:pt x="399" y="65"/>
                    <a:pt x="399" y="65"/>
                  </a:cubicBezTo>
                  <a:cubicBezTo>
                    <a:pt x="424" y="67"/>
                    <a:pt x="424" y="67"/>
                    <a:pt x="424" y="67"/>
                  </a:cubicBezTo>
                  <a:cubicBezTo>
                    <a:pt x="426" y="65"/>
                    <a:pt x="426" y="65"/>
                    <a:pt x="426" y="65"/>
                  </a:cubicBezTo>
                  <a:cubicBezTo>
                    <a:pt x="411" y="64"/>
                    <a:pt x="411" y="64"/>
                    <a:pt x="411" y="64"/>
                  </a:cubicBezTo>
                  <a:cubicBezTo>
                    <a:pt x="399" y="63"/>
                    <a:pt x="399" y="63"/>
                    <a:pt x="399" y="63"/>
                  </a:cubicBezTo>
                  <a:cubicBezTo>
                    <a:pt x="369" y="60"/>
                    <a:pt x="369" y="60"/>
                    <a:pt x="369" y="60"/>
                  </a:cubicBezTo>
                  <a:cubicBezTo>
                    <a:pt x="365" y="60"/>
                    <a:pt x="365" y="60"/>
                    <a:pt x="365" y="60"/>
                  </a:cubicBezTo>
                  <a:cubicBezTo>
                    <a:pt x="365" y="60"/>
                    <a:pt x="365" y="60"/>
                    <a:pt x="365" y="60"/>
                  </a:cubicBezTo>
                  <a:cubicBezTo>
                    <a:pt x="363" y="60"/>
                    <a:pt x="363" y="60"/>
                    <a:pt x="363" y="60"/>
                  </a:cubicBezTo>
                  <a:cubicBezTo>
                    <a:pt x="348" y="58"/>
                    <a:pt x="348" y="58"/>
                    <a:pt x="348" y="58"/>
                  </a:cubicBezTo>
                  <a:moveTo>
                    <a:pt x="344" y="58"/>
                  </a:moveTo>
                  <a:cubicBezTo>
                    <a:pt x="344" y="60"/>
                    <a:pt x="344" y="60"/>
                    <a:pt x="344" y="60"/>
                  </a:cubicBezTo>
                  <a:cubicBezTo>
                    <a:pt x="346" y="60"/>
                    <a:pt x="346" y="60"/>
                    <a:pt x="346" y="60"/>
                  </a:cubicBezTo>
                  <a:cubicBezTo>
                    <a:pt x="346" y="58"/>
                    <a:pt x="346" y="58"/>
                    <a:pt x="346" y="58"/>
                  </a:cubicBezTo>
                  <a:cubicBezTo>
                    <a:pt x="344" y="58"/>
                    <a:pt x="344" y="58"/>
                    <a:pt x="344" y="58"/>
                  </a:cubicBezTo>
                  <a:moveTo>
                    <a:pt x="316" y="56"/>
                  </a:moveTo>
                  <a:cubicBezTo>
                    <a:pt x="318" y="57"/>
                    <a:pt x="318" y="57"/>
                    <a:pt x="318" y="57"/>
                  </a:cubicBezTo>
                  <a:cubicBezTo>
                    <a:pt x="326" y="58"/>
                    <a:pt x="326" y="58"/>
                    <a:pt x="326" y="58"/>
                  </a:cubicBezTo>
                  <a:cubicBezTo>
                    <a:pt x="328" y="58"/>
                    <a:pt x="328" y="58"/>
                    <a:pt x="328" y="58"/>
                  </a:cubicBezTo>
                  <a:cubicBezTo>
                    <a:pt x="330" y="59"/>
                    <a:pt x="330" y="59"/>
                    <a:pt x="330" y="59"/>
                  </a:cubicBezTo>
                  <a:cubicBezTo>
                    <a:pt x="332" y="59"/>
                    <a:pt x="332" y="59"/>
                    <a:pt x="332" y="59"/>
                  </a:cubicBezTo>
                  <a:cubicBezTo>
                    <a:pt x="342" y="60"/>
                    <a:pt x="342" y="60"/>
                    <a:pt x="342" y="60"/>
                  </a:cubicBezTo>
                  <a:cubicBezTo>
                    <a:pt x="342" y="58"/>
                    <a:pt x="342" y="58"/>
                    <a:pt x="342" y="58"/>
                  </a:cubicBezTo>
                  <a:cubicBezTo>
                    <a:pt x="334" y="57"/>
                    <a:pt x="334" y="57"/>
                    <a:pt x="334" y="57"/>
                  </a:cubicBezTo>
                  <a:cubicBezTo>
                    <a:pt x="332" y="57"/>
                    <a:pt x="332" y="57"/>
                    <a:pt x="332" y="57"/>
                  </a:cubicBezTo>
                  <a:cubicBezTo>
                    <a:pt x="328" y="57"/>
                    <a:pt x="328" y="57"/>
                    <a:pt x="328" y="57"/>
                  </a:cubicBezTo>
                  <a:cubicBezTo>
                    <a:pt x="326" y="56"/>
                    <a:pt x="326" y="56"/>
                    <a:pt x="326" y="56"/>
                  </a:cubicBezTo>
                  <a:cubicBezTo>
                    <a:pt x="316" y="56"/>
                    <a:pt x="316" y="56"/>
                    <a:pt x="316" y="56"/>
                  </a:cubicBezTo>
                  <a:moveTo>
                    <a:pt x="297" y="55"/>
                  </a:moveTo>
                  <a:cubicBezTo>
                    <a:pt x="297" y="56"/>
                    <a:pt x="297" y="56"/>
                    <a:pt x="297" y="56"/>
                  </a:cubicBezTo>
                  <a:cubicBezTo>
                    <a:pt x="297" y="56"/>
                    <a:pt x="297" y="56"/>
                    <a:pt x="297" y="56"/>
                  </a:cubicBezTo>
                  <a:cubicBezTo>
                    <a:pt x="297" y="55"/>
                    <a:pt x="297" y="55"/>
                    <a:pt x="297" y="55"/>
                  </a:cubicBezTo>
                  <a:moveTo>
                    <a:pt x="299" y="54"/>
                  </a:moveTo>
                  <a:cubicBezTo>
                    <a:pt x="299" y="56"/>
                    <a:pt x="299" y="56"/>
                    <a:pt x="299" y="56"/>
                  </a:cubicBezTo>
                  <a:cubicBezTo>
                    <a:pt x="315" y="57"/>
                    <a:pt x="315" y="57"/>
                    <a:pt x="315" y="57"/>
                  </a:cubicBezTo>
                  <a:cubicBezTo>
                    <a:pt x="314" y="55"/>
                    <a:pt x="314" y="55"/>
                    <a:pt x="314" y="55"/>
                  </a:cubicBezTo>
                  <a:cubicBezTo>
                    <a:pt x="299" y="54"/>
                    <a:pt x="299" y="54"/>
                    <a:pt x="299" y="54"/>
                  </a:cubicBezTo>
                  <a:moveTo>
                    <a:pt x="272" y="52"/>
                  </a:moveTo>
                  <a:cubicBezTo>
                    <a:pt x="272" y="53"/>
                    <a:pt x="272" y="53"/>
                    <a:pt x="272" y="53"/>
                  </a:cubicBezTo>
                  <a:cubicBezTo>
                    <a:pt x="295" y="55"/>
                    <a:pt x="295" y="55"/>
                    <a:pt x="295" y="55"/>
                  </a:cubicBezTo>
                  <a:cubicBezTo>
                    <a:pt x="296" y="54"/>
                    <a:pt x="296" y="54"/>
                    <a:pt x="296" y="54"/>
                  </a:cubicBezTo>
                  <a:cubicBezTo>
                    <a:pt x="272" y="52"/>
                    <a:pt x="272" y="52"/>
                    <a:pt x="272" y="52"/>
                  </a:cubicBezTo>
                  <a:moveTo>
                    <a:pt x="267" y="51"/>
                  </a:moveTo>
                  <a:cubicBezTo>
                    <a:pt x="270" y="53"/>
                    <a:pt x="270" y="53"/>
                    <a:pt x="270" y="53"/>
                  </a:cubicBezTo>
                  <a:cubicBezTo>
                    <a:pt x="270" y="53"/>
                    <a:pt x="270" y="53"/>
                    <a:pt x="270" y="53"/>
                  </a:cubicBezTo>
                  <a:cubicBezTo>
                    <a:pt x="270" y="51"/>
                    <a:pt x="270" y="51"/>
                    <a:pt x="270" y="51"/>
                  </a:cubicBezTo>
                  <a:cubicBezTo>
                    <a:pt x="267" y="51"/>
                    <a:pt x="267" y="51"/>
                    <a:pt x="267" y="51"/>
                  </a:cubicBezTo>
                  <a:moveTo>
                    <a:pt x="252" y="50"/>
                  </a:moveTo>
                  <a:cubicBezTo>
                    <a:pt x="254" y="52"/>
                    <a:pt x="254" y="52"/>
                    <a:pt x="254" y="52"/>
                  </a:cubicBezTo>
                  <a:cubicBezTo>
                    <a:pt x="267" y="53"/>
                    <a:pt x="267" y="53"/>
                    <a:pt x="267" y="53"/>
                  </a:cubicBezTo>
                  <a:cubicBezTo>
                    <a:pt x="264" y="51"/>
                    <a:pt x="264" y="51"/>
                    <a:pt x="264" y="51"/>
                  </a:cubicBezTo>
                  <a:cubicBezTo>
                    <a:pt x="252" y="50"/>
                    <a:pt x="252" y="50"/>
                    <a:pt x="252" y="50"/>
                  </a:cubicBezTo>
                  <a:moveTo>
                    <a:pt x="232" y="48"/>
                  </a:moveTo>
                  <a:cubicBezTo>
                    <a:pt x="234" y="50"/>
                    <a:pt x="234" y="50"/>
                    <a:pt x="234" y="50"/>
                  </a:cubicBezTo>
                  <a:cubicBezTo>
                    <a:pt x="242" y="51"/>
                    <a:pt x="242" y="51"/>
                    <a:pt x="242" y="51"/>
                  </a:cubicBezTo>
                  <a:cubicBezTo>
                    <a:pt x="244" y="51"/>
                    <a:pt x="244" y="51"/>
                    <a:pt x="244" y="51"/>
                  </a:cubicBezTo>
                  <a:cubicBezTo>
                    <a:pt x="251" y="51"/>
                    <a:pt x="251" y="51"/>
                    <a:pt x="251" y="51"/>
                  </a:cubicBezTo>
                  <a:cubicBezTo>
                    <a:pt x="249" y="49"/>
                    <a:pt x="249" y="49"/>
                    <a:pt x="249" y="49"/>
                  </a:cubicBezTo>
                  <a:cubicBezTo>
                    <a:pt x="246" y="49"/>
                    <a:pt x="246" y="49"/>
                    <a:pt x="246" y="49"/>
                  </a:cubicBezTo>
                  <a:cubicBezTo>
                    <a:pt x="243" y="49"/>
                    <a:pt x="243" y="49"/>
                    <a:pt x="243" y="49"/>
                  </a:cubicBezTo>
                  <a:cubicBezTo>
                    <a:pt x="232" y="48"/>
                    <a:pt x="232" y="48"/>
                    <a:pt x="232" y="48"/>
                  </a:cubicBezTo>
                  <a:moveTo>
                    <a:pt x="227" y="47"/>
                  </a:moveTo>
                  <a:cubicBezTo>
                    <a:pt x="225" y="49"/>
                    <a:pt x="225" y="49"/>
                    <a:pt x="225" y="49"/>
                  </a:cubicBezTo>
                  <a:cubicBezTo>
                    <a:pt x="231" y="50"/>
                    <a:pt x="231" y="50"/>
                    <a:pt x="231" y="50"/>
                  </a:cubicBezTo>
                  <a:cubicBezTo>
                    <a:pt x="229" y="48"/>
                    <a:pt x="229" y="48"/>
                    <a:pt x="229" y="48"/>
                  </a:cubicBezTo>
                  <a:cubicBezTo>
                    <a:pt x="227" y="47"/>
                    <a:pt x="227" y="47"/>
                    <a:pt x="227" y="47"/>
                  </a:cubicBezTo>
                  <a:moveTo>
                    <a:pt x="216" y="46"/>
                  </a:moveTo>
                  <a:cubicBezTo>
                    <a:pt x="216" y="48"/>
                    <a:pt x="216" y="48"/>
                    <a:pt x="216" y="48"/>
                  </a:cubicBezTo>
                  <a:cubicBezTo>
                    <a:pt x="219" y="48"/>
                    <a:pt x="219" y="48"/>
                    <a:pt x="219" y="48"/>
                  </a:cubicBezTo>
                  <a:cubicBezTo>
                    <a:pt x="220" y="49"/>
                    <a:pt x="220" y="49"/>
                    <a:pt x="220" y="49"/>
                  </a:cubicBezTo>
                  <a:cubicBezTo>
                    <a:pt x="222" y="49"/>
                    <a:pt x="222" y="49"/>
                    <a:pt x="222" y="49"/>
                  </a:cubicBezTo>
                  <a:cubicBezTo>
                    <a:pt x="225" y="47"/>
                    <a:pt x="225" y="47"/>
                    <a:pt x="225" y="47"/>
                  </a:cubicBezTo>
                  <a:cubicBezTo>
                    <a:pt x="220" y="47"/>
                    <a:pt x="220" y="47"/>
                    <a:pt x="220" y="47"/>
                  </a:cubicBezTo>
                  <a:cubicBezTo>
                    <a:pt x="218" y="47"/>
                    <a:pt x="218" y="47"/>
                    <a:pt x="218" y="47"/>
                  </a:cubicBezTo>
                  <a:cubicBezTo>
                    <a:pt x="216" y="46"/>
                    <a:pt x="216" y="46"/>
                    <a:pt x="216" y="46"/>
                  </a:cubicBezTo>
                  <a:moveTo>
                    <a:pt x="186" y="44"/>
                  </a:moveTo>
                  <a:cubicBezTo>
                    <a:pt x="186" y="46"/>
                    <a:pt x="186" y="46"/>
                    <a:pt x="186" y="46"/>
                  </a:cubicBezTo>
                  <a:cubicBezTo>
                    <a:pt x="214" y="48"/>
                    <a:pt x="214" y="48"/>
                    <a:pt x="214" y="48"/>
                  </a:cubicBezTo>
                  <a:cubicBezTo>
                    <a:pt x="214" y="46"/>
                    <a:pt x="214" y="46"/>
                    <a:pt x="214" y="46"/>
                  </a:cubicBezTo>
                  <a:cubicBezTo>
                    <a:pt x="186" y="44"/>
                    <a:pt x="186" y="44"/>
                    <a:pt x="186" y="44"/>
                  </a:cubicBezTo>
                  <a:moveTo>
                    <a:pt x="168" y="42"/>
                  </a:moveTo>
                  <a:cubicBezTo>
                    <a:pt x="167" y="44"/>
                    <a:pt x="167" y="44"/>
                    <a:pt x="167" y="44"/>
                  </a:cubicBezTo>
                  <a:cubicBezTo>
                    <a:pt x="184" y="45"/>
                    <a:pt x="184" y="45"/>
                    <a:pt x="184" y="45"/>
                  </a:cubicBezTo>
                  <a:cubicBezTo>
                    <a:pt x="184" y="44"/>
                    <a:pt x="184" y="44"/>
                    <a:pt x="184" y="44"/>
                  </a:cubicBezTo>
                  <a:cubicBezTo>
                    <a:pt x="168" y="42"/>
                    <a:pt x="168" y="42"/>
                    <a:pt x="168" y="42"/>
                  </a:cubicBezTo>
                  <a:moveTo>
                    <a:pt x="120" y="38"/>
                  </a:moveTo>
                  <a:cubicBezTo>
                    <a:pt x="119" y="39"/>
                    <a:pt x="119" y="39"/>
                    <a:pt x="119" y="39"/>
                  </a:cubicBezTo>
                  <a:cubicBezTo>
                    <a:pt x="139" y="41"/>
                    <a:pt x="139" y="41"/>
                    <a:pt x="139" y="41"/>
                  </a:cubicBezTo>
                  <a:cubicBezTo>
                    <a:pt x="141" y="41"/>
                    <a:pt x="141" y="41"/>
                    <a:pt x="141" y="41"/>
                  </a:cubicBezTo>
                  <a:cubicBezTo>
                    <a:pt x="147" y="42"/>
                    <a:pt x="147" y="42"/>
                    <a:pt x="147" y="42"/>
                  </a:cubicBezTo>
                  <a:cubicBezTo>
                    <a:pt x="149" y="42"/>
                    <a:pt x="149" y="42"/>
                    <a:pt x="149" y="42"/>
                  </a:cubicBezTo>
                  <a:cubicBezTo>
                    <a:pt x="165" y="44"/>
                    <a:pt x="165" y="44"/>
                    <a:pt x="165" y="44"/>
                  </a:cubicBezTo>
                  <a:cubicBezTo>
                    <a:pt x="166" y="42"/>
                    <a:pt x="166" y="42"/>
                    <a:pt x="166" y="42"/>
                  </a:cubicBezTo>
                  <a:cubicBezTo>
                    <a:pt x="149" y="40"/>
                    <a:pt x="149" y="40"/>
                    <a:pt x="149" y="40"/>
                  </a:cubicBezTo>
                  <a:cubicBezTo>
                    <a:pt x="147" y="40"/>
                    <a:pt x="147" y="40"/>
                    <a:pt x="147" y="40"/>
                  </a:cubicBezTo>
                  <a:cubicBezTo>
                    <a:pt x="143" y="40"/>
                    <a:pt x="143" y="40"/>
                    <a:pt x="143" y="40"/>
                  </a:cubicBezTo>
                  <a:cubicBezTo>
                    <a:pt x="140" y="40"/>
                    <a:pt x="140" y="40"/>
                    <a:pt x="140" y="40"/>
                  </a:cubicBezTo>
                  <a:cubicBezTo>
                    <a:pt x="120" y="38"/>
                    <a:pt x="120" y="38"/>
                    <a:pt x="120" y="38"/>
                  </a:cubicBezTo>
                  <a:moveTo>
                    <a:pt x="116" y="37"/>
                  </a:moveTo>
                  <a:cubicBezTo>
                    <a:pt x="114" y="39"/>
                    <a:pt x="114" y="39"/>
                    <a:pt x="114" y="39"/>
                  </a:cubicBezTo>
                  <a:cubicBezTo>
                    <a:pt x="117" y="39"/>
                    <a:pt x="117" y="39"/>
                    <a:pt x="117" y="39"/>
                  </a:cubicBezTo>
                  <a:cubicBezTo>
                    <a:pt x="118" y="38"/>
                    <a:pt x="118" y="38"/>
                    <a:pt x="118" y="38"/>
                  </a:cubicBezTo>
                  <a:cubicBezTo>
                    <a:pt x="116" y="37"/>
                    <a:pt x="116" y="37"/>
                    <a:pt x="116" y="37"/>
                  </a:cubicBezTo>
                  <a:moveTo>
                    <a:pt x="112" y="37"/>
                  </a:moveTo>
                  <a:cubicBezTo>
                    <a:pt x="110" y="39"/>
                    <a:pt x="110" y="39"/>
                    <a:pt x="110" y="39"/>
                  </a:cubicBezTo>
                  <a:cubicBezTo>
                    <a:pt x="112" y="39"/>
                    <a:pt x="112" y="39"/>
                    <a:pt x="112" y="39"/>
                  </a:cubicBezTo>
                  <a:cubicBezTo>
                    <a:pt x="114" y="37"/>
                    <a:pt x="114" y="37"/>
                    <a:pt x="114" y="37"/>
                  </a:cubicBezTo>
                  <a:cubicBezTo>
                    <a:pt x="112" y="37"/>
                    <a:pt x="112" y="37"/>
                    <a:pt x="112" y="37"/>
                  </a:cubicBezTo>
                  <a:moveTo>
                    <a:pt x="470" y="37"/>
                  </a:moveTo>
                  <a:cubicBezTo>
                    <a:pt x="468" y="38"/>
                    <a:pt x="468" y="38"/>
                    <a:pt x="468" y="38"/>
                  </a:cubicBezTo>
                  <a:cubicBezTo>
                    <a:pt x="470" y="40"/>
                    <a:pt x="470" y="40"/>
                    <a:pt x="470" y="40"/>
                  </a:cubicBezTo>
                  <a:cubicBezTo>
                    <a:pt x="472" y="41"/>
                    <a:pt x="472" y="41"/>
                    <a:pt x="472" y="41"/>
                  </a:cubicBezTo>
                  <a:cubicBezTo>
                    <a:pt x="475" y="43"/>
                    <a:pt x="475" y="43"/>
                    <a:pt x="475" y="43"/>
                  </a:cubicBezTo>
                  <a:cubicBezTo>
                    <a:pt x="479" y="45"/>
                    <a:pt x="479" y="45"/>
                    <a:pt x="479" y="45"/>
                  </a:cubicBezTo>
                  <a:cubicBezTo>
                    <a:pt x="482" y="47"/>
                    <a:pt x="482" y="47"/>
                    <a:pt x="482" y="47"/>
                  </a:cubicBezTo>
                  <a:cubicBezTo>
                    <a:pt x="483" y="48"/>
                    <a:pt x="483" y="48"/>
                    <a:pt x="483" y="48"/>
                  </a:cubicBezTo>
                  <a:cubicBezTo>
                    <a:pt x="495" y="56"/>
                    <a:pt x="495" y="56"/>
                    <a:pt x="495" y="56"/>
                  </a:cubicBezTo>
                  <a:cubicBezTo>
                    <a:pt x="499" y="57"/>
                    <a:pt x="499" y="57"/>
                    <a:pt x="499" y="57"/>
                  </a:cubicBezTo>
                  <a:cubicBezTo>
                    <a:pt x="484" y="47"/>
                    <a:pt x="484" y="47"/>
                    <a:pt x="484" y="47"/>
                  </a:cubicBezTo>
                  <a:cubicBezTo>
                    <a:pt x="483" y="46"/>
                    <a:pt x="483" y="46"/>
                    <a:pt x="483" y="46"/>
                  </a:cubicBezTo>
                  <a:cubicBezTo>
                    <a:pt x="479" y="44"/>
                    <a:pt x="479" y="44"/>
                    <a:pt x="479" y="44"/>
                  </a:cubicBezTo>
                  <a:cubicBezTo>
                    <a:pt x="472" y="39"/>
                    <a:pt x="472" y="39"/>
                    <a:pt x="472" y="39"/>
                  </a:cubicBezTo>
                  <a:cubicBezTo>
                    <a:pt x="471" y="38"/>
                    <a:pt x="471" y="38"/>
                    <a:pt x="471" y="38"/>
                  </a:cubicBezTo>
                  <a:cubicBezTo>
                    <a:pt x="470" y="37"/>
                    <a:pt x="470" y="37"/>
                    <a:pt x="470" y="37"/>
                  </a:cubicBezTo>
                  <a:moveTo>
                    <a:pt x="467" y="35"/>
                  </a:moveTo>
                  <a:cubicBezTo>
                    <a:pt x="466" y="36"/>
                    <a:pt x="466" y="36"/>
                    <a:pt x="466" y="36"/>
                  </a:cubicBezTo>
                  <a:cubicBezTo>
                    <a:pt x="466" y="37"/>
                    <a:pt x="466" y="37"/>
                    <a:pt x="466" y="37"/>
                  </a:cubicBezTo>
                  <a:cubicBezTo>
                    <a:pt x="468" y="36"/>
                    <a:pt x="468" y="36"/>
                    <a:pt x="468" y="36"/>
                  </a:cubicBezTo>
                  <a:cubicBezTo>
                    <a:pt x="467" y="35"/>
                    <a:pt x="467" y="35"/>
                    <a:pt x="467" y="35"/>
                  </a:cubicBezTo>
                  <a:moveTo>
                    <a:pt x="93" y="35"/>
                  </a:moveTo>
                  <a:cubicBezTo>
                    <a:pt x="94" y="36"/>
                    <a:pt x="95" y="37"/>
                    <a:pt x="96" y="37"/>
                  </a:cubicBezTo>
                  <a:cubicBezTo>
                    <a:pt x="101" y="38"/>
                    <a:pt x="101" y="38"/>
                    <a:pt x="101" y="38"/>
                  </a:cubicBezTo>
                  <a:cubicBezTo>
                    <a:pt x="103" y="38"/>
                    <a:pt x="103" y="38"/>
                    <a:pt x="103" y="38"/>
                  </a:cubicBezTo>
                  <a:cubicBezTo>
                    <a:pt x="107" y="38"/>
                    <a:pt x="107" y="38"/>
                    <a:pt x="107" y="38"/>
                  </a:cubicBezTo>
                  <a:cubicBezTo>
                    <a:pt x="110" y="37"/>
                    <a:pt x="110" y="37"/>
                    <a:pt x="110" y="37"/>
                  </a:cubicBezTo>
                  <a:cubicBezTo>
                    <a:pt x="104" y="36"/>
                    <a:pt x="104" y="36"/>
                    <a:pt x="104" y="36"/>
                  </a:cubicBezTo>
                  <a:cubicBezTo>
                    <a:pt x="102" y="36"/>
                    <a:pt x="102" y="36"/>
                    <a:pt x="102" y="36"/>
                  </a:cubicBezTo>
                  <a:cubicBezTo>
                    <a:pt x="94" y="35"/>
                    <a:pt x="94" y="35"/>
                    <a:pt x="94" y="35"/>
                  </a:cubicBezTo>
                  <a:cubicBezTo>
                    <a:pt x="93" y="35"/>
                    <a:pt x="93" y="35"/>
                    <a:pt x="93" y="35"/>
                  </a:cubicBezTo>
                  <a:moveTo>
                    <a:pt x="462" y="32"/>
                  </a:moveTo>
                  <a:cubicBezTo>
                    <a:pt x="462" y="34"/>
                    <a:pt x="462" y="34"/>
                    <a:pt x="462" y="34"/>
                  </a:cubicBezTo>
                  <a:cubicBezTo>
                    <a:pt x="463" y="35"/>
                    <a:pt x="463" y="35"/>
                    <a:pt x="463" y="35"/>
                  </a:cubicBezTo>
                  <a:cubicBezTo>
                    <a:pt x="464" y="35"/>
                    <a:pt x="464" y="35"/>
                    <a:pt x="464" y="35"/>
                  </a:cubicBezTo>
                  <a:cubicBezTo>
                    <a:pt x="465" y="34"/>
                    <a:pt x="465" y="34"/>
                    <a:pt x="465" y="34"/>
                  </a:cubicBezTo>
                  <a:cubicBezTo>
                    <a:pt x="465" y="34"/>
                    <a:pt x="465" y="34"/>
                    <a:pt x="465" y="34"/>
                  </a:cubicBezTo>
                  <a:cubicBezTo>
                    <a:pt x="463" y="33"/>
                    <a:pt x="463" y="33"/>
                    <a:pt x="463" y="33"/>
                  </a:cubicBezTo>
                  <a:cubicBezTo>
                    <a:pt x="462" y="32"/>
                    <a:pt x="462" y="32"/>
                    <a:pt x="462" y="32"/>
                  </a:cubicBezTo>
                  <a:moveTo>
                    <a:pt x="50" y="31"/>
                  </a:moveTo>
                  <a:cubicBezTo>
                    <a:pt x="50" y="33"/>
                    <a:pt x="50" y="33"/>
                    <a:pt x="50" y="33"/>
                  </a:cubicBezTo>
                  <a:cubicBezTo>
                    <a:pt x="80" y="36"/>
                    <a:pt x="80" y="36"/>
                    <a:pt x="80" y="36"/>
                  </a:cubicBezTo>
                  <a:cubicBezTo>
                    <a:pt x="81" y="35"/>
                    <a:pt x="82" y="35"/>
                    <a:pt x="83" y="34"/>
                  </a:cubicBezTo>
                  <a:cubicBezTo>
                    <a:pt x="50" y="31"/>
                    <a:pt x="50" y="31"/>
                    <a:pt x="50" y="31"/>
                  </a:cubicBezTo>
                  <a:moveTo>
                    <a:pt x="1" y="27"/>
                  </a:moveTo>
                  <a:cubicBezTo>
                    <a:pt x="1" y="27"/>
                    <a:pt x="1" y="27"/>
                    <a:pt x="1" y="28"/>
                  </a:cubicBezTo>
                  <a:cubicBezTo>
                    <a:pt x="1" y="28"/>
                    <a:pt x="1" y="28"/>
                    <a:pt x="1" y="29"/>
                  </a:cubicBezTo>
                  <a:cubicBezTo>
                    <a:pt x="8" y="29"/>
                    <a:pt x="8" y="29"/>
                    <a:pt x="8" y="29"/>
                  </a:cubicBezTo>
                  <a:cubicBezTo>
                    <a:pt x="14" y="30"/>
                    <a:pt x="14" y="30"/>
                    <a:pt x="14" y="30"/>
                  </a:cubicBezTo>
                  <a:cubicBezTo>
                    <a:pt x="48" y="33"/>
                    <a:pt x="48" y="33"/>
                    <a:pt x="48" y="33"/>
                  </a:cubicBezTo>
                  <a:cubicBezTo>
                    <a:pt x="48" y="31"/>
                    <a:pt x="48" y="31"/>
                    <a:pt x="48" y="31"/>
                  </a:cubicBezTo>
                  <a:cubicBezTo>
                    <a:pt x="9" y="28"/>
                    <a:pt x="9" y="28"/>
                    <a:pt x="9" y="28"/>
                  </a:cubicBezTo>
                  <a:cubicBezTo>
                    <a:pt x="2" y="27"/>
                    <a:pt x="2" y="27"/>
                    <a:pt x="2" y="27"/>
                  </a:cubicBezTo>
                  <a:cubicBezTo>
                    <a:pt x="1" y="27"/>
                    <a:pt x="1" y="27"/>
                    <a:pt x="1" y="27"/>
                  </a:cubicBezTo>
                  <a:moveTo>
                    <a:pt x="49" y="21"/>
                  </a:moveTo>
                  <a:cubicBezTo>
                    <a:pt x="0" y="23"/>
                    <a:pt x="0" y="23"/>
                    <a:pt x="0" y="23"/>
                  </a:cubicBezTo>
                  <a:cubicBezTo>
                    <a:pt x="0" y="24"/>
                    <a:pt x="0" y="24"/>
                    <a:pt x="1" y="25"/>
                  </a:cubicBezTo>
                  <a:cubicBezTo>
                    <a:pt x="2" y="25"/>
                    <a:pt x="2" y="25"/>
                    <a:pt x="2" y="25"/>
                  </a:cubicBezTo>
                  <a:cubicBezTo>
                    <a:pt x="49" y="22"/>
                    <a:pt x="49" y="22"/>
                    <a:pt x="49" y="22"/>
                  </a:cubicBezTo>
                  <a:cubicBezTo>
                    <a:pt x="49" y="21"/>
                    <a:pt x="49" y="21"/>
                    <a:pt x="49" y="21"/>
                  </a:cubicBezTo>
                  <a:moveTo>
                    <a:pt x="130" y="16"/>
                  </a:moveTo>
                  <a:cubicBezTo>
                    <a:pt x="114" y="17"/>
                    <a:pt x="114" y="17"/>
                    <a:pt x="114" y="17"/>
                  </a:cubicBezTo>
                  <a:cubicBezTo>
                    <a:pt x="112" y="17"/>
                    <a:pt x="112" y="17"/>
                    <a:pt x="112" y="17"/>
                  </a:cubicBezTo>
                  <a:cubicBezTo>
                    <a:pt x="93" y="18"/>
                    <a:pt x="93" y="18"/>
                    <a:pt x="93" y="18"/>
                  </a:cubicBezTo>
                  <a:cubicBezTo>
                    <a:pt x="91" y="18"/>
                    <a:pt x="91" y="18"/>
                    <a:pt x="91" y="18"/>
                  </a:cubicBezTo>
                  <a:cubicBezTo>
                    <a:pt x="51" y="20"/>
                    <a:pt x="51" y="20"/>
                    <a:pt x="51" y="20"/>
                  </a:cubicBezTo>
                  <a:cubicBezTo>
                    <a:pt x="51" y="22"/>
                    <a:pt x="51" y="22"/>
                    <a:pt x="51" y="22"/>
                  </a:cubicBezTo>
                  <a:cubicBezTo>
                    <a:pt x="91" y="20"/>
                    <a:pt x="91" y="20"/>
                    <a:pt x="91" y="20"/>
                  </a:cubicBezTo>
                  <a:cubicBezTo>
                    <a:pt x="93" y="20"/>
                    <a:pt x="93" y="20"/>
                    <a:pt x="93" y="20"/>
                  </a:cubicBezTo>
                  <a:cubicBezTo>
                    <a:pt x="111" y="19"/>
                    <a:pt x="111" y="19"/>
                    <a:pt x="111" y="19"/>
                  </a:cubicBezTo>
                  <a:cubicBezTo>
                    <a:pt x="113" y="19"/>
                    <a:pt x="113" y="19"/>
                    <a:pt x="113" y="19"/>
                  </a:cubicBezTo>
                  <a:cubicBezTo>
                    <a:pt x="129" y="18"/>
                    <a:pt x="129" y="18"/>
                    <a:pt x="129" y="18"/>
                  </a:cubicBezTo>
                  <a:cubicBezTo>
                    <a:pt x="130" y="16"/>
                    <a:pt x="130" y="16"/>
                    <a:pt x="130" y="16"/>
                  </a:cubicBezTo>
                  <a:moveTo>
                    <a:pt x="181" y="13"/>
                  </a:moveTo>
                  <a:cubicBezTo>
                    <a:pt x="168" y="14"/>
                    <a:pt x="168" y="14"/>
                    <a:pt x="168" y="14"/>
                  </a:cubicBezTo>
                  <a:cubicBezTo>
                    <a:pt x="165" y="14"/>
                    <a:pt x="165" y="14"/>
                    <a:pt x="165" y="14"/>
                  </a:cubicBezTo>
                  <a:cubicBezTo>
                    <a:pt x="148" y="15"/>
                    <a:pt x="148" y="15"/>
                    <a:pt x="148" y="15"/>
                  </a:cubicBezTo>
                  <a:cubicBezTo>
                    <a:pt x="146" y="15"/>
                    <a:pt x="146" y="15"/>
                    <a:pt x="146" y="15"/>
                  </a:cubicBezTo>
                  <a:cubicBezTo>
                    <a:pt x="132" y="16"/>
                    <a:pt x="132" y="16"/>
                    <a:pt x="132" y="16"/>
                  </a:cubicBezTo>
                  <a:cubicBezTo>
                    <a:pt x="131" y="18"/>
                    <a:pt x="131" y="18"/>
                    <a:pt x="131" y="18"/>
                  </a:cubicBezTo>
                  <a:cubicBezTo>
                    <a:pt x="146" y="17"/>
                    <a:pt x="146" y="17"/>
                    <a:pt x="146" y="17"/>
                  </a:cubicBezTo>
                  <a:cubicBezTo>
                    <a:pt x="148" y="17"/>
                    <a:pt x="148" y="17"/>
                    <a:pt x="148" y="17"/>
                  </a:cubicBezTo>
                  <a:cubicBezTo>
                    <a:pt x="163" y="16"/>
                    <a:pt x="163" y="16"/>
                    <a:pt x="163" y="16"/>
                  </a:cubicBezTo>
                  <a:cubicBezTo>
                    <a:pt x="166" y="16"/>
                    <a:pt x="166" y="16"/>
                    <a:pt x="166" y="16"/>
                  </a:cubicBezTo>
                  <a:cubicBezTo>
                    <a:pt x="180" y="15"/>
                    <a:pt x="180" y="15"/>
                    <a:pt x="180" y="15"/>
                  </a:cubicBezTo>
                  <a:cubicBezTo>
                    <a:pt x="181" y="13"/>
                    <a:pt x="181" y="13"/>
                    <a:pt x="181" y="13"/>
                  </a:cubicBezTo>
                  <a:moveTo>
                    <a:pt x="186" y="13"/>
                  </a:moveTo>
                  <a:cubicBezTo>
                    <a:pt x="183" y="13"/>
                    <a:pt x="183" y="13"/>
                    <a:pt x="183" y="13"/>
                  </a:cubicBezTo>
                  <a:cubicBezTo>
                    <a:pt x="182" y="15"/>
                    <a:pt x="182" y="15"/>
                    <a:pt x="182" y="15"/>
                  </a:cubicBezTo>
                  <a:cubicBezTo>
                    <a:pt x="186" y="15"/>
                    <a:pt x="186" y="15"/>
                    <a:pt x="186" y="15"/>
                  </a:cubicBezTo>
                  <a:cubicBezTo>
                    <a:pt x="186" y="13"/>
                    <a:pt x="186" y="13"/>
                    <a:pt x="186" y="13"/>
                  </a:cubicBezTo>
                  <a:moveTo>
                    <a:pt x="192" y="12"/>
                  </a:moveTo>
                  <a:cubicBezTo>
                    <a:pt x="188" y="13"/>
                    <a:pt x="188" y="13"/>
                    <a:pt x="188" y="13"/>
                  </a:cubicBezTo>
                  <a:cubicBezTo>
                    <a:pt x="188" y="14"/>
                    <a:pt x="188" y="14"/>
                    <a:pt x="188" y="14"/>
                  </a:cubicBezTo>
                  <a:cubicBezTo>
                    <a:pt x="194" y="14"/>
                    <a:pt x="194" y="14"/>
                    <a:pt x="194" y="14"/>
                  </a:cubicBezTo>
                  <a:cubicBezTo>
                    <a:pt x="192" y="12"/>
                    <a:pt x="192" y="12"/>
                    <a:pt x="192" y="12"/>
                  </a:cubicBezTo>
                  <a:moveTo>
                    <a:pt x="201" y="12"/>
                  </a:moveTo>
                  <a:cubicBezTo>
                    <a:pt x="195" y="12"/>
                    <a:pt x="195" y="12"/>
                    <a:pt x="195" y="12"/>
                  </a:cubicBezTo>
                  <a:cubicBezTo>
                    <a:pt x="196" y="14"/>
                    <a:pt x="196" y="14"/>
                    <a:pt x="196" y="14"/>
                  </a:cubicBezTo>
                  <a:cubicBezTo>
                    <a:pt x="202" y="14"/>
                    <a:pt x="202" y="14"/>
                    <a:pt x="202" y="14"/>
                  </a:cubicBezTo>
                  <a:cubicBezTo>
                    <a:pt x="201" y="12"/>
                    <a:pt x="201" y="12"/>
                    <a:pt x="201" y="12"/>
                  </a:cubicBezTo>
                  <a:moveTo>
                    <a:pt x="210" y="11"/>
                  </a:moveTo>
                  <a:cubicBezTo>
                    <a:pt x="203" y="12"/>
                    <a:pt x="203" y="12"/>
                    <a:pt x="203" y="12"/>
                  </a:cubicBezTo>
                  <a:cubicBezTo>
                    <a:pt x="203" y="14"/>
                    <a:pt x="203" y="14"/>
                    <a:pt x="203" y="14"/>
                  </a:cubicBezTo>
                  <a:cubicBezTo>
                    <a:pt x="211" y="13"/>
                    <a:pt x="211" y="13"/>
                    <a:pt x="211" y="13"/>
                  </a:cubicBezTo>
                  <a:cubicBezTo>
                    <a:pt x="210" y="11"/>
                    <a:pt x="210" y="11"/>
                    <a:pt x="210" y="11"/>
                  </a:cubicBezTo>
                  <a:moveTo>
                    <a:pt x="219" y="11"/>
                  </a:moveTo>
                  <a:cubicBezTo>
                    <a:pt x="218" y="11"/>
                    <a:pt x="218" y="11"/>
                    <a:pt x="218" y="11"/>
                  </a:cubicBezTo>
                  <a:cubicBezTo>
                    <a:pt x="217" y="11"/>
                    <a:pt x="217" y="11"/>
                    <a:pt x="217" y="11"/>
                  </a:cubicBezTo>
                  <a:cubicBezTo>
                    <a:pt x="212" y="11"/>
                    <a:pt x="212" y="11"/>
                    <a:pt x="212" y="11"/>
                  </a:cubicBezTo>
                  <a:cubicBezTo>
                    <a:pt x="214" y="13"/>
                    <a:pt x="214" y="13"/>
                    <a:pt x="214" y="13"/>
                  </a:cubicBezTo>
                  <a:cubicBezTo>
                    <a:pt x="217" y="13"/>
                    <a:pt x="217" y="13"/>
                    <a:pt x="217" y="13"/>
                  </a:cubicBezTo>
                  <a:cubicBezTo>
                    <a:pt x="218" y="13"/>
                    <a:pt x="218" y="13"/>
                    <a:pt x="218" y="13"/>
                  </a:cubicBezTo>
                  <a:cubicBezTo>
                    <a:pt x="221" y="13"/>
                    <a:pt x="221" y="13"/>
                    <a:pt x="221" y="13"/>
                  </a:cubicBezTo>
                  <a:cubicBezTo>
                    <a:pt x="219" y="11"/>
                    <a:pt x="219" y="11"/>
                    <a:pt x="219" y="11"/>
                  </a:cubicBezTo>
                  <a:moveTo>
                    <a:pt x="427" y="9"/>
                  </a:moveTo>
                  <a:cubicBezTo>
                    <a:pt x="424" y="9"/>
                    <a:pt x="424" y="9"/>
                    <a:pt x="424" y="9"/>
                  </a:cubicBezTo>
                  <a:cubicBezTo>
                    <a:pt x="444" y="22"/>
                    <a:pt x="444" y="22"/>
                    <a:pt x="444" y="22"/>
                  </a:cubicBezTo>
                  <a:cubicBezTo>
                    <a:pt x="446" y="23"/>
                    <a:pt x="446" y="23"/>
                    <a:pt x="446" y="23"/>
                  </a:cubicBezTo>
                  <a:cubicBezTo>
                    <a:pt x="460" y="33"/>
                    <a:pt x="460" y="33"/>
                    <a:pt x="460" y="33"/>
                  </a:cubicBezTo>
                  <a:cubicBezTo>
                    <a:pt x="461" y="31"/>
                    <a:pt x="461" y="31"/>
                    <a:pt x="461" y="31"/>
                  </a:cubicBezTo>
                  <a:cubicBezTo>
                    <a:pt x="448" y="22"/>
                    <a:pt x="448" y="22"/>
                    <a:pt x="448" y="22"/>
                  </a:cubicBezTo>
                  <a:cubicBezTo>
                    <a:pt x="446" y="21"/>
                    <a:pt x="446" y="21"/>
                    <a:pt x="446" y="21"/>
                  </a:cubicBezTo>
                  <a:cubicBezTo>
                    <a:pt x="427" y="9"/>
                    <a:pt x="427" y="9"/>
                    <a:pt x="427" y="9"/>
                  </a:cubicBezTo>
                  <a:moveTo>
                    <a:pt x="288" y="8"/>
                  </a:moveTo>
                  <a:cubicBezTo>
                    <a:pt x="288" y="9"/>
                    <a:pt x="288" y="9"/>
                    <a:pt x="288" y="9"/>
                  </a:cubicBezTo>
                  <a:cubicBezTo>
                    <a:pt x="288" y="9"/>
                    <a:pt x="288" y="9"/>
                    <a:pt x="288" y="9"/>
                  </a:cubicBezTo>
                  <a:cubicBezTo>
                    <a:pt x="288" y="8"/>
                    <a:pt x="288" y="8"/>
                    <a:pt x="288" y="8"/>
                  </a:cubicBezTo>
                  <a:moveTo>
                    <a:pt x="287" y="7"/>
                  </a:moveTo>
                  <a:cubicBezTo>
                    <a:pt x="243" y="10"/>
                    <a:pt x="243" y="10"/>
                    <a:pt x="243" y="10"/>
                  </a:cubicBezTo>
                  <a:cubicBezTo>
                    <a:pt x="242" y="10"/>
                    <a:pt x="242" y="10"/>
                    <a:pt x="242" y="10"/>
                  </a:cubicBezTo>
                  <a:cubicBezTo>
                    <a:pt x="221" y="11"/>
                    <a:pt x="221" y="11"/>
                    <a:pt x="221" y="11"/>
                  </a:cubicBezTo>
                  <a:cubicBezTo>
                    <a:pt x="223" y="12"/>
                    <a:pt x="223" y="12"/>
                    <a:pt x="223" y="12"/>
                  </a:cubicBezTo>
                  <a:cubicBezTo>
                    <a:pt x="242" y="11"/>
                    <a:pt x="242" y="11"/>
                    <a:pt x="242" y="11"/>
                  </a:cubicBezTo>
                  <a:cubicBezTo>
                    <a:pt x="244" y="11"/>
                    <a:pt x="244" y="11"/>
                    <a:pt x="244" y="11"/>
                  </a:cubicBezTo>
                  <a:cubicBezTo>
                    <a:pt x="284" y="9"/>
                    <a:pt x="284" y="9"/>
                    <a:pt x="284" y="9"/>
                  </a:cubicBezTo>
                  <a:cubicBezTo>
                    <a:pt x="287" y="7"/>
                    <a:pt x="287" y="7"/>
                    <a:pt x="287" y="7"/>
                  </a:cubicBezTo>
                  <a:moveTo>
                    <a:pt x="312" y="6"/>
                  </a:moveTo>
                  <a:cubicBezTo>
                    <a:pt x="296" y="7"/>
                    <a:pt x="296" y="7"/>
                    <a:pt x="296" y="7"/>
                  </a:cubicBezTo>
                  <a:cubicBezTo>
                    <a:pt x="291" y="7"/>
                    <a:pt x="291" y="7"/>
                    <a:pt x="291" y="7"/>
                  </a:cubicBezTo>
                  <a:cubicBezTo>
                    <a:pt x="290" y="9"/>
                    <a:pt x="290" y="9"/>
                    <a:pt x="290" y="9"/>
                  </a:cubicBezTo>
                  <a:cubicBezTo>
                    <a:pt x="295" y="8"/>
                    <a:pt x="295" y="8"/>
                    <a:pt x="295" y="8"/>
                  </a:cubicBezTo>
                  <a:cubicBezTo>
                    <a:pt x="303" y="8"/>
                    <a:pt x="303" y="8"/>
                    <a:pt x="303" y="8"/>
                  </a:cubicBezTo>
                  <a:cubicBezTo>
                    <a:pt x="312" y="7"/>
                    <a:pt x="312" y="7"/>
                    <a:pt x="312" y="7"/>
                  </a:cubicBezTo>
                  <a:cubicBezTo>
                    <a:pt x="312" y="6"/>
                    <a:pt x="312" y="6"/>
                    <a:pt x="312" y="6"/>
                  </a:cubicBezTo>
                  <a:moveTo>
                    <a:pt x="326" y="5"/>
                  </a:moveTo>
                  <a:cubicBezTo>
                    <a:pt x="325" y="5"/>
                    <a:pt x="325" y="5"/>
                    <a:pt x="325" y="5"/>
                  </a:cubicBezTo>
                  <a:cubicBezTo>
                    <a:pt x="323" y="5"/>
                    <a:pt x="323" y="5"/>
                    <a:pt x="323" y="5"/>
                  </a:cubicBezTo>
                  <a:cubicBezTo>
                    <a:pt x="314" y="5"/>
                    <a:pt x="314" y="5"/>
                    <a:pt x="314" y="5"/>
                  </a:cubicBezTo>
                  <a:cubicBezTo>
                    <a:pt x="314" y="7"/>
                    <a:pt x="314" y="7"/>
                    <a:pt x="314" y="7"/>
                  </a:cubicBezTo>
                  <a:cubicBezTo>
                    <a:pt x="323" y="7"/>
                    <a:pt x="323" y="7"/>
                    <a:pt x="323" y="7"/>
                  </a:cubicBezTo>
                  <a:cubicBezTo>
                    <a:pt x="325" y="7"/>
                    <a:pt x="325" y="7"/>
                    <a:pt x="325" y="7"/>
                  </a:cubicBezTo>
                  <a:cubicBezTo>
                    <a:pt x="326" y="7"/>
                    <a:pt x="326" y="7"/>
                    <a:pt x="326" y="7"/>
                  </a:cubicBezTo>
                  <a:cubicBezTo>
                    <a:pt x="326" y="5"/>
                    <a:pt x="326" y="5"/>
                    <a:pt x="326" y="5"/>
                  </a:cubicBezTo>
                  <a:moveTo>
                    <a:pt x="393" y="1"/>
                  </a:moveTo>
                  <a:cubicBezTo>
                    <a:pt x="393" y="1"/>
                    <a:pt x="393" y="1"/>
                    <a:pt x="393" y="1"/>
                  </a:cubicBezTo>
                  <a:cubicBezTo>
                    <a:pt x="379" y="2"/>
                    <a:pt x="379" y="2"/>
                    <a:pt x="379" y="2"/>
                  </a:cubicBezTo>
                  <a:cubicBezTo>
                    <a:pt x="377" y="2"/>
                    <a:pt x="377" y="2"/>
                    <a:pt x="377" y="2"/>
                  </a:cubicBezTo>
                  <a:cubicBezTo>
                    <a:pt x="328" y="5"/>
                    <a:pt x="328" y="5"/>
                    <a:pt x="328" y="5"/>
                  </a:cubicBezTo>
                  <a:cubicBezTo>
                    <a:pt x="328" y="7"/>
                    <a:pt x="328" y="7"/>
                    <a:pt x="328" y="7"/>
                  </a:cubicBezTo>
                  <a:cubicBezTo>
                    <a:pt x="375" y="4"/>
                    <a:pt x="375" y="4"/>
                    <a:pt x="375" y="4"/>
                  </a:cubicBezTo>
                  <a:cubicBezTo>
                    <a:pt x="378" y="4"/>
                    <a:pt x="378" y="4"/>
                    <a:pt x="378" y="4"/>
                  </a:cubicBezTo>
                  <a:cubicBezTo>
                    <a:pt x="392" y="3"/>
                    <a:pt x="392" y="3"/>
                    <a:pt x="392" y="3"/>
                  </a:cubicBezTo>
                  <a:cubicBezTo>
                    <a:pt x="394" y="3"/>
                    <a:pt x="394" y="3"/>
                    <a:pt x="394" y="3"/>
                  </a:cubicBezTo>
                  <a:cubicBezTo>
                    <a:pt x="394" y="3"/>
                    <a:pt x="394" y="3"/>
                    <a:pt x="394" y="3"/>
                  </a:cubicBezTo>
                  <a:cubicBezTo>
                    <a:pt x="394" y="2"/>
                    <a:pt x="394" y="2"/>
                    <a:pt x="394" y="2"/>
                  </a:cubicBezTo>
                  <a:cubicBezTo>
                    <a:pt x="393" y="1"/>
                    <a:pt x="393" y="1"/>
                    <a:pt x="393" y="1"/>
                  </a:cubicBezTo>
                  <a:moveTo>
                    <a:pt x="414" y="0"/>
                  </a:moveTo>
                  <a:cubicBezTo>
                    <a:pt x="414" y="0"/>
                    <a:pt x="414" y="0"/>
                    <a:pt x="414" y="0"/>
                  </a:cubicBezTo>
                  <a:cubicBezTo>
                    <a:pt x="395" y="1"/>
                    <a:pt x="395" y="1"/>
                    <a:pt x="395" y="1"/>
                  </a:cubicBezTo>
                  <a:cubicBezTo>
                    <a:pt x="396" y="3"/>
                    <a:pt x="396" y="3"/>
                    <a:pt x="396" y="3"/>
                  </a:cubicBezTo>
                  <a:cubicBezTo>
                    <a:pt x="414" y="2"/>
                    <a:pt x="414" y="2"/>
                    <a:pt x="414" y="2"/>
                  </a:cubicBezTo>
                  <a:cubicBezTo>
                    <a:pt x="422" y="7"/>
                    <a:pt x="422" y="7"/>
                    <a:pt x="422" y="7"/>
                  </a:cubicBezTo>
                  <a:cubicBezTo>
                    <a:pt x="425" y="7"/>
                    <a:pt x="425" y="7"/>
                    <a:pt x="425" y="7"/>
                  </a:cubicBezTo>
                  <a:cubicBezTo>
                    <a:pt x="415" y="0"/>
                    <a:pt x="415" y="0"/>
                    <a:pt x="415" y="0"/>
                  </a:cubicBezTo>
                  <a:cubicBezTo>
                    <a:pt x="414" y="0"/>
                    <a:pt x="414" y="0"/>
                    <a:pt x="414"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41" name="Freeform 21"/>
            <p:cNvSpPr>
              <a:spLocks noEditPoints="1"/>
            </p:cNvSpPr>
            <p:nvPr/>
          </p:nvSpPr>
          <p:spPr bwMode="auto">
            <a:xfrm>
              <a:off x="8865750" y="3160102"/>
              <a:ext cx="1486721" cy="427752"/>
            </a:xfrm>
            <a:custGeom>
              <a:avLst/>
              <a:gdLst>
                <a:gd name="T0" fmla="*/ 800 w 831"/>
                <a:gd name="T1" fmla="*/ 251 h 263"/>
                <a:gd name="T2" fmla="*/ 770 w 831"/>
                <a:gd name="T3" fmla="*/ 249 h 263"/>
                <a:gd name="T4" fmla="*/ 710 w 831"/>
                <a:gd name="T5" fmla="*/ 237 h 263"/>
                <a:gd name="T6" fmla="*/ 713 w 831"/>
                <a:gd name="T7" fmla="*/ 235 h 263"/>
                <a:gd name="T8" fmla="*/ 805 w 831"/>
                <a:gd name="T9" fmla="*/ 251 h 263"/>
                <a:gd name="T10" fmla="*/ 826 w 831"/>
                <a:gd name="T11" fmla="*/ 254 h 263"/>
                <a:gd name="T12" fmla="*/ 708 w 831"/>
                <a:gd name="T13" fmla="*/ 237 h 263"/>
                <a:gd name="T14" fmla="*/ 649 w 831"/>
                <a:gd name="T15" fmla="*/ 225 h 263"/>
                <a:gd name="T16" fmla="*/ 639 w 831"/>
                <a:gd name="T17" fmla="*/ 218 h 263"/>
                <a:gd name="T18" fmla="*/ 639 w 831"/>
                <a:gd name="T19" fmla="*/ 218 h 263"/>
                <a:gd name="T20" fmla="*/ 810 w 831"/>
                <a:gd name="T21" fmla="*/ 230 h 263"/>
                <a:gd name="T22" fmla="*/ 628 w 831"/>
                <a:gd name="T23" fmla="*/ 221 h 263"/>
                <a:gd name="T24" fmla="*/ 632 w 831"/>
                <a:gd name="T25" fmla="*/ 218 h 263"/>
                <a:gd name="T26" fmla="*/ 803 w 831"/>
                <a:gd name="T27" fmla="*/ 213 h 263"/>
                <a:gd name="T28" fmla="*/ 552 w 831"/>
                <a:gd name="T29" fmla="*/ 206 h 263"/>
                <a:gd name="T30" fmla="*/ 571 w 831"/>
                <a:gd name="T31" fmla="*/ 206 h 263"/>
                <a:gd name="T32" fmla="*/ 507 w 831"/>
                <a:gd name="T33" fmla="*/ 197 h 263"/>
                <a:gd name="T34" fmla="*/ 403 w 831"/>
                <a:gd name="T35" fmla="*/ 171 h 263"/>
                <a:gd name="T36" fmla="*/ 417 w 831"/>
                <a:gd name="T37" fmla="*/ 178 h 263"/>
                <a:gd name="T38" fmla="*/ 438 w 831"/>
                <a:gd name="T39" fmla="*/ 183 h 263"/>
                <a:gd name="T40" fmla="*/ 436 w 831"/>
                <a:gd name="T41" fmla="*/ 178 h 263"/>
                <a:gd name="T42" fmla="*/ 403 w 831"/>
                <a:gd name="T43" fmla="*/ 171 h 263"/>
                <a:gd name="T44" fmla="*/ 396 w 831"/>
                <a:gd name="T45" fmla="*/ 175 h 263"/>
                <a:gd name="T46" fmla="*/ 367 w 831"/>
                <a:gd name="T47" fmla="*/ 168 h 263"/>
                <a:gd name="T48" fmla="*/ 344 w 831"/>
                <a:gd name="T49" fmla="*/ 159 h 263"/>
                <a:gd name="T50" fmla="*/ 344 w 831"/>
                <a:gd name="T51" fmla="*/ 159 h 263"/>
                <a:gd name="T52" fmla="*/ 154 w 831"/>
                <a:gd name="T53" fmla="*/ 126 h 263"/>
                <a:gd name="T54" fmla="*/ 258 w 831"/>
                <a:gd name="T55" fmla="*/ 147 h 263"/>
                <a:gd name="T56" fmla="*/ 258 w 831"/>
                <a:gd name="T57" fmla="*/ 142 h 263"/>
                <a:gd name="T58" fmla="*/ 152 w 831"/>
                <a:gd name="T59" fmla="*/ 121 h 263"/>
                <a:gd name="T60" fmla="*/ 739 w 831"/>
                <a:gd name="T61" fmla="*/ 119 h 263"/>
                <a:gd name="T62" fmla="*/ 746 w 831"/>
                <a:gd name="T63" fmla="*/ 121 h 263"/>
                <a:gd name="T64" fmla="*/ 52 w 831"/>
                <a:gd name="T65" fmla="*/ 104 h 263"/>
                <a:gd name="T66" fmla="*/ 128 w 831"/>
                <a:gd name="T67" fmla="*/ 116 h 263"/>
                <a:gd name="T68" fmla="*/ 33 w 831"/>
                <a:gd name="T69" fmla="*/ 97 h 263"/>
                <a:gd name="T70" fmla="*/ 33 w 831"/>
                <a:gd name="T71" fmla="*/ 97 h 263"/>
                <a:gd name="T72" fmla="*/ 736 w 831"/>
                <a:gd name="T73" fmla="*/ 104 h 263"/>
                <a:gd name="T74" fmla="*/ 0 w 831"/>
                <a:gd name="T75" fmla="*/ 95 h 263"/>
                <a:gd name="T76" fmla="*/ 24 w 831"/>
                <a:gd name="T77" fmla="*/ 95 h 263"/>
                <a:gd name="T78" fmla="*/ 55 w 831"/>
                <a:gd name="T79" fmla="*/ 90 h 263"/>
                <a:gd name="T80" fmla="*/ 97 w 831"/>
                <a:gd name="T81" fmla="*/ 81 h 263"/>
                <a:gd name="T82" fmla="*/ 102 w 831"/>
                <a:gd name="T83" fmla="*/ 85 h 263"/>
                <a:gd name="T84" fmla="*/ 710 w 831"/>
                <a:gd name="T85" fmla="*/ 69 h 263"/>
                <a:gd name="T86" fmla="*/ 275 w 831"/>
                <a:gd name="T87" fmla="*/ 57 h 263"/>
                <a:gd name="T88" fmla="*/ 197 w 831"/>
                <a:gd name="T89" fmla="*/ 66 h 263"/>
                <a:gd name="T90" fmla="*/ 121 w 831"/>
                <a:gd name="T91" fmla="*/ 81 h 263"/>
                <a:gd name="T92" fmla="*/ 199 w 831"/>
                <a:gd name="T93" fmla="*/ 71 h 263"/>
                <a:gd name="T94" fmla="*/ 275 w 831"/>
                <a:gd name="T95" fmla="*/ 57 h 263"/>
                <a:gd name="T96" fmla="*/ 329 w 831"/>
                <a:gd name="T97" fmla="*/ 47 h 263"/>
                <a:gd name="T98" fmla="*/ 341 w 831"/>
                <a:gd name="T99" fmla="*/ 52 h 263"/>
                <a:gd name="T100" fmla="*/ 687 w 831"/>
                <a:gd name="T101" fmla="*/ 26 h 263"/>
                <a:gd name="T102" fmla="*/ 687 w 831"/>
                <a:gd name="T103" fmla="*/ 26 h 263"/>
                <a:gd name="T104" fmla="*/ 488 w 831"/>
                <a:gd name="T105" fmla="*/ 26 h 263"/>
                <a:gd name="T106" fmla="*/ 481 w 831"/>
                <a:gd name="T107" fmla="*/ 31 h 263"/>
                <a:gd name="T108" fmla="*/ 545 w 831"/>
                <a:gd name="T109" fmla="*/ 24 h 263"/>
                <a:gd name="T110" fmla="*/ 552 w 831"/>
                <a:gd name="T111" fmla="*/ 21 h 263"/>
                <a:gd name="T112" fmla="*/ 571 w 831"/>
                <a:gd name="T113" fmla="*/ 14 h 263"/>
                <a:gd name="T114" fmla="*/ 620 w 831"/>
                <a:gd name="T115" fmla="*/ 12 h 263"/>
                <a:gd name="T116" fmla="*/ 684 w 831"/>
                <a:gd name="T117" fmla="*/ 19 h 263"/>
                <a:gd name="T118" fmla="*/ 618 w 831"/>
                <a:gd name="T119" fmla="*/ 7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31" h="263">
                  <a:moveTo>
                    <a:pt x="772" y="247"/>
                  </a:moveTo>
                  <a:lnTo>
                    <a:pt x="789" y="254"/>
                  </a:lnTo>
                  <a:lnTo>
                    <a:pt x="800" y="256"/>
                  </a:lnTo>
                  <a:lnTo>
                    <a:pt x="800" y="251"/>
                  </a:lnTo>
                  <a:lnTo>
                    <a:pt x="772" y="247"/>
                  </a:lnTo>
                  <a:close/>
                  <a:moveTo>
                    <a:pt x="753" y="242"/>
                  </a:moveTo>
                  <a:lnTo>
                    <a:pt x="758" y="247"/>
                  </a:lnTo>
                  <a:lnTo>
                    <a:pt x="770" y="249"/>
                  </a:lnTo>
                  <a:lnTo>
                    <a:pt x="755" y="242"/>
                  </a:lnTo>
                  <a:lnTo>
                    <a:pt x="753" y="242"/>
                  </a:lnTo>
                  <a:close/>
                  <a:moveTo>
                    <a:pt x="713" y="235"/>
                  </a:moveTo>
                  <a:lnTo>
                    <a:pt x="710" y="237"/>
                  </a:lnTo>
                  <a:lnTo>
                    <a:pt x="751" y="247"/>
                  </a:lnTo>
                  <a:lnTo>
                    <a:pt x="751" y="244"/>
                  </a:lnTo>
                  <a:lnTo>
                    <a:pt x="746" y="240"/>
                  </a:lnTo>
                  <a:lnTo>
                    <a:pt x="713" y="235"/>
                  </a:lnTo>
                  <a:close/>
                  <a:moveTo>
                    <a:pt x="815" y="232"/>
                  </a:moveTo>
                  <a:lnTo>
                    <a:pt x="812" y="237"/>
                  </a:lnTo>
                  <a:lnTo>
                    <a:pt x="822" y="256"/>
                  </a:lnTo>
                  <a:lnTo>
                    <a:pt x="805" y="251"/>
                  </a:lnTo>
                  <a:lnTo>
                    <a:pt x="803" y="256"/>
                  </a:lnTo>
                  <a:lnTo>
                    <a:pt x="822" y="261"/>
                  </a:lnTo>
                  <a:lnTo>
                    <a:pt x="831" y="263"/>
                  </a:lnTo>
                  <a:lnTo>
                    <a:pt x="826" y="254"/>
                  </a:lnTo>
                  <a:lnTo>
                    <a:pt x="815" y="232"/>
                  </a:lnTo>
                  <a:close/>
                  <a:moveTo>
                    <a:pt x="701" y="232"/>
                  </a:moveTo>
                  <a:lnTo>
                    <a:pt x="689" y="232"/>
                  </a:lnTo>
                  <a:lnTo>
                    <a:pt x="708" y="237"/>
                  </a:lnTo>
                  <a:lnTo>
                    <a:pt x="708" y="232"/>
                  </a:lnTo>
                  <a:lnTo>
                    <a:pt x="701" y="232"/>
                  </a:lnTo>
                  <a:close/>
                  <a:moveTo>
                    <a:pt x="649" y="221"/>
                  </a:moveTo>
                  <a:lnTo>
                    <a:pt x="649" y="225"/>
                  </a:lnTo>
                  <a:lnTo>
                    <a:pt x="677" y="230"/>
                  </a:lnTo>
                  <a:lnTo>
                    <a:pt x="689" y="230"/>
                  </a:lnTo>
                  <a:lnTo>
                    <a:pt x="649" y="221"/>
                  </a:lnTo>
                  <a:close/>
                  <a:moveTo>
                    <a:pt x="639" y="218"/>
                  </a:moveTo>
                  <a:lnTo>
                    <a:pt x="642" y="223"/>
                  </a:lnTo>
                  <a:lnTo>
                    <a:pt x="644" y="225"/>
                  </a:lnTo>
                  <a:lnTo>
                    <a:pt x="644" y="221"/>
                  </a:lnTo>
                  <a:lnTo>
                    <a:pt x="639" y="218"/>
                  </a:lnTo>
                  <a:close/>
                  <a:moveTo>
                    <a:pt x="805" y="218"/>
                  </a:moveTo>
                  <a:lnTo>
                    <a:pt x="800" y="218"/>
                  </a:lnTo>
                  <a:lnTo>
                    <a:pt x="810" y="235"/>
                  </a:lnTo>
                  <a:lnTo>
                    <a:pt x="810" y="230"/>
                  </a:lnTo>
                  <a:lnTo>
                    <a:pt x="805" y="218"/>
                  </a:lnTo>
                  <a:close/>
                  <a:moveTo>
                    <a:pt x="620" y="216"/>
                  </a:moveTo>
                  <a:lnTo>
                    <a:pt x="620" y="221"/>
                  </a:lnTo>
                  <a:lnTo>
                    <a:pt x="628" y="221"/>
                  </a:lnTo>
                  <a:lnTo>
                    <a:pt x="632" y="223"/>
                  </a:lnTo>
                  <a:lnTo>
                    <a:pt x="637" y="223"/>
                  </a:lnTo>
                  <a:lnTo>
                    <a:pt x="637" y="218"/>
                  </a:lnTo>
                  <a:lnTo>
                    <a:pt x="632" y="218"/>
                  </a:lnTo>
                  <a:lnTo>
                    <a:pt x="620" y="216"/>
                  </a:lnTo>
                  <a:close/>
                  <a:moveTo>
                    <a:pt x="796" y="211"/>
                  </a:moveTo>
                  <a:lnTo>
                    <a:pt x="798" y="213"/>
                  </a:lnTo>
                  <a:lnTo>
                    <a:pt x="803" y="213"/>
                  </a:lnTo>
                  <a:lnTo>
                    <a:pt x="800" y="211"/>
                  </a:lnTo>
                  <a:lnTo>
                    <a:pt x="796" y="211"/>
                  </a:lnTo>
                  <a:close/>
                  <a:moveTo>
                    <a:pt x="557" y="202"/>
                  </a:moveTo>
                  <a:lnTo>
                    <a:pt x="552" y="206"/>
                  </a:lnTo>
                  <a:lnTo>
                    <a:pt x="580" y="211"/>
                  </a:lnTo>
                  <a:lnTo>
                    <a:pt x="616" y="218"/>
                  </a:lnTo>
                  <a:lnTo>
                    <a:pt x="616" y="213"/>
                  </a:lnTo>
                  <a:lnTo>
                    <a:pt x="571" y="206"/>
                  </a:lnTo>
                  <a:lnTo>
                    <a:pt x="559" y="204"/>
                  </a:lnTo>
                  <a:lnTo>
                    <a:pt x="557" y="202"/>
                  </a:lnTo>
                  <a:close/>
                  <a:moveTo>
                    <a:pt x="512" y="194"/>
                  </a:moveTo>
                  <a:lnTo>
                    <a:pt x="507" y="197"/>
                  </a:lnTo>
                  <a:lnTo>
                    <a:pt x="545" y="204"/>
                  </a:lnTo>
                  <a:lnTo>
                    <a:pt x="549" y="202"/>
                  </a:lnTo>
                  <a:lnTo>
                    <a:pt x="512" y="194"/>
                  </a:lnTo>
                  <a:close/>
                  <a:moveTo>
                    <a:pt x="403" y="171"/>
                  </a:moveTo>
                  <a:lnTo>
                    <a:pt x="400" y="175"/>
                  </a:lnTo>
                  <a:lnTo>
                    <a:pt x="410" y="178"/>
                  </a:lnTo>
                  <a:lnTo>
                    <a:pt x="412" y="178"/>
                  </a:lnTo>
                  <a:lnTo>
                    <a:pt x="417" y="178"/>
                  </a:lnTo>
                  <a:lnTo>
                    <a:pt x="419" y="180"/>
                  </a:lnTo>
                  <a:lnTo>
                    <a:pt x="424" y="180"/>
                  </a:lnTo>
                  <a:lnTo>
                    <a:pt x="433" y="183"/>
                  </a:lnTo>
                  <a:lnTo>
                    <a:pt x="438" y="183"/>
                  </a:lnTo>
                  <a:lnTo>
                    <a:pt x="500" y="194"/>
                  </a:lnTo>
                  <a:lnTo>
                    <a:pt x="507" y="192"/>
                  </a:lnTo>
                  <a:lnTo>
                    <a:pt x="441" y="180"/>
                  </a:lnTo>
                  <a:lnTo>
                    <a:pt x="436" y="178"/>
                  </a:lnTo>
                  <a:lnTo>
                    <a:pt x="426" y="175"/>
                  </a:lnTo>
                  <a:lnTo>
                    <a:pt x="426" y="175"/>
                  </a:lnTo>
                  <a:lnTo>
                    <a:pt x="410" y="173"/>
                  </a:lnTo>
                  <a:lnTo>
                    <a:pt x="403" y="171"/>
                  </a:lnTo>
                  <a:close/>
                  <a:moveTo>
                    <a:pt x="381" y="166"/>
                  </a:moveTo>
                  <a:lnTo>
                    <a:pt x="377" y="171"/>
                  </a:lnTo>
                  <a:lnTo>
                    <a:pt x="391" y="173"/>
                  </a:lnTo>
                  <a:lnTo>
                    <a:pt x="396" y="175"/>
                  </a:lnTo>
                  <a:lnTo>
                    <a:pt x="398" y="171"/>
                  </a:lnTo>
                  <a:lnTo>
                    <a:pt x="381" y="166"/>
                  </a:lnTo>
                  <a:close/>
                  <a:moveTo>
                    <a:pt x="372" y="166"/>
                  </a:moveTo>
                  <a:lnTo>
                    <a:pt x="367" y="168"/>
                  </a:lnTo>
                  <a:lnTo>
                    <a:pt x="372" y="168"/>
                  </a:lnTo>
                  <a:lnTo>
                    <a:pt x="377" y="166"/>
                  </a:lnTo>
                  <a:lnTo>
                    <a:pt x="372" y="166"/>
                  </a:lnTo>
                  <a:close/>
                  <a:moveTo>
                    <a:pt x="344" y="159"/>
                  </a:moveTo>
                  <a:lnTo>
                    <a:pt x="346" y="164"/>
                  </a:lnTo>
                  <a:lnTo>
                    <a:pt x="362" y="168"/>
                  </a:lnTo>
                  <a:lnTo>
                    <a:pt x="367" y="164"/>
                  </a:lnTo>
                  <a:lnTo>
                    <a:pt x="344" y="159"/>
                  </a:lnTo>
                  <a:close/>
                  <a:moveTo>
                    <a:pt x="138" y="119"/>
                  </a:moveTo>
                  <a:lnTo>
                    <a:pt x="138" y="121"/>
                  </a:lnTo>
                  <a:lnTo>
                    <a:pt x="149" y="123"/>
                  </a:lnTo>
                  <a:lnTo>
                    <a:pt x="154" y="126"/>
                  </a:lnTo>
                  <a:lnTo>
                    <a:pt x="209" y="135"/>
                  </a:lnTo>
                  <a:lnTo>
                    <a:pt x="211" y="138"/>
                  </a:lnTo>
                  <a:lnTo>
                    <a:pt x="251" y="145"/>
                  </a:lnTo>
                  <a:lnTo>
                    <a:pt x="258" y="147"/>
                  </a:lnTo>
                  <a:lnTo>
                    <a:pt x="341" y="164"/>
                  </a:lnTo>
                  <a:lnTo>
                    <a:pt x="336" y="159"/>
                  </a:lnTo>
                  <a:lnTo>
                    <a:pt x="265" y="145"/>
                  </a:lnTo>
                  <a:lnTo>
                    <a:pt x="258" y="142"/>
                  </a:lnTo>
                  <a:lnTo>
                    <a:pt x="213" y="133"/>
                  </a:lnTo>
                  <a:lnTo>
                    <a:pt x="209" y="133"/>
                  </a:lnTo>
                  <a:lnTo>
                    <a:pt x="157" y="121"/>
                  </a:lnTo>
                  <a:lnTo>
                    <a:pt x="152" y="121"/>
                  </a:lnTo>
                  <a:lnTo>
                    <a:pt x="138" y="119"/>
                  </a:lnTo>
                  <a:close/>
                  <a:moveTo>
                    <a:pt x="739" y="111"/>
                  </a:moveTo>
                  <a:lnTo>
                    <a:pt x="739" y="116"/>
                  </a:lnTo>
                  <a:lnTo>
                    <a:pt x="739" y="119"/>
                  </a:lnTo>
                  <a:lnTo>
                    <a:pt x="741" y="123"/>
                  </a:lnTo>
                  <a:lnTo>
                    <a:pt x="791" y="206"/>
                  </a:lnTo>
                  <a:lnTo>
                    <a:pt x="798" y="206"/>
                  </a:lnTo>
                  <a:lnTo>
                    <a:pt x="746" y="121"/>
                  </a:lnTo>
                  <a:lnTo>
                    <a:pt x="744" y="116"/>
                  </a:lnTo>
                  <a:lnTo>
                    <a:pt x="739" y="111"/>
                  </a:lnTo>
                  <a:close/>
                  <a:moveTo>
                    <a:pt x="55" y="102"/>
                  </a:moveTo>
                  <a:lnTo>
                    <a:pt x="52" y="104"/>
                  </a:lnTo>
                  <a:lnTo>
                    <a:pt x="100" y="114"/>
                  </a:lnTo>
                  <a:lnTo>
                    <a:pt x="102" y="116"/>
                  </a:lnTo>
                  <a:lnTo>
                    <a:pt x="130" y="121"/>
                  </a:lnTo>
                  <a:lnTo>
                    <a:pt x="128" y="116"/>
                  </a:lnTo>
                  <a:lnTo>
                    <a:pt x="102" y="111"/>
                  </a:lnTo>
                  <a:lnTo>
                    <a:pt x="100" y="109"/>
                  </a:lnTo>
                  <a:lnTo>
                    <a:pt x="55" y="102"/>
                  </a:lnTo>
                  <a:close/>
                  <a:moveTo>
                    <a:pt x="33" y="97"/>
                  </a:moveTo>
                  <a:lnTo>
                    <a:pt x="38" y="102"/>
                  </a:lnTo>
                  <a:lnTo>
                    <a:pt x="50" y="104"/>
                  </a:lnTo>
                  <a:lnTo>
                    <a:pt x="50" y="100"/>
                  </a:lnTo>
                  <a:lnTo>
                    <a:pt x="33" y="97"/>
                  </a:lnTo>
                  <a:close/>
                  <a:moveTo>
                    <a:pt x="729" y="95"/>
                  </a:moveTo>
                  <a:lnTo>
                    <a:pt x="725" y="97"/>
                  </a:lnTo>
                  <a:lnTo>
                    <a:pt x="734" y="111"/>
                  </a:lnTo>
                  <a:lnTo>
                    <a:pt x="736" y="104"/>
                  </a:lnTo>
                  <a:lnTo>
                    <a:pt x="729" y="95"/>
                  </a:lnTo>
                  <a:close/>
                  <a:moveTo>
                    <a:pt x="55" y="88"/>
                  </a:moveTo>
                  <a:lnTo>
                    <a:pt x="24" y="90"/>
                  </a:lnTo>
                  <a:lnTo>
                    <a:pt x="0" y="95"/>
                  </a:lnTo>
                  <a:lnTo>
                    <a:pt x="24" y="100"/>
                  </a:lnTo>
                  <a:lnTo>
                    <a:pt x="31" y="100"/>
                  </a:lnTo>
                  <a:lnTo>
                    <a:pt x="31" y="97"/>
                  </a:lnTo>
                  <a:lnTo>
                    <a:pt x="24" y="95"/>
                  </a:lnTo>
                  <a:lnTo>
                    <a:pt x="31" y="95"/>
                  </a:lnTo>
                  <a:lnTo>
                    <a:pt x="31" y="92"/>
                  </a:lnTo>
                  <a:lnTo>
                    <a:pt x="31" y="95"/>
                  </a:lnTo>
                  <a:lnTo>
                    <a:pt x="55" y="90"/>
                  </a:lnTo>
                  <a:lnTo>
                    <a:pt x="55" y="88"/>
                  </a:lnTo>
                  <a:close/>
                  <a:moveTo>
                    <a:pt x="114" y="78"/>
                  </a:moveTo>
                  <a:lnTo>
                    <a:pt x="102" y="81"/>
                  </a:lnTo>
                  <a:lnTo>
                    <a:pt x="97" y="81"/>
                  </a:lnTo>
                  <a:lnTo>
                    <a:pt x="59" y="85"/>
                  </a:lnTo>
                  <a:lnTo>
                    <a:pt x="59" y="90"/>
                  </a:lnTo>
                  <a:lnTo>
                    <a:pt x="97" y="85"/>
                  </a:lnTo>
                  <a:lnTo>
                    <a:pt x="102" y="85"/>
                  </a:lnTo>
                  <a:lnTo>
                    <a:pt x="116" y="83"/>
                  </a:lnTo>
                  <a:lnTo>
                    <a:pt x="114" y="78"/>
                  </a:lnTo>
                  <a:close/>
                  <a:moveTo>
                    <a:pt x="713" y="66"/>
                  </a:moveTo>
                  <a:lnTo>
                    <a:pt x="710" y="69"/>
                  </a:lnTo>
                  <a:lnTo>
                    <a:pt x="722" y="92"/>
                  </a:lnTo>
                  <a:lnTo>
                    <a:pt x="727" y="90"/>
                  </a:lnTo>
                  <a:lnTo>
                    <a:pt x="713" y="66"/>
                  </a:lnTo>
                  <a:close/>
                  <a:moveTo>
                    <a:pt x="275" y="57"/>
                  </a:moveTo>
                  <a:lnTo>
                    <a:pt x="251" y="59"/>
                  </a:lnTo>
                  <a:lnTo>
                    <a:pt x="246" y="59"/>
                  </a:lnTo>
                  <a:lnTo>
                    <a:pt x="201" y="66"/>
                  </a:lnTo>
                  <a:lnTo>
                    <a:pt x="197" y="66"/>
                  </a:lnTo>
                  <a:lnTo>
                    <a:pt x="159" y="71"/>
                  </a:lnTo>
                  <a:lnTo>
                    <a:pt x="145" y="73"/>
                  </a:lnTo>
                  <a:lnTo>
                    <a:pt x="119" y="78"/>
                  </a:lnTo>
                  <a:lnTo>
                    <a:pt x="121" y="81"/>
                  </a:lnTo>
                  <a:lnTo>
                    <a:pt x="159" y="76"/>
                  </a:lnTo>
                  <a:lnTo>
                    <a:pt x="171" y="76"/>
                  </a:lnTo>
                  <a:lnTo>
                    <a:pt x="192" y="71"/>
                  </a:lnTo>
                  <a:lnTo>
                    <a:pt x="199" y="71"/>
                  </a:lnTo>
                  <a:lnTo>
                    <a:pt x="244" y="64"/>
                  </a:lnTo>
                  <a:lnTo>
                    <a:pt x="249" y="64"/>
                  </a:lnTo>
                  <a:lnTo>
                    <a:pt x="277" y="59"/>
                  </a:lnTo>
                  <a:lnTo>
                    <a:pt x="275" y="57"/>
                  </a:lnTo>
                  <a:close/>
                  <a:moveTo>
                    <a:pt x="445" y="33"/>
                  </a:moveTo>
                  <a:lnTo>
                    <a:pt x="443" y="33"/>
                  </a:lnTo>
                  <a:lnTo>
                    <a:pt x="336" y="47"/>
                  </a:lnTo>
                  <a:lnTo>
                    <a:pt x="329" y="47"/>
                  </a:lnTo>
                  <a:lnTo>
                    <a:pt x="280" y="54"/>
                  </a:lnTo>
                  <a:lnTo>
                    <a:pt x="282" y="59"/>
                  </a:lnTo>
                  <a:lnTo>
                    <a:pt x="334" y="52"/>
                  </a:lnTo>
                  <a:lnTo>
                    <a:pt x="341" y="52"/>
                  </a:lnTo>
                  <a:lnTo>
                    <a:pt x="443" y="38"/>
                  </a:lnTo>
                  <a:lnTo>
                    <a:pt x="443" y="35"/>
                  </a:lnTo>
                  <a:lnTo>
                    <a:pt x="445" y="33"/>
                  </a:lnTo>
                  <a:close/>
                  <a:moveTo>
                    <a:pt x="687" y="26"/>
                  </a:moveTo>
                  <a:lnTo>
                    <a:pt x="687" y="31"/>
                  </a:lnTo>
                  <a:lnTo>
                    <a:pt x="708" y="66"/>
                  </a:lnTo>
                  <a:lnTo>
                    <a:pt x="710" y="64"/>
                  </a:lnTo>
                  <a:lnTo>
                    <a:pt x="687" y="26"/>
                  </a:lnTo>
                  <a:close/>
                  <a:moveTo>
                    <a:pt x="552" y="16"/>
                  </a:moveTo>
                  <a:lnTo>
                    <a:pt x="493" y="26"/>
                  </a:lnTo>
                  <a:lnTo>
                    <a:pt x="488" y="26"/>
                  </a:lnTo>
                  <a:lnTo>
                    <a:pt x="488" y="26"/>
                  </a:lnTo>
                  <a:lnTo>
                    <a:pt x="483" y="26"/>
                  </a:lnTo>
                  <a:lnTo>
                    <a:pt x="450" y="31"/>
                  </a:lnTo>
                  <a:lnTo>
                    <a:pt x="448" y="35"/>
                  </a:lnTo>
                  <a:lnTo>
                    <a:pt x="481" y="31"/>
                  </a:lnTo>
                  <a:lnTo>
                    <a:pt x="486" y="31"/>
                  </a:lnTo>
                  <a:lnTo>
                    <a:pt x="490" y="31"/>
                  </a:lnTo>
                  <a:lnTo>
                    <a:pt x="495" y="28"/>
                  </a:lnTo>
                  <a:lnTo>
                    <a:pt x="545" y="24"/>
                  </a:lnTo>
                  <a:lnTo>
                    <a:pt x="552" y="16"/>
                  </a:lnTo>
                  <a:close/>
                  <a:moveTo>
                    <a:pt x="564" y="16"/>
                  </a:moveTo>
                  <a:lnTo>
                    <a:pt x="559" y="16"/>
                  </a:lnTo>
                  <a:lnTo>
                    <a:pt x="552" y="21"/>
                  </a:lnTo>
                  <a:lnTo>
                    <a:pt x="557" y="21"/>
                  </a:lnTo>
                  <a:lnTo>
                    <a:pt x="564" y="16"/>
                  </a:lnTo>
                  <a:close/>
                  <a:moveTo>
                    <a:pt x="620" y="12"/>
                  </a:moveTo>
                  <a:lnTo>
                    <a:pt x="571" y="14"/>
                  </a:lnTo>
                  <a:lnTo>
                    <a:pt x="566" y="19"/>
                  </a:lnTo>
                  <a:lnTo>
                    <a:pt x="592" y="16"/>
                  </a:lnTo>
                  <a:lnTo>
                    <a:pt x="599" y="14"/>
                  </a:lnTo>
                  <a:lnTo>
                    <a:pt x="620" y="12"/>
                  </a:lnTo>
                  <a:close/>
                  <a:moveTo>
                    <a:pt x="677" y="9"/>
                  </a:moveTo>
                  <a:lnTo>
                    <a:pt x="673" y="9"/>
                  </a:lnTo>
                  <a:lnTo>
                    <a:pt x="682" y="26"/>
                  </a:lnTo>
                  <a:lnTo>
                    <a:pt x="684" y="19"/>
                  </a:lnTo>
                  <a:lnTo>
                    <a:pt x="677" y="9"/>
                  </a:lnTo>
                  <a:close/>
                  <a:moveTo>
                    <a:pt x="673" y="0"/>
                  </a:moveTo>
                  <a:lnTo>
                    <a:pt x="670" y="0"/>
                  </a:lnTo>
                  <a:lnTo>
                    <a:pt x="618" y="7"/>
                  </a:lnTo>
                  <a:lnTo>
                    <a:pt x="675" y="5"/>
                  </a:lnTo>
                  <a:lnTo>
                    <a:pt x="673" y="2"/>
                  </a:lnTo>
                  <a:lnTo>
                    <a:pt x="673"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42" name="Freeform 22"/>
            <p:cNvSpPr>
              <a:spLocks noEditPoints="1"/>
            </p:cNvSpPr>
            <p:nvPr/>
          </p:nvSpPr>
          <p:spPr bwMode="auto">
            <a:xfrm>
              <a:off x="8865750" y="3160102"/>
              <a:ext cx="1486721" cy="427752"/>
            </a:xfrm>
            <a:custGeom>
              <a:avLst/>
              <a:gdLst>
                <a:gd name="T0" fmla="*/ 800 w 831"/>
                <a:gd name="T1" fmla="*/ 251 h 263"/>
                <a:gd name="T2" fmla="*/ 770 w 831"/>
                <a:gd name="T3" fmla="*/ 249 h 263"/>
                <a:gd name="T4" fmla="*/ 710 w 831"/>
                <a:gd name="T5" fmla="*/ 237 h 263"/>
                <a:gd name="T6" fmla="*/ 713 w 831"/>
                <a:gd name="T7" fmla="*/ 235 h 263"/>
                <a:gd name="T8" fmla="*/ 805 w 831"/>
                <a:gd name="T9" fmla="*/ 251 h 263"/>
                <a:gd name="T10" fmla="*/ 826 w 831"/>
                <a:gd name="T11" fmla="*/ 254 h 263"/>
                <a:gd name="T12" fmla="*/ 708 w 831"/>
                <a:gd name="T13" fmla="*/ 237 h 263"/>
                <a:gd name="T14" fmla="*/ 649 w 831"/>
                <a:gd name="T15" fmla="*/ 225 h 263"/>
                <a:gd name="T16" fmla="*/ 639 w 831"/>
                <a:gd name="T17" fmla="*/ 218 h 263"/>
                <a:gd name="T18" fmla="*/ 639 w 831"/>
                <a:gd name="T19" fmla="*/ 218 h 263"/>
                <a:gd name="T20" fmla="*/ 810 w 831"/>
                <a:gd name="T21" fmla="*/ 230 h 263"/>
                <a:gd name="T22" fmla="*/ 628 w 831"/>
                <a:gd name="T23" fmla="*/ 221 h 263"/>
                <a:gd name="T24" fmla="*/ 632 w 831"/>
                <a:gd name="T25" fmla="*/ 218 h 263"/>
                <a:gd name="T26" fmla="*/ 803 w 831"/>
                <a:gd name="T27" fmla="*/ 213 h 263"/>
                <a:gd name="T28" fmla="*/ 552 w 831"/>
                <a:gd name="T29" fmla="*/ 206 h 263"/>
                <a:gd name="T30" fmla="*/ 571 w 831"/>
                <a:gd name="T31" fmla="*/ 206 h 263"/>
                <a:gd name="T32" fmla="*/ 507 w 831"/>
                <a:gd name="T33" fmla="*/ 197 h 263"/>
                <a:gd name="T34" fmla="*/ 403 w 831"/>
                <a:gd name="T35" fmla="*/ 171 h 263"/>
                <a:gd name="T36" fmla="*/ 417 w 831"/>
                <a:gd name="T37" fmla="*/ 178 h 263"/>
                <a:gd name="T38" fmla="*/ 438 w 831"/>
                <a:gd name="T39" fmla="*/ 183 h 263"/>
                <a:gd name="T40" fmla="*/ 436 w 831"/>
                <a:gd name="T41" fmla="*/ 178 h 263"/>
                <a:gd name="T42" fmla="*/ 403 w 831"/>
                <a:gd name="T43" fmla="*/ 171 h 263"/>
                <a:gd name="T44" fmla="*/ 396 w 831"/>
                <a:gd name="T45" fmla="*/ 175 h 263"/>
                <a:gd name="T46" fmla="*/ 367 w 831"/>
                <a:gd name="T47" fmla="*/ 168 h 263"/>
                <a:gd name="T48" fmla="*/ 344 w 831"/>
                <a:gd name="T49" fmla="*/ 159 h 263"/>
                <a:gd name="T50" fmla="*/ 344 w 831"/>
                <a:gd name="T51" fmla="*/ 159 h 263"/>
                <a:gd name="T52" fmla="*/ 154 w 831"/>
                <a:gd name="T53" fmla="*/ 126 h 263"/>
                <a:gd name="T54" fmla="*/ 258 w 831"/>
                <a:gd name="T55" fmla="*/ 147 h 263"/>
                <a:gd name="T56" fmla="*/ 258 w 831"/>
                <a:gd name="T57" fmla="*/ 142 h 263"/>
                <a:gd name="T58" fmla="*/ 152 w 831"/>
                <a:gd name="T59" fmla="*/ 121 h 263"/>
                <a:gd name="T60" fmla="*/ 739 w 831"/>
                <a:gd name="T61" fmla="*/ 119 h 263"/>
                <a:gd name="T62" fmla="*/ 746 w 831"/>
                <a:gd name="T63" fmla="*/ 121 h 263"/>
                <a:gd name="T64" fmla="*/ 52 w 831"/>
                <a:gd name="T65" fmla="*/ 104 h 263"/>
                <a:gd name="T66" fmla="*/ 128 w 831"/>
                <a:gd name="T67" fmla="*/ 116 h 263"/>
                <a:gd name="T68" fmla="*/ 33 w 831"/>
                <a:gd name="T69" fmla="*/ 97 h 263"/>
                <a:gd name="T70" fmla="*/ 33 w 831"/>
                <a:gd name="T71" fmla="*/ 97 h 263"/>
                <a:gd name="T72" fmla="*/ 736 w 831"/>
                <a:gd name="T73" fmla="*/ 104 h 263"/>
                <a:gd name="T74" fmla="*/ 0 w 831"/>
                <a:gd name="T75" fmla="*/ 95 h 263"/>
                <a:gd name="T76" fmla="*/ 24 w 831"/>
                <a:gd name="T77" fmla="*/ 95 h 263"/>
                <a:gd name="T78" fmla="*/ 55 w 831"/>
                <a:gd name="T79" fmla="*/ 90 h 263"/>
                <a:gd name="T80" fmla="*/ 97 w 831"/>
                <a:gd name="T81" fmla="*/ 81 h 263"/>
                <a:gd name="T82" fmla="*/ 102 w 831"/>
                <a:gd name="T83" fmla="*/ 85 h 263"/>
                <a:gd name="T84" fmla="*/ 710 w 831"/>
                <a:gd name="T85" fmla="*/ 69 h 263"/>
                <a:gd name="T86" fmla="*/ 275 w 831"/>
                <a:gd name="T87" fmla="*/ 57 h 263"/>
                <a:gd name="T88" fmla="*/ 197 w 831"/>
                <a:gd name="T89" fmla="*/ 66 h 263"/>
                <a:gd name="T90" fmla="*/ 121 w 831"/>
                <a:gd name="T91" fmla="*/ 81 h 263"/>
                <a:gd name="T92" fmla="*/ 199 w 831"/>
                <a:gd name="T93" fmla="*/ 71 h 263"/>
                <a:gd name="T94" fmla="*/ 275 w 831"/>
                <a:gd name="T95" fmla="*/ 57 h 263"/>
                <a:gd name="T96" fmla="*/ 329 w 831"/>
                <a:gd name="T97" fmla="*/ 47 h 263"/>
                <a:gd name="T98" fmla="*/ 341 w 831"/>
                <a:gd name="T99" fmla="*/ 52 h 263"/>
                <a:gd name="T100" fmla="*/ 687 w 831"/>
                <a:gd name="T101" fmla="*/ 26 h 263"/>
                <a:gd name="T102" fmla="*/ 687 w 831"/>
                <a:gd name="T103" fmla="*/ 26 h 263"/>
                <a:gd name="T104" fmla="*/ 488 w 831"/>
                <a:gd name="T105" fmla="*/ 26 h 263"/>
                <a:gd name="T106" fmla="*/ 481 w 831"/>
                <a:gd name="T107" fmla="*/ 31 h 263"/>
                <a:gd name="T108" fmla="*/ 545 w 831"/>
                <a:gd name="T109" fmla="*/ 24 h 263"/>
                <a:gd name="T110" fmla="*/ 552 w 831"/>
                <a:gd name="T111" fmla="*/ 21 h 263"/>
                <a:gd name="T112" fmla="*/ 571 w 831"/>
                <a:gd name="T113" fmla="*/ 14 h 263"/>
                <a:gd name="T114" fmla="*/ 620 w 831"/>
                <a:gd name="T115" fmla="*/ 12 h 263"/>
                <a:gd name="T116" fmla="*/ 684 w 831"/>
                <a:gd name="T117" fmla="*/ 19 h 263"/>
                <a:gd name="T118" fmla="*/ 618 w 831"/>
                <a:gd name="T119" fmla="*/ 7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31" h="263">
                  <a:moveTo>
                    <a:pt x="772" y="247"/>
                  </a:moveTo>
                  <a:lnTo>
                    <a:pt x="789" y="254"/>
                  </a:lnTo>
                  <a:lnTo>
                    <a:pt x="800" y="256"/>
                  </a:lnTo>
                  <a:lnTo>
                    <a:pt x="800" y="251"/>
                  </a:lnTo>
                  <a:lnTo>
                    <a:pt x="772" y="247"/>
                  </a:lnTo>
                  <a:moveTo>
                    <a:pt x="753" y="242"/>
                  </a:moveTo>
                  <a:lnTo>
                    <a:pt x="758" y="247"/>
                  </a:lnTo>
                  <a:lnTo>
                    <a:pt x="770" y="249"/>
                  </a:lnTo>
                  <a:lnTo>
                    <a:pt x="755" y="242"/>
                  </a:lnTo>
                  <a:lnTo>
                    <a:pt x="753" y="242"/>
                  </a:lnTo>
                  <a:moveTo>
                    <a:pt x="713" y="235"/>
                  </a:moveTo>
                  <a:lnTo>
                    <a:pt x="710" y="237"/>
                  </a:lnTo>
                  <a:lnTo>
                    <a:pt x="751" y="247"/>
                  </a:lnTo>
                  <a:lnTo>
                    <a:pt x="751" y="244"/>
                  </a:lnTo>
                  <a:lnTo>
                    <a:pt x="746" y="240"/>
                  </a:lnTo>
                  <a:lnTo>
                    <a:pt x="713" y="235"/>
                  </a:lnTo>
                  <a:moveTo>
                    <a:pt x="815" y="232"/>
                  </a:moveTo>
                  <a:lnTo>
                    <a:pt x="812" y="237"/>
                  </a:lnTo>
                  <a:lnTo>
                    <a:pt x="822" y="256"/>
                  </a:lnTo>
                  <a:lnTo>
                    <a:pt x="805" y="251"/>
                  </a:lnTo>
                  <a:lnTo>
                    <a:pt x="803" y="256"/>
                  </a:lnTo>
                  <a:lnTo>
                    <a:pt x="822" y="261"/>
                  </a:lnTo>
                  <a:lnTo>
                    <a:pt x="831" y="263"/>
                  </a:lnTo>
                  <a:lnTo>
                    <a:pt x="826" y="254"/>
                  </a:lnTo>
                  <a:lnTo>
                    <a:pt x="815" y="232"/>
                  </a:lnTo>
                  <a:moveTo>
                    <a:pt x="701" y="232"/>
                  </a:moveTo>
                  <a:lnTo>
                    <a:pt x="689" y="232"/>
                  </a:lnTo>
                  <a:lnTo>
                    <a:pt x="708" y="237"/>
                  </a:lnTo>
                  <a:lnTo>
                    <a:pt x="708" y="232"/>
                  </a:lnTo>
                  <a:lnTo>
                    <a:pt x="701" y="232"/>
                  </a:lnTo>
                  <a:moveTo>
                    <a:pt x="649" y="221"/>
                  </a:moveTo>
                  <a:lnTo>
                    <a:pt x="649" y="225"/>
                  </a:lnTo>
                  <a:lnTo>
                    <a:pt x="677" y="230"/>
                  </a:lnTo>
                  <a:lnTo>
                    <a:pt x="689" y="230"/>
                  </a:lnTo>
                  <a:lnTo>
                    <a:pt x="649" y="221"/>
                  </a:lnTo>
                  <a:moveTo>
                    <a:pt x="639" y="218"/>
                  </a:moveTo>
                  <a:lnTo>
                    <a:pt x="642" y="223"/>
                  </a:lnTo>
                  <a:lnTo>
                    <a:pt x="644" y="225"/>
                  </a:lnTo>
                  <a:lnTo>
                    <a:pt x="644" y="221"/>
                  </a:lnTo>
                  <a:lnTo>
                    <a:pt x="639" y="218"/>
                  </a:lnTo>
                  <a:moveTo>
                    <a:pt x="805" y="218"/>
                  </a:moveTo>
                  <a:lnTo>
                    <a:pt x="800" y="218"/>
                  </a:lnTo>
                  <a:lnTo>
                    <a:pt x="810" y="235"/>
                  </a:lnTo>
                  <a:lnTo>
                    <a:pt x="810" y="230"/>
                  </a:lnTo>
                  <a:lnTo>
                    <a:pt x="805" y="218"/>
                  </a:lnTo>
                  <a:moveTo>
                    <a:pt x="620" y="216"/>
                  </a:moveTo>
                  <a:lnTo>
                    <a:pt x="620" y="221"/>
                  </a:lnTo>
                  <a:lnTo>
                    <a:pt x="628" y="221"/>
                  </a:lnTo>
                  <a:lnTo>
                    <a:pt x="632" y="223"/>
                  </a:lnTo>
                  <a:lnTo>
                    <a:pt x="637" y="223"/>
                  </a:lnTo>
                  <a:lnTo>
                    <a:pt x="637" y="218"/>
                  </a:lnTo>
                  <a:lnTo>
                    <a:pt x="632" y="218"/>
                  </a:lnTo>
                  <a:lnTo>
                    <a:pt x="620" y="216"/>
                  </a:lnTo>
                  <a:moveTo>
                    <a:pt x="796" y="211"/>
                  </a:moveTo>
                  <a:lnTo>
                    <a:pt x="798" y="213"/>
                  </a:lnTo>
                  <a:lnTo>
                    <a:pt x="803" y="213"/>
                  </a:lnTo>
                  <a:lnTo>
                    <a:pt x="800" y="211"/>
                  </a:lnTo>
                  <a:lnTo>
                    <a:pt x="796" y="211"/>
                  </a:lnTo>
                  <a:moveTo>
                    <a:pt x="557" y="202"/>
                  </a:moveTo>
                  <a:lnTo>
                    <a:pt x="552" y="206"/>
                  </a:lnTo>
                  <a:lnTo>
                    <a:pt x="580" y="211"/>
                  </a:lnTo>
                  <a:lnTo>
                    <a:pt x="616" y="218"/>
                  </a:lnTo>
                  <a:lnTo>
                    <a:pt x="616" y="213"/>
                  </a:lnTo>
                  <a:lnTo>
                    <a:pt x="571" y="206"/>
                  </a:lnTo>
                  <a:lnTo>
                    <a:pt x="559" y="204"/>
                  </a:lnTo>
                  <a:lnTo>
                    <a:pt x="557" y="202"/>
                  </a:lnTo>
                  <a:moveTo>
                    <a:pt x="512" y="194"/>
                  </a:moveTo>
                  <a:lnTo>
                    <a:pt x="507" y="197"/>
                  </a:lnTo>
                  <a:lnTo>
                    <a:pt x="545" y="204"/>
                  </a:lnTo>
                  <a:lnTo>
                    <a:pt x="549" y="202"/>
                  </a:lnTo>
                  <a:lnTo>
                    <a:pt x="512" y="194"/>
                  </a:lnTo>
                  <a:moveTo>
                    <a:pt x="403" y="171"/>
                  </a:moveTo>
                  <a:lnTo>
                    <a:pt x="400" y="175"/>
                  </a:lnTo>
                  <a:lnTo>
                    <a:pt x="410" y="178"/>
                  </a:lnTo>
                  <a:lnTo>
                    <a:pt x="412" y="178"/>
                  </a:lnTo>
                  <a:lnTo>
                    <a:pt x="417" y="178"/>
                  </a:lnTo>
                  <a:lnTo>
                    <a:pt x="419" y="180"/>
                  </a:lnTo>
                  <a:lnTo>
                    <a:pt x="424" y="180"/>
                  </a:lnTo>
                  <a:lnTo>
                    <a:pt x="433" y="183"/>
                  </a:lnTo>
                  <a:lnTo>
                    <a:pt x="438" y="183"/>
                  </a:lnTo>
                  <a:lnTo>
                    <a:pt x="500" y="194"/>
                  </a:lnTo>
                  <a:lnTo>
                    <a:pt x="507" y="192"/>
                  </a:lnTo>
                  <a:lnTo>
                    <a:pt x="441" y="180"/>
                  </a:lnTo>
                  <a:lnTo>
                    <a:pt x="436" y="178"/>
                  </a:lnTo>
                  <a:lnTo>
                    <a:pt x="426" y="175"/>
                  </a:lnTo>
                  <a:lnTo>
                    <a:pt x="426" y="175"/>
                  </a:lnTo>
                  <a:lnTo>
                    <a:pt x="410" y="173"/>
                  </a:lnTo>
                  <a:lnTo>
                    <a:pt x="403" y="171"/>
                  </a:lnTo>
                  <a:moveTo>
                    <a:pt x="381" y="166"/>
                  </a:moveTo>
                  <a:lnTo>
                    <a:pt x="377" y="171"/>
                  </a:lnTo>
                  <a:lnTo>
                    <a:pt x="391" y="173"/>
                  </a:lnTo>
                  <a:lnTo>
                    <a:pt x="396" y="175"/>
                  </a:lnTo>
                  <a:lnTo>
                    <a:pt x="398" y="171"/>
                  </a:lnTo>
                  <a:lnTo>
                    <a:pt x="381" y="166"/>
                  </a:lnTo>
                  <a:moveTo>
                    <a:pt x="372" y="166"/>
                  </a:moveTo>
                  <a:lnTo>
                    <a:pt x="367" y="168"/>
                  </a:lnTo>
                  <a:lnTo>
                    <a:pt x="372" y="168"/>
                  </a:lnTo>
                  <a:lnTo>
                    <a:pt x="377" y="166"/>
                  </a:lnTo>
                  <a:lnTo>
                    <a:pt x="372" y="166"/>
                  </a:lnTo>
                  <a:moveTo>
                    <a:pt x="344" y="159"/>
                  </a:moveTo>
                  <a:lnTo>
                    <a:pt x="346" y="164"/>
                  </a:lnTo>
                  <a:lnTo>
                    <a:pt x="362" y="168"/>
                  </a:lnTo>
                  <a:lnTo>
                    <a:pt x="367" y="164"/>
                  </a:lnTo>
                  <a:lnTo>
                    <a:pt x="344" y="159"/>
                  </a:lnTo>
                  <a:moveTo>
                    <a:pt x="138" y="119"/>
                  </a:moveTo>
                  <a:lnTo>
                    <a:pt x="138" y="121"/>
                  </a:lnTo>
                  <a:lnTo>
                    <a:pt x="149" y="123"/>
                  </a:lnTo>
                  <a:lnTo>
                    <a:pt x="154" y="126"/>
                  </a:lnTo>
                  <a:lnTo>
                    <a:pt x="209" y="135"/>
                  </a:lnTo>
                  <a:lnTo>
                    <a:pt x="211" y="138"/>
                  </a:lnTo>
                  <a:lnTo>
                    <a:pt x="251" y="145"/>
                  </a:lnTo>
                  <a:lnTo>
                    <a:pt x="258" y="147"/>
                  </a:lnTo>
                  <a:lnTo>
                    <a:pt x="341" y="164"/>
                  </a:lnTo>
                  <a:lnTo>
                    <a:pt x="336" y="159"/>
                  </a:lnTo>
                  <a:lnTo>
                    <a:pt x="265" y="145"/>
                  </a:lnTo>
                  <a:lnTo>
                    <a:pt x="258" y="142"/>
                  </a:lnTo>
                  <a:lnTo>
                    <a:pt x="213" y="133"/>
                  </a:lnTo>
                  <a:lnTo>
                    <a:pt x="209" y="133"/>
                  </a:lnTo>
                  <a:lnTo>
                    <a:pt x="157" y="121"/>
                  </a:lnTo>
                  <a:lnTo>
                    <a:pt x="152" y="121"/>
                  </a:lnTo>
                  <a:lnTo>
                    <a:pt x="138" y="119"/>
                  </a:lnTo>
                  <a:moveTo>
                    <a:pt x="739" y="111"/>
                  </a:moveTo>
                  <a:lnTo>
                    <a:pt x="739" y="116"/>
                  </a:lnTo>
                  <a:lnTo>
                    <a:pt x="739" y="119"/>
                  </a:lnTo>
                  <a:lnTo>
                    <a:pt x="741" y="123"/>
                  </a:lnTo>
                  <a:lnTo>
                    <a:pt x="791" y="206"/>
                  </a:lnTo>
                  <a:lnTo>
                    <a:pt x="798" y="206"/>
                  </a:lnTo>
                  <a:lnTo>
                    <a:pt x="746" y="121"/>
                  </a:lnTo>
                  <a:lnTo>
                    <a:pt x="744" y="116"/>
                  </a:lnTo>
                  <a:lnTo>
                    <a:pt x="739" y="111"/>
                  </a:lnTo>
                  <a:moveTo>
                    <a:pt x="55" y="102"/>
                  </a:moveTo>
                  <a:lnTo>
                    <a:pt x="52" y="104"/>
                  </a:lnTo>
                  <a:lnTo>
                    <a:pt x="100" y="114"/>
                  </a:lnTo>
                  <a:lnTo>
                    <a:pt x="102" y="116"/>
                  </a:lnTo>
                  <a:lnTo>
                    <a:pt x="130" y="121"/>
                  </a:lnTo>
                  <a:lnTo>
                    <a:pt x="128" y="116"/>
                  </a:lnTo>
                  <a:lnTo>
                    <a:pt x="102" y="111"/>
                  </a:lnTo>
                  <a:lnTo>
                    <a:pt x="100" y="109"/>
                  </a:lnTo>
                  <a:lnTo>
                    <a:pt x="55" y="102"/>
                  </a:lnTo>
                  <a:moveTo>
                    <a:pt x="33" y="97"/>
                  </a:moveTo>
                  <a:lnTo>
                    <a:pt x="38" y="102"/>
                  </a:lnTo>
                  <a:lnTo>
                    <a:pt x="50" y="104"/>
                  </a:lnTo>
                  <a:lnTo>
                    <a:pt x="50" y="100"/>
                  </a:lnTo>
                  <a:lnTo>
                    <a:pt x="33" y="97"/>
                  </a:lnTo>
                  <a:moveTo>
                    <a:pt x="729" y="95"/>
                  </a:moveTo>
                  <a:lnTo>
                    <a:pt x="725" y="97"/>
                  </a:lnTo>
                  <a:lnTo>
                    <a:pt x="734" y="111"/>
                  </a:lnTo>
                  <a:lnTo>
                    <a:pt x="736" y="104"/>
                  </a:lnTo>
                  <a:lnTo>
                    <a:pt x="729" y="95"/>
                  </a:lnTo>
                  <a:moveTo>
                    <a:pt x="55" y="88"/>
                  </a:moveTo>
                  <a:lnTo>
                    <a:pt x="24" y="90"/>
                  </a:lnTo>
                  <a:lnTo>
                    <a:pt x="0" y="95"/>
                  </a:lnTo>
                  <a:lnTo>
                    <a:pt x="24" y="100"/>
                  </a:lnTo>
                  <a:lnTo>
                    <a:pt x="31" y="100"/>
                  </a:lnTo>
                  <a:lnTo>
                    <a:pt x="31" y="97"/>
                  </a:lnTo>
                  <a:lnTo>
                    <a:pt x="24" y="95"/>
                  </a:lnTo>
                  <a:lnTo>
                    <a:pt x="31" y="95"/>
                  </a:lnTo>
                  <a:lnTo>
                    <a:pt x="31" y="92"/>
                  </a:lnTo>
                  <a:lnTo>
                    <a:pt x="31" y="95"/>
                  </a:lnTo>
                  <a:lnTo>
                    <a:pt x="55" y="90"/>
                  </a:lnTo>
                  <a:lnTo>
                    <a:pt x="55" y="88"/>
                  </a:lnTo>
                  <a:moveTo>
                    <a:pt x="114" y="78"/>
                  </a:moveTo>
                  <a:lnTo>
                    <a:pt x="102" y="81"/>
                  </a:lnTo>
                  <a:lnTo>
                    <a:pt x="97" y="81"/>
                  </a:lnTo>
                  <a:lnTo>
                    <a:pt x="59" y="85"/>
                  </a:lnTo>
                  <a:lnTo>
                    <a:pt x="59" y="90"/>
                  </a:lnTo>
                  <a:lnTo>
                    <a:pt x="97" y="85"/>
                  </a:lnTo>
                  <a:lnTo>
                    <a:pt x="102" y="85"/>
                  </a:lnTo>
                  <a:lnTo>
                    <a:pt x="116" y="83"/>
                  </a:lnTo>
                  <a:lnTo>
                    <a:pt x="114" y="78"/>
                  </a:lnTo>
                  <a:moveTo>
                    <a:pt x="713" y="66"/>
                  </a:moveTo>
                  <a:lnTo>
                    <a:pt x="710" y="69"/>
                  </a:lnTo>
                  <a:lnTo>
                    <a:pt x="722" y="92"/>
                  </a:lnTo>
                  <a:lnTo>
                    <a:pt x="727" y="90"/>
                  </a:lnTo>
                  <a:lnTo>
                    <a:pt x="713" y="66"/>
                  </a:lnTo>
                  <a:moveTo>
                    <a:pt x="275" y="57"/>
                  </a:moveTo>
                  <a:lnTo>
                    <a:pt x="251" y="59"/>
                  </a:lnTo>
                  <a:lnTo>
                    <a:pt x="246" y="59"/>
                  </a:lnTo>
                  <a:lnTo>
                    <a:pt x="201" y="66"/>
                  </a:lnTo>
                  <a:lnTo>
                    <a:pt x="197" y="66"/>
                  </a:lnTo>
                  <a:lnTo>
                    <a:pt x="159" y="71"/>
                  </a:lnTo>
                  <a:lnTo>
                    <a:pt x="145" y="73"/>
                  </a:lnTo>
                  <a:lnTo>
                    <a:pt x="119" y="78"/>
                  </a:lnTo>
                  <a:lnTo>
                    <a:pt x="121" y="81"/>
                  </a:lnTo>
                  <a:lnTo>
                    <a:pt x="159" y="76"/>
                  </a:lnTo>
                  <a:lnTo>
                    <a:pt x="171" y="76"/>
                  </a:lnTo>
                  <a:lnTo>
                    <a:pt x="192" y="71"/>
                  </a:lnTo>
                  <a:lnTo>
                    <a:pt x="199" y="71"/>
                  </a:lnTo>
                  <a:lnTo>
                    <a:pt x="244" y="64"/>
                  </a:lnTo>
                  <a:lnTo>
                    <a:pt x="249" y="64"/>
                  </a:lnTo>
                  <a:lnTo>
                    <a:pt x="277" y="59"/>
                  </a:lnTo>
                  <a:lnTo>
                    <a:pt x="275" y="57"/>
                  </a:lnTo>
                  <a:moveTo>
                    <a:pt x="445" y="33"/>
                  </a:moveTo>
                  <a:lnTo>
                    <a:pt x="443" y="33"/>
                  </a:lnTo>
                  <a:lnTo>
                    <a:pt x="336" y="47"/>
                  </a:lnTo>
                  <a:lnTo>
                    <a:pt x="329" y="47"/>
                  </a:lnTo>
                  <a:lnTo>
                    <a:pt x="280" y="54"/>
                  </a:lnTo>
                  <a:lnTo>
                    <a:pt x="282" y="59"/>
                  </a:lnTo>
                  <a:lnTo>
                    <a:pt x="334" y="52"/>
                  </a:lnTo>
                  <a:lnTo>
                    <a:pt x="341" y="52"/>
                  </a:lnTo>
                  <a:lnTo>
                    <a:pt x="443" y="38"/>
                  </a:lnTo>
                  <a:lnTo>
                    <a:pt x="443" y="35"/>
                  </a:lnTo>
                  <a:lnTo>
                    <a:pt x="445" y="33"/>
                  </a:lnTo>
                  <a:moveTo>
                    <a:pt x="687" y="26"/>
                  </a:moveTo>
                  <a:lnTo>
                    <a:pt x="687" y="31"/>
                  </a:lnTo>
                  <a:lnTo>
                    <a:pt x="708" y="66"/>
                  </a:lnTo>
                  <a:lnTo>
                    <a:pt x="710" y="64"/>
                  </a:lnTo>
                  <a:lnTo>
                    <a:pt x="687" y="26"/>
                  </a:lnTo>
                  <a:moveTo>
                    <a:pt x="552" y="16"/>
                  </a:moveTo>
                  <a:lnTo>
                    <a:pt x="493" y="26"/>
                  </a:lnTo>
                  <a:lnTo>
                    <a:pt x="488" y="26"/>
                  </a:lnTo>
                  <a:lnTo>
                    <a:pt x="488" y="26"/>
                  </a:lnTo>
                  <a:lnTo>
                    <a:pt x="483" y="26"/>
                  </a:lnTo>
                  <a:lnTo>
                    <a:pt x="450" y="31"/>
                  </a:lnTo>
                  <a:lnTo>
                    <a:pt x="448" y="35"/>
                  </a:lnTo>
                  <a:lnTo>
                    <a:pt x="481" y="31"/>
                  </a:lnTo>
                  <a:lnTo>
                    <a:pt x="486" y="31"/>
                  </a:lnTo>
                  <a:lnTo>
                    <a:pt x="490" y="31"/>
                  </a:lnTo>
                  <a:lnTo>
                    <a:pt x="495" y="28"/>
                  </a:lnTo>
                  <a:lnTo>
                    <a:pt x="545" y="24"/>
                  </a:lnTo>
                  <a:lnTo>
                    <a:pt x="552" y="16"/>
                  </a:lnTo>
                  <a:moveTo>
                    <a:pt x="564" y="16"/>
                  </a:moveTo>
                  <a:lnTo>
                    <a:pt x="559" y="16"/>
                  </a:lnTo>
                  <a:lnTo>
                    <a:pt x="552" y="21"/>
                  </a:lnTo>
                  <a:lnTo>
                    <a:pt x="557" y="21"/>
                  </a:lnTo>
                  <a:lnTo>
                    <a:pt x="564" y="16"/>
                  </a:lnTo>
                  <a:moveTo>
                    <a:pt x="620" y="12"/>
                  </a:moveTo>
                  <a:lnTo>
                    <a:pt x="571" y="14"/>
                  </a:lnTo>
                  <a:lnTo>
                    <a:pt x="566" y="19"/>
                  </a:lnTo>
                  <a:lnTo>
                    <a:pt x="592" y="16"/>
                  </a:lnTo>
                  <a:lnTo>
                    <a:pt x="599" y="14"/>
                  </a:lnTo>
                  <a:lnTo>
                    <a:pt x="620" y="12"/>
                  </a:lnTo>
                  <a:moveTo>
                    <a:pt x="677" y="9"/>
                  </a:moveTo>
                  <a:lnTo>
                    <a:pt x="673" y="9"/>
                  </a:lnTo>
                  <a:lnTo>
                    <a:pt x="682" y="26"/>
                  </a:lnTo>
                  <a:lnTo>
                    <a:pt x="684" y="19"/>
                  </a:lnTo>
                  <a:lnTo>
                    <a:pt x="677" y="9"/>
                  </a:lnTo>
                  <a:moveTo>
                    <a:pt x="673" y="0"/>
                  </a:moveTo>
                  <a:lnTo>
                    <a:pt x="670" y="0"/>
                  </a:lnTo>
                  <a:lnTo>
                    <a:pt x="618" y="7"/>
                  </a:lnTo>
                  <a:lnTo>
                    <a:pt x="675" y="5"/>
                  </a:lnTo>
                  <a:lnTo>
                    <a:pt x="673" y="2"/>
                  </a:lnTo>
                  <a:lnTo>
                    <a:pt x="673"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43" name="Freeform 23"/>
            <p:cNvSpPr>
              <a:spLocks noEditPoints="1"/>
            </p:cNvSpPr>
            <p:nvPr/>
          </p:nvSpPr>
          <p:spPr bwMode="auto">
            <a:xfrm>
              <a:off x="9327331" y="3148718"/>
              <a:ext cx="1136063" cy="481424"/>
            </a:xfrm>
            <a:custGeom>
              <a:avLst/>
              <a:gdLst>
                <a:gd name="T0" fmla="*/ 154 w 635"/>
                <a:gd name="T1" fmla="*/ 280 h 296"/>
                <a:gd name="T2" fmla="*/ 164 w 635"/>
                <a:gd name="T3" fmla="*/ 294 h 296"/>
                <a:gd name="T4" fmla="*/ 204 w 635"/>
                <a:gd name="T5" fmla="*/ 268 h 296"/>
                <a:gd name="T6" fmla="*/ 123 w 635"/>
                <a:gd name="T7" fmla="*/ 237 h 296"/>
                <a:gd name="T8" fmla="*/ 152 w 635"/>
                <a:gd name="T9" fmla="*/ 275 h 296"/>
                <a:gd name="T10" fmla="*/ 100 w 635"/>
                <a:gd name="T11" fmla="*/ 192 h 296"/>
                <a:gd name="T12" fmla="*/ 123 w 635"/>
                <a:gd name="T13" fmla="*/ 228 h 296"/>
                <a:gd name="T14" fmla="*/ 325 w 635"/>
                <a:gd name="T15" fmla="*/ 187 h 296"/>
                <a:gd name="T16" fmla="*/ 287 w 635"/>
                <a:gd name="T17" fmla="*/ 211 h 296"/>
                <a:gd name="T18" fmla="*/ 258 w 635"/>
                <a:gd name="T19" fmla="*/ 235 h 296"/>
                <a:gd name="T20" fmla="*/ 299 w 635"/>
                <a:gd name="T21" fmla="*/ 209 h 296"/>
                <a:gd name="T22" fmla="*/ 97 w 635"/>
                <a:gd name="T23" fmla="*/ 187 h 296"/>
                <a:gd name="T24" fmla="*/ 97 w 635"/>
                <a:gd name="T25" fmla="*/ 187 h 296"/>
                <a:gd name="T26" fmla="*/ 336 w 635"/>
                <a:gd name="T27" fmla="*/ 185 h 296"/>
                <a:gd name="T28" fmla="*/ 353 w 635"/>
                <a:gd name="T29" fmla="*/ 171 h 296"/>
                <a:gd name="T30" fmla="*/ 358 w 635"/>
                <a:gd name="T31" fmla="*/ 173 h 296"/>
                <a:gd name="T32" fmla="*/ 71 w 635"/>
                <a:gd name="T33" fmla="*/ 152 h 296"/>
                <a:gd name="T34" fmla="*/ 90 w 635"/>
                <a:gd name="T35" fmla="*/ 185 h 296"/>
                <a:gd name="T36" fmla="*/ 76 w 635"/>
                <a:gd name="T37" fmla="*/ 152 h 296"/>
                <a:gd name="T38" fmla="*/ 372 w 635"/>
                <a:gd name="T39" fmla="*/ 163 h 296"/>
                <a:gd name="T40" fmla="*/ 469 w 635"/>
                <a:gd name="T41" fmla="*/ 97 h 296"/>
                <a:gd name="T42" fmla="*/ 467 w 635"/>
                <a:gd name="T43" fmla="*/ 104 h 296"/>
                <a:gd name="T44" fmla="*/ 571 w 635"/>
                <a:gd name="T45" fmla="*/ 33 h 296"/>
                <a:gd name="T46" fmla="*/ 521 w 635"/>
                <a:gd name="T47" fmla="*/ 64 h 296"/>
                <a:gd name="T48" fmla="*/ 528 w 635"/>
                <a:gd name="T49" fmla="*/ 66 h 296"/>
                <a:gd name="T50" fmla="*/ 571 w 635"/>
                <a:gd name="T51" fmla="*/ 33 h 296"/>
                <a:gd name="T52" fmla="*/ 7 w 635"/>
                <a:gd name="T53" fmla="*/ 35 h 296"/>
                <a:gd name="T54" fmla="*/ 3 w 635"/>
                <a:gd name="T55" fmla="*/ 40 h 296"/>
                <a:gd name="T56" fmla="*/ 19 w 635"/>
                <a:gd name="T57" fmla="*/ 66 h 296"/>
                <a:gd name="T58" fmla="*/ 57 w 635"/>
                <a:gd name="T59" fmla="*/ 128 h 296"/>
                <a:gd name="T60" fmla="*/ 57 w 635"/>
                <a:gd name="T61" fmla="*/ 121 h 296"/>
                <a:gd name="T62" fmla="*/ 22 w 635"/>
                <a:gd name="T63" fmla="*/ 61 h 296"/>
                <a:gd name="T64" fmla="*/ 187 w 635"/>
                <a:gd name="T65" fmla="*/ 28 h 296"/>
                <a:gd name="T66" fmla="*/ 235 w 635"/>
                <a:gd name="T67" fmla="*/ 21 h 296"/>
                <a:gd name="T68" fmla="*/ 197 w 635"/>
                <a:gd name="T69" fmla="*/ 28 h 296"/>
                <a:gd name="T70" fmla="*/ 232 w 635"/>
                <a:gd name="T71" fmla="*/ 26 h 296"/>
                <a:gd name="T72" fmla="*/ 308 w 635"/>
                <a:gd name="T73" fmla="*/ 19 h 296"/>
                <a:gd name="T74" fmla="*/ 429 w 635"/>
                <a:gd name="T75" fmla="*/ 12 h 296"/>
                <a:gd name="T76" fmla="*/ 341 w 635"/>
                <a:gd name="T77" fmla="*/ 16 h 296"/>
                <a:gd name="T78" fmla="*/ 415 w 635"/>
                <a:gd name="T79" fmla="*/ 16 h 296"/>
                <a:gd name="T80" fmla="*/ 502 w 635"/>
                <a:gd name="T81" fmla="*/ 7 h 296"/>
                <a:gd name="T82" fmla="*/ 433 w 635"/>
                <a:gd name="T83" fmla="*/ 14 h 296"/>
                <a:gd name="T84" fmla="*/ 502 w 635"/>
                <a:gd name="T85" fmla="*/ 7 h 296"/>
                <a:gd name="T86" fmla="*/ 568 w 635"/>
                <a:gd name="T87" fmla="*/ 4 h 296"/>
                <a:gd name="T88" fmla="*/ 507 w 635"/>
                <a:gd name="T89" fmla="*/ 7 h 296"/>
                <a:gd name="T90" fmla="*/ 552 w 635"/>
                <a:gd name="T91" fmla="*/ 7 h 296"/>
                <a:gd name="T92" fmla="*/ 618 w 635"/>
                <a:gd name="T93" fmla="*/ 4 h 296"/>
                <a:gd name="T94" fmla="*/ 618 w 635"/>
                <a:gd name="T95" fmla="*/ 0 h 296"/>
                <a:gd name="T96" fmla="*/ 618 w 635"/>
                <a:gd name="T97" fmla="*/ 4 h 296"/>
                <a:gd name="T98" fmla="*/ 594 w 635"/>
                <a:gd name="T99" fmla="*/ 23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35" h="296">
                  <a:moveTo>
                    <a:pt x="197" y="273"/>
                  </a:moveTo>
                  <a:lnTo>
                    <a:pt x="185" y="275"/>
                  </a:lnTo>
                  <a:lnTo>
                    <a:pt x="161" y="292"/>
                  </a:lnTo>
                  <a:lnTo>
                    <a:pt x="154" y="280"/>
                  </a:lnTo>
                  <a:lnTo>
                    <a:pt x="149" y="280"/>
                  </a:lnTo>
                  <a:lnTo>
                    <a:pt x="157" y="294"/>
                  </a:lnTo>
                  <a:lnTo>
                    <a:pt x="159" y="296"/>
                  </a:lnTo>
                  <a:lnTo>
                    <a:pt x="164" y="294"/>
                  </a:lnTo>
                  <a:lnTo>
                    <a:pt x="197" y="273"/>
                  </a:lnTo>
                  <a:close/>
                  <a:moveTo>
                    <a:pt x="251" y="232"/>
                  </a:moveTo>
                  <a:lnTo>
                    <a:pt x="194" y="270"/>
                  </a:lnTo>
                  <a:lnTo>
                    <a:pt x="204" y="268"/>
                  </a:lnTo>
                  <a:lnTo>
                    <a:pt x="256" y="237"/>
                  </a:lnTo>
                  <a:lnTo>
                    <a:pt x="251" y="232"/>
                  </a:lnTo>
                  <a:close/>
                  <a:moveTo>
                    <a:pt x="126" y="232"/>
                  </a:moveTo>
                  <a:lnTo>
                    <a:pt x="123" y="237"/>
                  </a:lnTo>
                  <a:lnTo>
                    <a:pt x="138" y="261"/>
                  </a:lnTo>
                  <a:lnTo>
                    <a:pt x="140" y="266"/>
                  </a:lnTo>
                  <a:lnTo>
                    <a:pt x="147" y="275"/>
                  </a:lnTo>
                  <a:lnTo>
                    <a:pt x="152" y="275"/>
                  </a:lnTo>
                  <a:lnTo>
                    <a:pt x="142" y="261"/>
                  </a:lnTo>
                  <a:lnTo>
                    <a:pt x="138" y="254"/>
                  </a:lnTo>
                  <a:lnTo>
                    <a:pt x="126" y="232"/>
                  </a:lnTo>
                  <a:close/>
                  <a:moveTo>
                    <a:pt x="100" y="192"/>
                  </a:moveTo>
                  <a:lnTo>
                    <a:pt x="97" y="194"/>
                  </a:lnTo>
                  <a:lnTo>
                    <a:pt x="100" y="199"/>
                  </a:lnTo>
                  <a:lnTo>
                    <a:pt x="121" y="232"/>
                  </a:lnTo>
                  <a:lnTo>
                    <a:pt x="123" y="228"/>
                  </a:lnTo>
                  <a:lnTo>
                    <a:pt x="104" y="199"/>
                  </a:lnTo>
                  <a:lnTo>
                    <a:pt x="102" y="194"/>
                  </a:lnTo>
                  <a:lnTo>
                    <a:pt x="100" y="192"/>
                  </a:lnTo>
                  <a:close/>
                  <a:moveTo>
                    <a:pt x="325" y="187"/>
                  </a:moveTo>
                  <a:lnTo>
                    <a:pt x="299" y="204"/>
                  </a:lnTo>
                  <a:lnTo>
                    <a:pt x="296" y="206"/>
                  </a:lnTo>
                  <a:lnTo>
                    <a:pt x="291" y="209"/>
                  </a:lnTo>
                  <a:lnTo>
                    <a:pt x="287" y="211"/>
                  </a:lnTo>
                  <a:lnTo>
                    <a:pt x="287" y="211"/>
                  </a:lnTo>
                  <a:lnTo>
                    <a:pt x="280" y="216"/>
                  </a:lnTo>
                  <a:lnTo>
                    <a:pt x="256" y="230"/>
                  </a:lnTo>
                  <a:lnTo>
                    <a:pt x="258" y="235"/>
                  </a:lnTo>
                  <a:lnTo>
                    <a:pt x="287" y="216"/>
                  </a:lnTo>
                  <a:lnTo>
                    <a:pt x="294" y="213"/>
                  </a:lnTo>
                  <a:lnTo>
                    <a:pt x="299" y="209"/>
                  </a:lnTo>
                  <a:lnTo>
                    <a:pt x="299" y="209"/>
                  </a:lnTo>
                  <a:lnTo>
                    <a:pt x="303" y="206"/>
                  </a:lnTo>
                  <a:lnTo>
                    <a:pt x="332" y="187"/>
                  </a:lnTo>
                  <a:lnTo>
                    <a:pt x="325" y="187"/>
                  </a:lnTo>
                  <a:close/>
                  <a:moveTo>
                    <a:pt x="97" y="187"/>
                  </a:moveTo>
                  <a:lnTo>
                    <a:pt x="93" y="190"/>
                  </a:lnTo>
                  <a:lnTo>
                    <a:pt x="95" y="192"/>
                  </a:lnTo>
                  <a:lnTo>
                    <a:pt x="97" y="187"/>
                  </a:lnTo>
                  <a:lnTo>
                    <a:pt x="97" y="187"/>
                  </a:lnTo>
                  <a:lnTo>
                    <a:pt x="97" y="187"/>
                  </a:lnTo>
                  <a:close/>
                  <a:moveTo>
                    <a:pt x="341" y="178"/>
                  </a:moveTo>
                  <a:lnTo>
                    <a:pt x="332" y="185"/>
                  </a:lnTo>
                  <a:lnTo>
                    <a:pt x="336" y="185"/>
                  </a:lnTo>
                  <a:lnTo>
                    <a:pt x="344" y="180"/>
                  </a:lnTo>
                  <a:lnTo>
                    <a:pt x="341" y="178"/>
                  </a:lnTo>
                  <a:close/>
                  <a:moveTo>
                    <a:pt x="370" y="161"/>
                  </a:moveTo>
                  <a:lnTo>
                    <a:pt x="353" y="171"/>
                  </a:lnTo>
                  <a:lnTo>
                    <a:pt x="348" y="173"/>
                  </a:lnTo>
                  <a:lnTo>
                    <a:pt x="346" y="175"/>
                  </a:lnTo>
                  <a:lnTo>
                    <a:pt x="346" y="178"/>
                  </a:lnTo>
                  <a:lnTo>
                    <a:pt x="358" y="173"/>
                  </a:lnTo>
                  <a:lnTo>
                    <a:pt x="358" y="171"/>
                  </a:lnTo>
                  <a:lnTo>
                    <a:pt x="370" y="166"/>
                  </a:lnTo>
                  <a:lnTo>
                    <a:pt x="370" y="161"/>
                  </a:lnTo>
                  <a:close/>
                  <a:moveTo>
                    <a:pt x="71" y="152"/>
                  </a:moveTo>
                  <a:lnTo>
                    <a:pt x="78" y="166"/>
                  </a:lnTo>
                  <a:lnTo>
                    <a:pt x="83" y="171"/>
                  </a:lnTo>
                  <a:lnTo>
                    <a:pt x="90" y="182"/>
                  </a:lnTo>
                  <a:lnTo>
                    <a:pt x="90" y="185"/>
                  </a:lnTo>
                  <a:lnTo>
                    <a:pt x="95" y="182"/>
                  </a:lnTo>
                  <a:lnTo>
                    <a:pt x="88" y="171"/>
                  </a:lnTo>
                  <a:lnTo>
                    <a:pt x="86" y="166"/>
                  </a:lnTo>
                  <a:lnTo>
                    <a:pt x="76" y="152"/>
                  </a:lnTo>
                  <a:lnTo>
                    <a:pt x="71" y="152"/>
                  </a:lnTo>
                  <a:close/>
                  <a:moveTo>
                    <a:pt x="405" y="137"/>
                  </a:moveTo>
                  <a:lnTo>
                    <a:pt x="372" y="159"/>
                  </a:lnTo>
                  <a:lnTo>
                    <a:pt x="372" y="163"/>
                  </a:lnTo>
                  <a:lnTo>
                    <a:pt x="403" y="145"/>
                  </a:lnTo>
                  <a:lnTo>
                    <a:pt x="405" y="137"/>
                  </a:lnTo>
                  <a:close/>
                  <a:moveTo>
                    <a:pt x="483" y="88"/>
                  </a:moveTo>
                  <a:lnTo>
                    <a:pt x="469" y="97"/>
                  </a:lnTo>
                  <a:lnTo>
                    <a:pt x="464" y="99"/>
                  </a:lnTo>
                  <a:lnTo>
                    <a:pt x="410" y="135"/>
                  </a:lnTo>
                  <a:lnTo>
                    <a:pt x="407" y="140"/>
                  </a:lnTo>
                  <a:lnTo>
                    <a:pt x="467" y="104"/>
                  </a:lnTo>
                  <a:lnTo>
                    <a:pt x="471" y="102"/>
                  </a:lnTo>
                  <a:lnTo>
                    <a:pt x="483" y="95"/>
                  </a:lnTo>
                  <a:lnTo>
                    <a:pt x="483" y="88"/>
                  </a:lnTo>
                  <a:close/>
                  <a:moveTo>
                    <a:pt x="571" y="33"/>
                  </a:moveTo>
                  <a:lnTo>
                    <a:pt x="540" y="52"/>
                  </a:lnTo>
                  <a:lnTo>
                    <a:pt x="535" y="54"/>
                  </a:lnTo>
                  <a:lnTo>
                    <a:pt x="526" y="61"/>
                  </a:lnTo>
                  <a:lnTo>
                    <a:pt x="521" y="64"/>
                  </a:lnTo>
                  <a:lnTo>
                    <a:pt x="488" y="85"/>
                  </a:lnTo>
                  <a:lnTo>
                    <a:pt x="488" y="90"/>
                  </a:lnTo>
                  <a:lnTo>
                    <a:pt x="523" y="69"/>
                  </a:lnTo>
                  <a:lnTo>
                    <a:pt x="528" y="66"/>
                  </a:lnTo>
                  <a:lnTo>
                    <a:pt x="538" y="59"/>
                  </a:lnTo>
                  <a:lnTo>
                    <a:pt x="542" y="57"/>
                  </a:lnTo>
                  <a:lnTo>
                    <a:pt x="571" y="38"/>
                  </a:lnTo>
                  <a:lnTo>
                    <a:pt x="571" y="33"/>
                  </a:lnTo>
                  <a:close/>
                  <a:moveTo>
                    <a:pt x="192" y="23"/>
                  </a:moveTo>
                  <a:lnTo>
                    <a:pt x="190" y="26"/>
                  </a:lnTo>
                  <a:lnTo>
                    <a:pt x="10" y="35"/>
                  </a:lnTo>
                  <a:lnTo>
                    <a:pt x="7" y="35"/>
                  </a:lnTo>
                  <a:lnTo>
                    <a:pt x="5" y="35"/>
                  </a:lnTo>
                  <a:lnTo>
                    <a:pt x="0" y="35"/>
                  </a:lnTo>
                  <a:lnTo>
                    <a:pt x="3" y="40"/>
                  </a:lnTo>
                  <a:lnTo>
                    <a:pt x="3" y="40"/>
                  </a:lnTo>
                  <a:lnTo>
                    <a:pt x="5" y="42"/>
                  </a:lnTo>
                  <a:lnTo>
                    <a:pt x="5" y="45"/>
                  </a:lnTo>
                  <a:lnTo>
                    <a:pt x="17" y="64"/>
                  </a:lnTo>
                  <a:lnTo>
                    <a:pt x="19" y="66"/>
                  </a:lnTo>
                  <a:lnTo>
                    <a:pt x="45" y="109"/>
                  </a:lnTo>
                  <a:lnTo>
                    <a:pt x="48" y="114"/>
                  </a:lnTo>
                  <a:lnTo>
                    <a:pt x="55" y="123"/>
                  </a:lnTo>
                  <a:lnTo>
                    <a:pt x="57" y="128"/>
                  </a:lnTo>
                  <a:lnTo>
                    <a:pt x="69" y="147"/>
                  </a:lnTo>
                  <a:lnTo>
                    <a:pt x="74" y="147"/>
                  </a:lnTo>
                  <a:lnTo>
                    <a:pt x="59" y="126"/>
                  </a:lnTo>
                  <a:lnTo>
                    <a:pt x="57" y="121"/>
                  </a:lnTo>
                  <a:lnTo>
                    <a:pt x="52" y="114"/>
                  </a:lnTo>
                  <a:lnTo>
                    <a:pt x="50" y="109"/>
                  </a:lnTo>
                  <a:lnTo>
                    <a:pt x="24" y="66"/>
                  </a:lnTo>
                  <a:lnTo>
                    <a:pt x="22" y="61"/>
                  </a:lnTo>
                  <a:lnTo>
                    <a:pt x="10" y="45"/>
                  </a:lnTo>
                  <a:lnTo>
                    <a:pt x="7" y="40"/>
                  </a:lnTo>
                  <a:lnTo>
                    <a:pt x="7" y="40"/>
                  </a:lnTo>
                  <a:lnTo>
                    <a:pt x="187" y="28"/>
                  </a:lnTo>
                  <a:lnTo>
                    <a:pt x="192" y="28"/>
                  </a:lnTo>
                  <a:lnTo>
                    <a:pt x="192" y="23"/>
                  </a:lnTo>
                  <a:close/>
                  <a:moveTo>
                    <a:pt x="301" y="19"/>
                  </a:moveTo>
                  <a:lnTo>
                    <a:pt x="235" y="21"/>
                  </a:lnTo>
                  <a:lnTo>
                    <a:pt x="232" y="23"/>
                  </a:lnTo>
                  <a:lnTo>
                    <a:pt x="228" y="23"/>
                  </a:lnTo>
                  <a:lnTo>
                    <a:pt x="197" y="23"/>
                  </a:lnTo>
                  <a:lnTo>
                    <a:pt x="197" y="28"/>
                  </a:lnTo>
                  <a:lnTo>
                    <a:pt x="228" y="26"/>
                  </a:lnTo>
                  <a:lnTo>
                    <a:pt x="228" y="26"/>
                  </a:lnTo>
                  <a:lnTo>
                    <a:pt x="232" y="26"/>
                  </a:lnTo>
                  <a:lnTo>
                    <a:pt x="232" y="26"/>
                  </a:lnTo>
                  <a:lnTo>
                    <a:pt x="294" y="23"/>
                  </a:lnTo>
                  <a:lnTo>
                    <a:pt x="301" y="19"/>
                  </a:lnTo>
                  <a:close/>
                  <a:moveTo>
                    <a:pt x="313" y="19"/>
                  </a:moveTo>
                  <a:lnTo>
                    <a:pt x="308" y="19"/>
                  </a:lnTo>
                  <a:lnTo>
                    <a:pt x="301" y="23"/>
                  </a:lnTo>
                  <a:lnTo>
                    <a:pt x="306" y="21"/>
                  </a:lnTo>
                  <a:lnTo>
                    <a:pt x="313" y="19"/>
                  </a:lnTo>
                  <a:close/>
                  <a:moveTo>
                    <a:pt x="429" y="12"/>
                  </a:moveTo>
                  <a:lnTo>
                    <a:pt x="417" y="12"/>
                  </a:lnTo>
                  <a:lnTo>
                    <a:pt x="360" y="14"/>
                  </a:lnTo>
                  <a:lnTo>
                    <a:pt x="348" y="16"/>
                  </a:lnTo>
                  <a:lnTo>
                    <a:pt x="341" y="16"/>
                  </a:lnTo>
                  <a:lnTo>
                    <a:pt x="320" y="16"/>
                  </a:lnTo>
                  <a:lnTo>
                    <a:pt x="313" y="21"/>
                  </a:lnTo>
                  <a:lnTo>
                    <a:pt x="362" y="19"/>
                  </a:lnTo>
                  <a:lnTo>
                    <a:pt x="415" y="16"/>
                  </a:lnTo>
                  <a:lnTo>
                    <a:pt x="419" y="16"/>
                  </a:lnTo>
                  <a:lnTo>
                    <a:pt x="429" y="16"/>
                  </a:lnTo>
                  <a:lnTo>
                    <a:pt x="429" y="12"/>
                  </a:lnTo>
                  <a:close/>
                  <a:moveTo>
                    <a:pt x="502" y="7"/>
                  </a:moveTo>
                  <a:lnTo>
                    <a:pt x="493" y="7"/>
                  </a:lnTo>
                  <a:lnTo>
                    <a:pt x="488" y="7"/>
                  </a:lnTo>
                  <a:lnTo>
                    <a:pt x="433" y="12"/>
                  </a:lnTo>
                  <a:lnTo>
                    <a:pt x="433" y="14"/>
                  </a:lnTo>
                  <a:lnTo>
                    <a:pt x="490" y="12"/>
                  </a:lnTo>
                  <a:lnTo>
                    <a:pt x="495" y="12"/>
                  </a:lnTo>
                  <a:lnTo>
                    <a:pt x="500" y="12"/>
                  </a:lnTo>
                  <a:lnTo>
                    <a:pt x="502" y="7"/>
                  </a:lnTo>
                  <a:close/>
                  <a:moveTo>
                    <a:pt x="568" y="4"/>
                  </a:moveTo>
                  <a:lnTo>
                    <a:pt x="561" y="7"/>
                  </a:lnTo>
                  <a:lnTo>
                    <a:pt x="568" y="7"/>
                  </a:lnTo>
                  <a:lnTo>
                    <a:pt x="568" y="4"/>
                  </a:lnTo>
                  <a:close/>
                  <a:moveTo>
                    <a:pt x="561" y="2"/>
                  </a:moveTo>
                  <a:lnTo>
                    <a:pt x="512" y="7"/>
                  </a:lnTo>
                  <a:lnTo>
                    <a:pt x="507" y="7"/>
                  </a:lnTo>
                  <a:lnTo>
                    <a:pt x="507" y="7"/>
                  </a:lnTo>
                  <a:lnTo>
                    <a:pt x="504" y="12"/>
                  </a:lnTo>
                  <a:lnTo>
                    <a:pt x="509" y="12"/>
                  </a:lnTo>
                  <a:lnTo>
                    <a:pt x="514" y="9"/>
                  </a:lnTo>
                  <a:lnTo>
                    <a:pt x="552" y="7"/>
                  </a:lnTo>
                  <a:lnTo>
                    <a:pt x="561" y="2"/>
                  </a:lnTo>
                  <a:close/>
                  <a:moveTo>
                    <a:pt x="618" y="4"/>
                  </a:moveTo>
                  <a:lnTo>
                    <a:pt x="618" y="4"/>
                  </a:lnTo>
                  <a:lnTo>
                    <a:pt x="618" y="4"/>
                  </a:lnTo>
                  <a:close/>
                  <a:moveTo>
                    <a:pt x="635" y="0"/>
                  </a:moveTo>
                  <a:lnTo>
                    <a:pt x="628" y="0"/>
                  </a:lnTo>
                  <a:lnTo>
                    <a:pt x="620" y="0"/>
                  </a:lnTo>
                  <a:lnTo>
                    <a:pt x="618" y="0"/>
                  </a:lnTo>
                  <a:lnTo>
                    <a:pt x="573" y="2"/>
                  </a:lnTo>
                  <a:lnTo>
                    <a:pt x="573" y="7"/>
                  </a:lnTo>
                  <a:lnTo>
                    <a:pt x="616" y="4"/>
                  </a:lnTo>
                  <a:lnTo>
                    <a:pt x="618" y="4"/>
                  </a:lnTo>
                  <a:lnTo>
                    <a:pt x="613" y="7"/>
                  </a:lnTo>
                  <a:lnTo>
                    <a:pt x="575" y="31"/>
                  </a:lnTo>
                  <a:lnTo>
                    <a:pt x="575" y="35"/>
                  </a:lnTo>
                  <a:lnTo>
                    <a:pt x="594" y="23"/>
                  </a:lnTo>
                  <a:lnTo>
                    <a:pt x="616" y="9"/>
                  </a:lnTo>
                  <a:lnTo>
                    <a:pt x="620" y="7"/>
                  </a:lnTo>
                  <a:lnTo>
                    <a:pt x="635"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44" name="Freeform 24"/>
            <p:cNvSpPr>
              <a:spLocks noEditPoints="1"/>
            </p:cNvSpPr>
            <p:nvPr/>
          </p:nvSpPr>
          <p:spPr bwMode="auto">
            <a:xfrm>
              <a:off x="9327331" y="3148718"/>
              <a:ext cx="1136063" cy="481424"/>
            </a:xfrm>
            <a:custGeom>
              <a:avLst/>
              <a:gdLst>
                <a:gd name="T0" fmla="*/ 154 w 635"/>
                <a:gd name="T1" fmla="*/ 280 h 296"/>
                <a:gd name="T2" fmla="*/ 164 w 635"/>
                <a:gd name="T3" fmla="*/ 294 h 296"/>
                <a:gd name="T4" fmla="*/ 204 w 635"/>
                <a:gd name="T5" fmla="*/ 268 h 296"/>
                <a:gd name="T6" fmla="*/ 123 w 635"/>
                <a:gd name="T7" fmla="*/ 237 h 296"/>
                <a:gd name="T8" fmla="*/ 152 w 635"/>
                <a:gd name="T9" fmla="*/ 275 h 296"/>
                <a:gd name="T10" fmla="*/ 100 w 635"/>
                <a:gd name="T11" fmla="*/ 192 h 296"/>
                <a:gd name="T12" fmla="*/ 123 w 635"/>
                <a:gd name="T13" fmla="*/ 228 h 296"/>
                <a:gd name="T14" fmla="*/ 325 w 635"/>
                <a:gd name="T15" fmla="*/ 187 h 296"/>
                <a:gd name="T16" fmla="*/ 287 w 635"/>
                <a:gd name="T17" fmla="*/ 211 h 296"/>
                <a:gd name="T18" fmla="*/ 258 w 635"/>
                <a:gd name="T19" fmla="*/ 235 h 296"/>
                <a:gd name="T20" fmla="*/ 299 w 635"/>
                <a:gd name="T21" fmla="*/ 209 h 296"/>
                <a:gd name="T22" fmla="*/ 97 w 635"/>
                <a:gd name="T23" fmla="*/ 187 h 296"/>
                <a:gd name="T24" fmla="*/ 97 w 635"/>
                <a:gd name="T25" fmla="*/ 187 h 296"/>
                <a:gd name="T26" fmla="*/ 336 w 635"/>
                <a:gd name="T27" fmla="*/ 185 h 296"/>
                <a:gd name="T28" fmla="*/ 353 w 635"/>
                <a:gd name="T29" fmla="*/ 171 h 296"/>
                <a:gd name="T30" fmla="*/ 358 w 635"/>
                <a:gd name="T31" fmla="*/ 173 h 296"/>
                <a:gd name="T32" fmla="*/ 71 w 635"/>
                <a:gd name="T33" fmla="*/ 152 h 296"/>
                <a:gd name="T34" fmla="*/ 90 w 635"/>
                <a:gd name="T35" fmla="*/ 185 h 296"/>
                <a:gd name="T36" fmla="*/ 76 w 635"/>
                <a:gd name="T37" fmla="*/ 152 h 296"/>
                <a:gd name="T38" fmla="*/ 372 w 635"/>
                <a:gd name="T39" fmla="*/ 163 h 296"/>
                <a:gd name="T40" fmla="*/ 469 w 635"/>
                <a:gd name="T41" fmla="*/ 97 h 296"/>
                <a:gd name="T42" fmla="*/ 467 w 635"/>
                <a:gd name="T43" fmla="*/ 104 h 296"/>
                <a:gd name="T44" fmla="*/ 571 w 635"/>
                <a:gd name="T45" fmla="*/ 33 h 296"/>
                <a:gd name="T46" fmla="*/ 521 w 635"/>
                <a:gd name="T47" fmla="*/ 64 h 296"/>
                <a:gd name="T48" fmla="*/ 528 w 635"/>
                <a:gd name="T49" fmla="*/ 66 h 296"/>
                <a:gd name="T50" fmla="*/ 571 w 635"/>
                <a:gd name="T51" fmla="*/ 33 h 296"/>
                <a:gd name="T52" fmla="*/ 7 w 635"/>
                <a:gd name="T53" fmla="*/ 35 h 296"/>
                <a:gd name="T54" fmla="*/ 3 w 635"/>
                <a:gd name="T55" fmla="*/ 40 h 296"/>
                <a:gd name="T56" fmla="*/ 19 w 635"/>
                <a:gd name="T57" fmla="*/ 66 h 296"/>
                <a:gd name="T58" fmla="*/ 57 w 635"/>
                <a:gd name="T59" fmla="*/ 128 h 296"/>
                <a:gd name="T60" fmla="*/ 57 w 635"/>
                <a:gd name="T61" fmla="*/ 121 h 296"/>
                <a:gd name="T62" fmla="*/ 22 w 635"/>
                <a:gd name="T63" fmla="*/ 61 h 296"/>
                <a:gd name="T64" fmla="*/ 187 w 635"/>
                <a:gd name="T65" fmla="*/ 28 h 296"/>
                <a:gd name="T66" fmla="*/ 235 w 635"/>
                <a:gd name="T67" fmla="*/ 21 h 296"/>
                <a:gd name="T68" fmla="*/ 197 w 635"/>
                <a:gd name="T69" fmla="*/ 28 h 296"/>
                <a:gd name="T70" fmla="*/ 232 w 635"/>
                <a:gd name="T71" fmla="*/ 26 h 296"/>
                <a:gd name="T72" fmla="*/ 308 w 635"/>
                <a:gd name="T73" fmla="*/ 19 h 296"/>
                <a:gd name="T74" fmla="*/ 429 w 635"/>
                <a:gd name="T75" fmla="*/ 12 h 296"/>
                <a:gd name="T76" fmla="*/ 341 w 635"/>
                <a:gd name="T77" fmla="*/ 16 h 296"/>
                <a:gd name="T78" fmla="*/ 415 w 635"/>
                <a:gd name="T79" fmla="*/ 16 h 296"/>
                <a:gd name="T80" fmla="*/ 502 w 635"/>
                <a:gd name="T81" fmla="*/ 7 h 296"/>
                <a:gd name="T82" fmla="*/ 433 w 635"/>
                <a:gd name="T83" fmla="*/ 14 h 296"/>
                <a:gd name="T84" fmla="*/ 502 w 635"/>
                <a:gd name="T85" fmla="*/ 7 h 296"/>
                <a:gd name="T86" fmla="*/ 568 w 635"/>
                <a:gd name="T87" fmla="*/ 4 h 296"/>
                <a:gd name="T88" fmla="*/ 507 w 635"/>
                <a:gd name="T89" fmla="*/ 7 h 296"/>
                <a:gd name="T90" fmla="*/ 552 w 635"/>
                <a:gd name="T91" fmla="*/ 7 h 296"/>
                <a:gd name="T92" fmla="*/ 618 w 635"/>
                <a:gd name="T93" fmla="*/ 4 h 296"/>
                <a:gd name="T94" fmla="*/ 618 w 635"/>
                <a:gd name="T95" fmla="*/ 0 h 296"/>
                <a:gd name="T96" fmla="*/ 618 w 635"/>
                <a:gd name="T97" fmla="*/ 4 h 296"/>
                <a:gd name="T98" fmla="*/ 594 w 635"/>
                <a:gd name="T99" fmla="*/ 23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35" h="296">
                  <a:moveTo>
                    <a:pt x="197" y="273"/>
                  </a:moveTo>
                  <a:lnTo>
                    <a:pt x="185" y="275"/>
                  </a:lnTo>
                  <a:lnTo>
                    <a:pt x="161" y="292"/>
                  </a:lnTo>
                  <a:lnTo>
                    <a:pt x="154" y="280"/>
                  </a:lnTo>
                  <a:lnTo>
                    <a:pt x="149" y="280"/>
                  </a:lnTo>
                  <a:lnTo>
                    <a:pt x="157" y="294"/>
                  </a:lnTo>
                  <a:lnTo>
                    <a:pt x="159" y="296"/>
                  </a:lnTo>
                  <a:lnTo>
                    <a:pt x="164" y="294"/>
                  </a:lnTo>
                  <a:lnTo>
                    <a:pt x="197" y="273"/>
                  </a:lnTo>
                  <a:moveTo>
                    <a:pt x="251" y="232"/>
                  </a:moveTo>
                  <a:lnTo>
                    <a:pt x="194" y="270"/>
                  </a:lnTo>
                  <a:lnTo>
                    <a:pt x="204" y="268"/>
                  </a:lnTo>
                  <a:lnTo>
                    <a:pt x="256" y="237"/>
                  </a:lnTo>
                  <a:lnTo>
                    <a:pt x="251" y="232"/>
                  </a:lnTo>
                  <a:moveTo>
                    <a:pt x="126" y="232"/>
                  </a:moveTo>
                  <a:lnTo>
                    <a:pt x="123" y="237"/>
                  </a:lnTo>
                  <a:lnTo>
                    <a:pt x="138" y="261"/>
                  </a:lnTo>
                  <a:lnTo>
                    <a:pt x="140" y="266"/>
                  </a:lnTo>
                  <a:lnTo>
                    <a:pt x="147" y="275"/>
                  </a:lnTo>
                  <a:lnTo>
                    <a:pt x="152" y="275"/>
                  </a:lnTo>
                  <a:lnTo>
                    <a:pt x="142" y="261"/>
                  </a:lnTo>
                  <a:lnTo>
                    <a:pt x="138" y="254"/>
                  </a:lnTo>
                  <a:lnTo>
                    <a:pt x="126" y="232"/>
                  </a:lnTo>
                  <a:moveTo>
                    <a:pt x="100" y="192"/>
                  </a:moveTo>
                  <a:lnTo>
                    <a:pt x="97" y="194"/>
                  </a:lnTo>
                  <a:lnTo>
                    <a:pt x="100" y="199"/>
                  </a:lnTo>
                  <a:lnTo>
                    <a:pt x="121" y="232"/>
                  </a:lnTo>
                  <a:lnTo>
                    <a:pt x="123" y="228"/>
                  </a:lnTo>
                  <a:lnTo>
                    <a:pt x="104" y="199"/>
                  </a:lnTo>
                  <a:lnTo>
                    <a:pt x="102" y="194"/>
                  </a:lnTo>
                  <a:lnTo>
                    <a:pt x="100" y="192"/>
                  </a:lnTo>
                  <a:moveTo>
                    <a:pt x="325" y="187"/>
                  </a:moveTo>
                  <a:lnTo>
                    <a:pt x="299" y="204"/>
                  </a:lnTo>
                  <a:lnTo>
                    <a:pt x="296" y="206"/>
                  </a:lnTo>
                  <a:lnTo>
                    <a:pt x="291" y="209"/>
                  </a:lnTo>
                  <a:lnTo>
                    <a:pt x="287" y="211"/>
                  </a:lnTo>
                  <a:lnTo>
                    <a:pt x="287" y="211"/>
                  </a:lnTo>
                  <a:lnTo>
                    <a:pt x="280" y="216"/>
                  </a:lnTo>
                  <a:lnTo>
                    <a:pt x="256" y="230"/>
                  </a:lnTo>
                  <a:lnTo>
                    <a:pt x="258" y="235"/>
                  </a:lnTo>
                  <a:lnTo>
                    <a:pt x="287" y="216"/>
                  </a:lnTo>
                  <a:lnTo>
                    <a:pt x="294" y="213"/>
                  </a:lnTo>
                  <a:lnTo>
                    <a:pt x="299" y="209"/>
                  </a:lnTo>
                  <a:lnTo>
                    <a:pt x="299" y="209"/>
                  </a:lnTo>
                  <a:lnTo>
                    <a:pt x="303" y="206"/>
                  </a:lnTo>
                  <a:lnTo>
                    <a:pt x="332" y="187"/>
                  </a:lnTo>
                  <a:lnTo>
                    <a:pt x="325" y="187"/>
                  </a:lnTo>
                  <a:moveTo>
                    <a:pt x="97" y="187"/>
                  </a:moveTo>
                  <a:lnTo>
                    <a:pt x="93" y="190"/>
                  </a:lnTo>
                  <a:lnTo>
                    <a:pt x="95" y="192"/>
                  </a:lnTo>
                  <a:lnTo>
                    <a:pt x="97" y="187"/>
                  </a:lnTo>
                  <a:lnTo>
                    <a:pt x="97" y="187"/>
                  </a:lnTo>
                  <a:lnTo>
                    <a:pt x="97" y="187"/>
                  </a:lnTo>
                  <a:moveTo>
                    <a:pt x="341" y="178"/>
                  </a:moveTo>
                  <a:lnTo>
                    <a:pt x="332" y="185"/>
                  </a:lnTo>
                  <a:lnTo>
                    <a:pt x="336" y="185"/>
                  </a:lnTo>
                  <a:lnTo>
                    <a:pt x="344" y="180"/>
                  </a:lnTo>
                  <a:lnTo>
                    <a:pt x="341" y="178"/>
                  </a:lnTo>
                  <a:moveTo>
                    <a:pt x="370" y="161"/>
                  </a:moveTo>
                  <a:lnTo>
                    <a:pt x="353" y="171"/>
                  </a:lnTo>
                  <a:lnTo>
                    <a:pt x="348" y="173"/>
                  </a:lnTo>
                  <a:lnTo>
                    <a:pt x="346" y="175"/>
                  </a:lnTo>
                  <a:lnTo>
                    <a:pt x="346" y="178"/>
                  </a:lnTo>
                  <a:lnTo>
                    <a:pt x="358" y="173"/>
                  </a:lnTo>
                  <a:lnTo>
                    <a:pt x="358" y="171"/>
                  </a:lnTo>
                  <a:lnTo>
                    <a:pt x="370" y="166"/>
                  </a:lnTo>
                  <a:lnTo>
                    <a:pt x="370" y="161"/>
                  </a:lnTo>
                  <a:moveTo>
                    <a:pt x="71" y="152"/>
                  </a:moveTo>
                  <a:lnTo>
                    <a:pt x="78" y="166"/>
                  </a:lnTo>
                  <a:lnTo>
                    <a:pt x="83" y="171"/>
                  </a:lnTo>
                  <a:lnTo>
                    <a:pt x="90" y="182"/>
                  </a:lnTo>
                  <a:lnTo>
                    <a:pt x="90" y="185"/>
                  </a:lnTo>
                  <a:lnTo>
                    <a:pt x="95" y="182"/>
                  </a:lnTo>
                  <a:lnTo>
                    <a:pt x="88" y="171"/>
                  </a:lnTo>
                  <a:lnTo>
                    <a:pt x="86" y="166"/>
                  </a:lnTo>
                  <a:lnTo>
                    <a:pt x="76" y="152"/>
                  </a:lnTo>
                  <a:lnTo>
                    <a:pt x="71" y="152"/>
                  </a:lnTo>
                  <a:moveTo>
                    <a:pt x="405" y="137"/>
                  </a:moveTo>
                  <a:lnTo>
                    <a:pt x="372" y="159"/>
                  </a:lnTo>
                  <a:lnTo>
                    <a:pt x="372" y="163"/>
                  </a:lnTo>
                  <a:lnTo>
                    <a:pt x="403" y="145"/>
                  </a:lnTo>
                  <a:lnTo>
                    <a:pt x="405" y="137"/>
                  </a:lnTo>
                  <a:moveTo>
                    <a:pt x="483" y="88"/>
                  </a:moveTo>
                  <a:lnTo>
                    <a:pt x="469" y="97"/>
                  </a:lnTo>
                  <a:lnTo>
                    <a:pt x="464" y="99"/>
                  </a:lnTo>
                  <a:lnTo>
                    <a:pt x="410" y="135"/>
                  </a:lnTo>
                  <a:lnTo>
                    <a:pt x="407" y="140"/>
                  </a:lnTo>
                  <a:lnTo>
                    <a:pt x="467" y="104"/>
                  </a:lnTo>
                  <a:lnTo>
                    <a:pt x="471" y="102"/>
                  </a:lnTo>
                  <a:lnTo>
                    <a:pt x="483" y="95"/>
                  </a:lnTo>
                  <a:lnTo>
                    <a:pt x="483" y="88"/>
                  </a:lnTo>
                  <a:moveTo>
                    <a:pt x="571" y="33"/>
                  </a:moveTo>
                  <a:lnTo>
                    <a:pt x="540" y="52"/>
                  </a:lnTo>
                  <a:lnTo>
                    <a:pt x="535" y="54"/>
                  </a:lnTo>
                  <a:lnTo>
                    <a:pt x="526" y="61"/>
                  </a:lnTo>
                  <a:lnTo>
                    <a:pt x="521" y="64"/>
                  </a:lnTo>
                  <a:lnTo>
                    <a:pt x="488" y="85"/>
                  </a:lnTo>
                  <a:lnTo>
                    <a:pt x="488" y="90"/>
                  </a:lnTo>
                  <a:lnTo>
                    <a:pt x="523" y="69"/>
                  </a:lnTo>
                  <a:lnTo>
                    <a:pt x="528" y="66"/>
                  </a:lnTo>
                  <a:lnTo>
                    <a:pt x="538" y="59"/>
                  </a:lnTo>
                  <a:lnTo>
                    <a:pt x="542" y="57"/>
                  </a:lnTo>
                  <a:lnTo>
                    <a:pt x="571" y="38"/>
                  </a:lnTo>
                  <a:lnTo>
                    <a:pt x="571" y="33"/>
                  </a:lnTo>
                  <a:moveTo>
                    <a:pt x="192" y="23"/>
                  </a:moveTo>
                  <a:lnTo>
                    <a:pt x="190" y="26"/>
                  </a:lnTo>
                  <a:lnTo>
                    <a:pt x="10" y="35"/>
                  </a:lnTo>
                  <a:lnTo>
                    <a:pt x="7" y="35"/>
                  </a:lnTo>
                  <a:lnTo>
                    <a:pt x="5" y="35"/>
                  </a:lnTo>
                  <a:lnTo>
                    <a:pt x="0" y="35"/>
                  </a:lnTo>
                  <a:lnTo>
                    <a:pt x="3" y="40"/>
                  </a:lnTo>
                  <a:lnTo>
                    <a:pt x="3" y="40"/>
                  </a:lnTo>
                  <a:lnTo>
                    <a:pt x="5" y="42"/>
                  </a:lnTo>
                  <a:lnTo>
                    <a:pt x="5" y="45"/>
                  </a:lnTo>
                  <a:lnTo>
                    <a:pt x="17" y="64"/>
                  </a:lnTo>
                  <a:lnTo>
                    <a:pt x="19" y="66"/>
                  </a:lnTo>
                  <a:lnTo>
                    <a:pt x="45" y="109"/>
                  </a:lnTo>
                  <a:lnTo>
                    <a:pt x="48" y="114"/>
                  </a:lnTo>
                  <a:lnTo>
                    <a:pt x="55" y="123"/>
                  </a:lnTo>
                  <a:lnTo>
                    <a:pt x="57" y="128"/>
                  </a:lnTo>
                  <a:lnTo>
                    <a:pt x="69" y="147"/>
                  </a:lnTo>
                  <a:lnTo>
                    <a:pt x="74" y="147"/>
                  </a:lnTo>
                  <a:lnTo>
                    <a:pt x="59" y="126"/>
                  </a:lnTo>
                  <a:lnTo>
                    <a:pt x="57" y="121"/>
                  </a:lnTo>
                  <a:lnTo>
                    <a:pt x="52" y="114"/>
                  </a:lnTo>
                  <a:lnTo>
                    <a:pt x="50" y="109"/>
                  </a:lnTo>
                  <a:lnTo>
                    <a:pt x="24" y="66"/>
                  </a:lnTo>
                  <a:lnTo>
                    <a:pt x="22" y="61"/>
                  </a:lnTo>
                  <a:lnTo>
                    <a:pt x="10" y="45"/>
                  </a:lnTo>
                  <a:lnTo>
                    <a:pt x="7" y="40"/>
                  </a:lnTo>
                  <a:lnTo>
                    <a:pt x="7" y="40"/>
                  </a:lnTo>
                  <a:lnTo>
                    <a:pt x="187" y="28"/>
                  </a:lnTo>
                  <a:lnTo>
                    <a:pt x="192" y="28"/>
                  </a:lnTo>
                  <a:lnTo>
                    <a:pt x="192" y="23"/>
                  </a:lnTo>
                  <a:moveTo>
                    <a:pt x="301" y="19"/>
                  </a:moveTo>
                  <a:lnTo>
                    <a:pt x="235" y="21"/>
                  </a:lnTo>
                  <a:lnTo>
                    <a:pt x="232" y="23"/>
                  </a:lnTo>
                  <a:lnTo>
                    <a:pt x="228" y="23"/>
                  </a:lnTo>
                  <a:lnTo>
                    <a:pt x="197" y="23"/>
                  </a:lnTo>
                  <a:lnTo>
                    <a:pt x="197" y="28"/>
                  </a:lnTo>
                  <a:lnTo>
                    <a:pt x="228" y="26"/>
                  </a:lnTo>
                  <a:lnTo>
                    <a:pt x="228" y="26"/>
                  </a:lnTo>
                  <a:lnTo>
                    <a:pt x="232" y="26"/>
                  </a:lnTo>
                  <a:lnTo>
                    <a:pt x="232" y="26"/>
                  </a:lnTo>
                  <a:lnTo>
                    <a:pt x="294" y="23"/>
                  </a:lnTo>
                  <a:lnTo>
                    <a:pt x="301" y="19"/>
                  </a:lnTo>
                  <a:moveTo>
                    <a:pt x="313" y="19"/>
                  </a:moveTo>
                  <a:lnTo>
                    <a:pt x="308" y="19"/>
                  </a:lnTo>
                  <a:lnTo>
                    <a:pt x="301" y="23"/>
                  </a:lnTo>
                  <a:lnTo>
                    <a:pt x="306" y="21"/>
                  </a:lnTo>
                  <a:lnTo>
                    <a:pt x="313" y="19"/>
                  </a:lnTo>
                  <a:moveTo>
                    <a:pt x="429" y="12"/>
                  </a:moveTo>
                  <a:lnTo>
                    <a:pt x="417" y="12"/>
                  </a:lnTo>
                  <a:lnTo>
                    <a:pt x="360" y="14"/>
                  </a:lnTo>
                  <a:lnTo>
                    <a:pt x="348" y="16"/>
                  </a:lnTo>
                  <a:lnTo>
                    <a:pt x="341" y="16"/>
                  </a:lnTo>
                  <a:lnTo>
                    <a:pt x="320" y="16"/>
                  </a:lnTo>
                  <a:lnTo>
                    <a:pt x="313" y="21"/>
                  </a:lnTo>
                  <a:lnTo>
                    <a:pt x="362" y="19"/>
                  </a:lnTo>
                  <a:lnTo>
                    <a:pt x="415" y="16"/>
                  </a:lnTo>
                  <a:lnTo>
                    <a:pt x="419" y="16"/>
                  </a:lnTo>
                  <a:lnTo>
                    <a:pt x="429" y="16"/>
                  </a:lnTo>
                  <a:lnTo>
                    <a:pt x="429" y="12"/>
                  </a:lnTo>
                  <a:moveTo>
                    <a:pt x="502" y="7"/>
                  </a:moveTo>
                  <a:lnTo>
                    <a:pt x="493" y="7"/>
                  </a:lnTo>
                  <a:lnTo>
                    <a:pt x="488" y="7"/>
                  </a:lnTo>
                  <a:lnTo>
                    <a:pt x="433" y="12"/>
                  </a:lnTo>
                  <a:lnTo>
                    <a:pt x="433" y="14"/>
                  </a:lnTo>
                  <a:lnTo>
                    <a:pt x="490" y="12"/>
                  </a:lnTo>
                  <a:lnTo>
                    <a:pt x="495" y="12"/>
                  </a:lnTo>
                  <a:lnTo>
                    <a:pt x="500" y="12"/>
                  </a:lnTo>
                  <a:lnTo>
                    <a:pt x="502" y="7"/>
                  </a:lnTo>
                  <a:moveTo>
                    <a:pt x="568" y="4"/>
                  </a:moveTo>
                  <a:lnTo>
                    <a:pt x="561" y="7"/>
                  </a:lnTo>
                  <a:lnTo>
                    <a:pt x="568" y="7"/>
                  </a:lnTo>
                  <a:lnTo>
                    <a:pt x="568" y="4"/>
                  </a:lnTo>
                  <a:moveTo>
                    <a:pt x="561" y="2"/>
                  </a:moveTo>
                  <a:lnTo>
                    <a:pt x="512" y="7"/>
                  </a:lnTo>
                  <a:lnTo>
                    <a:pt x="507" y="7"/>
                  </a:lnTo>
                  <a:lnTo>
                    <a:pt x="507" y="7"/>
                  </a:lnTo>
                  <a:lnTo>
                    <a:pt x="504" y="12"/>
                  </a:lnTo>
                  <a:lnTo>
                    <a:pt x="509" y="12"/>
                  </a:lnTo>
                  <a:lnTo>
                    <a:pt x="514" y="9"/>
                  </a:lnTo>
                  <a:lnTo>
                    <a:pt x="552" y="7"/>
                  </a:lnTo>
                  <a:lnTo>
                    <a:pt x="561" y="2"/>
                  </a:lnTo>
                  <a:moveTo>
                    <a:pt x="618" y="4"/>
                  </a:moveTo>
                  <a:lnTo>
                    <a:pt x="618" y="4"/>
                  </a:lnTo>
                  <a:lnTo>
                    <a:pt x="618" y="4"/>
                  </a:lnTo>
                  <a:moveTo>
                    <a:pt x="635" y="0"/>
                  </a:moveTo>
                  <a:lnTo>
                    <a:pt x="628" y="0"/>
                  </a:lnTo>
                  <a:lnTo>
                    <a:pt x="620" y="0"/>
                  </a:lnTo>
                  <a:lnTo>
                    <a:pt x="618" y="0"/>
                  </a:lnTo>
                  <a:lnTo>
                    <a:pt x="573" y="2"/>
                  </a:lnTo>
                  <a:lnTo>
                    <a:pt x="573" y="7"/>
                  </a:lnTo>
                  <a:lnTo>
                    <a:pt x="616" y="4"/>
                  </a:lnTo>
                  <a:lnTo>
                    <a:pt x="618" y="4"/>
                  </a:lnTo>
                  <a:lnTo>
                    <a:pt x="613" y="7"/>
                  </a:lnTo>
                  <a:lnTo>
                    <a:pt x="575" y="31"/>
                  </a:lnTo>
                  <a:lnTo>
                    <a:pt x="575" y="35"/>
                  </a:lnTo>
                  <a:lnTo>
                    <a:pt x="594" y="23"/>
                  </a:lnTo>
                  <a:lnTo>
                    <a:pt x="616" y="9"/>
                  </a:lnTo>
                  <a:lnTo>
                    <a:pt x="620" y="7"/>
                  </a:lnTo>
                  <a:lnTo>
                    <a:pt x="635"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45" name="Freeform 25"/>
            <p:cNvSpPr>
              <a:spLocks noEditPoints="1"/>
            </p:cNvSpPr>
            <p:nvPr/>
          </p:nvSpPr>
          <p:spPr bwMode="auto">
            <a:xfrm>
              <a:off x="9726296" y="3013724"/>
              <a:ext cx="851600" cy="775808"/>
            </a:xfrm>
            <a:custGeom>
              <a:avLst/>
              <a:gdLst>
                <a:gd name="T0" fmla="*/ 203 w 476"/>
                <a:gd name="T1" fmla="*/ 434 h 477"/>
                <a:gd name="T2" fmla="*/ 305 w 476"/>
                <a:gd name="T3" fmla="*/ 372 h 477"/>
                <a:gd name="T4" fmla="*/ 265 w 476"/>
                <a:gd name="T5" fmla="*/ 470 h 477"/>
                <a:gd name="T6" fmla="*/ 263 w 476"/>
                <a:gd name="T7" fmla="*/ 472 h 477"/>
                <a:gd name="T8" fmla="*/ 308 w 476"/>
                <a:gd name="T9" fmla="*/ 379 h 477"/>
                <a:gd name="T10" fmla="*/ 315 w 476"/>
                <a:gd name="T11" fmla="*/ 353 h 477"/>
                <a:gd name="T12" fmla="*/ 319 w 476"/>
                <a:gd name="T13" fmla="*/ 353 h 477"/>
                <a:gd name="T14" fmla="*/ 68 w 476"/>
                <a:gd name="T15" fmla="*/ 344 h 477"/>
                <a:gd name="T16" fmla="*/ 123 w 476"/>
                <a:gd name="T17" fmla="*/ 379 h 477"/>
                <a:gd name="T18" fmla="*/ 149 w 476"/>
                <a:gd name="T19" fmla="*/ 391 h 477"/>
                <a:gd name="T20" fmla="*/ 99 w 476"/>
                <a:gd name="T21" fmla="*/ 360 h 477"/>
                <a:gd name="T22" fmla="*/ 341 w 476"/>
                <a:gd name="T23" fmla="*/ 306 h 477"/>
                <a:gd name="T24" fmla="*/ 329 w 476"/>
                <a:gd name="T25" fmla="*/ 325 h 477"/>
                <a:gd name="T26" fmla="*/ 317 w 476"/>
                <a:gd name="T27" fmla="*/ 349 h 477"/>
                <a:gd name="T28" fmla="*/ 324 w 476"/>
                <a:gd name="T29" fmla="*/ 341 h 477"/>
                <a:gd name="T30" fmla="*/ 341 w 476"/>
                <a:gd name="T31" fmla="*/ 306 h 477"/>
                <a:gd name="T32" fmla="*/ 45 w 476"/>
                <a:gd name="T33" fmla="*/ 270 h 477"/>
                <a:gd name="T34" fmla="*/ 12 w 476"/>
                <a:gd name="T35" fmla="*/ 289 h 477"/>
                <a:gd name="T36" fmla="*/ 0 w 476"/>
                <a:gd name="T37" fmla="*/ 296 h 477"/>
                <a:gd name="T38" fmla="*/ 33 w 476"/>
                <a:gd name="T39" fmla="*/ 320 h 477"/>
                <a:gd name="T40" fmla="*/ 35 w 476"/>
                <a:gd name="T41" fmla="*/ 318 h 477"/>
                <a:gd name="T42" fmla="*/ 14 w 476"/>
                <a:gd name="T43" fmla="*/ 294 h 477"/>
                <a:gd name="T44" fmla="*/ 31 w 476"/>
                <a:gd name="T45" fmla="*/ 284 h 477"/>
                <a:gd name="T46" fmla="*/ 61 w 476"/>
                <a:gd name="T47" fmla="*/ 265 h 477"/>
                <a:gd name="T48" fmla="*/ 338 w 476"/>
                <a:gd name="T49" fmla="*/ 299 h 477"/>
                <a:gd name="T50" fmla="*/ 357 w 476"/>
                <a:gd name="T51" fmla="*/ 256 h 477"/>
                <a:gd name="T52" fmla="*/ 80 w 476"/>
                <a:gd name="T53" fmla="*/ 249 h 477"/>
                <a:gd name="T54" fmla="*/ 59 w 476"/>
                <a:gd name="T55" fmla="*/ 261 h 477"/>
                <a:gd name="T56" fmla="*/ 78 w 476"/>
                <a:gd name="T57" fmla="*/ 254 h 477"/>
                <a:gd name="T58" fmla="*/ 109 w 476"/>
                <a:gd name="T59" fmla="*/ 235 h 477"/>
                <a:gd name="T60" fmla="*/ 111 w 476"/>
                <a:gd name="T61" fmla="*/ 228 h 477"/>
                <a:gd name="T62" fmla="*/ 139 w 476"/>
                <a:gd name="T63" fmla="*/ 209 h 477"/>
                <a:gd name="T64" fmla="*/ 144 w 476"/>
                <a:gd name="T65" fmla="*/ 211 h 477"/>
                <a:gd name="T66" fmla="*/ 270 w 476"/>
                <a:gd name="T67" fmla="*/ 128 h 477"/>
                <a:gd name="T68" fmla="*/ 194 w 476"/>
                <a:gd name="T69" fmla="*/ 175 h 477"/>
                <a:gd name="T70" fmla="*/ 232 w 476"/>
                <a:gd name="T71" fmla="*/ 156 h 477"/>
                <a:gd name="T72" fmla="*/ 433 w 476"/>
                <a:gd name="T73" fmla="*/ 85 h 477"/>
                <a:gd name="T74" fmla="*/ 362 w 476"/>
                <a:gd name="T75" fmla="*/ 244 h 477"/>
                <a:gd name="T76" fmla="*/ 362 w 476"/>
                <a:gd name="T77" fmla="*/ 254 h 477"/>
                <a:gd name="T78" fmla="*/ 374 w 476"/>
                <a:gd name="T79" fmla="*/ 230 h 477"/>
                <a:gd name="T80" fmla="*/ 345 w 476"/>
                <a:gd name="T81" fmla="*/ 83 h 477"/>
                <a:gd name="T82" fmla="*/ 300 w 476"/>
                <a:gd name="T83" fmla="*/ 109 h 477"/>
                <a:gd name="T84" fmla="*/ 281 w 476"/>
                <a:gd name="T85" fmla="*/ 121 h 477"/>
                <a:gd name="T86" fmla="*/ 284 w 476"/>
                <a:gd name="T87" fmla="*/ 125 h 477"/>
                <a:gd name="T88" fmla="*/ 303 w 476"/>
                <a:gd name="T89" fmla="*/ 114 h 477"/>
                <a:gd name="T90" fmla="*/ 345 w 476"/>
                <a:gd name="T91" fmla="*/ 83 h 477"/>
                <a:gd name="T92" fmla="*/ 350 w 476"/>
                <a:gd name="T93" fmla="*/ 85 h 477"/>
                <a:gd name="T94" fmla="*/ 466 w 476"/>
                <a:gd name="T95" fmla="*/ 11 h 477"/>
                <a:gd name="T96" fmla="*/ 476 w 476"/>
                <a:gd name="T97" fmla="*/ 0 h 477"/>
                <a:gd name="T98" fmla="*/ 405 w 476"/>
                <a:gd name="T99" fmla="*/ 49 h 477"/>
                <a:gd name="T100" fmla="*/ 454 w 476"/>
                <a:gd name="T101" fmla="*/ 38 h 477"/>
                <a:gd name="T102" fmla="*/ 461 w 476"/>
                <a:gd name="T103" fmla="*/ 30 h 477"/>
                <a:gd name="T104" fmla="*/ 476 w 476"/>
                <a:gd name="T105" fmla="*/ 0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76" h="477">
                  <a:moveTo>
                    <a:pt x="151" y="394"/>
                  </a:moveTo>
                  <a:lnTo>
                    <a:pt x="151" y="398"/>
                  </a:lnTo>
                  <a:lnTo>
                    <a:pt x="203" y="434"/>
                  </a:lnTo>
                  <a:lnTo>
                    <a:pt x="203" y="429"/>
                  </a:lnTo>
                  <a:lnTo>
                    <a:pt x="151" y="394"/>
                  </a:lnTo>
                  <a:close/>
                  <a:moveTo>
                    <a:pt x="305" y="372"/>
                  </a:moveTo>
                  <a:lnTo>
                    <a:pt x="305" y="375"/>
                  </a:lnTo>
                  <a:lnTo>
                    <a:pt x="303" y="379"/>
                  </a:lnTo>
                  <a:lnTo>
                    <a:pt x="265" y="470"/>
                  </a:lnTo>
                  <a:lnTo>
                    <a:pt x="208" y="432"/>
                  </a:lnTo>
                  <a:lnTo>
                    <a:pt x="206" y="436"/>
                  </a:lnTo>
                  <a:lnTo>
                    <a:pt x="263" y="472"/>
                  </a:lnTo>
                  <a:lnTo>
                    <a:pt x="265" y="477"/>
                  </a:lnTo>
                  <a:lnTo>
                    <a:pt x="267" y="472"/>
                  </a:lnTo>
                  <a:lnTo>
                    <a:pt x="308" y="379"/>
                  </a:lnTo>
                  <a:lnTo>
                    <a:pt x="310" y="377"/>
                  </a:lnTo>
                  <a:lnTo>
                    <a:pt x="305" y="372"/>
                  </a:lnTo>
                  <a:close/>
                  <a:moveTo>
                    <a:pt x="315" y="353"/>
                  </a:moveTo>
                  <a:lnTo>
                    <a:pt x="308" y="370"/>
                  </a:lnTo>
                  <a:lnTo>
                    <a:pt x="312" y="372"/>
                  </a:lnTo>
                  <a:lnTo>
                    <a:pt x="319" y="353"/>
                  </a:lnTo>
                  <a:lnTo>
                    <a:pt x="315" y="353"/>
                  </a:lnTo>
                  <a:close/>
                  <a:moveTo>
                    <a:pt x="73" y="341"/>
                  </a:moveTo>
                  <a:lnTo>
                    <a:pt x="68" y="344"/>
                  </a:lnTo>
                  <a:lnTo>
                    <a:pt x="94" y="360"/>
                  </a:lnTo>
                  <a:lnTo>
                    <a:pt x="97" y="363"/>
                  </a:lnTo>
                  <a:lnTo>
                    <a:pt x="123" y="379"/>
                  </a:lnTo>
                  <a:lnTo>
                    <a:pt x="128" y="384"/>
                  </a:lnTo>
                  <a:lnTo>
                    <a:pt x="147" y="396"/>
                  </a:lnTo>
                  <a:lnTo>
                    <a:pt x="149" y="391"/>
                  </a:lnTo>
                  <a:lnTo>
                    <a:pt x="135" y="384"/>
                  </a:lnTo>
                  <a:lnTo>
                    <a:pt x="130" y="379"/>
                  </a:lnTo>
                  <a:lnTo>
                    <a:pt x="99" y="360"/>
                  </a:lnTo>
                  <a:lnTo>
                    <a:pt x="97" y="358"/>
                  </a:lnTo>
                  <a:lnTo>
                    <a:pt x="73" y="341"/>
                  </a:lnTo>
                  <a:close/>
                  <a:moveTo>
                    <a:pt x="341" y="306"/>
                  </a:moveTo>
                  <a:lnTo>
                    <a:pt x="336" y="306"/>
                  </a:lnTo>
                  <a:lnTo>
                    <a:pt x="329" y="320"/>
                  </a:lnTo>
                  <a:lnTo>
                    <a:pt x="329" y="325"/>
                  </a:lnTo>
                  <a:lnTo>
                    <a:pt x="319" y="341"/>
                  </a:lnTo>
                  <a:lnTo>
                    <a:pt x="319" y="346"/>
                  </a:lnTo>
                  <a:lnTo>
                    <a:pt x="317" y="349"/>
                  </a:lnTo>
                  <a:lnTo>
                    <a:pt x="322" y="351"/>
                  </a:lnTo>
                  <a:lnTo>
                    <a:pt x="322" y="346"/>
                  </a:lnTo>
                  <a:lnTo>
                    <a:pt x="324" y="341"/>
                  </a:lnTo>
                  <a:lnTo>
                    <a:pt x="331" y="327"/>
                  </a:lnTo>
                  <a:lnTo>
                    <a:pt x="334" y="322"/>
                  </a:lnTo>
                  <a:lnTo>
                    <a:pt x="341" y="306"/>
                  </a:lnTo>
                  <a:close/>
                  <a:moveTo>
                    <a:pt x="54" y="263"/>
                  </a:moveTo>
                  <a:lnTo>
                    <a:pt x="50" y="268"/>
                  </a:lnTo>
                  <a:lnTo>
                    <a:pt x="45" y="270"/>
                  </a:lnTo>
                  <a:lnTo>
                    <a:pt x="26" y="282"/>
                  </a:lnTo>
                  <a:lnTo>
                    <a:pt x="19" y="284"/>
                  </a:lnTo>
                  <a:lnTo>
                    <a:pt x="12" y="289"/>
                  </a:lnTo>
                  <a:lnTo>
                    <a:pt x="7" y="294"/>
                  </a:lnTo>
                  <a:lnTo>
                    <a:pt x="7" y="294"/>
                  </a:lnTo>
                  <a:lnTo>
                    <a:pt x="0" y="296"/>
                  </a:lnTo>
                  <a:lnTo>
                    <a:pt x="7" y="301"/>
                  </a:lnTo>
                  <a:lnTo>
                    <a:pt x="28" y="315"/>
                  </a:lnTo>
                  <a:lnTo>
                    <a:pt x="33" y="320"/>
                  </a:lnTo>
                  <a:lnTo>
                    <a:pt x="64" y="339"/>
                  </a:lnTo>
                  <a:lnTo>
                    <a:pt x="68" y="339"/>
                  </a:lnTo>
                  <a:lnTo>
                    <a:pt x="35" y="318"/>
                  </a:lnTo>
                  <a:lnTo>
                    <a:pt x="33" y="313"/>
                  </a:lnTo>
                  <a:lnTo>
                    <a:pt x="9" y="299"/>
                  </a:lnTo>
                  <a:lnTo>
                    <a:pt x="14" y="294"/>
                  </a:lnTo>
                  <a:lnTo>
                    <a:pt x="19" y="292"/>
                  </a:lnTo>
                  <a:lnTo>
                    <a:pt x="26" y="287"/>
                  </a:lnTo>
                  <a:lnTo>
                    <a:pt x="31" y="284"/>
                  </a:lnTo>
                  <a:lnTo>
                    <a:pt x="47" y="273"/>
                  </a:lnTo>
                  <a:lnTo>
                    <a:pt x="52" y="270"/>
                  </a:lnTo>
                  <a:lnTo>
                    <a:pt x="61" y="265"/>
                  </a:lnTo>
                  <a:lnTo>
                    <a:pt x="54" y="263"/>
                  </a:lnTo>
                  <a:close/>
                  <a:moveTo>
                    <a:pt x="357" y="256"/>
                  </a:moveTo>
                  <a:lnTo>
                    <a:pt x="338" y="299"/>
                  </a:lnTo>
                  <a:lnTo>
                    <a:pt x="343" y="301"/>
                  </a:lnTo>
                  <a:lnTo>
                    <a:pt x="360" y="263"/>
                  </a:lnTo>
                  <a:lnTo>
                    <a:pt x="357" y="256"/>
                  </a:lnTo>
                  <a:close/>
                  <a:moveTo>
                    <a:pt x="109" y="230"/>
                  </a:moveTo>
                  <a:lnTo>
                    <a:pt x="85" y="244"/>
                  </a:lnTo>
                  <a:lnTo>
                    <a:pt x="80" y="249"/>
                  </a:lnTo>
                  <a:lnTo>
                    <a:pt x="68" y="254"/>
                  </a:lnTo>
                  <a:lnTo>
                    <a:pt x="61" y="258"/>
                  </a:lnTo>
                  <a:lnTo>
                    <a:pt x="59" y="261"/>
                  </a:lnTo>
                  <a:lnTo>
                    <a:pt x="66" y="261"/>
                  </a:lnTo>
                  <a:lnTo>
                    <a:pt x="71" y="258"/>
                  </a:lnTo>
                  <a:lnTo>
                    <a:pt x="78" y="254"/>
                  </a:lnTo>
                  <a:lnTo>
                    <a:pt x="85" y="249"/>
                  </a:lnTo>
                  <a:lnTo>
                    <a:pt x="92" y="246"/>
                  </a:lnTo>
                  <a:lnTo>
                    <a:pt x="109" y="235"/>
                  </a:lnTo>
                  <a:lnTo>
                    <a:pt x="109" y="230"/>
                  </a:lnTo>
                  <a:close/>
                  <a:moveTo>
                    <a:pt x="139" y="209"/>
                  </a:moveTo>
                  <a:lnTo>
                    <a:pt x="111" y="228"/>
                  </a:lnTo>
                  <a:lnTo>
                    <a:pt x="113" y="232"/>
                  </a:lnTo>
                  <a:lnTo>
                    <a:pt x="142" y="213"/>
                  </a:lnTo>
                  <a:lnTo>
                    <a:pt x="139" y="209"/>
                  </a:lnTo>
                  <a:close/>
                  <a:moveTo>
                    <a:pt x="189" y="180"/>
                  </a:moveTo>
                  <a:lnTo>
                    <a:pt x="144" y="206"/>
                  </a:lnTo>
                  <a:lnTo>
                    <a:pt x="144" y="211"/>
                  </a:lnTo>
                  <a:lnTo>
                    <a:pt x="189" y="185"/>
                  </a:lnTo>
                  <a:lnTo>
                    <a:pt x="189" y="180"/>
                  </a:lnTo>
                  <a:close/>
                  <a:moveTo>
                    <a:pt x="270" y="128"/>
                  </a:moveTo>
                  <a:lnTo>
                    <a:pt x="229" y="154"/>
                  </a:lnTo>
                  <a:lnTo>
                    <a:pt x="227" y="156"/>
                  </a:lnTo>
                  <a:lnTo>
                    <a:pt x="194" y="175"/>
                  </a:lnTo>
                  <a:lnTo>
                    <a:pt x="194" y="182"/>
                  </a:lnTo>
                  <a:lnTo>
                    <a:pt x="229" y="159"/>
                  </a:lnTo>
                  <a:lnTo>
                    <a:pt x="232" y="156"/>
                  </a:lnTo>
                  <a:lnTo>
                    <a:pt x="267" y="135"/>
                  </a:lnTo>
                  <a:lnTo>
                    <a:pt x="270" y="128"/>
                  </a:lnTo>
                  <a:close/>
                  <a:moveTo>
                    <a:pt x="433" y="85"/>
                  </a:moveTo>
                  <a:lnTo>
                    <a:pt x="371" y="225"/>
                  </a:lnTo>
                  <a:lnTo>
                    <a:pt x="369" y="230"/>
                  </a:lnTo>
                  <a:lnTo>
                    <a:pt x="362" y="244"/>
                  </a:lnTo>
                  <a:lnTo>
                    <a:pt x="362" y="246"/>
                  </a:lnTo>
                  <a:lnTo>
                    <a:pt x="362" y="256"/>
                  </a:lnTo>
                  <a:lnTo>
                    <a:pt x="362" y="254"/>
                  </a:lnTo>
                  <a:lnTo>
                    <a:pt x="364" y="249"/>
                  </a:lnTo>
                  <a:lnTo>
                    <a:pt x="371" y="235"/>
                  </a:lnTo>
                  <a:lnTo>
                    <a:pt x="374" y="230"/>
                  </a:lnTo>
                  <a:lnTo>
                    <a:pt x="435" y="90"/>
                  </a:lnTo>
                  <a:lnTo>
                    <a:pt x="433" y="85"/>
                  </a:lnTo>
                  <a:close/>
                  <a:moveTo>
                    <a:pt x="345" y="83"/>
                  </a:moveTo>
                  <a:lnTo>
                    <a:pt x="338" y="85"/>
                  </a:lnTo>
                  <a:lnTo>
                    <a:pt x="329" y="90"/>
                  </a:lnTo>
                  <a:lnTo>
                    <a:pt x="300" y="109"/>
                  </a:lnTo>
                  <a:lnTo>
                    <a:pt x="298" y="111"/>
                  </a:lnTo>
                  <a:lnTo>
                    <a:pt x="286" y="118"/>
                  </a:lnTo>
                  <a:lnTo>
                    <a:pt x="281" y="121"/>
                  </a:lnTo>
                  <a:lnTo>
                    <a:pt x="274" y="125"/>
                  </a:lnTo>
                  <a:lnTo>
                    <a:pt x="274" y="130"/>
                  </a:lnTo>
                  <a:lnTo>
                    <a:pt x="284" y="125"/>
                  </a:lnTo>
                  <a:lnTo>
                    <a:pt x="289" y="123"/>
                  </a:lnTo>
                  <a:lnTo>
                    <a:pt x="300" y="116"/>
                  </a:lnTo>
                  <a:lnTo>
                    <a:pt x="303" y="114"/>
                  </a:lnTo>
                  <a:lnTo>
                    <a:pt x="338" y="90"/>
                  </a:lnTo>
                  <a:lnTo>
                    <a:pt x="345" y="87"/>
                  </a:lnTo>
                  <a:lnTo>
                    <a:pt x="345" y="83"/>
                  </a:lnTo>
                  <a:close/>
                  <a:moveTo>
                    <a:pt x="397" y="49"/>
                  </a:moveTo>
                  <a:lnTo>
                    <a:pt x="348" y="78"/>
                  </a:lnTo>
                  <a:lnTo>
                    <a:pt x="350" y="85"/>
                  </a:lnTo>
                  <a:lnTo>
                    <a:pt x="400" y="52"/>
                  </a:lnTo>
                  <a:lnTo>
                    <a:pt x="397" y="49"/>
                  </a:lnTo>
                  <a:close/>
                  <a:moveTo>
                    <a:pt x="466" y="11"/>
                  </a:moveTo>
                  <a:lnTo>
                    <a:pt x="466" y="11"/>
                  </a:lnTo>
                  <a:lnTo>
                    <a:pt x="466" y="11"/>
                  </a:lnTo>
                  <a:close/>
                  <a:moveTo>
                    <a:pt x="476" y="0"/>
                  </a:moveTo>
                  <a:lnTo>
                    <a:pt x="464" y="7"/>
                  </a:lnTo>
                  <a:lnTo>
                    <a:pt x="400" y="47"/>
                  </a:lnTo>
                  <a:lnTo>
                    <a:pt x="405" y="49"/>
                  </a:lnTo>
                  <a:lnTo>
                    <a:pt x="466" y="11"/>
                  </a:lnTo>
                  <a:lnTo>
                    <a:pt x="457" y="28"/>
                  </a:lnTo>
                  <a:lnTo>
                    <a:pt x="454" y="38"/>
                  </a:lnTo>
                  <a:lnTo>
                    <a:pt x="435" y="80"/>
                  </a:lnTo>
                  <a:lnTo>
                    <a:pt x="438" y="85"/>
                  </a:lnTo>
                  <a:lnTo>
                    <a:pt x="461" y="30"/>
                  </a:lnTo>
                  <a:lnTo>
                    <a:pt x="466" y="21"/>
                  </a:lnTo>
                  <a:lnTo>
                    <a:pt x="468" y="14"/>
                  </a:lnTo>
                  <a:lnTo>
                    <a:pt x="476"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46" name="Freeform 26"/>
            <p:cNvSpPr>
              <a:spLocks noEditPoints="1"/>
            </p:cNvSpPr>
            <p:nvPr/>
          </p:nvSpPr>
          <p:spPr bwMode="auto">
            <a:xfrm>
              <a:off x="9726296" y="3013724"/>
              <a:ext cx="851600" cy="775808"/>
            </a:xfrm>
            <a:custGeom>
              <a:avLst/>
              <a:gdLst>
                <a:gd name="T0" fmla="*/ 203 w 476"/>
                <a:gd name="T1" fmla="*/ 434 h 477"/>
                <a:gd name="T2" fmla="*/ 305 w 476"/>
                <a:gd name="T3" fmla="*/ 372 h 477"/>
                <a:gd name="T4" fmla="*/ 265 w 476"/>
                <a:gd name="T5" fmla="*/ 470 h 477"/>
                <a:gd name="T6" fmla="*/ 263 w 476"/>
                <a:gd name="T7" fmla="*/ 472 h 477"/>
                <a:gd name="T8" fmla="*/ 308 w 476"/>
                <a:gd name="T9" fmla="*/ 379 h 477"/>
                <a:gd name="T10" fmla="*/ 315 w 476"/>
                <a:gd name="T11" fmla="*/ 353 h 477"/>
                <a:gd name="T12" fmla="*/ 319 w 476"/>
                <a:gd name="T13" fmla="*/ 353 h 477"/>
                <a:gd name="T14" fmla="*/ 68 w 476"/>
                <a:gd name="T15" fmla="*/ 344 h 477"/>
                <a:gd name="T16" fmla="*/ 123 w 476"/>
                <a:gd name="T17" fmla="*/ 379 h 477"/>
                <a:gd name="T18" fmla="*/ 149 w 476"/>
                <a:gd name="T19" fmla="*/ 391 h 477"/>
                <a:gd name="T20" fmla="*/ 99 w 476"/>
                <a:gd name="T21" fmla="*/ 360 h 477"/>
                <a:gd name="T22" fmla="*/ 341 w 476"/>
                <a:gd name="T23" fmla="*/ 306 h 477"/>
                <a:gd name="T24" fmla="*/ 329 w 476"/>
                <a:gd name="T25" fmla="*/ 325 h 477"/>
                <a:gd name="T26" fmla="*/ 317 w 476"/>
                <a:gd name="T27" fmla="*/ 349 h 477"/>
                <a:gd name="T28" fmla="*/ 324 w 476"/>
                <a:gd name="T29" fmla="*/ 341 h 477"/>
                <a:gd name="T30" fmla="*/ 341 w 476"/>
                <a:gd name="T31" fmla="*/ 306 h 477"/>
                <a:gd name="T32" fmla="*/ 45 w 476"/>
                <a:gd name="T33" fmla="*/ 270 h 477"/>
                <a:gd name="T34" fmla="*/ 12 w 476"/>
                <a:gd name="T35" fmla="*/ 289 h 477"/>
                <a:gd name="T36" fmla="*/ 0 w 476"/>
                <a:gd name="T37" fmla="*/ 296 h 477"/>
                <a:gd name="T38" fmla="*/ 33 w 476"/>
                <a:gd name="T39" fmla="*/ 320 h 477"/>
                <a:gd name="T40" fmla="*/ 35 w 476"/>
                <a:gd name="T41" fmla="*/ 318 h 477"/>
                <a:gd name="T42" fmla="*/ 14 w 476"/>
                <a:gd name="T43" fmla="*/ 294 h 477"/>
                <a:gd name="T44" fmla="*/ 31 w 476"/>
                <a:gd name="T45" fmla="*/ 284 h 477"/>
                <a:gd name="T46" fmla="*/ 61 w 476"/>
                <a:gd name="T47" fmla="*/ 265 h 477"/>
                <a:gd name="T48" fmla="*/ 338 w 476"/>
                <a:gd name="T49" fmla="*/ 299 h 477"/>
                <a:gd name="T50" fmla="*/ 357 w 476"/>
                <a:gd name="T51" fmla="*/ 256 h 477"/>
                <a:gd name="T52" fmla="*/ 80 w 476"/>
                <a:gd name="T53" fmla="*/ 249 h 477"/>
                <a:gd name="T54" fmla="*/ 59 w 476"/>
                <a:gd name="T55" fmla="*/ 261 h 477"/>
                <a:gd name="T56" fmla="*/ 78 w 476"/>
                <a:gd name="T57" fmla="*/ 254 h 477"/>
                <a:gd name="T58" fmla="*/ 109 w 476"/>
                <a:gd name="T59" fmla="*/ 235 h 477"/>
                <a:gd name="T60" fmla="*/ 111 w 476"/>
                <a:gd name="T61" fmla="*/ 228 h 477"/>
                <a:gd name="T62" fmla="*/ 139 w 476"/>
                <a:gd name="T63" fmla="*/ 209 h 477"/>
                <a:gd name="T64" fmla="*/ 144 w 476"/>
                <a:gd name="T65" fmla="*/ 211 h 477"/>
                <a:gd name="T66" fmla="*/ 270 w 476"/>
                <a:gd name="T67" fmla="*/ 128 h 477"/>
                <a:gd name="T68" fmla="*/ 194 w 476"/>
                <a:gd name="T69" fmla="*/ 175 h 477"/>
                <a:gd name="T70" fmla="*/ 232 w 476"/>
                <a:gd name="T71" fmla="*/ 156 h 477"/>
                <a:gd name="T72" fmla="*/ 433 w 476"/>
                <a:gd name="T73" fmla="*/ 85 h 477"/>
                <a:gd name="T74" fmla="*/ 362 w 476"/>
                <a:gd name="T75" fmla="*/ 244 h 477"/>
                <a:gd name="T76" fmla="*/ 362 w 476"/>
                <a:gd name="T77" fmla="*/ 254 h 477"/>
                <a:gd name="T78" fmla="*/ 374 w 476"/>
                <a:gd name="T79" fmla="*/ 230 h 477"/>
                <a:gd name="T80" fmla="*/ 345 w 476"/>
                <a:gd name="T81" fmla="*/ 83 h 477"/>
                <a:gd name="T82" fmla="*/ 300 w 476"/>
                <a:gd name="T83" fmla="*/ 109 h 477"/>
                <a:gd name="T84" fmla="*/ 281 w 476"/>
                <a:gd name="T85" fmla="*/ 121 h 477"/>
                <a:gd name="T86" fmla="*/ 284 w 476"/>
                <a:gd name="T87" fmla="*/ 125 h 477"/>
                <a:gd name="T88" fmla="*/ 303 w 476"/>
                <a:gd name="T89" fmla="*/ 114 h 477"/>
                <a:gd name="T90" fmla="*/ 345 w 476"/>
                <a:gd name="T91" fmla="*/ 83 h 477"/>
                <a:gd name="T92" fmla="*/ 350 w 476"/>
                <a:gd name="T93" fmla="*/ 85 h 477"/>
                <a:gd name="T94" fmla="*/ 466 w 476"/>
                <a:gd name="T95" fmla="*/ 11 h 477"/>
                <a:gd name="T96" fmla="*/ 476 w 476"/>
                <a:gd name="T97" fmla="*/ 0 h 477"/>
                <a:gd name="T98" fmla="*/ 405 w 476"/>
                <a:gd name="T99" fmla="*/ 49 h 477"/>
                <a:gd name="T100" fmla="*/ 454 w 476"/>
                <a:gd name="T101" fmla="*/ 38 h 477"/>
                <a:gd name="T102" fmla="*/ 461 w 476"/>
                <a:gd name="T103" fmla="*/ 30 h 477"/>
                <a:gd name="T104" fmla="*/ 476 w 476"/>
                <a:gd name="T105" fmla="*/ 0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76" h="477">
                  <a:moveTo>
                    <a:pt x="151" y="394"/>
                  </a:moveTo>
                  <a:lnTo>
                    <a:pt x="151" y="398"/>
                  </a:lnTo>
                  <a:lnTo>
                    <a:pt x="203" y="434"/>
                  </a:lnTo>
                  <a:lnTo>
                    <a:pt x="203" y="429"/>
                  </a:lnTo>
                  <a:lnTo>
                    <a:pt x="151" y="394"/>
                  </a:lnTo>
                  <a:moveTo>
                    <a:pt x="305" y="372"/>
                  </a:moveTo>
                  <a:lnTo>
                    <a:pt x="305" y="375"/>
                  </a:lnTo>
                  <a:lnTo>
                    <a:pt x="303" y="379"/>
                  </a:lnTo>
                  <a:lnTo>
                    <a:pt x="265" y="470"/>
                  </a:lnTo>
                  <a:lnTo>
                    <a:pt x="208" y="432"/>
                  </a:lnTo>
                  <a:lnTo>
                    <a:pt x="206" y="436"/>
                  </a:lnTo>
                  <a:lnTo>
                    <a:pt x="263" y="472"/>
                  </a:lnTo>
                  <a:lnTo>
                    <a:pt x="265" y="477"/>
                  </a:lnTo>
                  <a:lnTo>
                    <a:pt x="267" y="472"/>
                  </a:lnTo>
                  <a:lnTo>
                    <a:pt x="308" y="379"/>
                  </a:lnTo>
                  <a:lnTo>
                    <a:pt x="310" y="377"/>
                  </a:lnTo>
                  <a:lnTo>
                    <a:pt x="305" y="372"/>
                  </a:lnTo>
                  <a:moveTo>
                    <a:pt x="315" y="353"/>
                  </a:moveTo>
                  <a:lnTo>
                    <a:pt x="308" y="370"/>
                  </a:lnTo>
                  <a:lnTo>
                    <a:pt x="312" y="372"/>
                  </a:lnTo>
                  <a:lnTo>
                    <a:pt x="319" y="353"/>
                  </a:lnTo>
                  <a:lnTo>
                    <a:pt x="315" y="353"/>
                  </a:lnTo>
                  <a:moveTo>
                    <a:pt x="73" y="341"/>
                  </a:moveTo>
                  <a:lnTo>
                    <a:pt x="68" y="344"/>
                  </a:lnTo>
                  <a:lnTo>
                    <a:pt x="94" y="360"/>
                  </a:lnTo>
                  <a:lnTo>
                    <a:pt x="97" y="363"/>
                  </a:lnTo>
                  <a:lnTo>
                    <a:pt x="123" y="379"/>
                  </a:lnTo>
                  <a:lnTo>
                    <a:pt x="128" y="384"/>
                  </a:lnTo>
                  <a:lnTo>
                    <a:pt x="147" y="396"/>
                  </a:lnTo>
                  <a:lnTo>
                    <a:pt x="149" y="391"/>
                  </a:lnTo>
                  <a:lnTo>
                    <a:pt x="135" y="384"/>
                  </a:lnTo>
                  <a:lnTo>
                    <a:pt x="130" y="379"/>
                  </a:lnTo>
                  <a:lnTo>
                    <a:pt x="99" y="360"/>
                  </a:lnTo>
                  <a:lnTo>
                    <a:pt x="97" y="358"/>
                  </a:lnTo>
                  <a:lnTo>
                    <a:pt x="73" y="341"/>
                  </a:lnTo>
                  <a:moveTo>
                    <a:pt x="341" y="306"/>
                  </a:moveTo>
                  <a:lnTo>
                    <a:pt x="336" y="306"/>
                  </a:lnTo>
                  <a:lnTo>
                    <a:pt x="329" y="320"/>
                  </a:lnTo>
                  <a:lnTo>
                    <a:pt x="329" y="325"/>
                  </a:lnTo>
                  <a:lnTo>
                    <a:pt x="319" y="341"/>
                  </a:lnTo>
                  <a:lnTo>
                    <a:pt x="319" y="346"/>
                  </a:lnTo>
                  <a:lnTo>
                    <a:pt x="317" y="349"/>
                  </a:lnTo>
                  <a:lnTo>
                    <a:pt x="322" y="351"/>
                  </a:lnTo>
                  <a:lnTo>
                    <a:pt x="322" y="346"/>
                  </a:lnTo>
                  <a:lnTo>
                    <a:pt x="324" y="341"/>
                  </a:lnTo>
                  <a:lnTo>
                    <a:pt x="331" y="327"/>
                  </a:lnTo>
                  <a:lnTo>
                    <a:pt x="334" y="322"/>
                  </a:lnTo>
                  <a:lnTo>
                    <a:pt x="341" y="306"/>
                  </a:lnTo>
                  <a:moveTo>
                    <a:pt x="54" y="263"/>
                  </a:moveTo>
                  <a:lnTo>
                    <a:pt x="50" y="268"/>
                  </a:lnTo>
                  <a:lnTo>
                    <a:pt x="45" y="270"/>
                  </a:lnTo>
                  <a:lnTo>
                    <a:pt x="26" y="282"/>
                  </a:lnTo>
                  <a:lnTo>
                    <a:pt x="19" y="284"/>
                  </a:lnTo>
                  <a:lnTo>
                    <a:pt x="12" y="289"/>
                  </a:lnTo>
                  <a:lnTo>
                    <a:pt x="7" y="294"/>
                  </a:lnTo>
                  <a:lnTo>
                    <a:pt x="7" y="294"/>
                  </a:lnTo>
                  <a:lnTo>
                    <a:pt x="0" y="296"/>
                  </a:lnTo>
                  <a:lnTo>
                    <a:pt x="7" y="301"/>
                  </a:lnTo>
                  <a:lnTo>
                    <a:pt x="28" y="315"/>
                  </a:lnTo>
                  <a:lnTo>
                    <a:pt x="33" y="320"/>
                  </a:lnTo>
                  <a:lnTo>
                    <a:pt x="64" y="339"/>
                  </a:lnTo>
                  <a:lnTo>
                    <a:pt x="68" y="339"/>
                  </a:lnTo>
                  <a:lnTo>
                    <a:pt x="35" y="318"/>
                  </a:lnTo>
                  <a:lnTo>
                    <a:pt x="33" y="313"/>
                  </a:lnTo>
                  <a:lnTo>
                    <a:pt x="9" y="299"/>
                  </a:lnTo>
                  <a:lnTo>
                    <a:pt x="14" y="294"/>
                  </a:lnTo>
                  <a:lnTo>
                    <a:pt x="19" y="292"/>
                  </a:lnTo>
                  <a:lnTo>
                    <a:pt x="26" y="287"/>
                  </a:lnTo>
                  <a:lnTo>
                    <a:pt x="31" y="284"/>
                  </a:lnTo>
                  <a:lnTo>
                    <a:pt x="47" y="273"/>
                  </a:lnTo>
                  <a:lnTo>
                    <a:pt x="52" y="270"/>
                  </a:lnTo>
                  <a:lnTo>
                    <a:pt x="61" y="265"/>
                  </a:lnTo>
                  <a:lnTo>
                    <a:pt x="54" y="263"/>
                  </a:lnTo>
                  <a:moveTo>
                    <a:pt x="357" y="256"/>
                  </a:moveTo>
                  <a:lnTo>
                    <a:pt x="338" y="299"/>
                  </a:lnTo>
                  <a:lnTo>
                    <a:pt x="343" y="301"/>
                  </a:lnTo>
                  <a:lnTo>
                    <a:pt x="360" y="263"/>
                  </a:lnTo>
                  <a:lnTo>
                    <a:pt x="357" y="256"/>
                  </a:lnTo>
                  <a:moveTo>
                    <a:pt x="109" y="230"/>
                  </a:moveTo>
                  <a:lnTo>
                    <a:pt x="85" y="244"/>
                  </a:lnTo>
                  <a:lnTo>
                    <a:pt x="80" y="249"/>
                  </a:lnTo>
                  <a:lnTo>
                    <a:pt x="68" y="254"/>
                  </a:lnTo>
                  <a:lnTo>
                    <a:pt x="61" y="258"/>
                  </a:lnTo>
                  <a:lnTo>
                    <a:pt x="59" y="261"/>
                  </a:lnTo>
                  <a:lnTo>
                    <a:pt x="66" y="261"/>
                  </a:lnTo>
                  <a:lnTo>
                    <a:pt x="71" y="258"/>
                  </a:lnTo>
                  <a:lnTo>
                    <a:pt x="78" y="254"/>
                  </a:lnTo>
                  <a:lnTo>
                    <a:pt x="85" y="249"/>
                  </a:lnTo>
                  <a:lnTo>
                    <a:pt x="92" y="246"/>
                  </a:lnTo>
                  <a:lnTo>
                    <a:pt x="109" y="235"/>
                  </a:lnTo>
                  <a:lnTo>
                    <a:pt x="109" y="230"/>
                  </a:lnTo>
                  <a:moveTo>
                    <a:pt x="139" y="209"/>
                  </a:moveTo>
                  <a:lnTo>
                    <a:pt x="111" y="228"/>
                  </a:lnTo>
                  <a:lnTo>
                    <a:pt x="113" y="232"/>
                  </a:lnTo>
                  <a:lnTo>
                    <a:pt x="142" y="213"/>
                  </a:lnTo>
                  <a:lnTo>
                    <a:pt x="139" y="209"/>
                  </a:lnTo>
                  <a:moveTo>
                    <a:pt x="189" y="180"/>
                  </a:moveTo>
                  <a:lnTo>
                    <a:pt x="144" y="206"/>
                  </a:lnTo>
                  <a:lnTo>
                    <a:pt x="144" y="211"/>
                  </a:lnTo>
                  <a:lnTo>
                    <a:pt x="189" y="185"/>
                  </a:lnTo>
                  <a:lnTo>
                    <a:pt x="189" y="180"/>
                  </a:lnTo>
                  <a:moveTo>
                    <a:pt x="270" y="128"/>
                  </a:moveTo>
                  <a:lnTo>
                    <a:pt x="229" y="154"/>
                  </a:lnTo>
                  <a:lnTo>
                    <a:pt x="227" y="156"/>
                  </a:lnTo>
                  <a:lnTo>
                    <a:pt x="194" y="175"/>
                  </a:lnTo>
                  <a:lnTo>
                    <a:pt x="194" y="182"/>
                  </a:lnTo>
                  <a:lnTo>
                    <a:pt x="229" y="159"/>
                  </a:lnTo>
                  <a:lnTo>
                    <a:pt x="232" y="156"/>
                  </a:lnTo>
                  <a:lnTo>
                    <a:pt x="267" y="135"/>
                  </a:lnTo>
                  <a:lnTo>
                    <a:pt x="270" y="128"/>
                  </a:lnTo>
                  <a:moveTo>
                    <a:pt x="433" y="85"/>
                  </a:moveTo>
                  <a:lnTo>
                    <a:pt x="371" y="225"/>
                  </a:lnTo>
                  <a:lnTo>
                    <a:pt x="369" y="230"/>
                  </a:lnTo>
                  <a:lnTo>
                    <a:pt x="362" y="244"/>
                  </a:lnTo>
                  <a:lnTo>
                    <a:pt x="362" y="246"/>
                  </a:lnTo>
                  <a:lnTo>
                    <a:pt x="362" y="256"/>
                  </a:lnTo>
                  <a:lnTo>
                    <a:pt x="362" y="254"/>
                  </a:lnTo>
                  <a:lnTo>
                    <a:pt x="364" y="249"/>
                  </a:lnTo>
                  <a:lnTo>
                    <a:pt x="371" y="235"/>
                  </a:lnTo>
                  <a:lnTo>
                    <a:pt x="374" y="230"/>
                  </a:lnTo>
                  <a:lnTo>
                    <a:pt x="435" y="90"/>
                  </a:lnTo>
                  <a:lnTo>
                    <a:pt x="433" y="85"/>
                  </a:lnTo>
                  <a:moveTo>
                    <a:pt x="345" y="83"/>
                  </a:moveTo>
                  <a:lnTo>
                    <a:pt x="338" y="85"/>
                  </a:lnTo>
                  <a:lnTo>
                    <a:pt x="329" y="90"/>
                  </a:lnTo>
                  <a:lnTo>
                    <a:pt x="300" y="109"/>
                  </a:lnTo>
                  <a:lnTo>
                    <a:pt x="298" y="111"/>
                  </a:lnTo>
                  <a:lnTo>
                    <a:pt x="286" y="118"/>
                  </a:lnTo>
                  <a:lnTo>
                    <a:pt x="281" y="121"/>
                  </a:lnTo>
                  <a:lnTo>
                    <a:pt x="274" y="125"/>
                  </a:lnTo>
                  <a:lnTo>
                    <a:pt x="274" y="130"/>
                  </a:lnTo>
                  <a:lnTo>
                    <a:pt x="284" y="125"/>
                  </a:lnTo>
                  <a:lnTo>
                    <a:pt x="289" y="123"/>
                  </a:lnTo>
                  <a:lnTo>
                    <a:pt x="300" y="116"/>
                  </a:lnTo>
                  <a:lnTo>
                    <a:pt x="303" y="114"/>
                  </a:lnTo>
                  <a:lnTo>
                    <a:pt x="338" y="90"/>
                  </a:lnTo>
                  <a:lnTo>
                    <a:pt x="345" y="87"/>
                  </a:lnTo>
                  <a:lnTo>
                    <a:pt x="345" y="83"/>
                  </a:lnTo>
                  <a:moveTo>
                    <a:pt x="397" y="49"/>
                  </a:moveTo>
                  <a:lnTo>
                    <a:pt x="348" y="78"/>
                  </a:lnTo>
                  <a:lnTo>
                    <a:pt x="350" y="85"/>
                  </a:lnTo>
                  <a:lnTo>
                    <a:pt x="400" y="52"/>
                  </a:lnTo>
                  <a:lnTo>
                    <a:pt x="397" y="49"/>
                  </a:lnTo>
                  <a:moveTo>
                    <a:pt x="466" y="11"/>
                  </a:moveTo>
                  <a:lnTo>
                    <a:pt x="466" y="11"/>
                  </a:lnTo>
                  <a:lnTo>
                    <a:pt x="466" y="11"/>
                  </a:lnTo>
                  <a:moveTo>
                    <a:pt x="476" y="0"/>
                  </a:moveTo>
                  <a:lnTo>
                    <a:pt x="464" y="7"/>
                  </a:lnTo>
                  <a:lnTo>
                    <a:pt x="400" y="47"/>
                  </a:lnTo>
                  <a:lnTo>
                    <a:pt x="405" y="49"/>
                  </a:lnTo>
                  <a:lnTo>
                    <a:pt x="466" y="11"/>
                  </a:lnTo>
                  <a:lnTo>
                    <a:pt x="457" y="28"/>
                  </a:lnTo>
                  <a:lnTo>
                    <a:pt x="454" y="38"/>
                  </a:lnTo>
                  <a:lnTo>
                    <a:pt x="435" y="80"/>
                  </a:lnTo>
                  <a:lnTo>
                    <a:pt x="438" y="85"/>
                  </a:lnTo>
                  <a:lnTo>
                    <a:pt x="461" y="30"/>
                  </a:lnTo>
                  <a:lnTo>
                    <a:pt x="466" y="21"/>
                  </a:lnTo>
                  <a:lnTo>
                    <a:pt x="468" y="14"/>
                  </a:lnTo>
                  <a:lnTo>
                    <a:pt x="476"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47" name="Freeform 27"/>
            <p:cNvSpPr>
              <a:spLocks noEditPoints="1"/>
            </p:cNvSpPr>
            <p:nvPr/>
          </p:nvSpPr>
          <p:spPr bwMode="auto">
            <a:xfrm>
              <a:off x="10314901" y="2812046"/>
              <a:ext cx="372127" cy="1188922"/>
            </a:xfrm>
            <a:custGeom>
              <a:avLst/>
              <a:gdLst>
                <a:gd name="T0" fmla="*/ 29 w 88"/>
                <a:gd name="T1" fmla="*/ 308 h 308"/>
                <a:gd name="T2" fmla="*/ 23 w 88"/>
                <a:gd name="T3" fmla="*/ 293 h 308"/>
                <a:gd name="T4" fmla="*/ 26 w 88"/>
                <a:gd name="T5" fmla="*/ 308 h 308"/>
                <a:gd name="T6" fmla="*/ 37 w 88"/>
                <a:gd name="T7" fmla="*/ 258 h 308"/>
                <a:gd name="T8" fmla="*/ 38 w 88"/>
                <a:gd name="T9" fmla="*/ 260 h 308"/>
                <a:gd name="T10" fmla="*/ 20 w 88"/>
                <a:gd name="T11" fmla="*/ 256 h 308"/>
                <a:gd name="T12" fmla="*/ 22 w 88"/>
                <a:gd name="T13" fmla="*/ 255 h 308"/>
                <a:gd name="T14" fmla="*/ 38 w 88"/>
                <a:gd name="T15" fmla="*/ 252 h 308"/>
                <a:gd name="T16" fmla="*/ 39 w 88"/>
                <a:gd name="T17" fmla="*/ 257 h 308"/>
                <a:gd name="T18" fmla="*/ 41 w 88"/>
                <a:gd name="T19" fmla="*/ 245 h 308"/>
                <a:gd name="T20" fmla="*/ 20 w 88"/>
                <a:gd name="T21" fmla="*/ 253 h 308"/>
                <a:gd name="T22" fmla="*/ 21 w 88"/>
                <a:gd name="T23" fmla="*/ 253 h 308"/>
                <a:gd name="T24" fmla="*/ 20 w 88"/>
                <a:gd name="T25" fmla="*/ 237 h 308"/>
                <a:gd name="T26" fmla="*/ 20 w 88"/>
                <a:gd name="T27" fmla="*/ 237 h 308"/>
                <a:gd name="T28" fmla="*/ 42 w 88"/>
                <a:gd name="T29" fmla="*/ 242 h 308"/>
                <a:gd name="T30" fmla="*/ 16 w 88"/>
                <a:gd name="T31" fmla="*/ 211 h 308"/>
                <a:gd name="T32" fmla="*/ 18 w 88"/>
                <a:gd name="T33" fmla="*/ 236 h 308"/>
                <a:gd name="T34" fmla="*/ 16 w 88"/>
                <a:gd name="T35" fmla="*/ 211 h 308"/>
                <a:gd name="T36" fmla="*/ 46 w 88"/>
                <a:gd name="T37" fmla="*/ 209 h 308"/>
                <a:gd name="T38" fmla="*/ 46 w 88"/>
                <a:gd name="T39" fmla="*/ 211 h 308"/>
                <a:gd name="T40" fmla="*/ 47 w 88"/>
                <a:gd name="T41" fmla="*/ 214 h 308"/>
                <a:gd name="T42" fmla="*/ 49 w 88"/>
                <a:gd name="T43" fmla="*/ 203 h 308"/>
                <a:gd name="T44" fmla="*/ 65 w 88"/>
                <a:gd name="T45" fmla="*/ 111 h 308"/>
                <a:gd name="T46" fmla="*/ 50 w 88"/>
                <a:gd name="T47" fmla="*/ 199 h 308"/>
                <a:gd name="T48" fmla="*/ 67 w 88"/>
                <a:gd name="T49" fmla="*/ 112 h 308"/>
                <a:gd name="T50" fmla="*/ 7 w 88"/>
                <a:gd name="T51" fmla="*/ 87 h 308"/>
                <a:gd name="T52" fmla="*/ 8 w 88"/>
                <a:gd name="T53" fmla="*/ 101 h 308"/>
                <a:gd name="T54" fmla="*/ 8 w 88"/>
                <a:gd name="T55" fmla="*/ 108 h 308"/>
                <a:gd name="T56" fmla="*/ 12 w 88"/>
                <a:gd name="T57" fmla="*/ 151 h 308"/>
                <a:gd name="T58" fmla="*/ 13 w 88"/>
                <a:gd name="T59" fmla="*/ 163 h 308"/>
                <a:gd name="T60" fmla="*/ 14 w 88"/>
                <a:gd name="T61" fmla="*/ 160 h 308"/>
                <a:gd name="T62" fmla="*/ 13 w 88"/>
                <a:gd name="T63" fmla="*/ 142 h 308"/>
                <a:gd name="T64" fmla="*/ 10 w 88"/>
                <a:gd name="T65" fmla="*/ 105 h 308"/>
                <a:gd name="T66" fmla="*/ 9 w 88"/>
                <a:gd name="T67" fmla="*/ 90 h 308"/>
                <a:gd name="T68" fmla="*/ 8 w 88"/>
                <a:gd name="T69" fmla="*/ 85 h 308"/>
                <a:gd name="T70" fmla="*/ 0 w 88"/>
                <a:gd name="T71" fmla="*/ 0 h 308"/>
                <a:gd name="T72" fmla="*/ 5 w 88"/>
                <a:gd name="T73" fmla="*/ 45 h 308"/>
                <a:gd name="T74" fmla="*/ 76 w 88"/>
                <a:gd name="T75" fmla="*/ 4 h 308"/>
                <a:gd name="T76" fmla="*/ 78 w 88"/>
                <a:gd name="T77" fmla="*/ 46 h 308"/>
                <a:gd name="T78" fmla="*/ 67 w 88"/>
                <a:gd name="T79" fmla="*/ 110 h 308"/>
                <a:gd name="T80" fmla="*/ 88 w 88"/>
                <a:gd name="T81" fmla="*/ 4 h 308"/>
                <a:gd name="T82" fmla="*/ 76 w 88"/>
                <a:gd name="T83" fmla="*/ 2 h 308"/>
                <a:gd name="T84" fmla="*/ 0 w 88"/>
                <a:gd name="T85" fmla="*/ 0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88" h="308">
                  <a:moveTo>
                    <a:pt x="29" y="297"/>
                  </a:moveTo>
                  <a:cubicBezTo>
                    <a:pt x="27" y="308"/>
                    <a:pt x="27" y="308"/>
                    <a:pt x="27" y="308"/>
                  </a:cubicBezTo>
                  <a:cubicBezTo>
                    <a:pt x="28" y="308"/>
                    <a:pt x="28" y="308"/>
                    <a:pt x="29" y="308"/>
                  </a:cubicBezTo>
                  <a:cubicBezTo>
                    <a:pt x="31" y="297"/>
                    <a:pt x="31" y="297"/>
                    <a:pt x="31" y="297"/>
                  </a:cubicBezTo>
                  <a:cubicBezTo>
                    <a:pt x="29" y="297"/>
                    <a:pt x="29" y="297"/>
                    <a:pt x="29" y="297"/>
                  </a:cubicBezTo>
                  <a:moveTo>
                    <a:pt x="23" y="293"/>
                  </a:moveTo>
                  <a:cubicBezTo>
                    <a:pt x="24" y="308"/>
                    <a:pt x="24" y="308"/>
                    <a:pt x="24" y="308"/>
                  </a:cubicBezTo>
                  <a:cubicBezTo>
                    <a:pt x="24" y="308"/>
                    <a:pt x="25" y="308"/>
                    <a:pt x="25" y="308"/>
                  </a:cubicBezTo>
                  <a:cubicBezTo>
                    <a:pt x="25" y="308"/>
                    <a:pt x="26" y="308"/>
                    <a:pt x="26" y="308"/>
                  </a:cubicBezTo>
                  <a:cubicBezTo>
                    <a:pt x="25" y="294"/>
                    <a:pt x="25" y="294"/>
                    <a:pt x="25" y="294"/>
                  </a:cubicBezTo>
                  <a:cubicBezTo>
                    <a:pt x="23" y="293"/>
                    <a:pt x="23" y="293"/>
                    <a:pt x="23" y="293"/>
                  </a:cubicBezTo>
                  <a:moveTo>
                    <a:pt x="37" y="258"/>
                  </a:moveTo>
                  <a:cubicBezTo>
                    <a:pt x="30" y="295"/>
                    <a:pt x="30" y="295"/>
                    <a:pt x="30" y="295"/>
                  </a:cubicBezTo>
                  <a:cubicBezTo>
                    <a:pt x="31" y="296"/>
                    <a:pt x="31" y="296"/>
                    <a:pt x="31" y="296"/>
                  </a:cubicBezTo>
                  <a:cubicBezTo>
                    <a:pt x="38" y="260"/>
                    <a:pt x="38" y="260"/>
                    <a:pt x="38" y="260"/>
                  </a:cubicBezTo>
                  <a:cubicBezTo>
                    <a:pt x="37" y="258"/>
                    <a:pt x="37" y="258"/>
                    <a:pt x="37" y="258"/>
                  </a:cubicBezTo>
                  <a:moveTo>
                    <a:pt x="22" y="255"/>
                  </a:moveTo>
                  <a:cubicBezTo>
                    <a:pt x="20" y="256"/>
                    <a:pt x="20" y="256"/>
                    <a:pt x="20" y="256"/>
                  </a:cubicBezTo>
                  <a:cubicBezTo>
                    <a:pt x="23" y="291"/>
                    <a:pt x="23" y="291"/>
                    <a:pt x="23" y="291"/>
                  </a:cubicBezTo>
                  <a:cubicBezTo>
                    <a:pt x="24" y="292"/>
                    <a:pt x="24" y="292"/>
                    <a:pt x="24" y="292"/>
                  </a:cubicBezTo>
                  <a:cubicBezTo>
                    <a:pt x="22" y="255"/>
                    <a:pt x="22" y="255"/>
                    <a:pt x="22" y="255"/>
                  </a:cubicBezTo>
                  <a:moveTo>
                    <a:pt x="41" y="245"/>
                  </a:moveTo>
                  <a:cubicBezTo>
                    <a:pt x="39" y="246"/>
                    <a:pt x="39" y="246"/>
                    <a:pt x="39" y="246"/>
                  </a:cubicBezTo>
                  <a:cubicBezTo>
                    <a:pt x="38" y="252"/>
                    <a:pt x="38" y="252"/>
                    <a:pt x="38" y="252"/>
                  </a:cubicBezTo>
                  <a:cubicBezTo>
                    <a:pt x="38" y="254"/>
                    <a:pt x="38" y="254"/>
                    <a:pt x="38" y="254"/>
                  </a:cubicBezTo>
                  <a:cubicBezTo>
                    <a:pt x="37" y="256"/>
                    <a:pt x="37" y="256"/>
                    <a:pt x="37" y="256"/>
                  </a:cubicBezTo>
                  <a:cubicBezTo>
                    <a:pt x="39" y="257"/>
                    <a:pt x="39" y="257"/>
                    <a:pt x="39" y="257"/>
                  </a:cubicBezTo>
                  <a:cubicBezTo>
                    <a:pt x="39" y="253"/>
                    <a:pt x="39" y="253"/>
                    <a:pt x="39" y="253"/>
                  </a:cubicBezTo>
                  <a:cubicBezTo>
                    <a:pt x="40" y="252"/>
                    <a:pt x="40" y="252"/>
                    <a:pt x="40" y="252"/>
                  </a:cubicBezTo>
                  <a:cubicBezTo>
                    <a:pt x="41" y="245"/>
                    <a:pt x="41" y="245"/>
                    <a:pt x="41" y="245"/>
                  </a:cubicBezTo>
                  <a:moveTo>
                    <a:pt x="19" y="239"/>
                  </a:moveTo>
                  <a:cubicBezTo>
                    <a:pt x="19" y="240"/>
                    <a:pt x="19" y="240"/>
                    <a:pt x="19" y="240"/>
                  </a:cubicBezTo>
                  <a:cubicBezTo>
                    <a:pt x="20" y="253"/>
                    <a:pt x="20" y="253"/>
                    <a:pt x="20" y="253"/>
                  </a:cubicBezTo>
                  <a:cubicBezTo>
                    <a:pt x="20" y="254"/>
                    <a:pt x="20" y="254"/>
                    <a:pt x="20" y="254"/>
                  </a:cubicBezTo>
                  <a:cubicBezTo>
                    <a:pt x="21" y="254"/>
                    <a:pt x="21" y="254"/>
                    <a:pt x="21" y="254"/>
                  </a:cubicBezTo>
                  <a:cubicBezTo>
                    <a:pt x="21" y="253"/>
                    <a:pt x="21" y="253"/>
                    <a:pt x="21" y="253"/>
                  </a:cubicBezTo>
                  <a:cubicBezTo>
                    <a:pt x="20" y="241"/>
                    <a:pt x="20" y="241"/>
                    <a:pt x="20" y="241"/>
                  </a:cubicBezTo>
                  <a:cubicBezTo>
                    <a:pt x="19" y="239"/>
                    <a:pt x="19" y="239"/>
                    <a:pt x="19" y="239"/>
                  </a:cubicBezTo>
                  <a:moveTo>
                    <a:pt x="20" y="237"/>
                  </a:moveTo>
                  <a:cubicBezTo>
                    <a:pt x="20" y="238"/>
                    <a:pt x="20" y="238"/>
                    <a:pt x="20" y="238"/>
                  </a:cubicBezTo>
                  <a:cubicBezTo>
                    <a:pt x="20" y="238"/>
                    <a:pt x="20" y="238"/>
                    <a:pt x="20" y="238"/>
                  </a:cubicBezTo>
                  <a:cubicBezTo>
                    <a:pt x="20" y="237"/>
                    <a:pt x="20" y="237"/>
                    <a:pt x="20" y="237"/>
                  </a:cubicBezTo>
                  <a:moveTo>
                    <a:pt x="43" y="224"/>
                  </a:moveTo>
                  <a:cubicBezTo>
                    <a:pt x="40" y="244"/>
                    <a:pt x="40" y="244"/>
                    <a:pt x="40" y="244"/>
                  </a:cubicBezTo>
                  <a:cubicBezTo>
                    <a:pt x="42" y="242"/>
                    <a:pt x="42" y="242"/>
                    <a:pt x="42" y="242"/>
                  </a:cubicBezTo>
                  <a:cubicBezTo>
                    <a:pt x="45" y="225"/>
                    <a:pt x="45" y="225"/>
                    <a:pt x="45" y="225"/>
                  </a:cubicBezTo>
                  <a:cubicBezTo>
                    <a:pt x="43" y="224"/>
                    <a:pt x="43" y="224"/>
                    <a:pt x="43" y="224"/>
                  </a:cubicBezTo>
                  <a:moveTo>
                    <a:pt x="16" y="211"/>
                  </a:moveTo>
                  <a:cubicBezTo>
                    <a:pt x="16" y="212"/>
                    <a:pt x="16" y="212"/>
                    <a:pt x="16" y="212"/>
                  </a:cubicBezTo>
                  <a:cubicBezTo>
                    <a:pt x="18" y="236"/>
                    <a:pt x="18" y="236"/>
                    <a:pt x="18" y="236"/>
                  </a:cubicBezTo>
                  <a:cubicBezTo>
                    <a:pt x="18" y="236"/>
                    <a:pt x="18" y="236"/>
                    <a:pt x="18" y="236"/>
                  </a:cubicBezTo>
                  <a:cubicBezTo>
                    <a:pt x="20" y="234"/>
                    <a:pt x="20" y="234"/>
                    <a:pt x="20" y="234"/>
                  </a:cubicBezTo>
                  <a:cubicBezTo>
                    <a:pt x="18" y="212"/>
                    <a:pt x="18" y="212"/>
                    <a:pt x="18" y="212"/>
                  </a:cubicBezTo>
                  <a:cubicBezTo>
                    <a:pt x="16" y="211"/>
                    <a:pt x="16" y="211"/>
                    <a:pt x="16" y="211"/>
                  </a:cubicBezTo>
                  <a:moveTo>
                    <a:pt x="48" y="199"/>
                  </a:moveTo>
                  <a:cubicBezTo>
                    <a:pt x="48" y="200"/>
                    <a:pt x="48" y="200"/>
                    <a:pt x="48" y="200"/>
                  </a:cubicBezTo>
                  <a:cubicBezTo>
                    <a:pt x="46" y="209"/>
                    <a:pt x="46" y="209"/>
                    <a:pt x="46" y="209"/>
                  </a:cubicBezTo>
                  <a:cubicBezTo>
                    <a:pt x="46" y="209"/>
                    <a:pt x="46" y="209"/>
                    <a:pt x="46" y="209"/>
                  </a:cubicBezTo>
                  <a:cubicBezTo>
                    <a:pt x="46" y="211"/>
                    <a:pt x="46" y="211"/>
                    <a:pt x="46" y="211"/>
                  </a:cubicBezTo>
                  <a:cubicBezTo>
                    <a:pt x="46" y="211"/>
                    <a:pt x="46" y="211"/>
                    <a:pt x="46" y="211"/>
                  </a:cubicBezTo>
                  <a:cubicBezTo>
                    <a:pt x="44" y="222"/>
                    <a:pt x="44" y="222"/>
                    <a:pt x="44" y="222"/>
                  </a:cubicBezTo>
                  <a:cubicBezTo>
                    <a:pt x="45" y="223"/>
                    <a:pt x="45" y="223"/>
                    <a:pt x="45" y="223"/>
                  </a:cubicBezTo>
                  <a:cubicBezTo>
                    <a:pt x="47" y="214"/>
                    <a:pt x="47" y="214"/>
                    <a:pt x="47" y="214"/>
                  </a:cubicBezTo>
                  <a:cubicBezTo>
                    <a:pt x="48" y="211"/>
                    <a:pt x="48" y="211"/>
                    <a:pt x="48" y="211"/>
                  </a:cubicBezTo>
                  <a:cubicBezTo>
                    <a:pt x="48" y="209"/>
                    <a:pt x="48" y="209"/>
                    <a:pt x="48" y="209"/>
                  </a:cubicBezTo>
                  <a:cubicBezTo>
                    <a:pt x="49" y="203"/>
                    <a:pt x="49" y="203"/>
                    <a:pt x="49" y="203"/>
                  </a:cubicBezTo>
                  <a:cubicBezTo>
                    <a:pt x="50" y="201"/>
                    <a:pt x="50" y="201"/>
                    <a:pt x="50" y="201"/>
                  </a:cubicBezTo>
                  <a:cubicBezTo>
                    <a:pt x="48" y="199"/>
                    <a:pt x="48" y="199"/>
                    <a:pt x="48" y="199"/>
                  </a:cubicBezTo>
                  <a:moveTo>
                    <a:pt x="65" y="111"/>
                  </a:moveTo>
                  <a:cubicBezTo>
                    <a:pt x="64" y="117"/>
                    <a:pt x="64" y="117"/>
                    <a:pt x="64" y="117"/>
                  </a:cubicBezTo>
                  <a:cubicBezTo>
                    <a:pt x="49" y="197"/>
                    <a:pt x="49" y="197"/>
                    <a:pt x="49" y="197"/>
                  </a:cubicBezTo>
                  <a:cubicBezTo>
                    <a:pt x="50" y="199"/>
                    <a:pt x="50" y="199"/>
                    <a:pt x="50" y="199"/>
                  </a:cubicBezTo>
                  <a:cubicBezTo>
                    <a:pt x="63" y="134"/>
                    <a:pt x="63" y="134"/>
                    <a:pt x="63" y="134"/>
                  </a:cubicBezTo>
                  <a:cubicBezTo>
                    <a:pt x="66" y="117"/>
                    <a:pt x="66" y="117"/>
                    <a:pt x="66" y="117"/>
                  </a:cubicBezTo>
                  <a:cubicBezTo>
                    <a:pt x="67" y="112"/>
                    <a:pt x="67" y="112"/>
                    <a:pt x="67" y="112"/>
                  </a:cubicBezTo>
                  <a:cubicBezTo>
                    <a:pt x="65" y="111"/>
                    <a:pt x="65" y="111"/>
                    <a:pt x="65" y="111"/>
                  </a:cubicBezTo>
                  <a:moveTo>
                    <a:pt x="4" y="46"/>
                  </a:moveTo>
                  <a:cubicBezTo>
                    <a:pt x="7" y="87"/>
                    <a:pt x="7" y="87"/>
                    <a:pt x="7" y="87"/>
                  </a:cubicBezTo>
                  <a:cubicBezTo>
                    <a:pt x="7" y="89"/>
                    <a:pt x="7" y="89"/>
                    <a:pt x="7" y="89"/>
                  </a:cubicBezTo>
                  <a:cubicBezTo>
                    <a:pt x="7" y="90"/>
                    <a:pt x="7" y="90"/>
                    <a:pt x="7" y="90"/>
                  </a:cubicBezTo>
                  <a:cubicBezTo>
                    <a:pt x="8" y="101"/>
                    <a:pt x="8" y="101"/>
                    <a:pt x="8" y="101"/>
                  </a:cubicBezTo>
                  <a:cubicBezTo>
                    <a:pt x="8" y="103"/>
                    <a:pt x="8" y="103"/>
                    <a:pt x="8" y="103"/>
                  </a:cubicBezTo>
                  <a:cubicBezTo>
                    <a:pt x="8" y="106"/>
                    <a:pt x="8" y="106"/>
                    <a:pt x="8" y="106"/>
                  </a:cubicBezTo>
                  <a:cubicBezTo>
                    <a:pt x="8" y="108"/>
                    <a:pt x="8" y="108"/>
                    <a:pt x="8" y="108"/>
                  </a:cubicBezTo>
                  <a:cubicBezTo>
                    <a:pt x="10" y="135"/>
                    <a:pt x="10" y="135"/>
                    <a:pt x="10" y="135"/>
                  </a:cubicBezTo>
                  <a:cubicBezTo>
                    <a:pt x="11" y="139"/>
                    <a:pt x="11" y="139"/>
                    <a:pt x="11" y="139"/>
                  </a:cubicBezTo>
                  <a:cubicBezTo>
                    <a:pt x="12" y="151"/>
                    <a:pt x="12" y="151"/>
                    <a:pt x="12" y="151"/>
                  </a:cubicBezTo>
                  <a:cubicBezTo>
                    <a:pt x="12" y="155"/>
                    <a:pt x="12" y="155"/>
                    <a:pt x="12" y="155"/>
                  </a:cubicBezTo>
                  <a:cubicBezTo>
                    <a:pt x="12" y="160"/>
                    <a:pt x="12" y="160"/>
                    <a:pt x="12" y="160"/>
                  </a:cubicBezTo>
                  <a:cubicBezTo>
                    <a:pt x="13" y="163"/>
                    <a:pt x="13" y="163"/>
                    <a:pt x="13" y="163"/>
                  </a:cubicBezTo>
                  <a:cubicBezTo>
                    <a:pt x="16" y="209"/>
                    <a:pt x="16" y="209"/>
                    <a:pt x="16" y="209"/>
                  </a:cubicBezTo>
                  <a:cubicBezTo>
                    <a:pt x="18" y="210"/>
                    <a:pt x="18" y="210"/>
                    <a:pt x="18" y="210"/>
                  </a:cubicBezTo>
                  <a:cubicBezTo>
                    <a:pt x="14" y="160"/>
                    <a:pt x="14" y="160"/>
                    <a:pt x="14" y="160"/>
                  </a:cubicBezTo>
                  <a:cubicBezTo>
                    <a:pt x="14" y="156"/>
                    <a:pt x="14" y="156"/>
                    <a:pt x="14" y="156"/>
                  </a:cubicBezTo>
                  <a:cubicBezTo>
                    <a:pt x="14" y="155"/>
                    <a:pt x="14" y="155"/>
                    <a:pt x="14" y="155"/>
                  </a:cubicBezTo>
                  <a:cubicBezTo>
                    <a:pt x="13" y="142"/>
                    <a:pt x="13" y="142"/>
                    <a:pt x="13" y="142"/>
                  </a:cubicBezTo>
                  <a:cubicBezTo>
                    <a:pt x="12" y="138"/>
                    <a:pt x="12" y="138"/>
                    <a:pt x="12" y="138"/>
                  </a:cubicBezTo>
                  <a:cubicBezTo>
                    <a:pt x="10" y="107"/>
                    <a:pt x="10" y="107"/>
                    <a:pt x="10" y="107"/>
                  </a:cubicBezTo>
                  <a:cubicBezTo>
                    <a:pt x="10" y="105"/>
                    <a:pt x="10" y="105"/>
                    <a:pt x="10" y="105"/>
                  </a:cubicBezTo>
                  <a:cubicBezTo>
                    <a:pt x="10" y="102"/>
                    <a:pt x="10" y="102"/>
                    <a:pt x="10" y="102"/>
                  </a:cubicBezTo>
                  <a:cubicBezTo>
                    <a:pt x="10" y="100"/>
                    <a:pt x="10" y="100"/>
                    <a:pt x="10" y="100"/>
                  </a:cubicBezTo>
                  <a:cubicBezTo>
                    <a:pt x="9" y="90"/>
                    <a:pt x="9" y="90"/>
                    <a:pt x="9" y="90"/>
                  </a:cubicBezTo>
                  <a:cubicBezTo>
                    <a:pt x="9" y="88"/>
                    <a:pt x="9" y="88"/>
                    <a:pt x="9" y="88"/>
                  </a:cubicBezTo>
                  <a:cubicBezTo>
                    <a:pt x="9" y="88"/>
                    <a:pt x="9" y="88"/>
                    <a:pt x="9" y="88"/>
                  </a:cubicBezTo>
                  <a:cubicBezTo>
                    <a:pt x="8" y="85"/>
                    <a:pt x="8" y="85"/>
                    <a:pt x="8" y="85"/>
                  </a:cubicBezTo>
                  <a:cubicBezTo>
                    <a:pt x="5" y="48"/>
                    <a:pt x="5" y="48"/>
                    <a:pt x="5" y="48"/>
                  </a:cubicBezTo>
                  <a:cubicBezTo>
                    <a:pt x="4" y="46"/>
                    <a:pt x="4" y="46"/>
                    <a:pt x="4" y="46"/>
                  </a:cubicBezTo>
                  <a:moveTo>
                    <a:pt x="0" y="0"/>
                  </a:moveTo>
                  <a:cubicBezTo>
                    <a:pt x="0" y="2"/>
                    <a:pt x="0" y="2"/>
                    <a:pt x="0" y="2"/>
                  </a:cubicBezTo>
                  <a:cubicBezTo>
                    <a:pt x="3" y="43"/>
                    <a:pt x="3" y="43"/>
                    <a:pt x="3" y="43"/>
                  </a:cubicBezTo>
                  <a:cubicBezTo>
                    <a:pt x="5" y="45"/>
                    <a:pt x="5" y="45"/>
                    <a:pt x="5" y="45"/>
                  </a:cubicBezTo>
                  <a:cubicBezTo>
                    <a:pt x="2" y="2"/>
                    <a:pt x="2" y="2"/>
                    <a:pt x="2" y="2"/>
                  </a:cubicBezTo>
                  <a:cubicBezTo>
                    <a:pt x="74" y="4"/>
                    <a:pt x="74" y="4"/>
                    <a:pt x="74" y="4"/>
                  </a:cubicBezTo>
                  <a:cubicBezTo>
                    <a:pt x="76" y="4"/>
                    <a:pt x="76" y="4"/>
                    <a:pt x="76" y="4"/>
                  </a:cubicBezTo>
                  <a:cubicBezTo>
                    <a:pt x="86" y="4"/>
                    <a:pt x="86" y="4"/>
                    <a:pt x="86" y="4"/>
                  </a:cubicBezTo>
                  <a:cubicBezTo>
                    <a:pt x="79" y="39"/>
                    <a:pt x="79" y="39"/>
                    <a:pt x="79" y="39"/>
                  </a:cubicBezTo>
                  <a:cubicBezTo>
                    <a:pt x="78" y="46"/>
                    <a:pt x="78" y="46"/>
                    <a:pt x="78" y="46"/>
                  </a:cubicBezTo>
                  <a:cubicBezTo>
                    <a:pt x="67" y="99"/>
                    <a:pt x="67" y="99"/>
                    <a:pt x="67" y="99"/>
                  </a:cubicBezTo>
                  <a:cubicBezTo>
                    <a:pt x="66" y="108"/>
                    <a:pt x="66" y="108"/>
                    <a:pt x="66" y="108"/>
                  </a:cubicBezTo>
                  <a:cubicBezTo>
                    <a:pt x="67" y="110"/>
                    <a:pt x="67" y="110"/>
                    <a:pt x="67" y="110"/>
                  </a:cubicBezTo>
                  <a:cubicBezTo>
                    <a:pt x="78" y="53"/>
                    <a:pt x="78" y="53"/>
                    <a:pt x="78" y="53"/>
                  </a:cubicBezTo>
                  <a:cubicBezTo>
                    <a:pt x="80" y="46"/>
                    <a:pt x="80" y="46"/>
                    <a:pt x="80" y="46"/>
                  </a:cubicBezTo>
                  <a:cubicBezTo>
                    <a:pt x="88" y="4"/>
                    <a:pt x="88" y="4"/>
                    <a:pt x="88" y="4"/>
                  </a:cubicBezTo>
                  <a:cubicBezTo>
                    <a:pt x="88" y="2"/>
                    <a:pt x="88" y="2"/>
                    <a:pt x="88" y="2"/>
                  </a:cubicBezTo>
                  <a:cubicBezTo>
                    <a:pt x="86" y="2"/>
                    <a:pt x="86" y="2"/>
                    <a:pt x="86" y="2"/>
                  </a:cubicBezTo>
                  <a:cubicBezTo>
                    <a:pt x="76" y="2"/>
                    <a:pt x="76" y="2"/>
                    <a:pt x="76" y="2"/>
                  </a:cubicBezTo>
                  <a:cubicBezTo>
                    <a:pt x="74" y="2"/>
                    <a:pt x="74" y="2"/>
                    <a:pt x="74" y="2"/>
                  </a:cubicBezTo>
                  <a:cubicBezTo>
                    <a:pt x="2" y="0"/>
                    <a:pt x="2" y="0"/>
                    <a:pt x="2" y="0"/>
                  </a:cubicBezTo>
                  <a:cubicBezTo>
                    <a:pt x="0" y="0"/>
                    <a:pt x="0" y="0"/>
                    <a:pt x="0"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48" name="Freeform 28"/>
            <p:cNvSpPr>
              <a:spLocks noEditPoints="1"/>
            </p:cNvSpPr>
            <p:nvPr/>
          </p:nvSpPr>
          <p:spPr bwMode="auto">
            <a:xfrm>
              <a:off x="9908781" y="2862466"/>
              <a:ext cx="1010828" cy="1185668"/>
            </a:xfrm>
            <a:custGeom>
              <a:avLst/>
              <a:gdLst>
                <a:gd name="T0" fmla="*/ 98 w 239"/>
                <a:gd name="T1" fmla="*/ 253 h 307"/>
                <a:gd name="T2" fmla="*/ 117 w 239"/>
                <a:gd name="T3" fmla="*/ 241 h 307"/>
                <a:gd name="T4" fmla="*/ 101 w 239"/>
                <a:gd name="T5" fmla="*/ 252 h 307"/>
                <a:gd name="T6" fmla="*/ 123 w 239"/>
                <a:gd name="T7" fmla="*/ 239 h 307"/>
                <a:gd name="T8" fmla="*/ 157 w 239"/>
                <a:gd name="T9" fmla="*/ 219 h 307"/>
                <a:gd name="T10" fmla="*/ 126 w 239"/>
                <a:gd name="T11" fmla="*/ 236 h 307"/>
                <a:gd name="T12" fmla="*/ 156 w 239"/>
                <a:gd name="T13" fmla="*/ 222 h 307"/>
                <a:gd name="T14" fmla="*/ 165 w 239"/>
                <a:gd name="T15" fmla="*/ 214 h 307"/>
                <a:gd name="T16" fmla="*/ 161 w 239"/>
                <a:gd name="T17" fmla="*/ 219 h 307"/>
                <a:gd name="T18" fmla="*/ 165 w 239"/>
                <a:gd name="T19" fmla="*/ 214 h 307"/>
                <a:gd name="T20" fmla="*/ 167 w 239"/>
                <a:gd name="T21" fmla="*/ 213 h 307"/>
                <a:gd name="T22" fmla="*/ 197 w 239"/>
                <a:gd name="T23" fmla="*/ 199 h 307"/>
                <a:gd name="T24" fmla="*/ 200 w 239"/>
                <a:gd name="T25" fmla="*/ 198 h 307"/>
                <a:gd name="T26" fmla="*/ 21 w 239"/>
                <a:gd name="T27" fmla="*/ 199 h 307"/>
                <a:gd name="T28" fmla="*/ 12 w 239"/>
                <a:gd name="T29" fmla="*/ 246 h 307"/>
                <a:gd name="T30" fmla="*/ 3 w 239"/>
                <a:gd name="T31" fmla="*/ 305 h 307"/>
                <a:gd name="T32" fmla="*/ 13 w 239"/>
                <a:gd name="T33" fmla="*/ 248 h 307"/>
                <a:gd name="T34" fmla="*/ 22 w 239"/>
                <a:gd name="T35" fmla="*/ 201 h 307"/>
                <a:gd name="T36" fmla="*/ 24 w 239"/>
                <a:gd name="T37" fmla="*/ 181 h 307"/>
                <a:gd name="T38" fmla="*/ 24 w 239"/>
                <a:gd name="T39" fmla="*/ 181 h 307"/>
                <a:gd name="T40" fmla="*/ 227 w 239"/>
                <a:gd name="T41" fmla="*/ 182 h 307"/>
                <a:gd name="T42" fmla="*/ 26 w 239"/>
                <a:gd name="T43" fmla="*/ 181 h 307"/>
                <a:gd name="T44" fmla="*/ 234 w 239"/>
                <a:gd name="T45" fmla="*/ 179 h 307"/>
                <a:gd name="T46" fmla="*/ 236 w 239"/>
                <a:gd name="T47" fmla="*/ 176 h 307"/>
                <a:gd name="T48" fmla="*/ 239 w 239"/>
                <a:gd name="T49" fmla="*/ 176 h 307"/>
                <a:gd name="T50" fmla="*/ 28 w 239"/>
                <a:gd name="T51" fmla="*/ 162 h 307"/>
                <a:gd name="T52" fmla="*/ 25 w 239"/>
                <a:gd name="T53" fmla="*/ 176 h 307"/>
                <a:gd name="T54" fmla="*/ 28 w 239"/>
                <a:gd name="T55" fmla="*/ 170 h 307"/>
                <a:gd name="T56" fmla="*/ 29 w 239"/>
                <a:gd name="T57" fmla="*/ 157 h 307"/>
                <a:gd name="T58" fmla="*/ 235 w 239"/>
                <a:gd name="T59" fmla="*/ 172 h 307"/>
                <a:gd name="T60" fmla="*/ 51 w 239"/>
                <a:gd name="T61" fmla="*/ 44 h 307"/>
                <a:gd name="T62" fmla="*/ 43 w 239"/>
                <a:gd name="T63" fmla="*/ 85 h 307"/>
                <a:gd name="T64" fmla="*/ 34 w 239"/>
                <a:gd name="T65" fmla="*/ 132 h 307"/>
                <a:gd name="T66" fmla="*/ 35 w 239"/>
                <a:gd name="T67" fmla="*/ 133 h 307"/>
                <a:gd name="T68" fmla="*/ 44 w 239"/>
                <a:gd name="T69" fmla="*/ 90 h 307"/>
                <a:gd name="T70" fmla="*/ 52 w 239"/>
                <a:gd name="T71" fmla="*/ 49 h 307"/>
                <a:gd name="T72" fmla="*/ 55 w 239"/>
                <a:gd name="T73" fmla="*/ 32 h 307"/>
                <a:gd name="T74" fmla="*/ 55 w 239"/>
                <a:gd name="T75" fmla="*/ 32 h 307"/>
                <a:gd name="T76" fmla="*/ 101 w 239"/>
                <a:gd name="T77" fmla="*/ 35 h 307"/>
                <a:gd name="T78" fmla="*/ 134 w 239"/>
                <a:gd name="T79" fmla="*/ 69 h 307"/>
                <a:gd name="T80" fmla="*/ 161 w 239"/>
                <a:gd name="T81" fmla="*/ 98 h 307"/>
                <a:gd name="T82" fmla="*/ 216 w 239"/>
                <a:gd name="T83" fmla="*/ 155 h 307"/>
                <a:gd name="T84" fmla="*/ 163 w 239"/>
                <a:gd name="T85" fmla="*/ 97 h 307"/>
                <a:gd name="T86" fmla="*/ 141 w 239"/>
                <a:gd name="T87" fmla="*/ 73 h 307"/>
                <a:gd name="T88" fmla="*/ 126 w 239"/>
                <a:gd name="T89" fmla="*/ 59 h 307"/>
                <a:gd name="T90" fmla="*/ 83 w 239"/>
                <a:gd name="T91" fmla="*/ 13 h 307"/>
                <a:gd name="T92" fmla="*/ 83 w 239"/>
                <a:gd name="T93" fmla="*/ 13 h 307"/>
                <a:gd name="T94" fmla="*/ 59 w 239"/>
                <a:gd name="T95" fmla="*/ 10 h 307"/>
                <a:gd name="T96" fmla="*/ 60 w 239"/>
                <a:gd name="T97" fmla="*/ 8 h 307"/>
                <a:gd name="T98" fmla="*/ 69 w 239"/>
                <a:gd name="T99" fmla="*/ 1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39" h="307">
                  <a:moveTo>
                    <a:pt x="100" y="250"/>
                  </a:moveTo>
                  <a:cubicBezTo>
                    <a:pt x="30" y="288"/>
                    <a:pt x="30" y="288"/>
                    <a:pt x="30" y="288"/>
                  </a:cubicBezTo>
                  <a:cubicBezTo>
                    <a:pt x="29" y="291"/>
                    <a:pt x="29" y="291"/>
                    <a:pt x="29" y="291"/>
                  </a:cubicBezTo>
                  <a:cubicBezTo>
                    <a:pt x="98" y="253"/>
                    <a:pt x="98" y="253"/>
                    <a:pt x="98" y="253"/>
                  </a:cubicBezTo>
                  <a:cubicBezTo>
                    <a:pt x="100" y="250"/>
                    <a:pt x="100" y="250"/>
                    <a:pt x="100" y="250"/>
                  </a:cubicBezTo>
                  <a:moveTo>
                    <a:pt x="125" y="237"/>
                  </a:moveTo>
                  <a:cubicBezTo>
                    <a:pt x="119" y="240"/>
                    <a:pt x="119" y="240"/>
                    <a:pt x="119" y="240"/>
                  </a:cubicBezTo>
                  <a:cubicBezTo>
                    <a:pt x="117" y="241"/>
                    <a:pt x="117" y="241"/>
                    <a:pt x="117" y="241"/>
                  </a:cubicBezTo>
                  <a:cubicBezTo>
                    <a:pt x="116" y="241"/>
                    <a:pt x="116" y="241"/>
                    <a:pt x="116" y="241"/>
                  </a:cubicBezTo>
                  <a:cubicBezTo>
                    <a:pt x="115" y="242"/>
                    <a:pt x="115" y="242"/>
                    <a:pt x="115" y="242"/>
                  </a:cubicBezTo>
                  <a:cubicBezTo>
                    <a:pt x="102" y="249"/>
                    <a:pt x="102" y="249"/>
                    <a:pt x="102" y="249"/>
                  </a:cubicBezTo>
                  <a:cubicBezTo>
                    <a:pt x="101" y="252"/>
                    <a:pt x="101" y="252"/>
                    <a:pt x="101" y="252"/>
                  </a:cubicBezTo>
                  <a:cubicBezTo>
                    <a:pt x="116" y="243"/>
                    <a:pt x="116" y="243"/>
                    <a:pt x="116" y="243"/>
                  </a:cubicBezTo>
                  <a:cubicBezTo>
                    <a:pt x="118" y="242"/>
                    <a:pt x="118" y="242"/>
                    <a:pt x="118" y="242"/>
                  </a:cubicBezTo>
                  <a:cubicBezTo>
                    <a:pt x="120" y="241"/>
                    <a:pt x="120" y="241"/>
                    <a:pt x="120" y="241"/>
                  </a:cubicBezTo>
                  <a:cubicBezTo>
                    <a:pt x="123" y="239"/>
                    <a:pt x="123" y="239"/>
                    <a:pt x="123" y="239"/>
                  </a:cubicBezTo>
                  <a:cubicBezTo>
                    <a:pt x="126" y="238"/>
                    <a:pt x="126" y="238"/>
                    <a:pt x="126" y="238"/>
                  </a:cubicBezTo>
                  <a:cubicBezTo>
                    <a:pt x="125" y="237"/>
                    <a:pt x="125" y="237"/>
                    <a:pt x="125" y="237"/>
                  </a:cubicBezTo>
                  <a:moveTo>
                    <a:pt x="157" y="219"/>
                  </a:moveTo>
                  <a:cubicBezTo>
                    <a:pt x="157" y="219"/>
                    <a:pt x="157" y="219"/>
                    <a:pt x="157" y="219"/>
                  </a:cubicBezTo>
                  <a:cubicBezTo>
                    <a:pt x="155" y="220"/>
                    <a:pt x="155" y="220"/>
                    <a:pt x="155" y="220"/>
                  </a:cubicBezTo>
                  <a:cubicBezTo>
                    <a:pt x="138" y="229"/>
                    <a:pt x="138" y="229"/>
                    <a:pt x="138" y="229"/>
                  </a:cubicBezTo>
                  <a:cubicBezTo>
                    <a:pt x="136" y="231"/>
                    <a:pt x="136" y="231"/>
                    <a:pt x="136" y="231"/>
                  </a:cubicBezTo>
                  <a:cubicBezTo>
                    <a:pt x="126" y="236"/>
                    <a:pt x="126" y="236"/>
                    <a:pt x="126" y="236"/>
                  </a:cubicBezTo>
                  <a:cubicBezTo>
                    <a:pt x="128" y="237"/>
                    <a:pt x="128" y="237"/>
                    <a:pt x="128" y="237"/>
                  </a:cubicBezTo>
                  <a:cubicBezTo>
                    <a:pt x="135" y="233"/>
                    <a:pt x="135" y="233"/>
                    <a:pt x="135" y="233"/>
                  </a:cubicBezTo>
                  <a:cubicBezTo>
                    <a:pt x="137" y="232"/>
                    <a:pt x="137" y="232"/>
                    <a:pt x="137" y="232"/>
                  </a:cubicBezTo>
                  <a:cubicBezTo>
                    <a:pt x="156" y="222"/>
                    <a:pt x="156" y="222"/>
                    <a:pt x="156" y="222"/>
                  </a:cubicBezTo>
                  <a:cubicBezTo>
                    <a:pt x="157" y="221"/>
                    <a:pt x="157" y="221"/>
                    <a:pt x="157" y="221"/>
                  </a:cubicBezTo>
                  <a:cubicBezTo>
                    <a:pt x="159" y="220"/>
                    <a:pt x="159" y="220"/>
                    <a:pt x="159" y="220"/>
                  </a:cubicBezTo>
                  <a:cubicBezTo>
                    <a:pt x="157" y="219"/>
                    <a:pt x="157" y="219"/>
                    <a:pt x="157" y="219"/>
                  </a:cubicBezTo>
                  <a:moveTo>
                    <a:pt x="165" y="214"/>
                  </a:moveTo>
                  <a:cubicBezTo>
                    <a:pt x="163" y="216"/>
                    <a:pt x="163" y="216"/>
                    <a:pt x="163" y="216"/>
                  </a:cubicBezTo>
                  <a:cubicBezTo>
                    <a:pt x="161" y="216"/>
                    <a:pt x="161" y="216"/>
                    <a:pt x="161" y="216"/>
                  </a:cubicBezTo>
                  <a:cubicBezTo>
                    <a:pt x="159" y="218"/>
                    <a:pt x="159" y="218"/>
                    <a:pt x="159" y="218"/>
                  </a:cubicBezTo>
                  <a:cubicBezTo>
                    <a:pt x="161" y="219"/>
                    <a:pt x="161" y="219"/>
                    <a:pt x="161" y="219"/>
                  </a:cubicBezTo>
                  <a:cubicBezTo>
                    <a:pt x="162" y="218"/>
                    <a:pt x="162" y="218"/>
                    <a:pt x="162" y="218"/>
                  </a:cubicBezTo>
                  <a:cubicBezTo>
                    <a:pt x="164" y="217"/>
                    <a:pt x="164" y="217"/>
                    <a:pt x="164" y="217"/>
                  </a:cubicBezTo>
                  <a:cubicBezTo>
                    <a:pt x="167" y="216"/>
                    <a:pt x="167" y="216"/>
                    <a:pt x="167" y="216"/>
                  </a:cubicBezTo>
                  <a:cubicBezTo>
                    <a:pt x="165" y="214"/>
                    <a:pt x="165" y="214"/>
                    <a:pt x="165" y="214"/>
                  </a:cubicBezTo>
                  <a:moveTo>
                    <a:pt x="198" y="196"/>
                  </a:moveTo>
                  <a:cubicBezTo>
                    <a:pt x="189" y="202"/>
                    <a:pt x="189" y="202"/>
                    <a:pt x="189" y="202"/>
                  </a:cubicBezTo>
                  <a:cubicBezTo>
                    <a:pt x="187" y="203"/>
                    <a:pt x="187" y="203"/>
                    <a:pt x="187" y="203"/>
                  </a:cubicBezTo>
                  <a:cubicBezTo>
                    <a:pt x="167" y="213"/>
                    <a:pt x="167" y="213"/>
                    <a:pt x="167" y="213"/>
                  </a:cubicBezTo>
                  <a:cubicBezTo>
                    <a:pt x="168" y="215"/>
                    <a:pt x="168" y="215"/>
                    <a:pt x="168" y="215"/>
                  </a:cubicBezTo>
                  <a:cubicBezTo>
                    <a:pt x="187" y="204"/>
                    <a:pt x="187" y="204"/>
                    <a:pt x="187" y="204"/>
                  </a:cubicBezTo>
                  <a:cubicBezTo>
                    <a:pt x="189" y="204"/>
                    <a:pt x="189" y="204"/>
                    <a:pt x="189" y="204"/>
                  </a:cubicBezTo>
                  <a:cubicBezTo>
                    <a:pt x="197" y="199"/>
                    <a:pt x="197" y="199"/>
                    <a:pt x="197" y="199"/>
                  </a:cubicBezTo>
                  <a:cubicBezTo>
                    <a:pt x="198" y="196"/>
                    <a:pt x="198" y="196"/>
                    <a:pt x="198" y="196"/>
                  </a:cubicBezTo>
                  <a:moveTo>
                    <a:pt x="204" y="193"/>
                  </a:moveTo>
                  <a:cubicBezTo>
                    <a:pt x="201" y="195"/>
                    <a:pt x="201" y="195"/>
                    <a:pt x="201" y="195"/>
                  </a:cubicBezTo>
                  <a:cubicBezTo>
                    <a:pt x="200" y="198"/>
                    <a:pt x="200" y="198"/>
                    <a:pt x="200" y="198"/>
                  </a:cubicBezTo>
                  <a:cubicBezTo>
                    <a:pt x="203" y="196"/>
                    <a:pt x="203" y="196"/>
                    <a:pt x="203" y="196"/>
                  </a:cubicBezTo>
                  <a:cubicBezTo>
                    <a:pt x="204" y="193"/>
                    <a:pt x="204" y="193"/>
                    <a:pt x="204" y="193"/>
                  </a:cubicBezTo>
                  <a:moveTo>
                    <a:pt x="22" y="192"/>
                  </a:moveTo>
                  <a:cubicBezTo>
                    <a:pt x="21" y="199"/>
                    <a:pt x="21" y="199"/>
                    <a:pt x="21" y="199"/>
                  </a:cubicBezTo>
                  <a:cubicBezTo>
                    <a:pt x="21" y="201"/>
                    <a:pt x="21" y="201"/>
                    <a:pt x="21" y="201"/>
                  </a:cubicBezTo>
                  <a:cubicBezTo>
                    <a:pt x="20" y="204"/>
                    <a:pt x="20" y="204"/>
                    <a:pt x="20" y="204"/>
                  </a:cubicBezTo>
                  <a:cubicBezTo>
                    <a:pt x="19" y="206"/>
                    <a:pt x="19" y="206"/>
                    <a:pt x="19" y="206"/>
                  </a:cubicBezTo>
                  <a:cubicBezTo>
                    <a:pt x="12" y="246"/>
                    <a:pt x="12" y="246"/>
                    <a:pt x="12" y="246"/>
                  </a:cubicBezTo>
                  <a:cubicBezTo>
                    <a:pt x="11" y="248"/>
                    <a:pt x="11" y="248"/>
                    <a:pt x="11" y="248"/>
                  </a:cubicBezTo>
                  <a:cubicBezTo>
                    <a:pt x="1" y="303"/>
                    <a:pt x="1" y="303"/>
                    <a:pt x="1" y="303"/>
                  </a:cubicBezTo>
                  <a:cubicBezTo>
                    <a:pt x="0" y="307"/>
                    <a:pt x="0" y="307"/>
                    <a:pt x="0" y="307"/>
                  </a:cubicBezTo>
                  <a:cubicBezTo>
                    <a:pt x="3" y="305"/>
                    <a:pt x="3" y="305"/>
                    <a:pt x="3" y="305"/>
                  </a:cubicBezTo>
                  <a:cubicBezTo>
                    <a:pt x="27" y="292"/>
                    <a:pt x="27" y="292"/>
                    <a:pt x="27" y="292"/>
                  </a:cubicBezTo>
                  <a:cubicBezTo>
                    <a:pt x="28" y="290"/>
                    <a:pt x="28" y="290"/>
                    <a:pt x="28" y="290"/>
                  </a:cubicBezTo>
                  <a:cubicBezTo>
                    <a:pt x="2" y="303"/>
                    <a:pt x="2" y="303"/>
                    <a:pt x="2" y="303"/>
                  </a:cubicBezTo>
                  <a:cubicBezTo>
                    <a:pt x="13" y="248"/>
                    <a:pt x="13" y="248"/>
                    <a:pt x="13" y="248"/>
                  </a:cubicBezTo>
                  <a:cubicBezTo>
                    <a:pt x="14" y="246"/>
                    <a:pt x="14" y="246"/>
                    <a:pt x="14" y="246"/>
                  </a:cubicBezTo>
                  <a:cubicBezTo>
                    <a:pt x="21" y="207"/>
                    <a:pt x="21" y="207"/>
                    <a:pt x="21" y="207"/>
                  </a:cubicBezTo>
                  <a:cubicBezTo>
                    <a:pt x="21" y="205"/>
                    <a:pt x="21" y="205"/>
                    <a:pt x="21" y="205"/>
                  </a:cubicBezTo>
                  <a:cubicBezTo>
                    <a:pt x="22" y="201"/>
                    <a:pt x="22" y="201"/>
                    <a:pt x="22" y="201"/>
                  </a:cubicBezTo>
                  <a:cubicBezTo>
                    <a:pt x="23" y="199"/>
                    <a:pt x="23" y="199"/>
                    <a:pt x="23" y="199"/>
                  </a:cubicBezTo>
                  <a:cubicBezTo>
                    <a:pt x="23" y="195"/>
                    <a:pt x="23" y="195"/>
                    <a:pt x="23" y="195"/>
                  </a:cubicBezTo>
                  <a:cubicBezTo>
                    <a:pt x="22" y="192"/>
                    <a:pt x="22" y="192"/>
                    <a:pt x="22" y="192"/>
                  </a:cubicBezTo>
                  <a:moveTo>
                    <a:pt x="24" y="181"/>
                  </a:moveTo>
                  <a:cubicBezTo>
                    <a:pt x="23" y="188"/>
                    <a:pt x="23" y="188"/>
                    <a:pt x="23" y="188"/>
                  </a:cubicBezTo>
                  <a:cubicBezTo>
                    <a:pt x="24" y="192"/>
                    <a:pt x="24" y="192"/>
                    <a:pt x="24" y="192"/>
                  </a:cubicBezTo>
                  <a:cubicBezTo>
                    <a:pt x="25" y="186"/>
                    <a:pt x="25" y="186"/>
                    <a:pt x="25" y="186"/>
                  </a:cubicBezTo>
                  <a:cubicBezTo>
                    <a:pt x="24" y="181"/>
                    <a:pt x="24" y="181"/>
                    <a:pt x="24" y="181"/>
                  </a:cubicBezTo>
                  <a:moveTo>
                    <a:pt x="230" y="179"/>
                  </a:moveTo>
                  <a:cubicBezTo>
                    <a:pt x="206" y="192"/>
                    <a:pt x="206" y="192"/>
                    <a:pt x="206" y="192"/>
                  </a:cubicBezTo>
                  <a:cubicBezTo>
                    <a:pt x="205" y="194"/>
                    <a:pt x="205" y="194"/>
                    <a:pt x="205" y="194"/>
                  </a:cubicBezTo>
                  <a:cubicBezTo>
                    <a:pt x="227" y="182"/>
                    <a:pt x="227" y="182"/>
                    <a:pt x="227" y="182"/>
                  </a:cubicBezTo>
                  <a:cubicBezTo>
                    <a:pt x="230" y="179"/>
                    <a:pt x="230" y="179"/>
                    <a:pt x="230" y="179"/>
                  </a:cubicBezTo>
                  <a:moveTo>
                    <a:pt x="27" y="178"/>
                  </a:moveTo>
                  <a:cubicBezTo>
                    <a:pt x="26" y="178"/>
                    <a:pt x="26" y="178"/>
                    <a:pt x="26" y="178"/>
                  </a:cubicBezTo>
                  <a:cubicBezTo>
                    <a:pt x="26" y="181"/>
                    <a:pt x="26" y="181"/>
                    <a:pt x="26" y="181"/>
                  </a:cubicBezTo>
                  <a:cubicBezTo>
                    <a:pt x="27" y="178"/>
                    <a:pt x="27" y="178"/>
                    <a:pt x="27" y="178"/>
                  </a:cubicBezTo>
                  <a:moveTo>
                    <a:pt x="233" y="178"/>
                  </a:moveTo>
                  <a:cubicBezTo>
                    <a:pt x="231" y="180"/>
                    <a:pt x="231" y="180"/>
                    <a:pt x="231" y="180"/>
                  </a:cubicBezTo>
                  <a:cubicBezTo>
                    <a:pt x="234" y="179"/>
                    <a:pt x="234" y="179"/>
                    <a:pt x="234" y="179"/>
                  </a:cubicBezTo>
                  <a:cubicBezTo>
                    <a:pt x="233" y="178"/>
                    <a:pt x="233" y="178"/>
                    <a:pt x="233" y="178"/>
                  </a:cubicBezTo>
                  <a:moveTo>
                    <a:pt x="236" y="174"/>
                  </a:moveTo>
                  <a:cubicBezTo>
                    <a:pt x="235" y="175"/>
                    <a:pt x="235" y="175"/>
                    <a:pt x="235" y="175"/>
                  </a:cubicBezTo>
                  <a:cubicBezTo>
                    <a:pt x="236" y="176"/>
                    <a:pt x="236" y="176"/>
                    <a:pt x="236" y="176"/>
                  </a:cubicBezTo>
                  <a:cubicBezTo>
                    <a:pt x="235" y="176"/>
                    <a:pt x="235" y="176"/>
                    <a:pt x="235" y="176"/>
                  </a:cubicBezTo>
                  <a:cubicBezTo>
                    <a:pt x="236" y="178"/>
                    <a:pt x="236" y="178"/>
                    <a:pt x="236" y="178"/>
                  </a:cubicBezTo>
                  <a:cubicBezTo>
                    <a:pt x="237" y="177"/>
                    <a:pt x="237" y="177"/>
                    <a:pt x="237" y="177"/>
                  </a:cubicBezTo>
                  <a:cubicBezTo>
                    <a:pt x="239" y="176"/>
                    <a:pt x="239" y="176"/>
                    <a:pt x="239" y="176"/>
                  </a:cubicBezTo>
                  <a:cubicBezTo>
                    <a:pt x="237" y="175"/>
                    <a:pt x="237" y="175"/>
                    <a:pt x="237" y="175"/>
                  </a:cubicBezTo>
                  <a:cubicBezTo>
                    <a:pt x="236" y="174"/>
                    <a:pt x="236" y="174"/>
                    <a:pt x="236" y="174"/>
                  </a:cubicBezTo>
                  <a:moveTo>
                    <a:pt x="29" y="157"/>
                  </a:moveTo>
                  <a:cubicBezTo>
                    <a:pt x="28" y="162"/>
                    <a:pt x="28" y="162"/>
                    <a:pt x="28" y="162"/>
                  </a:cubicBezTo>
                  <a:cubicBezTo>
                    <a:pt x="27" y="165"/>
                    <a:pt x="27" y="165"/>
                    <a:pt x="27" y="165"/>
                  </a:cubicBezTo>
                  <a:cubicBezTo>
                    <a:pt x="26" y="170"/>
                    <a:pt x="26" y="170"/>
                    <a:pt x="26" y="170"/>
                  </a:cubicBezTo>
                  <a:cubicBezTo>
                    <a:pt x="26" y="172"/>
                    <a:pt x="26" y="172"/>
                    <a:pt x="26" y="172"/>
                  </a:cubicBezTo>
                  <a:cubicBezTo>
                    <a:pt x="25" y="176"/>
                    <a:pt x="25" y="176"/>
                    <a:pt x="25" y="176"/>
                  </a:cubicBezTo>
                  <a:cubicBezTo>
                    <a:pt x="25" y="176"/>
                    <a:pt x="25" y="176"/>
                    <a:pt x="25" y="176"/>
                  </a:cubicBezTo>
                  <a:cubicBezTo>
                    <a:pt x="27" y="176"/>
                    <a:pt x="27" y="176"/>
                    <a:pt x="27" y="176"/>
                  </a:cubicBezTo>
                  <a:cubicBezTo>
                    <a:pt x="28" y="172"/>
                    <a:pt x="28" y="172"/>
                    <a:pt x="28" y="172"/>
                  </a:cubicBezTo>
                  <a:cubicBezTo>
                    <a:pt x="28" y="170"/>
                    <a:pt x="28" y="170"/>
                    <a:pt x="28" y="170"/>
                  </a:cubicBezTo>
                  <a:cubicBezTo>
                    <a:pt x="30" y="163"/>
                    <a:pt x="30" y="163"/>
                    <a:pt x="30" y="163"/>
                  </a:cubicBezTo>
                  <a:cubicBezTo>
                    <a:pt x="30" y="160"/>
                    <a:pt x="30" y="160"/>
                    <a:pt x="30" y="160"/>
                  </a:cubicBezTo>
                  <a:cubicBezTo>
                    <a:pt x="31" y="157"/>
                    <a:pt x="31" y="157"/>
                    <a:pt x="31" y="157"/>
                  </a:cubicBezTo>
                  <a:cubicBezTo>
                    <a:pt x="29" y="157"/>
                    <a:pt x="29" y="157"/>
                    <a:pt x="29" y="157"/>
                  </a:cubicBezTo>
                  <a:moveTo>
                    <a:pt x="218" y="155"/>
                  </a:moveTo>
                  <a:cubicBezTo>
                    <a:pt x="217" y="157"/>
                    <a:pt x="217" y="157"/>
                    <a:pt x="217" y="157"/>
                  </a:cubicBezTo>
                  <a:cubicBezTo>
                    <a:pt x="234" y="174"/>
                    <a:pt x="234" y="174"/>
                    <a:pt x="234" y="174"/>
                  </a:cubicBezTo>
                  <a:cubicBezTo>
                    <a:pt x="235" y="172"/>
                    <a:pt x="235" y="172"/>
                    <a:pt x="235" y="172"/>
                  </a:cubicBezTo>
                  <a:cubicBezTo>
                    <a:pt x="218" y="155"/>
                    <a:pt x="218" y="155"/>
                    <a:pt x="218" y="155"/>
                  </a:cubicBezTo>
                  <a:moveTo>
                    <a:pt x="54" y="37"/>
                  </a:moveTo>
                  <a:cubicBezTo>
                    <a:pt x="52" y="38"/>
                    <a:pt x="52" y="38"/>
                    <a:pt x="52" y="38"/>
                  </a:cubicBezTo>
                  <a:cubicBezTo>
                    <a:pt x="51" y="44"/>
                    <a:pt x="51" y="44"/>
                    <a:pt x="51" y="44"/>
                  </a:cubicBezTo>
                  <a:cubicBezTo>
                    <a:pt x="50" y="47"/>
                    <a:pt x="50" y="47"/>
                    <a:pt x="50" y="47"/>
                  </a:cubicBezTo>
                  <a:cubicBezTo>
                    <a:pt x="44" y="79"/>
                    <a:pt x="44" y="79"/>
                    <a:pt x="44" y="79"/>
                  </a:cubicBezTo>
                  <a:cubicBezTo>
                    <a:pt x="44" y="81"/>
                    <a:pt x="44" y="81"/>
                    <a:pt x="44" y="81"/>
                  </a:cubicBezTo>
                  <a:cubicBezTo>
                    <a:pt x="43" y="85"/>
                    <a:pt x="43" y="85"/>
                    <a:pt x="43" y="85"/>
                  </a:cubicBezTo>
                  <a:cubicBezTo>
                    <a:pt x="42" y="88"/>
                    <a:pt x="42" y="88"/>
                    <a:pt x="42" y="88"/>
                  </a:cubicBezTo>
                  <a:cubicBezTo>
                    <a:pt x="37" y="115"/>
                    <a:pt x="37" y="115"/>
                    <a:pt x="37" y="115"/>
                  </a:cubicBezTo>
                  <a:cubicBezTo>
                    <a:pt x="37" y="117"/>
                    <a:pt x="37" y="117"/>
                    <a:pt x="37" y="117"/>
                  </a:cubicBezTo>
                  <a:cubicBezTo>
                    <a:pt x="34" y="132"/>
                    <a:pt x="34" y="132"/>
                    <a:pt x="34" y="132"/>
                  </a:cubicBezTo>
                  <a:cubicBezTo>
                    <a:pt x="33" y="135"/>
                    <a:pt x="33" y="135"/>
                    <a:pt x="33" y="135"/>
                  </a:cubicBezTo>
                  <a:cubicBezTo>
                    <a:pt x="29" y="155"/>
                    <a:pt x="29" y="155"/>
                    <a:pt x="29" y="155"/>
                  </a:cubicBezTo>
                  <a:cubicBezTo>
                    <a:pt x="31" y="156"/>
                    <a:pt x="31" y="156"/>
                    <a:pt x="31" y="156"/>
                  </a:cubicBezTo>
                  <a:cubicBezTo>
                    <a:pt x="35" y="133"/>
                    <a:pt x="35" y="133"/>
                    <a:pt x="35" y="133"/>
                  </a:cubicBezTo>
                  <a:cubicBezTo>
                    <a:pt x="36" y="131"/>
                    <a:pt x="36" y="131"/>
                    <a:pt x="36" y="131"/>
                  </a:cubicBezTo>
                  <a:cubicBezTo>
                    <a:pt x="39" y="116"/>
                    <a:pt x="39" y="116"/>
                    <a:pt x="39" y="116"/>
                  </a:cubicBezTo>
                  <a:cubicBezTo>
                    <a:pt x="39" y="113"/>
                    <a:pt x="39" y="113"/>
                    <a:pt x="39" y="113"/>
                  </a:cubicBezTo>
                  <a:cubicBezTo>
                    <a:pt x="44" y="90"/>
                    <a:pt x="44" y="90"/>
                    <a:pt x="44" y="90"/>
                  </a:cubicBezTo>
                  <a:cubicBezTo>
                    <a:pt x="44" y="88"/>
                    <a:pt x="44" y="88"/>
                    <a:pt x="44" y="88"/>
                  </a:cubicBezTo>
                  <a:cubicBezTo>
                    <a:pt x="46" y="80"/>
                    <a:pt x="46" y="80"/>
                    <a:pt x="46" y="80"/>
                  </a:cubicBezTo>
                  <a:cubicBezTo>
                    <a:pt x="46" y="79"/>
                    <a:pt x="46" y="79"/>
                    <a:pt x="46" y="79"/>
                  </a:cubicBezTo>
                  <a:cubicBezTo>
                    <a:pt x="52" y="49"/>
                    <a:pt x="52" y="49"/>
                    <a:pt x="52" y="49"/>
                  </a:cubicBezTo>
                  <a:cubicBezTo>
                    <a:pt x="52" y="46"/>
                    <a:pt x="52" y="46"/>
                    <a:pt x="52" y="46"/>
                  </a:cubicBezTo>
                  <a:cubicBezTo>
                    <a:pt x="54" y="38"/>
                    <a:pt x="54" y="38"/>
                    <a:pt x="54" y="38"/>
                  </a:cubicBezTo>
                  <a:cubicBezTo>
                    <a:pt x="54" y="37"/>
                    <a:pt x="54" y="37"/>
                    <a:pt x="54" y="37"/>
                  </a:cubicBezTo>
                  <a:moveTo>
                    <a:pt x="55" y="32"/>
                  </a:moveTo>
                  <a:cubicBezTo>
                    <a:pt x="53" y="34"/>
                    <a:pt x="53" y="34"/>
                    <a:pt x="53" y="34"/>
                  </a:cubicBezTo>
                  <a:cubicBezTo>
                    <a:pt x="52" y="36"/>
                    <a:pt x="52" y="36"/>
                    <a:pt x="52" y="36"/>
                  </a:cubicBezTo>
                  <a:cubicBezTo>
                    <a:pt x="55" y="34"/>
                    <a:pt x="55" y="34"/>
                    <a:pt x="55" y="34"/>
                  </a:cubicBezTo>
                  <a:cubicBezTo>
                    <a:pt x="55" y="32"/>
                    <a:pt x="55" y="32"/>
                    <a:pt x="55" y="32"/>
                  </a:cubicBezTo>
                  <a:moveTo>
                    <a:pt x="89" y="20"/>
                  </a:moveTo>
                  <a:cubicBezTo>
                    <a:pt x="89" y="22"/>
                    <a:pt x="89" y="22"/>
                    <a:pt x="89" y="22"/>
                  </a:cubicBezTo>
                  <a:cubicBezTo>
                    <a:pt x="100" y="33"/>
                    <a:pt x="100" y="33"/>
                    <a:pt x="100" y="33"/>
                  </a:cubicBezTo>
                  <a:cubicBezTo>
                    <a:pt x="101" y="35"/>
                    <a:pt x="101" y="35"/>
                    <a:pt x="101" y="35"/>
                  </a:cubicBezTo>
                  <a:cubicBezTo>
                    <a:pt x="125" y="60"/>
                    <a:pt x="125" y="60"/>
                    <a:pt x="125" y="60"/>
                  </a:cubicBezTo>
                  <a:cubicBezTo>
                    <a:pt x="126" y="61"/>
                    <a:pt x="126" y="61"/>
                    <a:pt x="126" y="61"/>
                  </a:cubicBezTo>
                  <a:cubicBezTo>
                    <a:pt x="132" y="67"/>
                    <a:pt x="132" y="67"/>
                    <a:pt x="132" y="67"/>
                  </a:cubicBezTo>
                  <a:cubicBezTo>
                    <a:pt x="134" y="69"/>
                    <a:pt x="134" y="69"/>
                    <a:pt x="134" y="69"/>
                  </a:cubicBezTo>
                  <a:cubicBezTo>
                    <a:pt x="140" y="75"/>
                    <a:pt x="140" y="75"/>
                    <a:pt x="140" y="75"/>
                  </a:cubicBezTo>
                  <a:cubicBezTo>
                    <a:pt x="141" y="77"/>
                    <a:pt x="141" y="77"/>
                    <a:pt x="141" y="77"/>
                  </a:cubicBezTo>
                  <a:cubicBezTo>
                    <a:pt x="161" y="97"/>
                    <a:pt x="161" y="97"/>
                    <a:pt x="161" y="97"/>
                  </a:cubicBezTo>
                  <a:cubicBezTo>
                    <a:pt x="161" y="98"/>
                    <a:pt x="161" y="98"/>
                    <a:pt x="161" y="98"/>
                  </a:cubicBezTo>
                  <a:cubicBezTo>
                    <a:pt x="163" y="99"/>
                    <a:pt x="163" y="99"/>
                    <a:pt x="163" y="99"/>
                  </a:cubicBezTo>
                  <a:cubicBezTo>
                    <a:pt x="180" y="118"/>
                    <a:pt x="180" y="118"/>
                    <a:pt x="180" y="118"/>
                  </a:cubicBezTo>
                  <a:cubicBezTo>
                    <a:pt x="182" y="120"/>
                    <a:pt x="182" y="120"/>
                    <a:pt x="182" y="120"/>
                  </a:cubicBezTo>
                  <a:cubicBezTo>
                    <a:pt x="216" y="155"/>
                    <a:pt x="216" y="155"/>
                    <a:pt x="216" y="155"/>
                  </a:cubicBezTo>
                  <a:cubicBezTo>
                    <a:pt x="217" y="153"/>
                    <a:pt x="217" y="153"/>
                    <a:pt x="217" y="153"/>
                  </a:cubicBezTo>
                  <a:cubicBezTo>
                    <a:pt x="182" y="117"/>
                    <a:pt x="182" y="117"/>
                    <a:pt x="182" y="117"/>
                  </a:cubicBezTo>
                  <a:cubicBezTo>
                    <a:pt x="180" y="115"/>
                    <a:pt x="180" y="115"/>
                    <a:pt x="180" y="115"/>
                  </a:cubicBezTo>
                  <a:cubicBezTo>
                    <a:pt x="163" y="97"/>
                    <a:pt x="163" y="97"/>
                    <a:pt x="163" y="97"/>
                  </a:cubicBezTo>
                  <a:cubicBezTo>
                    <a:pt x="162" y="95"/>
                    <a:pt x="162" y="95"/>
                    <a:pt x="162" y="95"/>
                  </a:cubicBezTo>
                  <a:cubicBezTo>
                    <a:pt x="161" y="95"/>
                    <a:pt x="161" y="95"/>
                    <a:pt x="161" y="95"/>
                  </a:cubicBezTo>
                  <a:cubicBezTo>
                    <a:pt x="142" y="75"/>
                    <a:pt x="142" y="75"/>
                    <a:pt x="142" y="75"/>
                  </a:cubicBezTo>
                  <a:cubicBezTo>
                    <a:pt x="141" y="73"/>
                    <a:pt x="141" y="73"/>
                    <a:pt x="141" y="73"/>
                  </a:cubicBezTo>
                  <a:cubicBezTo>
                    <a:pt x="135" y="68"/>
                    <a:pt x="135" y="68"/>
                    <a:pt x="135" y="68"/>
                  </a:cubicBezTo>
                  <a:cubicBezTo>
                    <a:pt x="134" y="66"/>
                    <a:pt x="134" y="66"/>
                    <a:pt x="134" y="66"/>
                  </a:cubicBezTo>
                  <a:cubicBezTo>
                    <a:pt x="128" y="60"/>
                    <a:pt x="128" y="60"/>
                    <a:pt x="128" y="60"/>
                  </a:cubicBezTo>
                  <a:cubicBezTo>
                    <a:pt x="126" y="59"/>
                    <a:pt x="126" y="59"/>
                    <a:pt x="126" y="59"/>
                  </a:cubicBezTo>
                  <a:cubicBezTo>
                    <a:pt x="101" y="32"/>
                    <a:pt x="101" y="32"/>
                    <a:pt x="101" y="32"/>
                  </a:cubicBezTo>
                  <a:cubicBezTo>
                    <a:pt x="99" y="30"/>
                    <a:pt x="99" y="30"/>
                    <a:pt x="99" y="30"/>
                  </a:cubicBezTo>
                  <a:cubicBezTo>
                    <a:pt x="89" y="20"/>
                    <a:pt x="89" y="20"/>
                    <a:pt x="89" y="20"/>
                  </a:cubicBezTo>
                  <a:moveTo>
                    <a:pt x="83" y="13"/>
                  </a:moveTo>
                  <a:cubicBezTo>
                    <a:pt x="82" y="15"/>
                    <a:pt x="82" y="15"/>
                    <a:pt x="82" y="15"/>
                  </a:cubicBezTo>
                  <a:cubicBezTo>
                    <a:pt x="87" y="20"/>
                    <a:pt x="87" y="20"/>
                    <a:pt x="87" y="20"/>
                  </a:cubicBezTo>
                  <a:cubicBezTo>
                    <a:pt x="88" y="18"/>
                    <a:pt x="88" y="18"/>
                    <a:pt x="88" y="18"/>
                  </a:cubicBezTo>
                  <a:cubicBezTo>
                    <a:pt x="83" y="13"/>
                    <a:pt x="83" y="13"/>
                    <a:pt x="83" y="13"/>
                  </a:cubicBezTo>
                  <a:moveTo>
                    <a:pt x="58" y="9"/>
                  </a:moveTo>
                  <a:cubicBezTo>
                    <a:pt x="53" y="31"/>
                    <a:pt x="53" y="31"/>
                    <a:pt x="53" y="31"/>
                  </a:cubicBezTo>
                  <a:cubicBezTo>
                    <a:pt x="55" y="30"/>
                    <a:pt x="55" y="30"/>
                    <a:pt x="55" y="30"/>
                  </a:cubicBezTo>
                  <a:cubicBezTo>
                    <a:pt x="59" y="10"/>
                    <a:pt x="59" y="10"/>
                    <a:pt x="59" y="10"/>
                  </a:cubicBezTo>
                  <a:cubicBezTo>
                    <a:pt x="58" y="9"/>
                    <a:pt x="58" y="9"/>
                    <a:pt x="58" y="9"/>
                  </a:cubicBezTo>
                  <a:moveTo>
                    <a:pt x="59" y="3"/>
                  </a:moveTo>
                  <a:cubicBezTo>
                    <a:pt x="58" y="7"/>
                    <a:pt x="58" y="7"/>
                    <a:pt x="58" y="7"/>
                  </a:cubicBezTo>
                  <a:cubicBezTo>
                    <a:pt x="60" y="8"/>
                    <a:pt x="60" y="8"/>
                    <a:pt x="60" y="8"/>
                  </a:cubicBezTo>
                  <a:cubicBezTo>
                    <a:pt x="61" y="3"/>
                    <a:pt x="61" y="3"/>
                    <a:pt x="61" y="3"/>
                  </a:cubicBezTo>
                  <a:cubicBezTo>
                    <a:pt x="60" y="3"/>
                    <a:pt x="59" y="3"/>
                    <a:pt x="59" y="3"/>
                  </a:cubicBezTo>
                  <a:moveTo>
                    <a:pt x="70" y="0"/>
                  </a:moveTo>
                  <a:cubicBezTo>
                    <a:pt x="69" y="0"/>
                    <a:pt x="69" y="0"/>
                    <a:pt x="69" y="1"/>
                  </a:cubicBezTo>
                  <a:cubicBezTo>
                    <a:pt x="80" y="13"/>
                    <a:pt x="80" y="13"/>
                    <a:pt x="80" y="13"/>
                  </a:cubicBezTo>
                  <a:cubicBezTo>
                    <a:pt x="82" y="12"/>
                    <a:pt x="82" y="12"/>
                    <a:pt x="82" y="12"/>
                  </a:cubicBezTo>
                  <a:cubicBezTo>
                    <a:pt x="70" y="0"/>
                    <a:pt x="70" y="0"/>
                    <a:pt x="70"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49" name="Freeform 29"/>
            <p:cNvSpPr>
              <a:spLocks noEditPoints="1"/>
            </p:cNvSpPr>
            <p:nvPr/>
          </p:nvSpPr>
          <p:spPr bwMode="auto">
            <a:xfrm>
              <a:off x="8357653" y="2654283"/>
              <a:ext cx="1114594" cy="1605288"/>
            </a:xfrm>
            <a:custGeom>
              <a:avLst/>
              <a:gdLst>
                <a:gd name="T0" fmla="*/ 258 w 263"/>
                <a:gd name="T1" fmla="*/ 415 h 416"/>
                <a:gd name="T2" fmla="*/ 224 w 263"/>
                <a:gd name="T3" fmla="*/ 387 h 416"/>
                <a:gd name="T4" fmla="*/ 262 w 263"/>
                <a:gd name="T5" fmla="*/ 413 h 416"/>
                <a:gd name="T6" fmla="*/ 244 w 263"/>
                <a:gd name="T7" fmla="*/ 360 h 416"/>
                <a:gd name="T8" fmla="*/ 244 w 263"/>
                <a:gd name="T9" fmla="*/ 360 h 416"/>
                <a:gd name="T10" fmla="*/ 196 w 263"/>
                <a:gd name="T11" fmla="*/ 360 h 416"/>
                <a:gd name="T12" fmla="*/ 242 w 263"/>
                <a:gd name="T13" fmla="*/ 359 h 416"/>
                <a:gd name="T14" fmla="*/ 234 w 263"/>
                <a:gd name="T15" fmla="*/ 333 h 416"/>
                <a:gd name="T16" fmla="*/ 238 w 263"/>
                <a:gd name="T17" fmla="*/ 346 h 416"/>
                <a:gd name="T18" fmla="*/ 190 w 263"/>
                <a:gd name="T19" fmla="*/ 358 h 416"/>
                <a:gd name="T20" fmla="*/ 138 w 263"/>
                <a:gd name="T21" fmla="*/ 312 h 416"/>
                <a:gd name="T22" fmla="*/ 139 w 263"/>
                <a:gd name="T23" fmla="*/ 311 h 416"/>
                <a:gd name="T24" fmla="*/ 138 w 263"/>
                <a:gd name="T25" fmla="*/ 309 h 416"/>
                <a:gd name="T26" fmla="*/ 232 w 263"/>
                <a:gd name="T27" fmla="*/ 332 h 416"/>
                <a:gd name="T28" fmla="*/ 217 w 263"/>
                <a:gd name="T29" fmla="*/ 293 h 416"/>
                <a:gd name="T30" fmla="*/ 116 w 263"/>
                <a:gd name="T31" fmla="*/ 290 h 416"/>
                <a:gd name="T32" fmla="*/ 116 w 263"/>
                <a:gd name="T33" fmla="*/ 290 h 416"/>
                <a:gd name="T34" fmla="*/ 114 w 263"/>
                <a:gd name="T35" fmla="*/ 289 h 416"/>
                <a:gd name="T36" fmla="*/ 90 w 263"/>
                <a:gd name="T37" fmla="*/ 269 h 416"/>
                <a:gd name="T38" fmla="*/ 90 w 263"/>
                <a:gd name="T39" fmla="*/ 270 h 416"/>
                <a:gd name="T40" fmla="*/ 82 w 263"/>
                <a:gd name="T41" fmla="*/ 261 h 416"/>
                <a:gd name="T42" fmla="*/ 82 w 263"/>
                <a:gd name="T43" fmla="*/ 261 h 416"/>
                <a:gd name="T44" fmla="*/ 218 w 263"/>
                <a:gd name="T45" fmla="*/ 292 h 416"/>
                <a:gd name="T46" fmla="*/ 204 w 263"/>
                <a:gd name="T47" fmla="*/ 259 h 416"/>
                <a:gd name="T48" fmla="*/ 76 w 263"/>
                <a:gd name="T49" fmla="*/ 257 h 416"/>
                <a:gd name="T50" fmla="*/ 78 w 263"/>
                <a:gd name="T51" fmla="*/ 257 h 416"/>
                <a:gd name="T52" fmla="*/ 78 w 263"/>
                <a:gd name="T53" fmla="*/ 257 h 416"/>
                <a:gd name="T54" fmla="*/ 75 w 263"/>
                <a:gd name="T55" fmla="*/ 255 h 416"/>
                <a:gd name="T56" fmla="*/ 55 w 263"/>
                <a:gd name="T57" fmla="*/ 240 h 416"/>
                <a:gd name="T58" fmla="*/ 29 w 263"/>
                <a:gd name="T59" fmla="*/ 214 h 416"/>
                <a:gd name="T60" fmla="*/ 53 w 263"/>
                <a:gd name="T61" fmla="*/ 238 h 416"/>
                <a:gd name="T62" fmla="*/ 29 w 263"/>
                <a:gd name="T63" fmla="*/ 214 h 416"/>
                <a:gd name="T64" fmla="*/ 27 w 263"/>
                <a:gd name="T65" fmla="*/ 213 h 416"/>
                <a:gd name="T66" fmla="*/ 183 w 263"/>
                <a:gd name="T67" fmla="*/ 202 h 416"/>
                <a:gd name="T68" fmla="*/ 187 w 263"/>
                <a:gd name="T69" fmla="*/ 213 h 416"/>
                <a:gd name="T70" fmla="*/ 204 w 263"/>
                <a:gd name="T71" fmla="*/ 256 h 416"/>
                <a:gd name="T72" fmla="*/ 188 w 263"/>
                <a:gd name="T73" fmla="*/ 212 h 416"/>
                <a:gd name="T74" fmla="*/ 185 w 263"/>
                <a:gd name="T75" fmla="*/ 202 h 416"/>
                <a:gd name="T76" fmla="*/ 22 w 263"/>
                <a:gd name="T77" fmla="*/ 149 h 416"/>
                <a:gd name="T78" fmla="*/ 2 w 263"/>
                <a:gd name="T79" fmla="*/ 188 h 416"/>
                <a:gd name="T80" fmla="*/ 20 w 263"/>
                <a:gd name="T81" fmla="*/ 209 h 416"/>
                <a:gd name="T82" fmla="*/ 5 w 263"/>
                <a:gd name="T83" fmla="*/ 186 h 416"/>
                <a:gd name="T84" fmla="*/ 22 w 263"/>
                <a:gd name="T85" fmla="*/ 149 h 416"/>
                <a:gd name="T86" fmla="*/ 24 w 263"/>
                <a:gd name="T87" fmla="*/ 146 h 416"/>
                <a:gd name="T88" fmla="*/ 29 w 263"/>
                <a:gd name="T89" fmla="*/ 139 h 416"/>
                <a:gd name="T90" fmla="*/ 30 w 263"/>
                <a:gd name="T91" fmla="*/ 137 h 416"/>
                <a:gd name="T92" fmla="*/ 32 w 263"/>
                <a:gd name="T93" fmla="*/ 134 h 416"/>
                <a:gd name="T94" fmla="*/ 157 w 263"/>
                <a:gd name="T95" fmla="*/ 133 h 416"/>
                <a:gd name="T96" fmla="*/ 163 w 263"/>
                <a:gd name="T97" fmla="*/ 151 h 416"/>
                <a:gd name="T98" fmla="*/ 169 w 263"/>
                <a:gd name="T99" fmla="*/ 166 h 416"/>
                <a:gd name="T100" fmla="*/ 176 w 263"/>
                <a:gd name="T101" fmla="*/ 181 h 416"/>
                <a:gd name="T102" fmla="*/ 170 w 263"/>
                <a:gd name="T103" fmla="*/ 164 h 416"/>
                <a:gd name="T104" fmla="*/ 165 w 263"/>
                <a:gd name="T105" fmla="*/ 149 h 416"/>
                <a:gd name="T106" fmla="*/ 53 w 263"/>
                <a:gd name="T107" fmla="*/ 93 h 416"/>
                <a:gd name="T108" fmla="*/ 31 w 263"/>
                <a:gd name="T109" fmla="*/ 131 h 416"/>
                <a:gd name="T110" fmla="*/ 50 w 263"/>
                <a:gd name="T111" fmla="*/ 99 h 416"/>
                <a:gd name="T112" fmla="*/ 142 w 263"/>
                <a:gd name="T113" fmla="*/ 88 h 416"/>
                <a:gd name="T114" fmla="*/ 142 w 263"/>
                <a:gd name="T115" fmla="*/ 88 h 416"/>
                <a:gd name="T116" fmla="*/ 141 w 263"/>
                <a:gd name="T117" fmla="*/ 86 h 416"/>
                <a:gd name="T118" fmla="*/ 52 w 263"/>
                <a:gd name="T119" fmla="*/ 91 h 416"/>
                <a:gd name="T120" fmla="*/ 101 w 263"/>
                <a:gd name="T121" fmla="*/ 1 h 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63" h="416">
                  <a:moveTo>
                    <a:pt x="226" y="387"/>
                  </a:moveTo>
                  <a:cubicBezTo>
                    <a:pt x="225" y="388"/>
                    <a:pt x="225" y="388"/>
                    <a:pt x="225" y="388"/>
                  </a:cubicBezTo>
                  <a:cubicBezTo>
                    <a:pt x="257" y="416"/>
                    <a:pt x="257" y="416"/>
                    <a:pt x="257" y="416"/>
                  </a:cubicBezTo>
                  <a:cubicBezTo>
                    <a:pt x="257" y="415"/>
                    <a:pt x="258" y="415"/>
                    <a:pt x="258" y="415"/>
                  </a:cubicBezTo>
                  <a:cubicBezTo>
                    <a:pt x="226" y="387"/>
                    <a:pt x="226" y="387"/>
                    <a:pt x="226" y="387"/>
                  </a:cubicBezTo>
                  <a:moveTo>
                    <a:pt x="218" y="379"/>
                  </a:moveTo>
                  <a:cubicBezTo>
                    <a:pt x="216" y="380"/>
                    <a:pt x="216" y="380"/>
                    <a:pt x="216" y="380"/>
                  </a:cubicBezTo>
                  <a:cubicBezTo>
                    <a:pt x="224" y="387"/>
                    <a:pt x="224" y="387"/>
                    <a:pt x="224" y="387"/>
                  </a:cubicBezTo>
                  <a:cubicBezTo>
                    <a:pt x="225" y="385"/>
                    <a:pt x="225" y="385"/>
                    <a:pt x="225" y="385"/>
                  </a:cubicBezTo>
                  <a:cubicBezTo>
                    <a:pt x="218" y="379"/>
                    <a:pt x="218" y="379"/>
                    <a:pt x="218" y="379"/>
                  </a:cubicBezTo>
                  <a:moveTo>
                    <a:pt x="245" y="367"/>
                  </a:moveTo>
                  <a:cubicBezTo>
                    <a:pt x="262" y="413"/>
                    <a:pt x="262" y="413"/>
                    <a:pt x="262" y="413"/>
                  </a:cubicBezTo>
                  <a:cubicBezTo>
                    <a:pt x="262" y="413"/>
                    <a:pt x="263" y="412"/>
                    <a:pt x="263" y="412"/>
                  </a:cubicBezTo>
                  <a:cubicBezTo>
                    <a:pt x="247" y="367"/>
                    <a:pt x="247" y="367"/>
                    <a:pt x="247" y="367"/>
                  </a:cubicBezTo>
                  <a:cubicBezTo>
                    <a:pt x="245" y="367"/>
                    <a:pt x="245" y="367"/>
                    <a:pt x="245" y="367"/>
                  </a:cubicBezTo>
                  <a:moveTo>
                    <a:pt x="244" y="360"/>
                  </a:moveTo>
                  <a:cubicBezTo>
                    <a:pt x="242" y="361"/>
                    <a:pt x="242" y="361"/>
                    <a:pt x="242" y="361"/>
                  </a:cubicBezTo>
                  <a:cubicBezTo>
                    <a:pt x="244" y="365"/>
                    <a:pt x="244" y="365"/>
                    <a:pt x="244" y="365"/>
                  </a:cubicBezTo>
                  <a:cubicBezTo>
                    <a:pt x="246" y="365"/>
                    <a:pt x="246" y="365"/>
                    <a:pt x="246" y="365"/>
                  </a:cubicBezTo>
                  <a:cubicBezTo>
                    <a:pt x="244" y="360"/>
                    <a:pt x="244" y="360"/>
                    <a:pt x="244" y="360"/>
                  </a:cubicBezTo>
                  <a:moveTo>
                    <a:pt x="192" y="360"/>
                  </a:moveTo>
                  <a:cubicBezTo>
                    <a:pt x="215" y="379"/>
                    <a:pt x="215" y="379"/>
                    <a:pt x="215" y="379"/>
                  </a:cubicBezTo>
                  <a:cubicBezTo>
                    <a:pt x="216" y="378"/>
                    <a:pt x="216" y="378"/>
                    <a:pt x="216" y="378"/>
                  </a:cubicBezTo>
                  <a:cubicBezTo>
                    <a:pt x="196" y="360"/>
                    <a:pt x="196" y="360"/>
                    <a:pt x="196" y="360"/>
                  </a:cubicBezTo>
                  <a:cubicBezTo>
                    <a:pt x="192" y="360"/>
                    <a:pt x="192" y="360"/>
                    <a:pt x="192" y="360"/>
                  </a:cubicBezTo>
                  <a:moveTo>
                    <a:pt x="239" y="348"/>
                  </a:moveTo>
                  <a:cubicBezTo>
                    <a:pt x="238" y="351"/>
                    <a:pt x="238" y="351"/>
                    <a:pt x="238" y="351"/>
                  </a:cubicBezTo>
                  <a:cubicBezTo>
                    <a:pt x="242" y="359"/>
                    <a:pt x="242" y="359"/>
                    <a:pt x="242" y="359"/>
                  </a:cubicBezTo>
                  <a:cubicBezTo>
                    <a:pt x="243" y="358"/>
                    <a:pt x="243" y="358"/>
                    <a:pt x="243" y="358"/>
                  </a:cubicBezTo>
                  <a:cubicBezTo>
                    <a:pt x="239" y="348"/>
                    <a:pt x="239" y="348"/>
                    <a:pt x="239" y="348"/>
                  </a:cubicBezTo>
                  <a:moveTo>
                    <a:pt x="234" y="333"/>
                  </a:moveTo>
                  <a:cubicBezTo>
                    <a:pt x="234" y="333"/>
                    <a:pt x="234" y="333"/>
                    <a:pt x="234" y="333"/>
                  </a:cubicBezTo>
                  <a:cubicBezTo>
                    <a:pt x="232" y="334"/>
                    <a:pt x="232" y="334"/>
                    <a:pt x="232" y="334"/>
                  </a:cubicBezTo>
                  <a:cubicBezTo>
                    <a:pt x="232" y="334"/>
                    <a:pt x="232" y="334"/>
                    <a:pt x="232" y="334"/>
                  </a:cubicBezTo>
                  <a:cubicBezTo>
                    <a:pt x="237" y="348"/>
                    <a:pt x="237" y="348"/>
                    <a:pt x="237" y="348"/>
                  </a:cubicBezTo>
                  <a:cubicBezTo>
                    <a:pt x="238" y="346"/>
                    <a:pt x="238" y="346"/>
                    <a:pt x="238" y="346"/>
                  </a:cubicBezTo>
                  <a:cubicBezTo>
                    <a:pt x="234" y="333"/>
                    <a:pt x="234" y="333"/>
                    <a:pt x="234" y="333"/>
                  </a:cubicBezTo>
                  <a:moveTo>
                    <a:pt x="141" y="313"/>
                  </a:moveTo>
                  <a:cubicBezTo>
                    <a:pt x="141" y="315"/>
                    <a:pt x="141" y="315"/>
                    <a:pt x="141" y="315"/>
                  </a:cubicBezTo>
                  <a:cubicBezTo>
                    <a:pt x="190" y="358"/>
                    <a:pt x="190" y="358"/>
                    <a:pt x="190" y="358"/>
                  </a:cubicBezTo>
                  <a:cubicBezTo>
                    <a:pt x="193" y="358"/>
                    <a:pt x="193" y="358"/>
                    <a:pt x="193" y="358"/>
                  </a:cubicBezTo>
                  <a:cubicBezTo>
                    <a:pt x="141" y="313"/>
                    <a:pt x="141" y="313"/>
                    <a:pt x="141" y="313"/>
                  </a:cubicBezTo>
                  <a:moveTo>
                    <a:pt x="139" y="311"/>
                  </a:moveTo>
                  <a:cubicBezTo>
                    <a:pt x="138" y="312"/>
                    <a:pt x="138" y="312"/>
                    <a:pt x="138" y="312"/>
                  </a:cubicBezTo>
                  <a:cubicBezTo>
                    <a:pt x="138" y="313"/>
                    <a:pt x="138" y="313"/>
                    <a:pt x="138" y="313"/>
                  </a:cubicBezTo>
                  <a:cubicBezTo>
                    <a:pt x="139" y="312"/>
                    <a:pt x="139" y="312"/>
                    <a:pt x="139" y="312"/>
                  </a:cubicBezTo>
                  <a:cubicBezTo>
                    <a:pt x="139" y="311"/>
                    <a:pt x="139" y="311"/>
                    <a:pt x="139" y="311"/>
                  </a:cubicBezTo>
                  <a:cubicBezTo>
                    <a:pt x="139" y="311"/>
                    <a:pt x="139" y="311"/>
                    <a:pt x="139" y="311"/>
                  </a:cubicBezTo>
                  <a:moveTo>
                    <a:pt x="128" y="301"/>
                  </a:moveTo>
                  <a:cubicBezTo>
                    <a:pt x="133" y="307"/>
                    <a:pt x="133" y="307"/>
                    <a:pt x="133" y="307"/>
                  </a:cubicBezTo>
                  <a:cubicBezTo>
                    <a:pt x="136" y="311"/>
                    <a:pt x="136" y="311"/>
                    <a:pt x="136" y="311"/>
                  </a:cubicBezTo>
                  <a:cubicBezTo>
                    <a:pt x="138" y="309"/>
                    <a:pt x="138" y="309"/>
                    <a:pt x="138" y="309"/>
                  </a:cubicBezTo>
                  <a:cubicBezTo>
                    <a:pt x="128" y="301"/>
                    <a:pt x="128" y="301"/>
                    <a:pt x="128" y="301"/>
                  </a:cubicBezTo>
                  <a:moveTo>
                    <a:pt x="218" y="297"/>
                  </a:moveTo>
                  <a:cubicBezTo>
                    <a:pt x="231" y="330"/>
                    <a:pt x="231" y="330"/>
                    <a:pt x="231" y="330"/>
                  </a:cubicBezTo>
                  <a:cubicBezTo>
                    <a:pt x="232" y="332"/>
                    <a:pt x="232" y="332"/>
                    <a:pt x="232" y="332"/>
                  </a:cubicBezTo>
                  <a:cubicBezTo>
                    <a:pt x="233" y="331"/>
                    <a:pt x="233" y="331"/>
                    <a:pt x="233" y="331"/>
                  </a:cubicBezTo>
                  <a:cubicBezTo>
                    <a:pt x="221" y="299"/>
                    <a:pt x="221" y="299"/>
                    <a:pt x="221" y="299"/>
                  </a:cubicBezTo>
                  <a:cubicBezTo>
                    <a:pt x="218" y="297"/>
                    <a:pt x="218" y="297"/>
                    <a:pt x="218" y="297"/>
                  </a:cubicBezTo>
                  <a:moveTo>
                    <a:pt x="217" y="293"/>
                  </a:moveTo>
                  <a:cubicBezTo>
                    <a:pt x="217" y="293"/>
                    <a:pt x="217" y="293"/>
                    <a:pt x="217" y="293"/>
                  </a:cubicBezTo>
                  <a:cubicBezTo>
                    <a:pt x="217" y="293"/>
                    <a:pt x="217" y="293"/>
                    <a:pt x="217" y="293"/>
                  </a:cubicBezTo>
                  <a:cubicBezTo>
                    <a:pt x="217" y="293"/>
                    <a:pt x="217" y="293"/>
                    <a:pt x="217" y="293"/>
                  </a:cubicBezTo>
                  <a:moveTo>
                    <a:pt x="116" y="290"/>
                  </a:moveTo>
                  <a:cubicBezTo>
                    <a:pt x="114" y="291"/>
                    <a:pt x="114" y="291"/>
                    <a:pt x="114" y="291"/>
                  </a:cubicBezTo>
                  <a:cubicBezTo>
                    <a:pt x="126" y="302"/>
                    <a:pt x="126" y="302"/>
                    <a:pt x="126" y="302"/>
                  </a:cubicBezTo>
                  <a:cubicBezTo>
                    <a:pt x="121" y="295"/>
                    <a:pt x="121" y="295"/>
                    <a:pt x="121" y="295"/>
                  </a:cubicBezTo>
                  <a:cubicBezTo>
                    <a:pt x="116" y="290"/>
                    <a:pt x="116" y="290"/>
                    <a:pt x="116" y="290"/>
                  </a:cubicBezTo>
                  <a:moveTo>
                    <a:pt x="106" y="282"/>
                  </a:moveTo>
                  <a:cubicBezTo>
                    <a:pt x="105" y="283"/>
                    <a:pt x="105" y="283"/>
                    <a:pt x="105" y="283"/>
                  </a:cubicBezTo>
                  <a:cubicBezTo>
                    <a:pt x="113" y="290"/>
                    <a:pt x="113" y="290"/>
                    <a:pt x="113" y="290"/>
                  </a:cubicBezTo>
                  <a:cubicBezTo>
                    <a:pt x="114" y="289"/>
                    <a:pt x="114" y="289"/>
                    <a:pt x="114" y="289"/>
                  </a:cubicBezTo>
                  <a:cubicBezTo>
                    <a:pt x="106" y="282"/>
                    <a:pt x="106" y="282"/>
                    <a:pt x="106" y="282"/>
                  </a:cubicBezTo>
                  <a:moveTo>
                    <a:pt x="88" y="268"/>
                  </a:moveTo>
                  <a:cubicBezTo>
                    <a:pt x="88" y="268"/>
                    <a:pt x="88" y="268"/>
                    <a:pt x="88" y="268"/>
                  </a:cubicBezTo>
                  <a:cubicBezTo>
                    <a:pt x="90" y="269"/>
                    <a:pt x="90" y="269"/>
                    <a:pt x="90" y="269"/>
                  </a:cubicBezTo>
                  <a:cubicBezTo>
                    <a:pt x="88" y="268"/>
                    <a:pt x="88" y="268"/>
                    <a:pt x="88" y="268"/>
                  </a:cubicBezTo>
                  <a:moveTo>
                    <a:pt x="90" y="268"/>
                  </a:moveTo>
                  <a:cubicBezTo>
                    <a:pt x="90" y="270"/>
                    <a:pt x="90" y="270"/>
                    <a:pt x="90" y="270"/>
                  </a:cubicBezTo>
                  <a:cubicBezTo>
                    <a:pt x="90" y="270"/>
                    <a:pt x="90" y="270"/>
                    <a:pt x="90" y="270"/>
                  </a:cubicBezTo>
                  <a:cubicBezTo>
                    <a:pt x="103" y="282"/>
                    <a:pt x="103" y="282"/>
                    <a:pt x="103" y="282"/>
                  </a:cubicBezTo>
                  <a:cubicBezTo>
                    <a:pt x="104" y="280"/>
                    <a:pt x="104" y="280"/>
                    <a:pt x="104" y="280"/>
                  </a:cubicBezTo>
                  <a:cubicBezTo>
                    <a:pt x="90" y="268"/>
                    <a:pt x="90" y="268"/>
                    <a:pt x="90" y="268"/>
                  </a:cubicBezTo>
                  <a:moveTo>
                    <a:pt x="82" y="261"/>
                  </a:moveTo>
                  <a:cubicBezTo>
                    <a:pt x="81" y="263"/>
                    <a:pt x="81" y="263"/>
                    <a:pt x="81" y="263"/>
                  </a:cubicBezTo>
                  <a:cubicBezTo>
                    <a:pt x="85" y="266"/>
                    <a:pt x="85" y="266"/>
                    <a:pt x="85" y="266"/>
                  </a:cubicBezTo>
                  <a:cubicBezTo>
                    <a:pt x="89" y="267"/>
                    <a:pt x="89" y="267"/>
                    <a:pt x="89" y="267"/>
                  </a:cubicBezTo>
                  <a:cubicBezTo>
                    <a:pt x="82" y="261"/>
                    <a:pt x="82" y="261"/>
                    <a:pt x="82" y="261"/>
                  </a:cubicBezTo>
                  <a:moveTo>
                    <a:pt x="207" y="261"/>
                  </a:moveTo>
                  <a:cubicBezTo>
                    <a:pt x="205" y="262"/>
                    <a:pt x="205" y="262"/>
                    <a:pt x="205" y="262"/>
                  </a:cubicBezTo>
                  <a:cubicBezTo>
                    <a:pt x="214" y="286"/>
                    <a:pt x="214" y="286"/>
                    <a:pt x="214" y="286"/>
                  </a:cubicBezTo>
                  <a:cubicBezTo>
                    <a:pt x="218" y="292"/>
                    <a:pt x="218" y="292"/>
                    <a:pt x="218" y="292"/>
                  </a:cubicBezTo>
                  <a:cubicBezTo>
                    <a:pt x="207" y="261"/>
                    <a:pt x="207" y="261"/>
                    <a:pt x="207" y="261"/>
                  </a:cubicBezTo>
                  <a:moveTo>
                    <a:pt x="206" y="258"/>
                  </a:moveTo>
                  <a:cubicBezTo>
                    <a:pt x="205" y="258"/>
                    <a:pt x="205" y="258"/>
                    <a:pt x="205" y="258"/>
                  </a:cubicBezTo>
                  <a:cubicBezTo>
                    <a:pt x="204" y="259"/>
                    <a:pt x="204" y="259"/>
                    <a:pt x="204" y="259"/>
                  </a:cubicBezTo>
                  <a:cubicBezTo>
                    <a:pt x="204" y="260"/>
                    <a:pt x="204" y="260"/>
                    <a:pt x="204" y="260"/>
                  </a:cubicBezTo>
                  <a:cubicBezTo>
                    <a:pt x="206" y="259"/>
                    <a:pt x="206" y="259"/>
                    <a:pt x="206" y="259"/>
                  </a:cubicBezTo>
                  <a:cubicBezTo>
                    <a:pt x="206" y="258"/>
                    <a:pt x="206" y="258"/>
                    <a:pt x="206" y="258"/>
                  </a:cubicBezTo>
                  <a:moveTo>
                    <a:pt x="76" y="257"/>
                  </a:moveTo>
                  <a:cubicBezTo>
                    <a:pt x="75" y="258"/>
                    <a:pt x="75" y="258"/>
                    <a:pt x="75" y="258"/>
                  </a:cubicBezTo>
                  <a:cubicBezTo>
                    <a:pt x="76" y="258"/>
                    <a:pt x="76" y="258"/>
                    <a:pt x="76" y="258"/>
                  </a:cubicBezTo>
                  <a:cubicBezTo>
                    <a:pt x="76" y="257"/>
                    <a:pt x="76" y="257"/>
                    <a:pt x="76" y="257"/>
                  </a:cubicBezTo>
                  <a:moveTo>
                    <a:pt x="78" y="257"/>
                  </a:moveTo>
                  <a:cubicBezTo>
                    <a:pt x="79" y="261"/>
                    <a:pt x="79" y="261"/>
                    <a:pt x="79" y="261"/>
                  </a:cubicBezTo>
                  <a:cubicBezTo>
                    <a:pt x="80" y="261"/>
                    <a:pt x="80" y="261"/>
                    <a:pt x="80" y="261"/>
                  </a:cubicBezTo>
                  <a:cubicBezTo>
                    <a:pt x="81" y="260"/>
                    <a:pt x="81" y="260"/>
                    <a:pt x="81" y="260"/>
                  </a:cubicBezTo>
                  <a:cubicBezTo>
                    <a:pt x="78" y="257"/>
                    <a:pt x="78" y="257"/>
                    <a:pt x="78" y="257"/>
                  </a:cubicBezTo>
                  <a:moveTo>
                    <a:pt x="65" y="249"/>
                  </a:moveTo>
                  <a:cubicBezTo>
                    <a:pt x="74" y="256"/>
                    <a:pt x="74" y="256"/>
                    <a:pt x="74" y="256"/>
                  </a:cubicBezTo>
                  <a:cubicBezTo>
                    <a:pt x="75" y="256"/>
                    <a:pt x="75" y="256"/>
                    <a:pt x="75" y="256"/>
                  </a:cubicBezTo>
                  <a:cubicBezTo>
                    <a:pt x="75" y="255"/>
                    <a:pt x="75" y="255"/>
                    <a:pt x="75" y="255"/>
                  </a:cubicBezTo>
                  <a:cubicBezTo>
                    <a:pt x="68" y="249"/>
                    <a:pt x="68" y="249"/>
                    <a:pt x="68" y="249"/>
                  </a:cubicBezTo>
                  <a:cubicBezTo>
                    <a:pt x="65" y="249"/>
                    <a:pt x="65" y="249"/>
                    <a:pt x="65" y="249"/>
                  </a:cubicBezTo>
                  <a:moveTo>
                    <a:pt x="56" y="238"/>
                  </a:moveTo>
                  <a:cubicBezTo>
                    <a:pt x="55" y="240"/>
                    <a:pt x="55" y="240"/>
                    <a:pt x="55" y="240"/>
                  </a:cubicBezTo>
                  <a:cubicBezTo>
                    <a:pt x="63" y="247"/>
                    <a:pt x="63" y="247"/>
                    <a:pt x="63" y="247"/>
                  </a:cubicBezTo>
                  <a:cubicBezTo>
                    <a:pt x="66" y="247"/>
                    <a:pt x="66" y="247"/>
                    <a:pt x="66" y="247"/>
                  </a:cubicBezTo>
                  <a:cubicBezTo>
                    <a:pt x="56" y="238"/>
                    <a:pt x="56" y="238"/>
                    <a:pt x="56" y="238"/>
                  </a:cubicBezTo>
                  <a:moveTo>
                    <a:pt x="29" y="214"/>
                  </a:moveTo>
                  <a:cubicBezTo>
                    <a:pt x="27" y="215"/>
                    <a:pt x="27" y="215"/>
                    <a:pt x="27" y="215"/>
                  </a:cubicBezTo>
                  <a:cubicBezTo>
                    <a:pt x="31" y="219"/>
                    <a:pt x="31" y="219"/>
                    <a:pt x="31" y="219"/>
                  </a:cubicBezTo>
                  <a:cubicBezTo>
                    <a:pt x="33" y="220"/>
                    <a:pt x="33" y="220"/>
                    <a:pt x="33" y="220"/>
                  </a:cubicBezTo>
                  <a:cubicBezTo>
                    <a:pt x="53" y="238"/>
                    <a:pt x="53" y="238"/>
                    <a:pt x="53" y="238"/>
                  </a:cubicBezTo>
                  <a:cubicBezTo>
                    <a:pt x="55" y="237"/>
                    <a:pt x="55" y="237"/>
                    <a:pt x="55" y="237"/>
                  </a:cubicBezTo>
                  <a:cubicBezTo>
                    <a:pt x="35" y="220"/>
                    <a:pt x="35" y="220"/>
                    <a:pt x="35" y="220"/>
                  </a:cubicBezTo>
                  <a:cubicBezTo>
                    <a:pt x="33" y="218"/>
                    <a:pt x="33" y="218"/>
                    <a:pt x="33" y="218"/>
                  </a:cubicBezTo>
                  <a:cubicBezTo>
                    <a:pt x="29" y="214"/>
                    <a:pt x="29" y="214"/>
                    <a:pt x="29" y="214"/>
                  </a:cubicBezTo>
                  <a:moveTo>
                    <a:pt x="22" y="209"/>
                  </a:moveTo>
                  <a:cubicBezTo>
                    <a:pt x="22" y="211"/>
                    <a:pt x="22" y="211"/>
                    <a:pt x="22" y="211"/>
                  </a:cubicBezTo>
                  <a:cubicBezTo>
                    <a:pt x="26" y="214"/>
                    <a:pt x="26" y="214"/>
                    <a:pt x="26" y="214"/>
                  </a:cubicBezTo>
                  <a:cubicBezTo>
                    <a:pt x="27" y="213"/>
                    <a:pt x="27" y="213"/>
                    <a:pt x="27" y="213"/>
                  </a:cubicBezTo>
                  <a:cubicBezTo>
                    <a:pt x="22" y="209"/>
                    <a:pt x="22" y="209"/>
                    <a:pt x="22" y="209"/>
                  </a:cubicBezTo>
                  <a:moveTo>
                    <a:pt x="178" y="185"/>
                  </a:moveTo>
                  <a:cubicBezTo>
                    <a:pt x="180" y="194"/>
                    <a:pt x="180" y="194"/>
                    <a:pt x="180" y="194"/>
                  </a:cubicBezTo>
                  <a:cubicBezTo>
                    <a:pt x="183" y="202"/>
                    <a:pt x="183" y="202"/>
                    <a:pt x="183" y="202"/>
                  </a:cubicBezTo>
                  <a:cubicBezTo>
                    <a:pt x="183" y="204"/>
                    <a:pt x="183" y="204"/>
                    <a:pt x="183" y="204"/>
                  </a:cubicBezTo>
                  <a:cubicBezTo>
                    <a:pt x="186" y="210"/>
                    <a:pt x="186" y="210"/>
                    <a:pt x="186" y="210"/>
                  </a:cubicBezTo>
                  <a:cubicBezTo>
                    <a:pt x="186" y="212"/>
                    <a:pt x="186" y="212"/>
                    <a:pt x="186" y="212"/>
                  </a:cubicBezTo>
                  <a:cubicBezTo>
                    <a:pt x="187" y="213"/>
                    <a:pt x="187" y="213"/>
                    <a:pt x="187" y="213"/>
                  </a:cubicBezTo>
                  <a:cubicBezTo>
                    <a:pt x="190" y="222"/>
                    <a:pt x="190" y="222"/>
                    <a:pt x="190" y="222"/>
                  </a:cubicBezTo>
                  <a:cubicBezTo>
                    <a:pt x="191" y="224"/>
                    <a:pt x="191" y="224"/>
                    <a:pt x="191" y="224"/>
                  </a:cubicBezTo>
                  <a:cubicBezTo>
                    <a:pt x="203" y="257"/>
                    <a:pt x="203" y="257"/>
                    <a:pt x="203" y="257"/>
                  </a:cubicBezTo>
                  <a:cubicBezTo>
                    <a:pt x="204" y="256"/>
                    <a:pt x="204" y="256"/>
                    <a:pt x="204" y="256"/>
                  </a:cubicBezTo>
                  <a:cubicBezTo>
                    <a:pt x="205" y="256"/>
                    <a:pt x="205" y="256"/>
                    <a:pt x="205" y="256"/>
                  </a:cubicBezTo>
                  <a:cubicBezTo>
                    <a:pt x="192" y="222"/>
                    <a:pt x="192" y="222"/>
                    <a:pt x="192" y="222"/>
                  </a:cubicBezTo>
                  <a:cubicBezTo>
                    <a:pt x="191" y="220"/>
                    <a:pt x="191" y="220"/>
                    <a:pt x="191" y="220"/>
                  </a:cubicBezTo>
                  <a:cubicBezTo>
                    <a:pt x="188" y="212"/>
                    <a:pt x="188" y="212"/>
                    <a:pt x="188" y="212"/>
                  </a:cubicBezTo>
                  <a:cubicBezTo>
                    <a:pt x="188" y="211"/>
                    <a:pt x="188" y="211"/>
                    <a:pt x="188" y="211"/>
                  </a:cubicBezTo>
                  <a:cubicBezTo>
                    <a:pt x="187" y="210"/>
                    <a:pt x="187" y="210"/>
                    <a:pt x="187" y="210"/>
                  </a:cubicBezTo>
                  <a:cubicBezTo>
                    <a:pt x="185" y="204"/>
                    <a:pt x="185" y="204"/>
                    <a:pt x="185" y="204"/>
                  </a:cubicBezTo>
                  <a:cubicBezTo>
                    <a:pt x="185" y="202"/>
                    <a:pt x="185" y="202"/>
                    <a:pt x="185" y="202"/>
                  </a:cubicBezTo>
                  <a:cubicBezTo>
                    <a:pt x="180" y="190"/>
                    <a:pt x="180" y="190"/>
                    <a:pt x="180" y="190"/>
                  </a:cubicBezTo>
                  <a:cubicBezTo>
                    <a:pt x="179" y="188"/>
                    <a:pt x="179" y="188"/>
                    <a:pt x="179" y="188"/>
                  </a:cubicBezTo>
                  <a:cubicBezTo>
                    <a:pt x="178" y="185"/>
                    <a:pt x="178" y="185"/>
                    <a:pt x="178" y="185"/>
                  </a:cubicBezTo>
                  <a:moveTo>
                    <a:pt x="22" y="149"/>
                  </a:moveTo>
                  <a:cubicBezTo>
                    <a:pt x="18" y="157"/>
                    <a:pt x="18" y="157"/>
                    <a:pt x="18" y="157"/>
                  </a:cubicBezTo>
                  <a:cubicBezTo>
                    <a:pt x="17" y="159"/>
                    <a:pt x="17" y="159"/>
                    <a:pt x="17" y="159"/>
                  </a:cubicBezTo>
                  <a:cubicBezTo>
                    <a:pt x="3" y="186"/>
                    <a:pt x="3" y="186"/>
                    <a:pt x="3" y="186"/>
                  </a:cubicBezTo>
                  <a:cubicBezTo>
                    <a:pt x="2" y="188"/>
                    <a:pt x="2" y="188"/>
                    <a:pt x="2" y="188"/>
                  </a:cubicBezTo>
                  <a:cubicBezTo>
                    <a:pt x="1" y="191"/>
                    <a:pt x="1" y="191"/>
                    <a:pt x="1" y="191"/>
                  </a:cubicBezTo>
                  <a:cubicBezTo>
                    <a:pt x="0" y="192"/>
                    <a:pt x="0" y="192"/>
                    <a:pt x="0" y="192"/>
                  </a:cubicBezTo>
                  <a:cubicBezTo>
                    <a:pt x="1" y="193"/>
                    <a:pt x="1" y="193"/>
                    <a:pt x="1" y="193"/>
                  </a:cubicBezTo>
                  <a:cubicBezTo>
                    <a:pt x="20" y="209"/>
                    <a:pt x="20" y="209"/>
                    <a:pt x="20" y="209"/>
                  </a:cubicBezTo>
                  <a:cubicBezTo>
                    <a:pt x="20" y="207"/>
                    <a:pt x="20" y="207"/>
                    <a:pt x="20" y="207"/>
                  </a:cubicBezTo>
                  <a:cubicBezTo>
                    <a:pt x="2" y="191"/>
                    <a:pt x="2" y="191"/>
                    <a:pt x="2" y="191"/>
                  </a:cubicBezTo>
                  <a:cubicBezTo>
                    <a:pt x="4" y="188"/>
                    <a:pt x="4" y="188"/>
                    <a:pt x="4" y="188"/>
                  </a:cubicBezTo>
                  <a:cubicBezTo>
                    <a:pt x="5" y="186"/>
                    <a:pt x="5" y="186"/>
                    <a:pt x="5" y="186"/>
                  </a:cubicBezTo>
                  <a:cubicBezTo>
                    <a:pt x="19" y="159"/>
                    <a:pt x="19" y="159"/>
                    <a:pt x="19" y="159"/>
                  </a:cubicBezTo>
                  <a:cubicBezTo>
                    <a:pt x="20" y="157"/>
                    <a:pt x="20" y="157"/>
                    <a:pt x="20" y="157"/>
                  </a:cubicBezTo>
                  <a:cubicBezTo>
                    <a:pt x="23" y="151"/>
                    <a:pt x="23" y="151"/>
                    <a:pt x="23" y="151"/>
                  </a:cubicBezTo>
                  <a:cubicBezTo>
                    <a:pt x="22" y="149"/>
                    <a:pt x="22" y="149"/>
                    <a:pt x="22" y="149"/>
                  </a:cubicBezTo>
                  <a:moveTo>
                    <a:pt x="24" y="146"/>
                  </a:moveTo>
                  <a:cubicBezTo>
                    <a:pt x="23" y="148"/>
                    <a:pt x="23" y="148"/>
                    <a:pt x="23" y="148"/>
                  </a:cubicBezTo>
                  <a:cubicBezTo>
                    <a:pt x="24" y="148"/>
                    <a:pt x="24" y="148"/>
                    <a:pt x="24" y="148"/>
                  </a:cubicBezTo>
                  <a:cubicBezTo>
                    <a:pt x="24" y="146"/>
                    <a:pt x="24" y="146"/>
                    <a:pt x="24" y="146"/>
                  </a:cubicBezTo>
                  <a:moveTo>
                    <a:pt x="28" y="138"/>
                  </a:moveTo>
                  <a:cubicBezTo>
                    <a:pt x="26" y="142"/>
                    <a:pt x="26" y="142"/>
                    <a:pt x="26" y="142"/>
                  </a:cubicBezTo>
                  <a:cubicBezTo>
                    <a:pt x="25" y="147"/>
                    <a:pt x="25" y="147"/>
                    <a:pt x="25" y="147"/>
                  </a:cubicBezTo>
                  <a:cubicBezTo>
                    <a:pt x="29" y="139"/>
                    <a:pt x="29" y="139"/>
                    <a:pt x="29" y="139"/>
                  </a:cubicBezTo>
                  <a:cubicBezTo>
                    <a:pt x="28" y="138"/>
                    <a:pt x="28" y="138"/>
                    <a:pt x="28" y="138"/>
                  </a:cubicBezTo>
                  <a:moveTo>
                    <a:pt x="30" y="134"/>
                  </a:moveTo>
                  <a:cubicBezTo>
                    <a:pt x="29" y="136"/>
                    <a:pt x="29" y="136"/>
                    <a:pt x="29" y="136"/>
                  </a:cubicBezTo>
                  <a:cubicBezTo>
                    <a:pt x="30" y="137"/>
                    <a:pt x="30" y="137"/>
                    <a:pt x="30" y="137"/>
                  </a:cubicBezTo>
                  <a:cubicBezTo>
                    <a:pt x="31" y="137"/>
                    <a:pt x="31" y="137"/>
                    <a:pt x="31" y="137"/>
                  </a:cubicBezTo>
                  <a:cubicBezTo>
                    <a:pt x="30" y="134"/>
                    <a:pt x="30" y="134"/>
                    <a:pt x="30" y="134"/>
                  </a:cubicBezTo>
                  <a:moveTo>
                    <a:pt x="32" y="134"/>
                  </a:moveTo>
                  <a:cubicBezTo>
                    <a:pt x="32" y="134"/>
                    <a:pt x="32" y="134"/>
                    <a:pt x="32" y="134"/>
                  </a:cubicBezTo>
                  <a:cubicBezTo>
                    <a:pt x="32" y="134"/>
                    <a:pt x="32" y="134"/>
                    <a:pt x="32" y="134"/>
                  </a:cubicBezTo>
                  <a:cubicBezTo>
                    <a:pt x="32" y="134"/>
                    <a:pt x="32" y="134"/>
                    <a:pt x="32" y="134"/>
                  </a:cubicBezTo>
                  <a:moveTo>
                    <a:pt x="158" y="131"/>
                  </a:moveTo>
                  <a:cubicBezTo>
                    <a:pt x="157" y="133"/>
                    <a:pt x="157" y="133"/>
                    <a:pt x="157" y="133"/>
                  </a:cubicBezTo>
                  <a:cubicBezTo>
                    <a:pt x="161" y="145"/>
                    <a:pt x="161" y="145"/>
                    <a:pt x="161" y="145"/>
                  </a:cubicBezTo>
                  <a:cubicBezTo>
                    <a:pt x="162" y="147"/>
                    <a:pt x="162" y="147"/>
                    <a:pt x="162" y="147"/>
                  </a:cubicBezTo>
                  <a:cubicBezTo>
                    <a:pt x="163" y="149"/>
                    <a:pt x="163" y="149"/>
                    <a:pt x="163" y="149"/>
                  </a:cubicBezTo>
                  <a:cubicBezTo>
                    <a:pt x="163" y="151"/>
                    <a:pt x="163" y="151"/>
                    <a:pt x="163" y="151"/>
                  </a:cubicBezTo>
                  <a:cubicBezTo>
                    <a:pt x="166" y="157"/>
                    <a:pt x="166" y="157"/>
                    <a:pt x="166" y="157"/>
                  </a:cubicBezTo>
                  <a:cubicBezTo>
                    <a:pt x="167" y="159"/>
                    <a:pt x="167" y="159"/>
                    <a:pt x="167" y="159"/>
                  </a:cubicBezTo>
                  <a:cubicBezTo>
                    <a:pt x="168" y="164"/>
                    <a:pt x="168" y="164"/>
                    <a:pt x="168" y="164"/>
                  </a:cubicBezTo>
                  <a:cubicBezTo>
                    <a:pt x="169" y="166"/>
                    <a:pt x="169" y="166"/>
                    <a:pt x="169" y="166"/>
                  </a:cubicBezTo>
                  <a:cubicBezTo>
                    <a:pt x="174" y="180"/>
                    <a:pt x="174" y="180"/>
                    <a:pt x="174" y="180"/>
                  </a:cubicBezTo>
                  <a:cubicBezTo>
                    <a:pt x="175" y="182"/>
                    <a:pt x="175" y="182"/>
                    <a:pt x="175" y="182"/>
                  </a:cubicBezTo>
                  <a:cubicBezTo>
                    <a:pt x="177" y="186"/>
                    <a:pt x="177" y="186"/>
                    <a:pt x="177" y="186"/>
                  </a:cubicBezTo>
                  <a:cubicBezTo>
                    <a:pt x="176" y="181"/>
                    <a:pt x="176" y="181"/>
                    <a:pt x="176" y="181"/>
                  </a:cubicBezTo>
                  <a:cubicBezTo>
                    <a:pt x="176" y="178"/>
                    <a:pt x="176" y="178"/>
                    <a:pt x="176" y="178"/>
                  </a:cubicBezTo>
                  <a:cubicBezTo>
                    <a:pt x="176" y="178"/>
                    <a:pt x="176" y="178"/>
                    <a:pt x="176" y="178"/>
                  </a:cubicBezTo>
                  <a:cubicBezTo>
                    <a:pt x="171" y="165"/>
                    <a:pt x="171" y="165"/>
                    <a:pt x="171" y="165"/>
                  </a:cubicBezTo>
                  <a:cubicBezTo>
                    <a:pt x="170" y="164"/>
                    <a:pt x="170" y="164"/>
                    <a:pt x="170" y="164"/>
                  </a:cubicBezTo>
                  <a:cubicBezTo>
                    <a:pt x="169" y="160"/>
                    <a:pt x="169" y="160"/>
                    <a:pt x="169" y="160"/>
                  </a:cubicBezTo>
                  <a:cubicBezTo>
                    <a:pt x="168" y="158"/>
                    <a:pt x="168" y="158"/>
                    <a:pt x="168" y="158"/>
                  </a:cubicBezTo>
                  <a:cubicBezTo>
                    <a:pt x="165" y="151"/>
                    <a:pt x="165" y="151"/>
                    <a:pt x="165" y="151"/>
                  </a:cubicBezTo>
                  <a:cubicBezTo>
                    <a:pt x="165" y="149"/>
                    <a:pt x="165" y="149"/>
                    <a:pt x="165" y="149"/>
                  </a:cubicBezTo>
                  <a:cubicBezTo>
                    <a:pt x="163" y="145"/>
                    <a:pt x="163" y="145"/>
                    <a:pt x="163" y="145"/>
                  </a:cubicBezTo>
                  <a:cubicBezTo>
                    <a:pt x="163" y="144"/>
                    <a:pt x="163" y="144"/>
                    <a:pt x="163" y="144"/>
                  </a:cubicBezTo>
                  <a:cubicBezTo>
                    <a:pt x="158" y="131"/>
                    <a:pt x="158" y="131"/>
                    <a:pt x="158" y="131"/>
                  </a:cubicBezTo>
                  <a:moveTo>
                    <a:pt x="53" y="93"/>
                  </a:moveTo>
                  <a:cubicBezTo>
                    <a:pt x="51" y="94"/>
                    <a:pt x="51" y="94"/>
                    <a:pt x="51" y="94"/>
                  </a:cubicBezTo>
                  <a:cubicBezTo>
                    <a:pt x="50" y="95"/>
                    <a:pt x="50" y="95"/>
                    <a:pt x="50" y="95"/>
                  </a:cubicBezTo>
                  <a:cubicBezTo>
                    <a:pt x="32" y="130"/>
                    <a:pt x="32" y="130"/>
                    <a:pt x="32" y="130"/>
                  </a:cubicBezTo>
                  <a:cubicBezTo>
                    <a:pt x="31" y="131"/>
                    <a:pt x="31" y="131"/>
                    <a:pt x="31" y="131"/>
                  </a:cubicBezTo>
                  <a:cubicBezTo>
                    <a:pt x="33" y="133"/>
                    <a:pt x="33" y="133"/>
                    <a:pt x="33" y="133"/>
                  </a:cubicBezTo>
                  <a:cubicBezTo>
                    <a:pt x="33" y="132"/>
                    <a:pt x="33" y="132"/>
                    <a:pt x="33" y="132"/>
                  </a:cubicBezTo>
                  <a:cubicBezTo>
                    <a:pt x="34" y="131"/>
                    <a:pt x="34" y="131"/>
                    <a:pt x="34" y="131"/>
                  </a:cubicBezTo>
                  <a:cubicBezTo>
                    <a:pt x="50" y="99"/>
                    <a:pt x="50" y="99"/>
                    <a:pt x="50" y="99"/>
                  </a:cubicBezTo>
                  <a:cubicBezTo>
                    <a:pt x="52" y="95"/>
                    <a:pt x="52" y="95"/>
                    <a:pt x="52" y="95"/>
                  </a:cubicBezTo>
                  <a:cubicBezTo>
                    <a:pt x="53" y="93"/>
                    <a:pt x="53" y="93"/>
                    <a:pt x="53" y="93"/>
                  </a:cubicBezTo>
                  <a:cubicBezTo>
                    <a:pt x="53" y="93"/>
                    <a:pt x="53" y="93"/>
                    <a:pt x="53" y="93"/>
                  </a:cubicBezTo>
                  <a:moveTo>
                    <a:pt x="142" y="88"/>
                  </a:moveTo>
                  <a:cubicBezTo>
                    <a:pt x="140" y="88"/>
                    <a:pt x="140" y="88"/>
                    <a:pt x="140" y="88"/>
                  </a:cubicBezTo>
                  <a:cubicBezTo>
                    <a:pt x="156" y="131"/>
                    <a:pt x="156" y="131"/>
                    <a:pt x="156" y="131"/>
                  </a:cubicBezTo>
                  <a:cubicBezTo>
                    <a:pt x="157" y="128"/>
                    <a:pt x="157" y="128"/>
                    <a:pt x="157" y="128"/>
                  </a:cubicBezTo>
                  <a:cubicBezTo>
                    <a:pt x="142" y="88"/>
                    <a:pt x="142" y="88"/>
                    <a:pt x="142" y="88"/>
                  </a:cubicBezTo>
                  <a:moveTo>
                    <a:pt x="109" y="1"/>
                  </a:moveTo>
                  <a:cubicBezTo>
                    <a:pt x="109" y="1"/>
                    <a:pt x="108" y="1"/>
                    <a:pt x="108" y="2"/>
                  </a:cubicBezTo>
                  <a:cubicBezTo>
                    <a:pt x="139" y="86"/>
                    <a:pt x="139" y="86"/>
                    <a:pt x="139" y="86"/>
                  </a:cubicBezTo>
                  <a:cubicBezTo>
                    <a:pt x="141" y="86"/>
                    <a:pt x="141" y="86"/>
                    <a:pt x="141" y="86"/>
                  </a:cubicBezTo>
                  <a:cubicBezTo>
                    <a:pt x="109" y="1"/>
                    <a:pt x="109" y="1"/>
                    <a:pt x="109" y="1"/>
                  </a:cubicBezTo>
                  <a:moveTo>
                    <a:pt x="99" y="0"/>
                  </a:moveTo>
                  <a:cubicBezTo>
                    <a:pt x="53" y="89"/>
                    <a:pt x="53" y="89"/>
                    <a:pt x="53" y="89"/>
                  </a:cubicBezTo>
                  <a:cubicBezTo>
                    <a:pt x="52" y="91"/>
                    <a:pt x="52" y="91"/>
                    <a:pt x="52" y="91"/>
                  </a:cubicBezTo>
                  <a:cubicBezTo>
                    <a:pt x="52" y="92"/>
                    <a:pt x="52" y="92"/>
                    <a:pt x="52" y="92"/>
                  </a:cubicBezTo>
                  <a:cubicBezTo>
                    <a:pt x="54" y="92"/>
                    <a:pt x="54" y="92"/>
                    <a:pt x="54" y="92"/>
                  </a:cubicBezTo>
                  <a:cubicBezTo>
                    <a:pt x="54" y="91"/>
                    <a:pt x="54" y="91"/>
                    <a:pt x="54" y="91"/>
                  </a:cubicBezTo>
                  <a:cubicBezTo>
                    <a:pt x="101" y="1"/>
                    <a:pt x="101" y="1"/>
                    <a:pt x="101" y="1"/>
                  </a:cubicBezTo>
                  <a:cubicBezTo>
                    <a:pt x="100" y="1"/>
                    <a:pt x="100" y="1"/>
                    <a:pt x="99"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50" name="Freeform 30"/>
            <p:cNvSpPr>
              <a:spLocks noEditPoints="1"/>
            </p:cNvSpPr>
            <p:nvPr/>
          </p:nvSpPr>
          <p:spPr bwMode="auto">
            <a:xfrm>
              <a:off x="8273567" y="2997459"/>
              <a:ext cx="1127117" cy="946583"/>
            </a:xfrm>
            <a:custGeom>
              <a:avLst/>
              <a:gdLst>
                <a:gd name="T0" fmla="*/ 625 w 630"/>
                <a:gd name="T1" fmla="*/ 546 h 582"/>
                <a:gd name="T2" fmla="*/ 627 w 630"/>
                <a:gd name="T3" fmla="*/ 548 h 582"/>
                <a:gd name="T4" fmla="*/ 575 w 630"/>
                <a:gd name="T5" fmla="*/ 496 h 582"/>
                <a:gd name="T6" fmla="*/ 594 w 630"/>
                <a:gd name="T7" fmla="*/ 579 h 582"/>
                <a:gd name="T8" fmla="*/ 601 w 630"/>
                <a:gd name="T9" fmla="*/ 579 h 582"/>
                <a:gd name="T10" fmla="*/ 613 w 630"/>
                <a:gd name="T11" fmla="*/ 560 h 582"/>
                <a:gd name="T12" fmla="*/ 594 w 630"/>
                <a:gd name="T13" fmla="*/ 572 h 582"/>
                <a:gd name="T14" fmla="*/ 466 w 630"/>
                <a:gd name="T15" fmla="*/ 456 h 582"/>
                <a:gd name="T16" fmla="*/ 469 w 630"/>
                <a:gd name="T17" fmla="*/ 454 h 582"/>
                <a:gd name="T18" fmla="*/ 563 w 630"/>
                <a:gd name="T19" fmla="*/ 494 h 582"/>
                <a:gd name="T20" fmla="*/ 561 w 630"/>
                <a:gd name="T21" fmla="*/ 484 h 582"/>
                <a:gd name="T22" fmla="*/ 497 w 630"/>
                <a:gd name="T23" fmla="*/ 430 h 582"/>
                <a:gd name="T24" fmla="*/ 499 w 630"/>
                <a:gd name="T25" fmla="*/ 432 h 582"/>
                <a:gd name="T26" fmla="*/ 374 w 630"/>
                <a:gd name="T27" fmla="*/ 368 h 582"/>
                <a:gd name="T28" fmla="*/ 445 w 630"/>
                <a:gd name="T29" fmla="*/ 430 h 582"/>
                <a:gd name="T30" fmla="*/ 341 w 630"/>
                <a:gd name="T31" fmla="*/ 330 h 582"/>
                <a:gd name="T32" fmla="*/ 369 w 630"/>
                <a:gd name="T33" fmla="*/ 356 h 582"/>
                <a:gd name="T34" fmla="*/ 372 w 630"/>
                <a:gd name="T35" fmla="*/ 325 h 582"/>
                <a:gd name="T36" fmla="*/ 440 w 630"/>
                <a:gd name="T37" fmla="*/ 385 h 582"/>
                <a:gd name="T38" fmla="*/ 459 w 630"/>
                <a:gd name="T39" fmla="*/ 401 h 582"/>
                <a:gd name="T40" fmla="*/ 459 w 630"/>
                <a:gd name="T41" fmla="*/ 397 h 582"/>
                <a:gd name="T42" fmla="*/ 440 w 630"/>
                <a:gd name="T43" fmla="*/ 380 h 582"/>
                <a:gd name="T44" fmla="*/ 372 w 630"/>
                <a:gd name="T45" fmla="*/ 321 h 582"/>
                <a:gd name="T46" fmla="*/ 367 w 630"/>
                <a:gd name="T47" fmla="*/ 323 h 582"/>
                <a:gd name="T48" fmla="*/ 293 w 630"/>
                <a:gd name="T49" fmla="*/ 283 h 582"/>
                <a:gd name="T50" fmla="*/ 305 w 630"/>
                <a:gd name="T51" fmla="*/ 302 h 582"/>
                <a:gd name="T52" fmla="*/ 312 w 630"/>
                <a:gd name="T53" fmla="*/ 302 h 582"/>
                <a:gd name="T54" fmla="*/ 303 w 630"/>
                <a:gd name="T55" fmla="*/ 259 h 582"/>
                <a:gd name="T56" fmla="*/ 343 w 630"/>
                <a:gd name="T57" fmla="*/ 299 h 582"/>
                <a:gd name="T58" fmla="*/ 343 w 630"/>
                <a:gd name="T59" fmla="*/ 294 h 582"/>
                <a:gd name="T60" fmla="*/ 227 w 630"/>
                <a:gd name="T61" fmla="*/ 226 h 582"/>
                <a:gd name="T62" fmla="*/ 251 w 630"/>
                <a:gd name="T63" fmla="*/ 247 h 582"/>
                <a:gd name="T64" fmla="*/ 291 w 630"/>
                <a:gd name="T65" fmla="*/ 280 h 582"/>
                <a:gd name="T66" fmla="*/ 248 w 630"/>
                <a:gd name="T67" fmla="*/ 240 h 582"/>
                <a:gd name="T68" fmla="*/ 248 w 630"/>
                <a:gd name="T69" fmla="*/ 211 h 582"/>
                <a:gd name="T70" fmla="*/ 263 w 630"/>
                <a:gd name="T71" fmla="*/ 228 h 582"/>
                <a:gd name="T72" fmla="*/ 298 w 630"/>
                <a:gd name="T73" fmla="*/ 261 h 582"/>
                <a:gd name="T74" fmla="*/ 293 w 630"/>
                <a:gd name="T75" fmla="*/ 252 h 582"/>
                <a:gd name="T76" fmla="*/ 248 w 630"/>
                <a:gd name="T77" fmla="*/ 211 h 582"/>
                <a:gd name="T78" fmla="*/ 159 w 630"/>
                <a:gd name="T79" fmla="*/ 157 h 582"/>
                <a:gd name="T80" fmla="*/ 180 w 630"/>
                <a:gd name="T81" fmla="*/ 178 h 582"/>
                <a:gd name="T82" fmla="*/ 180 w 630"/>
                <a:gd name="T83" fmla="*/ 173 h 582"/>
                <a:gd name="T84" fmla="*/ 163 w 630"/>
                <a:gd name="T85" fmla="*/ 157 h 582"/>
                <a:gd name="T86" fmla="*/ 109 w 630"/>
                <a:gd name="T87" fmla="*/ 112 h 582"/>
                <a:gd name="T88" fmla="*/ 125 w 630"/>
                <a:gd name="T89" fmla="*/ 126 h 582"/>
                <a:gd name="T90" fmla="*/ 116 w 630"/>
                <a:gd name="T91" fmla="*/ 112 h 582"/>
                <a:gd name="T92" fmla="*/ 118 w 630"/>
                <a:gd name="T93" fmla="*/ 97 h 582"/>
                <a:gd name="T94" fmla="*/ 173 w 630"/>
                <a:gd name="T95" fmla="*/ 152 h 582"/>
                <a:gd name="T96" fmla="*/ 185 w 630"/>
                <a:gd name="T97" fmla="*/ 162 h 582"/>
                <a:gd name="T98" fmla="*/ 189 w 630"/>
                <a:gd name="T99" fmla="*/ 159 h 582"/>
                <a:gd name="T100" fmla="*/ 173 w 630"/>
                <a:gd name="T101" fmla="*/ 147 h 582"/>
                <a:gd name="T102" fmla="*/ 118 w 630"/>
                <a:gd name="T103" fmla="*/ 97 h 582"/>
                <a:gd name="T104" fmla="*/ 114 w 630"/>
                <a:gd name="T105" fmla="*/ 100 h 582"/>
                <a:gd name="T106" fmla="*/ 111 w 630"/>
                <a:gd name="T107" fmla="*/ 90 h 582"/>
                <a:gd name="T108" fmla="*/ 104 w 630"/>
                <a:gd name="T109" fmla="*/ 107 h 582"/>
                <a:gd name="T110" fmla="*/ 45 w 630"/>
                <a:gd name="T111" fmla="*/ 33 h 582"/>
                <a:gd name="T112" fmla="*/ 106 w 630"/>
                <a:gd name="T113" fmla="*/ 88 h 582"/>
                <a:gd name="T114" fmla="*/ 0 w 630"/>
                <a:gd name="T115" fmla="*/ 7 h 582"/>
                <a:gd name="T116" fmla="*/ 35 w 630"/>
                <a:gd name="T117" fmla="*/ 40 h 582"/>
                <a:gd name="T118" fmla="*/ 9 w 630"/>
                <a:gd name="T119" fmla="*/ 10 h 582"/>
                <a:gd name="T120" fmla="*/ 14 w 630"/>
                <a:gd name="T121" fmla="*/ 12 h 582"/>
                <a:gd name="T122" fmla="*/ 16 w 630"/>
                <a:gd name="T123" fmla="*/ 7 h 5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30" h="582">
                  <a:moveTo>
                    <a:pt x="575" y="496"/>
                  </a:moveTo>
                  <a:lnTo>
                    <a:pt x="585" y="513"/>
                  </a:lnTo>
                  <a:lnTo>
                    <a:pt x="625" y="546"/>
                  </a:lnTo>
                  <a:lnTo>
                    <a:pt x="615" y="556"/>
                  </a:lnTo>
                  <a:lnTo>
                    <a:pt x="618" y="560"/>
                  </a:lnTo>
                  <a:lnTo>
                    <a:pt x="627" y="548"/>
                  </a:lnTo>
                  <a:lnTo>
                    <a:pt x="630" y="546"/>
                  </a:lnTo>
                  <a:lnTo>
                    <a:pt x="627" y="544"/>
                  </a:lnTo>
                  <a:lnTo>
                    <a:pt x="575" y="496"/>
                  </a:lnTo>
                  <a:close/>
                  <a:moveTo>
                    <a:pt x="473" y="458"/>
                  </a:moveTo>
                  <a:lnTo>
                    <a:pt x="471" y="461"/>
                  </a:lnTo>
                  <a:lnTo>
                    <a:pt x="594" y="579"/>
                  </a:lnTo>
                  <a:lnTo>
                    <a:pt x="596" y="582"/>
                  </a:lnTo>
                  <a:lnTo>
                    <a:pt x="596" y="582"/>
                  </a:lnTo>
                  <a:lnTo>
                    <a:pt x="601" y="579"/>
                  </a:lnTo>
                  <a:lnTo>
                    <a:pt x="601" y="579"/>
                  </a:lnTo>
                  <a:lnTo>
                    <a:pt x="615" y="563"/>
                  </a:lnTo>
                  <a:lnTo>
                    <a:pt x="613" y="560"/>
                  </a:lnTo>
                  <a:lnTo>
                    <a:pt x="599" y="575"/>
                  </a:lnTo>
                  <a:lnTo>
                    <a:pt x="596" y="577"/>
                  </a:lnTo>
                  <a:lnTo>
                    <a:pt x="594" y="572"/>
                  </a:lnTo>
                  <a:lnTo>
                    <a:pt x="473" y="458"/>
                  </a:lnTo>
                  <a:close/>
                  <a:moveTo>
                    <a:pt x="469" y="454"/>
                  </a:moveTo>
                  <a:lnTo>
                    <a:pt x="466" y="456"/>
                  </a:lnTo>
                  <a:lnTo>
                    <a:pt x="466" y="456"/>
                  </a:lnTo>
                  <a:lnTo>
                    <a:pt x="471" y="454"/>
                  </a:lnTo>
                  <a:lnTo>
                    <a:pt x="469" y="454"/>
                  </a:lnTo>
                  <a:close/>
                  <a:moveTo>
                    <a:pt x="502" y="435"/>
                  </a:moveTo>
                  <a:lnTo>
                    <a:pt x="499" y="437"/>
                  </a:lnTo>
                  <a:lnTo>
                    <a:pt x="563" y="494"/>
                  </a:lnTo>
                  <a:lnTo>
                    <a:pt x="570" y="499"/>
                  </a:lnTo>
                  <a:lnTo>
                    <a:pt x="570" y="501"/>
                  </a:lnTo>
                  <a:lnTo>
                    <a:pt x="561" y="484"/>
                  </a:lnTo>
                  <a:lnTo>
                    <a:pt x="561" y="484"/>
                  </a:lnTo>
                  <a:lnTo>
                    <a:pt x="502" y="435"/>
                  </a:lnTo>
                  <a:close/>
                  <a:moveTo>
                    <a:pt x="497" y="430"/>
                  </a:moveTo>
                  <a:lnTo>
                    <a:pt x="495" y="432"/>
                  </a:lnTo>
                  <a:lnTo>
                    <a:pt x="495" y="435"/>
                  </a:lnTo>
                  <a:lnTo>
                    <a:pt x="499" y="432"/>
                  </a:lnTo>
                  <a:lnTo>
                    <a:pt x="497" y="430"/>
                  </a:lnTo>
                  <a:close/>
                  <a:moveTo>
                    <a:pt x="374" y="361"/>
                  </a:moveTo>
                  <a:lnTo>
                    <a:pt x="374" y="368"/>
                  </a:lnTo>
                  <a:lnTo>
                    <a:pt x="461" y="451"/>
                  </a:lnTo>
                  <a:lnTo>
                    <a:pt x="466" y="449"/>
                  </a:lnTo>
                  <a:lnTo>
                    <a:pt x="445" y="430"/>
                  </a:lnTo>
                  <a:lnTo>
                    <a:pt x="443" y="427"/>
                  </a:lnTo>
                  <a:lnTo>
                    <a:pt x="374" y="361"/>
                  </a:lnTo>
                  <a:close/>
                  <a:moveTo>
                    <a:pt x="341" y="330"/>
                  </a:moveTo>
                  <a:lnTo>
                    <a:pt x="341" y="335"/>
                  </a:lnTo>
                  <a:lnTo>
                    <a:pt x="369" y="363"/>
                  </a:lnTo>
                  <a:lnTo>
                    <a:pt x="369" y="356"/>
                  </a:lnTo>
                  <a:lnTo>
                    <a:pt x="341" y="330"/>
                  </a:lnTo>
                  <a:close/>
                  <a:moveTo>
                    <a:pt x="372" y="321"/>
                  </a:moveTo>
                  <a:lnTo>
                    <a:pt x="372" y="325"/>
                  </a:lnTo>
                  <a:lnTo>
                    <a:pt x="386" y="340"/>
                  </a:lnTo>
                  <a:lnTo>
                    <a:pt x="390" y="342"/>
                  </a:lnTo>
                  <a:lnTo>
                    <a:pt x="440" y="385"/>
                  </a:lnTo>
                  <a:lnTo>
                    <a:pt x="445" y="389"/>
                  </a:lnTo>
                  <a:lnTo>
                    <a:pt x="454" y="399"/>
                  </a:lnTo>
                  <a:lnTo>
                    <a:pt x="459" y="401"/>
                  </a:lnTo>
                  <a:lnTo>
                    <a:pt x="490" y="430"/>
                  </a:lnTo>
                  <a:lnTo>
                    <a:pt x="495" y="427"/>
                  </a:lnTo>
                  <a:lnTo>
                    <a:pt x="459" y="397"/>
                  </a:lnTo>
                  <a:lnTo>
                    <a:pt x="457" y="394"/>
                  </a:lnTo>
                  <a:lnTo>
                    <a:pt x="445" y="382"/>
                  </a:lnTo>
                  <a:lnTo>
                    <a:pt x="440" y="380"/>
                  </a:lnTo>
                  <a:lnTo>
                    <a:pt x="395" y="340"/>
                  </a:lnTo>
                  <a:lnTo>
                    <a:pt x="388" y="335"/>
                  </a:lnTo>
                  <a:lnTo>
                    <a:pt x="372" y="321"/>
                  </a:lnTo>
                  <a:close/>
                  <a:moveTo>
                    <a:pt x="350" y="302"/>
                  </a:moveTo>
                  <a:lnTo>
                    <a:pt x="350" y="306"/>
                  </a:lnTo>
                  <a:lnTo>
                    <a:pt x="367" y="323"/>
                  </a:lnTo>
                  <a:lnTo>
                    <a:pt x="367" y="316"/>
                  </a:lnTo>
                  <a:lnTo>
                    <a:pt x="350" y="302"/>
                  </a:lnTo>
                  <a:close/>
                  <a:moveTo>
                    <a:pt x="293" y="283"/>
                  </a:moveTo>
                  <a:lnTo>
                    <a:pt x="291" y="287"/>
                  </a:lnTo>
                  <a:lnTo>
                    <a:pt x="303" y="297"/>
                  </a:lnTo>
                  <a:lnTo>
                    <a:pt x="305" y="302"/>
                  </a:lnTo>
                  <a:lnTo>
                    <a:pt x="336" y="330"/>
                  </a:lnTo>
                  <a:lnTo>
                    <a:pt x="338" y="325"/>
                  </a:lnTo>
                  <a:lnTo>
                    <a:pt x="312" y="302"/>
                  </a:lnTo>
                  <a:lnTo>
                    <a:pt x="308" y="297"/>
                  </a:lnTo>
                  <a:lnTo>
                    <a:pt x="293" y="283"/>
                  </a:lnTo>
                  <a:close/>
                  <a:moveTo>
                    <a:pt x="303" y="259"/>
                  </a:moveTo>
                  <a:lnTo>
                    <a:pt x="301" y="264"/>
                  </a:lnTo>
                  <a:lnTo>
                    <a:pt x="338" y="294"/>
                  </a:lnTo>
                  <a:lnTo>
                    <a:pt x="343" y="299"/>
                  </a:lnTo>
                  <a:lnTo>
                    <a:pt x="346" y="304"/>
                  </a:lnTo>
                  <a:lnTo>
                    <a:pt x="348" y="299"/>
                  </a:lnTo>
                  <a:lnTo>
                    <a:pt x="343" y="294"/>
                  </a:lnTo>
                  <a:lnTo>
                    <a:pt x="303" y="259"/>
                  </a:lnTo>
                  <a:close/>
                  <a:moveTo>
                    <a:pt x="232" y="223"/>
                  </a:moveTo>
                  <a:lnTo>
                    <a:pt x="227" y="226"/>
                  </a:lnTo>
                  <a:lnTo>
                    <a:pt x="244" y="240"/>
                  </a:lnTo>
                  <a:lnTo>
                    <a:pt x="246" y="245"/>
                  </a:lnTo>
                  <a:lnTo>
                    <a:pt x="251" y="247"/>
                  </a:lnTo>
                  <a:lnTo>
                    <a:pt x="256" y="252"/>
                  </a:lnTo>
                  <a:lnTo>
                    <a:pt x="289" y="285"/>
                  </a:lnTo>
                  <a:lnTo>
                    <a:pt x="291" y="280"/>
                  </a:lnTo>
                  <a:lnTo>
                    <a:pt x="263" y="254"/>
                  </a:lnTo>
                  <a:lnTo>
                    <a:pt x="258" y="249"/>
                  </a:lnTo>
                  <a:lnTo>
                    <a:pt x="248" y="240"/>
                  </a:lnTo>
                  <a:lnTo>
                    <a:pt x="246" y="238"/>
                  </a:lnTo>
                  <a:lnTo>
                    <a:pt x="232" y="223"/>
                  </a:lnTo>
                  <a:close/>
                  <a:moveTo>
                    <a:pt x="248" y="211"/>
                  </a:moveTo>
                  <a:lnTo>
                    <a:pt x="244" y="214"/>
                  </a:lnTo>
                  <a:lnTo>
                    <a:pt x="258" y="226"/>
                  </a:lnTo>
                  <a:lnTo>
                    <a:pt x="263" y="228"/>
                  </a:lnTo>
                  <a:lnTo>
                    <a:pt x="286" y="252"/>
                  </a:lnTo>
                  <a:lnTo>
                    <a:pt x="293" y="256"/>
                  </a:lnTo>
                  <a:lnTo>
                    <a:pt x="298" y="261"/>
                  </a:lnTo>
                  <a:lnTo>
                    <a:pt x="301" y="256"/>
                  </a:lnTo>
                  <a:lnTo>
                    <a:pt x="301" y="256"/>
                  </a:lnTo>
                  <a:lnTo>
                    <a:pt x="293" y="252"/>
                  </a:lnTo>
                  <a:lnTo>
                    <a:pt x="265" y="226"/>
                  </a:lnTo>
                  <a:lnTo>
                    <a:pt x="260" y="223"/>
                  </a:lnTo>
                  <a:lnTo>
                    <a:pt x="248" y="211"/>
                  </a:lnTo>
                  <a:close/>
                  <a:moveTo>
                    <a:pt x="128" y="124"/>
                  </a:moveTo>
                  <a:lnTo>
                    <a:pt x="132" y="133"/>
                  </a:lnTo>
                  <a:lnTo>
                    <a:pt x="159" y="157"/>
                  </a:lnTo>
                  <a:lnTo>
                    <a:pt x="161" y="162"/>
                  </a:lnTo>
                  <a:lnTo>
                    <a:pt x="175" y="176"/>
                  </a:lnTo>
                  <a:lnTo>
                    <a:pt x="180" y="178"/>
                  </a:lnTo>
                  <a:lnTo>
                    <a:pt x="225" y="223"/>
                  </a:lnTo>
                  <a:lnTo>
                    <a:pt x="227" y="221"/>
                  </a:lnTo>
                  <a:lnTo>
                    <a:pt x="180" y="173"/>
                  </a:lnTo>
                  <a:lnTo>
                    <a:pt x="175" y="169"/>
                  </a:lnTo>
                  <a:lnTo>
                    <a:pt x="168" y="162"/>
                  </a:lnTo>
                  <a:lnTo>
                    <a:pt x="163" y="157"/>
                  </a:lnTo>
                  <a:lnTo>
                    <a:pt x="128" y="124"/>
                  </a:lnTo>
                  <a:close/>
                  <a:moveTo>
                    <a:pt x="109" y="105"/>
                  </a:moveTo>
                  <a:lnTo>
                    <a:pt x="109" y="112"/>
                  </a:lnTo>
                  <a:lnTo>
                    <a:pt x="114" y="116"/>
                  </a:lnTo>
                  <a:lnTo>
                    <a:pt x="116" y="119"/>
                  </a:lnTo>
                  <a:lnTo>
                    <a:pt x="125" y="126"/>
                  </a:lnTo>
                  <a:lnTo>
                    <a:pt x="121" y="116"/>
                  </a:lnTo>
                  <a:lnTo>
                    <a:pt x="118" y="114"/>
                  </a:lnTo>
                  <a:lnTo>
                    <a:pt x="116" y="112"/>
                  </a:lnTo>
                  <a:lnTo>
                    <a:pt x="111" y="107"/>
                  </a:lnTo>
                  <a:lnTo>
                    <a:pt x="109" y="105"/>
                  </a:lnTo>
                  <a:close/>
                  <a:moveTo>
                    <a:pt x="118" y="97"/>
                  </a:moveTo>
                  <a:lnTo>
                    <a:pt x="123" y="107"/>
                  </a:lnTo>
                  <a:lnTo>
                    <a:pt x="123" y="107"/>
                  </a:lnTo>
                  <a:lnTo>
                    <a:pt x="173" y="152"/>
                  </a:lnTo>
                  <a:lnTo>
                    <a:pt x="177" y="157"/>
                  </a:lnTo>
                  <a:lnTo>
                    <a:pt x="180" y="157"/>
                  </a:lnTo>
                  <a:lnTo>
                    <a:pt x="185" y="162"/>
                  </a:lnTo>
                  <a:lnTo>
                    <a:pt x="241" y="211"/>
                  </a:lnTo>
                  <a:lnTo>
                    <a:pt x="246" y="209"/>
                  </a:lnTo>
                  <a:lnTo>
                    <a:pt x="189" y="159"/>
                  </a:lnTo>
                  <a:lnTo>
                    <a:pt x="185" y="157"/>
                  </a:lnTo>
                  <a:lnTo>
                    <a:pt x="177" y="150"/>
                  </a:lnTo>
                  <a:lnTo>
                    <a:pt x="173" y="147"/>
                  </a:lnTo>
                  <a:lnTo>
                    <a:pt x="125" y="105"/>
                  </a:lnTo>
                  <a:lnTo>
                    <a:pt x="121" y="100"/>
                  </a:lnTo>
                  <a:lnTo>
                    <a:pt x="118" y="97"/>
                  </a:lnTo>
                  <a:close/>
                  <a:moveTo>
                    <a:pt x="111" y="90"/>
                  </a:moveTo>
                  <a:lnTo>
                    <a:pt x="109" y="95"/>
                  </a:lnTo>
                  <a:lnTo>
                    <a:pt x="114" y="100"/>
                  </a:lnTo>
                  <a:lnTo>
                    <a:pt x="116" y="100"/>
                  </a:lnTo>
                  <a:lnTo>
                    <a:pt x="111" y="93"/>
                  </a:lnTo>
                  <a:lnTo>
                    <a:pt x="111" y="90"/>
                  </a:lnTo>
                  <a:close/>
                  <a:moveTo>
                    <a:pt x="40" y="38"/>
                  </a:moveTo>
                  <a:lnTo>
                    <a:pt x="38" y="43"/>
                  </a:lnTo>
                  <a:lnTo>
                    <a:pt x="104" y="107"/>
                  </a:lnTo>
                  <a:lnTo>
                    <a:pt x="104" y="102"/>
                  </a:lnTo>
                  <a:lnTo>
                    <a:pt x="40" y="38"/>
                  </a:lnTo>
                  <a:close/>
                  <a:moveTo>
                    <a:pt x="45" y="33"/>
                  </a:moveTo>
                  <a:lnTo>
                    <a:pt x="43" y="36"/>
                  </a:lnTo>
                  <a:lnTo>
                    <a:pt x="106" y="93"/>
                  </a:lnTo>
                  <a:lnTo>
                    <a:pt x="106" y="88"/>
                  </a:lnTo>
                  <a:lnTo>
                    <a:pt x="45" y="33"/>
                  </a:lnTo>
                  <a:close/>
                  <a:moveTo>
                    <a:pt x="7" y="0"/>
                  </a:moveTo>
                  <a:lnTo>
                    <a:pt x="0" y="7"/>
                  </a:lnTo>
                  <a:lnTo>
                    <a:pt x="7" y="14"/>
                  </a:lnTo>
                  <a:lnTo>
                    <a:pt x="12" y="17"/>
                  </a:lnTo>
                  <a:lnTo>
                    <a:pt x="35" y="40"/>
                  </a:lnTo>
                  <a:lnTo>
                    <a:pt x="38" y="36"/>
                  </a:lnTo>
                  <a:lnTo>
                    <a:pt x="14" y="12"/>
                  </a:lnTo>
                  <a:lnTo>
                    <a:pt x="9" y="10"/>
                  </a:lnTo>
                  <a:lnTo>
                    <a:pt x="5" y="2"/>
                  </a:lnTo>
                  <a:lnTo>
                    <a:pt x="9" y="10"/>
                  </a:lnTo>
                  <a:lnTo>
                    <a:pt x="14" y="12"/>
                  </a:lnTo>
                  <a:lnTo>
                    <a:pt x="38" y="33"/>
                  </a:lnTo>
                  <a:lnTo>
                    <a:pt x="40" y="31"/>
                  </a:lnTo>
                  <a:lnTo>
                    <a:pt x="16" y="7"/>
                  </a:lnTo>
                  <a:lnTo>
                    <a:pt x="12" y="5"/>
                  </a:lnTo>
                  <a:lnTo>
                    <a:pt x="7"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51" name="Freeform 31"/>
            <p:cNvSpPr>
              <a:spLocks noEditPoints="1"/>
            </p:cNvSpPr>
            <p:nvPr/>
          </p:nvSpPr>
          <p:spPr bwMode="auto">
            <a:xfrm>
              <a:off x="8273567" y="2997459"/>
              <a:ext cx="1127117" cy="946583"/>
            </a:xfrm>
            <a:custGeom>
              <a:avLst/>
              <a:gdLst>
                <a:gd name="T0" fmla="*/ 625 w 630"/>
                <a:gd name="T1" fmla="*/ 546 h 582"/>
                <a:gd name="T2" fmla="*/ 627 w 630"/>
                <a:gd name="T3" fmla="*/ 548 h 582"/>
                <a:gd name="T4" fmla="*/ 575 w 630"/>
                <a:gd name="T5" fmla="*/ 496 h 582"/>
                <a:gd name="T6" fmla="*/ 594 w 630"/>
                <a:gd name="T7" fmla="*/ 579 h 582"/>
                <a:gd name="T8" fmla="*/ 601 w 630"/>
                <a:gd name="T9" fmla="*/ 579 h 582"/>
                <a:gd name="T10" fmla="*/ 613 w 630"/>
                <a:gd name="T11" fmla="*/ 560 h 582"/>
                <a:gd name="T12" fmla="*/ 594 w 630"/>
                <a:gd name="T13" fmla="*/ 572 h 582"/>
                <a:gd name="T14" fmla="*/ 466 w 630"/>
                <a:gd name="T15" fmla="*/ 456 h 582"/>
                <a:gd name="T16" fmla="*/ 469 w 630"/>
                <a:gd name="T17" fmla="*/ 454 h 582"/>
                <a:gd name="T18" fmla="*/ 563 w 630"/>
                <a:gd name="T19" fmla="*/ 494 h 582"/>
                <a:gd name="T20" fmla="*/ 561 w 630"/>
                <a:gd name="T21" fmla="*/ 484 h 582"/>
                <a:gd name="T22" fmla="*/ 497 w 630"/>
                <a:gd name="T23" fmla="*/ 430 h 582"/>
                <a:gd name="T24" fmla="*/ 499 w 630"/>
                <a:gd name="T25" fmla="*/ 432 h 582"/>
                <a:gd name="T26" fmla="*/ 374 w 630"/>
                <a:gd name="T27" fmla="*/ 368 h 582"/>
                <a:gd name="T28" fmla="*/ 445 w 630"/>
                <a:gd name="T29" fmla="*/ 430 h 582"/>
                <a:gd name="T30" fmla="*/ 341 w 630"/>
                <a:gd name="T31" fmla="*/ 330 h 582"/>
                <a:gd name="T32" fmla="*/ 369 w 630"/>
                <a:gd name="T33" fmla="*/ 356 h 582"/>
                <a:gd name="T34" fmla="*/ 372 w 630"/>
                <a:gd name="T35" fmla="*/ 325 h 582"/>
                <a:gd name="T36" fmla="*/ 440 w 630"/>
                <a:gd name="T37" fmla="*/ 385 h 582"/>
                <a:gd name="T38" fmla="*/ 459 w 630"/>
                <a:gd name="T39" fmla="*/ 401 h 582"/>
                <a:gd name="T40" fmla="*/ 459 w 630"/>
                <a:gd name="T41" fmla="*/ 397 h 582"/>
                <a:gd name="T42" fmla="*/ 440 w 630"/>
                <a:gd name="T43" fmla="*/ 380 h 582"/>
                <a:gd name="T44" fmla="*/ 372 w 630"/>
                <a:gd name="T45" fmla="*/ 321 h 582"/>
                <a:gd name="T46" fmla="*/ 367 w 630"/>
                <a:gd name="T47" fmla="*/ 323 h 582"/>
                <a:gd name="T48" fmla="*/ 293 w 630"/>
                <a:gd name="T49" fmla="*/ 283 h 582"/>
                <a:gd name="T50" fmla="*/ 305 w 630"/>
                <a:gd name="T51" fmla="*/ 302 h 582"/>
                <a:gd name="T52" fmla="*/ 312 w 630"/>
                <a:gd name="T53" fmla="*/ 302 h 582"/>
                <a:gd name="T54" fmla="*/ 303 w 630"/>
                <a:gd name="T55" fmla="*/ 259 h 582"/>
                <a:gd name="T56" fmla="*/ 343 w 630"/>
                <a:gd name="T57" fmla="*/ 299 h 582"/>
                <a:gd name="T58" fmla="*/ 343 w 630"/>
                <a:gd name="T59" fmla="*/ 294 h 582"/>
                <a:gd name="T60" fmla="*/ 227 w 630"/>
                <a:gd name="T61" fmla="*/ 226 h 582"/>
                <a:gd name="T62" fmla="*/ 251 w 630"/>
                <a:gd name="T63" fmla="*/ 247 h 582"/>
                <a:gd name="T64" fmla="*/ 291 w 630"/>
                <a:gd name="T65" fmla="*/ 280 h 582"/>
                <a:gd name="T66" fmla="*/ 248 w 630"/>
                <a:gd name="T67" fmla="*/ 240 h 582"/>
                <a:gd name="T68" fmla="*/ 248 w 630"/>
                <a:gd name="T69" fmla="*/ 211 h 582"/>
                <a:gd name="T70" fmla="*/ 263 w 630"/>
                <a:gd name="T71" fmla="*/ 228 h 582"/>
                <a:gd name="T72" fmla="*/ 298 w 630"/>
                <a:gd name="T73" fmla="*/ 261 h 582"/>
                <a:gd name="T74" fmla="*/ 293 w 630"/>
                <a:gd name="T75" fmla="*/ 252 h 582"/>
                <a:gd name="T76" fmla="*/ 248 w 630"/>
                <a:gd name="T77" fmla="*/ 211 h 582"/>
                <a:gd name="T78" fmla="*/ 159 w 630"/>
                <a:gd name="T79" fmla="*/ 157 h 582"/>
                <a:gd name="T80" fmla="*/ 180 w 630"/>
                <a:gd name="T81" fmla="*/ 178 h 582"/>
                <a:gd name="T82" fmla="*/ 180 w 630"/>
                <a:gd name="T83" fmla="*/ 173 h 582"/>
                <a:gd name="T84" fmla="*/ 163 w 630"/>
                <a:gd name="T85" fmla="*/ 157 h 582"/>
                <a:gd name="T86" fmla="*/ 109 w 630"/>
                <a:gd name="T87" fmla="*/ 112 h 582"/>
                <a:gd name="T88" fmla="*/ 125 w 630"/>
                <a:gd name="T89" fmla="*/ 126 h 582"/>
                <a:gd name="T90" fmla="*/ 116 w 630"/>
                <a:gd name="T91" fmla="*/ 112 h 582"/>
                <a:gd name="T92" fmla="*/ 118 w 630"/>
                <a:gd name="T93" fmla="*/ 97 h 582"/>
                <a:gd name="T94" fmla="*/ 173 w 630"/>
                <a:gd name="T95" fmla="*/ 152 h 582"/>
                <a:gd name="T96" fmla="*/ 185 w 630"/>
                <a:gd name="T97" fmla="*/ 162 h 582"/>
                <a:gd name="T98" fmla="*/ 189 w 630"/>
                <a:gd name="T99" fmla="*/ 159 h 582"/>
                <a:gd name="T100" fmla="*/ 173 w 630"/>
                <a:gd name="T101" fmla="*/ 147 h 582"/>
                <a:gd name="T102" fmla="*/ 118 w 630"/>
                <a:gd name="T103" fmla="*/ 97 h 582"/>
                <a:gd name="T104" fmla="*/ 114 w 630"/>
                <a:gd name="T105" fmla="*/ 100 h 582"/>
                <a:gd name="T106" fmla="*/ 111 w 630"/>
                <a:gd name="T107" fmla="*/ 90 h 582"/>
                <a:gd name="T108" fmla="*/ 104 w 630"/>
                <a:gd name="T109" fmla="*/ 107 h 582"/>
                <a:gd name="T110" fmla="*/ 45 w 630"/>
                <a:gd name="T111" fmla="*/ 33 h 582"/>
                <a:gd name="T112" fmla="*/ 106 w 630"/>
                <a:gd name="T113" fmla="*/ 88 h 582"/>
                <a:gd name="T114" fmla="*/ 0 w 630"/>
                <a:gd name="T115" fmla="*/ 7 h 582"/>
                <a:gd name="T116" fmla="*/ 35 w 630"/>
                <a:gd name="T117" fmla="*/ 40 h 582"/>
                <a:gd name="T118" fmla="*/ 9 w 630"/>
                <a:gd name="T119" fmla="*/ 10 h 582"/>
                <a:gd name="T120" fmla="*/ 14 w 630"/>
                <a:gd name="T121" fmla="*/ 12 h 582"/>
                <a:gd name="T122" fmla="*/ 16 w 630"/>
                <a:gd name="T123" fmla="*/ 7 h 5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30" h="582">
                  <a:moveTo>
                    <a:pt x="575" y="496"/>
                  </a:moveTo>
                  <a:lnTo>
                    <a:pt x="585" y="513"/>
                  </a:lnTo>
                  <a:lnTo>
                    <a:pt x="625" y="546"/>
                  </a:lnTo>
                  <a:lnTo>
                    <a:pt x="615" y="556"/>
                  </a:lnTo>
                  <a:lnTo>
                    <a:pt x="618" y="560"/>
                  </a:lnTo>
                  <a:lnTo>
                    <a:pt x="627" y="548"/>
                  </a:lnTo>
                  <a:lnTo>
                    <a:pt x="630" y="546"/>
                  </a:lnTo>
                  <a:lnTo>
                    <a:pt x="627" y="544"/>
                  </a:lnTo>
                  <a:lnTo>
                    <a:pt x="575" y="496"/>
                  </a:lnTo>
                  <a:moveTo>
                    <a:pt x="473" y="458"/>
                  </a:moveTo>
                  <a:lnTo>
                    <a:pt x="471" y="461"/>
                  </a:lnTo>
                  <a:lnTo>
                    <a:pt x="594" y="579"/>
                  </a:lnTo>
                  <a:lnTo>
                    <a:pt x="596" y="582"/>
                  </a:lnTo>
                  <a:lnTo>
                    <a:pt x="596" y="582"/>
                  </a:lnTo>
                  <a:lnTo>
                    <a:pt x="601" y="579"/>
                  </a:lnTo>
                  <a:lnTo>
                    <a:pt x="601" y="579"/>
                  </a:lnTo>
                  <a:lnTo>
                    <a:pt x="615" y="563"/>
                  </a:lnTo>
                  <a:lnTo>
                    <a:pt x="613" y="560"/>
                  </a:lnTo>
                  <a:lnTo>
                    <a:pt x="599" y="575"/>
                  </a:lnTo>
                  <a:lnTo>
                    <a:pt x="596" y="577"/>
                  </a:lnTo>
                  <a:lnTo>
                    <a:pt x="594" y="572"/>
                  </a:lnTo>
                  <a:lnTo>
                    <a:pt x="473" y="458"/>
                  </a:lnTo>
                  <a:moveTo>
                    <a:pt x="469" y="454"/>
                  </a:moveTo>
                  <a:lnTo>
                    <a:pt x="466" y="456"/>
                  </a:lnTo>
                  <a:lnTo>
                    <a:pt x="466" y="456"/>
                  </a:lnTo>
                  <a:lnTo>
                    <a:pt x="471" y="454"/>
                  </a:lnTo>
                  <a:lnTo>
                    <a:pt x="469" y="454"/>
                  </a:lnTo>
                  <a:moveTo>
                    <a:pt x="502" y="435"/>
                  </a:moveTo>
                  <a:lnTo>
                    <a:pt x="499" y="437"/>
                  </a:lnTo>
                  <a:lnTo>
                    <a:pt x="563" y="494"/>
                  </a:lnTo>
                  <a:lnTo>
                    <a:pt x="570" y="499"/>
                  </a:lnTo>
                  <a:lnTo>
                    <a:pt x="570" y="501"/>
                  </a:lnTo>
                  <a:lnTo>
                    <a:pt x="561" y="484"/>
                  </a:lnTo>
                  <a:lnTo>
                    <a:pt x="561" y="484"/>
                  </a:lnTo>
                  <a:lnTo>
                    <a:pt x="502" y="435"/>
                  </a:lnTo>
                  <a:moveTo>
                    <a:pt x="497" y="430"/>
                  </a:moveTo>
                  <a:lnTo>
                    <a:pt x="495" y="432"/>
                  </a:lnTo>
                  <a:lnTo>
                    <a:pt x="495" y="435"/>
                  </a:lnTo>
                  <a:lnTo>
                    <a:pt x="499" y="432"/>
                  </a:lnTo>
                  <a:lnTo>
                    <a:pt x="497" y="430"/>
                  </a:lnTo>
                  <a:moveTo>
                    <a:pt x="374" y="361"/>
                  </a:moveTo>
                  <a:lnTo>
                    <a:pt x="374" y="368"/>
                  </a:lnTo>
                  <a:lnTo>
                    <a:pt x="461" y="451"/>
                  </a:lnTo>
                  <a:lnTo>
                    <a:pt x="466" y="449"/>
                  </a:lnTo>
                  <a:lnTo>
                    <a:pt x="445" y="430"/>
                  </a:lnTo>
                  <a:lnTo>
                    <a:pt x="443" y="427"/>
                  </a:lnTo>
                  <a:lnTo>
                    <a:pt x="374" y="361"/>
                  </a:lnTo>
                  <a:moveTo>
                    <a:pt x="341" y="330"/>
                  </a:moveTo>
                  <a:lnTo>
                    <a:pt x="341" y="335"/>
                  </a:lnTo>
                  <a:lnTo>
                    <a:pt x="369" y="363"/>
                  </a:lnTo>
                  <a:lnTo>
                    <a:pt x="369" y="356"/>
                  </a:lnTo>
                  <a:lnTo>
                    <a:pt x="341" y="330"/>
                  </a:lnTo>
                  <a:moveTo>
                    <a:pt x="372" y="321"/>
                  </a:moveTo>
                  <a:lnTo>
                    <a:pt x="372" y="325"/>
                  </a:lnTo>
                  <a:lnTo>
                    <a:pt x="386" y="340"/>
                  </a:lnTo>
                  <a:lnTo>
                    <a:pt x="390" y="342"/>
                  </a:lnTo>
                  <a:lnTo>
                    <a:pt x="440" y="385"/>
                  </a:lnTo>
                  <a:lnTo>
                    <a:pt x="445" y="389"/>
                  </a:lnTo>
                  <a:lnTo>
                    <a:pt x="454" y="399"/>
                  </a:lnTo>
                  <a:lnTo>
                    <a:pt x="459" y="401"/>
                  </a:lnTo>
                  <a:lnTo>
                    <a:pt x="490" y="430"/>
                  </a:lnTo>
                  <a:lnTo>
                    <a:pt x="495" y="427"/>
                  </a:lnTo>
                  <a:lnTo>
                    <a:pt x="459" y="397"/>
                  </a:lnTo>
                  <a:lnTo>
                    <a:pt x="457" y="394"/>
                  </a:lnTo>
                  <a:lnTo>
                    <a:pt x="445" y="382"/>
                  </a:lnTo>
                  <a:lnTo>
                    <a:pt x="440" y="380"/>
                  </a:lnTo>
                  <a:lnTo>
                    <a:pt x="395" y="340"/>
                  </a:lnTo>
                  <a:lnTo>
                    <a:pt x="388" y="335"/>
                  </a:lnTo>
                  <a:lnTo>
                    <a:pt x="372" y="321"/>
                  </a:lnTo>
                  <a:moveTo>
                    <a:pt x="350" y="302"/>
                  </a:moveTo>
                  <a:lnTo>
                    <a:pt x="350" y="306"/>
                  </a:lnTo>
                  <a:lnTo>
                    <a:pt x="367" y="323"/>
                  </a:lnTo>
                  <a:lnTo>
                    <a:pt x="367" y="316"/>
                  </a:lnTo>
                  <a:lnTo>
                    <a:pt x="350" y="302"/>
                  </a:lnTo>
                  <a:moveTo>
                    <a:pt x="293" y="283"/>
                  </a:moveTo>
                  <a:lnTo>
                    <a:pt x="291" y="287"/>
                  </a:lnTo>
                  <a:lnTo>
                    <a:pt x="303" y="297"/>
                  </a:lnTo>
                  <a:lnTo>
                    <a:pt x="305" y="302"/>
                  </a:lnTo>
                  <a:lnTo>
                    <a:pt x="336" y="330"/>
                  </a:lnTo>
                  <a:lnTo>
                    <a:pt x="338" y="325"/>
                  </a:lnTo>
                  <a:lnTo>
                    <a:pt x="312" y="302"/>
                  </a:lnTo>
                  <a:lnTo>
                    <a:pt x="308" y="297"/>
                  </a:lnTo>
                  <a:lnTo>
                    <a:pt x="293" y="283"/>
                  </a:lnTo>
                  <a:moveTo>
                    <a:pt x="303" y="259"/>
                  </a:moveTo>
                  <a:lnTo>
                    <a:pt x="301" y="264"/>
                  </a:lnTo>
                  <a:lnTo>
                    <a:pt x="338" y="294"/>
                  </a:lnTo>
                  <a:lnTo>
                    <a:pt x="343" y="299"/>
                  </a:lnTo>
                  <a:lnTo>
                    <a:pt x="346" y="304"/>
                  </a:lnTo>
                  <a:lnTo>
                    <a:pt x="348" y="299"/>
                  </a:lnTo>
                  <a:lnTo>
                    <a:pt x="343" y="294"/>
                  </a:lnTo>
                  <a:lnTo>
                    <a:pt x="303" y="259"/>
                  </a:lnTo>
                  <a:moveTo>
                    <a:pt x="232" y="223"/>
                  </a:moveTo>
                  <a:lnTo>
                    <a:pt x="227" y="226"/>
                  </a:lnTo>
                  <a:lnTo>
                    <a:pt x="244" y="240"/>
                  </a:lnTo>
                  <a:lnTo>
                    <a:pt x="246" y="245"/>
                  </a:lnTo>
                  <a:lnTo>
                    <a:pt x="251" y="247"/>
                  </a:lnTo>
                  <a:lnTo>
                    <a:pt x="256" y="252"/>
                  </a:lnTo>
                  <a:lnTo>
                    <a:pt x="289" y="285"/>
                  </a:lnTo>
                  <a:lnTo>
                    <a:pt x="291" y="280"/>
                  </a:lnTo>
                  <a:lnTo>
                    <a:pt x="263" y="254"/>
                  </a:lnTo>
                  <a:lnTo>
                    <a:pt x="258" y="249"/>
                  </a:lnTo>
                  <a:lnTo>
                    <a:pt x="248" y="240"/>
                  </a:lnTo>
                  <a:lnTo>
                    <a:pt x="246" y="238"/>
                  </a:lnTo>
                  <a:lnTo>
                    <a:pt x="232" y="223"/>
                  </a:lnTo>
                  <a:moveTo>
                    <a:pt x="248" y="211"/>
                  </a:moveTo>
                  <a:lnTo>
                    <a:pt x="244" y="214"/>
                  </a:lnTo>
                  <a:lnTo>
                    <a:pt x="258" y="226"/>
                  </a:lnTo>
                  <a:lnTo>
                    <a:pt x="263" y="228"/>
                  </a:lnTo>
                  <a:lnTo>
                    <a:pt x="286" y="252"/>
                  </a:lnTo>
                  <a:lnTo>
                    <a:pt x="293" y="256"/>
                  </a:lnTo>
                  <a:lnTo>
                    <a:pt x="298" y="261"/>
                  </a:lnTo>
                  <a:lnTo>
                    <a:pt x="301" y="256"/>
                  </a:lnTo>
                  <a:lnTo>
                    <a:pt x="301" y="256"/>
                  </a:lnTo>
                  <a:lnTo>
                    <a:pt x="293" y="252"/>
                  </a:lnTo>
                  <a:lnTo>
                    <a:pt x="265" y="226"/>
                  </a:lnTo>
                  <a:lnTo>
                    <a:pt x="260" y="223"/>
                  </a:lnTo>
                  <a:lnTo>
                    <a:pt x="248" y="211"/>
                  </a:lnTo>
                  <a:moveTo>
                    <a:pt x="128" y="124"/>
                  </a:moveTo>
                  <a:lnTo>
                    <a:pt x="132" y="133"/>
                  </a:lnTo>
                  <a:lnTo>
                    <a:pt x="159" y="157"/>
                  </a:lnTo>
                  <a:lnTo>
                    <a:pt x="161" y="162"/>
                  </a:lnTo>
                  <a:lnTo>
                    <a:pt x="175" y="176"/>
                  </a:lnTo>
                  <a:lnTo>
                    <a:pt x="180" y="178"/>
                  </a:lnTo>
                  <a:lnTo>
                    <a:pt x="225" y="223"/>
                  </a:lnTo>
                  <a:lnTo>
                    <a:pt x="227" y="221"/>
                  </a:lnTo>
                  <a:lnTo>
                    <a:pt x="180" y="173"/>
                  </a:lnTo>
                  <a:lnTo>
                    <a:pt x="175" y="169"/>
                  </a:lnTo>
                  <a:lnTo>
                    <a:pt x="168" y="162"/>
                  </a:lnTo>
                  <a:lnTo>
                    <a:pt x="163" y="157"/>
                  </a:lnTo>
                  <a:lnTo>
                    <a:pt x="128" y="124"/>
                  </a:lnTo>
                  <a:moveTo>
                    <a:pt x="109" y="105"/>
                  </a:moveTo>
                  <a:lnTo>
                    <a:pt x="109" y="112"/>
                  </a:lnTo>
                  <a:lnTo>
                    <a:pt x="114" y="116"/>
                  </a:lnTo>
                  <a:lnTo>
                    <a:pt x="116" y="119"/>
                  </a:lnTo>
                  <a:lnTo>
                    <a:pt x="125" y="126"/>
                  </a:lnTo>
                  <a:lnTo>
                    <a:pt x="121" y="116"/>
                  </a:lnTo>
                  <a:lnTo>
                    <a:pt x="118" y="114"/>
                  </a:lnTo>
                  <a:lnTo>
                    <a:pt x="116" y="112"/>
                  </a:lnTo>
                  <a:lnTo>
                    <a:pt x="111" y="107"/>
                  </a:lnTo>
                  <a:lnTo>
                    <a:pt x="109" y="105"/>
                  </a:lnTo>
                  <a:moveTo>
                    <a:pt x="118" y="97"/>
                  </a:moveTo>
                  <a:lnTo>
                    <a:pt x="123" y="107"/>
                  </a:lnTo>
                  <a:lnTo>
                    <a:pt x="123" y="107"/>
                  </a:lnTo>
                  <a:lnTo>
                    <a:pt x="173" y="152"/>
                  </a:lnTo>
                  <a:lnTo>
                    <a:pt x="177" y="157"/>
                  </a:lnTo>
                  <a:lnTo>
                    <a:pt x="180" y="157"/>
                  </a:lnTo>
                  <a:lnTo>
                    <a:pt x="185" y="162"/>
                  </a:lnTo>
                  <a:lnTo>
                    <a:pt x="241" y="211"/>
                  </a:lnTo>
                  <a:lnTo>
                    <a:pt x="246" y="209"/>
                  </a:lnTo>
                  <a:lnTo>
                    <a:pt x="189" y="159"/>
                  </a:lnTo>
                  <a:lnTo>
                    <a:pt x="185" y="157"/>
                  </a:lnTo>
                  <a:lnTo>
                    <a:pt x="177" y="150"/>
                  </a:lnTo>
                  <a:lnTo>
                    <a:pt x="173" y="147"/>
                  </a:lnTo>
                  <a:lnTo>
                    <a:pt x="125" y="105"/>
                  </a:lnTo>
                  <a:lnTo>
                    <a:pt x="121" y="100"/>
                  </a:lnTo>
                  <a:lnTo>
                    <a:pt x="118" y="97"/>
                  </a:lnTo>
                  <a:moveTo>
                    <a:pt x="111" y="90"/>
                  </a:moveTo>
                  <a:lnTo>
                    <a:pt x="109" y="95"/>
                  </a:lnTo>
                  <a:lnTo>
                    <a:pt x="114" y="100"/>
                  </a:lnTo>
                  <a:lnTo>
                    <a:pt x="116" y="100"/>
                  </a:lnTo>
                  <a:lnTo>
                    <a:pt x="111" y="93"/>
                  </a:lnTo>
                  <a:lnTo>
                    <a:pt x="111" y="90"/>
                  </a:lnTo>
                  <a:moveTo>
                    <a:pt x="40" y="38"/>
                  </a:moveTo>
                  <a:lnTo>
                    <a:pt x="38" y="43"/>
                  </a:lnTo>
                  <a:lnTo>
                    <a:pt x="104" y="107"/>
                  </a:lnTo>
                  <a:lnTo>
                    <a:pt x="104" y="102"/>
                  </a:lnTo>
                  <a:lnTo>
                    <a:pt x="40" y="38"/>
                  </a:lnTo>
                  <a:moveTo>
                    <a:pt x="45" y="33"/>
                  </a:moveTo>
                  <a:lnTo>
                    <a:pt x="43" y="36"/>
                  </a:lnTo>
                  <a:lnTo>
                    <a:pt x="106" y="93"/>
                  </a:lnTo>
                  <a:lnTo>
                    <a:pt x="106" y="88"/>
                  </a:lnTo>
                  <a:lnTo>
                    <a:pt x="45" y="33"/>
                  </a:lnTo>
                  <a:moveTo>
                    <a:pt x="7" y="0"/>
                  </a:moveTo>
                  <a:lnTo>
                    <a:pt x="0" y="7"/>
                  </a:lnTo>
                  <a:lnTo>
                    <a:pt x="7" y="14"/>
                  </a:lnTo>
                  <a:lnTo>
                    <a:pt x="12" y="17"/>
                  </a:lnTo>
                  <a:lnTo>
                    <a:pt x="35" y="40"/>
                  </a:lnTo>
                  <a:lnTo>
                    <a:pt x="38" y="36"/>
                  </a:lnTo>
                  <a:lnTo>
                    <a:pt x="14" y="12"/>
                  </a:lnTo>
                  <a:lnTo>
                    <a:pt x="9" y="10"/>
                  </a:lnTo>
                  <a:lnTo>
                    <a:pt x="5" y="2"/>
                  </a:lnTo>
                  <a:lnTo>
                    <a:pt x="9" y="10"/>
                  </a:lnTo>
                  <a:lnTo>
                    <a:pt x="14" y="12"/>
                  </a:lnTo>
                  <a:lnTo>
                    <a:pt x="38" y="33"/>
                  </a:lnTo>
                  <a:lnTo>
                    <a:pt x="40" y="31"/>
                  </a:lnTo>
                  <a:lnTo>
                    <a:pt x="16" y="7"/>
                  </a:lnTo>
                  <a:lnTo>
                    <a:pt x="12" y="5"/>
                  </a:lnTo>
                  <a:lnTo>
                    <a:pt x="7"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52" name="Freeform 32"/>
            <p:cNvSpPr>
              <a:spLocks noEditPoints="1"/>
            </p:cNvSpPr>
            <p:nvPr/>
          </p:nvSpPr>
          <p:spPr bwMode="auto">
            <a:xfrm>
              <a:off x="9915938" y="3317867"/>
              <a:ext cx="114501" cy="320407"/>
            </a:xfrm>
            <a:custGeom>
              <a:avLst/>
              <a:gdLst>
                <a:gd name="T0" fmla="*/ 52 w 64"/>
                <a:gd name="T1" fmla="*/ 143 h 197"/>
                <a:gd name="T2" fmla="*/ 55 w 64"/>
                <a:gd name="T3" fmla="*/ 162 h 197"/>
                <a:gd name="T4" fmla="*/ 59 w 64"/>
                <a:gd name="T5" fmla="*/ 195 h 197"/>
                <a:gd name="T6" fmla="*/ 52 w 64"/>
                <a:gd name="T7" fmla="*/ 176 h 197"/>
                <a:gd name="T8" fmla="*/ 43 w 64"/>
                <a:gd name="T9" fmla="*/ 145 h 197"/>
                <a:gd name="T10" fmla="*/ 48 w 64"/>
                <a:gd name="T11" fmla="*/ 176 h 197"/>
                <a:gd name="T12" fmla="*/ 55 w 64"/>
                <a:gd name="T13" fmla="*/ 192 h 197"/>
                <a:gd name="T14" fmla="*/ 55 w 64"/>
                <a:gd name="T15" fmla="*/ 197 h 197"/>
                <a:gd name="T16" fmla="*/ 64 w 64"/>
                <a:gd name="T17" fmla="*/ 195 h 197"/>
                <a:gd name="T18" fmla="*/ 57 w 64"/>
                <a:gd name="T19" fmla="*/ 150 h 197"/>
                <a:gd name="T20" fmla="*/ 45 w 64"/>
                <a:gd name="T21" fmla="*/ 90 h 197"/>
                <a:gd name="T22" fmla="*/ 50 w 64"/>
                <a:gd name="T23" fmla="*/ 121 h 197"/>
                <a:gd name="T24" fmla="*/ 52 w 64"/>
                <a:gd name="T25" fmla="*/ 140 h 197"/>
                <a:gd name="T26" fmla="*/ 55 w 64"/>
                <a:gd name="T27" fmla="*/ 138 h 197"/>
                <a:gd name="T28" fmla="*/ 52 w 64"/>
                <a:gd name="T29" fmla="*/ 121 h 197"/>
                <a:gd name="T30" fmla="*/ 52 w 64"/>
                <a:gd name="T31" fmla="*/ 114 h 197"/>
                <a:gd name="T32" fmla="*/ 45 w 64"/>
                <a:gd name="T33" fmla="*/ 90 h 197"/>
                <a:gd name="T34" fmla="*/ 29 w 64"/>
                <a:gd name="T35" fmla="*/ 116 h 197"/>
                <a:gd name="T36" fmla="*/ 33 w 64"/>
                <a:gd name="T37" fmla="*/ 131 h 197"/>
                <a:gd name="T38" fmla="*/ 36 w 64"/>
                <a:gd name="T39" fmla="*/ 140 h 197"/>
                <a:gd name="T40" fmla="*/ 38 w 64"/>
                <a:gd name="T41" fmla="*/ 133 h 197"/>
                <a:gd name="T42" fmla="*/ 33 w 64"/>
                <a:gd name="T43" fmla="*/ 124 h 197"/>
                <a:gd name="T44" fmla="*/ 22 w 64"/>
                <a:gd name="T45" fmla="*/ 88 h 197"/>
                <a:gd name="T46" fmla="*/ 36 w 64"/>
                <a:gd name="T47" fmla="*/ 0 h 197"/>
                <a:gd name="T48" fmla="*/ 3 w 64"/>
                <a:gd name="T49" fmla="*/ 38 h 197"/>
                <a:gd name="T50" fmla="*/ 0 w 64"/>
                <a:gd name="T51" fmla="*/ 41 h 197"/>
                <a:gd name="T52" fmla="*/ 3 w 64"/>
                <a:gd name="T53" fmla="*/ 48 h 197"/>
                <a:gd name="T54" fmla="*/ 12 w 64"/>
                <a:gd name="T55" fmla="*/ 69 h 197"/>
                <a:gd name="T56" fmla="*/ 15 w 64"/>
                <a:gd name="T57" fmla="*/ 76 h 197"/>
                <a:gd name="T58" fmla="*/ 19 w 64"/>
                <a:gd name="T59" fmla="*/ 83 h 197"/>
                <a:gd name="T60" fmla="*/ 17 w 64"/>
                <a:gd name="T61" fmla="*/ 71 h 197"/>
                <a:gd name="T62" fmla="*/ 15 w 64"/>
                <a:gd name="T63" fmla="*/ 64 h 197"/>
                <a:gd name="T64" fmla="*/ 5 w 64"/>
                <a:gd name="T65" fmla="*/ 41 h 197"/>
                <a:gd name="T66" fmla="*/ 33 w 64"/>
                <a:gd name="T67" fmla="*/ 10 h 197"/>
                <a:gd name="T68" fmla="*/ 36 w 64"/>
                <a:gd name="T69" fmla="*/ 26 h 197"/>
                <a:gd name="T70" fmla="*/ 41 w 64"/>
                <a:gd name="T71" fmla="*/ 62 h 197"/>
                <a:gd name="T72" fmla="*/ 48 w 64"/>
                <a:gd name="T73" fmla="*/ 86 h 197"/>
                <a:gd name="T74" fmla="*/ 43 w 64"/>
                <a:gd name="T75" fmla="*/ 55 h 197"/>
                <a:gd name="T76" fmla="*/ 38 w 64"/>
                <a:gd name="T77" fmla="*/ 19 h 197"/>
                <a:gd name="T78" fmla="*/ 36 w 64"/>
                <a:gd name="T79"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4" h="197">
                  <a:moveTo>
                    <a:pt x="57" y="143"/>
                  </a:moveTo>
                  <a:lnTo>
                    <a:pt x="52" y="143"/>
                  </a:lnTo>
                  <a:lnTo>
                    <a:pt x="52" y="150"/>
                  </a:lnTo>
                  <a:lnTo>
                    <a:pt x="55" y="162"/>
                  </a:lnTo>
                  <a:lnTo>
                    <a:pt x="59" y="192"/>
                  </a:lnTo>
                  <a:lnTo>
                    <a:pt x="59" y="195"/>
                  </a:lnTo>
                  <a:lnTo>
                    <a:pt x="59" y="192"/>
                  </a:lnTo>
                  <a:lnTo>
                    <a:pt x="52" y="176"/>
                  </a:lnTo>
                  <a:lnTo>
                    <a:pt x="50" y="166"/>
                  </a:lnTo>
                  <a:lnTo>
                    <a:pt x="43" y="145"/>
                  </a:lnTo>
                  <a:lnTo>
                    <a:pt x="38" y="145"/>
                  </a:lnTo>
                  <a:lnTo>
                    <a:pt x="48" y="176"/>
                  </a:lnTo>
                  <a:lnTo>
                    <a:pt x="50" y="183"/>
                  </a:lnTo>
                  <a:lnTo>
                    <a:pt x="55" y="192"/>
                  </a:lnTo>
                  <a:lnTo>
                    <a:pt x="55" y="195"/>
                  </a:lnTo>
                  <a:lnTo>
                    <a:pt x="55" y="197"/>
                  </a:lnTo>
                  <a:lnTo>
                    <a:pt x="62" y="195"/>
                  </a:lnTo>
                  <a:lnTo>
                    <a:pt x="64" y="195"/>
                  </a:lnTo>
                  <a:lnTo>
                    <a:pt x="64" y="192"/>
                  </a:lnTo>
                  <a:lnTo>
                    <a:pt x="57" y="150"/>
                  </a:lnTo>
                  <a:lnTo>
                    <a:pt x="57" y="143"/>
                  </a:lnTo>
                  <a:close/>
                  <a:moveTo>
                    <a:pt x="45" y="90"/>
                  </a:moveTo>
                  <a:lnTo>
                    <a:pt x="48" y="116"/>
                  </a:lnTo>
                  <a:lnTo>
                    <a:pt x="50" y="121"/>
                  </a:lnTo>
                  <a:lnTo>
                    <a:pt x="50" y="126"/>
                  </a:lnTo>
                  <a:lnTo>
                    <a:pt x="52" y="140"/>
                  </a:lnTo>
                  <a:lnTo>
                    <a:pt x="55" y="138"/>
                  </a:lnTo>
                  <a:lnTo>
                    <a:pt x="55" y="138"/>
                  </a:lnTo>
                  <a:lnTo>
                    <a:pt x="55" y="126"/>
                  </a:lnTo>
                  <a:lnTo>
                    <a:pt x="52" y="121"/>
                  </a:lnTo>
                  <a:lnTo>
                    <a:pt x="52" y="119"/>
                  </a:lnTo>
                  <a:lnTo>
                    <a:pt x="52" y="114"/>
                  </a:lnTo>
                  <a:lnTo>
                    <a:pt x="50" y="90"/>
                  </a:lnTo>
                  <a:lnTo>
                    <a:pt x="45" y="90"/>
                  </a:lnTo>
                  <a:close/>
                  <a:moveTo>
                    <a:pt x="17" y="86"/>
                  </a:moveTo>
                  <a:lnTo>
                    <a:pt x="29" y="116"/>
                  </a:lnTo>
                  <a:lnTo>
                    <a:pt x="29" y="121"/>
                  </a:lnTo>
                  <a:lnTo>
                    <a:pt x="33" y="131"/>
                  </a:lnTo>
                  <a:lnTo>
                    <a:pt x="33" y="135"/>
                  </a:lnTo>
                  <a:lnTo>
                    <a:pt x="36" y="140"/>
                  </a:lnTo>
                  <a:lnTo>
                    <a:pt x="41" y="140"/>
                  </a:lnTo>
                  <a:lnTo>
                    <a:pt x="38" y="133"/>
                  </a:lnTo>
                  <a:lnTo>
                    <a:pt x="36" y="128"/>
                  </a:lnTo>
                  <a:lnTo>
                    <a:pt x="33" y="124"/>
                  </a:lnTo>
                  <a:lnTo>
                    <a:pt x="33" y="119"/>
                  </a:lnTo>
                  <a:lnTo>
                    <a:pt x="22" y="88"/>
                  </a:lnTo>
                  <a:lnTo>
                    <a:pt x="17" y="86"/>
                  </a:lnTo>
                  <a:close/>
                  <a:moveTo>
                    <a:pt x="36" y="0"/>
                  </a:moveTo>
                  <a:lnTo>
                    <a:pt x="29" y="7"/>
                  </a:lnTo>
                  <a:lnTo>
                    <a:pt x="3" y="38"/>
                  </a:lnTo>
                  <a:lnTo>
                    <a:pt x="0" y="38"/>
                  </a:lnTo>
                  <a:lnTo>
                    <a:pt x="0" y="41"/>
                  </a:lnTo>
                  <a:lnTo>
                    <a:pt x="3" y="43"/>
                  </a:lnTo>
                  <a:lnTo>
                    <a:pt x="3" y="48"/>
                  </a:lnTo>
                  <a:lnTo>
                    <a:pt x="10" y="64"/>
                  </a:lnTo>
                  <a:lnTo>
                    <a:pt x="12" y="69"/>
                  </a:lnTo>
                  <a:lnTo>
                    <a:pt x="12" y="74"/>
                  </a:lnTo>
                  <a:lnTo>
                    <a:pt x="15" y="76"/>
                  </a:lnTo>
                  <a:lnTo>
                    <a:pt x="15" y="81"/>
                  </a:lnTo>
                  <a:lnTo>
                    <a:pt x="19" y="83"/>
                  </a:lnTo>
                  <a:lnTo>
                    <a:pt x="17" y="74"/>
                  </a:lnTo>
                  <a:lnTo>
                    <a:pt x="17" y="71"/>
                  </a:lnTo>
                  <a:lnTo>
                    <a:pt x="15" y="69"/>
                  </a:lnTo>
                  <a:lnTo>
                    <a:pt x="15" y="64"/>
                  </a:lnTo>
                  <a:lnTo>
                    <a:pt x="7" y="45"/>
                  </a:lnTo>
                  <a:lnTo>
                    <a:pt x="5" y="41"/>
                  </a:lnTo>
                  <a:lnTo>
                    <a:pt x="5" y="41"/>
                  </a:lnTo>
                  <a:lnTo>
                    <a:pt x="33" y="10"/>
                  </a:lnTo>
                  <a:lnTo>
                    <a:pt x="33" y="22"/>
                  </a:lnTo>
                  <a:lnTo>
                    <a:pt x="36" y="26"/>
                  </a:lnTo>
                  <a:lnTo>
                    <a:pt x="41" y="57"/>
                  </a:lnTo>
                  <a:lnTo>
                    <a:pt x="41" y="62"/>
                  </a:lnTo>
                  <a:lnTo>
                    <a:pt x="43" y="86"/>
                  </a:lnTo>
                  <a:lnTo>
                    <a:pt x="48" y="86"/>
                  </a:lnTo>
                  <a:lnTo>
                    <a:pt x="43" y="59"/>
                  </a:lnTo>
                  <a:lnTo>
                    <a:pt x="43" y="55"/>
                  </a:lnTo>
                  <a:lnTo>
                    <a:pt x="38" y="24"/>
                  </a:lnTo>
                  <a:lnTo>
                    <a:pt x="38" y="19"/>
                  </a:lnTo>
                  <a:lnTo>
                    <a:pt x="36" y="10"/>
                  </a:lnTo>
                  <a:lnTo>
                    <a:pt x="36"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53" name="Freeform 33"/>
            <p:cNvSpPr>
              <a:spLocks noEditPoints="1"/>
            </p:cNvSpPr>
            <p:nvPr/>
          </p:nvSpPr>
          <p:spPr bwMode="auto">
            <a:xfrm>
              <a:off x="9915938" y="3317867"/>
              <a:ext cx="114501" cy="320407"/>
            </a:xfrm>
            <a:custGeom>
              <a:avLst/>
              <a:gdLst>
                <a:gd name="T0" fmla="*/ 52 w 64"/>
                <a:gd name="T1" fmla="*/ 143 h 197"/>
                <a:gd name="T2" fmla="*/ 55 w 64"/>
                <a:gd name="T3" fmla="*/ 162 h 197"/>
                <a:gd name="T4" fmla="*/ 59 w 64"/>
                <a:gd name="T5" fmla="*/ 195 h 197"/>
                <a:gd name="T6" fmla="*/ 52 w 64"/>
                <a:gd name="T7" fmla="*/ 176 h 197"/>
                <a:gd name="T8" fmla="*/ 43 w 64"/>
                <a:gd name="T9" fmla="*/ 145 h 197"/>
                <a:gd name="T10" fmla="*/ 48 w 64"/>
                <a:gd name="T11" fmla="*/ 176 h 197"/>
                <a:gd name="T12" fmla="*/ 55 w 64"/>
                <a:gd name="T13" fmla="*/ 192 h 197"/>
                <a:gd name="T14" fmla="*/ 55 w 64"/>
                <a:gd name="T15" fmla="*/ 197 h 197"/>
                <a:gd name="T16" fmla="*/ 64 w 64"/>
                <a:gd name="T17" fmla="*/ 195 h 197"/>
                <a:gd name="T18" fmla="*/ 57 w 64"/>
                <a:gd name="T19" fmla="*/ 150 h 197"/>
                <a:gd name="T20" fmla="*/ 45 w 64"/>
                <a:gd name="T21" fmla="*/ 90 h 197"/>
                <a:gd name="T22" fmla="*/ 50 w 64"/>
                <a:gd name="T23" fmla="*/ 121 h 197"/>
                <a:gd name="T24" fmla="*/ 52 w 64"/>
                <a:gd name="T25" fmla="*/ 140 h 197"/>
                <a:gd name="T26" fmla="*/ 55 w 64"/>
                <a:gd name="T27" fmla="*/ 138 h 197"/>
                <a:gd name="T28" fmla="*/ 52 w 64"/>
                <a:gd name="T29" fmla="*/ 121 h 197"/>
                <a:gd name="T30" fmla="*/ 52 w 64"/>
                <a:gd name="T31" fmla="*/ 114 h 197"/>
                <a:gd name="T32" fmla="*/ 45 w 64"/>
                <a:gd name="T33" fmla="*/ 90 h 197"/>
                <a:gd name="T34" fmla="*/ 29 w 64"/>
                <a:gd name="T35" fmla="*/ 116 h 197"/>
                <a:gd name="T36" fmla="*/ 33 w 64"/>
                <a:gd name="T37" fmla="*/ 131 h 197"/>
                <a:gd name="T38" fmla="*/ 36 w 64"/>
                <a:gd name="T39" fmla="*/ 140 h 197"/>
                <a:gd name="T40" fmla="*/ 38 w 64"/>
                <a:gd name="T41" fmla="*/ 133 h 197"/>
                <a:gd name="T42" fmla="*/ 33 w 64"/>
                <a:gd name="T43" fmla="*/ 124 h 197"/>
                <a:gd name="T44" fmla="*/ 22 w 64"/>
                <a:gd name="T45" fmla="*/ 88 h 197"/>
                <a:gd name="T46" fmla="*/ 36 w 64"/>
                <a:gd name="T47" fmla="*/ 0 h 197"/>
                <a:gd name="T48" fmla="*/ 3 w 64"/>
                <a:gd name="T49" fmla="*/ 38 h 197"/>
                <a:gd name="T50" fmla="*/ 0 w 64"/>
                <a:gd name="T51" fmla="*/ 41 h 197"/>
                <a:gd name="T52" fmla="*/ 3 w 64"/>
                <a:gd name="T53" fmla="*/ 48 h 197"/>
                <a:gd name="T54" fmla="*/ 12 w 64"/>
                <a:gd name="T55" fmla="*/ 69 h 197"/>
                <a:gd name="T56" fmla="*/ 15 w 64"/>
                <a:gd name="T57" fmla="*/ 76 h 197"/>
                <a:gd name="T58" fmla="*/ 19 w 64"/>
                <a:gd name="T59" fmla="*/ 83 h 197"/>
                <a:gd name="T60" fmla="*/ 17 w 64"/>
                <a:gd name="T61" fmla="*/ 71 h 197"/>
                <a:gd name="T62" fmla="*/ 15 w 64"/>
                <a:gd name="T63" fmla="*/ 64 h 197"/>
                <a:gd name="T64" fmla="*/ 5 w 64"/>
                <a:gd name="T65" fmla="*/ 41 h 197"/>
                <a:gd name="T66" fmla="*/ 33 w 64"/>
                <a:gd name="T67" fmla="*/ 10 h 197"/>
                <a:gd name="T68" fmla="*/ 36 w 64"/>
                <a:gd name="T69" fmla="*/ 26 h 197"/>
                <a:gd name="T70" fmla="*/ 41 w 64"/>
                <a:gd name="T71" fmla="*/ 62 h 197"/>
                <a:gd name="T72" fmla="*/ 48 w 64"/>
                <a:gd name="T73" fmla="*/ 86 h 197"/>
                <a:gd name="T74" fmla="*/ 43 w 64"/>
                <a:gd name="T75" fmla="*/ 55 h 197"/>
                <a:gd name="T76" fmla="*/ 38 w 64"/>
                <a:gd name="T77" fmla="*/ 19 h 197"/>
                <a:gd name="T78" fmla="*/ 36 w 64"/>
                <a:gd name="T79"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4" h="197">
                  <a:moveTo>
                    <a:pt x="57" y="143"/>
                  </a:moveTo>
                  <a:lnTo>
                    <a:pt x="52" y="143"/>
                  </a:lnTo>
                  <a:lnTo>
                    <a:pt x="52" y="150"/>
                  </a:lnTo>
                  <a:lnTo>
                    <a:pt x="55" y="162"/>
                  </a:lnTo>
                  <a:lnTo>
                    <a:pt x="59" y="192"/>
                  </a:lnTo>
                  <a:lnTo>
                    <a:pt x="59" y="195"/>
                  </a:lnTo>
                  <a:lnTo>
                    <a:pt x="59" y="192"/>
                  </a:lnTo>
                  <a:lnTo>
                    <a:pt x="52" y="176"/>
                  </a:lnTo>
                  <a:lnTo>
                    <a:pt x="50" y="166"/>
                  </a:lnTo>
                  <a:lnTo>
                    <a:pt x="43" y="145"/>
                  </a:lnTo>
                  <a:lnTo>
                    <a:pt x="38" y="145"/>
                  </a:lnTo>
                  <a:lnTo>
                    <a:pt x="48" y="176"/>
                  </a:lnTo>
                  <a:lnTo>
                    <a:pt x="50" y="183"/>
                  </a:lnTo>
                  <a:lnTo>
                    <a:pt x="55" y="192"/>
                  </a:lnTo>
                  <a:lnTo>
                    <a:pt x="55" y="195"/>
                  </a:lnTo>
                  <a:lnTo>
                    <a:pt x="55" y="197"/>
                  </a:lnTo>
                  <a:lnTo>
                    <a:pt x="62" y="195"/>
                  </a:lnTo>
                  <a:lnTo>
                    <a:pt x="64" y="195"/>
                  </a:lnTo>
                  <a:lnTo>
                    <a:pt x="64" y="192"/>
                  </a:lnTo>
                  <a:lnTo>
                    <a:pt x="57" y="150"/>
                  </a:lnTo>
                  <a:lnTo>
                    <a:pt x="57" y="143"/>
                  </a:lnTo>
                  <a:moveTo>
                    <a:pt x="45" y="90"/>
                  </a:moveTo>
                  <a:lnTo>
                    <a:pt x="48" y="116"/>
                  </a:lnTo>
                  <a:lnTo>
                    <a:pt x="50" y="121"/>
                  </a:lnTo>
                  <a:lnTo>
                    <a:pt x="50" y="126"/>
                  </a:lnTo>
                  <a:lnTo>
                    <a:pt x="52" y="140"/>
                  </a:lnTo>
                  <a:lnTo>
                    <a:pt x="55" y="138"/>
                  </a:lnTo>
                  <a:lnTo>
                    <a:pt x="55" y="138"/>
                  </a:lnTo>
                  <a:lnTo>
                    <a:pt x="55" y="126"/>
                  </a:lnTo>
                  <a:lnTo>
                    <a:pt x="52" y="121"/>
                  </a:lnTo>
                  <a:lnTo>
                    <a:pt x="52" y="119"/>
                  </a:lnTo>
                  <a:lnTo>
                    <a:pt x="52" y="114"/>
                  </a:lnTo>
                  <a:lnTo>
                    <a:pt x="50" y="90"/>
                  </a:lnTo>
                  <a:lnTo>
                    <a:pt x="45" y="90"/>
                  </a:lnTo>
                  <a:moveTo>
                    <a:pt x="17" y="86"/>
                  </a:moveTo>
                  <a:lnTo>
                    <a:pt x="29" y="116"/>
                  </a:lnTo>
                  <a:lnTo>
                    <a:pt x="29" y="121"/>
                  </a:lnTo>
                  <a:lnTo>
                    <a:pt x="33" y="131"/>
                  </a:lnTo>
                  <a:lnTo>
                    <a:pt x="33" y="135"/>
                  </a:lnTo>
                  <a:lnTo>
                    <a:pt x="36" y="140"/>
                  </a:lnTo>
                  <a:lnTo>
                    <a:pt x="41" y="140"/>
                  </a:lnTo>
                  <a:lnTo>
                    <a:pt x="38" y="133"/>
                  </a:lnTo>
                  <a:lnTo>
                    <a:pt x="36" y="128"/>
                  </a:lnTo>
                  <a:lnTo>
                    <a:pt x="33" y="124"/>
                  </a:lnTo>
                  <a:lnTo>
                    <a:pt x="33" y="119"/>
                  </a:lnTo>
                  <a:lnTo>
                    <a:pt x="22" y="88"/>
                  </a:lnTo>
                  <a:lnTo>
                    <a:pt x="17" y="86"/>
                  </a:lnTo>
                  <a:moveTo>
                    <a:pt x="36" y="0"/>
                  </a:moveTo>
                  <a:lnTo>
                    <a:pt x="29" y="7"/>
                  </a:lnTo>
                  <a:lnTo>
                    <a:pt x="3" y="38"/>
                  </a:lnTo>
                  <a:lnTo>
                    <a:pt x="0" y="38"/>
                  </a:lnTo>
                  <a:lnTo>
                    <a:pt x="0" y="41"/>
                  </a:lnTo>
                  <a:lnTo>
                    <a:pt x="3" y="43"/>
                  </a:lnTo>
                  <a:lnTo>
                    <a:pt x="3" y="48"/>
                  </a:lnTo>
                  <a:lnTo>
                    <a:pt x="10" y="64"/>
                  </a:lnTo>
                  <a:lnTo>
                    <a:pt x="12" y="69"/>
                  </a:lnTo>
                  <a:lnTo>
                    <a:pt x="12" y="74"/>
                  </a:lnTo>
                  <a:lnTo>
                    <a:pt x="15" y="76"/>
                  </a:lnTo>
                  <a:lnTo>
                    <a:pt x="15" y="81"/>
                  </a:lnTo>
                  <a:lnTo>
                    <a:pt x="19" y="83"/>
                  </a:lnTo>
                  <a:lnTo>
                    <a:pt x="17" y="74"/>
                  </a:lnTo>
                  <a:lnTo>
                    <a:pt x="17" y="71"/>
                  </a:lnTo>
                  <a:lnTo>
                    <a:pt x="15" y="69"/>
                  </a:lnTo>
                  <a:lnTo>
                    <a:pt x="15" y="64"/>
                  </a:lnTo>
                  <a:lnTo>
                    <a:pt x="7" y="45"/>
                  </a:lnTo>
                  <a:lnTo>
                    <a:pt x="5" y="41"/>
                  </a:lnTo>
                  <a:lnTo>
                    <a:pt x="5" y="41"/>
                  </a:lnTo>
                  <a:lnTo>
                    <a:pt x="33" y="10"/>
                  </a:lnTo>
                  <a:lnTo>
                    <a:pt x="33" y="22"/>
                  </a:lnTo>
                  <a:lnTo>
                    <a:pt x="36" y="26"/>
                  </a:lnTo>
                  <a:lnTo>
                    <a:pt x="41" y="57"/>
                  </a:lnTo>
                  <a:lnTo>
                    <a:pt x="41" y="62"/>
                  </a:lnTo>
                  <a:lnTo>
                    <a:pt x="43" y="86"/>
                  </a:lnTo>
                  <a:lnTo>
                    <a:pt x="48" y="86"/>
                  </a:lnTo>
                  <a:lnTo>
                    <a:pt x="43" y="59"/>
                  </a:lnTo>
                  <a:lnTo>
                    <a:pt x="43" y="55"/>
                  </a:lnTo>
                  <a:lnTo>
                    <a:pt x="38" y="24"/>
                  </a:lnTo>
                  <a:lnTo>
                    <a:pt x="38" y="19"/>
                  </a:lnTo>
                  <a:lnTo>
                    <a:pt x="36" y="10"/>
                  </a:lnTo>
                  <a:lnTo>
                    <a:pt x="36"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54" name="Freeform 34"/>
            <p:cNvSpPr>
              <a:spLocks noEditPoints="1"/>
            </p:cNvSpPr>
            <p:nvPr/>
          </p:nvSpPr>
          <p:spPr bwMode="auto">
            <a:xfrm>
              <a:off x="9103698" y="3340637"/>
              <a:ext cx="1266665" cy="320407"/>
            </a:xfrm>
            <a:custGeom>
              <a:avLst/>
              <a:gdLst>
                <a:gd name="T0" fmla="*/ 45 w 708"/>
                <a:gd name="T1" fmla="*/ 193 h 197"/>
                <a:gd name="T2" fmla="*/ 76 w 708"/>
                <a:gd name="T3" fmla="*/ 186 h 197"/>
                <a:gd name="T4" fmla="*/ 80 w 708"/>
                <a:gd name="T5" fmla="*/ 186 h 197"/>
                <a:gd name="T6" fmla="*/ 31 w 708"/>
                <a:gd name="T7" fmla="*/ 195 h 197"/>
                <a:gd name="T8" fmla="*/ 28 w 708"/>
                <a:gd name="T9" fmla="*/ 176 h 197"/>
                <a:gd name="T10" fmla="*/ 83 w 708"/>
                <a:gd name="T11" fmla="*/ 188 h 197"/>
                <a:gd name="T12" fmla="*/ 556 w 708"/>
                <a:gd name="T13" fmla="*/ 119 h 197"/>
                <a:gd name="T14" fmla="*/ 506 w 708"/>
                <a:gd name="T15" fmla="*/ 126 h 197"/>
                <a:gd name="T16" fmla="*/ 473 w 708"/>
                <a:gd name="T17" fmla="*/ 129 h 197"/>
                <a:gd name="T18" fmla="*/ 319 w 708"/>
                <a:gd name="T19" fmla="*/ 152 h 197"/>
                <a:gd name="T20" fmla="*/ 258 w 708"/>
                <a:gd name="T21" fmla="*/ 159 h 197"/>
                <a:gd name="T22" fmla="*/ 263 w 708"/>
                <a:gd name="T23" fmla="*/ 164 h 197"/>
                <a:gd name="T24" fmla="*/ 322 w 708"/>
                <a:gd name="T25" fmla="*/ 155 h 197"/>
                <a:gd name="T26" fmla="*/ 476 w 708"/>
                <a:gd name="T27" fmla="*/ 133 h 197"/>
                <a:gd name="T28" fmla="*/ 511 w 708"/>
                <a:gd name="T29" fmla="*/ 129 h 197"/>
                <a:gd name="T30" fmla="*/ 575 w 708"/>
                <a:gd name="T31" fmla="*/ 119 h 197"/>
                <a:gd name="T32" fmla="*/ 663 w 708"/>
                <a:gd name="T33" fmla="*/ 100 h 197"/>
                <a:gd name="T34" fmla="*/ 665 w 708"/>
                <a:gd name="T35" fmla="*/ 102 h 197"/>
                <a:gd name="T36" fmla="*/ 672 w 708"/>
                <a:gd name="T37" fmla="*/ 107 h 197"/>
                <a:gd name="T38" fmla="*/ 708 w 708"/>
                <a:gd name="T39" fmla="*/ 102 h 197"/>
                <a:gd name="T40" fmla="*/ 665 w 708"/>
                <a:gd name="T41" fmla="*/ 95 h 197"/>
                <a:gd name="T42" fmla="*/ 274 w 708"/>
                <a:gd name="T43" fmla="*/ 45 h 197"/>
                <a:gd name="T44" fmla="*/ 300 w 708"/>
                <a:gd name="T45" fmla="*/ 48 h 197"/>
                <a:gd name="T46" fmla="*/ 379 w 708"/>
                <a:gd name="T47" fmla="*/ 60 h 197"/>
                <a:gd name="T48" fmla="*/ 450 w 708"/>
                <a:gd name="T49" fmla="*/ 69 h 197"/>
                <a:gd name="T50" fmla="*/ 499 w 708"/>
                <a:gd name="T51" fmla="*/ 76 h 197"/>
                <a:gd name="T52" fmla="*/ 528 w 708"/>
                <a:gd name="T53" fmla="*/ 81 h 197"/>
                <a:gd name="T54" fmla="*/ 537 w 708"/>
                <a:gd name="T55" fmla="*/ 76 h 197"/>
                <a:gd name="T56" fmla="*/ 502 w 708"/>
                <a:gd name="T57" fmla="*/ 72 h 197"/>
                <a:gd name="T58" fmla="*/ 461 w 708"/>
                <a:gd name="T59" fmla="*/ 67 h 197"/>
                <a:gd name="T60" fmla="*/ 405 w 708"/>
                <a:gd name="T61" fmla="*/ 57 h 197"/>
                <a:gd name="T62" fmla="*/ 329 w 708"/>
                <a:gd name="T63" fmla="*/ 48 h 197"/>
                <a:gd name="T64" fmla="*/ 289 w 708"/>
                <a:gd name="T65" fmla="*/ 43 h 197"/>
                <a:gd name="T66" fmla="*/ 265 w 708"/>
                <a:gd name="T67" fmla="*/ 43 h 197"/>
                <a:gd name="T68" fmla="*/ 260 w 708"/>
                <a:gd name="T69" fmla="*/ 38 h 197"/>
                <a:gd name="T70" fmla="*/ 260 w 708"/>
                <a:gd name="T71" fmla="*/ 38 h 197"/>
                <a:gd name="T72" fmla="*/ 2 w 708"/>
                <a:gd name="T73" fmla="*/ 29 h 197"/>
                <a:gd name="T74" fmla="*/ 9 w 708"/>
                <a:gd name="T75" fmla="*/ 76 h 197"/>
                <a:gd name="T76" fmla="*/ 19 w 708"/>
                <a:gd name="T77" fmla="*/ 133 h 197"/>
                <a:gd name="T78" fmla="*/ 24 w 708"/>
                <a:gd name="T79" fmla="*/ 136 h 197"/>
                <a:gd name="T80" fmla="*/ 14 w 708"/>
                <a:gd name="T81" fmla="*/ 81 h 197"/>
                <a:gd name="T82" fmla="*/ 9 w 708"/>
                <a:gd name="T83" fmla="*/ 38 h 197"/>
                <a:gd name="T84" fmla="*/ 5 w 708"/>
                <a:gd name="T85" fmla="*/ 5 h 197"/>
                <a:gd name="T86" fmla="*/ 83 w 708"/>
                <a:gd name="T87" fmla="*/ 17 h 197"/>
                <a:gd name="T88" fmla="*/ 201 w 708"/>
                <a:gd name="T89" fmla="*/ 34 h 197"/>
                <a:gd name="T90" fmla="*/ 194 w 708"/>
                <a:gd name="T91" fmla="*/ 29 h 197"/>
                <a:gd name="T92" fmla="*/ 80 w 708"/>
                <a:gd name="T93" fmla="*/ 12 h 197"/>
                <a:gd name="T94" fmla="*/ 0 w 708"/>
                <a:gd name="T95"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708" h="197">
                  <a:moveTo>
                    <a:pt x="66" y="186"/>
                  </a:moveTo>
                  <a:lnTo>
                    <a:pt x="64" y="188"/>
                  </a:lnTo>
                  <a:lnTo>
                    <a:pt x="42" y="190"/>
                  </a:lnTo>
                  <a:lnTo>
                    <a:pt x="45" y="193"/>
                  </a:lnTo>
                  <a:lnTo>
                    <a:pt x="61" y="193"/>
                  </a:lnTo>
                  <a:lnTo>
                    <a:pt x="66" y="186"/>
                  </a:lnTo>
                  <a:close/>
                  <a:moveTo>
                    <a:pt x="80" y="186"/>
                  </a:moveTo>
                  <a:lnTo>
                    <a:pt x="76" y="186"/>
                  </a:lnTo>
                  <a:lnTo>
                    <a:pt x="68" y="190"/>
                  </a:lnTo>
                  <a:lnTo>
                    <a:pt x="71" y="190"/>
                  </a:lnTo>
                  <a:lnTo>
                    <a:pt x="73" y="190"/>
                  </a:lnTo>
                  <a:lnTo>
                    <a:pt x="80" y="186"/>
                  </a:lnTo>
                  <a:close/>
                  <a:moveTo>
                    <a:pt x="24" y="169"/>
                  </a:moveTo>
                  <a:lnTo>
                    <a:pt x="26" y="193"/>
                  </a:lnTo>
                  <a:lnTo>
                    <a:pt x="28" y="197"/>
                  </a:lnTo>
                  <a:lnTo>
                    <a:pt x="31" y="195"/>
                  </a:lnTo>
                  <a:lnTo>
                    <a:pt x="40" y="195"/>
                  </a:lnTo>
                  <a:lnTo>
                    <a:pt x="38" y="190"/>
                  </a:lnTo>
                  <a:lnTo>
                    <a:pt x="31" y="193"/>
                  </a:lnTo>
                  <a:lnTo>
                    <a:pt x="28" y="176"/>
                  </a:lnTo>
                  <a:lnTo>
                    <a:pt x="24" y="169"/>
                  </a:lnTo>
                  <a:close/>
                  <a:moveTo>
                    <a:pt x="229" y="164"/>
                  </a:moveTo>
                  <a:lnTo>
                    <a:pt x="87" y="183"/>
                  </a:lnTo>
                  <a:lnTo>
                    <a:pt x="83" y="188"/>
                  </a:lnTo>
                  <a:lnTo>
                    <a:pt x="227" y="169"/>
                  </a:lnTo>
                  <a:lnTo>
                    <a:pt x="229" y="164"/>
                  </a:lnTo>
                  <a:close/>
                  <a:moveTo>
                    <a:pt x="577" y="114"/>
                  </a:moveTo>
                  <a:lnTo>
                    <a:pt x="556" y="119"/>
                  </a:lnTo>
                  <a:lnTo>
                    <a:pt x="544" y="119"/>
                  </a:lnTo>
                  <a:lnTo>
                    <a:pt x="513" y="124"/>
                  </a:lnTo>
                  <a:lnTo>
                    <a:pt x="509" y="124"/>
                  </a:lnTo>
                  <a:lnTo>
                    <a:pt x="506" y="126"/>
                  </a:lnTo>
                  <a:lnTo>
                    <a:pt x="495" y="126"/>
                  </a:lnTo>
                  <a:lnTo>
                    <a:pt x="490" y="126"/>
                  </a:lnTo>
                  <a:lnTo>
                    <a:pt x="480" y="129"/>
                  </a:lnTo>
                  <a:lnTo>
                    <a:pt x="473" y="129"/>
                  </a:lnTo>
                  <a:lnTo>
                    <a:pt x="416" y="138"/>
                  </a:lnTo>
                  <a:lnTo>
                    <a:pt x="412" y="138"/>
                  </a:lnTo>
                  <a:lnTo>
                    <a:pt x="329" y="150"/>
                  </a:lnTo>
                  <a:lnTo>
                    <a:pt x="319" y="152"/>
                  </a:lnTo>
                  <a:lnTo>
                    <a:pt x="277" y="157"/>
                  </a:lnTo>
                  <a:lnTo>
                    <a:pt x="272" y="157"/>
                  </a:lnTo>
                  <a:lnTo>
                    <a:pt x="263" y="159"/>
                  </a:lnTo>
                  <a:lnTo>
                    <a:pt x="258" y="159"/>
                  </a:lnTo>
                  <a:lnTo>
                    <a:pt x="234" y="164"/>
                  </a:lnTo>
                  <a:lnTo>
                    <a:pt x="232" y="169"/>
                  </a:lnTo>
                  <a:lnTo>
                    <a:pt x="258" y="164"/>
                  </a:lnTo>
                  <a:lnTo>
                    <a:pt x="263" y="164"/>
                  </a:lnTo>
                  <a:lnTo>
                    <a:pt x="274" y="162"/>
                  </a:lnTo>
                  <a:lnTo>
                    <a:pt x="279" y="162"/>
                  </a:lnTo>
                  <a:lnTo>
                    <a:pt x="310" y="157"/>
                  </a:lnTo>
                  <a:lnTo>
                    <a:pt x="322" y="155"/>
                  </a:lnTo>
                  <a:lnTo>
                    <a:pt x="416" y="143"/>
                  </a:lnTo>
                  <a:lnTo>
                    <a:pt x="421" y="140"/>
                  </a:lnTo>
                  <a:lnTo>
                    <a:pt x="469" y="136"/>
                  </a:lnTo>
                  <a:lnTo>
                    <a:pt x="476" y="133"/>
                  </a:lnTo>
                  <a:lnTo>
                    <a:pt x="492" y="131"/>
                  </a:lnTo>
                  <a:lnTo>
                    <a:pt x="497" y="131"/>
                  </a:lnTo>
                  <a:lnTo>
                    <a:pt x="506" y="129"/>
                  </a:lnTo>
                  <a:lnTo>
                    <a:pt x="511" y="129"/>
                  </a:lnTo>
                  <a:lnTo>
                    <a:pt x="513" y="129"/>
                  </a:lnTo>
                  <a:lnTo>
                    <a:pt x="556" y="121"/>
                  </a:lnTo>
                  <a:lnTo>
                    <a:pt x="568" y="121"/>
                  </a:lnTo>
                  <a:lnTo>
                    <a:pt x="575" y="119"/>
                  </a:lnTo>
                  <a:lnTo>
                    <a:pt x="577" y="114"/>
                  </a:lnTo>
                  <a:close/>
                  <a:moveTo>
                    <a:pt x="587" y="83"/>
                  </a:moveTo>
                  <a:lnTo>
                    <a:pt x="587" y="88"/>
                  </a:lnTo>
                  <a:lnTo>
                    <a:pt x="663" y="100"/>
                  </a:lnTo>
                  <a:lnTo>
                    <a:pt x="667" y="100"/>
                  </a:lnTo>
                  <a:lnTo>
                    <a:pt x="677" y="102"/>
                  </a:lnTo>
                  <a:lnTo>
                    <a:pt x="670" y="102"/>
                  </a:lnTo>
                  <a:lnTo>
                    <a:pt x="665" y="102"/>
                  </a:lnTo>
                  <a:lnTo>
                    <a:pt x="580" y="114"/>
                  </a:lnTo>
                  <a:lnTo>
                    <a:pt x="580" y="119"/>
                  </a:lnTo>
                  <a:lnTo>
                    <a:pt x="667" y="107"/>
                  </a:lnTo>
                  <a:lnTo>
                    <a:pt x="672" y="107"/>
                  </a:lnTo>
                  <a:lnTo>
                    <a:pt x="677" y="105"/>
                  </a:lnTo>
                  <a:lnTo>
                    <a:pt x="684" y="105"/>
                  </a:lnTo>
                  <a:lnTo>
                    <a:pt x="689" y="105"/>
                  </a:lnTo>
                  <a:lnTo>
                    <a:pt x="708" y="102"/>
                  </a:lnTo>
                  <a:lnTo>
                    <a:pt x="691" y="100"/>
                  </a:lnTo>
                  <a:lnTo>
                    <a:pt x="686" y="98"/>
                  </a:lnTo>
                  <a:lnTo>
                    <a:pt x="677" y="98"/>
                  </a:lnTo>
                  <a:lnTo>
                    <a:pt x="665" y="95"/>
                  </a:lnTo>
                  <a:lnTo>
                    <a:pt x="658" y="95"/>
                  </a:lnTo>
                  <a:lnTo>
                    <a:pt x="587" y="83"/>
                  </a:lnTo>
                  <a:close/>
                  <a:moveTo>
                    <a:pt x="277" y="41"/>
                  </a:moveTo>
                  <a:lnTo>
                    <a:pt x="274" y="45"/>
                  </a:lnTo>
                  <a:lnTo>
                    <a:pt x="284" y="45"/>
                  </a:lnTo>
                  <a:lnTo>
                    <a:pt x="289" y="45"/>
                  </a:lnTo>
                  <a:lnTo>
                    <a:pt x="296" y="48"/>
                  </a:lnTo>
                  <a:lnTo>
                    <a:pt x="300" y="48"/>
                  </a:lnTo>
                  <a:lnTo>
                    <a:pt x="319" y="50"/>
                  </a:lnTo>
                  <a:lnTo>
                    <a:pt x="324" y="53"/>
                  </a:lnTo>
                  <a:lnTo>
                    <a:pt x="362" y="57"/>
                  </a:lnTo>
                  <a:lnTo>
                    <a:pt x="379" y="60"/>
                  </a:lnTo>
                  <a:lnTo>
                    <a:pt x="388" y="60"/>
                  </a:lnTo>
                  <a:lnTo>
                    <a:pt x="402" y="62"/>
                  </a:lnTo>
                  <a:lnTo>
                    <a:pt x="409" y="64"/>
                  </a:lnTo>
                  <a:lnTo>
                    <a:pt x="450" y="69"/>
                  </a:lnTo>
                  <a:lnTo>
                    <a:pt x="457" y="69"/>
                  </a:lnTo>
                  <a:lnTo>
                    <a:pt x="471" y="72"/>
                  </a:lnTo>
                  <a:lnTo>
                    <a:pt x="476" y="74"/>
                  </a:lnTo>
                  <a:lnTo>
                    <a:pt x="499" y="76"/>
                  </a:lnTo>
                  <a:lnTo>
                    <a:pt x="504" y="76"/>
                  </a:lnTo>
                  <a:lnTo>
                    <a:pt x="518" y="79"/>
                  </a:lnTo>
                  <a:lnTo>
                    <a:pt x="523" y="79"/>
                  </a:lnTo>
                  <a:lnTo>
                    <a:pt x="528" y="81"/>
                  </a:lnTo>
                  <a:lnTo>
                    <a:pt x="532" y="81"/>
                  </a:lnTo>
                  <a:lnTo>
                    <a:pt x="582" y="88"/>
                  </a:lnTo>
                  <a:lnTo>
                    <a:pt x="582" y="83"/>
                  </a:lnTo>
                  <a:lnTo>
                    <a:pt x="537" y="76"/>
                  </a:lnTo>
                  <a:lnTo>
                    <a:pt x="532" y="76"/>
                  </a:lnTo>
                  <a:lnTo>
                    <a:pt x="523" y="76"/>
                  </a:lnTo>
                  <a:lnTo>
                    <a:pt x="518" y="74"/>
                  </a:lnTo>
                  <a:lnTo>
                    <a:pt x="502" y="72"/>
                  </a:lnTo>
                  <a:lnTo>
                    <a:pt x="497" y="72"/>
                  </a:lnTo>
                  <a:lnTo>
                    <a:pt x="473" y="69"/>
                  </a:lnTo>
                  <a:lnTo>
                    <a:pt x="469" y="67"/>
                  </a:lnTo>
                  <a:lnTo>
                    <a:pt x="461" y="67"/>
                  </a:lnTo>
                  <a:lnTo>
                    <a:pt x="457" y="67"/>
                  </a:lnTo>
                  <a:lnTo>
                    <a:pt x="414" y="60"/>
                  </a:lnTo>
                  <a:lnTo>
                    <a:pt x="407" y="60"/>
                  </a:lnTo>
                  <a:lnTo>
                    <a:pt x="405" y="57"/>
                  </a:lnTo>
                  <a:lnTo>
                    <a:pt x="383" y="55"/>
                  </a:lnTo>
                  <a:lnTo>
                    <a:pt x="379" y="55"/>
                  </a:lnTo>
                  <a:lnTo>
                    <a:pt x="369" y="53"/>
                  </a:lnTo>
                  <a:lnTo>
                    <a:pt x="329" y="48"/>
                  </a:lnTo>
                  <a:lnTo>
                    <a:pt x="322" y="48"/>
                  </a:lnTo>
                  <a:lnTo>
                    <a:pt x="303" y="43"/>
                  </a:lnTo>
                  <a:lnTo>
                    <a:pt x="298" y="43"/>
                  </a:lnTo>
                  <a:lnTo>
                    <a:pt x="289" y="43"/>
                  </a:lnTo>
                  <a:lnTo>
                    <a:pt x="284" y="41"/>
                  </a:lnTo>
                  <a:lnTo>
                    <a:pt x="277" y="41"/>
                  </a:lnTo>
                  <a:close/>
                  <a:moveTo>
                    <a:pt x="270" y="38"/>
                  </a:moveTo>
                  <a:lnTo>
                    <a:pt x="265" y="43"/>
                  </a:lnTo>
                  <a:lnTo>
                    <a:pt x="270" y="43"/>
                  </a:lnTo>
                  <a:lnTo>
                    <a:pt x="272" y="41"/>
                  </a:lnTo>
                  <a:lnTo>
                    <a:pt x="270" y="38"/>
                  </a:lnTo>
                  <a:close/>
                  <a:moveTo>
                    <a:pt x="260" y="38"/>
                  </a:moveTo>
                  <a:lnTo>
                    <a:pt x="255" y="41"/>
                  </a:lnTo>
                  <a:lnTo>
                    <a:pt x="258" y="43"/>
                  </a:lnTo>
                  <a:lnTo>
                    <a:pt x="263" y="38"/>
                  </a:lnTo>
                  <a:lnTo>
                    <a:pt x="260" y="38"/>
                  </a:lnTo>
                  <a:close/>
                  <a:moveTo>
                    <a:pt x="0" y="0"/>
                  </a:moveTo>
                  <a:lnTo>
                    <a:pt x="0" y="8"/>
                  </a:lnTo>
                  <a:lnTo>
                    <a:pt x="2" y="19"/>
                  </a:lnTo>
                  <a:lnTo>
                    <a:pt x="2" y="29"/>
                  </a:lnTo>
                  <a:lnTo>
                    <a:pt x="5" y="36"/>
                  </a:lnTo>
                  <a:lnTo>
                    <a:pt x="7" y="57"/>
                  </a:lnTo>
                  <a:lnTo>
                    <a:pt x="7" y="62"/>
                  </a:lnTo>
                  <a:lnTo>
                    <a:pt x="9" y="76"/>
                  </a:lnTo>
                  <a:lnTo>
                    <a:pt x="9" y="81"/>
                  </a:lnTo>
                  <a:lnTo>
                    <a:pt x="12" y="86"/>
                  </a:lnTo>
                  <a:lnTo>
                    <a:pt x="12" y="91"/>
                  </a:lnTo>
                  <a:lnTo>
                    <a:pt x="19" y="133"/>
                  </a:lnTo>
                  <a:lnTo>
                    <a:pt x="19" y="140"/>
                  </a:lnTo>
                  <a:lnTo>
                    <a:pt x="21" y="159"/>
                  </a:lnTo>
                  <a:lnTo>
                    <a:pt x="28" y="167"/>
                  </a:lnTo>
                  <a:lnTo>
                    <a:pt x="24" y="136"/>
                  </a:lnTo>
                  <a:lnTo>
                    <a:pt x="21" y="129"/>
                  </a:lnTo>
                  <a:lnTo>
                    <a:pt x="16" y="88"/>
                  </a:lnTo>
                  <a:lnTo>
                    <a:pt x="14" y="83"/>
                  </a:lnTo>
                  <a:lnTo>
                    <a:pt x="14" y="81"/>
                  </a:lnTo>
                  <a:lnTo>
                    <a:pt x="14" y="76"/>
                  </a:lnTo>
                  <a:lnTo>
                    <a:pt x="12" y="62"/>
                  </a:lnTo>
                  <a:lnTo>
                    <a:pt x="12" y="57"/>
                  </a:lnTo>
                  <a:lnTo>
                    <a:pt x="9" y="38"/>
                  </a:lnTo>
                  <a:lnTo>
                    <a:pt x="5" y="17"/>
                  </a:lnTo>
                  <a:lnTo>
                    <a:pt x="5" y="10"/>
                  </a:lnTo>
                  <a:lnTo>
                    <a:pt x="5" y="8"/>
                  </a:lnTo>
                  <a:lnTo>
                    <a:pt x="5" y="5"/>
                  </a:lnTo>
                  <a:lnTo>
                    <a:pt x="21" y="8"/>
                  </a:lnTo>
                  <a:lnTo>
                    <a:pt x="26" y="10"/>
                  </a:lnTo>
                  <a:lnTo>
                    <a:pt x="78" y="17"/>
                  </a:lnTo>
                  <a:lnTo>
                    <a:pt x="83" y="17"/>
                  </a:lnTo>
                  <a:lnTo>
                    <a:pt x="140" y="24"/>
                  </a:lnTo>
                  <a:lnTo>
                    <a:pt x="147" y="27"/>
                  </a:lnTo>
                  <a:lnTo>
                    <a:pt x="196" y="34"/>
                  </a:lnTo>
                  <a:lnTo>
                    <a:pt x="201" y="34"/>
                  </a:lnTo>
                  <a:lnTo>
                    <a:pt x="248" y="41"/>
                  </a:lnTo>
                  <a:lnTo>
                    <a:pt x="253" y="36"/>
                  </a:lnTo>
                  <a:lnTo>
                    <a:pt x="199" y="29"/>
                  </a:lnTo>
                  <a:lnTo>
                    <a:pt x="194" y="29"/>
                  </a:lnTo>
                  <a:lnTo>
                    <a:pt x="154" y="22"/>
                  </a:lnTo>
                  <a:lnTo>
                    <a:pt x="144" y="22"/>
                  </a:lnTo>
                  <a:lnTo>
                    <a:pt x="85" y="12"/>
                  </a:lnTo>
                  <a:lnTo>
                    <a:pt x="80" y="12"/>
                  </a:lnTo>
                  <a:lnTo>
                    <a:pt x="28" y="5"/>
                  </a:lnTo>
                  <a:lnTo>
                    <a:pt x="24" y="5"/>
                  </a:lnTo>
                  <a:lnTo>
                    <a:pt x="5" y="3"/>
                  </a:lnTo>
                  <a:lnTo>
                    <a:pt x="0" y="0"/>
                  </a:lnTo>
                  <a:lnTo>
                    <a:pt x="0"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55" name="Freeform 35"/>
            <p:cNvSpPr>
              <a:spLocks noEditPoints="1"/>
            </p:cNvSpPr>
            <p:nvPr/>
          </p:nvSpPr>
          <p:spPr bwMode="auto">
            <a:xfrm>
              <a:off x="9103698" y="3340637"/>
              <a:ext cx="1266665" cy="320407"/>
            </a:xfrm>
            <a:custGeom>
              <a:avLst/>
              <a:gdLst>
                <a:gd name="T0" fmla="*/ 45 w 708"/>
                <a:gd name="T1" fmla="*/ 193 h 197"/>
                <a:gd name="T2" fmla="*/ 76 w 708"/>
                <a:gd name="T3" fmla="*/ 186 h 197"/>
                <a:gd name="T4" fmla="*/ 80 w 708"/>
                <a:gd name="T5" fmla="*/ 186 h 197"/>
                <a:gd name="T6" fmla="*/ 31 w 708"/>
                <a:gd name="T7" fmla="*/ 195 h 197"/>
                <a:gd name="T8" fmla="*/ 28 w 708"/>
                <a:gd name="T9" fmla="*/ 176 h 197"/>
                <a:gd name="T10" fmla="*/ 83 w 708"/>
                <a:gd name="T11" fmla="*/ 188 h 197"/>
                <a:gd name="T12" fmla="*/ 556 w 708"/>
                <a:gd name="T13" fmla="*/ 119 h 197"/>
                <a:gd name="T14" fmla="*/ 506 w 708"/>
                <a:gd name="T15" fmla="*/ 126 h 197"/>
                <a:gd name="T16" fmla="*/ 473 w 708"/>
                <a:gd name="T17" fmla="*/ 129 h 197"/>
                <a:gd name="T18" fmla="*/ 319 w 708"/>
                <a:gd name="T19" fmla="*/ 152 h 197"/>
                <a:gd name="T20" fmla="*/ 258 w 708"/>
                <a:gd name="T21" fmla="*/ 159 h 197"/>
                <a:gd name="T22" fmla="*/ 263 w 708"/>
                <a:gd name="T23" fmla="*/ 164 h 197"/>
                <a:gd name="T24" fmla="*/ 322 w 708"/>
                <a:gd name="T25" fmla="*/ 155 h 197"/>
                <a:gd name="T26" fmla="*/ 476 w 708"/>
                <a:gd name="T27" fmla="*/ 133 h 197"/>
                <a:gd name="T28" fmla="*/ 511 w 708"/>
                <a:gd name="T29" fmla="*/ 129 h 197"/>
                <a:gd name="T30" fmla="*/ 575 w 708"/>
                <a:gd name="T31" fmla="*/ 119 h 197"/>
                <a:gd name="T32" fmla="*/ 663 w 708"/>
                <a:gd name="T33" fmla="*/ 100 h 197"/>
                <a:gd name="T34" fmla="*/ 665 w 708"/>
                <a:gd name="T35" fmla="*/ 102 h 197"/>
                <a:gd name="T36" fmla="*/ 672 w 708"/>
                <a:gd name="T37" fmla="*/ 107 h 197"/>
                <a:gd name="T38" fmla="*/ 708 w 708"/>
                <a:gd name="T39" fmla="*/ 102 h 197"/>
                <a:gd name="T40" fmla="*/ 665 w 708"/>
                <a:gd name="T41" fmla="*/ 95 h 197"/>
                <a:gd name="T42" fmla="*/ 274 w 708"/>
                <a:gd name="T43" fmla="*/ 45 h 197"/>
                <a:gd name="T44" fmla="*/ 300 w 708"/>
                <a:gd name="T45" fmla="*/ 48 h 197"/>
                <a:gd name="T46" fmla="*/ 379 w 708"/>
                <a:gd name="T47" fmla="*/ 60 h 197"/>
                <a:gd name="T48" fmla="*/ 450 w 708"/>
                <a:gd name="T49" fmla="*/ 69 h 197"/>
                <a:gd name="T50" fmla="*/ 499 w 708"/>
                <a:gd name="T51" fmla="*/ 76 h 197"/>
                <a:gd name="T52" fmla="*/ 528 w 708"/>
                <a:gd name="T53" fmla="*/ 81 h 197"/>
                <a:gd name="T54" fmla="*/ 537 w 708"/>
                <a:gd name="T55" fmla="*/ 76 h 197"/>
                <a:gd name="T56" fmla="*/ 502 w 708"/>
                <a:gd name="T57" fmla="*/ 72 h 197"/>
                <a:gd name="T58" fmla="*/ 461 w 708"/>
                <a:gd name="T59" fmla="*/ 67 h 197"/>
                <a:gd name="T60" fmla="*/ 405 w 708"/>
                <a:gd name="T61" fmla="*/ 57 h 197"/>
                <a:gd name="T62" fmla="*/ 329 w 708"/>
                <a:gd name="T63" fmla="*/ 48 h 197"/>
                <a:gd name="T64" fmla="*/ 289 w 708"/>
                <a:gd name="T65" fmla="*/ 43 h 197"/>
                <a:gd name="T66" fmla="*/ 265 w 708"/>
                <a:gd name="T67" fmla="*/ 43 h 197"/>
                <a:gd name="T68" fmla="*/ 260 w 708"/>
                <a:gd name="T69" fmla="*/ 38 h 197"/>
                <a:gd name="T70" fmla="*/ 260 w 708"/>
                <a:gd name="T71" fmla="*/ 38 h 197"/>
                <a:gd name="T72" fmla="*/ 2 w 708"/>
                <a:gd name="T73" fmla="*/ 29 h 197"/>
                <a:gd name="T74" fmla="*/ 9 w 708"/>
                <a:gd name="T75" fmla="*/ 76 h 197"/>
                <a:gd name="T76" fmla="*/ 19 w 708"/>
                <a:gd name="T77" fmla="*/ 133 h 197"/>
                <a:gd name="T78" fmla="*/ 24 w 708"/>
                <a:gd name="T79" fmla="*/ 136 h 197"/>
                <a:gd name="T80" fmla="*/ 14 w 708"/>
                <a:gd name="T81" fmla="*/ 81 h 197"/>
                <a:gd name="T82" fmla="*/ 9 w 708"/>
                <a:gd name="T83" fmla="*/ 38 h 197"/>
                <a:gd name="T84" fmla="*/ 5 w 708"/>
                <a:gd name="T85" fmla="*/ 5 h 197"/>
                <a:gd name="T86" fmla="*/ 83 w 708"/>
                <a:gd name="T87" fmla="*/ 17 h 197"/>
                <a:gd name="T88" fmla="*/ 201 w 708"/>
                <a:gd name="T89" fmla="*/ 34 h 197"/>
                <a:gd name="T90" fmla="*/ 194 w 708"/>
                <a:gd name="T91" fmla="*/ 29 h 197"/>
                <a:gd name="T92" fmla="*/ 80 w 708"/>
                <a:gd name="T93" fmla="*/ 12 h 197"/>
                <a:gd name="T94" fmla="*/ 0 w 708"/>
                <a:gd name="T95"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708" h="197">
                  <a:moveTo>
                    <a:pt x="66" y="186"/>
                  </a:moveTo>
                  <a:lnTo>
                    <a:pt x="64" y="188"/>
                  </a:lnTo>
                  <a:lnTo>
                    <a:pt x="42" y="190"/>
                  </a:lnTo>
                  <a:lnTo>
                    <a:pt x="45" y="193"/>
                  </a:lnTo>
                  <a:lnTo>
                    <a:pt x="61" y="193"/>
                  </a:lnTo>
                  <a:lnTo>
                    <a:pt x="66" y="186"/>
                  </a:lnTo>
                  <a:moveTo>
                    <a:pt x="80" y="186"/>
                  </a:moveTo>
                  <a:lnTo>
                    <a:pt x="76" y="186"/>
                  </a:lnTo>
                  <a:lnTo>
                    <a:pt x="68" y="190"/>
                  </a:lnTo>
                  <a:lnTo>
                    <a:pt x="71" y="190"/>
                  </a:lnTo>
                  <a:lnTo>
                    <a:pt x="73" y="190"/>
                  </a:lnTo>
                  <a:lnTo>
                    <a:pt x="80" y="186"/>
                  </a:lnTo>
                  <a:moveTo>
                    <a:pt x="24" y="169"/>
                  </a:moveTo>
                  <a:lnTo>
                    <a:pt x="26" y="193"/>
                  </a:lnTo>
                  <a:lnTo>
                    <a:pt x="28" y="197"/>
                  </a:lnTo>
                  <a:lnTo>
                    <a:pt x="31" y="195"/>
                  </a:lnTo>
                  <a:lnTo>
                    <a:pt x="40" y="195"/>
                  </a:lnTo>
                  <a:lnTo>
                    <a:pt x="38" y="190"/>
                  </a:lnTo>
                  <a:lnTo>
                    <a:pt x="31" y="193"/>
                  </a:lnTo>
                  <a:lnTo>
                    <a:pt x="28" y="176"/>
                  </a:lnTo>
                  <a:lnTo>
                    <a:pt x="24" y="169"/>
                  </a:lnTo>
                  <a:moveTo>
                    <a:pt x="229" y="164"/>
                  </a:moveTo>
                  <a:lnTo>
                    <a:pt x="87" y="183"/>
                  </a:lnTo>
                  <a:lnTo>
                    <a:pt x="83" y="188"/>
                  </a:lnTo>
                  <a:lnTo>
                    <a:pt x="227" y="169"/>
                  </a:lnTo>
                  <a:lnTo>
                    <a:pt x="229" y="164"/>
                  </a:lnTo>
                  <a:moveTo>
                    <a:pt x="577" y="114"/>
                  </a:moveTo>
                  <a:lnTo>
                    <a:pt x="556" y="119"/>
                  </a:lnTo>
                  <a:lnTo>
                    <a:pt x="544" y="119"/>
                  </a:lnTo>
                  <a:lnTo>
                    <a:pt x="513" y="124"/>
                  </a:lnTo>
                  <a:lnTo>
                    <a:pt x="509" y="124"/>
                  </a:lnTo>
                  <a:lnTo>
                    <a:pt x="506" y="126"/>
                  </a:lnTo>
                  <a:lnTo>
                    <a:pt x="495" y="126"/>
                  </a:lnTo>
                  <a:lnTo>
                    <a:pt x="490" y="126"/>
                  </a:lnTo>
                  <a:lnTo>
                    <a:pt x="480" y="129"/>
                  </a:lnTo>
                  <a:lnTo>
                    <a:pt x="473" y="129"/>
                  </a:lnTo>
                  <a:lnTo>
                    <a:pt x="416" y="138"/>
                  </a:lnTo>
                  <a:lnTo>
                    <a:pt x="412" y="138"/>
                  </a:lnTo>
                  <a:lnTo>
                    <a:pt x="329" y="150"/>
                  </a:lnTo>
                  <a:lnTo>
                    <a:pt x="319" y="152"/>
                  </a:lnTo>
                  <a:lnTo>
                    <a:pt x="277" y="157"/>
                  </a:lnTo>
                  <a:lnTo>
                    <a:pt x="272" y="157"/>
                  </a:lnTo>
                  <a:lnTo>
                    <a:pt x="263" y="159"/>
                  </a:lnTo>
                  <a:lnTo>
                    <a:pt x="258" y="159"/>
                  </a:lnTo>
                  <a:lnTo>
                    <a:pt x="234" y="164"/>
                  </a:lnTo>
                  <a:lnTo>
                    <a:pt x="232" y="169"/>
                  </a:lnTo>
                  <a:lnTo>
                    <a:pt x="258" y="164"/>
                  </a:lnTo>
                  <a:lnTo>
                    <a:pt x="263" y="164"/>
                  </a:lnTo>
                  <a:lnTo>
                    <a:pt x="274" y="162"/>
                  </a:lnTo>
                  <a:lnTo>
                    <a:pt x="279" y="162"/>
                  </a:lnTo>
                  <a:lnTo>
                    <a:pt x="310" y="157"/>
                  </a:lnTo>
                  <a:lnTo>
                    <a:pt x="322" y="155"/>
                  </a:lnTo>
                  <a:lnTo>
                    <a:pt x="416" y="143"/>
                  </a:lnTo>
                  <a:lnTo>
                    <a:pt x="421" y="140"/>
                  </a:lnTo>
                  <a:lnTo>
                    <a:pt x="469" y="136"/>
                  </a:lnTo>
                  <a:lnTo>
                    <a:pt x="476" y="133"/>
                  </a:lnTo>
                  <a:lnTo>
                    <a:pt x="492" y="131"/>
                  </a:lnTo>
                  <a:lnTo>
                    <a:pt x="497" y="131"/>
                  </a:lnTo>
                  <a:lnTo>
                    <a:pt x="506" y="129"/>
                  </a:lnTo>
                  <a:lnTo>
                    <a:pt x="511" y="129"/>
                  </a:lnTo>
                  <a:lnTo>
                    <a:pt x="513" y="129"/>
                  </a:lnTo>
                  <a:lnTo>
                    <a:pt x="556" y="121"/>
                  </a:lnTo>
                  <a:lnTo>
                    <a:pt x="568" y="121"/>
                  </a:lnTo>
                  <a:lnTo>
                    <a:pt x="575" y="119"/>
                  </a:lnTo>
                  <a:lnTo>
                    <a:pt x="577" y="114"/>
                  </a:lnTo>
                  <a:moveTo>
                    <a:pt x="587" y="83"/>
                  </a:moveTo>
                  <a:lnTo>
                    <a:pt x="587" y="88"/>
                  </a:lnTo>
                  <a:lnTo>
                    <a:pt x="663" y="100"/>
                  </a:lnTo>
                  <a:lnTo>
                    <a:pt x="667" y="100"/>
                  </a:lnTo>
                  <a:lnTo>
                    <a:pt x="677" y="102"/>
                  </a:lnTo>
                  <a:lnTo>
                    <a:pt x="670" y="102"/>
                  </a:lnTo>
                  <a:lnTo>
                    <a:pt x="665" y="102"/>
                  </a:lnTo>
                  <a:lnTo>
                    <a:pt x="580" y="114"/>
                  </a:lnTo>
                  <a:lnTo>
                    <a:pt x="580" y="119"/>
                  </a:lnTo>
                  <a:lnTo>
                    <a:pt x="667" y="107"/>
                  </a:lnTo>
                  <a:lnTo>
                    <a:pt x="672" y="107"/>
                  </a:lnTo>
                  <a:lnTo>
                    <a:pt x="677" y="105"/>
                  </a:lnTo>
                  <a:lnTo>
                    <a:pt x="684" y="105"/>
                  </a:lnTo>
                  <a:lnTo>
                    <a:pt x="689" y="105"/>
                  </a:lnTo>
                  <a:lnTo>
                    <a:pt x="708" y="102"/>
                  </a:lnTo>
                  <a:lnTo>
                    <a:pt x="691" y="100"/>
                  </a:lnTo>
                  <a:lnTo>
                    <a:pt x="686" y="98"/>
                  </a:lnTo>
                  <a:lnTo>
                    <a:pt x="677" y="98"/>
                  </a:lnTo>
                  <a:lnTo>
                    <a:pt x="665" y="95"/>
                  </a:lnTo>
                  <a:lnTo>
                    <a:pt x="658" y="95"/>
                  </a:lnTo>
                  <a:lnTo>
                    <a:pt x="587" y="83"/>
                  </a:lnTo>
                  <a:moveTo>
                    <a:pt x="277" y="41"/>
                  </a:moveTo>
                  <a:lnTo>
                    <a:pt x="274" y="45"/>
                  </a:lnTo>
                  <a:lnTo>
                    <a:pt x="284" y="45"/>
                  </a:lnTo>
                  <a:lnTo>
                    <a:pt x="289" y="45"/>
                  </a:lnTo>
                  <a:lnTo>
                    <a:pt x="296" y="48"/>
                  </a:lnTo>
                  <a:lnTo>
                    <a:pt x="300" y="48"/>
                  </a:lnTo>
                  <a:lnTo>
                    <a:pt x="319" y="50"/>
                  </a:lnTo>
                  <a:lnTo>
                    <a:pt x="324" y="53"/>
                  </a:lnTo>
                  <a:lnTo>
                    <a:pt x="362" y="57"/>
                  </a:lnTo>
                  <a:lnTo>
                    <a:pt x="379" y="60"/>
                  </a:lnTo>
                  <a:lnTo>
                    <a:pt x="388" y="60"/>
                  </a:lnTo>
                  <a:lnTo>
                    <a:pt x="402" y="62"/>
                  </a:lnTo>
                  <a:lnTo>
                    <a:pt x="409" y="64"/>
                  </a:lnTo>
                  <a:lnTo>
                    <a:pt x="450" y="69"/>
                  </a:lnTo>
                  <a:lnTo>
                    <a:pt x="457" y="69"/>
                  </a:lnTo>
                  <a:lnTo>
                    <a:pt x="471" y="72"/>
                  </a:lnTo>
                  <a:lnTo>
                    <a:pt x="476" y="74"/>
                  </a:lnTo>
                  <a:lnTo>
                    <a:pt x="499" y="76"/>
                  </a:lnTo>
                  <a:lnTo>
                    <a:pt x="504" y="76"/>
                  </a:lnTo>
                  <a:lnTo>
                    <a:pt x="518" y="79"/>
                  </a:lnTo>
                  <a:lnTo>
                    <a:pt x="523" y="79"/>
                  </a:lnTo>
                  <a:lnTo>
                    <a:pt x="528" y="81"/>
                  </a:lnTo>
                  <a:lnTo>
                    <a:pt x="532" y="81"/>
                  </a:lnTo>
                  <a:lnTo>
                    <a:pt x="582" y="88"/>
                  </a:lnTo>
                  <a:lnTo>
                    <a:pt x="582" y="83"/>
                  </a:lnTo>
                  <a:lnTo>
                    <a:pt x="537" y="76"/>
                  </a:lnTo>
                  <a:lnTo>
                    <a:pt x="532" y="76"/>
                  </a:lnTo>
                  <a:lnTo>
                    <a:pt x="523" y="76"/>
                  </a:lnTo>
                  <a:lnTo>
                    <a:pt x="518" y="74"/>
                  </a:lnTo>
                  <a:lnTo>
                    <a:pt x="502" y="72"/>
                  </a:lnTo>
                  <a:lnTo>
                    <a:pt x="497" y="72"/>
                  </a:lnTo>
                  <a:lnTo>
                    <a:pt x="473" y="69"/>
                  </a:lnTo>
                  <a:lnTo>
                    <a:pt x="469" y="67"/>
                  </a:lnTo>
                  <a:lnTo>
                    <a:pt x="461" y="67"/>
                  </a:lnTo>
                  <a:lnTo>
                    <a:pt x="457" y="67"/>
                  </a:lnTo>
                  <a:lnTo>
                    <a:pt x="414" y="60"/>
                  </a:lnTo>
                  <a:lnTo>
                    <a:pt x="407" y="60"/>
                  </a:lnTo>
                  <a:lnTo>
                    <a:pt x="405" y="57"/>
                  </a:lnTo>
                  <a:lnTo>
                    <a:pt x="383" y="55"/>
                  </a:lnTo>
                  <a:lnTo>
                    <a:pt x="379" y="55"/>
                  </a:lnTo>
                  <a:lnTo>
                    <a:pt x="369" y="53"/>
                  </a:lnTo>
                  <a:lnTo>
                    <a:pt x="329" y="48"/>
                  </a:lnTo>
                  <a:lnTo>
                    <a:pt x="322" y="48"/>
                  </a:lnTo>
                  <a:lnTo>
                    <a:pt x="303" y="43"/>
                  </a:lnTo>
                  <a:lnTo>
                    <a:pt x="298" y="43"/>
                  </a:lnTo>
                  <a:lnTo>
                    <a:pt x="289" y="43"/>
                  </a:lnTo>
                  <a:lnTo>
                    <a:pt x="284" y="41"/>
                  </a:lnTo>
                  <a:lnTo>
                    <a:pt x="277" y="41"/>
                  </a:lnTo>
                  <a:moveTo>
                    <a:pt x="270" y="38"/>
                  </a:moveTo>
                  <a:lnTo>
                    <a:pt x="265" y="43"/>
                  </a:lnTo>
                  <a:lnTo>
                    <a:pt x="270" y="43"/>
                  </a:lnTo>
                  <a:lnTo>
                    <a:pt x="272" y="41"/>
                  </a:lnTo>
                  <a:lnTo>
                    <a:pt x="270" y="38"/>
                  </a:lnTo>
                  <a:moveTo>
                    <a:pt x="260" y="38"/>
                  </a:moveTo>
                  <a:lnTo>
                    <a:pt x="255" y="41"/>
                  </a:lnTo>
                  <a:lnTo>
                    <a:pt x="258" y="43"/>
                  </a:lnTo>
                  <a:lnTo>
                    <a:pt x="263" y="38"/>
                  </a:lnTo>
                  <a:lnTo>
                    <a:pt x="260" y="38"/>
                  </a:lnTo>
                  <a:moveTo>
                    <a:pt x="0" y="0"/>
                  </a:moveTo>
                  <a:lnTo>
                    <a:pt x="0" y="8"/>
                  </a:lnTo>
                  <a:lnTo>
                    <a:pt x="2" y="19"/>
                  </a:lnTo>
                  <a:lnTo>
                    <a:pt x="2" y="29"/>
                  </a:lnTo>
                  <a:lnTo>
                    <a:pt x="5" y="36"/>
                  </a:lnTo>
                  <a:lnTo>
                    <a:pt x="7" y="57"/>
                  </a:lnTo>
                  <a:lnTo>
                    <a:pt x="7" y="62"/>
                  </a:lnTo>
                  <a:lnTo>
                    <a:pt x="9" y="76"/>
                  </a:lnTo>
                  <a:lnTo>
                    <a:pt x="9" y="81"/>
                  </a:lnTo>
                  <a:lnTo>
                    <a:pt x="12" y="86"/>
                  </a:lnTo>
                  <a:lnTo>
                    <a:pt x="12" y="91"/>
                  </a:lnTo>
                  <a:lnTo>
                    <a:pt x="19" y="133"/>
                  </a:lnTo>
                  <a:lnTo>
                    <a:pt x="19" y="140"/>
                  </a:lnTo>
                  <a:lnTo>
                    <a:pt x="21" y="159"/>
                  </a:lnTo>
                  <a:lnTo>
                    <a:pt x="28" y="167"/>
                  </a:lnTo>
                  <a:lnTo>
                    <a:pt x="24" y="136"/>
                  </a:lnTo>
                  <a:lnTo>
                    <a:pt x="21" y="129"/>
                  </a:lnTo>
                  <a:lnTo>
                    <a:pt x="16" y="88"/>
                  </a:lnTo>
                  <a:lnTo>
                    <a:pt x="14" y="83"/>
                  </a:lnTo>
                  <a:lnTo>
                    <a:pt x="14" y="81"/>
                  </a:lnTo>
                  <a:lnTo>
                    <a:pt x="14" y="76"/>
                  </a:lnTo>
                  <a:lnTo>
                    <a:pt x="12" y="62"/>
                  </a:lnTo>
                  <a:lnTo>
                    <a:pt x="12" y="57"/>
                  </a:lnTo>
                  <a:lnTo>
                    <a:pt x="9" y="38"/>
                  </a:lnTo>
                  <a:lnTo>
                    <a:pt x="5" y="17"/>
                  </a:lnTo>
                  <a:lnTo>
                    <a:pt x="5" y="10"/>
                  </a:lnTo>
                  <a:lnTo>
                    <a:pt x="5" y="8"/>
                  </a:lnTo>
                  <a:lnTo>
                    <a:pt x="5" y="5"/>
                  </a:lnTo>
                  <a:lnTo>
                    <a:pt x="21" y="8"/>
                  </a:lnTo>
                  <a:lnTo>
                    <a:pt x="26" y="10"/>
                  </a:lnTo>
                  <a:lnTo>
                    <a:pt x="78" y="17"/>
                  </a:lnTo>
                  <a:lnTo>
                    <a:pt x="83" y="17"/>
                  </a:lnTo>
                  <a:lnTo>
                    <a:pt x="140" y="24"/>
                  </a:lnTo>
                  <a:lnTo>
                    <a:pt x="147" y="27"/>
                  </a:lnTo>
                  <a:lnTo>
                    <a:pt x="196" y="34"/>
                  </a:lnTo>
                  <a:lnTo>
                    <a:pt x="201" y="34"/>
                  </a:lnTo>
                  <a:lnTo>
                    <a:pt x="248" y="41"/>
                  </a:lnTo>
                  <a:lnTo>
                    <a:pt x="253" y="36"/>
                  </a:lnTo>
                  <a:lnTo>
                    <a:pt x="199" y="29"/>
                  </a:lnTo>
                  <a:lnTo>
                    <a:pt x="194" y="29"/>
                  </a:lnTo>
                  <a:lnTo>
                    <a:pt x="154" y="22"/>
                  </a:lnTo>
                  <a:lnTo>
                    <a:pt x="144" y="22"/>
                  </a:lnTo>
                  <a:lnTo>
                    <a:pt x="85" y="12"/>
                  </a:lnTo>
                  <a:lnTo>
                    <a:pt x="80" y="12"/>
                  </a:lnTo>
                  <a:lnTo>
                    <a:pt x="28" y="5"/>
                  </a:lnTo>
                  <a:lnTo>
                    <a:pt x="24" y="5"/>
                  </a:lnTo>
                  <a:lnTo>
                    <a:pt x="5" y="3"/>
                  </a:lnTo>
                  <a:lnTo>
                    <a:pt x="0" y="0"/>
                  </a:lnTo>
                  <a:lnTo>
                    <a:pt x="0"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56" name="Freeform 36"/>
            <p:cNvSpPr>
              <a:spLocks noEditPoints="1"/>
            </p:cNvSpPr>
            <p:nvPr/>
          </p:nvSpPr>
          <p:spPr bwMode="auto">
            <a:xfrm>
              <a:off x="8763774" y="2873851"/>
              <a:ext cx="1538604" cy="1266990"/>
            </a:xfrm>
            <a:custGeom>
              <a:avLst/>
              <a:gdLst>
                <a:gd name="T0" fmla="*/ 151 w 363"/>
                <a:gd name="T1" fmla="*/ 310 h 328"/>
                <a:gd name="T2" fmla="*/ 150 w 363"/>
                <a:gd name="T3" fmla="*/ 308 h 328"/>
                <a:gd name="T4" fmla="*/ 137 w 363"/>
                <a:gd name="T5" fmla="*/ 308 h 328"/>
                <a:gd name="T6" fmla="*/ 73 w 363"/>
                <a:gd name="T7" fmla="*/ 299 h 328"/>
                <a:gd name="T8" fmla="*/ 136 w 363"/>
                <a:gd name="T9" fmla="*/ 307 h 328"/>
                <a:gd name="T10" fmla="*/ 47 w 363"/>
                <a:gd name="T11" fmla="*/ 294 h 328"/>
                <a:gd name="T12" fmla="*/ 47 w 363"/>
                <a:gd name="T13" fmla="*/ 294 h 328"/>
                <a:gd name="T14" fmla="*/ 45 w 363"/>
                <a:gd name="T15" fmla="*/ 294 h 328"/>
                <a:gd name="T16" fmla="*/ 0 w 363"/>
                <a:gd name="T17" fmla="*/ 289 h 328"/>
                <a:gd name="T18" fmla="*/ 5 w 363"/>
                <a:gd name="T19" fmla="*/ 288 h 328"/>
                <a:gd name="T20" fmla="*/ 12 w 363"/>
                <a:gd name="T21" fmla="*/ 280 h 328"/>
                <a:gd name="T22" fmla="*/ 43 w 363"/>
                <a:gd name="T23" fmla="*/ 255 h 328"/>
                <a:gd name="T24" fmla="*/ 44 w 363"/>
                <a:gd name="T25" fmla="*/ 257 h 328"/>
                <a:gd name="T26" fmla="*/ 93 w 363"/>
                <a:gd name="T27" fmla="*/ 215 h 328"/>
                <a:gd name="T28" fmla="*/ 45 w 363"/>
                <a:gd name="T29" fmla="*/ 255 h 328"/>
                <a:gd name="T30" fmla="*/ 96 w 363"/>
                <a:gd name="T31" fmla="*/ 215 h 328"/>
                <a:gd name="T32" fmla="*/ 191 w 363"/>
                <a:gd name="T33" fmla="*/ 137 h 328"/>
                <a:gd name="T34" fmla="*/ 178 w 363"/>
                <a:gd name="T35" fmla="*/ 148 h 328"/>
                <a:gd name="T36" fmla="*/ 171 w 363"/>
                <a:gd name="T37" fmla="*/ 153 h 328"/>
                <a:gd name="T38" fmla="*/ 110 w 363"/>
                <a:gd name="T39" fmla="*/ 202 h 328"/>
                <a:gd name="T40" fmla="*/ 109 w 363"/>
                <a:gd name="T41" fmla="*/ 205 h 328"/>
                <a:gd name="T42" fmla="*/ 172 w 363"/>
                <a:gd name="T43" fmla="*/ 155 h 328"/>
                <a:gd name="T44" fmla="*/ 181 w 363"/>
                <a:gd name="T45" fmla="*/ 148 h 328"/>
                <a:gd name="T46" fmla="*/ 194 w 363"/>
                <a:gd name="T47" fmla="*/ 137 h 328"/>
                <a:gd name="T48" fmla="*/ 360 w 363"/>
                <a:gd name="T49" fmla="*/ 5 h 328"/>
                <a:gd name="T50" fmla="*/ 352 w 363"/>
                <a:gd name="T51" fmla="*/ 9 h 328"/>
                <a:gd name="T52" fmla="*/ 322 w 363"/>
                <a:gd name="T53" fmla="*/ 33 h 328"/>
                <a:gd name="T54" fmla="*/ 287 w 363"/>
                <a:gd name="T55" fmla="*/ 61 h 328"/>
                <a:gd name="T56" fmla="*/ 259 w 363"/>
                <a:gd name="T57" fmla="*/ 83 h 328"/>
                <a:gd name="T58" fmla="*/ 207 w 363"/>
                <a:gd name="T59" fmla="*/ 124 h 328"/>
                <a:gd name="T60" fmla="*/ 199 w 363"/>
                <a:gd name="T61" fmla="*/ 131 h 328"/>
                <a:gd name="T62" fmla="*/ 206 w 363"/>
                <a:gd name="T63" fmla="*/ 128 h 328"/>
                <a:gd name="T64" fmla="*/ 216 w 363"/>
                <a:gd name="T65" fmla="*/ 120 h 328"/>
                <a:gd name="T66" fmla="*/ 287 w 363"/>
                <a:gd name="T67" fmla="*/ 63 h 328"/>
                <a:gd name="T68" fmla="*/ 322 w 363"/>
                <a:gd name="T69" fmla="*/ 35 h 328"/>
                <a:gd name="T70" fmla="*/ 353 w 363"/>
                <a:gd name="T71" fmla="*/ 10 h 328"/>
                <a:gd name="T72" fmla="*/ 346 w 363"/>
                <a:gd name="T73" fmla="*/ 68 h 328"/>
                <a:gd name="T74" fmla="*/ 344 w 363"/>
                <a:gd name="T75" fmla="*/ 79 h 328"/>
                <a:gd name="T76" fmla="*/ 337 w 363"/>
                <a:gd name="T77" fmla="*/ 108 h 328"/>
                <a:gd name="T78" fmla="*/ 333 w 363"/>
                <a:gd name="T79" fmla="*/ 128 h 328"/>
                <a:gd name="T80" fmla="*/ 324 w 363"/>
                <a:gd name="T81" fmla="*/ 169 h 328"/>
                <a:gd name="T82" fmla="*/ 318 w 363"/>
                <a:gd name="T83" fmla="*/ 195 h 328"/>
                <a:gd name="T84" fmla="*/ 308 w 363"/>
                <a:gd name="T85" fmla="*/ 241 h 328"/>
                <a:gd name="T86" fmla="*/ 291 w 363"/>
                <a:gd name="T87" fmla="*/ 316 h 328"/>
                <a:gd name="T88" fmla="*/ 309 w 363"/>
                <a:gd name="T89" fmla="*/ 243 h 328"/>
                <a:gd name="T90" fmla="*/ 319 w 363"/>
                <a:gd name="T91" fmla="*/ 197 h 328"/>
                <a:gd name="T92" fmla="*/ 325 w 363"/>
                <a:gd name="T93" fmla="*/ 171 h 328"/>
                <a:gd name="T94" fmla="*/ 334 w 363"/>
                <a:gd name="T95" fmla="*/ 129 h 328"/>
                <a:gd name="T96" fmla="*/ 339 w 363"/>
                <a:gd name="T97" fmla="*/ 109 h 328"/>
                <a:gd name="T98" fmla="*/ 344 w 363"/>
                <a:gd name="T99" fmla="*/ 84 h 328"/>
                <a:gd name="T100" fmla="*/ 347 w 363"/>
                <a:gd name="T101" fmla="*/ 73 h 328"/>
                <a:gd name="T102" fmla="*/ 362 w 363"/>
                <a:gd name="T103" fmla="*/ 5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63" h="328">
                  <a:moveTo>
                    <a:pt x="142" y="307"/>
                  </a:moveTo>
                  <a:cubicBezTo>
                    <a:pt x="140" y="309"/>
                    <a:pt x="140" y="309"/>
                    <a:pt x="140" y="309"/>
                  </a:cubicBezTo>
                  <a:cubicBezTo>
                    <a:pt x="149" y="310"/>
                    <a:pt x="149" y="310"/>
                    <a:pt x="149" y="310"/>
                  </a:cubicBezTo>
                  <a:cubicBezTo>
                    <a:pt x="151" y="310"/>
                    <a:pt x="151" y="310"/>
                    <a:pt x="151" y="310"/>
                  </a:cubicBezTo>
                  <a:cubicBezTo>
                    <a:pt x="276" y="328"/>
                    <a:pt x="276" y="328"/>
                    <a:pt x="276" y="328"/>
                  </a:cubicBezTo>
                  <a:cubicBezTo>
                    <a:pt x="276" y="328"/>
                    <a:pt x="276" y="328"/>
                    <a:pt x="276" y="328"/>
                  </a:cubicBezTo>
                  <a:cubicBezTo>
                    <a:pt x="276" y="327"/>
                    <a:pt x="276" y="327"/>
                    <a:pt x="276" y="326"/>
                  </a:cubicBezTo>
                  <a:cubicBezTo>
                    <a:pt x="150" y="308"/>
                    <a:pt x="150" y="308"/>
                    <a:pt x="150" y="308"/>
                  </a:cubicBezTo>
                  <a:cubicBezTo>
                    <a:pt x="148" y="308"/>
                    <a:pt x="148" y="308"/>
                    <a:pt x="148" y="308"/>
                  </a:cubicBezTo>
                  <a:cubicBezTo>
                    <a:pt x="142" y="307"/>
                    <a:pt x="142" y="307"/>
                    <a:pt x="142" y="307"/>
                  </a:cubicBezTo>
                  <a:moveTo>
                    <a:pt x="138" y="307"/>
                  </a:moveTo>
                  <a:cubicBezTo>
                    <a:pt x="137" y="308"/>
                    <a:pt x="137" y="308"/>
                    <a:pt x="137" y="308"/>
                  </a:cubicBezTo>
                  <a:cubicBezTo>
                    <a:pt x="139" y="307"/>
                    <a:pt x="139" y="307"/>
                    <a:pt x="139" y="307"/>
                  </a:cubicBezTo>
                  <a:cubicBezTo>
                    <a:pt x="138" y="307"/>
                    <a:pt x="138" y="307"/>
                    <a:pt x="138" y="307"/>
                  </a:cubicBezTo>
                  <a:moveTo>
                    <a:pt x="71" y="297"/>
                  </a:moveTo>
                  <a:cubicBezTo>
                    <a:pt x="73" y="299"/>
                    <a:pt x="73" y="299"/>
                    <a:pt x="73" y="299"/>
                  </a:cubicBezTo>
                  <a:cubicBezTo>
                    <a:pt x="96" y="303"/>
                    <a:pt x="96" y="303"/>
                    <a:pt x="96" y="303"/>
                  </a:cubicBezTo>
                  <a:cubicBezTo>
                    <a:pt x="100" y="303"/>
                    <a:pt x="100" y="303"/>
                    <a:pt x="100" y="303"/>
                  </a:cubicBezTo>
                  <a:cubicBezTo>
                    <a:pt x="136" y="308"/>
                    <a:pt x="136" y="308"/>
                    <a:pt x="136" y="308"/>
                  </a:cubicBezTo>
                  <a:cubicBezTo>
                    <a:pt x="136" y="307"/>
                    <a:pt x="136" y="307"/>
                    <a:pt x="136" y="307"/>
                  </a:cubicBezTo>
                  <a:cubicBezTo>
                    <a:pt x="97" y="301"/>
                    <a:pt x="97" y="301"/>
                    <a:pt x="97" y="301"/>
                  </a:cubicBezTo>
                  <a:cubicBezTo>
                    <a:pt x="94" y="301"/>
                    <a:pt x="94" y="301"/>
                    <a:pt x="94" y="301"/>
                  </a:cubicBezTo>
                  <a:cubicBezTo>
                    <a:pt x="71" y="297"/>
                    <a:pt x="71" y="297"/>
                    <a:pt x="71" y="297"/>
                  </a:cubicBezTo>
                  <a:moveTo>
                    <a:pt x="47" y="294"/>
                  </a:moveTo>
                  <a:cubicBezTo>
                    <a:pt x="47" y="296"/>
                    <a:pt x="47" y="296"/>
                    <a:pt x="47" y="296"/>
                  </a:cubicBezTo>
                  <a:cubicBezTo>
                    <a:pt x="70" y="299"/>
                    <a:pt x="70" y="299"/>
                    <a:pt x="70" y="299"/>
                  </a:cubicBezTo>
                  <a:cubicBezTo>
                    <a:pt x="69" y="297"/>
                    <a:pt x="69" y="297"/>
                    <a:pt x="69" y="297"/>
                  </a:cubicBezTo>
                  <a:cubicBezTo>
                    <a:pt x="47" y="294"/>
                    <a:pt x="47" y="294"/>
                    <a:pt x="47" y="294"/>
                  </a:cubicBezTo>
                  <a:moveTo>
                    <a:pt x="15" y="289"/>
                  </a:moveTo>
                  <a:cubicBezTo>
                    <a:pt x="16" y="291"/>
                    <a:pt x="16" y="291"/>
                    <a:pt x="16" y="291"/>
                  </a:cubicBezTo>
                  <a:cubicBezTo>
                    <a:pt x="45" y="295"/>
                    <a:pt x="45" y="295"/>
                    <a:pt x="45" y="295"/>
                  </a:cubicBezTo>
                  <a:cubicBezTo>
                    <a:pt x="45" y="294"/>
                    <a:pt x="45" y="294"/>
                    <a:pt x="45" y="294"/>
                  </a:cubicBezTo>
                  <a:cubicBezTo>
                    <a:pt x="15" y="289"/>
                    <a:pt x="15" y="289"/>
                    <a:pt x="15" y="289"/>
                  </a:cubicBezTo>
                  <a:moveTo>
                    <a:pt x="10" y="281"/>
                  </a:moveTo>
                  <a:cubicBezTo>
                    <a:pt x="3" y="286"/>
                    <a:pt x="3" y="286"/>
                    <a:pt x="3" y="286"/>
                  </a:cubicBezTo>
                  <a:cubicBezTo>
                    <a:pt x="0" y="289"/>
                    <a:pt x="0" y="289"/>
                    <a:pt x="0" y="289"/>
                  </a:cubicBezTo>
                  <a:cubicBezTo>
                    <a:pt x="4" y="290"/>
                    <a:pt x="4" y="290"/>
                    <a:pt x="4" y="290"/>
                  </a:cubicBezTo>
                  <a:cubicBezTo>
                    <a:pt x="14" y="291"/>
                    <a:pt x="14" y="291"/>
                    <a:pt x="14" y="291"/>
                  </a:cubicBezTo>
                  <a:cubicBezTo>
                    <a:pt x="13" y="289"/>
                    <a:pt x="13" y="289"/>
                    <a:pt x="13" y="289"/>
                  </a:cubicBezTo>
                  <a:cubicBezTo>
                    <a:pt x="5" y="288"/>
                    <a:pt x="5" y="288"/>
                    <a:pt x="5" y="288"/>
                  </a:cubicBezTo>
                  <a:cubicBezTo>
                    <a:pt x="11" y="283"/>
                    <a:pt x="11" y="283"/>
                    <a:pt x="11" y="283"/>
                  </a:cubicBezTo>
                  <a:cubicBezTo>
                    <a:pt x="10" y="281"/>
                    <a:pt x="10" y="281"/>
                    <a:pt x="10" y="281"/>
                  </a:cubicBezTo>
                  <a:moveTo>
                    <a:pt x="40" y="258"/>
                  </a:moveTo>
                  <a:cubicBezTo>
                    <a:pt x="12" y="280"/>
                    <a:pt x="12" y="280"/>
                    <a:pt x="12" y="280"/>
                  </a:cubicBezTo>
                  <a:cubicBezTo>
                    <a:pt x="12" y="282"/>
                    <a:pt x="12" y="282"/>
                    <a:pt x="12" y="282"/>
                  </a:cubicBezTo>
                  <a:cubicBezTo>
                    <a:pt x="41" y="259"/>
                    <a:pt x="41" y="259"/>
                    <a:pt x="41" y="259"/>
                  </a:cubicBezTo>
                  <a:cubicBezTo>
                    <a:pt x="40" y="258"/>
                    <a:pt x="40" y="258"/>
                    <a:pt x="40" y="258"/>
                  </a:cubicBezTo>
                  <a:moveTo>
                    <a:pt x="43" y="255"/>
                  </a:moveTo>
                  <a:cubicBezTo>
                    <a:pt x="42" y="256"/>
                    <a:pt x="42" y="256"/>
                    <a:pt x="42" y="256"/>
                  </a:cubicBezTo>
                  <a:cubicBezTo>
                    <a:pt x="41" y="257"/>
                    <a:pt x="41" y="257"/>
                    <a:pt x="41" y="257"/>
                  </a:cubicBezTo>
                  <a:cubicBezTo>
                    <a:pt x="42" y="258"/>
                    <a:pt x="42" y="258"/>
                    <a:pt x="42" y="258"/>
                  </a:cubicBezTo>
                  <a:cubicBezTo>
                    <a:pt x="44" y="257"/>
                    <a:pt x="44" y="257"/>
                    <a:pt x="44" y="257"/>
                  </a:cubicBezTo>
                  <a:cubicBezTo>
                    <a:pt x="43" y="255"/>
                    <a:pt x="43" y="255"/>
                    <a:pt x="43" y="255"/>
                  </a:cubicBezTo>
                  <a:moveTo>
                    <a:pt x="101" y="208"/>
                  </a:moveTo>
                  <a:cubicBezTo>
                    <a:pt x="95" y="214"/>
                    <a:pt x="95" y="214"/>
                    <a:pt x="95" y="214"/>
                  </a:cubicBezTo>
                  <a:cubicBezTo>
                    <a:pt x="93" y="215"/>
                    <a:pt x="93" y="215"/>
                    <a:pt x="93" y="215"/>
                  </a:cubicBezTo>
                  <a:cubicBezTo>
                    <a:pt x="83" y="223"/>
                    <a:pt x="83" y="223"/>
                    <a:pt x="83" y="223"/>
                  </a:cubicBezTo>
                  <a:cubicBezTo>
                    <a:pt x="81" y="224"/>
                    <a:pt x="81" y="224"/>
                    <a:pt x="81" y="224"/>
                  </a:cubicBezTo>
                  <a:cubicBezTo>
                    <a:pt x="45" y="253"/>
                    <a:pt x="45" y="253"/>
                    <a:pt x="45" y="253"/>
                  </a:cubicBezTo>
                  <a:cubicBezTo>
                    <a:pt x="45" y="255"/>
                    <a:pt x="45" y="255"/>
                    <a:pt x="45" y="255"/>
                  </a:cubicBezTo>
                  <a:cubicBezTo>
                    <a:pt x="83" y="226"/>
                    <a:pt x="83" y="226"/>
                    <a:pt x="83" y="226"/>
                  </a:cubicBezTo>
                  <a:cubicBezTo>
                    <a:pt x="84" y="225"/>
                    <a:pt x="84" y="225"/>
                    <a:pt x="84" y="225"/>
                  </a:cubicBezTo>
                  <a:cubicBezTo>
                    <a:pt x="95" y="216"/>
                    <a:pt x="95" y="216"/>
                    <a:pt x="95" y="216"/>
                  </a:cubicBezTo>
                  <a:cubicBezTo>
                    <a:pt x="96" y="215"/>
                    <a:pt x="96" y="215"/>
                    <a:pt x="96" y="215"/>
                  </a:cubicBezTo>
                  <a:cubicBezTo>
                    <a:pt x="102" y="210"/>
                    <a:pt x="102" y="210"/>
                    <a:pt x="102" y="210"/>
                  </a:cubicBezTo>
                  <a:cubicBezTo>
                    <a:pt x="101" y="208"/>
                    <a:pt x="101" y="208"/>
                    <a:pt x="101" y="208"/>
                  </a:cubicBezTo>
                  <a:moveTo>
                    <a:pt x="196" y="133"/>
                  </a:moveTo>
                  <a:cubicBezTo>
                    <a:pt x="191" y="137"/>
                    <a:pt x="191" y="137"/>
                    <a:pt x="191" y="137"/>
                  </a:cubicBezTo>
                  <a:cubicBezTo>
                    <a:pt x="189" y="139"/>
                    <a:pt x="189" y="139"/>
                    <a:pt x="189" y="139"/>
                  </a:cubicBezTo>
                  <a:cubicBezTo>
                    <a:pt x="183" y="144"/>
                    <a:pt x="183" y="144"/>
                    <a:pt x="183" y="144"/>
                  </a:cubicBezTo>
                  <a:cubicBezTo>
                    <a:pt x="181" y="145"/>
                    <a:pt x="181" y="145"/>
                    <a:pt x="181" y="145"/>
                  </a:cubicBezTo>
                  <a:cubicBezTo>
                    <a:pt x="178" y="148"/>
                    <a:pt x="178" y="148"/>
                    <a:pt x="178" y="148"/>
                  </a:cubicBezTo>
                  <a:cubicBezTo>
                    <a:pt x="175" y="150"/>
                    <a:pt x="175" y="150"/>
                    <a:pt x="175" y="150"/>
                  </a:cubicBezTo>
                  <a:cubicBezTo>
                    <a:pt x="174" y="150"/>
                    <a:pt x="174" y="150"/>
                    <a:pt x="174" y="150"/>
                  </a:cubicBezTo>
                  <a:cubicBezTo>
                    <a:pt x="173" y="152"/>
                    <a:pt x="173" y="152"/>
                    <a:pt x="173" y="152"/>
                  </a:cubicBezTo>
                  <a:cubicBezTo>
                    <a:pt x="171" y="153"/>
                    <a:pt x="171" y="153"/>
                    <a:pt x="171" y="153"/>
                  </a:cubicBezTo>
                  <a:cubicBezTo>
                    <a:pt x="169" y="154"/>
                    <a:pt x="169" y="154"/>
                    <a:pt x="169" y="154"/>
                  </a:cubicBezTo>
                  <a:cubicBezTo>
                    <a:pt x="114" y="199"/>
                    <a:pt x="114" y="199"/>
                    <a:pt x="114" y="199"/>
                  </a:cubicBezTo>
                  <a:cubicBezTo>
                    <a:pt x="111" y="201"/>
                    <a:pt x="111" y="201"/>
                    <a:pt x="111" y="201"/>
                  </a:cubicBezTo>
                  <a:cubicBezTo>
                    <a:pt x="110" y="202"/>
                    <a:pt x="110" y="202"/>
                    <a:pt x="110" y="202"/>
                  </a:cubicBezTo>
                  <a:cubicBezTo>
                    <a:pt x="108" y="203"/>
                    <a:pt x="108" y="203"/>
                    <a:pt x="108" y="203"/>
                  </a:cubicBezTo>
                  <a:cubicBezTo>
                    <a:pt x="103" y="207"/>
                    <a:pt x="103" y="207"/>
                    <a:pt x="103" y="207"/>
                  </a:cubicBezTo>
                  <a:cubicBezTo>
                    <a:pt x="104" y="209"/>
                    <a:pt x="104" y="209"/>
                    <a:pt x="104" y="209"/>
                  </a:cubicBezTo>
                  <a:cubicBezTo>
                    <a:pt x="109" y="205"/>
                    <a:pt x="109" y="205"/>
                    <a:pt x="109" y="205"/>
                  </a:cubicBezTo>
                  <a:cubicBezTo>
                    <a:pt x="111" y="204"/>
                    <a:pt x="111" y="204"/>
                    <a:pt x="111" y="204"/>
                  </a:cubicBezTo>
                  <a:cubicBezTo>
                    <a:pt x="115" y="200"/>
                    <a:pt x="115" y="200"/>
                    <a:pt x="115" y="200"/>
                  </a:cubicBezTo>
                  <a:cubicBezTo>
                    <a:pt x="117" y="198"/>
                    <a:pt x="117" y="198"/>
                    <a:pt x="117" y="198"/>
                  </a:cubicBezTo>
                  <a:cubicBezTo>
                    <a:pt x="172" y="155"/>
                    <a:pt x="172" y="155"/>
                    <a:pt x="172" y="155"/>
                  </a:cubicBezTo>
                  <a:cubicBezTo>
                    <a:pt x="174" y="153"/>
                    <a:pt x="174" y="153"/>
                    <a:pt x="174" y="153"/>
                  </a:cubicBezTo>
                  <a:cubicBezTo>
                    <a:pt x="175" y="152"/>
                    <a:pt x="175" y="152"/>
                    <a:pt x="175" y="152"/>
                  </a:cubicBezTo>
                  <a:cubicBezTo>
                    <a:pt x="178" y="150"/>
                    <a:pt x="178" y="150"/>
                    <a:pt x="178" y="150"/>
                  </a:cubicBezTo>
                  <a:cubicBezTo>
                    <a:pt x="181" y="148"/>
                    <a:pt x="181" y="148"/>
                    <a:pt x="181" y="148"/>
                  </a:cubicBezTo>
                  <a:cubicBezTo>
                    <a:pt x="183" y="146"/>
                    <a:pt x="183" y="146"/>
                    <a:pt x="183" y="146"/>
                  </a:cubicBezTo>
                  <a:cubicBezTo>
                    <a:pt x="185" y="144"/>
                    <a:pt x="185" y="144"/>
                    <a:pt x="185" y="144"/>
                  </a:cubicBezTo>
                  <a:cubicBezTo>
                    <a:pt x="192" y="139"/>
                    <a:pt x="192" y="139"/>
                    <a:pt x="192" y="139"/>
                  </a:cubicBezTo>
                  <a:cubicBezTo>
                    <a:pt x="194" y="137"/>
                    <a:pt x="194" y="137"/>
                    <a:pt x="194" y="137"/>
                  </a:cubicBezTo>
                  <a:cubicBezTo>
                    <a:pt x="195" y="136"/>
                    <a:pt x="195" y="136"/>
                    <a:pt x="195" y="136"/>
                  </a:cubicBezTo>
                  <a:cubicBezTo>
                    <a:pt x="196" y="133"/>
                    <a:pt x="196" y="133"/>
                    <a:pt x="196" y="133"/>
                  </a:cubicBezTo>
                  <a:moveTo>
                    <a:pt x="360" y="5"/>
                  </a:moveTo>
                  <a:cubicBezTo>
                    <a:pt x="360" y="5"/>
                    <a:pt x="360" y="5"/>
                    <a:pt x="360" y="5"/>
                  </a:cubicBezTo>
                  <a:cubicBezTo>
                    <a:pt x="360" y="5"/>
                    <a:pt x="360" y="5"/>
                    <a:pt x="360" y="5"/>
                  </a:cubicBezTo>
                  <a:moveTo>
                    <a:pt x="363" y="0"/>
                  </a:moveTo>
                  <a:cubicBezTo>
                    <a:pt x="359" y="4"/>
                    <a:pt x="359" y="4"/>
                    <a:pt x="359" y="4"/>
                  </a:cubicBezTo>
                  <a:cubicBezTo>
                    <a:pt x="352" y="9"/>
                    <a:pt x="352" y="9"/>
                    <a:pt x="352" y="9"/>
                  </a:cubicBezTo>
                  <a:cubicBezTo>
                    <a:pt x="350" y="10"/>
                    <a:pt x="350" y="10"/>
                    <a:pt x="350" y="10"/>
                  </a:cubicBezTo>
                  <a:cubicBezTo>
                    <a:pt x="325" y="31"/>
                    <a:pt x="325" y="31"/>
                    <a:pt x="325" y="31"/>
                  </a:cubicBezTo>
                  <a:cubicBezTo>
                    <a:pt x="322" y="33"/>
                    <a:pt x="322" y="33"/>
                    <a:pt x="322" y="33"/>
                  </a:cubicBezTo>
                  <a:cubicBezTo>
                    <a:pt x="322" y="33"/>
                    <a:pt x="322" y="33"/>
                    <a:pt x="322" y="33"/>
                  </a:cubicBezTo>
                  <a:cubicBezTo>
                    <a:pt x="318" y="36"/>
                    <a:pt x="318" y="36"/>
                    <a:pt x="318" y="36"/>
                  </a:cubicBezTo>
                  <a:cubicBezTo>
                    <a:pt x="316" y="37"/>
                    <a:pt x="316" y="37"/>
                    <a:pt x="316" y="37"/>
                  </a:cubicBezTo>
                  <a:cubicBezTo>
                    <a:pt x="288" y="60"/>
                    <a:pt x="288" y="60"/>
                    <a:pt x="288" y="60"/>
                  </a:cubicBezTo>
                  <a:cubicBezTo>
                    <a:pt x="287" y="61"/>
                    <a:pt x="287" y="61"/>
                    <a:pt x="287" y="61"/>
                  </a:cubicBezTo>
                  <a:cubicBezTo>
                    <a:pt x="265" y="79"/>
                    <a:pt x="265" y="79"/>
                    <a:pt x="265" y="79"/>
                  </a:cubicBezTo>
                  <a:cubicBezTo>
                    <a:pt x="262" y="80"/>
                    <a:pt x="262" y="80"/>
                    <a:pt x="262" y="80"/>
                  </a:cubicBezTo>
                  <a:cubicBezTo>
                    <a:pt x="262" y="81"/>
                    <a:pt x="262" y="81"/>
                    <a:pt x="262" y="81"/>
                  </a:cubicBezTo>
                  <a:cubicBezTo>
                    <a:pt x="259" y="83"/>
                    <a:pt x="259" y="83"/>
                    <a:pt x="259" y="83"/>
                  </a:cubicBezTo>
                  <a:cubicBezTo>
                    <a:pt x="217" y="116"/>
                    <a:pt x="217" y="116"/>
                    <a:pt x="217" y="116"/>
                  </a:cubicBezTo>
                  <a:cubicBezTo>
                    <a:pt x="214" y="119"/>
                    <a:pt x="214" y="119"/>
                    <a:pt x="214" y="119"/>
                  </a:cubicBezTo>
                  <a:cubicBezTo>
                    <a:pt x="209" y="123"/>
                    <a:pt x="209" y="123"/>
                    <a:pt x="209" y="123"/>
                  </a:cubicBezTo>
                  <a:cubicBezTo>
                    <a:pt x="207" y="124"/>
                    <a:pt x="207" y="124"/>
                    <a:pt x="207" y="124"/>
                  </a:cubicBezTo>
                  <a:cubicBezTo>
                    <a:pt x="205" y="126"/>
                    <a:pt x="205" y="126"/>
                    <a:pt x="205" y="126"/>
                  </a:cubicBezTo>
                  <a:cubicBezTo>
                    <a:pt x="204" y="127"/>
                    <a:pt x="204" y="127"/>
                    <a:pt x="204" y="127"/>
                  </a:cubicBezTo>
                  <a:cubicBezTo>
                    <a:pt x="202" y="129"/>
                    <a:pt x="202" y="129"/>
                    <a:pt x="202" y="129"/>
                  </a:cubicBezTo>
                  <a:cubicBezTo>
                    <a:pt x="199" y="131"/>
                    <a:pt x="199" y="131"/>
                    <a:pt x="199" y="131"/>
                  </a:cubicBezTo>
                  <a:cubicBezTo>
                    <a:pt x="198" y="134"/>
                    <a:pt x="198" y="134"/>
                    <a:pt x="198" y="134"/>
                  </a:cubicBezTo>
                  <a:cubicBezTo>
                    <a:pt x="202" y="131"/>
                    <a:pt x="202" y="131"/>
                    <a:pt x="202" y="131"/>
                  </a:cubicBezTo>
                  <a:cubicBezTo>
                    <a:pt x="204" y="129"/>
                    <a:pt x="204" y="129"/>
                    <a:pt x="204" y="129"/>
                  </a:cubicBezTo>
                  <a:cubicBezTo>
                    <a:pt x="206" y="128"/>
                    <a:pt x="206" y="128"/>
                    <a:pt x="206" y="128"/>
                  </a:cubicBezTo>
                  <a:cubicBezTo>
                    <a:pt x="209" y="125"/>
                    <a:pt x="209" y="125"/>
                    <a:pt x="209" y="125"/>
                  </a:cubicBezTo>
                  <a:cubicBezTo>
                    <a:pt x="211" y="124"/>
                    <a:pt x="211" y="124"/>
                    <a:pt x="211" y="124"/>
                  </a:cubicBezTo>
                  <a:cubicBezTo>
                    <a:pt x="213" y="122"/>
                    <a:pt x="213" y="122"/>
                    <a:pt x="213" y="122"/>
                  </a:cubicBezTo>
                  <a:cubicBezTo>
                    <a:pt x="216" y="120"/>
                    <a:pt x="216" y="120"/>
                    <a:pt x="216" y="120"/>
                  </a:cubicBezTo>
                  <a:cubicBezTo>
                    <a:pt x="263" y="82"/>
                    <a:pt x="263" y="82"/>
                    <a:pt x="263" y="82"/>
                  </a:cubicBezTo>
                  <a:cubicBezTo>
                    <a:pt x="265" y="80"/>
                    <a:pt x="265" y="80"/>
                    <a:pt x="265" y="80"/>
                  </a:cubicBezTo>
                  <a:cubicBezTo>
                    <a:pt x="268" y="78"/>
                    <a:pt x="268" y="78"/>
                    <a:pt x="268" y="78"/>
                  </a:cubicBezTo>
                  <a:cubicBezTo>
                    <a:pt x="287" y="63"/>
                    <a:pt x="287" y="63"/>
                    <a:pt x="287" y="63"/>
                  </a:cubicBezTo>
                  <a:cubicBezTo>
                    <a:pt x="289" y="61"/>
                    <a:pt x="289" y="61"/>
                    <a:pt x="289" y="61"/>
                  </a:cubicBezTo>
                  <a:cubicBezTo>
                    <a:pt x="317" y="39"/>
                    <a:pt x="317" y="39"/>
                    <a:pt x="317" y="39"/>
                  </a:cubicBezTo>
                  <a:cubicBezTo>
                    <a:pt x="319" y="38"/>
                    <a:pt x="319" y="38"/>
                    <a:pt x="319" y="38"/>
                  </a:cubicBezTo>
                  <a:cubicBezTo>
                    <a:pt x="322" y="35"/>
                    <a:pt x="322" y="35"/>
                    <a:pt x="322" y="35"/>
                  </a:cubicBezTo>
                  <a:cubicBezTo>
                    <a:pt x="324" y="34"/>
                    <a:pt x="324" y="34"/>
                    <a:pt x="324" y="34"/>
                  </a:cubicBezTo>
                  <a:cubicBezTo>
                    <a:pt x="325" y="33"/>
                    <a:pt x="325" y="33"/>
                    <a:pt x="325" y="33"/>
                  </a:cubicBezTo>
                  <a:cubicBezTo>
                    <a:pt x="352" y="12"/>
                    <a:pt x="352" y="12"/>
                    <a:pt x="352" y="12"/>
                  </a:cubicBezTo>
                  <a:cubicBezTo>
                    <a:pt x="353" y="10"/>
                    <a:pt x="353" y="10"/>
                    <a:pt x="353" y="10"/>
                  </a:cubicBezTo>
                  <a:cubicBezTo>
                    <a:pt x="360" y="5"/>
                    <a:pt x="360" y="5"/>
                    <a:pt x="360" y="5"/>
                  </a:cubicBezTo>
                  <a:cubicBezTo>
                    <a:pt x="358" y="15"/>
                    <a:pt x="358" y="15"/>
                    <a:pt x="358" y="15"/>
                  </a:cubicBezTo>
                  <a:cubicBezTo>
                    <a:pt x="357" y="17"/>
                    <a:pt x="357" y="17"/>
                    <a:pt x="357" y="17"/>
                  </a:cubicBezTo>
                  <a:cubicBezTo>
                    <a:pt x="346" y="68"/>
                    <a:pt x="346" y="68"/>
                    <a:pt x="346" y="68"/>
                  </a:cubicBezTo>
                  <a:cubicBezTo>
                    <a:pt x="345" y="71"/>
                    <a:pt x="345" y="71"/>
                    <a:pt x="345" y="71"/>
                  </a:cubicBezTo>
                  <a:cubicBezTo>
                    <a:pt x="345" y="74"/>
                    <a:pt x="345" y="74"/>
                    <a:pt x="345" y="74"/>
                  </a:cubicBezTo>
                  <a:cubicBezTo>
                    <a:pt x="344" y="76"/>
                    <a:pt x="344" y="76"/>
                    <a:pt x="344" y="76"/>
                  </a:cubicBezTo>
                  <a:cubicBezTo>
                    <a:pt x="344" y="79"/>
                    <a:pt x="344" y="79"/>
                    <a:pt x="344" y="79"/>
                  </a:cubicBezTo>
                  <a:cubicBezTo>
                    <a:pt x="343" y="81"/>
                    <a:pt x="343" y="81"/>
                    <a:pt x="343" y="81"/>
                  </a:cubicBezTo>
                  <a:cubicBezTo>
                    <a:pt x="341" y="90"/>
                    <a:pt x="341" y="90"/>
                    <a:pt x="341" y="90"/>
                  </a:cubicBezTo>
                  <a:cubicBezTo>
                    <a:pt x="340" y="93"/>
                    <a:pt x="340" y="93"/>
                    <a:pt x="340" y="93"/>
                  </a:cubicBezTo>
                  <a:cubicBezTo>
                    <a:pt x="337" y="108"/>
                    <a:pt x="337" y="108"/>
                    <a:pt x="337" y="108"/>
                  </a:cubicBezTo>
                  <a:cubicBezTo>
                    <a:pt x="337" y="111"/>
                    <a:pt x="337" y="111"/>
                    <a:pt x="337" y="111"/>
                  </a:cubicBezTo>
                  <a:cubicBezTo>
                    <a:pt x="335" y="118"/>
                    <a:pt x="335" y="118"/>
                    <a:pt x="335" y="118"/>
                  </a:cubicBezTo>
                  <a:cubicBezTo>
                    <a:pt x="334" y="121"/>
                    <a:pt x="334" y="121"/>
                    <a:pt x="334" y="121"/>
                  </a:cubicBezTo>
                  <a:cubicBezTo>
                    <a:pt x="333" y="128"/>
                    <a:pt x="333" y="128"/>
                    <a:pt x="333" y="128"/>
                  </a:cubicBezTo>
                  <a:cubicBezTo>
                    <a:pt x="332" y="131"/>
                    <a:pt x="332" y="131"/>
                    <a:pt x="332" y="131"/>
                  </a:cubicBezTo>
                  <a:cubicBezTo>
                    <a:pt x="326" y="156"/>
                    <a:pt x="326" y="156"/>
                    <a:pt x="326" y="156"/>
                  </a:cubicBezTo>
                  <a:cubicBezTo>
                    <a:pt x="326" y="158"/>
                    <a:pt x="326" y="158"/>
                    <a:pt x="326" y="158"/>
                  </a:cubicBezTo>
                  <a:cubicBezTo>
                    <a:pt x="324" y="169"/>
                    <a:pt x="324" y="169"/>
                    <a:pt x="324" y="169"/>
                  </a:cubicBezTo>
                  <a:cubicBezTo>
                    <a:pt x="323" y="171"/>
                    <a:pt x="323" y="171"/>
                    <a:pt x="323" y="171"/>
                  </a:cubicBezTo>
                  <a:cubicBezTo>
                    <a:pt x="323" y="172"/>
                    <a:pt x="323" y="172"/>
                    <a:pt x="323" y="172"/>
                  </a:cubicBezTo>
                  <a:cubicBezTo>
                    <a:pt x="323" y="174"/>
                    <a:pt x="323" y="174"/>
                    <a:pt x="323" y="174"/>
                  </a:cubicBezTo>
                  <a:cubicBezTo>
                    <a:pt x="318" y="195"/>
                    <a:pt x="318" y="195"/>
                    <a:pt x="318" y="195"/>
                  </a:cubicBezTo>
                  <a:cubicBezTo>
                    <a:pt x="317" y="197"/>
                    <a:pt x="317" y="197"/>
                    <a:pt x="317" y="197"/>
                  </a:cubicBezTo>
                  <a:cubicBezTo>
                    <a:pt x="313" y="217"/>
                    <a:pt x="313" y="217"/>
                    <a:pt x="313" y="217"/>
                  </a:cubicBezTo>
                  <a:cubicBezTo>
                    <a:pt x="313" y="219"/>
                    <a:pt x="313" y="219"/>
                    <a:pt x="313" y="219"/>
                  </a:cubicBezTo>
                  <a:cubicBezTo>
                    <a:pt x="308" y="241"/>
                    <a:pt x="308" y="241"/>
                    <a:pt x="308" y="241"/>
                  </a:cubicBezTo>
                  <a:cubicBezTo>
                    <a:pt x="307" y="243"/>
                    <a:pt x="307" y="243"/>
                    <a:pt x="307" y="243"/>
                  </a:cubicBezTo>
                  <a:cubicBezTo>
                    <a:pt x="298" y="287"/>
                    <a:pt x="298" y="287"/>
                    <a:pt x="298" y="287"/>
                  </a:cubicBezTo>
                  <a:cubicBezTo>
                    <a:pt x="297" y="289"/>
                    <a:pt x="297" y="289"/>
                    <a:pt x="297" y="289"/>
                  </a:cubicBezTo>
                  <a:cubicBezTo>
                    <a:pt x="291" y="316"/>
                    <a:pt x="291" y="316"/>
                    <a:pt x="291" y="316"/>
                  </a:cubicBezTo>
                  <a:cubicBezTo>
                    <a:pt x="292" y="316"/>
                    <a:pt x="292" y="316"/>
                    <a:pt x="293" y="316"/>
                  </a:cubicBezTo>
                  <a:cubicBezTo>
                    <a:pt x="299" y="288"/>
                    <a:pt x="299" y="288"/>
                    <a:pt x="299" y="288"/>
                  </a:cubicBezTo>
                  <a:cubicBezTo>
                    <a:pt x="300" y="285"/>
                    <a:pt x="300" y="285"/>
                    <a:pt x="300" y="285"/>
                  </a:cubicBezTo>
                  <a:cubicBezTo>
                    <a:pt x="309" y="243"/>
                    <a:pt x="309" y="243"/>
                    <a:pt x="309" y="243"/>
                  </a:cubicBezTo>
                  <a:cubicBezTo>
                    <a:pt x="310" y="241"/>
                    <a:pt x="310" y="241"/>
                    <a:pt x="310" y="241"/>
                  </a:cubicBezTo>
                  <a:cubicBezTo>
                    <a:pt x="314" y="220"/>
                    <a:pt x="314" y="220"/>
                    <a:pt x="314" y="220"/>
                  </a:cubicBezTo>
                  <a:cubicBezTo>
                    <a:pt x="315" y="218"/>
                    <a:pt x="315" y="218"/>
                    <a:pt x="315" y="218"/>
                  </a:cubicBezTo>
                  <a:cubicBezTo>
                    <a:pt x="319" y="197"/>
                    <a:pt x="319" y="197"/>
                    <a:pt x="319" y="197"/>
                  </a:cubicBezTo>
                  <a:cubicBezTo>
                    <a:pt x="320" y="195"/>
                    <a:pt x="320" y="195"/>
                    <a:pt x="320" y="195"/>
                  </a:cubicBezTo>
                  <a:cubicBezTo>
                    <a:pt x="324" y="174"/>
                    <a:pt x="324" y="174"/>
                    <a:pt x="324" y="174"/>
                  </a:cubicBezTo>
                  <a:cubicBezTo>
                    <a:pt x="325" y="173"/>
                    <a:pt x="325" y="173"/>
                    <a:pt x="325" y="173"/>
                  </a:cubicBezTo>
                  <a:cubicBezTo>
                    <a:pt x="325" y="171"/>
                    <a:pt x="325" y="171"/>
                    <a:pt x="325" y="171"/>
                  </a:cubicBezTo>
                  <a:cubicBezTo>
                    <a:pt x="325" y="169"/>
                    <a:pt x="325" y="169"/>
                    <a:pt x="325" y="169"/>
                  </a:cubicBezTo>
                  <a:cubicBezTo>
                    <a:pt x="328" y="158"/>
                    <a:pt x="328" y="158"/>
                    <a:pt x="328" y="158"/>
                  </a:cubicBezTo>
                  <a:cubicBezTo>
                    <a:pt x="328" y="156"/>
                    <a:pt x="328" y="156"/>
                    <a:pt x="328" y="156"/>
                  </a:cubicBezTo>
                  <a:cubicBezTo>
                    <a:pt x="334" y="129"/>
                    <a:pt x="334" y="129"/>
                    <a:pt x="334" y="129"/>
                  </a:cubicBezTo>
                  <a:cubicBezTo>
                    <a:pt x="335" y="126"/>
                    <a:pt x="335" y="126"/>
                    <a:pt x="335" y="126"/>
                  </a:cubicBezTo>
                  <a:cubicBezTo>
                    <a:pt x="336" y="123"/>
                    <a:pt x="336" y="123"/>
                    <a:pt x="336" y="123"/>
                  </a:cubicBezTo>
                  <a:cubicBezTo>
                    <a:pt x="336" y="121"/>
                    <a:pt x="336" y="121"/>
                    <a:pt x="336" y="121"/>
                  </a:cubicBezTo>
                  <a:cubicBezTo>
                    <a:pt x="339" y="109"/>
                    <a:pt x="339" y="109"/>
                    <a:pt x="339" y="109"/>
                  </a:cubicBezTo>
                  <a:cubicBezTo>
                    <a:pt x="339" y="107"/>
                    <a:pt x="339" y="107"/>
                    <a:pt x="339" y="107"/>
                  </a:cubicBezTo>
                  <a:cubicBezTo>
                    <a:pt x="343" y="91"/>
                    <a:pt x="343" y="91"/>
                    <a:pt x="343" y="91"/>
                  </a:cubicBezTo>
                  <a:cubicBezTo>
                    <a:pt x="343" y="89"/>
                    <a:pt x="343" y="89"/>
                    <a:pt x="343" y="89"/>
                  </a:cubicBezTo>
                  <a:cubicBezTo>
                    <a:pt x="344" y="84"/>
                    <a:pt x="344" y="84"/>
                    <a:pt x="344" y="84"/>
                  </a:cubicBezTo>
                  <a:cubicBezTo>
                    <a:pt x="345" y="81"/>
                    <a:pt x="345" y="81"/>
                    <a:pt x="345" y="81"/>
                  </a:cubicBezTo>
                  <a:cubicBezTo>
                    <a:pt x="346" y="76"/>
                    <a:pt x="346" y="76"/>
                    <a:pt x="346" y="76"/>
                  </a:cubicBezTo>
                  <a:cubicBezTo>
                    <a:pt x="347" y="74"/>
                    <a:pt x="347" y="74"/>
                    <a:pt x="347" y="74"/>
                  </a:cubicBezTo>
                  <a:cubicBezTo>
                    <a:pt x="347" y="73"/>
                    <a:pt x="347" y="73"/>
                    <a:pt x="347" y="73"/>
                  </a:cubicBezTo>
                  <a:cubicBezTo>
                    <a:pt x="347" y="71"/>
                    <a:pt x="347" y="71"/>
                    <a:pt x="347" y="71"/>
                  </a:cubicBezTo>
                  <a:cubicBezTo>
                    <a:pt x="359" y="19"/>
                    <a:pt x="359" y="19"/>
                    <a:pt x="359" y="19"/>
                  </a:cubicBezTo>
                  <a:cubicBezTo>
                    <a:pt x="359" y="17"/>
                    <a:pt x="359" y="17"/>
                    <a:pt x="359" y="17"/>
                  </a:cubicBezTo>
                  <a:cubicBezTo>
                    <a:pt x="362" y="5"/>
                    <a:pt x="362" y="5"/>
                    <a:pt x="362" y="5"/>
                  </a:cubicBezTo>
                  <a:cubicBezTo>
                    <a:pt x="363" y="0"/>
                    <a:pt x="363" y="0"/>
                    <a:pt x="363"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57" name="Freeform 37"/>
            <p:cNvSpPr>
              <a:spLocks noEditPoints="1"/>
            </p:cNvSpPr>
            <p:nvPr/>
          </p:nvSpPr>
          <p:spPr bwMode="auto">
            <a:xfrm>
              <a:off x="10919608" y="3264194"/>
              <a:ext cx="386440" cy="533469"/>
            </a:xfrm>
            <a:custGeom>
              <a:avLst/>
              <a:gdLst>
                <a:gd name="T0" fmla="*/ 12 w 216"/>
                <a:gd name="T1" fmla="*/ 285 h 328"/>
                <a:gd name="T2" fmla="*/ 7 w 216"/>
                <a:gd name="T3" fmla="*/ 290 h 328"/>
                <a:gd name="T4" fmla="*/ 17 w 216"/>
                <a:gd name="T5" fmla="*/ 320 h 328"/>
                <a:gd name="T6" fmla="*/ 19 w 216"/>
                <a:gd name="T7" fmla="*/ 328 h 328"/>
                <a:gd name="T8" fmla="*/ 26 w 216"/>
                <a:gd name="T9" fmla="*/ 320 h 328"/>
                <a:gd name="T10" fmla="*/ 41 w 216"/>
                <a:gd name="T11" fmla="*/ 299 h 328"/>
                <a:gd name="T12" fmla="*/ 38 w 216"/>
                <a:gd name="T13" fmla="*/ 292 h 328"/>
                <a:gd name="T14" fmla="*/ 22 w 216"/>
                <a:gd name="T15" fmla="*/ 318 h 328"/>
                <a:gd name="T16" fmla="*/ 12 w 216"/>
                <a:gd name="T17" fmla="*/ 285 h 328"/>
                <a:gd name="T18" fmla="*/ 22 w 216"/>
                <a:gd name="T19" fmla="*/ 237 h 328"/>
                <a:gd name="T20" fmla="*/ 3 w 216"/>
                <a:gd name="T21" fmla="*/ 261 h 328"/>
                <a:gd name="T22" fmla="*/ 0 w 216"/>
                <a:gd name="T23" fmla="*/ 263 h 328"/>
                <a:gd name="T24" fmla="*/ 0 w 216"/>
                <a:gd name="T25" fmla="*/ 266 h 328"/>
                <a:gd name="T26" fmla="*/ 7 w 216"/>
                <a:gd name="T27" fmla="*/ 285 h 328"/>
                <a:gd name="T28" fmla="*/ 10 w 216"/>
                <a:gd name="T29" fmla="*/ 280 h 328"/>
                <a:gd name="T30" fmla="*/ 5 w 216"/>
                <a:gd name="T31" fmla="*/ 263 h 328"/>
                <a:gd name="T32" fmla="*/ 24 w 216"/>
                <a:gd name="T33" fmla="*/ 242 h 328"/>
                <a:gd name="T34" fmla="*/ 22 w 216"/>
                <a:gd name="T35" fmla="*/ 237 h 328"/>
                <a:gd name="T36" fmla="*/ 76 w 216"/>
                <a:gd name="T37" fmla="*/ 233 h 328"/>
                <a:gd name="T38" fmla="*/ 41 w 216"/>
                <a:gd name="T39" fmla="*/ 287 h 328"/>
                <a:gd name="T40" fmla="*/ 43 w 216"/>
                <a:gd name="T41" fmla="*/ 294 h 328"/>
                <a:gd name="T42" fmla="*/ 78 w 216"/>
                <a:gd name="T43" fmla="*/ 237 h 328"/>
                <a:gd name="T44" fmla="*/ 76 w 216"/>
                <a:gd name="T45" fmla="*/ 233 h 328"/>
                <a:gd name="T46" fmla="*/ 107 w 216"/>
                <a:gd name="T47" fmla="*/ 195 h 328"/>
                <a:gd name="T48" fmla="*/ 93 w 216"/>
                <a:gd name="T49" fmla="*/ 206 h 328"/>
                <a:gd name="T50" fmla="*/ 81 w 216"/>
                <a:gd name="T51" fmla="*/ 228 h 328"/>
                <a:gd name="T52" fmla="*/ 81 w 216"/>
                <a:gd name="T53" fmla="*/ 233 h 328"/>
                <a:gd name="T54" fmla="*/ 107 w 216"/>
                <a:gd name="T55" fmla="*/ 195 h 328"/>
                <a:gd name="T56" fmla="*/ 64 w 216"/>
                <a:gd name="T57" fmla="*/ 185 h 328"/>
                <a:gd name="T58" fmla="*/ 26 w 216"/>
                <a:gd name="T59" fmla="*/ 233 h 328"/>
                <a:gd name="T60" fmla="*/ 26 w 216"/>
                <a:gd name="T61" fmla="*/ 237 h 328"/>
                <a:gd name="T62" fmla="*/ 64 w 216"/>
                <a:gd name="T63" fmla="*/ 190 h 328"/>
                <a:gd name="T64" fmla="*/ 64 w 216"/>
                <a:gd name="T65" fmla="*/ 185 h 328"/>
                <a:gd name="T66" fmla="*/ 159 w 216"/>
                <a:gd name="T67" fmla="*/ 76 h 328"/>
                <a:gd name="T68" fmla="*/ 138 w 216"/>
                <a:gd name="T69" fmla="*/ 97 h 328"/>
                <a:gd name="T70" fmla="*/ 67 w 216"/>
                <a:gd name="T71" fmla="*/ 183 h 328"/>
                <a:gd name="T72" fmla="*/ 69 w 216"/>
                <a:gd name="T73" fmla="*/ 187 h 328"/>
                <a:gd name="T74" fmla="*/ 159 w 216"/>
                <a:gd name="T75" fmla="*/ 76 h 328"/>
                <a:gd name="T76" fmla="*/ 213 w 216"/>
                <a:gd name="T77" fmla="*/ 28 h 328"/>
                <a:gd name="T78" fmla="*/ 201 w 216"/>
                <a:gd name="T79" fmla="*/ 38 h 328"/>
                <a:gd name="T80" fmla="*/ 102 w 216"/>
                <a:gd name="T81" fmla="*/ 192 h 328"/>
                <a:gd name="T82" fmla="*/ 116 w 216"/>
                <a:gd name="T83" fmla="*/ 178 h 328"/>
                <a:gd name="T84" fmla="*/ 213 w 216"/>
                <a:gd name="T85" fmla="*/ 28 h 328"/>
                <a:gd name="T86" fmla="*/ 216 w 216"/>
                <a:gd name="T87" fmla="*/ 0 h 328"/>
                <a:gd name="T88" fmla="*/ 209 w 216"/>
                <a:gd name="T89" fmla="*/ 9 h 328"/>
                <a:gd name="T90" fmla="*/ 157 w 216"/>
                <a:gd name="T91" fmla="*/ 74 h 328"/>
                <a:gd name="T92" fmla="*/ 178 w 216"/>
                <a:gd name="T93" fmla="*/ 52 h 328"/>
                <a:gd name="T94" fmla="*/ 211 w 216"/>
                <a:gd name="T95" fmla="*/ 12 h 328"/>
                <a:gd name="T96" fmla="*/ 211 w 216"/>
                <a:gd name="T97" fmla="*/ 21 h 328"/>
                <a:gd name="T98" fmla="*/ 209 w 216"/>
                <a:gd name="T99" fmla="*/ 26 h 328"/>
                <a:gd name="T100" fmla="*/ 216 w 216"/>
                <a:gd name="T101" fmla="*/ 19 h 328"/>
                <a:gd name="T102" fmla="*/ 216 w 216"/>
                <a:gd name="T103" fmla="*/ 12 h 328"/>
                <a:gd name="T104" fmla="*/ 216 w 216"/>
                <a:gd name="T105" fmla="*/ 0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16" h="328">
                  <a:moveTo>
                    <a:pt x="12" y="285"/>
                  </a:moveTo>
                  <a:lnTo>
                    <a:pt x="7" y="290"/>
                  </a:lnTo>
                  <a:lnTo>
                    <a:pt x="17" y="320"/>
                  </a:lnTo>
                  <a:lnTo>
                    <a:pt x="19" y="328"/>
                  </a:lnTo>
                  <a:lnTo>
                    <a:pt x="26" y="320"/>
                  </a:lnTo>
                  <a:lnTo>
                    <a:pt x="41" y="299"/>
                  </a:lnTo>
                  <a:lnTo>
                    <a:pt x="38" y="292"/>
                  </a:lnTo>
                  <a:lnTo>
                    <a:pt x="22" y="318"/>
                  </a:lnTo>
                  <a:lnTo>
                    <a:pt x="12" y="285"/>
                  </a:lnTo>
                  <a:close/>
                  <a:moveTo>
                    <a:pt x="22" y="237"/>
                  </a:moveTo>
                  <a:lnTo>
                    <a:pt x="3" y="261"/>
                  </a:lnTo>
                  <a:lnTo>
                    <a:pt x="0" y="263"/>
                  </a:lnTo>
                  <a:lnTo>
                    <a:pt x="0" y="266"/>
                  </a:lnTo>
                  <a:lnTo>
                    <a:pt x="7" y="285"/>
                  </a:lnTo>
                  <a:lnTo>
                    <a:pt x="10" y="280"/>
                  </a:lnTo>
                  <a:lnTo>
                    <a:pt x="5" y="263"/>
                  </a:lnTo>
                  <a:lnTo>
                    <a:pt x="24" y="242"/>
                  </a:lnTo>
                  <a:lnTo>
                    <a:pt x="22" y="237"/>
                  </a:lnTo>
                  <a:close/>
                  <a:moveTo>
                    <a:pt x="76" y="233"/>
                  </a:moveTo>
                  <a:lnTo>
                    <a:pt x="41" y="287"/>
                  </a:lnTo>
                  <a:lnTo>
                    <a:pt x="43" y="294"/>
                  </a:lnTo>
                  <a:lnTo>
                    <a:pt x="78" y="237"/>
                  </a:lnTo>
                  <a:lnTo>
                    <a:pt x="76" y="233"/>
                  </a:lnTo>
                  <a:close/>
                  <a:moveTo>
                    <a:pt x="107" y="195"/>
                  </a:moveTo>
                  <a:lnTo>
                    <a:pt x="93" y="206"/>
                  </a:lnTo>
                  <a:lnTo>
                    <a:pt x="81" y="228"/>
                  </a:lnTo>
                  <a:lnTo>
                    <a:pt x="81" y="233"/>
                  </a:lnTo>
                  <a:lnTo>
                    <a:pt x="107" y="195"/>
                  </a:lnTo>
                  <a:close/>
                  <a:moveTo>
                    <a:pt x="64" y="185"/>
                  </a:moveTo>
                  <a:lnTo>
                    <a:pt x="26" y="233"/>
                  </a:lnTo>
                  <a:lnTo>
                    <a:pt x="26" y="237"/>
                  </a:lnTo>
                  <a:lnTo>
                    <a:pt x="64" y="190"/>
                  </a:lnTo>
                  <a:lnTo>
                    <a:pt x="64" y="185"/>
                  </a:lnTo>
                  <a:close/>
                  <a:moveTo>
                    <a:pt x="159" y="76"/>
                  </a:moveTo>
                  <a:lnTo>
                    <a:pt x="138" y="97"/>
                  </a:lnTo>
                  <a:lnTo>
                    <a:pt x="67" y="183"/>
                  </a:lnTo>
                  <a:lnTo>
                    <a:pt x="69" y="187"/>
                  </a:lnTo>
                  <a:lnTo>
                    <a:pt x="159" y="76"/>
                  </a:lnTo>
                  <a:close/>
                  <a:moveTo>
                    <a:pt x="213" y="28"/>
                  </a:moveTo>
                  <a:lnTo>
                    <a:pt x="201" y="38"/>
                  </a:lnTo>
                  <a:lnTo>
                    <a:pt x="102" y="192"/>
                  </a:lnTo>
                  <a:lnTo>
                    <a:pt x="116" y="178"/>
                  </a:lnTo>
                  <a:lnTo>
                    <a:pt x="213" y="28"/>
                  </a:lnTo>
                  <a:close/>
                  <a:moveTo>
                    <a:pt x="216" y="0"/>
                  </a:moveTo>
                  <a:lnTo>
                    <a:pt x="209" y="9"/>
                  </a:lnTo>
                  <a:lnTo>
                    <a:pt x="157" y="74"/>
                  </a:lnTo>
                  <a:lnTo>
                    <a:pt x="178" y="52"/>
                  </a:lnTo>
                  <a:lnTo>
                    <a:pt x="211" y="12"/>
                  </a:lnTo>
                  <a:lnTo>
                    <a:pt x="211" y="21"/>
                  </a:lnTo>
                  <a:lnTo>
                    <a:pt x="209" y="26"/>
                  </a:lnTo>
                  <a:lnTo>
                    <a:pt x="216" y="19"/>
                  </a:lnTo>
                  <a:lnTo>
                    <a:pt x="216" y="12"/>
                  </a:lnTo>
                  <a:lnTo>
                    <a:pt x="216"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58" name="Freeform 38"/>
            <p:cNvSpPr>
              <a:spLocks noEditPoints="1"/>
            </p:cNvSpPr>
            <p:nvPr/>
          </p:nvSpPr>
          <p:spPr bwMode="auto">
            <a:xfrm>
              <a:off x="10919608" y="3264194"/>
              <a:ext cx="386440" cy="533469"/>
            </a:xfrm>
            <a:custGeom>
              <a:avLst/>
              <a:gdLst>
                <a:gd name="T0" fmla="*/ 12 w 216"/>
                <a:gd name="T1" fmla="*/ 285 h 328"/>
                <a:gd name="T2" fmla="*/ 7 w 216"/>
                <a:gd name="T3" fmla="*/ 290 h 328"/>
                <a:gd name="T4" fmla="*/ 17 w 216"/>
                <a:gd name="T5" fmla="*/ 320 h 328"/>
                <a:gd name="T6" fmla="*/ 19 w 216"/>
                <a:gd name="T7" fmla="*/ 328 h 328"/>
                <a:gd name="T8" fmla="*/ 26 w 216"/>
                <a:gd name="T9" fmla="*/ 320 h 328"/>
                <a:gd name="T10" fmla="*/ 41 w 216"/>
                <a:gd name="T11" fmla="*/ 299 h 328"/>
                <a:gd name="T12" fmla="*/ 38 w 216"/>
                <a:gd name="T13" fmla="*/ 292 h 328"/>
                <a:gd name="T14" fmla="*/ 22 w 216"/>
                <a:gd name="T15" fmla="*/ 318 h 328"/>
                <a:gd name="T16" fmla="*/ 12 w 216"/>
                <a:gd name="T17" fmla="*/ 285 h 328"/>
                <a:gd name="T18" fmla="*/ 22 w 216"/>
                <a:gd name="T19" fmla="*/ 237 h 328"/>
                <a:gd name="T20" fmla="*/ 3 w 216"/>
                <a:gd name="T21" fmla="*/ 261 h 328"/>
                <a:gd name="T22" fmla="*/ 0 w 216"/>
                <a:gd name="T23" fmla="*/ 263 h 328"/>
                <a:gd name="T24" fmla="*/ 0 w 216"/>
                <a:gd name="T25" fmla="*/ 266 h 328"/>
                <a:gd name="T26" fmla="*/ 7 w 216"/>
                <a:gd name="T27" fmla="*/ 285 h 328"/>
                <a:gd name="T28" fmla="*/ 10 w 216"/>
                <a:gd name="T29" fmla="*/ 280 h 328"/>
                <a:gd name="T30" fmla="*/ 5 w 216"/>
                <a:gd name="T31" fmla="*/ 263 h 328"/>
                <a:gd name="T32" fmla="*/ 24 w 216"/>
                <a:gd name="T33" fmla="*/ 242 h 328"/>
                <a:gd name="T34" fmla="*/ 22 w 216"/>
                <a:gd name="T35" fmla="*/ 237 h 328"/>
                <a:gd name="T36" fmla="*/ 76 w 216"/>
                <a:gd name="T37" fmla="*/ 233 h 328"/>
                <a:gd name="T38" fmla="*/ 41 w 216"/>
                <a:gd name="T39" fmla="*/ 287 h 328"/>
                <a:gd name="T40" fmla="*/ 43 w 216"/>
                <a:gd name="T41" fmla="*/ 294 h 328"/>
                <a:gd name="T42" fmla="*/ 78 w 216"/>
                <a:gd name="T43" fmla="*/ 237 h 328"/>
                <a:gd name="T44" fmla="*/ 76 w 216"/>
                <a:gd name="T45" fmla="*/ 233 h 328"/>
                <a:gd name="T46" fmla="*/ 107 w 216"/>
                <a:gd name="T47" fmla="*/ 195 h 328"/>
                <a:gd name="T48" fmla="*/ 93 w 216"/>
                <a:gd name="T49" fmla="*/ 206 h 328"/>
                <a:gd name="T50" fmla="*/ 81 w 216"/>
                <a:gd name="T51" fmla="*/ 228 h 328"/>
                <a:gd name="T52" fmla="*/ 81 w 216"/>
                <a:gd name="T53" fmla="*/ 233 h 328"/>
                <a:gd name="T54" fmla="*/ 107 w 216"/>
                <a:gd name="T55" fmla="*/ 195 h 328"/>
                <a:gd name="T56" fmla="*/ 64 w 216"/>
                <a:gd name="T57" fmla="*/ 185 h 328"/>
                <a:gd name="T58" fmla="*/ 26 w 216"/>
                <a:gd name="T59" fmla="*/ 233 h 328"/>
                <a:gd name="T60" fmla="*/ 26 w 216"/>
                <a:gd name="T61" fmla="*/ 237 h 328"/>
                <a:gd name="T62" fmla="*/ 64 w 216"/>
                <a:gd name="T63" fmla="*/ 190 h 328"/>
                <a:gd name="T64" fmla="*/ 64 w 216"/>
                <a:gd name="T65" fmla="*/ 185 h 328"/>
                <a:gd name="T66" fmla="*/ 159 w 216"/>
                <a:gd name="T67" fmla="*/ 76 h 328"/>
                <a:gd name="T68" fmla="*/ 138 w 216"/>
                <a:gd name="T69" fmla="*/ 97 h 328"/>
                <a:gd name="T70" fmla="*/ 67 w 216"/>
                <a:gd name="T71" fmla="*/ 183 h 328"/>
                <a:gd name="T72" fmla="*/ 69 w 216"/>
                <a:gd name="T73" fmla="*/ 187 h 328"/>
                <a:gd name="T74" fmla="*/ 159 w 216"/>
                <a:gd name="T75" fmla="*/ 76 h 328"/>
                <a:gd name="T76" fmla="*/ 213 w 216"/>
                <a:gd name="T77" fmla="*/ 28 h 328"/>
                <a:gd name="T78" fmla="*/ 201 w 216"/>
                <a:gd name="T79" fmla="*/ 38 h 328"/>
                <a:gd name="T80" fmla="*/ 102 w 216"/>
                <a:gd name="T81" fmla="*/ 192 h 328"/>
                <a:gd name="T82" fmla="*/ 116 w 216"/>
                <a:gd name="T83" fmla="*/ 178 h 328"/>
                <a:gd name="T84" fmla="*/ 213 w 216"/>
                <a:gd name="T85" fmla="*/ 28 h 328"/>
                <a:gd name="T86" fmla="*/ 216 w 216"/>
                <a:gd name="T87" fmla="*/ 0 h 328"/>
                <a:gd name="T88" fmla="*/ 209 w 216"/>
                <a:gd name="T89" fmla="*/ 9 h 328"/>
                <a:gd name="T90" fmla="*/ 157 w 216"/>
                <a:gd name="T91" fmla="*/ 74 h 328"/>
                <a:gd name="T92" fmla="*/ 178 w 216"/>
                <a:gd name="T93" fmla="*/ 52 h 328"/>
                <a:gd name="T94" fmla="*/ 211 w 216"/>
                <a:gd name="T95" fmla="*/ 12 h 328"/>
                <a:gd name="T96" fmla="*/ 211 w 216"/>
                <a:gd name="T97" fmla="*/ 21 h 328"/>
                <a:gd name="T98" fmla="*/ 209 w 216"/>
                <a:gd name="T99" fmla="*/ 26 h 328"/>
                <a:gd name="T100" fmla="*/ 216 w 216"/>
                <a:gd name="T101" fmla="*/ 19 h 328"/>
                <a:gd name="T102" fmla="*/ 216 w 216"/>
                <a:gd name="T103" fmla="*/ 12 h 328"/>
                <a:gd name="T104" fmla="*/ 216 w 216"/>
                <a:gd name="T105" fmla="*/ 0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16" h="328">
                  <a:moveTo>
                    <a:pt x="12" y="285"/>
                  </a:moveTo>
                  <a:lnTo>
                    <a:pt x="7" y="290"/>
                  </a:lnTo>
                  <a:lnTo>
                    <a:pt x="17" y="320"/>
                  </a:lnTo>
                  <a:lnTo>
                    <a:pt x="19" y="328"/>
                  </a:lnTo>
                  <a:lnTo>
                    <a:pt x="26" y="320"/>
                  </a:lnTo>
                  <a:lnTo>
                    <a:pt x="41" y="299"/>
                  </a:lnTo>
                  <a:lnTo>
                    <a:pt x="38" y="292"/>
                  </a:lnTo>
                  <a:lnTo>
                    <a:pt x="22" y="318"/>
                  </a:lnTo>
                  <a:lnTo>
                    <a:pt x="12" y="285"/>
                  </a:lnTo>
                  <a:moveTo>
                    <a:pt x="22" y="237"/>
                  </a:moveTo>
                  <a:lnTo>
                    <a:pt x="3" y="261"/>
                  </a:lnTo>
                  <a:lnTo>
                    <a:pt x="0" y="263"/>
                  </a:lnTo>
                  <a:lnTo>
                    <a:pt x="0" y="266"/>
                  </a:lnTo>
                  <a:lnTo>
                    <a:pt x="7" y="285"/>
                  </a:lnTo>
                  <a:lnTo>
                    <a:pt x="10" y="280"/>
                  </a:lnTo>
                  <a:lnTo>
                    <a:pt x="5" y="263"/>
                  </a:lnTo>
                  <a:lnTo>
                    <a:pt x="24" y="242"/>
                  </a:lnTo>
                  <a:lnTo>
                    <a:pt x="22" y="237"/>
                  </a:lnTo>
                  <a:moveTo>
                    <a:pt x="76" y="233"/>
                  </a:moveTo>
                  <a:lnTo>
                    <a:pt x="41" y="287"/>
                  </a:lnTo>
                  <a:lnTo>
                    <a:pt x="43" y="294"/>
                  </a:lnTo>
                  <a:lnTo>
                    <a:pt x="78" y="237"/>
                  </a:lnTo>
                  <a:lnTo>
                    <a:pt x="76" y="233"/>
                  </a:lnTo>
                  <a:moveTo>
                    <a:pt x="107" y="195"/>
                  </a:moveTo>
                  <a:lnTo>
                    <a:pt x="93" y="206"/>
                  </a:lnTo>
                  <a:lnTo>
                    <a:pt x="81" y="228"/>
                  </a:lnTo>
                  <a:lnTo>
                    <a:pt x="81" y="233"/>
                  </a:lnTo>
                  <a:lnTo>
                    <a:pt x="107" y="195"/>
                  </a:lnTo>
                  <a:moveTo>
                    <a:pt x="64" y="185"/>
                  </a:moveTo>
                  <a:lnTo>
                    <a:pt x="26" y="233"/>
                  </a:lnTo>
                  <a:lnTo>
                    <a:pt x="26" y="237"/>
                  </a:lnTo>
                  <a:lnTo>
                    <a:pt x="64" y="190"/>
                  </a:lnTo>
                  <a:lnTo>
                    <a:pt x="64" y="185"/>
                  </a:lnTo>
                  <a:moveTo>
                    <a:pt x="159" y="76"/>
                  </a:moveTo>
                  <a:lnTo>
                    <a:pt x="138" y="97"/>
                  </a:lnTo>
                  <a:lnTo>
                    <a:pt x="67" y="183"/>
                  </a:lnTo>
                  <a:lnTo>
                    <a:pt x="69" y="187"/>
                  </a:lnTo>
                  <a:lnTo>
                    <a:pt x="159" y="76"/>
                  </a:lnTo>
                  <a:moveTo>
                    <a:pt x="213" y="28"/>
                  </a:moveTo>
                  <a:lnTo>
                    <a:pt x="201" y="38"/>
                  </a:lnTo>
                  <a:lnTo>
                    <a:pt x="102" y="192"/>
                  </a:lnTo>
                  <a:lnTo>
                    <a:pt x="116" y="178"/>
                  </a:lnTo>
                  <a:lnTo>
                    <a:pt x="213" y="28"/>
                  </a:lnTo>
                  <a:moveTo>
                    <a:pt x="216" y="0"/>
                  </a:moveTo>
                  <a:lnTo>
                    <a:pt x="209" y="9"/>
                  </a:lnTo>
                  <a:lnTo>
                    <a:pt x="157" y="74"/>
                  </a:lnTo>
                  <a:lnTo>
                    <a:pt x="178" y="52"/>
                  </a:lnTo>
                  <a:lnTo>
                    <a:pt x="211" y="12"/>
                  </a:lnTo>
                  <a:lnTo>
                    <a:pt x="211" y="21"/>
                  </a:lnTo>
                  <a:lnTo>
                    <a:pt x="209" y="26"/>
                  </a:lnTo>
                  <a:lnTo>
                    <a:pt x="216" y="19"/>
                  </a:lnTo>
                  <a:lnTo>
                    <a:pt x="216" y="12"/>
                  </a:lnTo>
                  <a:lnTo>
                    <a:pt x="216"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59" name="Freeform 39"/>
            <p:cNvSpPr>
              <a:spLocks noEditPoints="1"/>
            </p:cNvSpPr>
            <p:nvPr/>
          </p:nvSpPr>
          <p:spPr bwMode="auto">
            <a:xfrm>
              <a:off x="11080625" y="3283711"/>
              <a:ext cx="386440" cy="548107"/>
            </a:xfrm>
            <a:custGeom>
              <a:avLst/>
              <a:gdLst>
                <a:gd name="T0" fmla="*/ 14 w 216"/>
                <a:gd name="T1" fmla="*/ 316 h 337"/>
                <a:gd name="T2" fmla="*/ 0 w 216"/>
                <a:gd name="T3" fmla="*/ 337 h 337"/>
                <a:gd name="T4" fmla="*/ 17 w 216"/>
                <a:gd name="T5" fmla="*/ 323 h 337"/>
                <a:gd name="T6" fmla="*/ 14 w 216"/>
                <a:gd name="T7" fmla="*/ 316 h 337"/>
                <a:gd name="T8" fmla="*/ 164 w 216"/>
                <a:gd name="T9" fmla="*/ 83 h 337"/>
                <a:gd name="T10" fmla="*/ 17 w 216"/>
                <a:gd name="T11" fmla="*/ 308 h 337"/>
                <a:gd name="T12" fmla="*/ 17 w 216"/>
                <a:gd name="T13" fmla="*/ 311 h 337"/>
                <a:gd name="T14" fmla="*/ 19 w 216"/>
                <a:gd name="T15" fmla="*/ 320 h 337"/>
                <a:gd name="T16" fmla="*/ 24 w 216"/>
                <a:gd name="T17" fmla="*/ 316 h 337"/>
                <a:gd name="T18" fmla="*/ 164 w 216"/>
                <a:gd name="T19" fmla="*/ 190 h 337"/>
                <a:gd name="T20" fmla="*/ 164 w 216"/>
                <a:gd name="T21" fmla="*/ 183 h 337"/>
                <a:gd name="T22" fmla="*/ 22 w 216"/>
                <a:gd name="T23" fmla="*/ 311 h 337"/>
                <a:gd name="T24" fmla="*/ 164 w 216"/>
                <a:gd name="T25" fmla="*/ 92 h 337"/>
                <a:gd name="T26" fmla="*/ 164 w 216"/>
                <a:gd name="T27" fmla="*/ 83 h 337"/>
                <a:gd name="T28" fmla="*/ 216 w 216"/>
                <a:gd name="T29" fmla="*/ 0 h 337"/>
                <a:gd name="T30" fmla="*/ 209 w 216"/>
                <a:gd name="T31" fmla="*/ 12 h 337"/>
                <a:gd name="T32" fmla="*/ 166 w 216"/>
                <a:gd name="T33" fmla="*/ 76 h 337"/>
                <a:gd name="T34" fmla="*/ 166 w 216"/>
                <a:gd name="T35" fmla="*/ 85 h 337"/>
                <a:gd name="T36" fmla="*/ 211 w 216"/>
                <a:gd name="T37" fmla="*/ 14 h 337"/>
                <a:gd name="T38" fmla="*/ 211 w 216"/>
                <a:gd name="T39" fmla="*/ 140 h 337"/>
                <a:gd name="T40" fmla="*/ 166 w 216"/>
                <a:gd name="T41" fmla="*/ 180 h 337"/>
                <a:gd name="T42" fmla="*/ 166 w 216"/>
                <a:gd name="T43" fmla="*/ 185 h 337"/>
                <a:gd name="T44" fmla="*/ 213 w 216"/>
                <a:gd name="T45" fmla="*/ 142 h 337"/>
                <a:gd name="T46" fmla="*/ 216 w 216"/>
                <a:gd name="T47" fmla="*/ 140 h 337"/>
                <a:gd name="T48" fmla="*/ 216 w 216"/>
                <a:gd name="T49" fmla="*/ 140 h 337"/>
                <a:gd name="T50" fmla="*/ 216 w 216"/>
                <a:gd name="T51" fmla="*/ 14 h 337"/>
                <a:gd name="T52" fmla="*/ 216 w 216"/>
                <a:gd name="T53" fmla="*/ 0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6" h="337">
                  <a:moveTo>
                    <a:pt x="14" y="316"/>
                  </a:moveTo>
                  <a:lnTo>
                    <a:pt x="0" y="337"/>
                  </a:lnTo>
                  <a:lnTo>
                    <a:pt x="17" y="323"/>
                  </a:lnTo>
                  <a:lnTo>
                    <a:pt x="14" y="316"/>
                  </a:lnTo>
                  <a:close/>
                  <a:moveTo>
                    <a:pt x="164" y="83"/>
                  </a:moveTo>
                  <a:lnTo>
                    <a:pt x="17" y="308"/>
                  </a:lnTo>
                  <a:lnTo>
                    <a:pt x="17" y="311"/>
                  </a:lnTo>
                  <a:lnTo>
                    <a:pt x="19" y="320"/>
                  </a:lnTo>
                  <a:lnTo>
                    <a:pt x="24" y="316"/>
                  </a:lnTo>
                  <a:lnTo>
                    <a:pt x="164" y="190"/>
                  </a:lnTo>
                  <a:lnTo>
                    <a:pt x="164" y="183"/>
                  </a:lnTo>
                  <a:lnTo>
                    <a:pt x="22" y="311"/>
                  </a:lnTo>
                  <a:lnTo>
                    <a:pt x="164" y="92"/>
                  </a:lnTo>
                  <a:lnTo>
                    <a:pt x="164" y="83"/>
                  </a:lnTo>
                  <a:close/>
                  <a:moveTo>
                    <a:pt x="216" y="0"/>
                  </a:moveTo>
                  <a:lnTo>
                    <a:pt x="209" y="12"/>
                  </a:lnTo>
                  <a:lnTo>
                    <a:pt x="166" y="76"/>
                  </a:lnTo>
                  <a:lnTo>
                    <a:pt x="166" y="85"/>
                  </a:lnTo>
                  <a:lnTo>
                    <a:pt x="211" y="14"/>
                  </a:lnTo>
                  <a:lnTo>
                    <a:pt x="211" y="140"/>
                  </a:lnTo>
                  <a:lnTo>
                    <a:pt x="166" y="180"/>
                  </a:lnTo>
                  <a:lnTo>
                    <a:pt x="166" y="185"/>
                  </a:lnTo>
                  <a:lnTo>
                    <a:pt x="213" y="142"/>
                  </a:lnTo>
                  <a:lnTo>
                    <a:pt x="216" y="140"/>
                  </a:lnTo>
                  <a:lnTo>
                    <a:pt x="216" y="140"/>
                  </a:lnTo>
                  <a:lnTo>
                    <a:pt x="216" y="14"/>
                  </a:lnTo>
                  <a:lnTo>
                    <a:pt x="216"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60" name="Freeform 40"/>
            <p:cNvSpPr>
              <a:spLocks noEditPoints="1"/>
            </p:cNvSpPr>
            <p:nvPr/>
          </p:nvSpPr>
          <p:spPr bwMode="auto">
            <a:xfrm>
              <a:off x="11080625" y="3283711"/>
              <a:ext cx="386440" cy="548107"/>
            </a:xfrm>
            <a:custGeom>
              <a:avLst/>
              <a:gdLst>
                <a:gd name="T0" fmla="*/ 14 w 216"/>
                <a:gd name="T1" fmla="*/ 316 h 337"/>
                <a:gd name="T2" fmla="*/ 0 w 216"/>
                <a:gd name="T3" fmla="*/ 337 h 337"/>
                <a:gd name="T4" fmla="*/ 17 w 216"/>
                <a:gd name="T5" fmla="*/ 323 h 337"/>
                <a:gd name="T6" fmla="*/ 14 w 216"/>
                <a:gd name="T7" fmla="*/ 316 h 337"/>
                <a:gd name="T8" fmla="*/ 164 w 216"/>
                <a:gd name="T9" fmla="*/ 83 h 337"/>
                <a:gd name="T10" fmla="*/ 17 w 216"/>
                <a:gd name="T11" fmla="*/ 308 h 337"/>
                <a:gd name="T12" fmla="*/ 17 w 216"/>
                <a:gd name="T13" fmla="*/ 311 h 337"/>
                <a:gd name="T14" fmla="*/ 19 w 216"/>
                <a:gd name="T15" fmla="*/ 320 h 337"/>
                <a:gd name="T16" fmla="*/ 24 w 216"/>
                <a:gd name="T17" fmla="*/ 316 h 337"/>
                <a:gd name="T18" fmla="*/ 164 w 216"/>
                <a:gd name="T19" fmla="*/ 190 h 337"/>
                <a:gd name="T20" fmla="*/ 164 w 216"/>
                <a:gd name="T21" fmla="*/ 183 h 337"/>
                <a:gd name="T22" fmla="*/ 22 w 216"/>
                <a:gd name="T23" fmla="*/ 311 h 337"/>
                <a:gd name="T24" fmla="*/ 164 w 216"/>
                <a:gd name="T25" fmla="*/ 92 h 337"/>
                <a:gd name="T26" fmla="*/ 164 w 216"/>
                <a:gd name="T27" fmla="*/ 83 h 337"/>
                <a:gd name="T28" fmla="*/ 216 w 216"/>
                <a:gd name="T29" fmla="*/ 0 h 337"/>
                <a:gd name="T30" fmla="*/ 209 w 216"/>
                <a:gd name="T31" fmla="*/ 12 h 337"/>
                <a:gd name="T32" fmla="*/ 166 w 216"/>
                <a:gd name="T33" fmla="*/ 76 h 337"/>
                <a:gd name="T34" fmla="*/ 166 w 216"/>
                <a:gd name="T35" fmla="*/ 85 h 337"/>
                <a:gd name="T36" fmla="*/ 211 w 216"/>
                <a:gd name="T37" fmla="*/ 14 h 337"/>
                <a:gd name="T38" fmla="*/ 211 w 216"/>
                <a:gd name="T39" fmla="*/ 140 h 337"/>
                <a:gd name="T40" fmla="*/ 166 w 216"/>
                <a:gd name="T41" fmla="*/ 180 h 337"/>
                <a:gd name="T42" fmla="*/ 166 w 216"/>
                <a:gd name="T43" fmla="*/ 185 h 337"/>
                <a:gd name="T44" fmla="*/ 213 w 216"/>
                <a:gd name="T45" fmla="*/ 142 h 337"/>
                <a:gd name="T46" fmla="*/ 216 w 216"/>
                <a:gd name="T47" fmla="*/ 140 h 337"/>
                <a:gd name="T48" fmla="*/ 216 w 216"/>
                <a:gd name="T49" fmla="*/ 140 h 337"/>
                <a:gd name="T50" fmla="*/ 216 w 216"/>
                <a:gd name="T51" fmla="*/ 14 h 337"/>
                <a:gd name="T52" fmla="*/ 216 w 216"/>
                <a:gd name="T53" fmla="*/ 0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6" h="337">
                  <a:moveTo>
                    <a:pt x="14" y="316"/>
                  </a:moveTo>
                  <a:lnTo>
                    <a:pt x="0" y="337"/>
                  </a:lnTo>
                  <a:lnTo>
                    <a:pt x="17" y="323"/>
                  </a:lnTo>
                  <a:lnTo>
                    <a:pt x="14" y="316"/>
                  </a:lnTo>
                  <a:moveTo>
                    <a:pt x="164" y="83"/>
                  </a:moveTo>
                  <a:lnTo>
                    <a:pt x="17" y="308"/>
                  </a:lnTo>
                  <a:lnTo>
                    <a:pt x="17" y="311"/>
                  </a:lnTo>
                  <a:lnTo>
                    <a:pt x="19" y="320"/>
                  </a:lnTo>
                  <a:lnTo>
                    <a:pt x="24" y="316"/>
                  </a:lnTo>
                  <a:lnTo>
                    <a:pt x="164" y="190"/>
                  </a:lnTo>
                  <a:lnTo>
                    <a:pt x="164" y="183"/>
                  </a:lnTo>
                  <a:lnTo>
                    <a:pt x="22" y="311"/>
                  </a:lnTo>
                  <a:lnTo>
                    <a:pt x="164" y="92"/>
                  </a:lnTo>
                  <a:lnTo>
                    <a:pt x="164" y="83"/>
                  </a:lnTo>
                  <a:moveTo>
                    <a:pt x="216" y="0"/>
                  </a:moveTo>
                  <a:lnTo>
                    <a:pt x="209" y="12"/>
                  </a:lnTo>
                  <a:lnTo>
                    <a:pt x="166" y="76"/>
                  </a:lnTo>
                  <a:lnTo>
                    <a:pt x="166" y="85"/>
                  </a:lnTo>
                  <a:lnTo>
                    <a:pt x="211" y="14"/>
                  </a:lnTo>
                  <a:lnTo>
                    <a:pt x="211" y="140"/>
                  </a:lnTo>
                  <a:lnTo>
                    <a:pt x="166" y="180"/>
                  </a:lnTo>
                  <a:lnTo>
                    <a:pt x="166" y="185"/>
                  </a:lnTo>
                  <a:lnTo>
                    <a:pt x="213" y="142"/>
                  </a:lnTo>
                  <a:lnTo>
                    <a:pt x="216" y="140"/>
                  </a:lnTo>
                  <a:lnTo>
                    <a:pt x="216" y="140"/>
                  </a:lnTo>
                  <a:lnTo>
                    <a:pt x="216" y="14"/>
                  </a:lnTo>
                  <a:lnTo>
                    <a:pt x="216"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61" name="Freeform 41"/>
            <p:cNvSpPr>
              <a:spLocks noEditPoints="1"/>
            </p:cNvSpPr>
            <p:nvPr/>
          </p:nvSpPr>
          <p:spPr bwMode="auto">
            <a:xfrm>
              <a:off x="7811986" y="2792529"/>
              <a:ext cx="1177211" cy="1556494"/>
            </a:xfrm>
            <a:custGeom>
              <a:avLst/>
              <a:gdLst>
                <a:gd name="T0" fmla="*/ 13 w 278"/>
                <a:gd name="T1" fmla="*/ 403 h 403"/>
                <a:gd name="T2" fmla="*/ 89 w 278"/>
                <a:gd name="T3" fmla="*/ 354 h 403"/>
                <a:gd name="T4" fmla="*/ 62 w 278"/>
                <a:gd name="T5" fmla="*/ 372 h 403"/>
                <a:gd name="T6" fmla="*/ 0 w 278"/>
                <a:gd name="T7" fmla="*/ 396 h 403"/>
                <a:gd name="T8" fmla="*/ 6 w 278"/>
                <a:gd name="T9" fmla="*/ 333 h 403"/>
                <a:gd name="T10" fmla="*/ 89 w 278"/>
                <a:gd name="T11" fmla="*/ 352 h 403"/>
                <a:gd name="T12" fmla="*/ 141 w 278"/>
                <a:gd name="T13" fmla="*/ 319 h 403"/>
                <a:gd name="T14" fmla="*/ 4 w 278"/>
                <a:gd name="T15" fmla="*/ 329 h 403"/>
                <a:gd name="T16" fmla="*/ 8 w 278"/>
                <a:gd name="T17" fmla="*/ 292 h 403"/>
                <a:gd name="T18" fmla="*/ 8 w 278"/>
                <a:gd name="T19" fmla="*/ 292 h 403"/>
                <a:gd name="T20" fmla="*/ 6 w 278"/>
                <a:gd name="T21" fmla="*/ 290 h 403"/>
                <a:gd name="T22" fmla="*/ 222 w 278"/>
                <a:gd name="T23" fmla="*/ 267 h 403"/>
                <a:gd name="T24" fmla="*/ 223 w 278"/>
                <a:gd name="T25" fmla="*/ 269 h 403"/>
                <a:gd name="T26" fmla="*/ 224 w 278"/>
                <a:gd name="T27" fmla="*/ 266 h 403"/>
                <a:gd name="T28" fmla="*/ 226 w 278"/>
                <a:gd name="T29" fmla="*/ 264 h 403"/>
                <a:gd name="T30" fmla="*/ 242 w 278"/>
                <a:gd name="T31" fmla="*/ 254 h 403"/>
                <a:gd name="T32" fmla="*/ 243 w 278"/>
                <a:gd name="T33" fmla="*/ 255 h 403"/>
                <a:gd name="T34" fmla="*/ 245 w 278"/>
                <a:gd name="T35" fmla="*/ 252 h 403"/>
                <a:gd name="T36" fmla="*/ 248 w 278"/>
                <a:gd name="T37" fmla="*/ 253 h 403"/>
                <a:gd name="T38" fmla="*/ 11 w 278"/>
                <a:gd name="T39" fmla="*/ 230 h 403"/>
                <a:gd name="T40" fmla="*/ 8 w 278"/>
                <a:gd name="T41" fmla="*/ 263 h 403"/>
                <a:gd name="T42" fmla="*/ 10 w 278"/>
                <a:gd name="T43" fmla="*/ 259 h 403"/>
                <a:gd name="T44" fmla="*/ 10 w 278"/>
                <a:gd name="T45" fmla="*/ 226 h 403"/>
                <a:gd name="T46" fmla="*/ 11 w 278"/>
                <a:gd name="T47" fmla="*/ 226 h 403"/>
                <a:gd name="T48" fmla="*/ 268 w 278"/>
                <a:gd name="T49" fmla="*/ 226 h 403"/>
                <a:gd name="T50" fmla="*/ 269 w 278"/>
                <a:gd name="T51" fmla="*/ 239 h 403"/>
                <a:gd name="T52" fmla="*/ 276 w 278"/>
                <a:gd name="T53" fmla="*/ 232 h 403"/>
                <a:gd name="T54" fmla="*/ 10 w 278"/>
                <a:gd name="T55" fmla="*/ 224 h 403"/>
                <a:gd name="T56" fmla="*/ 10 w 278"/>
                <a:gd name="T57" fmla="*/ 214 h 403"/>
                <a:gd name="T58" fmla="*/ 266 w 278"/>
                <a:gd name="T59" fmla="*/ 224 h 403"/>
                <a:gd name="T60" fmla="*/ 14 w 278"/>
                <a:gd name="T61" fmla="*/ 188 h 403"/>
                <a:gd name="T62" fmla="*/ 12 w 278"/>
                <a:gd name="T63" fmla="*/ 212 h 403"/>
                <a:gd name="T64" fmla="*/ 227 w 278"/>
                <a:gd name="T65" fmla="*/ 187 h 403"/>
                <a:gd name="T66" fmla="*/ 228 w 278"/>
                <a:gd name="T67" fmla="*/ 185 h 403"/>
                <a:gd name="T68" fmla="*/ 195 w 278"/>
                <a:gd name="T69" fmla="*/ 156 h 403"/>
                <a:gd name="T70" fmla="*/ 204 w 278"/>
                <a:gd name="T71" fmla="*/ 165 h 403"/>
                <a:gd name="T72" fmla="*/ 226 w 278"/>
                <a:gd name="T73" fmla="*/ 185 h 403"/>
                <a:gd name="T74" fmla="*/ 222 w 278"/>
                <a:gd name="T75" fmla="*/ 179 h 403"/>
                <a:gd name="T76" fmla="*/ 200 w 278"/>
                <a:gd name="T77" fmla="*/ 158 h 403"/>
                <a:gd name="T78" fmla="*/ 174 w 278"/>
                <a:gd name="T79" fmla="*/ 133 h 403"/>
                <a:gd name="T80" fmla="*/ 186 w 278"/>
                <a:gd name="T81" fmla="*/ 147 h 403"/>
                <a:gd name="T82" fmla="*/ 186 w 278"/>
                <a:gd name="T83" fmla="*/ 144 h 403"/>
                <a:gd name="T84" fmla="*/ 154 w 278"/>
                <a:gd name="T85" fmla="*/ 114 h 403"/>
                <a:gd name="T86" fmla="*/ 160 w 278"/>
                <a:gd name="T87" fmla="*/ 122 h 403"/>
                <a:gd name="T88" fmla="*/ 162 w 278"/>
                <a:gd name="T89" fmla="*/ 122 h 403"/>
                <a:gd name="T90" fmla="*/ 120 w 278"/>
                <a:gd name="T91" fmla="*/ 81 h 403"/>
                <a:gd name="T92" fmla="*/ 146 w 278"/>
                <a:gd name="T93" fmla="*/ 109 h 403"/>
                <a:gd name="T94" fmla="*/ 152 w 278"/>
                <a:gd name="T95" fmla="*/ 115 h 403"/>
                <a:gd name="T96" fmla="*/ 148 w 278"/>
                <a:gd name="T97" fmla="*/ 108 h 403"/>
                <a:gd name="T98" fmla="*/ 22 w 278"/>
                <a:gd name="T99" fmla="*/ 6 h 403"/>
                <a:gd name="T100" fmla="*/ 18 w 278"/>
                <a:gd name="T101" fmla="*/ 80 h 403"/>
                <a:gd name="T102" fmla="*/ 15 w 278"/>
                <a:gd name="T103" fmla="*/ 130 h 403"/>
                <a:gd name="T104" fmla="*/ 14 w 278"/>
                <a:gd name="T105" fmla="*/ 151 h 403"/>
                <a:gd name="T106" fmla="*/ 12 w 278"/>
                <a:gd name="T107" fmla="*/ 176 h 403"/>
                <a:gd name="T108" fmla="*/ 14 w 278"/>
                <a:gd name="T109" fmla="*/ 176 h 403"/>
                <a:gd name="T110" fmla="*/ 16 w 278"/>
                <a:gd name="T111" fmla="*/ 152 h 403"/>
                <a:gd name="T112" fmla="*/ 17 w 278"/>
                <a:gd name="T113" fmla="*/ 130 h 403"/>
                <a:gd name="T114" fmla="*/ 20 w 278"/>
                <a:gd name="T115" fmla="*/ 80 h 403"/>
                <a:gd name="T116" fmla="*/ 24 w 278"/>
                <a:gd name="T117" fmla="*/ 7 h 403"/>
                <a:gd name="T118" fmla="*/ 35 w 278"/>
                <a:gd name="T119" fmla="*/ 2 h 403"/>
                <a:gd name="T120" fmla="*/ 109 w 278"/>
                <a:gd name="T121" fmla="*/ 73 h 403"/>
                <a:gd name="T122" fmla="*/ 119 w 278"/>
                <a:gd name="T123" fmla="*/ 80 h 403"/>
                <a:gd name="T124" fmla="*/ 36 w 278"/>
                <a:gd name="T125" fmla="*/ 0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78" h="403">
                  <a:moveTo>
                    <a:pt x="59" y="372"/>
                  </a:moveTo>
                  <a:cubicBezTo>
                    <a:pt x="12" y="402"/>
                    <a:pt x="12" y="402"/>
                    <a:pt x="12" y="402"/>
                  </a:cubicBezTo>
                  <a:cubicBezTo>
                    <a:pt x="12" y="402"/>
                    <a:pt x="13" y="403"/>
                    <a:pt x="13" y="403"/>
                  </a:cubicBezTo>
                  <a:cubicBezTo>
                    <a:pt x="60" y="373"/>
                    <a:pt x="60" y="373"/>
                    <a:pt x="60" y="373"/>
                  </a:cubicBezTo>
                  <a:cubicBezTo>
                    <a:pt x="59" y="372"/>
                    <a:pt x="59" y="372"/>
                    <a:pt x="59" y="372"/>
                  </a:cubicBezTo>
                  <a:moveTo>
                    <a:pt x="89" y="354"/>
                  </a:moveTo>
                  <a:cubicBezTo>
                    <a:pt x="86" y="354"/>
                    <a:pt x="86" y="354"/>
                    <a:pt x="86" y="354"/>
                  </a:cubicBezTo>
                  <a:cubicBezTo>
                    <a:pt x="61" y="371"/>
                    <a:pt x="61" y="371"/>
                    <a:pt x="61" y="371"/>
                  </a:cubicBezTo>
                  <a:cubicBezTo>
                    <a:pt x="62" y="372"/>
                    <a:pt x="62" y="372"/>
                    <a:pt x="62" y="372"/>
                  </a:cubicBezTo>
                  <a:cubicBezTo>
                    <a:pt x="89" y="354"/>
                    <a:pt x="89" y="354"/>
                    <a:pt x="89" y="354"/>
                  </a:cubicBezTo>
                  <a:moveTo>
                    <a:pt x="4" y="331"/>
                  </a:moveTo>
                  <a:cubicBezTo>
                    <a:pt x="0" y="396"/>
                    <a:pt x="0" y="396"/>
                    <a:pt x="0" y="396"/>
                  </a:cubicBezTo>
                  <a:cubicBezTo>
                    <a:pt x="1" y="396"/>
                    <a:pt x="1" y="396"/>
                    <a:pt x="1" y="396"/>
                  </a:cubicBezTo>
                  <a:cubicBezTo>
                    <a:pt x="2" y="396"/>
                    <a:pt x="2" y="396"/>
                    <a:pt x="2" y="396"/>
                  </a:cubicBezTo>
                  <a:cubicBezTo>
                    <a:pt x="6" y="333"/>
                    <a:pt x="6" y="333"/>
                    <a:pt x="6" y="333"/>
                  </a:cubicBezTo>
                  <a:cubicBezTo>
                    <a:pt x="4" y="331"/>
                    <a:pt x="4" y="331"/>
                    <a:pt x="4" y="331"/>
                  </a:cubicBezTo>
                  <a:moveTo>
                    <a:pt x="141" y="319"/>
                  </a:moveTo>
                  <a:cubicBezTo>
                    <a:pt x="89" y="352"/>
                    <a:pt x="89" y="352"/>
                    <a:pt x="89" y="352"/>
                  </a:cubicBezTo>
                  <a:cubicBezTo>
                    <a:pt x="92" y="352"/>
                    <a:pt x="92" y="352"/>
                    <a:pt x="92" y="352"/>
                  </a:cubicBezTo>
                  <a:cubicBezTo>
                    <a:pt x="141" y="321"/>
                    <a:pt x="141" y="321"/>
                    <a:pt x="141" y="321"/>
                  </a:cubicBezTo>
                  <a:cubicBezTo>
                    <a:pt x="141" y="319"/>
                    <a:pt x="141" y="319"/>
                    <a:pt x="141" y="319"/>
                  </a:cubicBezTo>
                  <a:moveTo>
                    <a:pt x="8" y="296"/>
                  </a:moveTo>
                  <a:cubicBezTo>
                    <a:pt x="6" y="300"/>
                    <a:pt x="6" y="300"/>
                    <a:pt x="6" y="300"/>
                  </a:cubicBezTo>
                  <a:cubicBezTo>
                    <a:pt x="4" y="329"/>
                    <a:pt x="4" y="329"/>
                    <a:pt x="4" y="329"/>
                  </a:cubicBezTo>
                  <a:cubicBezTo>
                    <a:pt x="6" y="331"/>
                    <a:pt x="6" y="331"/>
                    <a:pt x="6" y="331"/>
                  </a:cubicBezTo>
                  <a:cubicBezTo>
                    <a:pt x="8" y="296"/>
                    <a:pt x="8" y="296"/>
                    <a:pt x="8" y="296"/>
                  </a:cubicBezTo>
                  <a:moveTo>
                    <a:pt x="8" y="292"/>
                  </a:moveTo>
                  <a:cubicBezTo>
                    <a:pt x="6" y="292"/>
                    <a:pt x="6" y="292"/>
                    <a:pt x="6" y="292"/>
                  </a:cubicBezTo>
                  <a:cubicBezTo>
                    <a:pt x="6" y="295"/>
                    <a:pt x="6" y="295"/>
                    <a:pt x="6" y="295"/>
                  </a:cubicBezTo>
                  <a:cubicBezTo>
                    <a:pt x="8" y="292"/>
                    <a:pt x="8" y="292"/>
                    <a:pt x="8" y="292"/>
                  </a:cubicBezTo>
                  <a:moveTo>
                    <a:pt x="9" y="274"/>
                  </a:moveTo>
                  <a:cubicBezTo>
                    <a:pt x="7" y="275"/>
                    <a:pt x="7" y="275"/>
                    <a:pt x="7" y="275"/>
                  </a:cubicBezTo>
                  <a:cubicBezTo>
                    <a:pt x="6" y="290"/>
                    <a:pt x="6" y="290"/>
                    <a:pt x="6" y="290"/>
                  </a:cubicBezTo>
                  <a:cubicBezTo>
                    <a:pt x="8" y="290"/>
                    <a:pt x="8" y="290"/>
                    <a:pt x="8" y="290"/>
                  </a:cubicBezTo>
                  <a:cubicBezTo>
                    <a:pt x="9" y="274"/>
                    <a:pt x="9" y="274"/>
                    <a:pt x="9" y="274"/>
                  </a:cubicBezTo>
                  <a:moveTo>
                    <a:pt x="222" y="267"/>
                  </a:moveTo>
                  <a:cubicBezTo>
                    <a:pt x="143" y="318"/>
                    <a:pt x="143" y="318"/>
                    <a:pt x="143" y="318"/>
                  </a:cubicBezTo>
                  <a:cubicBezTo>
                    <a:pt x="143" y="320"/>
                    <a:pt x="143" y="320"/>
                    <a:pt x="143" y="320"/>
                  </a:cubicBezTo>
                  <a:cubicBezTo>
                    <a:pt x="223" y="269"/>
                    <a:pt x="223" y="269"/>
                    <a:pt x="223" y="269"/>
                  </a:cubicBezTo>
                  <a:cubicBezTo>
                    <a:pt x="222" y="267"/>
                    <a:pt x="222" y="267"/>
                    <a:pt x="222" y="267"/>
                  </a:cubicBezTo>
                  <a:moveTo>
                    <a:pt x="226" y="264"/>
                  </a:moveTo>
                  <a:cubicBezTo>
                    <a:pt x="224" y="266"/>
                    <a:pt x="224" y="266"/>
                    <a:pt x="224" y="266"/>
                  </a:cubicBezTo>
                  <a:cubicBezTo>
                    <a:pt x="224" y="268"/>
                    <a:pt x="224" y="268"/>
                    <a:pt x="224" y="268"/>
                  </a:cubicBezTo>
                  <a:cubicBezTo>
                    <a:pt x="225" y="267"/>
                    <a:pt x="225" y="267"/>
                    <a:pt x="225" y="267"/>
                  </a:cubicBezTo>
                  <a:cubicBezTo>
                    <a:pt x="226" y="264"/>
                    <a:pt x="226" y="264"/>
                    <a:pt x="226" y="264"/>
                  </a:cubicBezTo>
                  <a:moveTo>
                    <a:pt x="245" y="252"/>
                  </a:moveTo>
                  <a:cubicBezTo>
                    <a:pt x="243" y="253"/>
                    <a:pt x="243" y="253"/>
                    <a:pt x="243" y="253"/>
                  </a:cubicBezTo>
                  <a:cubicBezTo>
                    <a:pt x="242" y="254"/>
                    <a:pt x="242" y="254"/>
                    <a:pt x="242" y="254"/>
                  </a:cubicBezTo>
                  <a:cubicBezTo>
                    <a:pt x="229" y="263"/>
                    <a:pt x="229" y="263"/>
                    <a:pt x="229" y="263"/>
                  </a:cubicBezTo>
                  <a:cubicBezTo>
                    <a:pt x="228" y="265"/>
                    <a:pt x="228" y="265"/>
                    <a:pt x="228" y="265"/>
                  </a:cubicBezTo>
                  <a:cubicBezTo>
                    <a:pt x="243" y="255"/>
                    <a:pt x="243" y="255"/>
                    <a:pt x="243" y="255"/>
                  </a:cubicBezTo>
                  <a:cubicBezTo>
                    <a:pt x="245" y="254"/>
                    <a:pt x="245" y="254"/>
                    <a:pt x="245" y="254"/>
                  </a:cubicBezTo>
                  <a:cubicBezTo>
                    <a:pt x="246" y="254"/>
                    <a:pt x="246" y="254"/>
                    <a:pt x="246" y="254"/>
                  </a:cubicBezTo>
                  <a:cubicBezTo>
                    <a:pt x="245" y="252"/>
                    <a:pt x="245" y="252"/>
                    <a:pt x="245" y="252"/>
                  </a:cubicBezTo>
                  <a:moveTo>
                    <a:pt x="267" y="238"/>
                  </a:moveTo>
                  <a:cubicBezTo>
                    <a:pt x="247" y="251"/>
                    <a:pt x="247" y="251"/>
                    <a:pt x="247" y="251"/>
                  </a:cubicBezTo>
                  <a:cubicBezTo>
                    <a:pt x="248" y="253"/>
                    <a:pt x="248" y="253"/>
                    <a:pt x="248" y="253"/>
                  </a:cubicBezTo>
                  <a:cubicBezTo>
                    <a:pt x="267" y="240"/>
                    <a:pt x="267" y="240"/>
                    <a:pt x="267" y="240"/>
                  </a:cubicBezTo>
                  <a:cubicBezTo>
                    <a:pt x="267" y="238"/>
                    <a:pt x="267" y="238"/>
                    <a:pt x="267" y="238"/>
                  </a:cubicBezTo>
                  <a:moveTo>
                    <a:pt x="11" y="230"/>
                  </a:moveTo>
                  <a:cubicBezTo>
                    <a:pt x="9" y="233"/>
                    <a:pt x="9" y="233"/>
                    <a:pt x="9" y="233"/>
                  </a:cubicBezTo>
                  <a:cubicBezTo>
                    <a:pt x="8" y="258"/>
                    <a:pt x="8" y="258"/>
                    <a:pt x="8" y="258"/>
                  </a:cubicBezTo>
                  <a:cubicBezTo>
                    <a:pt x="8" y="263"/>
                    <a:pt x="8" y="263"/>
                    <a:pt x="8" y="263"/>
                  </a:cubicBezTo>
                  <a:cubicBezTo>
                    <a:pt x="7" y="273"/>
                    <a:pt x="7" y="273"/>
                    <a:pt x="7" y="273"/>
                  </a:cubicBezTo>
                  <a:cubicBezTo>
                    <a:pt x="9" y="272"/>
                    <a:pt x="9" y="272"/>
                    <a:pt x="9" y="272"/>
                  </a:cubicBezTo>
                  <a:cubicBezTo>
                    <a:pt x="10" y="259"/>
                    <a:pt x="10" y="259"/>
                    <a:pt x="10" y="259"/>
                  </a:cubicBezTo>
                  <a:cubicBezTo>
                    <a:pt x="10" y="254"/>
                    <a:pt x="10" y="254"/>
                    <a:pt x="10" y="254"/>
                  </a:cubicBezTo>
                  <a:cubicBezTo>
                    <a:pt x="11" y="230"/>
                    <a:pt x="11" y="230"/>
                    <a:pt x="11" y="230"/>
                  </a:cubicBezTo>
                  <a:moveTo>
                    <a:pt x="10" y="226"/>
                  </a:moveTo>
                  <a:cubicBezTo>
                    <a:pt x="9" y="230"/>
                    <a:pt x="9" y="230"/>
                    <a:pt x="9" y="230"/>
                  </a:cubicBezTo>
                  <a:cubicBezTo>
                    <a:pt x="11" y="227"/>
                    <a:pt x="11" y="227"/>
                    <a:pt x="11" y="227"/>
                  </a:cubicBezTo>
                  <a:cubicBezTo>
                    <a:pt x="11" y="226"/>
                    <a:pt x="11" y="226"/>
                    <a:pt x="11" y="226"/>
                  </a:cubicBezTo>
                  <a:cubicBezTo>
                    <a:pt x="10" y="226"/>
                    <a:pt x="10" y="226"/>
                    <a:pt x="10" y="226"/>
                  </a:cubicBezTo>
                  <a:moveTo>
                    <a:pt x="268" y="223"/>
                  </a:moveTo>
                  <a:cubicBezTo>
                    <a:pt x="268" y="226"/>
                    <a:pt x="268" y="226"/>
                    <a:pt x="268" y="226"/>
                  </a:cubicBezTo>
                  <a:cubicBezTo>
                    <a:pt x="275" y="233"/>
                    <a:pt x="275" y="233"/>
                    <a:pt x="275" y="233"/>
                  </a:cubicBezTo>
                  <a:cubicBezTo>
                    <a:pt x="268" y="237"/>
                    <a:pt x="268" y="237"/>
                    <a:pt x="268" y="237"/>
                  </a:cubicBezTo>
                  <a:cubicBezTo>
                    <a:pt x="269" y="239"/>
                    <a:pt x="269" y="239"/>
                    <a:pt x="269" y="239"/>
                  </a:cubicBezTo>
                  <a:cubicBezTo>
                    <a:pt x="276" y="234"/>
                    <a:pt x="276" y="234"/>
                    <a:pt x="276" y="234"/>
                  </a:cubicBezTo>
                  <a:cubicBezTo>
                    <a:pt x="278" y="233"/>
                    <a:pt x="278" y="233"/>
                    <a:pt x="278" y="233"/>
                  </a:cubicBezTo>
                  <a:cubicBezTo>
                    <a:pt x="276" y="232"/>
                    <a:pt x="276" y="232"/>
                    <a:pt x="276" y="232"/>
                  </a:cubicBezTo>
                  <a:cubicBezTo>
                    <a:pt x="268" y="223"/>
                    <a:pt x="268" y="223"/>
                    <a:pt x="268" y="223"/>
                  </a:cubicBezTo>
                  <a:moveTo>
                    <a:pt x="10" y="214"/>
                  </a:moveTo>
                  <a:cubicBezTo>
                    <a:pt x="10" y="224"/>
                    <a:pt x="10" y="224"/>
                    <a:pt x="10" y="224"/>
                  </a:cubicBezTo>
                  <a:cubicBezTo>
                    <a:pt x="12" y="224"/>
                    <a:pt x="12" y="224"/>
                    <a:pt x="12" y="224"/>
                  </a:cubicBezTo>
                  <a:cubicBezTo>
                    <a:pt x="12" y="214"/>
                    <a:pt x="12" y="214"/>
                    <a:pt x="12" y="214"/>
                  </a:cubicBezTo>
                  <a:cubicBezTo>
                    <a:pt x="10" y="214"/>
                    <a:pt x="10" y="214"/>
                    <a:pt x="10" y="214"/>
                  </a:cubicBezTo>
                  <a:moveTo>
                    <a:pt x="249" y="205"/>
                  </a:moveTo>
                  <a:cubicBezTo>
                    <a:pt x="248" y="207"/>
                    <a:pt x="248" y="207"/>
                    <a:pt x="248" y="207"/>
                  </a:cubicBezTo>
                  <a:cubicBezTo>
                    <a:pt x="266" y="224"/>
                    <a:pt x="266" y="224"/>
                    <a:pt x="266" y="224"/>
                  </a:cubicBezTo>
                  <a:cubicBezTo>
                    <a:pt x="266" y="222"/>
                    <a:pt x="266" y="222"/>
                    <a:pt x="266" y="222"/>
                  </a:cubicBezTo>
                  <a:cubicBezTo>
                    <a:pt x="249" y="205"/>
                    <a:pt x="249" y="205"/>
                    <a:pt x="249" y="205"/>
                  </a:cubicBezTo>
                  <a:moveTo>
                    <a:pt x="14" y="188"/>
                  </a:moveTo>
                  <a:cubicBezTo>
                    <a:pt x="12" y="189"/>
                    <a:pt x="12" y="189"/>
                    <a:pt x="12" y="189"/>
                  </a:cubicBezTo>
                  <a:cubicBezTo>
                    <a:pt x="10" y="212"/>
                    <a:pt x="10" y="212"/>
                    <a:pt x="10" y="212"/>
                  </a:cubicBezTo>
                  <a:cubicBezTo>
                    <a:pt x="12" y="212"/>
                    <a:pt x="12" y="212"/>
                    <a:pt x="12" y="212"/>
                  </a:cubicBezTo>
                  <a:cubicBezTo>
                    <a:pt x="14" y="188"/>
                    <a:pt x="14" y="188"/>
                    <a:pt x="14" y="188"/>
                  </a:cubicBezTo>
                  <a:moveTo>
                    <a:pt x="228" y="185"/>
                  </a:moveTo>
                  <a:cubicBezTo>
                    <a:pt x="227" y="187"/>
                    <a:pt x="227" y="187"/>
                    <a:pt x="227" y="187"/>
                  </a:cubicBezTo>
                  <a:cubicBezTo>
                    <a:pt x="247" y="205"/>
                    <a:pt x="247" y="205"/>
                    <a:pt x="247" y="205"/>
                  </a:cubicBezTo>
                  <a:cubicBezTo>
                    <a:pt x="247" y="204"/>
                    <a:pt x="247" y="204"/>
                    <a:pt x="247" y="204"/>
                  </a:cubicBezTo>
                  <a:cubicBezTo>
                    <a:pt x="228" y="185"/>
                    <a:pt x="228" y="185"/>
                    <a:pt x="228" y="185"/>
                  </a:cubicBezTo>
                  <a:moveTo>
                    <a:pt x="196" y="154"/>
                  </a:moveTo>
                  <a:cubicBezTo>
                    <a:pt x="194" y="155"/>
                    <a:pt x="194" y="155"/>
                    <a:pt x="194" y="155"/>
                  </a:cubicBezTo>
                  <a:cubicBezTo>
                    <a:pt x="195" y="156"/>
                    <a:pt x="195" y="156"/>
                    <a:pt x="195" y="156"/>
                  </a:cubicBezTo>
                  <a:cubicBezTo>
                    <a:pt x="197" y="158"/>
                    <a:pt x="197" y="158"/>
                    <a:pt x="197" y="158"/>
                  </a:cubicBezTo>
                  <a:cubicBezTo>
                    <a:pt x="203" y="163"/>
                    <a:pt x="203" y="163"/>
                    <a:pt x="203" y="163"/>
                  </a:cubicBezTo>
                  <a:cubicBezTo>
                    <a:pt x="204" y="165"/>
                    <a:pt x="204" y="165"/>
                    <a:pt x="204" y="165"/>
                  </a:cubicBezTo>
                  <a:cubicBezTo>
                    <a:pt x="219" y="179"/>
                    <a:pt x="219" y="179"/>
                    <a:pt x="219" y="179"/>
                  </a:cubicBezTo>
                  <a:cubicBezTo>
                    <a:pt x="221" y="181"/>
                    <a:pt x="221" y="181"/>
                    <a:pt x="221" y="181"/>
                  </a:cubicBezTo>
                  <a:cubicBezTo>
                    <a:pt x="226" y="185"/>
                    <a:pt x="226" y="185"/>
                    <a:pt x="226" y="185"/>
                  </a:cubicBezTo>
                  <a:cubicBezTo>
                    <a:pt x="226" y="184"/>
                    <a:pt x="226" y="184"/>
                    <a:pt x="226" y="184"/>
                  </a:cubicBezTo>
                  <a:cubicBezTo>
                    <a:pt x="224" y="181"/>
                    <a:pt x="224" y="181"/>
                    <a:pt x="224" y="181"/>
                  </a:cubicBezTo>
                  <a:cubicBezTo>
                    <a:pt x="222" y="179"/>
                    <a:pt x="222" y="179"/>
                    <a:pt x="222" y="179"/>
                  </a:cubicBezTo>
                  <a:cubicBezTo>
                    <a:pt x="206" y="163"/>
                    <a:pt x="206" y="163"/>
                    <a:pt x="206" y="163"/>
                  </a:cubicBezTo>
                  <a:cubicBezTo>
                    <a:pt x="204" y="162"/>
                    <a:pt x="204" y="162"/>
                    <a:pt x="204" y="162"/>
                  </a:cubicBezTo>
                  <a:cubicBezTo>
                    <a:pt x="200" y="158"/>
                    <a:pt x="200" y="158"/>
                    <a:pt x="200" y="158"/>
                  </a:cubicBezTo>
                  <a:cubicBezTo>
                    <a:pt x="198" y="156"/>
                    <a:pt x="198" y="156"/>
                    <a:pt x="198" y="156"/>
                  </a:cubicBezTo>
                  <a:cubicBezTo>
                    <a:pt x="196" y="154"/>
                    <a:pt x="196" y="154"/>
                    <a:pt x="196" y="154"/>
                  </a:cubicBezTo>
                  <a:moveTo>
                    <a:pt x="174" y="133"/>
                  </a:moveTo>
                  <a:cubicBezTo>
                    <a:pt x="175" y="137"/>
                    <a:pt x="175" y="137"/>
                    <a:pt x="175" y="137"/>
                  </a:cubicBezTo>
                  <a:cubicBezTo>
                    <a:pt x="184" y="145"/>
                    <a:pt x="184" y="145"/>
                    <a:pt x="184" y="145"/>
                  </a:cubicBezTo>
                  <a:cubicBezTo>
                    <a:pt x="186" y="147"/>
                    <a:pt x="186" y="147"/>
                    <a:pt x="186" y="147"/>
                  </a:cubicBezTo>
                  <a:cubicBezTo>
                    <a:pt x="193" y="154"/>
                    <a:pt x="193" y="154"/>
                    <a:pt x="193" y="154"/>
                  </a:cubicBezTo>
                  <a:cubicBezTo>
                    <a:pt x="194" y="153"/>
                    <a:pt x="194" y="153"/>
                    <a:pt x="194" y="153"/>
                  </a:cubicBezTo>
                  <a:cubicBezTo>
                    <a:pt x="186" y="144"/>
                    <a:pt x="186" y="144"/>
                    <a:pt x="186" y="144"/>
                  </a:cubicBezTo>
                  <a:cubicBezTo>
                    <a:pt x="184" y="143"/>
                    <a:pt x="184" y="143"/>
                    <a:pt x="184" y="143"/>
                  </a:cubicBezTo>
                  <a:cubicBezTo>
                    <a:pt x="174" y="133"/>
                    <a:pt x="174" y="133"/>
                    <a:pt x="174" y="133"/>
                  </a:cubicBezTo>
                  <a:moveTo>
                    <a:pt x="154" y="114"/>
                  </a:moveTo>
                  <a:cubicBezTo>
                    <a:pt x="154" y="116"/>
                    <a:pt x="154" y="116"/>
                    <a:pt x="154" y="116"/>
                  </a:cubicBezTo>
                  <a:cubicBezTo>
                    <a:pt x="158" y="120"/>
                    <a:pt x="158" y="120"/>
                    <a:pt x="158" y="120"/>
                  </a:cubicBezTo>
                  <a:cubicBezTo>
                    <a:pt x="160" y="122"/>
                    <a:pt x="160" y="122"/>
                    <a:pt x="160" y="122"/>
                  </a:cubicBezTo>
                  <a:cubicBezTo>
                    <a:pt x="172" y="134"/>
                    <a:pt x="172" y="134"/>
                    <a:pt x="172" y="134"/>
                  </a:cubicBezTo>
                  <a:cubicBezTo>
                    <a:pt x="171" y="130"/>
                    <a:pt x="171" y="130"/>
                    <a:pt x="171" y="130"/>
                  </a:cubicBezTo>
                  <a:cubicBezTo>
                    <a:pt x="162" y="122"/>
                    <a:pt x="162" y="122"/>
                    <a:pt x="162" y="122"/>
                  </a:cubicBezTo>
                  <a:cubicBezTo>
                    <a:pt x="161" y="120"/>
                    <a:pt x="161" y="120"/>
                    <a:pt x="161" y="120"/>
                  </a:cubicBezTo>
                  <a:cubicBezTo>
                    <a:pt x="154" y="114"/>
                    <a:pt x="154" y="114"/>
                    <a:pt x="154" y="114"/>
                  </a:cubicBezTo>
                  <a:moveTo>
                    <a:pt x="120" y="81"/>
                  </a:moveTo>
                  <a:cubicBezTo>
                    <a:pt x="119" y="83"/>
                    <a:pt x="119" y="83"/>
                    <a:pt x="119" y="83"/>
                  </a:cubicBezTo>
                  <a:cubicBezTo>
                    <a:pt x="145" y="108"/>
                    <a:pt x="145" y="108"/>
                    <a:pt x="145" y="108"/>
                  </a:cubicBezTo>
                  <a:cubicBezTo>
                    <a:pt x="146" y="109"/>
                    <a:pt x="146" y="109"/>
                    <a:pt x="146" y="109"/>
                  </a:cubicBezTo>
                  <a:cubicBezTo>
                    <a:pt x="151" y="113"/>
                    <a:pt x="151" y="113"/>
                    <a:pt x="151" y="113"/>
                  </a:cubicBezTo>
                  <a:cubicBezTo>
                    <a:pt x="152" y="115"/>
                    <a:pt x="152" y="115"/>
                    <a:pt x="152" y="115"/>
                  </a:cubicBezTo>
                  <a:cubicBezTo>
                    <a:pt x="152" y="115"/>
                    <a:pt x="152" y="115"/>
                    <a:pt x="152" y="115"/>
                  </a:cubicBezTo>
                  <a:cubicBezTo>
                    <a:pt x="153" y="112"/>
                    <a:pt x="153" y="112"/>
                    <a:pt x="153" y="112"/>
                  </a:cubicBezTo>
                  <a:cubicBezTo>
                    <a:pt x="152" y="112"/>
                    <a:pt x="152" y="112"/>
                    <a:pt x="152" y="112"/>
                  </a:cubicBezTo>
                  <a:cubicBezTo>
                    <a:pt x="148" y="108"/>
                    <a:pt x="148" y="108"/>
                    <a:pt x="148" y="108"/>
                  </a:cubicBezTo>
                  <a:cubicBezTo>
                    <a:pt x="146" y="106"/>
                    <a:pt x="146" y="106"/>
                    <a:pt x="146" y="106"/>
                  </a:cubicBezTo>
                  <a:cubicBezTo>
                    <a:pt x="120" y="81"/>
                    <a:pt x="120" y="81"/>
                    <a:pt x="120" y="81"/>
                  </a:cubicBezTo>
                  <a:moveTo>
                    <a:pt x="22" y="6"/>
                  </a:moveTo>
                  <a:cubicBezTo>
                    <a:pt x="19" y="56"/>
                    <a:pt x="19" y="56"/>
                    <a:pt x="19" y="56"/>
                  </a:cubicBezTo>
                  <a:cubicBezTo>
                    <a:pt x="19" y="57"/>
                    <a:pt x="19" y="57"/>
                    <a:pt x="19" y="57"/>
                  </a:cubicBezTo>
                  <a:cubicBezTo>
                    <a:pt x="18" y="80"/>
                    <a:pt x="18" y="80"/>
                    <a:pt x="18" y="80"/>
                  </a:cubicBezTo>
                  <a:cubicBezTo>
                    <a:pt x="18" y="82"/>
                    <a:pt x="18" y="82"/>
                    <a:pt x="18" y="82"/>
                  </a:cubicBezTo>
                  <a:cubicBezTo>
                    <a:pt x="15" y="129"/>
                    <a:pt x="15" y="129"/>
                    <a:pt x="15" y="129"/>
                  </a:cubicBezTo>
                  <a:cubicBezTo>
                    <a:pt x="15" y="130"/>
                    <a:pt x="15" y="130"/>
                    <a:pt x="15" y="130"/>
                  </a:cubicBezTo>
                  <a:cubicBezTo>
                    <a:pt x="14" y="139"/>
                    <a:pt x="14" y="139"/>
                    <a:pt x="14" y="139"/>
                  </a:cubicBezTo>
                  <a:cubicBezTo>
                    <a:pt x="14" y="141"/>
                    <a:pt x="14" y="141"/>
                    <a:pt x="14" y="141"/>
                  </a:cubicBezTo>
                  <a:cubicBezTo>
                    <a:pt x="14" y="151"/>
                    <a:pt x="14" y="151"/>
                    <a:pt x="14" y="151"/>
                  </a:cubicBezTo>
                  <a:cubicBezTo>
                    <a:pt x="14" y="153"/>
                    <a:pt x="14" y="153"/>
                    <a:pt x="14" y="153"/>
                  </a:cubicBezTo>
                  <a:cubicBezTo>
                    <a:pt x="13" y="174"/>
                    <a:pt x="13" y="174"/>
                    <a:pt x="13" y="174"/>
                  </a:cubicBezTo>
                  <a:cubicBezTo>
                    <a:pt x="12" y="176"/>
                    <a:pt x="12" y="176"/>
                    <a:pt x="12" y="176"/>
                  </a:cubicBezTo>
                  <a:cubicBezTo>
                    <a:pt x="12" y="187"/>
                    <a:pt x="12" y="187"/>
                    <a:pt x="12" y="187"/>
                  </a:cubicBezTo>
                  <a:cubicBezTo>
                    <a:pt x="14" y="186"/>
                    <a:pt x="14" y="186"/>
                    <a:pt x="14" y="186"/>
                  </a:cubicBezTo>
                  <a:cubicBezTo>
                    <a:pt x="14" y="176"/>
                    <a:pt x="14" y="176"/>
                    <a:pt x="14" y="176"/>
                  </a:cubicBezTo>
                  <a:cubicBezTo>
                    <a:pt x="14" y="174"/>
                    <a:pt x="14" y="174"/>
                    <a:pt x="14" y="174"/>
                  </a:cubicBezTo>
                  <a:cubicBezTo>
                    <a:pt x="15" y="154"/>
                    <a:pt x="15" y="154"/>
                    <a:pt x="15" y="154"/>
                  </a:cubicBezTo>
                  <a:cubicBezTo>
                    <a:pt x="16" y="152"/>
                    <a:pt x="16" y="152"/>
                    <a:pt x="16" y="152"/>
                  </a:cubicBezTo>
                  <a:cubicBezTo>
                    <a:pt x="16" y="141"/>
                    <a:pt x="16" y="141"/>
                    <a:pt x="16" y="141"/>
                  </a:cubicBezTo>
                  <a:cubicBezTo>
                    <a:pt x="16" y="139"/>
                    <a:pt x="16" y="139"/>
                    <a:pt x="16" y="139"/>
                  </a:cubicBezTo>
                  <a:cubicBezTo>
                    <a:pt x="17" y="130"/>
                    <a:pt x="17" y="130"/>
                    <a:pt x="17" y="130"/>
                  </a:cubicBezTo>
                  <a:cubicBezTo>
                    <a:pt x="17" y="128"/>
                    <a:pt x="17" y="128"/>
                    <a:pt x="17" y="128"/>
                  </a:cubicBezTo>
                  <a:cubicBezTo>
                    <a:pt x="19" y="82"/>
                    <a:pt x="19" y="82"/>
                    <a:pt x="19" y="82"/>
                  </a:cubicBezTo>
                  <a:cubicBezTo>
                    <a:pt x="20" y="80"/>
                    <a:pt x="20" y="80"/>
                    <a:pt x="20" y="80"/>
                  </a:cubicBezTo>
                  <a:cubicBezTo>
                    <a:pt x="21" y="57"/>
                    <a:pt x="21" y="57"/>
                    <a:pt x="21" y="57"/>
                  </a:cubicBezTo>
                  <a:cubicBezTo>
                    <a:pt x="21" y="55"/>
                    <a:pt x="21" y="55"/>
                    <a:pt x="21" y="55"/>
                  </a:cubicBezTo>
                  <a:cubicBezTo>
                    <a:pt x="24" y="7"/>
                    <a:pt x="24" y="7"/>
                    <a:pt x="24" y="7"/>
                  </a:cubicBezTo>
                  <a:cubicBezTo>
                    <a:pt x="23" y="6"/>
                    <a:pt x="22" y="6"/>
                    <a:pt x="22" y="6"/>
                  </a:cubicBezTo>
                  <a:moveTo>
                    <a:pt x="36" y="0"/>
                  </a:moveTo>
                  <a:cubicBezTo>
                    <a:pt x="36" y="1"/>
                    <a:pt x="35" y="1"/>
                    <a:pt x="35" y="2"/>
                  </a:cubicBezTo>
                  <a:cubicBezTo>
                    <a:pt x="106" y="70"/>
                    <a:pt x="106" y="70"/>
                    <a:pt x="106" y="70"/>
                  </a:cubicBezTo>
                  <a:cubicBezTo>
                    <a:pt x="108" y="72"/>
                    <a:pt x="108" y="72"/>
                    <a:pt x="108" y="72"/>
                  </a:cubicBezTo>
                  <a:cubicBezTo>
                    <a:pt x="109" y="73"/>
                    <a:pt x="109" y="73"/>
                    <a:pt x="109" y="73"/>
                  </a:cubicBezTo>
                  <a:cubicBezTo>
                    <a:pt x="111" y="75"/>
                    <a:pt x="111" y="75"/>
                    <a:pt x="111" y="75"/>
                  </a:cubicBezTo>
                  <a:cubicBezTo>
                    <a:pt x="118" y="81"/>
                    <a:pt x="118" y="81"/>
                    <a:pt x="118" y="81"/>
                  </a:cubicBezTo>
                  <a:cubicBezTo>
                    <a:pt x="119" y="80"/>
                    <a:pt x="119" y="80"/>
                    <a:pt x="119" y="80"/>
                  </a:cubicBezTo>
                  <a:cubicBezTo>
                    <a:pt x="109" y="70"/>
                    <a:pt x="109" y="70"/>
                    <a:pt x="109" y="70"/>
                  </a:cubicBezTo>
                  <a:cubicBezTo>
                    <a:pt x="107" y="69"/>
                    <a:pt x="107" y="69"/>
                    <a:pt x="107" y="69"/>
                  </a:cubicBezTo>
                  <a:cubicBezTo>
                    <a:pt x="36" y="0"/>
                    <a:pt x="36" y="0"/>
                    <a:pt x="36"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62" name="Freeform 42"/>
            <p:cNvSpPr>
              <a:spLocks noEditPoints="1"/>
            </p:cNvSpPr>
            <p:nvPr/>
          </p:nvSpPr>
          <p:spPr bwMode="auto">
            <a:xfrm>
              <a:off x="7701063" y="3225160"/>
              <a:ext cx="1204048" cy="707498"/>
            </a:xfrm>
            <a:custGeom>
              <a:avLst/>
              <a:gdLst>
                <a:gd name="T0" fmla="*/ 173 w 673"/>
                <a:gd name="T1" fmla="*/ 418 h 435"/>
                <a:gd name="T2" fmla="*/ 178 w 673"/>
                <a:gd name="T3" fmla="*/ 418 h 435"/>
                <a:gd name="T4" fmla="*/ 209 w 673"/>
                <a:gd name="T5" fmla="*/ 411 h 435"/>
                <a:gd name="T6" fmla="*/ 400 w 673"/>
                <a:gd name="T7" fmla="*/ 394 h 435"/>
                <a:gd name="T8" fmla="*/ 400 w 673"/>
                <a:gd name="T9" fmla="*/ 394 h 435"/>
                <a:gd name="T10" fmla="*/ 62 w 673"/>
                <a:gd name="T11" fmla="*/ 394 h 435"/>
                <a:gd name="T12" fmla="*/ 45 w 673"/>
                <a:gd name="T13" fmla="*/ 404 h 435"/>
                <a:gd name="T14" fmla="*/ 38 w 673"/>
                <a:gd name="T15" fmla="*/ 430 h 435"/>
                <a:gd name="T16" fmla="*/ 83 w 673"/>
                <a:gd name="T17" fmla="*/ 423 h 435"/>
                <a:gd name="T18" fmla="*/ 41 w 673"/>
                <a:gd name="T19" fmla="*/ 425 h 435"/>
                <a:gd name="T20" fmla="*/ 78 w 673"/>
                <a:gd name="T21" fmla="*/ 387 h 435"/>
                <a:gd name="T22" fmla="*/ 173 w 673"/>
                <a:gd name="T23" fmla="*/ 321 h 435"/>
                <a:gd name="T24" fmla="*/ 173 w 673"/>
                <a:gd name="T25" fmla="*/ 321 h 435"/>
                <a:gd name="T26" fmla="*/ 197 w 673"/>
                <a:gd name="T27" fmla="*/ 311 h 435"/>
                <a:gd name="T28" fmla="*/ 202 w 673"/>
                <a:gd name="T29" fmla="*/ 309 h 435"/>
                <a:gd name="T30" fmla="*/ 405 w 673"/>
                <a:gd name="T31" fmla="*/ 394 h 435"/>
                <a:gd name="T32" fmla="*/ 512 w 673"/>
                <a:gd name="T33" fmla="*/ 387 h 435"/>
                <a:gd name="T34" fmla="*/ 550 w 673"/>
                <a:gd name="T35" fmla="*/ 285 h 435"/>
                <a:gd name="T36" fmla="*/ 242 w 673"/>
                <a:gd name="T37" fmla="*/ 278 h 435"/>
                <a:gd name="T38" fmla="*/ 242 w 673"/>
                <a:gd name="T39" fmla="*/ 278 h 435"/>
                <a:gd name="T40" fmla="*/ 554 w 673"/>
                <a:gd name="T41" fmla="*/ 278 h 435"/>
                <a:gd name="T42" fmla="*/ 277 w 673"/>
                <a:gd name="T43" fmla="*/ 259 h 435"/>
                <a:gd name="T44" fmla="*/ 559 w 673"/>
                <a:gd name="T45" fmla="*/ 266 h 435"/>
                <a:gd name="T46" fmla="*/ 559 w 673"/>
                <a:gd name="T47" fmla="*/ 273 h 435"/>
                <a:gd name="T48" fmla="*/ 564 w 673"/>
                <a:gd name="T49" fmla="*/ 254 h 435"/>
                <a:gd name="T50" fmla="*/ 296 w 673"/>
                <a:gd name="T51" fmla="*/ 242 h 435"/>
                <a:gd name="T52" fmla="*/ 296 w 673"/>
                <a:gd name="T53" fmla="*/ 242 h 435"/>
                <a:gd name="T54" fmla="*/ 573 w 673"/>
                <a:gd name="T55" fmla="*/ 240 h 435"/>
                <a:gd name="T56" fmla="*/ 403 w 673"/>
                <a:gd name="T57" fmla="*/ 173 h 435"/>
                <a:gd name="T58" fmla="*/ 415 w 673"/>
                <a:gd name="T59" fmla="*/ 171 h 435"/>
                <a:gd name="T60" fmla="*/ 429 w 673"/>
                <a:gd name="T61" fmla="*/ 157 h 435"/>
                <a:gd name="T62" fmla="*/ 436 w 673"/>
                <a:gd name="T63" fmla="*/ 157 h 435"/>
                <a:gd name="T64" fmla="*/ 663 w 673"/>
                <a:gd name="T65" fmla="*/ 10 h 435"/>
                <a:gd name="T66" fmla="*/ 661 w 673"/>
                <a:gd name="T67" fmla="*/ 7 h 435"/>
                <a:gd name="T68" fmla="*/ 578 w 673"/>
                <a:gd name="T69" fmla="*/ 62 h 435"/>
                <a:gd name="T70" fmla="*/ 547 w 673"/>
                <a:gd name="T71" fmla="*/ 81 h 435"/>
                <a:gd name="T72" fmla="*/ 514 w 673"/>
                <a:gd name="T73" fmla="*/ 102 h 435"/>
                <a:gd name="T74" fmla="*/ 497 w 673"/>
                <a:gd name="T75" fmla="*/ 114 h 435"/>
                <a:gd name="T76" fmla="*/ 514 w 673"/>
                <a:gd name="T77" fmla="*/ 107 h 435"/>
                <a:gd name="T78" fmla="*/ 547 w 673"/>
                <a:gd name="T79" fmla="*/ 86 h 435"/>
                <a:gd name="T80" fmla="*/ 576 w 673"/>
                <a:gd name="T81" fmla="*/ 67 h 435"/>
                <a:gd name="T82" fmla="*/ 663 w 673"/>
                <a:gd name="T83" fmla="*/ 12 h 435"/>
                <a:gd name="T84" fmla="*/ 618 w 673"/>
                <a:gd name="T85" fmla="*/ 121 h 435"/>
                <a:gd name="T86" fmla="*/ 602 w 673"/>
                <a:gd name="T87" fmla="*/ 164 h 435"/>
                <a:gd name="T88" fmla="*/ 576 w 673"/>
                <a:gd name="T89" fmla="*/ 235 h 435"/>
                <a:gd name="T90" fmla="*/ 606 w 673"/>
                <a:gd name="T91" fmla="*/ 159 h 435"/>
                <a:gd name="T92" fmla="*/ 623 w 673"/>
                <a:gd name="T93" fmla="*/ 119 h 435"/>
                <a:gd name="T94" fmla="*/ 668 w 673"/>
                <a:gd name="T95" fmla="*/ 12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73" h="435">
                  <a:moveTo>
                    <a:pt x="173" y="413"/>
                  </a:moveTo>
                  <a:lnTo>
                    <a:pt x="88" y="423"/>
                  </a:lnTo>
                  <a:lnTo>
                    <a:pt x="86" y="425"/>
                  </a:lnTo>
                  <a:lnTo>
                    <a:pt x="173" y="418"/>
                  </a:lnTo>
                  <a:lnTo>
                    <a:pt x="173" y="413"/>
                  </a:lnTo>
                  <a:close/>
                  <a:moveTo>
                    <a:pt x="204" y="411"/>
                  </a:moveTo>
                  <a:lnTo>
                    <a:pt x="178" y="413"/>
                  </a:lnTo>
                  <a:lnTo>
                    <a:pt x="178" y="418"/>
                  </a:lnTo>
                  <a:lnTo>
                    <a:pt x="204" y="416"/>
                  </a:lnTo>
                  <a:lnTo>
                    <a:pt x="204" y="411"/>
                  </a:lnTo>
                  <a:close/>
                  <a:moveTo>
                    <a:pt x="322" y="401"/>
                  </a:moveTo>
                  <a:lnTo>
                    <a:pt x="209" y="411"/>
                  </a:lnTo>
                  <a:lnTo>
                    <a:pt x="209" y="416"/>
                  </a:lnTo>
                  <a:lnTo>
                    <a:pt x="318" y="406"/>
                  </a:lnTo>
                  <a:lnTo>
                    <a:pt x="322" y="401"/>
                  </a:lnTo>
                  <a:close/>
                  <a:moveTo>
                    <a:pt x="400" y="394"/>
                  </a:moveTo>
                  <a:lnTo>
                    <a:pt x="329" y="401"/>
                  </a:lnTo>
                  <a:lnTo>
                    <a:pt x="325" y="406"/>
                  </a:lnTo>
                  <a:lnTo>
                    <a:pt x="400" y="399"/>
                  </a:lnTo>
                  <a:lnTo>
                    <a:pt x="400" y="394"/>
                  </a:lnTo>
                  <a:close/>
                  <a:moveTo>
                    <a:pt x="116" y="359"/>
                  </a:moveTo>
                  <a:lnTo>
                    <a:pt x="83" y="380"/>
                  </a:lnTo>
                  <a:lnTo>
                    <a:pt x="78" y="382"/>
                  </a:lnTo>
                  <a:lnTo>
                    <a:pt x="62" y="394"/>
                  </a:lnTo>
                  <a:lnTo>
                    <a:pt x="55" y="397"/>
                  </a:lnTo>
                  <a:lnTo>
                    <a:pt x="60" y="401"/>
                  </a:lnTo>
                  <a:lnTo>
                    <a:pt x="52" y="401"/>
                  </a:lnTo>
                  <a:lnTo>
                    <a:pt x="45" y="404"/>
                  </a:lnTo>
                  <a:lnTo>
                    <a:pt x="15" y="425"/>
                  </a:lnTo>
                  <a:lnTo>
                    <a:pt x="0" y="435"/>
                  </a:lnTo>
                  <a:lnTo>
                    <a:pt x="17" y="432"/>
                  </a:lnTo>
                  <a:lnTo>
                    <a:pt x="38" y="430"/>
                  </a:lnTo>
                  <a:lnTo>
                    <a:pt x="43" y="430"/>
                  </a:lnTo>
                  <a:lnTo>
                    <a:pt x="76" y="427"/>
                  </a:lnTo>
                  <a:lnTo>
                    <a:pt x="81" y="427"/>
                  </a:lnTo>
                  <a:lnTo>
                    <a:pt x="83" y="423"/>
                  </a:lnTo>
                  <a:lnTo>
                    <a:pt x="81" y="423"/>
                  </a:lnTo>
                  <a:lnTo>
                    <a:pt x="76" y="423"/>
                  </a:lnTo>
                  <a:lnTo>
                    <a:pt x="45" y="425"/>
                  </a:lnTo>
                  <a:lnTo>
                    <a:pt x="41" y="425"/>
                  </a:lnTo>
                  <a:lnTo>
                    <a:pt x="17" y="427"/>
                  </a:lnTo>
                  <a:lnTo>
                    <a:pt x="50" y="406"/>
                  </a:lnTo>
                  <a:lnTo>
                    <a:pt x="57" y="401"/>
                  </a:lnTo>
                  <a:lnTo>
                    <a:pt x="78" y="387"/>
                  </a:lnTo>
                  <a:lnTo>
                    <a:pt x="83" y="385"/>
                  </a:lnTo>
                  <a:lnTo>
                    <a:pt x="112" y="366"/>
                  </a:lnTo>
                  <a:lnTo>
                    <a:pt x="116" y="359"/>
                  </a:lnTo>
                  <a:close/>
                  <a:moveTo>
                    <a:pt x="173" y="321"/>
                  </a:moveTo>
                  <a:lnTo>
                    <a:pt x="123" y="354"/>
                  </a:lnTo>
                  <a:lnTo>
                    <a:pt x="119" y="361"/>
                  </a:lnTo>
                  <a:lnTo>
                    <a:pt x="173" y="328"/>
                  </a:lnTo>
                  <a:lnTo>
                    <a:pt x="173" y="321"/>
                  </a:lnTo>
                  <a:close/>
                  <a:moveTo>
                    <a:pt x="194" y="306"/>
                  </a:moveTo>
                  <a:lnTo>
                    <a:pt x="178" y="318"/>
                  </a:lnTo>
                  <a:lnTo>
                    <a:pt x="178" y="323"/>
                  </a:lnTo>
                  <a:lnTo>
                    <a:pt x="197" y="311"/>
                  </a:lnTo>
                  <a:lnTo>
                    <a:pt x="194" y="306"/>
                  </a:lnTo>
                  <a:close/>
                  <a:moveTo>
                    <a:pt x="199" y="306"/>
                  </a:moveTo>
                  <a:lnTo>
                    <a:pt x="199" y="309"/>
                  </a:lnTo>
                  <a:lnTo>
                    <a:pt x="202" y="309"/>
                  </a:lnTo>
                  <a:lnTo>
                    <a:pt x="199" y="306"/>
                  </a:lnTo>
                  <a:close/>
                  <a:moveTo>
                    <a:pt x="547" y="290"/>
                  </a:moveTo>
                  <a:lnTo>
                    <a:pt x="509" y="385"/>
                  </a:lnTo>
                  <a:lnTo>
                    <a:pt x="405" y="394"/>
                  </a:lnTo>
                  <a:lnTo>
                    <a:pt x="405" y="397"/>
                  </a:lnTo>
                  <a:lnTo>
                    <a:pt x="509" y="390"/>
                  </a:lnTo>
                  <a:lnTo>
                    <a:pt x="512" y="390"/>
                  </a:lnTo>
                  <a:lnTo>
                    <a:pt x="512" y="387"/>
                  </a:lnTo>
                  <a:lnTo>
                    <a:pt x="552" y="290"/>
                  </a:lnTo>
                  <a:lnTo>
                    <a:pt x="547" y="290"/>
                  </a:lnTo>
                  <a:close/>
                  <a:moveTo>
                    <a:pt x="550" y="283"/>
                  </a:moveTo>
                  <a:lnTo>
                    <a:pt x="550" y="285"/>
                  </a:lnTo>
                  <a:lnTo>
                    <a:pt x="554" y="285"/>
                  </a:lnTo>
                  <a:lnTo>
                    <a:pt x="554" y="285"/>
                  </a:lnTo>
                  <a:lnTo>
                    <a:pt x="550" y="283"/>
                  </a:lnTo>
                  <a:close/>
                  <a:moveTo>
                    <a:pt x="242" y="278"/>
                  </a:moveTo>
                  <a:lnTo>
                    <a:pt x="202" y="302"/>
                  </a:lnTo>
                  <a:lnTo>
                    <a:pt x="204" y="306"/>
                  </a:lnTo>
                  <a:lnTo>
                    <a:pt x="249" y="278"/>
                  </a:lnTo>
                  <a:lnTo>
                    <a:pt x="242" y="278"/>
                  </a:lnTo>
                  <a:close/>
                  <a:moveTo>
                    <a:pt x="554" y="278"/>
                  </a:moveTo>
                  <a:lnTo>
                    <a:pt x="552" y="280"/>
                  </a:lnTo>
                  <a:lnTo>
                    <a:pt x="554" y="280"/>
                  </a:lnTo>
                  <a:lnTo>
                    <a:pt x="554" y="278"/>
                  </a:lnTo>
                  <a:close/>
                  <a:moveTo>
                    <a:pt x="273" y="259"/>
                  </a:moveTo>
                  <a:lnTo>
                    <a:pt x="249" y="273"/>
                  </a:lnTo>
                  <a:lnTo>
                    <a:pt x="256" y="273"/>
                  </a:lnTo>
                  <a:lnTo>
                    <a:pt x="277" y="259"/>
                  </a:lnTo>
                  <a:lnTo>
                    <a:pt x="273" y="259"/>
                  </a:lnTo>
                  <a:close/>
                  <a:moveTo>
                    <a:pt x="566" y="257"/>
                  </a:moveTo>
                  <a:lnTo>
                    <a:pt x="561" y="259"/>
                  </a:lnTo>
                  <a:lnTo>
                    <a:pt x="559" y="266"/>
                  </a:lnTo>
                  <a:lnTo>
                    <a:pt x="557" y="268"/>
                  </a:lnTo>
                  <a:lnTo>
                    <a:pt x="557" y="271"/>
                  </a:lnTo>
                  <a:lnTo>
                    <a:pt x="559" y="278"/>
                  </a:lnTo>
                  <a:lnTo>
                    <a:pt x="559" y="273"/>
                  </a:lnTo>
                  <a:lnTo>
                    <a:pt x="561" y="268"/>
                  </a:lnTo>
                  <a:lnTo>
                    <a:pt x="566" y="257"/>
                  </a:lnTo>
                  <a:close/>
                  <a:moveTo>
                    <a:pt x="566" y="245"/>
                  </a:moveTo>
                  <a:lnTo>
                    <a:pt x="564" y="254"/>
                  </a:lnTo>
                  <a:lnTo>
                    <a:pt x="568" y="252"/>
                  </a:lnTo>
                  <a:lnTo>
                    <a:pt x="571" y="245"/>
                  </a:lnTo>
                  <a:lnTo>
                    <a:pt x="566" y="245"/>
                  </a:lnTo>
                  <a:close/>
                  <a:moveTo>
                    <a:pt x="296" y="242"/>
                  </a:moveTo>
                  <a:lnTo>
                    <a:pt x="277" y="254"/>
                  </a:lnTo>
                  <a:lnTo>
                    <a:pt x="284" y="254"/>
                  </a:lnTo>
                  <a:lnTo>
                    <a:pt x="299" y="245"/>
                  </a:lnTo>
                  <a:lnTo>
                    <a:pt x="296" y="242"/>
                  </a:lnTo>
                  <a:close/>
                  <a:moveTo>
                    <a:pt x="571" y="235"/>
                  </a:moveTo>
                  <a:lnTo>
                    <a:pt x="568" y="240"/>
                  </a:lnTo>
                  <a:lnTo>
                    <a:pt x="573" y="240"/>
                  </a:lnTo>
                  <a:lnTo>
                    <a:pt x="573" y="240"/>
                  </a:lnTo>
                  <a:lnTo>
                    <a:pt x="571" y="235"/>
                  </a:lnTo>
                  <a:close/>
                  <a:moveTo>
                    <a:pt x="415" y="166"/>
                  </a:moveTo>
                  <a:lnTo>
                    <a:pt x="410" y="169"/>
                  </a:lnTo>
                  <a:lnTo>
                    <a:pt x="403" y="173"/>
                  </a:lnTo>
                  <a:lnTo>
                    <a:pt x="299" y="240"/>
                  </a:lnTo>
                  <a:lnTo>
                    <a:pt x="303" y="242"/>
                  </a:lnTo>
                  <a:lnTo>
                    <a:pt x="410" y="173"/>
                  </a:lnTo>
                  <a:lnTo>
                    <a:pt x="415" y="171"/>
                  </a:lnTo>
                  <a:lnTo>
                    <a:pt x="415" y="166"/>
                  </a:lnTo>
                  <a:close/>
                  <a:moveTo>
                    <a:pt x="493" y="116"/>
                  </a:moveTo>
                  <a:lnTo>
                    <a:pt x="431" y="154"/>
                  </a:lnTo>
                  <a:lnTo>
                    <a:pt x="429" y="157"/>
                  </a:lnTo>
                  <a:lnTo>
                    <a:pt x="419" y="164"/>
                  </a:lnTo>
                  <a:lnTo>
                    <a:pt x="417" y="169"/>
                  </a:lnTo>
                  <a:lnTo>
                    <a:pt x="431" y="159"/>
                  </a:lnTo>
                  <a:lnTo>
                    <a:pt x="436" y="157"/>
                  </a:lnTo>
                  <a:lnTo>
                    <a:pt x="495" y="119"/>
                  </a:lnTo>
                  <a:lnTo>
                    <a:pt x="493" y="116"/>
                  </a:lnTo>
                  <a:close/>
                  <a:moveTo>
                    <a:pt x="663" y="10"/>
                  </a:moveTo>
                  <a:lnTo>
                    <a:pt x="663" y="10"/>
                  </a:lnTo>
                  <a:lnTo>
                    <a:pt x="663" y="10"/>
                  </a:lnTo>
                  <a:close/>
                  <a:moveTo>
                    <a:pt x="673" y="0"/>
                  </a:moveTo>
                  <a:lnTo>
                    <a:pt x="668" y="3"/>
                  </a:lnTo>
                  <a:lnTo>
                    <a:pt x="661" y="7"/>
                  </a:lnTo>
                  <a:lnTo>
                    <a:pt x="661" y="7"/>
                  </a:lnTo>
                  <a:lnTo>
                    <a:pt x="661" y="7"/>
                  </a:lnTo>
                  <a:lnTo>
                    <a:pt x="654" y="12"/>
                  </a:lnTo>
                  <a:lnTo>
                    <a:pt x="578" y="62"/>
                  </a:lnTo>
                  <a:lnTo>
                    <a:pt x="573" y="64"/>
                  </a:lnTo>
                  <a:lnTo>
                    <a:pt x="566" y="69"/>
                  </a:lnTo>
                  <a:lnTo>
                    <a:pt x="561" y="71"/>
                  </a:lnTo>
                  <a:lnTo>
                    <a:pt x="547" y="81"/>
                  </a:lnTo>
                  <a:lnTo>
                    <a:pt x="545" y="83"/>
                  </a:lnTo>
                  <a:lnTo>
                    <a:pt x="521" y="98"/>
                  </a:lnTo>
                  <a:lnTo>
                    <a:pt x="519" y="100"/>
                  </a:lnTo>
                  <a:lnTo>
                    <a:pt x="514" y="102"/>
                  </a:lnTo>
                  <a:lnTo>
                    <a:pt x="507" y="107"/>
                  </a:lnTo>
                  <a:lnTo>
                    <a:pt x="502" y="109"/>
                  </a:lnTo>
                  <a:lnTo>
                    <a:pt x="500" y="112"/>
                  </a:lnTo>
                  <a:lnTo>
                    <a:pt x="497" y="114"/>
                  </a:lnTo>
                  <a:lnTo>
                    <a:pt x="497" y="116"/>
                  </a:lnTo>
                  <a:lnTo>
                    <a:pt x="500" y="116"/>
                  </a:lnTo>
                  <a:lnTo>
                    <a:pt x="505" y="114"/>
                  </a:lnTo>
                  <a:lnTo>
                    <a:pt x="514" y="107"/>
                  </a:lnTo>
                  <a:lnTo>
                    <a:pt x="519" y="102"/>
                  </a:lnTo>
                  <a:lnTo>
                    <a:pt x="521" y="102"/>
                  </a:lnTo>
                  <a:lnTo>
                    <a:pt x="526" y="100"/>
                  </a:lnTo>
                  <a:lnTo>
                    <a:pt x="547" y="86"/>
                  </a:lnTo>
                  <a:lnTo>
                    <a:pt x="552" y="83"/>
                  </a:lnTo>
                  <a:lnTo>
                    <a:pt x="564" y="74"/>
                  </a:lnTo>
                  <a:lnTo>
                    <a:pt x="568" y="71"/>
                  </a:lnTo>
                  <a:lnTo>
                    <a:pt x="576" y="67"/>
                  </a:lnTo>
                  <a:lnTo>
                    <a:pt x="580" y="64"/>
                  </a:lnTo>
                  <a:lnTo>
                    <a:pt x="663" y="12"/>
                  </a:lnTo>
                  <a:lnTo>
                    <a:pt x="663" y="10"/>
                  </a:lnTo>
                  <a:lnTo>
                    <a:pt x="663" y="12"/>
                  </a:lnTo>
                  <a:lnTo>
                    <a:pt x="621" y="112"/>
                  </a:lnTo>
                  <a:lnTo>
                    <a:pt x="621" y="116"/>
                  </a:lnTo>
                  <a:lnTo>
                    <a:pt x="621" y="116"/>
                  </a:lnTo>
                  <a:lnTo>
                    <a:pt x="618" y="121"/>
                  </a:lnTo>
                  <a:lnTo>
                    <a:pt x="611" y="140"/>
                  </a:lnTo>
                  <a:lnTo>
                    <a:pt x="609" y="145"/>
                  </a:lnTo>
                  <a:lnTo>
                    <a:pt x="602" y="159"/>
                  </a:lnTo>
                  <a:lnTo>
                    <a:pt x="602" y="164"/>
                  </a:lnTo>
                  <a:lnTo>
                    <a:pt x="597" y="171"/>
                  </a:lnTo>
                  <a:lnTo>
                    <a:pt x="597" y="173"/>
                  </a:lnTo>
                  <a:lnTo>
                    <a:pt x="573" y="230"/>
                  </a:lnTo>
                  <a:lnTo>
                    <a:pt x="576" y="235"/>
                  </a:lnTo>
                  <a:lnTo>
                    <a:pt x="599" y="178"/>
                  </a:lnTo>
                  <a:lnTo>
                    <a:pt x="602" y="173"/>
                  </a:lnTo>
                  <a:lnTo>
                    <a:pt x="606" y="162"/>
                  </a:lnTo>
                  <a:lnTo>
                    <a:pt x="606" y="159"/>
                  </a:lnTo>
                  <a:lnTo>
                    <a:pt x="611" y="147"/>
                  </a:lnTo>
                  <a:lnTo>
                    <a:pt x="613" y="143"/>
                  </a:lnTo>
                  <a:lnTo>
                    <a:pt x="621" y="124"/>
                  </a:lnTo>
                  <a:lnTo>
                    <a:pt x="623" y="119"/>
                  </a:lnTo>
                  <a:lnTo>
                    <a:pt x="625" y="116"/>
                  </a:lnTo>
                  <a:lnTo>
                    <a:pt x="625" y="114"/>
                  </a:lnTo>
                  <a:lnTo>
                    <a:pt x="668" y="12"/>
                  </a:lnTo>
                  <a:lnTo>
                    <a:pt x="668" y="12"/>
                  </a:lnTo>
                  <a:lnTo>
                    <a:pt x="670" y="7"/>
                  </a:lnTo>
                  <a:lnTo>
                    <a:pt x="670" y="5"/>
                  </a:lnTo>
                  <a:lnTo>
                    <a:pt x="673"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63" name="Freeform 43"/>
            <p:cNvSpPr>
              <a:spLocks noEditPoints="1"/>
            </p:cNvSpPr>
            <p:nvPr/>
          </p:nvSpPr>
          <p:spPr bwMode="auto">
            <a:xfrm>
              <a:off x="7701063" y="3225160"/>
              <a:ext cx="1204048" cy="707498"/>
            </a:xfrm>
            <a:custGeom>
              <a:avLst/>
              <a:gdLst>
                <a:gd name="T0" fmla="*/ 173 w 673"/>
                <a:gd name="T1" fmla="*/ 418 h 435"/>
                <a:gd name="T2" fmla="*/ 178 w 673"/>
                <a:gd name="T3" fmla="*/ 418 h 435"/>
                <a:gd name="T4" fmla="*/ 209 w 673"/>
                <a:gd name="T5" fmla="*/ 411 h 435"/>
                <a:gd name="T6" fmla="*/ 400 w 673"/>
                <a:gd name="T7" fmla="*/ 394 h 435"/>
                <a:gd name="T8" fmla="*/ 400 w 673"/>
                <a:gd name="T9" fmla="*/ 394 h 435"/>
                <a:gd name="T10" fmla="*/ 62 w 673"/>
                <a:gd name="T11" fmla="*/ 394 h 435"/>
                <a:gd name="T12" fmla="*/ 45 w 673"/>
                <a:gd name="T13" fmla="*/ 404 h 435"/>
                <a:gd name="T14" fmla="*/ 38 w 673"/>
                <a:gd name="T15" fmla="*/ 430 h 435"/>
                <a:gd name="T16" fmla="*/ 83 w 673"/>
                <a:gd name="T17" fmla="*/ 423 h 435"/>
                <a:gd name="T18" fmla="*/ 41 w 673"/>
                <a:gd name="T19" fmla="*/ 425 h 435"/>
                <a:gd name="T20" fmla="*/ 78 w 673"/>
                <a:gd name="T21" fmla="*/ 387 h 435"/>
                <a:gd name="T22" fmla="*/ 173 w 673"/>
                <a:gd name="T23" fmla="*/ 321 h 435"/>
                <a:gd name="T24" fmla="*/ 173 w 673"/>
                <a:gd name="T25" fmla="*/ 321 h 435"/>
                <a:gd name="T26" fmla="*/ 197 w 673"/>
                <a:gd name="T27" fmla="*/ 311 h 435"/>
                <a:gd name="T28" fmla="*/ 202 w 673"/>
                <a:gd name="T29" fmla="*/ 309 h 435"/>
                <a:gd name="T30" fmla="*/ 405 w 673"/>
                <a:gd name="T31" fmla="*/ 394 h 435"/>
                <a:gd name="T32" fmla="*/ 512 w 673"/>
                <a:gd name="T33" fmla="*/ 387 h 435"/>
                <a:gd name="T34" fmla="*/ 550 w 673"/>
                <a:gd name="T35" fmla="*/ 285 h 435"/>
                <a:gd name="T36" fmla="*/ 242 w 673"/>
                <a:gd name="T37" fmla="*/ 278 h 435"/>
                <a:gd name="T38" fmla="*/ 242 w 673"/>
                <a:gd name="T39" fmla="*/ 278 h 435"/>
                <a:gd name="T40" fmla="*/ 554 w 673"/>
                <a:gd name="T41" fmla="*/ 278 h 435"/>
                <a:gd name="T42" fmla="*/ 277 w 673"/>
                <a:gd name="T43" fmla="*/ 259 h 435"/>
                <a:gd name="T44" fmla="*/ 559 w 673"/>
                <a:gd name="T45" fmla="*/ 266 h 435"/>
                <a:gd name="T46" fmla="*/ 559 w 673"/>
                <a:gd name="T47" fmla="*/ 273 h 435"/>
                <a:gd name="T48" fmla="*/ 564 w 673"/>
                <a:gd name="T49" fmla="*/ 254 h 435"/>
                <a:gd name="T50" fmla="*/ 296 w 673"/>
                <a:gd name="T51" fmla="*/ 242 h 435"/>
                <a:gd name="T52" fmla="*/ 296 w 673"/>
                <a:gd name="T53" fmla="*/ 242 h 435"/>
                <a:gd name="T54" fmla="*/ 573 w 673"/>
                <a:gd name="T55" fmla="*/ 240 h 435"/>
                <a:gd name="T56" fmla="*/ 403 w 673"/>
                <a:gd name="T57" fmla="*/ 173 h 435"/>
                <a:gd name="T58" fmla="*/ 415 w 673"/>
                <a:gd name="T59" fmla="*/ 171 h 435"/>
                <a:gd name="T60" fmla="*/ 429 w 673"/>
                <a:gd name="T61" fmla="*/ 157 h 435"/>
                <a:gd name="T62" fmla="*/ 436 w 673"/>
                <a:gd name="T63" fmla="*/ 157 h 435"/>
                <a:gd name="T64" fmla="*/ 663 w 673"/>
                <a:gd name="T65" fmla="*/ 10 h 435"/>
                <a:gd name="T66" fmla="*/ 661 w 673"/>
                <a:gd name="T67" fmla="*/ 7 h 435"/>
                <a:gd name="T68" fmla="*/ 578 w 673"/>
                <a:gd name="T69" fmla="*/ 62 h 435"/>
                <a:gd name="T70" fmla="*/ 547 w 673"/>
                <a:gd name="T71" fmla="*/ 81 h 435"/>
                <a:gd name="T72" fmla="*/ 514 w 673"/>
                <a:gd name="T73" fmla="*/ 102 h 435"/>
                <a:gd name="T74" fmla="*/ 497 w 673"/>
                <a:gd name="T75" fmla="*/ 114 h 435"/>
                <a:gd name="T76" fmla="*/ 514 w 673"/>
                <a:gd name="T77" fmla="*/ 107 h 435"/>
                <a:gd name="T78" fmla="*/ 547 w 673"/>
                <a:gd name="T79" fmla="*/ 86 h 435"/>
                <a:gd name="T80" fmla="*/ 576 w 673"/>
                <a:gd name="T81" fmla="*/ 67 h 435"/>
                <a:gd name="T82" fmla="*/ 663 w 673"/>
                <a:gd name="T83" fmla="*/ 12 h 435"/>
                <a:gd name="T84" fmla="*/ 618 w 673"/>
                <a:gd name="T85" fmla="*/ 121 h 435"/>
                <a:gd name="T86" fmla="*/ 602 w 673"/>
                <a:gd name="T87" fmla="*/ 164 h 435"/>
                <a:gd name="T88" fmla="*/ 576 w 673"/>
                <a:gd name="T89" fmla="*/ 235 h 435"/>
                <a:gd name="T90" fmla="*/ 606 w 673"/>
                <a:gd name="T91" fmla="*/ 159 h 435"/>
                <a:gd name="T92" fmla="*/ 623 w 673"/>
                <a:gd name="T93" fmla="*/ 119 h 435"/>
                <a:gd name="T94" fmla="*/ 668 w 673"/>
                <a:gd name="T95" fmla="*/ 12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73" h="435">
                  <a:moveTo>
                    <a:pt x="173" y="413"/>
                  </a:moveTo>
                  <a:lnTo>
                    <a:pt x="88" y="423"/>
                  </a:lnTo>
                  <a:lnTo>
                    <a:pt x="86" y="425"/>
                  </a:lnTo>
                  <a:lnTo>
                    <a:pt x="173" y="418"/>
                  </a:lnTo>
                  <a:lnTo>
                    <a:pt x="173" y="413"/>
                  </a:lnTo>
                  <a:moveTo>
                    <a:pt x="204" y="411"/>
                  </a:moveTo>
                  <a:lnTo>
                    <a:pt x="178" y="413"/>
                  </a:lnTo>
                  <a:lnTo>
                    <a:pt x="178" y="418"/>
                  </a:lnTo>
                  <a:lnTo>
                    <a:pt x="204" y="416"/>
                  </a:lnTo>
                  <a:lnTo>
                    <a:pt x="204" y="411"/>
                  </a:lnTo>
                  <a:moveTo>
                    <a:pt x="322" y="401"/>
                  </a:moveTo>
                  <a:lnTo>
                    <a:pt x="209" y="411"/>
                  </a:lnTo>
                  <a:lnTo>
                    <a:pt x="209" y="416"/>
                  </a:lnTo>
                  <a:lnTo>
                    <a:pt x="318" y="406"/>
                  </a:lnTo>
                  <a:lnTo>
                    <a:pt x="322" y="401"/>
                  </a:lnTo>
                  <a:moveTo>
                    <a:pt x="400" y="394"/>
                  </a:moveTo>
                  <a:lnTo>
                    <a:pt x="329" y="401"/>
                  </a:lnTo>
                  <a:lnTo>
                    <a:pt x="325" y="406"/>
                  </a:lnTo>
                  <a:lnTo>
                    <a:pt x="400" y="399"/>
                  </a:lnTo>
                  <a:lnTo>
                    <a:pt x="400" y="394"/>
                  </a:lnTo>
                  <a:moveTo>
                    <a:pt x="116" y="359"/>
                  </a:moveTo>
                  <a:lnTo>
                    <a:pt x="83" y="380"/>
                  </a:lnTo>
                  <a:lnTo>
                    <a:pt x="78" y="382"/>
                  </a:lnTo>
                  <a:lnTo>
                    <a:pt x="62" y="394"/>
                  </a:lnTo>
                  <a:lnTo>
                    <a:pt x="55" y="397"/>
                  </a:lnTo>
                  <a:lnTo>
                    <a:pt x="60" y="401"/>
                  </a:lnTo>
                  <a:lnTo>
                    <a:pt x="52" y="401"/>
                  </a:lnTo>
                  <a:lnTo>
                    <a:pt x="45" y="404"/>
                  </a:lnTo>
                  <a:lnTo>
                    <a:pt x="15" y="425"/>
                  </a:lnTo>
                  <a:lnTo>
                    <a:pt x="0" y="435"/>
                  </a:lnTo>
                  <a:lnTo>
                    <a:pt x="17" y="432"/>
                  </a:lnTo>
                  <a:lnTo>
                    <a:pt x="38" y="430"/>
                  </a:lnTo>
                  <a:lnTo>
                    <a:pt x="43" y="430"/>
                  </a:lnTo>
                  <a:lnTo>
                    <a:pt x="76" y="427"/>
                  </a:lnTo>
                  <a:lnTo>
                    <a:pt x="81" y="427"/>
                  </a:lnTo>
                  <a:lnTo>
                    <a:pt x="83" y="423"/>
                  </a:lnTo>
                  <a:lnTo>
                    <a:pt x="81" y="423"/>
                  </a:lnTo>
                  <a:lnTo>
                    <a:pt x="76" y="423"/>
                  </a:lnTo>
                  <a:lnTo>
                    <a:pt x="45" y="425"/>
                  </a:lnTo>
                  <a:lnTo>
                    <a:pt x="41" y="425"/>
                  </a:lnTo>
                  <a:lnTo>
                    <a:pt x="17" y="427"/>
                  </a:lnTo>
                  <a:lnTo>
                    <a:pt x="50" y="406"/>
                  </a:lnTo>
                  <a:lnTo>
                    <a:pt x="57" y="401"/>
                  </a:lnTo>
                  <a:lnTo>
                    <a:pt x="78" y="387"/>
                  </a:lnTo>
                  <a:lnTo>
                    <a:pt x="83" y="385"/>
                  </a:lnTo>
                  <a:lnTo>
                    <a:pt x="112" y="366"/>
                  </a:lnTo>
                  <a:lnTo>
                    <a:pt x="116" y="359"/>
                  </a:lnTo>
                  <a:moveTo>
                    <a:pt x="173" y="321"/>
                  </a:moveTo>
                  <a:lnTo>
                    <a:pt x="123" y="354"/>
                  </a:lnTo>
                  <a:lnTo>
                    <a:pt x="119" y="361"/>
                  </a:lnTo>
                  <a:lnTo>
                    <a:pt x="173" y="328"/>
                  </a:lnTo>
                  <a:lnTo>
                    <a:pt x="173" y="321"/>
                  </a:lnTo>
                  <a:moveTo>
                    <a:pt x="194" y="306"/>
                  </a:moveTo>
                  <a:lnTo>
                    <a:pt x="178" y="318"/>
                  </a:lnTo>
                  <a:lnTo>
                    <a:pt x="178" y="323"/>
                  </a:lnTo>
                  <a:lnTo>
                    <a:pt x="197" y="311"/>
                  </a:lnTo>
                  <a:lnTo>
                    <a:pt x="194" y="306"/>
                  </a:lnTo>
                  <a:moveTo>
                    <a:pt x="199" y="306"/>
                  </a:moveTo>
                  <a:lnTo>
                    <a:pt x="199" y="309"/>
                  </a:lnTo>
                  <a:lnTo>
                    <a:pt x="202" y="309"/>
                  </a:lnTo>
                  <a:lnTo>
                    <a:pt x="199" y="306"/>
                  </a:lnTo>
                  <a:moveTo>
                    <a:pt x="547" y="290"/>
                  </a:moveTo>
                  <a:lnTo>
                    <a:pt x="509" y="385"/>
                  </a:lnTo>
                  <a:lnTo>
                    <a:pt x="405" y="394"/>
                  </a:lnTo>
                  <a:lnTo>
                    <a:pt x="405" y="397"/>
                  </a:lnTo>
                  <a:lnTo>
                    <a:pt x="509" y="390"/>
                  </a:lnTo>
                  <a:lnTo>
                    <a:pt x="512" y="390"/>
                  </a:lnTo>
                  <a:lnTo>
                    <a:pt x="512" y="387"/>
                  </a:lnTo>
                  <a:lnTo>
                    <a:pt x="552" y="290"/>
                  </a:lnTo>
                  <a:lnTo>
                    <a:pt x="547" y="290"/>
                  </a:lnTo>
                  <a:moveTo>
                    <a:pt x="550" y="283"/>
                  </a:moveTo>
                  <a:lnTo>
                    <a:pt x="550" y="285"/>
                  </a:lnTo>
                  <a:lnTo>
                    <a:pt x="554" y="285"/>
                  </a:lnTo>
                  <a:lnTo>
                    <a:pt x="554" y="285"/>
                  </a:lnTo>
                  <a:lnTo>
                    <a:pt x="550" y="283"/>
                  </a:lnTo>
                  <a:moveTo>
                    <a:pt x="242" y="278"/>
                  </a:moveTo>
                  <a:lnTo>
                    <a:pt x="202" y="302"/>
                  </a:lnTo>
                  <a:lnTo>
                    <a:pt x="204" y="306"/>
                  </a:lnTo>
                  <a:lnTo>
                    <a:pt x="249" y="278"/>
                  </a:lnTo>
                  <a:lnTo>
                    <a:pt x="242" y="278"/>
                  </a:lnTo>
                  <a:moveTo>
                    <a:pt x="554" y="278"/>
                  </a:moveTo>
                  <a:lnTo>
                    <a:pt x="552" y="280"/>
                  </a:lnTo>
                  <a:lnTo>
                    <a:pt x="554" y="280"/>
                  </a:lnTo>
                  <a:lnTo>
                    <a:pt x="554" y="278"/>
                  </a:lnTo>
                  <a:moveTo>
                    <a:pt x="273" y="259"/>
                  </a:moveTo>
                  <a:lnTo>
                    <a:pt x="249" y="273"/>
                  </a:lnTo>
                  <a:lnTo>
                    <a:pt x="256" y="273"/>
                  </a:lnTo>
                  <a:lnTo>
                    <a:pt x="277" y="259"/>
                  </a:lnTo>
                  <a:lnTo>
                    <a:pt x="273" y="259"/>
                  </a:lnTo>
                  <a:moveTo>
                    <a:pt x="566" y="257"/>
                  </a:moveTo>
                  <a:lnTo>
                    <a:pt x="561" y="259"/>
                  </a:lnTo>
                  <a:lnTo>
                    <a:pt x="559" y="266"/>
                  </a:lnTo>
                  <a:lnTo>
                    <a:pt x="557" y="268"/>
                  </a:lnTo>
                  <a:lnTo>
                    <a:pt x="557" y="271"/>
                  </a:lnTo>
                  <a:lnTo>
                    <a:pt x="559" y="278"/>
                  </a:lnTo>
                  <a:lnTo>
                    <a:pt x="559" y="273"/>
                  </a:lnTo>
                  <a:lnTo>
                    <a:pt x="561" y="268"/>
                  </a:lnTo>
                  <a:lnTo>
                    <a:pt x="566" y="257"/>
                  </a:lnTo>
                  <a:moveTo>
                    <a:pt x="566" y="245"/>
                  </a:moveTo>
                  <a:lnTo>
                    <a:pt x="564" y="254"/>
                  </a:lnTo>
                  <a:lnTo>
                    <a:pt x="568" y="252"/>
                  </a:lnTo>
                  <a:lnTo>
                    <a:pt x="571" y="245"/>
                  </a:lnTo>
                  <a:lnTo>
                    <a:pt x="566" y="245"/>
                  </a:lnTo>
                  <a:moveTo>
                    <a:pt x="296" y="242"/>
                  </a:moveTo>
                  <a:lnTo>
                    <a:pt x="277" y="254"/>
                  </a:lnTo>
                  <a:lnTo>
                    <a:pt x="284" y="254"/>
                  </a:lnTo>
                  <a:lnTo>
                    <a:pt x="299" y="245"/>
                  </a:lnTo>
                  <a:lnTo>
                    <a:pt x="296" y="242"/>
                  </a:lnTo>
                  <a:moveTo>
                    <a:pt x="571" y="235"/>
                  </a:moveTo>
                  <a:lnTo>
                    <a:pt x="568" y="240"/>
                  </a:lnTo>
                  <a:lnTo>
                    <a:pt x="573" y="240"/>
                  </a:lnTo>
                  <a:lnTo>
                    <a:pt x="573" y="240"/>
                  </a:lnTo>
                  <a:lnTo>
                    <a:pt x="571" y="235"/>
                  </a:lnTo>
                  <a:moveTo>
                    <a:pt x="415" y="166"/>
                  </a:moveTo>
                  <a:lnTo>
                    <a:pt x="410" y="169"/>
                  </a:lnTo>
                  <a:lnTo>
                    <a:pt x="403" y="173"/>
                  </a:lnTo>
                  <a:lnTo>
                    <a:pt x="299" y="240"/>
                  </a:lnTo>
                  <a:lnTo>
                    <a:pt x="303" y="242"/>
                  </a:lnTo>
                  <a:lnTo>
                    <a:pt x="410" y="173"/>
                  </a:lnTo>
                  <a:lnTo>
                    <a:pt x="415" y="171"/>
                  </a:lnTo>
                  <a:lnTo>
                    <a:pt x="415" y="166"/>
                  </a:lnTo>
                  <a:moveTo>
                    <a:pt x="493" y="116"/>
                  </a:moveTo>
                  <a:lnTo>
                    <a:pt x="431" y="154"/>
                  </a:lnTo>
                  <a:lnTo>
                    <a:pt x="429" y="157"/>
                  </a:lnTo>
                  <a:lnTo>
                    <a:pt x="419" y="164"/>
                  </a:lnTo>
                  <a:lnTo>
                    <a:pt x="417" y="169"/>
                  </a:lnTo>
                  <a:lnTo>
                    <a:pt x="431" y="159"/>
                  </a:lnTo>
                  <a:lnTo>
                    <a:pt x="436" y="157"/>
                  </a:lnTo>
                  <a:lnTo>
                    <a:pt x="495" y="119"/>
                  </a:lnTo>
                  <a:lnTo>
                    <a:pt x="493" y="116"/>
                  </a:lnTo>
                  <a:moveTo>
                    <a:pt x="663" y="10"/>
                  </a:moveTo>
                  <a:lnTo>
                    <a:pt x="663" y="10"/>
                  </a:lnTo>
                  <a:lnTo>
                    <a:pt x="663" y="10"/>
                  </a:lnTo>
                  <a:moveTo>
                    <a:pt x="673" y="0"/>
                  </a:moveTo>
                  <a:lnTo>
                    <a:pt x="668" y="3"/>
                  </a:lnTo>
                  <a:lnTo>
                    <a:pt x="661" y="7"/>
                  </a:lnTo>
                  <a:lnTo>
                    <a:pt x="661" y="7"/>
                  </a:lnTo>
                  <a:lnTo>
                    <a:pt x="661" y="7"/>
                  </a:lnTo>
                  <a:lnTo>
                    <a:pt x="654" y="12"/>
                  </a:lnTo>
                  <a:lnTo>
                    <a:pt x="578" y="62"/>
                  </a:lnTo>
                  <a:lnTo>
                    <a:pt x="573" y="64"/>
                  </a:lnTo>
                  <a:lnTo>
                    <a:pt x="566" y="69"/>
                  </a:lnTo>
                  <a:lnTo>
                    <a:pt x="561" y="71"/>
                  </a:lnTo>
                  <a:lnTo>
                    <a:pt x="547" y="81"/>
                  </a:lnTo>
                  <a:lnTo>
                    <a:pt x="545" y="83"/>
                  </a:lnTo>
                  <a:lnTo>
                    <a:pt x="521" y="98"/>
                  </a:lnTo>
                  <a:lnTo>
                    <a:pt x="519" y="100"/>
                  </a:lnTo>
                  <a:lnTo>
                    <a:pt x="514" y="102"/>
                  </a:lnTo>
                  <a:lnTo>
                    <a:pt x="507" y="107"/>
                  </a:lnTo>
                  <a:lnTo>
                    <a:pt x="502" y="109"/>
                  </a:lnTo>
                  <a:lnTo>
                    <a:pt x="500" y="112"/>
                  </a:lnTo>
                  <a:lnTo>
                    <a:pt x="497" y="114"/>
                  </a:lnTo>
                  <a:lnTo>
                    <a:pt x="497" y="116"/>
                  </a:lnTo>
                  <a:lnTo>
                    <a:pt x="500" y="116"/>
                  </a:lnTo>
                  <a:lnTo>
                    <a:pt x="505" y="114"/>
                  </a:lnTo>
                  <a:lnTo>
                    <a:pt x="514" y="107"/>
                  </a:lnTo>
                  <a:lnTo>
                    <a:pt x="519" y="102"/>
                  </a:lnTo>
                  <a:lnTo>
                    <a:pt x="521" y="102"/>
                  </a:lnTo>
                  <a:lnTo>
                    <a:pt x="526" y="100"/>
                  </a:lnTo>
                  <a:lnTo>
                    <a:pt x="547" y="86"/>
                  </a:lnTo>
                  <a:lnTo>
                    <a:pt x="552" y="83"/>
                  </a:lnTo>
                  <a:lnTo>
                    <a:pt x="564" y="74"/>
                  </a:lnTo>
                  <a:lnTo>
                    <a:pt x="568" y="71"/>
                  </a:lnTo>
                  <a:lnTo>
                    <a:pt x="576" y="67"/>
                  </a:lnTo>
                  <a:lnTo>
                    <a:pt x="580" y="64"/>
                  </a:lnTo>
                  <a:lnTo>
                    <a:pt x="663" y="12"/>
                  </a:lnTo>
                  <a:lnTo>
                    <a:pt x="663" y="10"/>
                  </a:lnTo>
                  <a:lnTo>
                    <a:pt x="663" y="12"/>
                  </a:lnTo>
                  <a:lnTo>
                    <a:pt x="621" y="112"/>
                  </a:lnTo>
                  <a:lnTo>
                    <a:pt x="621" y="116"/>
                  </a:lnTo>
                  <a:lnTo>
                    <a:pt x="621" y="116"/>
                  </a:lnTo>
                  <a:lnTo>
                    <a:pt x="618" y="121"/>
                  </a:lnTo>
                  <a:lnTo>
                    <a:pt x="611" y="140"/>
                  </a:lnTo>
                  <a:lnTo>
                    <a:pt x="609" y="145"/>
                  </a:lnTo>
                  <a:lnTo>
                    <a:pt x="602" y="159"/>
                  </a:lnTo>
                  <a:lnTo>
                    <a:pt x="602" y="164"/>
                  </a:lnTo>
                  <a:lnTo>
                    <a:pt x="597" y="171"/>
                  </a:lnTo>
                  <a:lnTo>
                    <a:pt x="597" y="173"/>
                  </a:lnTo>
                  <a:lnTo>
                    <a:pt x="573" y="230"/>
                  </a:lnTo>
                  <a:lnTo>
                    <a:pt x="576" y="235"/>
                  </a:lnTo>
                  <a:lnTo>
                    <a:pt x="599" y="178"/>
                  </a:lnTo>
                  <a:lnTo>
                    <a:pt x="602" y="173"/>
                  </a:lnTo>
                  <a:lnTo>
                    <a:pt x="606" y="162"/>
                  </a:lnTo>
                  <a:lnTo>
                    <a:pt x="606" y="159"/>
                  </a:lnTo>
                  <a:lnTo>
                    <a:pt x="611" y="147"/>
                  </a:lnTo>
                  <a:lnTo>
                    <a:pt x="613" y="143"/>
                  </a:lnTo>
                  <a:lnTo>
                    <a:pt x="621" y="124"/>
                  </a:lnTo>
                  <a:lnTo>
                    <a:pt x="623" y="119"/>
                  </a:lnTo>
                  <a:lnTo>
                    <a:pt x="625" y="116"/>
                  </a:lnTo>
                  <a:lnTo>
                    <a:pt x="625" y="114"/>
                  </a:lnTo>
                  <a:lnTo>
                    <a:pt x="668" y="12"/>
                  </a:lnTo>
                  <a:lnTo>
                    <a:pt x="668" y="12"/>
                  </a:lnTo>
                  <a:lnTo>
                    <a:pt x="670" y="7"/>
                  </a:lnTo>
                  <a:lnTo>
                    <a:pt x="670" y="5"/>
                  </a:lnTo>
                  <a:lnTo>
                    <a:pt x="673"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64" name="Freeform 44"/>
            <p:cNvSpPr>
              <a:spLocks noEditPoints="1"/>
            </p:cNvSpPr>
            <p:nvPr/>
          </p:nvSpPr>
          <p:spPr bwMode="auto">
            <a:xfrm>
              <a:off x="5668675" y="3495147"/>
              <a:ext cx="3070052" cy="201677"/>
            </a:xfrm>
            <a:custGeom>
              <a:avLst/>
              <a:gdLst>
                <a:gd name="T0" fmla="*/ 652 w 725"/>
                <a:gd name="T1" fmla="*/ 49 h 52"/>
                <a:gd name="T2" fmla="*/ 713 w 725"/>
                <a:gd name="T3" fmla="*/ 52 h 52"/>
                <a:gd name="T4" fmla="*/ 712 w 725"/>
                <a:gd name="T5" fmla="*/ 50 h 52"/>
                <a:gd name="T6" fmla="*/ 723 w 725"/>
                <a:gd name="T7" fmla="*/ 50 h 52"/>
                <a:gd name="T8" fmla="*/ 718 w 725"/>
                <a:gd name="T9" fmla="*/ 52 h 52"/>
                <a:gd name="T10" fmla="*/ 725 w 725"/>
                <a:gd name="T11" fmla="*/ 49 h 52"/>
                <a:gd name="T12" fmla="*/ 657 w 725"/>
                <a:gd name="T13" fmla="*/ 48 h 52"/>
                <a:gd name="T14" fmla="*/ 663 w 725"/>
                <a:gd name="T15" fmla="*/ 48 h 52"/>
                <a:gd name="T16" fmla="*/ 638 w 725"/>
                <a:gd name="T17" fmla="*/ 49 h 52"/>
                <a:gd name="T18" fmla="*/ 605 w 725"/>
                <a:gd name="T19" fmla="*/ 48 h 52"/>
                <a:gd name="T20" fmla="*/ 678 w 725"/>
                <a:gd name="T21" fmla="*/ 45 h 52"/>
                <a:gd name="T22" fmla="*/ 715 w 725"/>
                <a:gd name="T23" fmla="*/ 50 h 52"/>
                <a:gd name="T24" fmla="*/ 563 w 725"/>
                <a:gd name="T25" fmla="*/ 44 h 52"/>
                <a:gd name="T26" fmla="*/ 603 w 725"/>
                <a:gd name="T27" fmla="*/ 47 h 52"/>
                <a:gd name="T28" fmla="*/ 563 w 725"/>
                <a:gd name="T29" fmla="*/ 44 h 52"/>
                <a:gd name="T30" fmla="*/ 561 w 725"/>
                <a:gd name="T31" fmla="*/ 44 h 52"/>
                <a:gd name="T32" fmla="*/ 559 w 725"/>
                <a:gd name="T33" fmla="*/ 46 h 52"/>
                <a:gd name="T34" fmla="*/ 669 w 725"/>
                <a:gd name="T35" fmla="*/ 44 h 52"/>
                <a:gd name="T36" fmla="*/ 550 w 725"/>
                <a:gd name="T37" fmla="*/ 45 h 52"/>
                <a:gd name="T38" fmla="*/ 522 w 725"/>
                <a:gd name="T39" fmla="*/ 42 h 52"/>
                <a:gd name="T40" fmla="*/ 548 w 725"/>
                <a:gd name="T41" fmla="*/ 45 h 52"/>
                <a:gd name="T42" fmla="*/ 522 w 725"/>
                <a:gd name="T43" fmla="*/ 42 h 52"/>
                <a:gd name="T44" fmla="*/ 666 w 725"/>
                <a:gd name="T45" fmla="*/ 45 h 52"/>
                <a:gd name="T46" fmla="*/ 476 w 725"/>
                <a:gd name="T47" fmla="*/ 42 h 52"/>
                <a:gd name="T48" fmla="*/ 520 w 725"/>
                <a:gd name="T49" fmla="*/ 42 h 52"/>
                <a:gd name="T50" fmla="*/ 468 w 725"/>
                <a:gd name="T51" fmla="*/ 40 h 52"/>
                <a:gd name="T52" fmla="*/ 468 w 725"/>
                <a:gd name="T53" fmla="*/ 40 h 52"/>
                <a:gd name="T54" fmla="*/ 458 w 725"/>
                <a:gd name="T55" fmla="*/ 42 h 52"/>
                <a:gd name="T56" fmla="*/ 456 w 725"/>
                <a:gd name="T57" fmla="*/ 40 h 52"/>
                <a:gd name="T58" fmla="*/ 652 w 725"/>
                <a:gd name="T59" fmla="*/ 44 h 52"/>
                <a:gd name="T60" fmla="*/ 612 w 725"/>
                <a:gd name="T61" fmla="*/ 40 h 52"/>
                <a:gd name="T62" fmla="*/ 415 w 725"/>
                <a:gd name="T63" fmla="*/ 40 h 52"/>
                <a:gd name="T64" fmla="*/ 413 w 725"/>
                <a:gd name="T65" fmla="*/ 38 h 52"/>
                <a:gd name="T66" fmla="*/ 408 w 725"/>
                <a:gd name="T67" fmla="*/ 38 h 52"/>
                <a:gd name="T68" fmla="*/ 408 w 725"/>
                <a:gd name="T69" fmla="*/ 38 h 52"/>
                <a:gd name="T70" fmla="*/ 405 w 725"/>
                <a:gd name="T71" fmla="*/ 38 h 52"/>
                <a:gd name="T72" fmla="*/ 595 w 725"/>
                <a:gd name="T73" fmla="*/ 39 h 52"/>
                <a:gd name="T74" fmla="*/ 600 w 725"/>
                <a:gd name="T75" fmla="*/ 37 h 52"/>
                <a:gd name="T76" fmla="*/ 555 w 725"/>
                <a:gd name="T77" fmla="*/ 34 h 52"/>
                <a:gd name="T78" fmla="*/ 556 w 725"/>
                <a:gd name="T79" fmla="*/ 33 h 52"/>
                <a:gd name="T80" fmla="*/ 331 w 725"/>
                <a:gd name="T81" fmla="*/ 35 h 52"/>
                <a:gd name="T82" fmla="*/ 536 w 725"/>
                <a:gd name="T83" fmla="*/ 33 h 52"/>
                <a:gd name="T84" fmla="*/ 553 w 725"/>
                <a:gd name="T85" fmla="*/ 33 h 52"/>
                <a:gd name="T86" fmla="*/ 189 w 725"/>
                <a:gd name="T87" fmla="*/ 29 h 52"/>
                <a:gd name="T88" fmla="*/ 189 w 725"/>
                <a:gd name="T89" fmla="*/ 29 h 52"/>
                <a:gd name="T90" fmla="*/ 495 w 725"/>
                <a:gd name="T91" fmla="*/ 30 h 52"/>
                <a:gd name="T92" fmla="*/ 528 w 725"/>
                <a:gd name="T93" fmla="*/ 33 h 52"/>
                <a:gd name="T94" fmla="*/ 488 w 725"/>
                <a:gd name="T95" fmla="*/ 27 h 52"/>
                <a:gd name="T96" fmla="*/ 482 w 725"/>
                <a:gd name="T97" fmla="*/ 27 h 52"/>
                <a:gd name="T98" fmla="*/ 453 w 725"/>
                <a:gd name="T99" fmla="*/ 26 h 52"/>
                <a:gd name="T100" fmla="*/ 455 w 725"/>
                <a:gd name="T101" fmla="*/ 24 h 52"/>
                <a:gd name="T102" fmla="*/ 1 w 725"/>
                <a:gd name="T103" fmla="*/ 21 h 52"/>
                <a:gd name="T104" fmla="*/ 1 w 725"/>
                <a:gd name="T105" fmla="*/ 21 h 52"/>
                <a:gd name="T106" fmla="*/ 426 w 725"/>
                <a:gd name="T107" fmla="*/ 23 h 52"/>
                <a:gd name="T108" fmla="*/ 393 w 725"/>
                <a:gd name="T109" fmla="*/ 21 h 52"/>
                <a:gd name="T110" fmla="*/ 333 w 725"/>
                <a:gd name="T111" fmla="*/ 13 h 52"/>
                <a:gd name="T112" fmla="*/ 333 w 725"/>
                <a:gd name="T113" fmla="*/ 13 h 52"/>
                <a:gd name="T114" fmla="*/ 331 w 725"/>
                <a:gd name="T115" fmla="*/ 13 h 52"/>
                <a:gd name="T116" fmla="*/ 0 w 725"/>
                <a:gd name="T117" fmla="*/ 19 h 52"/>
                <a:gd name="T118" fmla="*/ 192 w 725"/>
                <a:gd name="T119" fmla="*/ 1 h 52"/>
                <a:gd name="T120" fmla="*/ 290 w 725"/>
                <a:gd name="T121" fmla="*/ 11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25" h="52">
                  <a:moveTo>
                    <a:pt x="652" y="49"/>
                  </a:moveTo>
                  <a:cubicBezTo>
                    <a:pt x="647" y="49"/>
                    <a:pt x="647" y="49"/>
                    <a:pt x="647" y="49"/>
                  </a:cubicBezTo>
                  <a:cubicBezTo>
                    <a:pt x="652" y="49"/>
                    <a:pt x="652" y="49"/>
                    <a:pt x="652" y="49"/>
                  </a:cubicBezTo>
                  <a:cubicBezTo>
                    <a:pt x="652" y="49"/>
                    <a:pt x="652" y="49"/>
                    <a:pt x="652" y="49"/>
                  </a:cubicBezTo>
                  <a:moveTo>
                    <a:pt x="665" y="48"/>
                  </a:moveTo>
                  <a:cubicBezTo>
                    <a:pt x="664" y="50"/>
                    <a:pt x="664" y="50"/>
                    <a:pt x="664" y="50"/>
                  </a:cubicBezTo>
                  <a:cubicBezTo>
                    <a:pt x="711" y="52"/>
                    <a:pt x="711" y="52"/>
                    <a:pt x="711" y="52"/>
                  </a:cubicBezTo>
                  <a:cubicBezTo>
                    <a:pt x="713" y="52"/>
                    <a:pt x="713" y="52"/>
                    <a:pt x="713" y="52"/>
                  </a:cubicBezTo>
                  <a:cubicBezTo>
                    <a:pt x="716" y="52"/>
                    <a:pt x="716" y="52"/>
                    <a:pt x="716" y="52"/>
                  </a:cubicBezTo>
                  <a:cubicBezTo>
                    <a:pt x="715" y="50"/>
                    <a:pt x="715" y="50"/>
                    <a:pt x="715" y="50"/>
                  </a:cubicBezTo>
                  <a:cubicBezTo>
                    <a:pt x="714" y="50"/>
                    <a:pt x="714" y="50"/>
                    <a:pt x="714" y="50"/>
                  </a:cubicBezTo>
                  <a:cubicBezTo>
                    <a:pt x="712" y="50"/>
                    <a:pt x="712" y="50"/>
                    <a:pt x="712" y="50"/>
                  </a:cubicBezTo>
                  <a:cubicBezTo>
                    <a:pt x="665" y="48"/>
                    <a:pt x="665" y="48"/>
                    <a:pt x="665" y="48"/>
                  </a:cubicBezTo>
                  <a:moveTo>
                    <a:pt x="716" y="48"/>
                  </a:moveTo>
                  <a:cubicBezTo>
                    <a:pt x="717" y="50"/>
                    <a:pt x="717" y="50"/>
                    <a:pt x="717" y="50"/>
                  </a:cubicBezTo>
                  <a:cubicBezTo>
                    <a:pt x="723" y="50"/>
                    <a:pt x="723" y="50"/>
                    <a:pt x="723" y="50"/>
                  </a:cubicBezTo>
                  <a:cubicBezTo>
                    <a:pt x="725" y="51"/>
                    <a:pt x="725" y="51"/>
                    <a:pt x="725" y="51"/>
                  </a:cubicBezTo>
                  <a:cubicBezTo>
                    <a:pt x="723" y="50"/>
                    <a:pt x="723" y="50"/>
                    <a:pt x="723" y="50"/>
                  </a:cubicBezTo>
                  <a:cubicBezTo>
                    <a:pt x="717" y="50"/>
                    <a:pt x="717" y="50"/>
                    <a:pt x="717" y="50"/>
                  </a:cubicBezTo>
                  <a:cubicBezTo>
                    <a:pt x="718" y="52"/>
                    <a:pt x="718" y="52"/>
                    <a:pt x="718" y="52"/>
                  </a:cubicBezTo>
                  <a:cubicBezTo>
                    <a:pt x="725" y="52"/>
                    <a:pt x="725" y="52"/>
                    <a:pt x="725" y="52"/>
                  </a:cubicBezTo>
                  <a:cubicBezTo>
                    <a:pt x="725" y="52"/>
                    <a:pt x="725" y="52"/>
                    <a:pt x="725" y="52"/>
                  </a:cubicBezTo>
                  <a:cubicBezTo>
                    <a:pt x="725" y="50"/>
                    <a:pt x="725" y="50"/>
                    <a:pt x="725" y="50"/>
                  </a:cubicBezTo>
                  <a:cubicBezTo>
                    <a:pt x="725" y="49"/>
                    <a:pt x="725" y="49"/>
                    <a:pt x="725" y="49"/>
                  </a:cubicBezTo>
                  <a:cubicBezTo>
                    <a:pt x="724" y="49"/>
                    <a:pt x="724" y="49"/>
                    <a:pt x="724" y="49"/>
                  </a:cubicBezTo>
                  <a:cubicBezTo>
                    <a:pt x="720" y="48"/>
                    <a:pt x="720" y="48"/>
                    <a:pt x="720" y="48"/>
                  </a:cubicBezTo>
                  <a:cubicBezTo>
                    <a:pt x="716" y="48"/>
                    <a:pt x="716" y="48"/>
                    <a:pt x="716" y="48"/>
                  </a:cubicBezTo>
                  <a:moveTo>
                    <a:pt x="657" y="48"/>
                  </a:moveTo>
                  <a:cubicBezTo>
                    <a:pt x="654" y="48"/>
                    <a:pt x="654" y="48"/>
                    <a:pt x="654" y="48"/>
                  </a:cubicBezTo>
                  <a:cubicBezTo>
                    <a:pt x="654" y="50"/>
                    <a:pt x="654" y="50"/>
                    <a:pt x="654" y="50"/>
                  </a:cubicBezTo>
                  <a:cubicBezTo>
                    <a:pt x="661" y="50"/>
                    <a:pt x="661" y="50"/>
                    <a:pt x="661" y="50"/>
                  </a:cubicBezTo>
                  <a:cubicBezTo>
                    <a:pt x="663" y="48"/>
                    <a:pt x="663" y="48"/>
                    <a:pt x="663" y="48"/>
                  </a:cubicBezTo>
                  <a:cubicBezTo>
                    <a:pt x="657" y="48"/>
                    <a:pt x="657" y="48"/>
                    <a:pt x="657" y="48"/>
                  </a:cubicBezTo>
                  <a:moveTo>
                    <a:pt x="628" y="47"/>
                  </a:moveTo>
                  <a:cubicBezTo>
                    <a:pt x="630" y="49"/>
                    <a:pt x="630" y="49"/>
                    <a:pt x="630" y="49"/>
                  </a:cubicBezTo>
                  <a:cubicBezTo>
                    <a:pt x="638" y="49"/>
                    <a:pt x="638" y="49"/>
                    <a:pt x="638" y="49"/>
                  </a:cubicBezTo>
                  <a:cubicBezTo>
                    <a:pt x="647" y="47"/>
                    <a:pt x="647" y="47"/>
                    <a:pt x="647" y="47"/>
                  </a:cubicBezTo>
                  <a:cubicBezTo>
                    <a:pt x="628" y="47"/>
                    <a:pt x="628" y="47"/>
                    <a:pt x="628" y="47"/>
                  </a:cubicBezTo>
                  <a:moveTo>
                    <a:pt x="607" y="46"/>
                  </a:moveTo>
                  <a:cubicBezTo>
                    <a:pt x="605" y="48"/>
                    <a:pt x="605" y="48"/>
                    <a:pt x="605" y="48"/>
                  </a:cubicBezTo>
                  <a:cubicBezTo>
                    <a:pt x="627" y="48"/>
                    <a:pt x="627" y="48"/>
                    <a:pt x="627" y="48"/>
                  </a:cubicBezTo>
                  <a:cubicBezTo>
                    <a:pt x="625" y="47"/>
                    <a:pt x="625" y="47"/>
                    <a:pt x="625" y="47"/>
                  </a:cubicBezTo>
                  <a:cubicBezTo>
                    <a:pt x="607" y="46"/>
                    <a:pt x="607" y="46"/>
                    <a:pt x="607" y="46"/>
                  </a:cubicBezTo>
                  <a:moveTo>
                    <a:pt x="678" y="45"/>
                  </a:moveTo>
                  <a:cubicBezTo>
                    <a:pt x="671" y="46"/>
                    <a:pt x="671" y="46"/>
                    <a:pt x="671" y="46"/>
                  </a:cubicBezTo>
                  <a:cubicBezTo>
                    <a:pt x="712" y="49"/>
                    <a:pt x="712" y="49"/>
                    <a:pt x="712" y="49"/>
                  </a:cubicBezTo>
                  <a:cubicBezTo>
                    <a:pt x="714" y="50"/>
                    <a:pt x="714" y="50"/>
                    <a:pt x="714" y="50"/>
                  </a:cubicBezTo>
                  <a:cubicBezTo>
                    <a:pt x="715" y="50"/>
                    <a:pt x="715" y="50"/>
                    <a:pt x="715" y="50"/>
                  </a:cubicBezTo>
                  <a:cubicBezTo>
                    <a:pt x="714" y="48"/>
                    <a:pt x="714" y="48"/>
                    <a:pt x="714" y="48"/>
                  </a:cubicBezTo>
                  <a:cubicBezTo>
                    <a:pt x="713" y="48"/>
                    <a:pt x="713" y="48"/>
                    <a:pt x="713" y="48"/>
                  </a:cubicBezTo>
                  <a:cubicBezTo>
                    <a:pt x="678" y="45"/>
                    <a:pt x="678" y="45"/>
                    <a:pt x="678" y="45"/>
                  </a:cubicBezTo>
                  <a:moveTo>
                    <a:pt x="563" y="44"/>
                  </a:moveTo>
                  <a:cubicBezTo>
                    <a:pt x="563" y="46"/>
                    <a:pt x="563" y="46"/>
                    <a:pt x="563" y="46"/>
                  </a:cubicBezTo>
                  <a:cubicBezTo>
                    <a:pt x="582" y="47"/>
                    <a:pt x="582" y="47"/>
                    <a:pt x="582" y="47"/>
                  </a:cubicBezTo>
                  <a:cubicBezTo>
                    <a:pt x="585" y="47"/>
                    <a:pt x="585" y="47"/>
                    <a:pt x="585" y="47"/>
                  </a:cubicBezTo>
                  <a:cubicBezTo>
                    <a:pt x="603" y="47"/>
                    <a:pt x="603" y="47"/>
                    <a:pt x="603" y="47"/>
                  </a:cubicBezTo>
                  <a:cubicBezTo>
                    <a:pt x="604" y="46"/>
                    <a:pt x="604" y="46"/>
                    <a:pt x="604" y="46"/>
                  </a:cubicBezTo>
                  <a:cubicBezTo>
                    <a:pt x="588" y="45"/>
                    <a:pt x="588" y="45"/>
                    <a:pt x="588" y="45"/>
                  </a:cubicBezTo>
                  <a:cubicBezTo>
                    <a:pt x="585" y="45"/>
                    <a:pt x="585" y="45"/>
                    <a:pt x="585" y="45"/>
                  </a:cubicBezTo>
                  <a:cubicBezTo>
                    <a:pt x="563" y="44"/>
                    <a:pt x="563" y="44"/>
                    <a:pt x="563" y="44"/>
                  </a:cubicBezTo>
                  <a:moveTo>
                    <a:pt x="560" y="44"/>
                  </a:moveTo>
                  <a:cubicBezTo>
                    <a:pt x="561" y="46"/>
                    <a:pt x="561" y="46"/>
                    <a:pt x="561" y="46"/>
                  </a:cubicBezTo>
                  <a:cubicBezTo>
                    <a:pt x="561" y="46"/>
                    <a:pt x="561" y="46"/>
                    <a:pt x="561" y="46"/>
                  </a:cubicBezTo>
                  <a:cubicBezTo>
                    <a:pt x="561" y="44"/>
                    <a:pt x="561" y="44"/>
                    <a:pt x="561" y="44"/>
                  </a:cubicBezTo>
                  <a:cubicBezTo>
                    <a:pt x="560" y="44"/>
                    <a:pt x="560" y="44"/>
                    <a:pt x="560" y="44"/>
                  </a:cubicBezTo>
                  <a:moveTo>
                    <a:pt x="555" y="44"/>
                  </a:moveTo>
                  <a:cubicBezTo>
                    <a:pt x="555" y="46"/>
                    <a:pt x="555" y="46"/>
                    <a:pt x="555" y="46"/>
                  </a:cubicBezTo>
                  <a:cubicBezTo>
                    <a:pt x="559" y="46"/>
                    <a:pt x="559" y="46"/>
                    <a:pt x="559" y="46"/>
                  </a:cubicBezTo>
                  <a:cubicBezTo>
                    <a:pt x="558" y="44"/>
                    <a:pt x="558" y="44"/>
                    <a:pt x="558" y="44"/>
                  </a:cubicBezTo>
                  <a:cubicBezTo>
                    <a:pt x="555" y="44"/>
                    <a:pt x="555" y="44"/>
                    <a:pt x="555" y="44"/>
                  </a:cubicBezTo>
                  <a:moveTo>
                    <a:pt x="669" y="44"/>
                  </a:moveTo>
                  <a:cubicBezTo>
                    <a:pt x="669" y="44"/>
                    <a:pt x="669" y="44"/>
                    <a:pt x="669" y="44"/>
                  </a:cubicBezTo>
                  <a:cubicBezTo>
                    <a:pt x="671" y="44"/>
                    <a:pt x="671" y="44"/>
                    <a:pt x="671" y="44"/>
                  </a:cubicBezTo>
                  <a:cubicBezTo>
                    <a:pt x="669" y="44"/>
                    <a:pt x="669" y="44"/>
                    <a:pt x="669" y="44"/>
                  </a:cubicBezTo>
                  <a:moveTo>
                    <a:pt x="550" y="44"/>
                  </a:moveTo>
                  <a:cubicBezTo>
                    <a:pt x="550" y="45"/>
                    <a:pt x="550" y="45"/>
                    <a:pt x="550" y="45"/>
                  </a:cubicBezTo>
                  <a:cubicBezTo>
                    <a:pt x="553" y="45"/>
                    <a:pt x="553" y="45"/>
                    <a:pt x="553" y="45"/>
                  </a:cubicBezTo>
                  <a:cubicBezTo>
                    <a:pt x="553" y="44"/>
                    <a:pt x="553" y="44"/>
                    <a:pt x="553" y="44"/>
                  </a:cubicBezTo>
                  <a:cubicBezTo>
                    <a:pt x="550" y="44"/>
                    <a:pt x="550" y="44"/>
                    <a:pt x="550" y="44"/>
                  </a:cubicBezTo>
                  <a:moveTo>
                    <a:pt x="522" y="42"/>
                  </a:moveTo>
                  <a:cubicBezTo>
                    <a:pt x="521" y="44"/>
                    <a:pt x="521" y="44"/>
                    <a:pt x="521" y="44"/>
                  </a:cubicBezTo>
                  <a:cubicBezTo>
                    <a:pt x="531" y="45"/>
                    <a:pt x="531" y="45"/>
                    <a:pt x="531" y="45"/>
                  </a:cubicBezTo>
                  <a:cubicBezTo>
                    <a:pt x="532" y="45"/>
                    <a:pt x="532" y="45"/>
                    <a:pt x="532" y="45"/>
                  </a:cubicBezTo>
                  <a:cubicBezTo>
                    <a:pt x="548" y="45"/>
                    <a:pt x="548" y="45"/>
                    <a:pt x="548" y="45"/>
                  </a:cubicBezTo>
                  <a:cubicBezTo>
                    <a:pt x="548" y="43"/>
                    <a:pt x="548" y="43"/>
                    <a:pt x="548" y="43"/>
                  </a:cubicBezTo>
                  <a:cubicBezTo>
                    <a:pt x="533" y="43"/>
                    <a:pt x="533" y="43"/>
                    <a:pt x="533" y="43"/>
                  </a:cubicBezTo>
                  <a:cubicBezTo>
                    <a:pt x="531" y="43"/>
                    <a:pt x="531" y="43"/>
                    <a:pt x="531" y="43"/>
                  </a:cubicBezTo>
                  <a:cubicBezTo>
                    <a:pt x="522" y="42"/>
                    <a:pt x="522" y="42"/>
                    <a:pt x="522" y="42"/>
                  </a:cubicBezTo>
                  <a:moveTo>
                    <a:pt x="654" y="42"/>
                  </a:moveTo>
                  <a:cubicBezTo>
                    <a:pt x="654" y="44"/>
                    <a:pt x="654" y="44"/>
                    <a:pt x="654" y="44"/>
                  </a:cubicBezTo>
                  <a:cubicBezTo>
                    <a:pt x="663" y="45"/>
                    <a:pt x="663" y="45"/>
                    <a:pt x="663" y="45"/>
                  </a:cubicBezTo>
                  <a:cubicBezTo>
                    <a:pt x="666" y="45"/>
                    <a:pt x="666" y="45"/>
                    <a:pt x="666" y="45"/>
                  </a:cubicBezTo>
                  <a:cubicBezTo>
                    <a:pt x="667" y="44"/>
                    <a:pt x="667" y="44"/>
                    <a:pt x="667" y="44"/>
                  </a:cubicBezTo>
                  <a:cubicBezTo>
                    <a:pt x="654" y="42"/>
                    <a:pt x="654" y="42"/>
                    <a:pt x="654" y="42"/>
                  </a:cubicBezTo>
                  <a:moveTo>
                    <a:pt x="478" y="41"/>
                  </a:moveTo>
                  <a:cubicBezTo>
                    <a:pt x="476" y="42"/>
                    <a:pt x="476" y="42"/>
                    <a:pt x="476" y="42"/>
                  </a:cubicBezTo>
                  <a:cubicBezTo>
                    <a:pt x="516" y="44"/>
                    <a:pt x="516" y="44"/>
                    <a:pt x="516" y="44"/>
                  </a:cubicBezTo>
                  <a:cubicBezTo>
                    <a:pt x="517" y="44"/>
                    <a:pt x="517" y="44"/>
                    <a:pt x="517" y="44"/>
                  </a:cubicBezTo>
                  <a:cubicBezTo>
                    <a:pt x="518" y="44"/>
                    <a:pt x="518" y="44"/>
                    <a:pt x="518" y="44"/>
                  </a:cubicBezTo>
                  <a:cubicBezTo>
                    <a:pt x="520" y="42"/>
                    <a:pt x="520" y="42"/>
                    <a:pt x="520" y="42"/>
                  </a:cubicBezTo>
                  <a:cubicBezTo>
                    <a:pt x="518" y="42"/>
                    <a:pt x="518" y="42"/>
                    <a:pt x="518" y="42"/>
                  </a:cubicBezTo>
                  <a:cubicBezTo>
                    <a:pt x="516" y="42"/>
                    <a:pt x="516" y="42"/>
                    <a:pt x="516" y="42"/>
                  </a:cubicBezTo>
                  <a:cubicBezTo>
                    <a:pt x="478" y="41"/>
                    <a:pt x="478" y="41"/>
                    <a:pt x="478" y="41"/>
                  </a:cubicBezTo>
                  <a:moveTo>
                    <a:pt x="468" y="40"/>
                  </a:moveTo>
                  <a:cubicBezTo>
                    <a:pt x="465" y="42"/>
                    <a:pt x="465" y="42"/>
                    <a:pt x="465" y="42"/>
                  </a:cubicBezTo>
                  <a:cubicBezTo>
                    <a:pt x="473" y="42"/>
                    <a:pt x="473" y="42"/>
                    <a:pt x="473" y="42"/>
                  </a:cubicBezTo>
                  <a:cubicBezTo>
                    <a:pt x="475" y="41"/>
                    <a:pt x="475" y="41"/>
                    <a:pt x="475" y="41"/>
                  </a:cubicBezTo>
                  <a:cubicBezTo>
                    <a:pt x="468" y="40"/>
                    <a:pt x="468" y="40"/>
                    <a:pt x="468" y="40"/>
                  </a:cubicBezTo>
                  <a:moveTo>
                    <a:pt x="445" y="39"/>
                  </a:moveTo>
                  <a:cubicBezTo>
                    <a:pt x="447" y="41"/>
                    <a:pt x="447" y="41"/>
                    <a:pt x="447" y="41"/>
                  </a:cubicBezTo>
                  <a:cubicBezTo>
                    <a:pt x="456" y="42"/>
                    <a:pt x="456" y="42"/>
                    <a:pt x="456" y="42"/>
                  </a:cubicBezTo>
                  <a:cubicBezTo>
                    <a:pt x="458" y="42"/>
                    <a:pt x="458" y="42"/>
                    <a:pt x="458" y="42"/>
                  </a:cubicBezTo>
                  <a:cubicBezTo>
                    <a:pt x="462" y="42"/>
                    <a:pt x="462" y="42"/>
                    <a:pt x="462" y="42"/>
                  </a:cubicBezTo>
                  <a:cubicBezTo>
                    <a:pt x="465" y="40"/>
                    <a:pt x="465" y="40"/>
                    <a:pt x="465" y="40"/>
                  </a:cubicBezTo>
                  <a:cubicBezTo>
                    <a:pt x="458" y="40"/>
                    <a:pt x="458" y="40"/>
                    <a:pt x="458" y="40"/>
                  </a:cubicBezTo>
                  <a:cubicBezTo>
                    <a:pt x="456" y="40"/>
                    <a:pt x="456" y="40"/>
                    <a:pt x="456" y="40"/>
                  </a:cubicBezTo>
                  <a:cubicBezTo>
                    <a:pt x="445" y="39"/>
                    <a:pt x="445" y="39"/>
                    <a:pt x="445" y="39"/>
                  </a:cubicBezTo>
                  <a:moveTo>
                    <a:pt x="617" y="39"/>
                  </a:moveTo>
                  <a:cubicBezTo>
                    <a:pt x="620" y="41"/>
                    <a:pt x="620" y="41"/>
                    <a:pt x="620" y="41"/>
                  </a:cubicBezTo>
                  <a:cubicBezTo>
                    <a:pt x="652" y="44"/>
                    <a:pt x="652" y="44"/>
                    <a:pt x="652" y="44"/>
                  </a:cubicBezTo>
                  <a:cubicBezTo>
                    <a:pt x="652" y="42"/>
                    <a:pt x="652" y="42"/>
                    <a:pt x="652" y="42"/>
                  </a:cubicBezTo>
                  <a:cubicBezTo>
                    <a:pt x="617" y="39"/>
                    <a:pt x="617" y="39"/>
                    <a:pt x="617" y="39"/>
                  </a:cubicBezTo>
                  <a:moveTo>
                    <a:pt x="614" y="39"/>
                  </a:moveTo>
                  <a:cubicBezTo>
                    <a:pt x="612" y="40"/>
                    <a:pt x="612" y="40"/>
                    <a:pt x="612" y="40"/>
                  </a:cubicBezTo>
                  <a:cubicBezTo>
                    <a:pt x="617" y="41"/>
                    <a:pt x="617" y="41"/>
                    <a:pt x="617" y="41"/>
                  </a:cubicBezTo>
                  <a:cubicBezTo>
                    <a:pt x="614" y="39"/>
                    <a:pt x="614" y="39"/>
                    <a:pt x="614" y="39"/>
                  </a:cubicBezTo>
                  <a:moveTo>
                    <a:pt x="415" y="38"/>
                  </a:moveTo>
                  <a:cubicBezTo>
                    <a:pt x="415" y="40"/>
                    <a:pt x="415" y="40"/>
                    <a:pt x="415" y="40"/>
                  </a:cubicBezTo>
                  <a:cubicBezTo>
                    <a:pt x="445" y="41"/>
                    <a:pt x="445" y="41"/>
                    <a:pt x="445" y="41"/>
                  </a:cubicBezTo>
                  <a:cubicBezTo>
                    <a:pt x="443" y="39"/>
                    <a:pt x="443" y="39"/>
                    <a:pt x="443" y="39"/>
                  </a:cubicBezTo>
                  <a:cubicBezTo>
                    <a:pt x="415" y="38"/>
                    <a:pt x="415" y="38"/>
                    <a:pt x="415" y="38"/>
                  </a:cubicBezTo>
                  <a:moveTo>
                    <a:pt x="413" y="38"/>
                  </a:moveTo>
                  <a:cubicBezTo>
                    <a:pt x="413" y="39"/>
                    <a:pt x="413" y="39"/>
                    <a:pt x="413" y="39"/>
                  </a:cubicBezTo>
                  <a:cubicBezTo>
                    <a:pt x="413" y="38"/>
                    <a:pt x="413" y="38"/>
                    <a:pt x="413" y="38"/>
                  </a:cubicBezTo>
                  <a:cubicBezTo>
                    <a:pt x="413" y="38"/>
                    <a:pt x="413" y="38"/>
                    <a:pt x="413" y="38"/>
                  </a:cubicBezTo>
                  <a:moveTo>
                    <a:pt x="408" y="38"/>
                  </a:moveTo>
                  <a:cubicBezTo>
                    <a:pt x="409" y="40"/>
                    <a:pt x="409" y="40"/>
                    <a:pt x="409" y="40"/>
                  </a:cubicBezTo>
                  <a:cubicBezTo>
                    <a:pt x="411" y="40"/>
                    <a:pt x="411" y="40"/>
                    <a:pt x="411" y="40"/>
                  </a:cubicBezTo>
                  <a:cubicBezTo>
                    <a:pt x="411" y="38"/>
                    <a:pt x="411" y="38"/>
                    <a:pt x="411" y="38"/>
                  </a:cubicBezTo>
                  <a:cubicBezTo>
                    <a:pt x="408" y="38"/>
                    <a:pt x="408" y="38"/>
                    <a:pt x="408" y="38"/>
                  </a:cubicBezTo>
                  <a:moveTo>
                    <a:pt x="333" y="35"/>
                  </a:moveTo>
                  <a:cubicBezTo>
                    <a:pt x="333" y="37"/>
                    <a:pt x="333" y="37"/>
                    <a:pt x="333" y="37"/>
                  </a:cubicBezTo>
                  <a:cubicBezTo>
                    <a:pt x="407" y="40"/>
                    <a:pt x="407" y="40"/>
                    <a:pt x="407" y="40"/>
                  </a:cubicBezTo>
                  <a:cubicBezTo>
                    <a:pt x="405" y="38"/>
                    <a:pt x="405" y="38"/>
                    <a:pt x="405" y="38"/>
                  </a:cubicBezTo>
                  <a:cubicBezTo>
                    <a:pt x="333" y="35"/>
                    <a:pt x="333" y="35"/>
                    <a:pt x="333" y="35"/>
                  </a:cubicBezTo>
                  <a:moveTo>
                    <a:pt x="562" y="34"/>
                  </a:moveTo>
                  <a:cubicBezTo>
                    <a:pt x="562" y="36"/>
                    <a:pt x="562" y="36"/>
                    <a:pt x="562" y="36"/>
                  </a:cubicBezTo>
                  <a:cubicBezTo>
                    <a:pt x="595" y="39"/>
                    <a:pt x="595" y="39"/>
                    <a:pt x="595" y="39"/>
                  </a:cubicBezTo>
                  <a:cubicBezTo>
                    <a:pt x="597" y="39"/>
                    <a:pt x="597" y="39"/>
                    <a:pt x="597" y="39"/>
                  </a:cubicBezTo>
                  <a:cubicBezTo>
                    <a:pt x="610" y="40"/>
                    <a:pt x="610" y="40"/>
                    <a:pt x="610" y="40"/>
                  </a:cubicBezTo>
                  <a:cubicBezTo>
                    <a:pt x="612" y="38"/>
                    <a:pt x="612" y="38"/>
                    <a:pt x="612" y="38"/>
                  </a:cubicBezTo>
                  <a:cubicBezTo>
                    <a:pt x="600" y="37"/>
                    <a:pt x="600" y="37"/>
                    <a:pt x="600" y="37"/>
                  </a:cubicBezTo>
                  <a:cubicBezTo>
                    <a:pt x="597" y="37"/>
                    <a:pt x="597" y="37"/>
                    <a:pt x="597" y="37"/>
                  </a:cubicBezTo>
                  <a:cubicBezTo>
                    <a:pt x="562" y="34"/>
                    <a:pt x="562" y="34"/>
                    <a:pt x="562" y="34"/>
                  </a:cubicBezTo>
                  <a:moveTo>
                    <a:pt x="556" y="33"/>
                  </a:moveTo>
                  <a:cubicBezTo>
                    <a:pt x="555" y="34"/>
                    <a:pt x="555" y="34"/>
                    <a:pt x="555" y="34"/>
                  </a:cubicBezTo>
                  <a:cubicBezTo>
                    <a:pt x="556" y="35"/>
                    <a:pt x="556" y="35"/>
                    <a:pt x="556" y="35"/>
                  </a:cubicBezTo>
                  <a:cubicBezTo>
                    <a:pt x="561" y="36"/>
                    <a:pt x="561" y="36"/>
                    <a:pt x="561" y="36"/>
                  </a:cubicBezTo>
                  <a:cubicBezTo>
                    <a:pt x="560" y="34"/>
                    <a:pt x="560" y="34"/>
                    <a:pt x="560" y="34"/>
                  </a:cubicBezTo>
                  <a:cubicBezTo>
                    <a:pt x="556" y="33"/>
                    <a:pt x="556" y="33"/>
                    <a:pt x="556" y="33"/>
                  </a:cubicBezTo>
                  <a:moveTo>
                    <a:pt x="292" y="33"/>
                  </a:moveTo>
                  <a:cubicBezTo>
                    <a:pt x="292" y="35"/>
                    <a:pt x="292" y="35"/>
                    <a:pt x="292" y="35"/>
                  </a:cubicBezTo>
                  <a:cubicBezTo>
                    <a:pt x="331" y="37"/>
                    <a:pt x="331" y="37"/>
                    <a:pt x="331" y="37"/>
                  </a:cubicBezTo>
                  <a:cubicBezTo>
                    <a:pt x="331" y="35"/>
                    <a:pt x="331" y="35"/>
                    <a:pt x="331" y="35"/>
                  </a:cubicBezTo>
                  <a:cubicBezTo>
                    <a:pt x="292" y="33"/>
                    <a:pt x="292" y="33"/>
                    <a:pt x="292" y="33"/>
                  </a:cubicBezTo>
                  <a:moveTo>
                    <a:pt x="531" y="31"/>
                  </a:moveTo>
                  <a:cubicBezTo>
                    <a:pt x="530" y="33"/>
                    <a:pt x="530" y="33"/>
                    <a:pt x="530" y="33"/>
                  </a:cubicBezTo>
                  <a:cubicBezTo>
                    <a:pt x="536" y="33"/>
                    <a:pt x="536" y="33"/>
                    <a:pt x="536" y="33"/>
                  </a:cubicBezTo>
                  <a:cubicBezTo>
                    <a:pt x="538" y="34"/>
                    <a:pt x="538" y="34"/>
                    <a:pt x="538" y="34"/>
                  </a:cubicBezTo>
                  <a:cubicBezTo>
                    <a:pt x="553" y="35"/>
                    <a:pt x="553" y="35"/>
                    <a:pt x="553" y="35"/>
                  </a:cubicBezTo>
                  <a:cubicBezTo>
                    <a:pt x="553" y="34"/>
                    <a:pt x="553" y="34"/>
                    <a:pt x="553" y="34"/>
                  </a:cubicBezTo>
                  <a:cubicBezTo>
                    <a:pt x="553" y="33"/>
                    <a:pt x="553" y="33"/>
                    <a:pt x="553" y="33"/>
                  </a:cubicBezTo>
                  <a:cubicBezTo>
                    <a:pt x="539" y="32"/>
                    <a:pt x="539" y="32"/>
                    <a:pt x="539" y="32"/>
                  </a:cubicBezTo>
                  <a:cubicBezTo>
                    <a:pt x="537" y="32"/>
                    <a:pt x="537" y="32"/>
                    <a:pt x="537" y="32"/>
                  </a:cubicBezTo>
                  <a:cubicBezTo>
                    <a:pt x="531" y="31"/>
                    <a:pt x="531" y="31"/>
                    <a:pt x="531" y="31"/>
                  </a:cubicBezTo>
                  <a:moveTo>
                    <a:pt x="189" y="29"/>
                  </a:moveTo>
                  <a:cubicBezTo>
                    <a:pt x="189" y="30"/>
                    <a:pt x="189" y="30"/>
                    <a:pt x="189" y="31"/>
                  </a:cubicBezTo>
                  <a:cubicBezTo>
                    <a:pt x="290" y="35"/>
                    <a:pt x="290" y="35"/>
                    <a:pt x="290" y="35"/>
                  </a:cubicBezTo>
                  <a:cubicBezTo>
                    <a:pt x="290" y="33"/>
                    <a:pt x="290" y="33"/>
                    <a:pt x="290" y="33"/>
                  </a:cubicBezTo>
                  <a:cubicBezTo>
                    <a:pt x="189" y="29"/>
                    <a:pt x="189" y="29"/>
                    <a:pt x="189" y="29"/>
                  </a:cubicBezTo>
                  <a:moveTo>
                    <a:pt x="488" y="27"/>
                  </a:moveTo>
                  <a:cubicBezTo>
                    <a:pt x="487" y="28"/>
                    <a:pt x="487" y="28"/>
                    <a:pt x="487" y="28"/>
                  </a:cubicBezTo>
                  <a:cubicBezTo>
                    <a:pt x="491" y="29"/>
                    <a:pt x="491" y="29"/>
                    <a:pt x="491" y="29"/>
                  </a:cubicBezTo>
                  <a:cubicBezTo>
                    <a:pt x="495" y="30"/>
                    <a:pt x="495" y="30"/>
                    <a:pt x="495" y="30"/>
                  </a:cubicBezTo>
                  <a:cubicBezTo>
                    <a:pt x="495" y="30"/>
                    <a:pt x="495" y="30"/>
                    <a:pt x="495" y="30"/>
                  </a:cubicBezTo>
                  <a:cubicBezTo>
                    <a:pt x="516" y="32"/>
                    <a:pt x="516" y="32"/>
                    <a:pt x="516" y="32"/>
                  </a:cubicBezTo>
                  <a:cubicBezTo>
                    <a:pt x="518" y="32"/>
                    <a:pt x="518" y="32"/>
                    <a:pt x="518" y="32"/>
                  </a:cubicBezTo>
                  <a:cubicBezTo>
                    <a:pt x="528" y="33"/>
                    <a:pt x="528" y="33"/>
                    <a:pt x="528" y="33"/>
                  </a:cubicBezTo>
                  <a:cubicBezTo>
                    <a:pt x="529" y="31"/>
                    <a:pt x="529" y="31"/>
                    <a:pt x="529" y="31"/>
                  </a:cubicBezTo>
                  <a:cubicBezTo>
                    <a:pt x="518" y="30"/>
                    <a:pt x="518" y="30"/>
                    <a:pt x="518" y="30"/>
                  </a:cubicBezTo>
                  <a:cubicBezTo>
                    <a:pt x="516" y="30"/>
                    <a:pt x="516" y="30"/>
                    <a:pt x="516" y="30"/>
                  </a:cubicBezTo>
                  <a:cubicBezTo>
                    <a:pt x="488" y="27"/>
                    <a:pt x="488" y="27"/>
                    <a:pt x="488" y="27"/>
                  </a:cubicBezTo>
                  <a:moveTo>
                    <a:pt x="482" y="27"/>
                  </a:moveTo>
                  <a:cubicBezTo>
                    <a:pt x="484" y="27"/>
                    <a:pt x="484" y="27"/>
                    <a:pt x="484" y="27"/>
                  </a:cubicBezTo>
                  <a:cubicBezTo>
                    <a:pt x="485" y="27"/>
                    <a:pt x="485" y="27"/>
                    <a:pt x="485" y="27"/>
                  </a:cubicBezTo>
                  <a:cubicBezTo>
                    <a:pt x="482" y="27"/>
                    <a:pt x="482" y="27"/>
                    <a:pt x="482" y="27"/>
                  </a:cubicBezTo>
                  <a:moveTo>
                    <a:pt x="428" y="22"/>
                  </a:moveTo>
                  <a:cubicBezTo>
                    <a:pt x="429" y="23"/>
                    <a:pt x="429" y="23"/>
                    <a:pt x="429" y="23"/>
                  </a:cubicBezTo>
                  <a:cubicBezTo>
                    <a:pt x="430" y="24"/>
                    <a:pt x="430" y="24"/>
                    <a:pt x="430" y="24"/>
                  </a:cubicBezTo>
                  <a:cubicBezTo>
                    <a:pt x="453" y="26"/>
                    <a:pt x="453" y="26"/>
                    <a:pt x="453" y="26"/>
                  </a:cubicBezTo>
                  <a:cubicBezTo>
                    <a:pt x="455" y="26"/>
                    <a:pt x="455" y="26"/>
                    <a:pt x="455" y="26"/>
                  </a:cubicBezTo>
                  <a:cubicBezTo>
                    <a:pt x="482" y="29"/>
                    <a:pt x="482" y="29"/>
                    <a:pt x="482" y="29"/>
                  </a:cubicBezTo>
                  <a:cubicBezTo>
                    <a:pt x="469" y="26"/>
                    <a:pt x="469" y="26"/>
                    <a:pt x="469" y="26"/>
                  </a:cubicBezTo>
                  <a:cubicBezTo>
                    <a:pt x="455" y="24"/>
                    <a:pt x="455" y="24"/>
                    <a:pt x="455" y="24"/>
                  </a:cubicBezTo>
                  <a:cubicBezTo>
                    <a:pt x="453" y="24"/>
                    <a:pt x="453" y="24"/>
                    <a:pt x="453" y="24"/>
                  </a:cubicBezTo>
                  <a:cubicBezTo>
                    <a:pt x="428" y="22"/>
                    <a:pt x="428" y="22"/>
                    <a:pt x="428" y="22"/>
                  </a:cubicBezTo>
                  <a:moveTo>
                    <a:pt x="1" y="21"/>
                  </a:moveTo>
                  <a:cubicBezTo>
                    <a:pt x="1" y="21"/>
                    <a:pt x="1" y="21"/>
                    <a:pt x="1" y="21"/>
                  </a:cubicBezTo>
                  <a:cubicBezTo>
                    <a:pt x="1" y="22"/>
                    <a:pt x="1" y="23"/>
                    <a:pt x="0" y="23"/>
                  </a:cubicBezTo>
                  <a:cubicBezTo>
                    <a:pt x="159" y="30"/>
                    <a:pt x="159" y="30"/>
                    <a:pt x="159" y="30"/>
                  </a:cubicBezTo>
                  <a:cubicBezTo>
                    <a:pt x="159" y="29"/>
                    <a:pt x="159" y="28"/>
                    <a:pt x="159" y="28"/>
                  </a:cubicBezTo>
                  <a:cubicBezTo>
                    <a:pt x="1" y="21"/>
                    <a:pt x="1" y="21"/>
                    <a:pt x="1" y="21"/>
                  </a:cubicBezTo>
                  <a:moveTo>
                    <a:pt x="409" y="20"/>
                  </a:moveTo>
                  <a:cubicBezTo>
                    <a:pt x="410" y="22"/>
                    <a:pt x="410" y="22"/>
                    <a:pt x="410" y="22"/>
                  </a:cubicBezTo>
                  <a:cubicBezTo>
                    <a:pt x="426" y="23"/>
                    <a:pt x="426" y="23"/>
                    <a:pt x="426" y="23"/>
                  </a:cubicBezTo>
                  <a:cubicBezTo>
                    <a:pt x="426" y="23"/>
                    <a:pt x="426" y="23"/>
                    <a:pt x="426" y="23"/>
                  </a:cubicBezTo>
                  <a:cubicBezTo>
                    <a:pt x="428" y="22"/>
                    <a:pt x="428" y="22"/>
                    <a:pt x="428" y="22"/>
                  </a:cubicBezTo>
                  <a:cubicBezTo>
                    <a:pt x="409" y="20"/>
                    <a:pt x="409" y="20"/>
                    <a:pt x="409" y="20"/>
                  </a:cubicBezTo>
                  <a:moveTo>
                    <a:pt x="391" y="19"/>
                  </a:moveTo>
                  <a:cubicBezTo>
                    <a:pt x="393" y="21"/>
                    <a:pt x="393" y="21"/>
                    <a:pt x="393" y="21"/>
                  </a:cubicBezTo>
                  <a:cubicBezTo>
                    <a:pt x="408" y="22"/>
                    <a:pt x="408" y="22"/>
                    <a:pt x="408" y="22"/>
                  </a:cubicBezTo>
                  <a:cubicBezTo>
                    <a:pt x="407" y="20"/>
                    <a:pt x="407" y="20"/>
                    <a:pt x="407" y="20"/>
                  </a:cubicBezTo>
                  <a:cubicBezTo>
                    <a:pt x="391" y="19"/>
                    <a:pt x="391" y="19"/>
                    <a:pt x="391" y="19"/>
                  </a:cubicBezTo>
                  <a:moveTo>
                    <a:pt x="333" y="13"/>
                  </a:moveTo>
                  <a:cubicBezTo>
                    <a:pt x="333" y="15"/>
                    <a:pt x="333" y="15"/>
                    <a:pt x="333" y="15"/>
                  </a:cubicBezTo>
                  <a:cubicBezTo>
                    <a:pt x="390" y="20"/>
                    <a:pt x="390" y="20"/>
                    <a:pt x="390" y="20"/>
                  </a:cubicBezTo>
                  <a:cubicBezTo>
                    <a:pt x="389" y="18"/>
                    <a:pt x="389" y="18"/>
                    <a:pt x="389" y="18"/>
                  </a:cubicBezTo>
                  <a:cubicBezTo>
                    <a:pt x="333" y="13"/>
                    <a:pt x="333" y="13"/>
                    <a:pt x="333" y="13"/>
                  </a:cubicBezTo>
                  <a:moveTo>
                    <a:pt x="292" y="10"/>
                  </a:moveTo>
                  <a:cubicBezTo>
                    <a:pt x="292" y="11"/>
                    <a:pt x="292" y="11"/>
                    <a:pt x="292" y="11"/>
                  </a:cubicBezTo>
                  <a:cubicBezTo>
                    <a:pt x="331" y="15"/>
                    <a:pt x="331" y="15"/>
                    <a:pt x="331" y="15"/>
                  </a:cubicBezTo>
                  <a:cubicBezTo>
                    <a:pt x="331" y="13"/>
                    <a:pt x="331" y="13"/>
                    <a:pt x="331" y="13"/>
                  </a:cubicBezTo>
                  <a:cubicBezTo>
                    <a:pt x="292" y="10"/>
                    <a:pt x="292" y="10"/>
                    <a:pt x="292" y="10"/>
                  </a:cubicBezTo>
                  <a:moveTo>
                    <a:pt x="176" y="2"/>
                  </a:moveTo>
                  <a:cubicBezTo>
                    <a:pt x="0" y="17"/>
                    <a:pt x="0" y="17"/>
                    <a:pt x="0" y="17"/>
                  </a:cubicBezTo>
                  <a:cubicBezTo>
                    <a:pt x="0" y="18"/>
                    <a:pt x="0" y="19"/>
                    <a:pt x="0" y="19"/>
                  </a:cubicBezTo>
                  <a:cubicBezTo>
                    <a:pt x="176" y="4"/>
                    <a:pt x="176" y="4"/>
                    <a:pt x="176" y="4"/>
                  </a:cubicBezTo>
                  <a:cubicBezTo>
                    <a:pt x="176" y="2"/>
                    <a:pt x="176" y="2"/>
                    <a:pt x="176" y="2"/>
                  </a:cubicBezTo>
                  <a:moveTo>
                    <a:pt x="192" y="0"/>
                  </a:moveTo>
                  <a:cubicBezTo>
                    <a:pt x="192" y="1"/>
                    <a:pt x="192" y="1"/>
                    <a:pt x="192" y="1"/>
                  </a:cubicBezTo>
                  <a:cubicBezTo>
                    <a:pt x="177" y="2"/>
                    <a:pt x="177" y="2"/>
                    <a:pt x="177" y="2"/>
                  </a:cubicBezTo>
                  <a:cubicBezTo>
                    <a:pt x="177" y="4"/>
                    <a:pt x="177" y="4"/>
                    <a:pt x="177" y="4"/>
                  </a:cubicBezTo>
                  <a:cubicBezTo>
                    <a:pt x="192" y="2"/>
                    <a:pt x="192" y="2"/>
                    <a:pt x="192" y="2"/>
                  </a:cubicBezTo>
                  <a:cubicBezTo>
                    <a:pt x="290" y="11"/>
                    <a:pt x="290" y="11"/>
                    <a:pt x="290" y="11"/>
                  </a:cubicBezTo>
                  <a:cubicBezTo>
                    <a:pt x="290" y="9"/>
                    <a:pt x="290" y="9"/>
                    <a:pt x="290" y="9"/>
                  </a:cubicBezTo>
                  <a:cubicBezTo>
                    <a:pt x="192" y="1"/>
                    <a:pt x="192" y="1"/>
                    <a:pt x="192" y="1"/>
                  </a:cubicBezTo>
                  <a:cubicBezTo>
                    <a:pt x="192" y="0"/>
                    <a:pt x="192" y="0"/>
                    <a:pt x="192"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65" name="Freeform 45"/>
            <p:cNvSpPr>
              <a:spLocks noEditPoints="1"/>
            </p:cNvSpPr>
            <p:nvPr/>
          </p:nvSpPr>
          <p:spPr bwMode="auto">
            <a:xfrm>
              <a:off x="7905018" y="3395936"/>
              <a:ext cx="644067" cy="427752"/>
            </a:xfrm>
            <a:custGeom>
              <a:avLst/>
              <a:gdLst>
                <a:gd name="T0" fmla="*/ 256 w 360"/>
                <a:gd name="T1" fmla="*/ 251 h 263"/>
                <a:gd name="T2" fmla="*/ 289 w 360"/>
                <a:gd name="T3" fmla="*/ 251 h 263"/>
                <a:gd name="T4" fmla="*/ 296 w 360"/>
                <a:gd name="T5" fmla="*/ 216 h 263"/>
                <a:gd name="T6" fmla="*/ 346 w 360"/>
                <a:gd name="T7" fmla="*/ 256 h 263"/>
                <a:gd name="T8" fmla="*/ 294 w 360"/>
                <a:gd name="T9" fmla="*/ 256 h 263"/>
                <a:gd name="T10" fmla="*/ 360 w 360"/>
                <a:gd name="T11" fmla="*/ 263 h 263"/>
                <a:gd name="T12" fmla="*/ 296 w 360"/>
                <a:gd name="T13" fmla="*/ 216 h 263"/>
                <a:gd name="T14" fmla="*/ 289 w 360"/>
                <a:gd name="T15" fmla="*/ 216 h 263"/>
                <a:gd name="T16" fmla="*/ 291 w 360"/>
                <a:gd name="T17" fmla="*/ 213 h 263"/>
                <a:gd name="T18" fmla="*/ 85 w 360"/>
                <a:gd name="T19" fmla="*/ 187 h 263"/>
                <a:gd name="T20" fmla="*/ 88 w 360"/>
                <a:gd name="T21" fmla="*/ 204 h 263"/>
                <a:gd name="T22" fmla="*/ 99 w 360"/>
                <a:gd name="T23" fmla="*/ 235 h 263"/>
                <a:gd name="T24" fmla="*/ 251 w 360"/>
                <a:gd name="T25" fmla="*/ 251 h 263"/>
                <a:gd name="T26" fmla="*/ 102 w 360"/>
                <a:gd name="T27" fmla="*/ 230 h 263"/>
                <a:gd name="T28" fmla="*/ 88 w 360"/>
                <a:gd name="T29" fmla="*/ 197 h 263"/>
                <a:gd name="T30" fmla="*/ 251 w 360"/>
                <a:gd name="T31" fmla="*/ 182 h 263"/>
                <a:gd name="T32" fmla="*/ 284 w 360"/>
                <a:gd name="T33" fmla="*/ 213 h 263"/>
                <a:gd name="T34" fmla="*/ 251 w 360"/>
                <a:gd name="T35" fmla="*/ 182 h 263"/>
                <a:gd name="T36" fmla="*/ 204 w 360"/>
                <a:gd name="T37" fmla="*/ 154 h 263"/>
                <a:gd name="T38" fmla="*/ 230 w 360"/>
                <a:gd name="T39" fmla="*/ 173 h 263"/>
                <a:gd name="T40" fmla="*/ 241 w 360"/>
                <a:gd name="T41" fmla="*/ 180 h 263"/>
                <a:gd name="T42" fmla="*/ 241 w 360"/>
                <a:gd name="T43" fmla="*/ 178 h 263"/>
                <a:gd name="T44" fmla="*/ 218 w 360"/>
                <a:gd name="T45" fmla="*/ 159 h 263"/>
                <a:gd name="T46" fmla="*/ 206 w 360"/>
                <a:gd name="T47" fmla="*/ 149 h 263"/>
                <a:gd name="T48" fmla="*/ 64 w 360"/>
                <a:gd name="T49" fmla="*/ 144 h 263"/>
                <a:gd name="T50" fmla="*/ 71 w 360"/>
                <a:gd name="T51" fmla="*/ 166 h 263"/>
                <a:gd name="T52" fmla="*/ 80 w 360"/>
                <a:gd name="T53" fmla="*/ 190 h 263"/>
                <a:gd name="T54" fmla="*/ 78 w 360"/>
                <a:gd name="T55" fmla="*/ 171 h 263"/>
                <a:gd name="T56" fmla="*/ 66 w 360"/>
                <a:gd name="T57" fmla="*/ 144 h 263"/>
                <a:gd name="T58" fmla="*/ 45 w 360"/>
                <a:gd name="T59" fmla="*/ 92 h 263"/>
                <a:gd name="T60" fmla="*/ 43 w 360"/>
                <a:gd name="T61" fmla="*/ 99 h 263"/>
                <a:gd name="T62" fmla="*/ 59 w 360"/>
                <a:gd name="T63" fmla="*/ 140 h 263"/>
                <a:gd name="T64" fmla="*/ 47 w 360"/>
                <a:gd name="T65" fmla="*/ 99 h 263"/>
                <a:gd name="T66" fmla="*/ 45 w 360"/>
                <a:gd name="T67" fmla="*/ 92 h 263"/>
                <a:gd name="T68" fmla="*/ 99 w 360"/>
                <a:gd name="T69" fmla="*/ 78 h 263"/>
                <a:gd name="T70" fmla="*/ 185 w 360"/>
                <a:gd name="T71" fmla="*/ 140 h 263"/>
                <a:gd name="T72" fmla="*/ 204 w 360"/>
                <a:gd name="T73" fmla="*/ 147 h 263"/>
                <a:gd name="T74" fmla="*/ 185 w 360"/>
                <a:gd name="T75" fmla="*/ 135 h 263"/>
                <a:gd name="T76" fmla="*/ 107 w 360"/>
                <a:gd name="T77" fmla="*/ 78 h 263"/>
                <a:gd name="T78" fmla="*/ 76 w 360"/>
                <a:gd name="T79" fmla="*/ 54 h 263"/>
                <a:gd name="T80" fmla="*/ 73 w 360"/>
                <a:gd name="T81" fmla="*/ 59 h 263"/>
                <a:gd name="T82" fmla="*/ 97 w 360"/>
                <a:gd name="T83" fmla="*/ 71 h 263"/>
                <a:gd name="T84" fmla="*/ 24 w 360"/>
                <a:gd name="T85" fmla="*/ 47 h 263"/>
                <a:gd name="T86" fmla="*/ 38 w 360"/>
                <a:gd name="T87" fmla="*/ 92 h 263"/>
                <a:gd name="T88" fmla="*/ 26 w 360"/>
                <a:gd name="T89" fmla="*/ 47 h 263"/>
                <a:gd name="T90" fmla="*/ 64 w 360"/>
                <a:gd name="T91" fmla="*/ 45 h 263"/>
                <a:gd name="T92" fmla="*/ 66 w 360"/>
                <a:gd name="T93" fmla="*/ 52 h 263"/>
                <a:gd name="T94" fmla="*/ 69 w 360"/>
                <a:gd name="T95" fmla="*/ 54 h 263"/>
                <a:gd name="T96" fmla="*/ 69 w 360"/>
                <a:gd name="T97" fmla="*/ 49 h 263"/>
                <a:gd name="T98" fmla="*/ 64 w 360"/>
                <a:gd name="T99" fmla="*/ 45 h 263"/>
                <a:gd name="T100" fmla="*/ 43 w 360"/>
                <a:gd name="T101" fmla="*/ 35 h 263"/>
                <a:gd name="T102" fmla="*/ 59 w 360"/>
                <a:gd name="T103" fmla="*/ 47 h 263"/>
                <a:gd name="T104" fmla="*/ 45 w 360"/>
                <a:gd name="T105" fmla="*/ 33 h 263"/>
                <a:gd name="T106" fmla="*/ 0 w 360"/>
                <a:gd name="T107" fmla="*/ 2 h 263"/>
                <a:gd name="T108" fmla="*/ 19 w 360"/>
                <a:gd name="T109" fmla="*/ 42 h 263"/>
                <a:gd name="T110" fmla="*/ 24 w 360"/>
                <a:gd name="T111" fmla="*/ 42 h 263"/>
                <a:gd name="T112" fmla="*/ 38 w 360"/>
                <a:gd name="T113" fmla="*/ 33 h 263"/>
                <a:gd name="T114" fmla="*/ 12 w 360"/>
                <a:gd name="T115" fmla="*/ 7 h 263"/>
                <a:gd name="T116" fmla="*/ 0 w 360"/>
                <a:gd name="T117" fmla="*/ 0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60" h="263">
                  <a:moveTo>
                    <a:pt x="258" y="247"/>
                  </a:moveTo>
                  <a:lnTo>
                    <a:pt x="256" y="251"/>
                  </a:lnTo>
                  <a:lnTo>
                    <a:pt x="289" y="256"/>
                  </a:lnTo>
                  <a:lnTo>
                    <a:pt x="289" y="251"/>
                  </a:lnTo>
                  <a:lnTo>
                    <a:pt x="258" y="247"/>
                  </a:lnTo>
                  <a:close/>
                  <a:moveTo>
                    <a:pt x="296" y="216"/>
                  </a:moveTo>
                  <a:lnTo>
                    <a:pt x="296" y="220"/>
                  </a:lnTo>
                  <a:lnTo>
                    <a:pt x="346" y="256"/>
                  </a:lnTo>
                  <a:lnTo>
                    <a:pt x="294" y="251"/>
                  </a:lnTo>
                  <a:lnTo>
                    <a:pt x="294" y="256"/>
                  </a:lnTo>
                  <a:lnTo>
                    <a:pt x="343" y="261"/>
                  </a:lnTo>
                  <a:lnTo>
                    <a:pt x="360" y="263"/>
                  </a:lnTo>
                  <a:lnTo>
                    <a:pt x="348" y="254"/>
                  </a:lnTo>
                  <a:lnTo>
                    <a:pt x="296" y="216"/>
                  </a:lnTo>
                  <a:close/>
                  <a:moveTo>
                    <a:pt x="291" y="213"/>
                  </a:moveTo>
                  <a:lnTo>
                    <a:pt x="289" y="216"/>
                  </a:lnTo>
                  <a:lnTo>
                    <a:pt x="291" y="218"/>
                  </a:lnTo>
                  <a:lnTo>
                    <a:pt x="291" y="213"/>
                  </a:lnTo>
                  <a:lnTo>
                    <a:pt x="291" y="213"/>
                  </a:lnTo>
                  <a:close/>
                  <a:moveTo>
                    <a:pt x="85" y="187"/>
                  </a:moveTo>
                  <a:lnTo>
                    <a:pt x="85" y="201"/>
                  </a:lnTo>
                  <a:lnTo>
                    <a:pt x="88" y="204"/>
                  </a:lnTo>
                  <a:lnTo>
                    <a:pt x="99" y="232"/>
                  </a:lnTo>
                  <a:lnTo>
                    <a:pt x="99" y="235"/>
                  </a:lnTo>
                  <a:lnTo>
                    <a:pt x="102" y="235"/>
                  </a:lnTo>
                  <a:lnTo>
                    <a:pt x="251" y="251"/>
                  </a:lnTo>
                  <a:lnTo>
                    <a:pt x="253" y="247"/>
                  </a:lnTo>
                  <a:lnTo>
                    <a:pt x="102" y="230"/>
                  </a:lnTo>
                  <a:lnTo>
                    <a:pt x="90" y="201"/>
                  </a:lnTo>
                  <a:lnTo>
                    <a:pt x="88" y="197"/>
                  </a:lnTo>
                  <a:lnTo>
                    <a:pt x="85" y="187"/>
                  </a:lnTo>
                  <a:close/>
                  <a:moveTo>
                    <a:pt x="251" y="182"/>
                  </a:moveTo>
                  <a:lnTo>
                    <a:pt x="246" y="185"/>
                  </a:lnTo>
                  <a:lnTo>
                    <a:pt x="284" y="213"/>
                  </a:lnTo>
                  <a:lnTo>
                    <a:pt x="289" y="211"/>
                  </a:lnTo>
                  <a:lnTo>
                    <a:pt x="251" y="182"/>
                  </a:lnTo>
                  <a:close/>
                  <a:moveTo>
                    <a:pt x="206" y="149"/>
                  </a:moveTo>
                  <a:lnTo>
                    <a:pt x="204" y="154"/>
                  </a:lnTo>
                  <a:lnTo>
                    <a:pt x="211" y="159"/>
                  </a:lnTo>
                  <a:lnTo>
                    <a:pt x="230" y="173"/>
                  </a:lnTo>
                  <a:lnTo>
                    <a:pt x="234" y="175"/>
                  </a:lnTo>
                  <a:lnTo>
                    <a:pt x="241" y="180"/>
                  </a:lnTo>
                  <a:lnTo>
                    <a:pt x="246" y="180"/>
                  </a:lnTo>
                  <a:lnTo>
                    <a:pt x="241" y="178"/>
                  </a:lnTo>
                  <a:lnTo>
                    <a:pt x="237" y="173"/>
                  </a:lnTo>
                  <a:lnTo>
                    <a:pt x="218" y="159"/>
                  </a:lnTo>
                  <a:lnTo>
                    <a:pt x="211" y="154"/>
                  </a:lnTo>
                  <a:lnTo>
                    <a:pt x="206" y="149"/>
                  </a:lnTo>
                  <a:close/>
                  <a:moveTo>
                    <a:pt x="64" y="142"/>
                  </a:moveTo>
                  <a:lnTo>
                    <a:pt x="64" y="144"/>
                  </a:lnTo>
                  <a:lnTo>
                    <a:pt x="64" y="149"/>
                  </a:lnTo>
                  <a:lnTo>
                    <a:pt x="71" y="166"/>
                  </a:lnTo>
                  <a:lnTo>
                    <a:pt x="73" y="171"/>
                  </a:lnTo>
                  <a:lnTo>
                    <a:pt x="80" y="190"/>
                  </a:lnTo>
                  <a:lnTo>
                    <a:pt x="80" y="175"/>
                  </a:lnTo>
                  <a:lnTo>
                    <a:pt x="78" y="171"/>
                  </a:lnTo>
                  <a:lnTo>
                    <a:pt x="76" y="166"/>
                  </a:lnTo>
                  <a:lnTo>
                    <a:pt x="66" y="144"/>
                  </a:lnTo>
                  <a:lnTo>
                    <a:pt x="64" y="142"/>
                  </a:lnTo>
                  <a:close/>
                  <a:moveTo>
                    <a:pt x="45" y="92"/>
                  </a:moveTo>
                  <a:lnTo>
                    <a:pt x="40" y="95"/>
                  </a:lnTo>
                  <a:lnTo>
                    <a:pt x="43" y="99"/>
                  </a:lnTo>
                  <a:lnTo>
                    <a:pt x="45" y="104"/>
                  </a:lnTo>
                  <a:lnTo>
                    <a:pt x="59" y="140"/>
                  </a:lnTo>
                  <a:lnTo>
                    <a:pt x="59" y="128"/>
                  </a:lnTo>
                  <a:lnTo>
                    <a:pt x="47" y="99"/>
                  </a:lnTo>
                  <a:lnTo>
                    <a:pt x="45" y="92"/>
                  </a:lnTo>
                  <a:lnTo>
                    <a:pt x="45" y="92"/>
                  </a:lnTo>
                  <a:close/>
                  <a:moveTo>
                    <a:pt x="102" y="73"/>
                  </a:moveTo>
                  <a:lnTo>
                    <a:pt x="99" y="78"/>
                  </a:lnTo>
                  <a:lnTo>
                    <a:pt x="182" y="137"/>
                  </a:lnTo>
                  <a:lnTo>
                    <a:pt x="185" y="140"/>
                  </a:lnTo>
                  <a:lnTo>
                    <a:pt x="199" y="152"/>
                  </a:lnTo>
                  <a:lnTo>
                    <a:pt x="204" y="147"/>
                  </a:lnTo>
                  <a:lnTo>
                    <a:pt x="189" y="137"/>
                  </a:lnTo>
                  <a:lnTo>
                    <a:pt x="185" y="135"/>
                  </a:lnTo>
                  <a:lnTo>
                    <a:pt x="109" y="80"/>
                  </a:lnTo>
                  <a:lnTo>
                    <a:pt x="107" y="78"/>
                  </a:lnTo>
                  <a:lnTo>
                    <a:pt x="102" y="73"/>
                  </a:lnTo>
                  <a:close/>
                  <a:moveTo>
                    <a:pt x="76" y="54"/>
                  </a:moveTo>
                  <a:lnTo>
                    <a:pt x="73" y="57"/>
                  </a:lnTo>
                  <a:lnTo>
                    <a:pt x="73" y="59"/>
                  </a:lnTo>
                  <a:lnTo>
                    <a:pt x="95" y="73"/>
                  </a:lnTo>
                  <a:lnTo>
                    <a:pt x="97" y="71"/>
                  </a:lnTo>
                  <a:lnTo>
                    <a:pt x="76" y="54"/>
                  </a:lnTo>
                  <a:close/>
                  <a:moveTo>
                    <a:pt x="24" y="47"/>
                  </a:moveTo>
                  <a:lnTo>
                    <a:pt x="21" y="49"/>
                  </a:lnTo>
                  <a:lnTo>
                    <a:pt x="38" y="92"/>
                  </a:lnTo>
                  <a:lnTo>
                    <a:pt x="43" y="87"/>
                  </a:lnTo>
                  <a:lnTo>
                    <a:pt x="26" y="47"/>
                  </a:lnTo>
                  <a:lnTo>
                    <a:pt x="24" y="47"/>
                  </a:lnTo>
                  <a:close/>
                  <a:moveTo>
                    <a:pt x="64" y="45"/>
                  </a:moveTo>
                  <a:lnTo>
                    <a:pt x="64" y="52"/>
                  </a:lnTo>
                  <a:lnTo>
                    <a:pt x="66" y="52"/>
                  </a:lnTo>
                  <a:lnTo>
                    <a:pt x="69" y="54"/>
                  </a:lnTo>
                  <a:lnTo>
                    <a:pt x="69" y="54"/>
                  </a:lnTo>
                  <a:lnTo>
                    <a:pt x="69" y="49"/>
                  </a:lnTo>
                  <a:lnTo>
                    <a:pt x="69" y="49"/>
                  </a:lnTo>
                  <a:lnTo>
                    <a:pt x="66" y="47"/>
                  </a:lnTo>
                  <a:lnTo>
                    <a:pt x="64" y="45"/>
                  </a:lnTo>
                  <a:close/>
                  <a:moveTo>
                    <a:pt x="45" y="33"/>
                  </a:moveTo>
                  <a:lnTo>
                    <a:pt x="43" y="35"/>
                  </a:lnTo>
                  <a:lnTo>
                    <a:pt x="54" y="42"/>
                  </a:lnTo>
                  <a:lnTo>
                    <a:pt x="59" y="47"/>
                  </a:lnTo>
                  <a:lnTo>
                    <a:pt x="59" y="42"/>
                  </a:lnTo>
                  <a:lnTo>
                    <a:pt x="45" y="33"/>
                  </a:lnTo>
                  <a:close/>
                  <a:moveTo>
                    <a:pt x="0" y="0"/>
                  </a:moveTo>
                  <a:lnTo>
                    <a:pt x="0" y="2"/>
                  </a:lnTo>
                  <a:lnTo>
                    <a:pt x="5" y="14"/>
                  </a:lnTo>
                  <a:lnTo>
                    <a:pt x="19" y="42"/>
                  </a:lnTo>
                  <a:lnTo>
                    <a:pt x="19" y="45"/>
                  </a:lnTo>
                  <a:lnTo>
                    <a:pt x="24" y="42"/>
                  </a:lnTo>
                  <a:lnTo>
                    <a:pt x="9" y="11"/>
                  </a:lnTo>
                  <a:lnTo>
                    <a:pt x="38" y="33"/>
                  </a:lnTo>
                  <a:lnTo>
                    <a:pt x="43" y="30"/>
                  </a:lnTo>
                  <a:lnTo>
                    <a:pt x="12" y="7"/>
                  </a:lnTo>
                  <a:lnTo>
                    <a:pt x="7" y="4"/>
                  </a:lnTo>
                  <a:lnTo>
                    <a:pt x="0"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66" name="Freeform 46"/>
            <p:cNvSpPr>
              <a:spLocks noEditPoints="1"/>
            </p:cNvSpPr>
            <p:nvPr/>
          </p:nvSpPr>
          <p:spPr bwMode="auto">
            <a:xfrm>
              <a:off x="7905018" y="3395936"/>
              <a:ext cx="644067" cy="427752"/>
            </a:xfrm>
            <a:custGeom>
              <a:avLst/>
              <a:gdLst>
                <a:gd name="T0" fmla="*/ 256 w 360"/>
                <a:gd name="T1" fmla="*/ 251 h 263"/>
                <a:gd name="T2" fmla="*/ 289 w 360"/>
                <a:gd name="T3" fmla="*/ 251 h 263"/>
                <a:gd name="T4" fmla="*/ 296 w 360"/>
                <a:gd name="T5" fmla="*/ 216 h 263"/>
                <a:gd name="T6" fmla="*/ 346 w 360"/>
                <a:gd name="T7" fmla="*/ 256 h 263"/>
                <a:gd name="T8" fmla="*/ 294 w 360"/>
                <a:gd name="T9" fmla="*/ 256 h 263"/>
                <a:gd name="T10" fmla="*/ 360 w 360"/>
                <a:gd name="T11" fmla="*/ 263 h 263"/>
                <a:gd name="T12" fmla="*/ 296 w 360"/>
                <a:gd name="T13" fmla="*/ 216 h 263"/>
                <a:gd name="T14" fmla="*/ 289 w 360"/>
                <a:gd name="T15" fmla="*/ 216 h 263"/>
                <a:gd name="T16" fmla="*/ 291 w 360"/>
                <a:gd name="T17" fmla="*/ 213 h 263"/>
                <a:gd name="T18" fmla="*/ 85 w 360"/>
                <a:gd name="T19" fmla="*/ 187 h 263"/>
                <a:gd name="T20" fmla="*/ 88 w 360"/>
                <a:gd name="T21" fmla="*/ 204 h 263"/>
                <a:gd name="T22" fmla="*/ 99 w 360"/>
                <a:gd name="T23" fmla="*/ 235 h 263"/>
                <a:gd name="T24" fmla="*/ 251 w 360"/>
                <a:gd name="T25" fmla="*/ 251 h 263"/>
                <a:gd name="T26" fmla="*/ 102 w 360"/>
                <a:gd name="T27" fmla="*/ 230 h 263"/>
                <a:gd name="T28" fmla="*/ 88 w 360"/>
                <a:gd name="T29" fmla="*/ 197 h 263"/>
                <a:gd name="T30" fmla="*/ 251 w 360"/>
                <a:gd name="T31" fmla="*/ 182 h 263"/>
                <a:gd name="T32" fmla="*/ 284 w 360"/>
                <a:gd name="T33" fmla="*/ 213 h 263"/>
                <a:gd name="T34" fmla="*/ 251 w 360"/>
                <a:gd name="T35" fmla="*/ 182 h 263"/>
                <a:gd name="T36" fmla="*/ 204 w 360"/>
                <a:gd name="T37" fmla="*/ 154 h 263"/>
                <a:gd name="T38" fmla="*/ 230 w 360"/>
                <a:gd name="T39" fmla="*/ 173 h 263"/>
                <a:gd name="T40" fmla="*/ 241 w 360"/>
                <a:gd name="T41" fmla="*/ 180 h 263"/>
                <a:gd name="T42" fmla="*/ 241 w 360"/>
                <a:gd name="T43" fmla="*/ 178 h 263"/>
                <a:gd name="T44" fmla="*/ 218 w 360"/>
                <a:gd name="T45" fmla="*/ 159 h 263"/>
                <a:gd name="T46" fmla="*/ 206 w 360"/>
                <a:gd name="T47" fmla="*/ 149 h 263"/>
                <a:gd name="T48" fmla="*/ 64 w 360"/>
                <a:gd name="T49" fmla="*/ 144 h 263"/>
                <a:gd name="T50" fmla="*/ 71 w 360"/>
                <a:gd name="T51" fmla="*/ 166 h 263"/>
                <a:gd name="T52" fmla="*/ 80 w 360"/>
                <a:gd name="T53" fmla="*/ 190 h 263"/>
                <a:gd name="T54" fmla="*/ 78 w 360"/>
                <a:gd name="T55" fmla="*/ 171 h 263"/>
                <a:gd name="T56" fmla="*/ 66 w 360"/>
                <a:gd name="T57" fmla="*/ 144 h 263"/>
                <a:gd name="T58" fmla="*/ 45 w 360"/>
                <a:gd name="T59" fmla="*/ 92 h 263"/>
                <a:gd name="T60" fmla="*/ 43 w 360"/>
                <a:gd name="T61" fmla="*/ 99 h 263"/>
                <a:gd name="T62" fmla="*/ 59 w 360"/>
                <a:gd name="T63" fmla="*/ 140 h 263"/>
                <a:gd name="T64" fmla="*/ 47 w 360"/>
                <a:gd name="T65" fmla="*/ 99 h 263"/>
                <a:gd name="T66" fmla="*/ 45 w 360"/>
                <a:gd name="T67" fmla="*/ 92 h 263"/>
                <a:gd name="T68" fmla="*/ 99 w 360"/>
                <a:gd name="T69" fmla="*/ 78 h 263"/>
                <a:gd name="T70" fmla="*/ 185 w 360"/>
                <a:gd name="T71" fmla="*/ 140 h 263"/>
                <a:gd name="T72" fmla="*/ 204 w 360"/>
                <a:gd name="T73" fmla="*/ 147 h 263"/>
                <a:gd name="T74" fmla="*/ 185 w 360"/>
                <a:gd name="T75" fmla="*/ 135 h 263"/>
                <a:gd name="T76" fmla="*/ 107 w 360"/>
                <a:gd name="T77" fmla="*/ 78 h 263"/>
                <a:gd name="T78" fmla="*/ 76 w 360"/>
                <a:gd name="T79" fmla="*/ 54 h 263"/>
                <a:gd name="T80" fmla="*/ 73 w 360"/>
                <a:gd name="T81" fmla="*/ 59 h 263"/>
                <a:gd name="T82" fmla="*/ 97 w 360"/>
                <a:gd name="T83" fmla="*/ 71 h 263"/>
                <a:gd name="T84" fmla="*/ 24 w 360"/>
                <a:gd name="T85" fmla="*/ 47 h 263"/>
                <a:gd name="T86" fmla="*/ 38 w 360"/>
                <a:gd name="T87" fmla="*/ 92 h 263"/>
                <a:gd name="T88" fmla="*/ 26 w 360"/>
                <a:gd name="T89" fmla="*/ 47 h 263"/>
                <a:gd name="T90" fmla="*/ 64 w 360"/>
                <a:gd name="T91" fmla="*/ 45 h 263"/>
                <a:gd name="T92" fmla="*/ 66 w 360"/>
                <a:gd name="T93" fmla="*/ 52 h 263"/>
                <a:gd name="T94" fmla="*/ 69 w 360"/>
                <a:gd name="T95" fmla="*/ 54 h 263"/>
                <a:gd name="T96" fmla="*/ 69 w 360"/>
                <a:gd name="T97" fmla="*/ 49 h 263"/>
                <a:gd name="T98" fmla="*/ 64 w 360"/>
                <a:gd name="T99" fmla="*/ 45 h 263"/>
                <a:gd name="T100" fmla="*/ 43 w 360"/>
                <a:gd name="T101" fmla="*/ 35 h 263"/>
                <a:gd name="T102" fmla="*/ 59 w 360"/>
                <a:gd name="T103" fmla="*/ 47 h 263"/>
                <a:gd name="T104" fmla="*/ 45 w 360"/>
                <a:gd name="T105" fmla="*/ 33 h 263"/>
                <a:gd name="T106" fmla="*/ 0 w 360"/>
                <a:gd name="T107" fmla="*/ 2 h 263"/>
                <a:gd name="T108" fmla="*/ 19 w 360"/>
                <a:gd name="T109" fmla="*/ 42 h 263"/>
                <a:gd name="T110" fmla="*/ 24 w 360"/>
                <a:gd name="T111" fmla="*/ 42 h 263"/>
                <a:gd name="T112" fmla="*/ 38 w 360"/>
                <a:gd name="T113" fmla="*/ 33 h 263"/>
                <a:gd name="T114" fmla="*/ 12 w 360"/>
                <a:gd name="T115" fmla="*/ 7 h 263"/>
                <a:gd name="T116" fmla="*/ 0 w 360"/>
                <a:gd name="T117" fmla="*/ 0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60" h="263">
                  <a:moveTo>
                    <a:pt x="258" y="247"/>
                  </a:moveTo>
                  <a:lnTo>
                    <a:pt x="256" y="251"/>
                  </a:lnTo>
                  <a:lnTo>
                    <a:pt x="289" y="256"/>
                  </a:lnTo>
                  <a:lnTo>
                    <a:pt x="289" y="251"/>
                  </a:lnTo>
                  <a:lnTo>
                    <a:pt x="258" y="247"/>
                  </a:lnTo>
                  <a:moveTo>
                    <a:pt x="296" y="216"/>
                  </a:moveTo>
                  <a:lnTo>
                    <a:pt x="296" y="220"/>
                  </a:lnTo>
                  <a:lnTo>
                    <a:pt x="346" y="256"/>
                  </a:lnTo>
                  <a:lnTo>
                    <a:pt x="294" y="251"/>
                  </a:lnTo>
                  <a:lnTo>
                    <a:pt x="294" y="256"/>
                  </a:lnTo>
                  <a:lnTo>
                    <a:pt x="343" y="261"/>
                  </a:lnTo>
                  <a:lnTo>
                    <a:pt x="360" y="263"/>
                  </a:lnTo>
                  <a:lnTo>
                    <a:pt x="348" y="254"/>
                  </a:lnTo>
                  <a:lnTo>
                    <a:pt x="296" y="216"/>
                  </a:lnTo>
                  <a:moveTo>
                    <a:pt x="291" y="213"/>
                  </a:moveTo>
                  <a:lnTo>
                    <a:pt x="289" y="216"/>
                  </a:lnTo>
                  <a:lnTo>
                    <a:pt x="291" y="218"/>
                  </a:lnTo>
                  <a:lnTo>
                    <a:pt x="291" y="213"/>
                  </a:lnTo>
                  <a:lnTo>
                    <a:pt x="291" y="213"/>
                  </a:lnTo>
                  <a:moveTo>
                    <a:pt x="85" y="187"/>
                  </a:moveTo>
                  <a:lnTo>
                    <a:pt x="85" y="201"/>
                  </a:lnTo>
                  <a:lnTo>
                    <a:pt x="88" y="204"/>
                  </a:lnTo>
                  <a:lnTo>
                    <a:pt x="99" y="232"/>
                  </a:lnTo>
                  <a:lnTo>
                    <a:pt x="99" y="235"/>
                  </a:lnTo>
                  <a:lnTo>
                    <a:pt x="102" y="235"/>
                  </a:lnTo>
                  <a:lnTo>
                    <a:pt x="251" y="251"/>
                  </a:lnTo>
                  <a:lnTo>
                    <a:pt x="253" y="247"/>
                  </a:lnTo>
                  <a:lnTo>
                    <a:pt x="102" y="230"/>
                  </a:lnTo>
                  <a:lnTo>
                    <a:pt x="90" y="201"/>
                  </a:lnTo>
                  <a:lnTo>
                    <a:pt x="88" y="197"/>
                  </a:lnTo>
                  <a:lnTo>
                    <a:pt x="85" y="187"/>
                  </a:lnTo>
                  <a:moveTo>
                    <a:pt x="251" y="182"/>
                  </a:moveTo>
                  <a:lnTo>
                    <a:pt x="246" y="185"/>
                  </a:lnTo>
                  <a:lnTo>
                    <a:pt x="284" y="213"/>
                  </a:lnTo>
                  <a:lnTo>
                    <a:pt x="289" y="211"/>
                  </a:lnTo>
                  <a:lnTo>
                    <a:pt x="251" y="182"/>
                  </a:lnTo>
                  <a:moveTo>
                    <a:pt x="206" y="149"/>
                  </a:moveTo>
                  <a:lnTo>
                    <a:pt x="204" y="154"/>
                  </a:lnTo>
                  <a:lnTo>
                    <a:pt x="211" y="159"/>
                  </a:lnTo>
                  <a:lnTo>
                    <a:pt x="230" y="173"/>
                  </a:lnTo>
                  <a:lnTo>
                    <a:pt x="234" y="175"/>
                  </a:lnTo>
                  <a:lnTo>
                    <a:pt x="241" y="180"/>
                  </a:lnTo>
                  <a:lnTo>
                    <a:pt x="246" y="180"/>
                  </a:lnTo>
                  <a:lnTo>
                    <a:pt x="241" y="178"/>
                  </a:lnTo>
                  <a:lnTo>
                    <a:pt x="237" y="173"/>
                  </a:lnTo>
                  <a:lnTo>
                    <a:pt x="218" y="159"/>
                  </a:lnTo>
                  <a:lnTo>
                    <a:pt x="211" y="154"/>
                  </a:lnTo>
                  <a:lnTo>
                    <a:pt x="206" y="149"/>
                  </a:lnTo>
                  <a:moveTo>
                    <a:pt x="64" y="142"/>
                  </a:moveTo>
                  <a:lnTo>
                    <a:pt x="64" y="144"/>
                  </a:lnTo>
                  <a:lnTo>
                    <a:pt x="64" y="149"/>
                  </a:lnTo>
                  <a:lnTo>
                    <a:pt x="71" y="166"/>
                  </a:lnTo>
                  <a:lnTo>
                    <a:pt x="73" y="171"/>
                  </a:lnTo>
                  <a:lnTo>
                    <a:pt x="80" y="190"/>
                  </a:lnTo>
                  <a:lnTo>
                    <a:pt x="80" y="175"/>
                  </a:lnTo>
                  <a:lnTo>
                    <a:pt x="78" y="171"/>
                  </a:lnTo>
                  <a:lnTo>
                    <a:pt x="76" y="166"/>
                  </a:lnTo>
                  <a:lnTo>
                    <a:pt x="66" y="144"/>
                  </a:lnTo>
                  <a:lnTo>
                    <a:pt x="64" y="142"/>
                  </a:lnTo>
                  <a:moveTo>
                    <a:pt x="45" y="92"/>
                  </a:moveTo>
                  <a:lnTo>
                    <a:pt x="40" y="95"/>
                  </a:lnTo>
                  <a:lnTo>
                    <a:pt x="43" y="99"/>
                  </a:lnTo>
                  <a:lnTo>
                    <a:pt x="45" y="104"/>
                  </a:lnTo>
                  <a:lnTo>
                    <a:pt x="59" y="140"/>
                  </a:lnTo>
                  <a:lnTo>
                    <a:pt x="59" y="128"/>
                  </a:lnTo>
                  <a:lnTo>
                    <a:pt x="47" y="99"/>
                  </a:lnTo>
                  <a:lnTo>
                    <a:pt x="45" y="92"/>
                  </a:lnTo>
                  <a:lnTo>
                    <a:pt x="45" y="92"/>
                  </a:lnTo>
                  <a:moveTo>
                    <a:pt x="102" y="73"/>
                  </a:moveTo>
                  <a:lnTo>
                    <a:pt x="99" y="78"/>
                  </a:lnTo>
                  <a:lnTo>
                    <a:pt x="182" y="137"/>
                  </a:lnTo>
                  <a:lnTo>
                    <a:pt x="185" y="140"/>
                  </a:lnTo>
                  <a:lnTo>
                    <a:pt x="199" y="152"/>
                  </a:lnTo>
                  <a:lnTo>
                    <a:pt x="204" y="147"/>
                  </a:lnTo>
                  <a:lnTo>
                    <a:pt x="189" y="137"/>
                  </a:lnTo>
                  <a:lnTo>
                    <a:pt x="185" y="135"/>
                  </a:lnTo>
                  <a:lnTo>
                    <a:pt x="109" y="80"/>
                  </a:lnTo>
                  <a:lnTo>
                    <a:pt x="107" y="78"/>
                  </a:lnTo>
                  <a:lnTo>
                    <a:pt x="102" y="73"/>
                  </a:lnTo>
                  <a:moveTo>
                    <a:pt x="76" y="54"/>
                  </a:moveTo>
                  <a:lnTo>
                    <a:pt x="73" y="57"/>
                  </a:lnTo>
                  <a:lnTo>
                    <a:pt x="73" y="59"/>
                  </a:lnTo>
                  <a:lnTo>
                    <a:pt x="95" y="73"/>
                  </a:lnTo>
                  <a:lnTo>
                    <a:pt x="97" y="71"/>
                  </a:lnTo>
                  <a:lnTo>
                    <a:pt x="76" y="54"/>
                  </a:lnTo>
                  <a:moveTo>
                    <a:pt x="24" y="47"/>
                  </a:moveTo>
                  <a:lnTo>
                    <a:pt x="21" y="49"/>
                  </a:lnTo>
                  <a:lnTo>
                    <a:pt x="38" y="92"/>
                  </a:lnTo>
                  <a:lnTo>
                    <a:pt x="43" y="87"/>
                  </a:lnTo>
                  <a:lnTo>
                    <a:pt x="26" y="47"/>
                  </a:lnTo>
                  <a:lnTo>
                    <a:pt x="24" y="47"/>
                  </a:lnTo>
                  <a:moveTo>
                    <a:pt x="64" y="45"/>
                  </a:moveTo>
                  <a:lnTo>
                    <a:pt x="64" y="52"/>
                  </a:lnTo>
                  <a:lnTo>
                    <a:pt x="66" y="52"/>
                  </a:lnTo>
                  <a:lnTo>
                    <a:pt x="69" y="54"/>
                  </a:lnTo>
                  <a:lnTo>
                    <a:pt x="69" y="54"/>
                  </a:lnTo>
                  <a:lnTo>
                    <a:pt x="69" y="49"/>
                  </a:lnTo>
                  <a:lnTo>
                    <a:pt x="69" y="49"/>
                  </a:lnTo>
                  <a:lnTo>
                    <a:pt x="66" y="47"/>
                  </a:lnTo>
                  <a:lnTo>
                    <a:pt x="64" y="45"/>
                  </a:lnTo>
                  <a:moveTo>
                    <a:pt x="45" y="33"/>
                  </a:moveTo>
                  <a:lnTo>
                    <a:pt x="43" y="35"/>
                  </a:lnTo>
                  <a:lnTo>
                    <a:pt x="54" y="42"/>
                  </a:lnTo>
                  <a:lnTo>
                    <a:pt x="59" y="47"/>
                  </a:lnTo>
                  <a:lnTo>
                    <a:pt x="59" y="42"/>
                  </a:lnTo>
                  <a:lnTo>
                    <a:pt x="45" y="33"/>
                  </a:lnTo>
                  <a:moveTo>
                    <a:pt x="0" y="0"/>
                  </a:moveTo>
                  <a:lnTo>
                    <a:pt x="0" y="2"/>
                  </a:lnTo>
                  <a:lnTo>
                    <a:pt x="5" y="14"/>
                  </a:lnTo>
                  <a:lnTo>
                    <a:pt x="19" y="42"/>
                  </a:lnTo>
                  <a:lnTo>
                    <a:pt x="19" y="45"/>
                  </a:lnTo>
                  <a:lnTo>
                    <a:pt x="24" y="42"/>
                  </a:lnTo>
                  <a:lnTo>
                    <a:pt x="9" y="11"/>
                  </a:lnTo>
                  <a:lnTo>
                    <a:pt x="38" y="33"/>
                  </a:lnTo>
                  <a:lnTo>
                    <a:pt x="43" y="30"/>
                  </a:lnTo>
                  <a:lnTo>
                    <a:pt x="12" y="7"/>
                  </a:lnTo>
                  <a:lnTo>
                    <a:pt x="7" y="4"/>
                  </a:lnTo>
                  <a:lnTo>
                    <a:pt x="0"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67" name="Freeform 47"/>
            <p:cNvSpPr>
              <a:spLocks noEditPoints="1"/>
            </p:cNvSpPr>
            <p:nvPr/>
          </p:nvSpPr>
          <p:spPr bwMode="auto">
            <a:xfrm>
              <a:off x="7777993" y="2862466"/>
              <a:ext cx="706685" cy="1551615"/>
            </a:xfrm>
            <a:custGeom>
              <a:avLst/>
              <a:gdLst>
                <a:gd name="T0" fmla="*/ 68 w 167"/>
                <a:gd name="T1" fmla="*/ 355 h 402"/>
                <a:gd name="T2" fmla="*/ 69 w 167"/>
                <a:gd name="T3" fmla="*/ 353 h 402"/>
                <a:gd name="T4" fmla="*/ 144 w 167"/>
                <a:gd name="T5" fmla="*/ 395 h 402"/>
                <a:gd name="T6" fmla="*/ 38 w 167"/>
                <a:gd name="T7" fmla="*/ 234 h 402"/>
                <a:gd name="T8" fmla="*/ 29 w 167"/>
                <a:gd name="T9" fmla="*/ 248 h 402"/>
                <a:gd name="T10" fmla="*/ 0 w 167"/>
                <a:gd name="T11" fmla="*/ 303 h 402"/>
                <a:gd name="T12" fmla="*/ 14 w 167"/>
                <a:gd name="T13" fmla="*/ 315 h 402"/>
                <a:gd name="T14" fmla="*/ 14 w 167"/>
                <a:gd name="T15" fmla="*/ 313 h 402"/>
                <a:gd name="T16" fmla="*/ 16 w 167"/>
                <a:gd name="T17" fmla="*/ 278 h 402"/>
                <a:gd name="T18" fmla="*/ 34 w 167"/>
                <a:gd name="T19" fmla="*/ 243 h 402"/>
                <a:gd name="T20" fmla="*/ 153 w 167"/>
                <a:gd name="T21" fmla="*/ 228 h 402"/>
                <a:gd name="T22" fmla="*/ 151 w 167"/>
                <a:gd name="T23" fmla="*/ 260 h 402"/>
                <a:gd name="T24" fmla="*/ 147 w 167"/>
                <a:gd name="T25" fmla="*/ 333 h 402"/>
                <a:gd name="T26" fmla="*/ 153 w 167"/>
                <a:gd name="T27" fmla="*/ 261 h 402"/>
                <a:gd name="T28" fmla="*/ 155 w 167"/>
                <a:gd name="T29" fmla="*/ 231 h 402"/>
                <a:gd name="T30" fmla="*/ 42 w 167"/>
                <a:gd name="T31" fmla="*/ 223 h 402"/>
                <a:gd name="T32" fmla="*/ 156 w 167"/>
                <a:gd name="T33" fmla="*/ 212 h 402"/>
                <a:gd name="T34" fmla="*/ 155 w 167"/>
                <a:gd name="T35" fmla="*/ 222 h 402"/>
                <a:gd name="T36" fmla="*/ 55 w 167"/>
                <a:gd name="T37" fmla="*/ 199 h 402"/>
                <a:gd name="T38" fmla="*/ 45 w 167"/>
                <a:gd name="T39" fmla="*/ 221 h 402"/>
                <a:gd name="T40" fmla="*/ 55 w 167"/>
                <a:gd name="T41" fmla="*/ 198 h 402"/>
                <a:gd name="T42" fmla="*/ 154 w 167"/>
                <a:gd name="T43" fmla="*/ 211 h 402"/>
                <a:gd name="T44" fmla="*/ 157 w 167"/>
                <a:gd name="T45" fmla="*/ 190 h 402"/>
                <a:gd name="T46" fmla="*/ 57 w 167"/>
                <a:gd name="T47" fmla="*/ 199 h 402"/>
                <a:gd name="T48" fmla="*/ 61 w 167"/>
                <a:gd name="T49" fmla="*/ 187 h 402"/>
                <a:gd name="T50" fmla="*/ 161 w 167"/>
                <a:gd name="T51" fmla="*/ 78 h 402"/>
                <a:gd name="T52" fmla="*/ 161 w 167"/>
                <a:gd name="T53" fmla="*/ 92 h 402"/>
                <a:gd name="T54" fmla="*/ 160 w 167"/>
                <a:gd name="T55" fmla="*/ 105 h 402"/>
                <a:gd name="T56" fmla="*/ 157 w 167"/>
                <a:gd name="T57" fmla="*/ 155 h 402"/>
                <a:gd name="T58" fmla="*/ 155 w 167"/>
                <a:gd name="T59" fmla="*/ 188 h 402"/>
                <a:gd name="T60" fmla="*/ 158 w 167"/>
                <a:gd name="T61" fmla="*/ 165 h 402"/>
                <a:gd name="T62" fmla="*/ 160 w 167"/>
                <a:gd name="T63" fmla="*/ 136 h 402"/>
                <a:gd name="T64" fmla="*/ 162 w 167"/>
                <a:gd name="T65" fmla="*/ 98 h 402"/>
                <a:gd name="T66" fmla="*/ 163 w 167"/>
                <a:gd name="T67" fmla="*/ 82 h 402"/>
                <a:gd name="T68" fmla="*/ 164 w 167"/>
                <a:gd name="T69" fmla="*/ 73 h 402"/>
                <a:gd name="T70" fmla="*/ 163 w 167"/>
                <a:gd name="T71" fmla="*/ 51 h 402"/>
                <a:gd name="T72" fmla="*/ 167 w 167"/>
                <a:gd name="T73" fmla="*/ 3 h 402"/>
                <a:gd name="T74" fmla="*/ 166 w 167"/>
                <a:gd name="T75" fmla="*/ 36 h 402"/>
                <a:gd name="T76" fmla="*/ 133 w 167"/>
                <a:gd name="T77" fmla="*/ 49 h 402"/>
                <a:gd name="T78" fmla="*/ 126 w 167"/>
                <a:gd name="T79" fmla="*/ 63 h 402"/>
                <a:gd name="T80" fmla="*/ 103 w 167"/>
                <a:gd name="T81" fmla="*/ 108 h 402"/>
                <a:gd name="T82" fmla="*/ 92 w 167"/>
                <a:gd name="T83" fmla="*/ 128 h 402"/>
                <a:gd name="T84" fmla="*/ 71 w 167"/>
                <a:gd name="T85" fmla="*/ 168 h 402"/>
                <a:gd name="T86" fmla="*/ 72 w 167"/>
                <a:gd name="T87" fmla="*/ 171 h 402"/>
                <a:gd name="T88" fmla="*/ 93 w 167"/>
                <a:gd name="T89" fmla="*/ 129 h 402"/>
                <a:gd name="T90" fmla="*/ 118 w 167"/>
                <a:gd name="T91" fmla="*/ 82 h 402"/>
                <a:gd name="T92" fmla="*/ 133 w 167"/>
                <a:gd name="T93" fmla="*/ 53 h 402"/>
                <a:gd name="T94" fmla="*/ 160 w 167"/>
                <a:gd name="T95" fmla="*/ 1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67" h="402">
                  <a:moveTo>
                    <a:pt x="59" y="346"/>
                  </a:moveTo>
                  <a:cubicBezTo>
                    <a:pt x="59" y="346"/>
                    <a:pt x="58" y="346"/>
                    <a:pt x="57" y="347"/>
                  </a:cubicBezTo>
                  <a:cubicBezTo>
                    <a:pt x="67" y="354"/>
                    <a:pt x="67" y="354"/>
                    <a:pt x="67" y="354"/>
                  </a:cubicBezTo>
                  <a:cubicBezTo>
                    <a:pt x="68" y="355"/>
                    <a:pt x="68" y="355"/>
                    <a:pt x="68" y="355"/>
                  </a:cubicBezTo>
                  <a:cubicBezTo>
                    <a:pt x="133" y="402"/>
                    <a:pt x="133" y="402"/>
                    <a:pt x="133" y="402"/>
                  </a:cubicBezTo>
                  <a:cubicBezTo>
                    <a:pt x="134" y="402"/>
                    <a:pt x="134" y="401"/>
                    <a:pt x="134" y="401"/>
                  </a:cubicBezTo>
                  <a:cubicBezTo>
                    <a:pt x="70" y="354"/>
                    <a:pt x="70" y="354"/>
                    <a:pt x="70" y="354"/>
                  </a:cubicBezTo>
                  <a:cubicBezTo>
                    <a:pt x="69" y="353"/>
                    <a:pt x="69" y="353"/>
                    <a:pt x="69" y="353"/>
                  </a:cubicBezTo>
                  <a:cubicBezTo>
                    <a:pt x="59" y="346"/>
                    <a:pt x="59" y="346"/>
                    <a:pt x="59" y="346"/>
                  </a:cubicBezTo>
                  <a:moveTo>
                    <a:pt x="149" y="335"/>
                  </a:moveTo>
                  <a:cubicBezTo>
                    <a:pt x="147" y="335"/>
                    <a:pt x="147" y="335"/>
                    <a:pt x="147" y="335"/>
                  </a:cubicBezTo>
                  <a:cubicBezTo>
                    <a:pt x="144" y="395"/>
                    <a:pt x="144" y="395"/>
                    <a:pt x="144" y="395"/>
                  </a:cubicBezTo>
                  <a:cubicBezTo>
                    <a:pt x="144" y="395"/>
                    <a:pt x="145" y="395"/>
                    <a:pt x="145" y="395"/>
                  </a:cubicBezTo>
                  <a:cubicBezTo>
                    <a:pt x="145" y="395"/>
                    <a:pt x="146" y="395"/>
                    <a:pt x="146" y="395"/>
                  </a:cubicBezTo>
                  <a:cubicBezTo>
                    <a:pt x="149" y="335"/>
                    <a:pt x="149" y="335"/>
                    <a:pt x="149" y="335"/>
                  </a:cubicBezTo>
                  <a:moveTo>
                    <a:pt x="38" y="234"/>
                  </a:moveTo>
                  <a:cubicBezTo>
                    <a:pt x="37" y="235"/>
                    <a:pt x="37" y="235"/>
                    <a:pt x="37" y="235"/>
                  </a:cubicBezTo>
                  <a:cubicBezTo>
                    <a:pt x="35" y="238"/>
                    <a:pt x="35" y="238"/>
                    <a:pt x="35" y="238"/>
                  </a:cubicBezTo>
                  <a:cubicBezTo>
                    <a:pt x="31" y="245"/>
                    <a:pt x="31" y="245"/>
                    <a:pt x="31" y="245"/>
                  </a:cubicBezTo>
                  <a:cubicBezTo>
                    <a:pt x="29" y="248"/>
                    <a:pt x="29" y="248"/>
                    <a:pt x="29" y="248"/>
                  </a:cubicBezTo>
                  <a:cubicBezTo>
                    <a:pt x="17" y="272"/>
                    <a:pt x="17" y="272"/>
                    <a:pt x="17" y="272"/>
                  </a:cubicBezTo>
                  <a:cubicBezTo>
                    <a:pt x="16" y="274"/>
                    <a:pt x="16" y="274"/>
                    <a:pt x="16" y="274"/>
                  </a:cubicBezTo>
                  <a:cubicBezTo>
                    <a:pt x="14" y="277"/>
                    <a:pt x="14" y="277"/>
                    <a:pt x="14" y="277"/>
                  </a:cubicBezTo>
                  <a:cubicBezTo>
                    <a:pt x="0" y="303"/>
                    <a:pt x="0" y="303"/>
                    <a:pt x="0" y="303"/>
                  </a:cubicBezTo>
                  <a:cubicBezTo>
                    <a:pt x="0" y="305"/>
                    <a:pt x="0" y="305"/>
                    <a:pt x="0" y="305"/>
                  </a:cubicBezTo>
                  <a:cubicBezTo>
                    <a:pt x="1" y="305"/>
                    <a:pt x="1" y="305"/>
                    <a:pt x="1" y="305"/>
                  </a:cubicBezTo>
                  <a:cubicBezTo>
                    <a:pt x="12" y="313"/>
                    <a:pt x="12" y="313"/>
                    <a:pt x="12" y="313"/>
                  </a:cubicBezTo>
                  <a:cubicBezTo>
                    <a:pt x="14" y="315"/>
                    <a:pt x="14" y="315"/>
                    <a:pt x="14" y="315"/>
                  </a:cubicBezTo>
                  <a:cubicBezTo>
                    <a:pt x="43" y="336"/>
                    <a:pt x="43" y="336"/>
                    <a:pt x="43" y="336"/>
                  </a:cubicBezTo>
                  <a:cubicBezTo>
                    <a:pt x="43" y="335"/>
                    <a:pt x="43" y="335"/>
                    <a:pt x="43" y="334"/>
                  </a:cubicBezTo>
                  <a:cubicBezTo>
                    <a:pt x="43" y="334"/>
                    <a:pt x="43" y="334"/>
                    <a:pt x="43" y="334"/>
                  </a:cubicBezTo>
                  <a:cubicBezTo>
                    <a:pt x="14" y="313"/>
                    <a:pt x="14" y="313"/>
                    <a:pt x="14" y="313"/>
                  </a:cubicBezTo>
                  <a:cubicBezTo>
                    <a:pt x="12" y="311"/>
                    <a:pt x="12" y="311"/>
                    <a:pt x="12" y="311"/>
                  </a:cubicBezTo>
                  <a:cubicBezTo>
                    <a:pt x="2" y="304"/>
                    <a:pt x="2" y="304"/>
                    <a:pt x="2" y="304"/>
                  </a:cubicBezTo>
                  <a:cubicBezTo>
                    <a:pt x="14" y="282"/>
                    <a:pt x="14" y="282"/>
                    <a:pt x="14" y="282"/>
                  </a:cubicBezTo>
                  <a:cubicBezTo>
                    <a:pt x="16" y="278"/>
                    <a:pt x="16" y="278"/>
                    <a:pt x="16" y="278"/>
                  </a:cubicBezTo>
                  <a:cubicBezTo>
                    <a:pt x="18" y="273"/>
                    <a:pt x="18" y="273"/>
                    <a:pt x="18" y="273"/>
                  </a:cubicBezTo>
                  <a:cubicBezTo>
                    <a:pt x="19" y="272"/>
                    <a:pt x="19" y="272"/>
                    <a:pt x="19" y="272"/>
                  </a:cubicBezTo>
                  <a:cubicBezTo>
                    <a:pt x="32" y="246"/>
                    <a:pt x="32" y="246"/>
                    <a:pt x="32" y="246"/>
                  </a:cubicBezTo>
                  <a:cubicBezTo>
                    <a:pt x="34" y="243"/>
                    <a:pt x="34" y="243"/>
                    <a:pt x="34" y="243"/>
                  </a:cubicBezTo>
                  <a:cubicBezTo>
                    <a:pt x="38" y="234"/>
                    <a:pt x="38" y="234"/>
                    <a:pt x="38" y="234"/>
                  </a:cubicBezTo>
                  <a:moveTo>
                    <a:pt x="155" y="225"/>
                  </a:moveTo>
                  <a:cubicBezTo>
                    <a:pt x="153" y="227"/>
                    <a:pt x="153" y="227"/>
                    <a:pt x="153" y="227"/>
                  </a:cubicBezTo>
                  <a:cubicBezTo>
                    <a:pt x="153" y="228"/>
                    <a:pt x="153" y="228"/>
                    <a:pt x="153" y="228"/>
                  </a:cubicBezTo>
                  <a:cubicBezTo>
                    <a:pt x="153" y="230"/>
                    <a:pt x="153" y="230"/>
                    <a:pt x="153" y="230"/>
                  </a:cubicBezTo>
                  <a:cubicBezTo>
                    <a:pt x="152" y="244"/>
                    <a:pt x="152" y="244"/>
                    <a:pt x="152" y="244"/>
                  </a:cubicBezTo>
                  <a:cubicBezTo>
                    <a:pt x="152" y="246"/>
                    <a:pt x="152" y="246"/>
                    <a:pt x="152" y="246"/>
                  </a:cubicBezTo>
                  <a:cubicBezTo>
                    <a:pt x="151" y="260"/>
                    <a:pt x="151" y="260"/>
                    <a:pt x="151" y="260"/>
                  </a:cubicBezTo>
                  <a:cubicBezTo>
                    <a:pt x="151" y="262"/>
                    <a:pt x="151" y="262"/>
                    <a:pt x="151" y="262"/>
                  </a:cubicBezTo>
                  <a:cubicBezTo>
                    <a:pt x="149" y="301"/>
                    <a:pt x="149" y="301"/>
                    <a:pt x="149" y="301"/>
                  </a:cubicBezTo>
                  <a:cubicBezTo>
                    <a:pt x="149" y="303"/>
                    <a:pt x="149" y="303"/>
                    <a:pt x="149" y="303"/>
                  </a:cubicBezTo>
                  <a:cubicBezTo>
                    <a:pt x="147" y="333"/>
                    <a:pt x="147" y="333"/>
                    <a:pt x="147" y="333"/>
                  </a:cubicBezTo>
                  <a:cubicBezTo>
                    <a:pt x="149" y="333"/>
                    <a:pt x="149" y="333"/>
                    <a:pt x="149" y="333"/>
                  </a:cubicBezTo>
                  <a:cubicBezTo>
                    <a:pt x="151" y="302"/>
                    <a:pt x="151" y="302"/>
                    <a:pt x="151" y="302"/>
                  </a:cubicBezTo>
                  <a:cubicBezTo>
                    <a:pt x="151" y="300"/>
                    <a:pt x="151" y="300"/>
                    <a:pt x="151" y="300"/>
                  </a:cubicBezTo>
                  <a:cubicBezTo>
                    <a:pt x="153" y="261"/>
                    <a:pt x="153" y="261"/>
                    <a:pt x="153" y="261"/>
                  </a:cubicBezTo>
                  <a:cubicBezTo>
                    <a:pt x="153" y="260"/>
                    <a:pt x="153" y="260"/>
                    <a:pt x="153" y="260"/>
                  </a:cubicBezTo>
                  <a:cubicBezTo>
                    <a:pt x="154" y="246"/>
                    <a:pt x="154" y="246"/>
                    <a:pt x="154" y="246"/>
                  </a:cubicBezTo>
                  <a:cubicBezTo>
                    <a:pt x="154" y="244"/>
                    <a:pt x="154" y="244"/>
                    <a:pt x="154" y="244"/>
                  </a:cubicBezTo>
                  <a:cubicBezTo>
                    <a:pt x="155" y="231"/>
                    <a:pt x="155" y="231"/>
                    <a:pt x="155" y="231"/>
                  </a:cubicBezTo>
                  <a:cubicBezTo>
                    <a:pt x="155" y="229"/>
                    <a:pt x="155" y="229"/>
                    <a:pt x="155" y="229"/>
                  </a:cubicBezTo>
                  <a:cubicBezTo>
                    <a:pt x="155" y="225"/>
                    <a:pt x="155" y="225"/>
                    <a:pt x="155" y="225"/>
                  </a:cubicBezTo>
                  <a:moveTo>
                    <a:pt x="44" y="223"/>
                  </a:moveTo>
                  <a:cubicBezTo>
                    <a:pt x="42" y="223"/>
                    <a:pt x="42" y="223"/>
                    <a:pt x="42" y="223"/>
                  </a:cubicBezTo>
                  <a:cubicBezTo>
                    <a:pt x="37" y="233"/>
                    <a:pt x="37" y="233"/>
                    <a:pt x="37" y="233"/>
                  </a:cubicBezTo>
                  <a:cubicBezTo>
                    <a:pt x="41" y="230"/>
                    <a:pt x="41" y="230"/>
                    <a:pt x="41" y="230"/>
                  </a:cubicBezTo>
                  <a:cubicBezTo>
                    <a:pt x="44" y="223"/>
                    <a:pt x="44" y="223"/>
                    <a:pt x="44" y="223"/>
                  </a:cubicBezTo>
                  <a:moveTo>
                    <a:pt x="156" y="212"/>
                  </a:moveTo>
                  <a:cubicBezTo>
                    <a:pt x="154" y="213"/>
                    <a:pt x="154" y="213"/>
                    <a:pt x="154" y="213"/>
                  </a:cubicBezTo>
                  <a:cubicBezTo>
                    <a:pt x="154" y="213"/>
                    <a:pt x="154" y="213"/>
                    <a:pt x="154" y="213"/>
                  </a:cubicBezTo>
                  <a:cubicBezTo>
                    <a:pt x="153" y="225"/>
                    <a:pt x="153" y="225"/>
                    <a:pt x="153" y="225"/>
                  </a:cubicBezTo>
                  <a:cubicBezTo>
                    <a:pt x="155" y="222"/>
                    <a:pt x="155" y="222"/>
                    <a:pt x="155" y="222"/>
                  </a:cubicBezTo>
                  <a:cubicBezTo>
                    <a:pt x="156" y="214"/>
                    <a:pt x="156" y="214"/>
                    <a:pt x="156" y="214"/>
                  </a:cubicBezTo>
                  <a:cubicBezTo>
                    <a:pt x="156" y="212"/>
                    <a:pt x="156" y="212"/>
                    <a:pt x="156" y="212"/>
                  </a:cubicBezTo>
                  <a:moveTo>
                    <a:pt x="55" y="198"/>
                  </a:moveTo>
                  <a:cubicBezTo>
                    <a:pt x="55" y="199"/>
                    <a:pt x="55" y="199"/>
                    <a:pt x="55" y="199"/>
                  </a:cubicBezTo>
                  <a:cubicBezTo>
                    <a:pt x="50" y="207"/>
                    <a:pt x="50" y="207"/>
                    <a:pt x="50" y="207"/>
                  </a:cubicBezTo>
                  <a:cubicBezTo>
                    <a:pt x="50" y="209"/>
                    <a:pt x="50" y="209"/>
                    <a:pt x="50" y="209"/>
                  </a:cubicBezTo>
                  <a:cubicBezTo>
                    <a:pt x="43" y="221"/>
                    <a:pt x="43" y="221"/>
                    <a:pt x="43" y="221"/>
                  </a:cubicBezTo>
                  <a:cubicBezTo>
                    <a:pt x="45" y="221"/>
                    <a:pt x="45" y="221"/>
                    <a:pt x="45" y="221"/>
                  </a:cubicBezTo>
                  <a:cubicBezTo>
                    <a:pt x="52" y="209"/>
                    <a:pt x="52" y="209"/>
                    <a:pt x="52" y="209"/>
                  </a:cubicBezTo>
                  <a:cubicBezTo>
                    <a:pt x="52" y="208"/>
                    <a:pt x="52" y="208"/>
                    <a:pt x="52" y="208"/>
                  </a:cubicBezTo>
                  <a:cubicBezTo>
                    <a:pt x="55" y="202"/>
                    <a:pt x="55" y="202"/>
                    <a:pt x="55" y="202"/>
                  </a:cubicBezTo>
                  <a:cubicBezTo>
                    <a:pt x="55" y="198"/>
                    <a:pt x="55" y="198"/>
                    <a:pt x="55" y="198"/>
                  </a:cubicBezTo>
                  <a:moveTo>
                    <a:pt x="155" y="190"/>
                  </a:moveTo>
                  <a:cubicBezTo>
                    <a:pt x="154" y="206"/>
                    <a:pt x="154" y="206"/>
                    <a:pt x="154" y="206"/>
                  </a:cubicBezTo>
                  <a:cubicBezTo>
                    <a:pt x="154" y="208"/>
                    <a:pt x="154" y="208"/>
                    <a:pt x="154" y="208"/>
                  </a:cubicBezTo>
                  <a:cubicBezTo>
                    <a:pt x="154" y="211"/>
                    <a:pt x="154" y="211"/>
                    <a:pt x="154" y="211"/>
                  </a:cubicBezTo>
                  <a:cubicBezTo>
                    <a:pt x="156" y="210"/>
                    <a:pt x="156" y="210"/>
                    <a:pt x="156" y="210"/>
                  </a:cubicBezTo>
                  <a:cubicBezTo>
                    <a:pt x="156" y="208"/>
                    <a:pt x="156" y="208"/>
                    <a:pt x="156" y="208"/>
                  </a:cubicBezTo>
                  <a:cubicBezTo>
                    <a:pt x="156" y="206"/>
                    <a:pt x="156" y="206"/>
                    <a:pt x="156" y="206"/>
                  </a:cubicBezTo>
                  <a:cubicBezTo>
                    <a:pt x="157" y="190"/>
                    <a:pt x="157" y="190"/>
                    <a:pt x="157" y="190"/>
                  </a:cubicBezTo>
                  <a:cubicBezTo>
                    <a:pt x="155" y="190"/>
                    <a:pt x="155" y="190"/>
                    <a:pt x="155" y="190"/>
                  </a:cubicBezTo>
                  <a:moveTo>
                    <a:pt x="61" y="187"/>
                  </a:moveTo>
                  <a:cubicBezTo>
                    <a:pt x="57" y="195"/>
                    <a:pt x="57" y="195"/>
                    <a:pt x="57" y="195"/>
                  </a:cubicBezTo>
                  <a:cubicBezTo>
                    <a:pt x="57" y="199"/>
                    <a:pt x="57" y="199"/>
                    <a:pt x="57" y="199"/>
                  </a:cubicBezTo>
                  <a:cubicBezTo>
                    <a:pt x="57" y="198"/>
                    <a:pt x="57" y="198"/>
                    <a:pt x="57" y="198"/>
                  </a:cubicBezTo>
                  <a:cubicBezTo>
                    <a:pt x="58" y="197"/>
                    <a:pt x="58" y="197"/>
                    <a:pt x="58" y="197"/>
                  </a:cubicBezTo>
                  <a:cubicBezTo>
                    <a:pt x="62" y="190"/>
                    <a:pt x="62" y="190"/>
                    <a:pt x="62" y="190"/>
                  </a:cubicBezTo>
                  <a:cubicBezTo>
                    <a:pt x="61" y="187"/>
                    <a:pt x="61" y="187"/>
                    <a:pt x="61" y="187"/>
                  </a:cubicBezTo>
                  <a:moveTo>
                    <a:pt x="162" y="68"/>
                  </a:moveTo>
                  <a:cubicBezTo>
                    <a:pt x="162" y="72"/>
                    <a:pt x="162" y="72"/>
                    <a:pt x="162" y="72"/>
                  </a:cubicBezTo>
                  <a:cubicBezTo>
                    <a:pt x="162" y="74"/>
                    <a:pt x="162" y="74"/>
                    <a:pt x="162" y="74"/>
                  </a:cubicBezTo>
                  <a:cubicBezTo>
                    <a:pt x="161" y="78"/>
                    <a:pt x="161" y="78"/>
                    <a:pt x="161" y="78"/>
                  </a:cubicBezTo>
                  <a:cubicBezTo>
                    <a:pt x="161" y="80"/>
                    <a:pt x="161" y="80"/>
                    <a:pt x="161" y="80"/>
                  </a:cubicBezTo>
                  <a:cubicBezTo>
                    <a:pt x="161" y="81"/>
                    <a:pt x="161" y="81"/>
                    <a:pt x="161" y="81"/>
                  </a:cubicBezTo>
                  <a:cubicBezTo>
                    <a:pt x="161" y="84"/>
                    <a:pt x="161" y="84"/>
                    <a:pt x="161" y="84"/>
                  </a:cubicBezTo>
                  <a:cubicBezTo>
                    <a:pt x="161" y="92"/>
                    <a:pt x="161" y="92"/>
                    <a:pt x="161" y="92"/>
                  </a:cubicBezTo>
                  <a:cubicBezTo>
                    <a:pt x="161" y="94"/>
                    <a:pt x="161" y="94"/>
                    <a:pt x="161" y="94"/>
                  </a:cubicBezTo>
                  <a:cubicBezTo>
                    <a:pt x="160" y="97"/>
                    <a:pt x="160" y="97"/>
                    <a:pt x="160" y="97"/>
                  </a:cubicBezTo>
                  <a:cubicBezTo>
                    <a:pt x="160" y="103"/>
                    <a:pt x="160" y="103"/>
                    <a:pt x="160" y="103"/>
                  </a:cubicBezTo>
                  <a:cubicBezTo>
                    <a:pt x="160" y="105"/>
                    <a:pt x="160" y="105"/>
                    <a:pt x="160" y="105"/>
                  </a:cubicBezTo>
                  <a:cubicBezTo>
                    <a:pt x="158" y="134"/>
                    <a:pt x="158" y="134"/>
                    <a:pt x="158" y="134"/>
                  </a:cubicBezTo>
                  <a:cubicBezTo>
                    <a:pt x="158" y="135"/>
                    <a:pt x="158" y="135"/>
                    <a:pt x="158" y="135"/>
                  </a:cubicBezTo>
                  <a:cubicBezTo>
                    <a:pt x="157" y="153"/>
                    <a:pt x="157" y="153"/>
                    <a:pt x="157" y="153"/>
                  </a:cubicBezTo>
                  <a:cubicBezTo>
                    <a:pt x="157" y="155"/>
                    <a:pt x="157" y="155"/>
                    <a:pt x="157" y="155"/>
                  </a:cubicBezTo>
                  <a:cubicBezTo>
                    <a:pt x="157" y="164"/>
                    <a:pt x="157" y="164"/>
                    <a:pt x="157" y="164"/>
                  </a:cubicBezTo>
                  <a:cubicBezTo>
                    <a:pt x="157" y="166"/>
                    <a:pt x="157" y="166"/>
                    <a:pt x="157" y="166"/>
                  </a:cubicBezTo>
                  <a:cubicBezTo>
                    <a:pt x="157" y="167"/>
                    <a:pt x="157" y="167"/>
                    <a:pt x="157" y="167"/>
                  </a:cubicBezTo>
                  <a:cubicBezTo>
                    <a:pt x="155" y="188"/>
                    <a:pt x="155" y="188"/>
                    <a:pt x="155" y="188"/>
                  </a:cubicBezTo>
                  <a:cubicBezTo>
                    <a:pt x="157" y="188"/>
                    <a:pt x="157" y="188"/>
                    <a:pt x="157" y="188"/>
                  </a:cubicBezTo>
                  <a:cubicBezTo>
                    <a:pt x="158" y="167"/>
                    <a:pt x="158" y="167"/>
                    <a:pt x="158" y="167"/>
                  </a:cubicBezTo>
                  <a:cubicBezTo>
                    <a:pt x="158" y="165"/>
                    <a:pt x="158" y="165"/>
                    <a:pt x="158" y="165"/>
                  </a:cubicBezTo>
                  <a:cubicBezTo>
                    <a:pt x="158" y="165"/>
                    <a:pt x="158" y="165"/>
                    <a:pt x="158" y="165"/>
                  </a:cubicBezTo>
                  <a:cubicBezTo>
                    <a:pt x="159" y="163"/>
                    <a:pt x="159" y="163"/>
                    <a:pt x="159" y="163"/>
                  </a:cubicBezTo>
                  <a:cubicBezTo>
                    <a:pt x="159" y="157"/>
                    <a:pt x="159" y="157"/>
                    <a:pt x="159" y="157"/>
                  </a:cubicBezTo>
                  <a:cubicBezTo>
                    <a:pt x="159" y="155"/>
                    <a:pt x="159" y="155"/>
                    <a:pt x="159" y="155"/>
                  </a:cubicBezTo>
                  <a:cubicBezTo>
                    <a:pt x="160" y="136"/>
                    <a:pt x="160" y="136"/>
                    <a:pt x="160" y="136"/>
                  </a:cubicBezTo>
                  <a:cubicBezTo>
                    <a:pt x="160" y="134"/>
                    <a:pt x="160" y="134"/>
                    <a:pt x="160" y="134"/>
                  </a:cubicBezTo>
                  <a:cubicBezTo>
                    <a:pt x="162" y="104"/>
                    <a:pt x="162" y="104"/>
                    <a:pt x="162" y="104"/>
                  </a:cubicBezTo>
                  <a:cubicBezTo>
                    <a:pt x="162" y="103"/>
                    <a:pt x="162" y="103"/>
                    <a:pt x="162" y="103"/>
                  </a:cubicBezTo>
                  <a:cubicBezTo>
                    <a:pt x="162" y="98"/>
                    <a:pt x="162" y="98"/>
                    <a:pt x="162" y="98"/>
                  </a:cubicBezTo>
                  <a:cubicBezTo>
                    <a:pt x="162" y="96"/>
                    <a:pt x="162" y="96"/>
                    <a:pt x="162" y="96"/>
                  </a:cubicBezTo>
                  <a:cubicBezTo>
                    <a:pt x="162" y="93"/>
                    <a:pt x="162" y="93"/>
                    <a:pt x="162" y="93"/>
                  </a:cubicBezTo>
                  <a:cubicBezTo>
                    <a:pt x="163" y="88"/>
                    <a:pt x="163" y="88"/>
                    <a:pt x="163" y="88"/>
                  </a:cubicBezTo>
                  <a:cubicBezTo>
                    <a:pt x="163" y="82"/>
                    <a:pt x="163" y="82"/>
                    <a:pt x="163" y="82"/>
                  </a:cubicBezTo>
                  <a:cubicBezTo>
                    <a:pt x="163" y="79"/>
                    <a:pt x="163" y="79"/>
                    <a:pt x="163" y="79"/>
                  </a:cubicBezTo>
                  <a:cubicBezTo>
                    <a:pt x="163" y="79"/>
                    <a:pt x="163" y="79"/>
                    <a:pt x="163" y="79"/>
                  </a:cubicBezTo>
                  <a:cubicBezTo>
                    <a:pt x="163" y="75"/>
                    <a:pt x="163" y="75"/>
                    <a:pt x="163" y="75"/>
                  </a:cubicBezTo>
                  <a:cubicBezTo>
                    <a:pt x="164" y="73"/>
                    <a:pt x="164" y="73"/>
                    <a:pt x="164" y="73"/>
                  </a:cubicBezTo>
                  <a:cubicBezTo>
                    <a:pt x="164" y="72"/>
                    <a:pt x="164" y="72"/>
                    <a:pt x="164" y="72"/>
                  </a:cubicBezTo>
                  <a:cubicBezTo>
                    <a:pt x="162" y="68"/>
                    <a:pt x="162" y="68"/>
                    <a:pt x="162" y="68"/>
                  </a:cubicBezTo>
                  <a:moveTo>
                    <a:pt x="165" y="49"/>
                  </a:moveTo>
                  <a:cubicBezTo>
                    <a:pt x="164" y="50"/>
                    <a:pt x="164" y="50"/>
                    <a:pt x="163" y="51"/>
                  </a:cubicBezTo>
                  <a:cubicBezTo>
                    <a:pt x="162" y="63"/>
                    <a:pt x="162" y="63"/>
                    <a:pt x="162" y="63"/>
                  </a:cubicBezTo>
                  <a:cubicBezTo>
                    <a:pt x="164" y="67"/>
                    <a:pt x="164" y="67"/>
                    <a:pt x="164" y="67"/>
                  </a:cubicBezTo>
                  <a:cubicBezTo>
                    <a:pt x="165" y="49"/>
                    <a:pt x="165" y="49"/>
                    <a:pt x="165" y="49"/>
                  </a:cubicBezTo>
                  <a:moveTo>
                    <a:pt x="167" y="3"/>
                  </a:moveTo>
                  <a:cubicBezTo>
                    <a:pt x="167" y="3"/>
                    <a:pt x="167" y="3"/>
                    <a:pt x="166" y="3"/>
                  </a:cubicBezTo>
                  <a:cubicBezTo>
                    <a:pt x="166" y="3"/>
                    <a:pt x="166" y="3"/>
                    <a:pt x="166" y="3"/>
                  </a:cubicBezTo>
                  <a:cubicBezTo>
                    <a:pt x="164" y="34"/>
                    <a:pt x="164" y="34"/>
                    <a:pt x="164" y="34"/>
                  </a:cubicBezTo>
                  <a:cubicBezTo>
                    <a:pt x="165" y="34"/>
                    <a:pt x="165" y="35"/>
                    <a:pt x="166" y="36"/>
                  </a:cubicBezTo>
                  <a:cubicBezTo>
                    <a:pt x="167" y="3"/>
                    <a:pt x="167" y="3"/>
                    <a:pt x="167" y="3"/>
                  </a:cubicBezTo>
                  <a:moveTo>
                    <a:pt x="159" y="0"/>
                  </a:moveTo>
                  <a:cubicBezTo>
                    <a:pt x="134" y="48"/>
                    <a:pt x="134" y="48"/>
                    <a:pt x="134" y="48"/>
                  </a:cubicBezTo>
                  <a:cubicBezTo>
                    <a:pt x="133" y="49"/>
                    <a:pt x="133" y="49"/>
                    <a:pt x="133" y="49"/>
                  </a:cubicBezTo>
                  <a:cubicBezTo>
                    <a:pt x="133" y="50"/>
                    <a:pt x="133" y="50"/>
                    <a:pt x="133" y="50"/>
                  </a:cubicBezTo>
                  <a:cubicBezTo>
                    <a:pt x="132" y="52"/>
                    <a:pt x="132" y="52"/>
                    <a:pt x="132" y="52"/>
                  </a:cubicBezTo>
                  <a:cubicBezTo>
                    <a:pt x="127" y="62"/>
                    <a:pt x="127" y="62"/>
                    <a:pt x="127" y="62"/>
                  </a:cubicBezTo>
                  <a:cubicBezTo>
                    <a:pt x="126" y="63"/>
                    <a:pt x="126" y="63"/>
                    <a:pt x="126" y="63"/>
                  </a:cubicBezTo>
                  <a:cubicBezTo>
                    <a:pt x="120" y="75"/>
                    <a:pt x="120" y="75"/>
                    <a:pt x="120" y="75"/>
                  </a:cubicBezTo>
                  <a:cubicBezTo>
                    <a:pt x="118" y="78"/>
                    <a:pt x="118" y="78"/>
                    <a:pt x="118" y="78"/>
                  </a:cubicBezTo>
                  <a:cubicBezTo>
                    <a:pt x="104" y="106"/>
                    <a:pt x="104" y="106"/>
                    <a:pt x="104" y="106"/>
                  </a:cubicBezTo>
                  <a:cubicBezTo>
                    <a:pt x="103" y="108"/>
                    <a:pt x="103" y="108"/>
                    <a:pt x="103" y="108"/>
                  </a:cubicBezTo>
                  <a:cubicBezTo>
                    <a:pt x="98" y="117"/>
                    <a:pt x="98" y="117"/>
                    <a:pt x="98" y="117"/>
                  </a:cubicBezTo>
                  <a:cubicBezTo>
                    <a:pt x="99" y="117"/>
                    <a:pt x="99" y="117"/>
                    <a:pt x="99" y="117"/>
                  </a:cubicBezTo>
                  <a:cubicBezTo>
                    <a:pt x="97" y="119"/>
                    <a:pt x="97" y="119"/>
                    <a:pt x="97" y="119"/>
                  </a:cubicBezTo>
                  <a:cubicBezTo>
                    <a:pt x="92" y="128"/>
                    <a:pt x="92" y="128"/>
                    <a:pt x="92" y="128"/>
                  </a:cubicBezTo>
                  <a:cubicBezTo>
                    <a:pt x="91" y="129"/>
                    <a:pt x="91" y="129"/>
                    <a:pt x="91" y="129"/>
                  </a:cubicBezTo>
                  <a:cubicBezTo>
                    <a:pt x="78" y="156"/>
                    <a:pt x="78" y="156"/>
                    <a:pt x="78" y="156"/>
                  </a:cubicBezTo>
                  <a:cubicBezTo>
                    <a:pt x="77" y="157"/>
                    <a:pt x="77" y="157"/>
                    <a:pt x="77" y="157"/>
                  </a:cubicBezTo>
                  <a:cubicBezTo>
                    <a:pt x="71" y="168"/>
                    <a:pt x="71" y="168"/>
                    <a:pt x="71" y="168"/>
                  </a:cubicBezTo>
                  <a:cubicBezTo>
                    <a:pt x="70" y="169"/>
                    <a:pt x="70" y="169"/>
                    <a:pt x="70" y="169"/>
                  </a:cubicBezTo>
                  <a:cubicBezTo>
                    <a:pt x="63" y="184"/>
                    <a:pt x="63" y="184"/>
                    <a:pt x="63" y="184"/>
                  </a:cubicBezTo>
                  <a:cubicBezTo>
                    <a:pt x="63" y="187"/>
                    <a:pt x="63" y="187"/>
                    <a:pt x="63" y="187"/>
                  </a:cubicBezTo>
                  <a:cubicBezTo>
                    <a:pt x="72" y="171"/>
                    <a:pt x="72" y="171"/>
                    <a:pt x="72" y="171"/>
                  </a:cubicBezTo>
                  <a:cubicBezTo>
                    <a:pt x="73" y="169"/>
                    <a:pt x="73" y="169"/>
                    <a:pt x="73" y="169"/>
                  </a:cubicBezTo>
                  <a:cubicBezTo>
                    <a:pt x="78" y="158"/>
                    <a:pt x="78" y="158"/>
                    <a:pt x="78" y="158"/>
                  </a:cubicBezTo>
                  <a:cubicBezTo>
                    <a:pt x="79" y="156"/>
                    <a:pt x="79" y="156"/>
                    <a:pt x="79" y="156"/>
                  </a:cubicBezTo>
                  <a:cubicBezTo>
                    <a:pt x="93" y="129"/>
                    <a:pt x="93" y="129"/>
                    <a:pt x="93" y="129"/>
                  </a:cubicBezTo>
                  <a:cubicBezTo>
                    <a:pt x="94" y="128"/>
                    <a:pt x="94" y="128"/>
                    <a:pt x="94" y="128"/>
                  </a:cubicBezTo>
                  <a:cubicBezTo>
                    <a:pt x="105" y="108"/>
                    <a:pt x="105" y="108"/>
                    <a:pt x="105" y="108"/>
                  </a:cubicBezTo>
                  <a:cubicBezTo>
                    <a:pt x="106" y="106"/>
                    <a:pt x="106" y="106"/>
                    <a:pt x="106" y="106"/>
                  </a:cubicBezTo>
                  <a:cubicBezTo>
                    <a:pt x="118" y="82"/>
                    <a:pt x="118" y="82"/>
                    <a:pt x="118" y="82"/>
                  </a:cubicBezTo>
                  <a:cubicBezTo>
                    <a:pt x="120" y="79"/>
                    <a:pt x="120" y="79"/>
                    <a:pt x="120" y="79"/>
                  </a:cubicBezTo>
                  <a:cubicBezTo>
                    <a:pt x="127" y="65"/>
                    <a:pt x="127" y="65"/>
                    <a:pt x="127" y="65"/>
                  </a:cubicBezTo>
                  <a:cubicBezTo>
                    <a:pt x="128" y="63"/>
                    <a:pt x="128" y="63"/>
                    <a:pt x="128" y="63"/>
                  </a:cubicBezTo>
                  <a:cubicBezTo>
                    <a:pt x="133" y="53"/>
                    <a:pt x="133" y="53"/>
                    <a:pt x="133" y="53"/>
                  </a:cubicBezTo>
                  <a:cubicBezTo>
                    <a:pt x="134" y="51"/>
                    <a:pt x="134" y="51"/>
                    <a:pt x="134" y="51"/>
                  </a:cubicBezTo>
                  <a:cubicBezTo>
                    <a:pt x="135" y="50"/>
                    <a:pt x="135" y="50"/>
                    <a:pt x="135" y="50"/>
                  </a:cubicBezTo>
                  <a:cubicBezTo>
                    <a:pt x="136" y="49"/>
                    <a:pt x="136" y="49"/>
                    <a:pt x="136" y="49"/>
                  </a:cubicBezTo>
                  <a:cubicBezTo>
                    <a:pt x="160" y="1"/>
                    <a:pt x="160" y="1"/>
                    <a:pt x="160" y="1"/>
                  </a:cubicBezTo>
                  <a:cubicBezTo>
                    <a:pt x="160" y="1"/>
                    <a:pt x="159" y="1"/>
                    <a:pt x="159"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68" name="Freeform 48"/>
            <p:cNvSpPr>
              <a:spLocks noEditPoints="1"/>
            </p:cNvSpPr>
            <p:nvPr/>
          </p:nvSpPr>
          <p:spPr bwMode="auto">
            <a:xfrm>
              <a:off x="8175168" y="3576468"/>
              <a:ext cx="653013" cy="143126"/>
            </a:xfrm>
            <a:custGeom>
              <a:avLst/>
              <a:gdLst>
                <a:gd name="T0" fmla="*/ 277 w 365"/>
                <a:gd name="T1" fmla="*/ 41 h 88"/>
                <a:gd name="T2" fmla="*/ 183 w 365"/>
                <a:gd name="T3" fmla="*/ 55 h 88"/>
                <a:gd name="T4" fmla="*/ 187 w 365"/>
                <a:gd name="T5" fmla="*/ 60 h 88"/>
                <a:gd name="T6" fmla="*/ 280 w 365"/>
                <a:gd name="T7" fmla="*/ 45 h 88"/>
                <a:gd name="T8" fmla="*/ 280 w 365"/>
                <a:gd name="T9" fmla="*/ 41 h 88"/>
                <a:gd name="T10" fmla="*/ 303 w 365"/>
                <a:gd name="T11" fmla="*/ 36 h 88"/>
                <a:gd name="T12" fmla="*/ 285 w 365"/>
                <a:gd name="T13" fmla="*/ 38 h 88"/>
                <a:gd name="T14" fmla="*/ 296 w 365"/>
                <a:gd name="T15" fmla="*/ 43 h 88"/>
                <a:gd name="T16" fmla="*/ 320 w 365"/>
                <a:gd name="T17" fmla="*/ 38 h 88"/>
                <a:gd name="T18" fmla="*/ 315 w 365"/>
                <a:gd name="T19" fmla="*/ 26 h 88"/>
                <a:gd name="T20" fmla="*/ 332 w 365"/>
                <a:gd name="T21" fmla="*/ 31 h 88"/>
                <a:gd name="T22" fmla="*/ 325 w 365"/>
                <a:gd name="T23" fmla="*/ 38 h 88"/>
                <a:gd name="T24" fmla="*/ 365 w 365"/>
                <a:gd name="T25" fmla="*/ 31 h 88"/>
                <a:gd name="T26" fmla="*/ 315 w 365"/>
                <a:gd name="T27" fmla="*/ 26 h 88"/>
                <a:gd name="T28" fmla="*/ 280 w 365"/>
                <a:gd name="T29" fmla="*/ 26 h 88"/>
                <a:gd name="T30" fmla="*/ 306 w 365"/>
                <a:gd name="T31" fmla="*/ 29 h 88"/>
                <a:gd name="T32" fmla="*/ 311 w 365"/>
                <a:gd name="T33" fmla="*/ 24 h 88"/>
                <a:gd name="T34" fmla="*/ 303 w 365"/>
                <a:gd name="T35" fmla="*/ 24 h 88"/>
                <a:gd name="T36" fmla="*/ 221 w 365"/>
                <a:gd name="T37" fmla="*/ 14 h 88"/>
                <a:gd name="T38" fmla="*/ 256 w 365"/>
                <a:gd name="T39" fmla="*/ 24 h 88"/>
                <a:gd name="T40" fmla="*/ 275 w 365"/>
                <a:gd name="T41" fmla="*/ 26 h 88"/>
                <a:gd name="T42" fmla="*/ 258 w 365"/>
                <a:gd name="T43" fmla="*/ 19 h 88"/>
                <a:gd name="T44" fmla="*/ 221 w 365"/>
                <a:gd name="T45" fmla="*/ 14 h 88"/>
                <a:gd name="T46" fmla="*/ 88 w 365"/>
                <a:gd name="T47" fmla="*/ 3 h 88"/>
                <a:gd name="T48" fmla="*/ 48 w 365"/>
                <a:gd name="T49" fmla="*/ 41 h 88"/>
                <a:gd name="T50" fmla="*/ 43 w 365"/>
                <a:gd name="T51" fmla="*/ 45 h 88"/>
                <a:gd name="T52" fmla="*/ 27 w 365"/>
                <a:gd name="T53" fmla="*/ 62 h 88"/>
                <a:gd name="T54" fmla="*/ 0 w 365"/>
                <a:gd name="T55" fmla="*/ 88 h 88"/>
                <a:gd name="T56" fmla="*/ 95 w 365"/>
                <a:gd name="T57" fmla="*/ 74 h 88"/>
                <a:gd name="T58" fmla="*/ 131 w 365"/>
                <a:gd name="T59" fmla="*/ 67 h 88"/>
                <a:gd name="T60" fmla="*/ 147 w 365"/>
                <a:gd name="T61" fmla="*/ 64 h 88"/>
                <a:gd name="T62" fmla="*/ 171 w 365"/>
                <a:gd name="T63" fmla="*/ 62 h 88"/>
                <a:gd name="T64" fmla="*/ 169 w 365"/>
                <a:gd name="T65" fmla="*/ 57 h 88"/>
                <a:gd name="T66" fmla="*/ 143 w 365"/>
                <a:gd name="T67" fmla="*/ 62 h 88"/>
                <a:gd name="T68" fmla="*/ 109 w 365"/>
                <a:gd name="T69" fmla="*/ 67 h 88"/>
                <a:gd name="T70" fmla="*/ 90 w 365"/>
                <a:gd name="T71" fmla="*/ 69 h 88"/>
                <a:gd name="T72" fmla="*/ 31 w 365"/>
                <a:gd name="T73" fmla="*/ 64 h 88"/>
                <a:gd name="T74" fmla="*/ 48 w 365"/>
                <a:gd name="T75" fmla="*/ 45 h 88"/>
                <a:gd name="T76" fmla="*/ 55 w 365"/>
                <a:gd name="T77" fmla="*/ 38 h 88"/>
                <a:gd name="T78" fmla="*/ 145 w 365"/>
                <a:gd name="T79" fmla="*/ 12 h 88"/>
                <a:gd name="T80" fmla="*/ 211 w 365"/>
                <a:gd name="T81" fmla="*/ 19 h 88"/>
                <a:gd name="T82" fmla="*/ 150 w 365"/>
                <a:gd name="T83" fmla="*/ 7 h 88"/>
                <a:gd name="T84" fmla="*/ 90 w 365"/>
                <a:gd name="T85"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65" h="88">
                  <a:moveTo>
                    <a:pt x="280" y="41"/>
                  </a:moveTo>
                  <a:lnTo>
                    <a:pt x="277" y="41"/>
                  </a:lnTo>
                  <a:lnTo>
                    <a:pt x="187" y="55"/>
                  </a:lnTo>
                  <a:lnTo>
                    <a:pt x="183" y="55"/>
                  </a:lnTo>
                  <a:lnTo>
                    <a:pt x="178" y="60"/>
                  </a:lnTo>
                  <a:lnTo>
                    <a:pt x="187" y="60"/>
                  </a:lnTo>
                  <a:lnTo>
                    <a:pt x="204" y="57"/>
                  </a:lnTo>
                  <a:lnTo>
                    <a:pt x="280" y="45"/>
                  </a:lnTo>
                  <a:lnTo>
                    <a:pt x="282" y="43"/>
                  </a:lnTo>
                  <a:lnTo>
                    <a:pt x="280" y="41"/>
                  </a:lnTo>
                  <a:close/>
                  <a:moveTo>
                    <a:pt x="315" y="33"/>
                  </a:moveTo>
                  <a:lnTo>
                    <a:pt x="303" y="36"/>
                  </a:lnTo>
                  <a:lnTo>
                    <a:pt x="299" y="38"/>
                  </a:lnTo>
                  <a:lnTo>
                    <a:pt x="285" y="38"/>
                  </a:lnTo>
                  <a:lnTo>
                    <a:pt x="287" y="43"/>
                  </a:lnTo>
                  <a:lnTo>
                    <a:pt x="296" y="43"/>
                  </a:lnTo>
                  <a:lnTo>
                    <a:pt x="301" y="41"/>
                  </a:lnTo>
                  <a:lnTo>
                    <a:pt x="320" y="38"/>
                  </a:lnTo>
                  <a:lnTo>
                    <a:pt x="315" y="33"/>
                  </a:lnTo>
                  <a:close/>
                  <a:moveTo>
                    <a:pt x="315" y="26"/>
                  </a:moveTo>
                  <a:lnTo>
                    <a:pt x="318" y="31"/>
                  </a:lnTo>
                  <a:lnTo>
                    <a:pt x="332" y="31"/>
                  </a:lnTo>
                  <a:lnTo>
                    <a:pt x="320" y="33"/>
                  </a:lnTo>
                  <a:lnTo>
                    <a:pt x="325" y="38"/>
                  </a:lnTo>
                  <a:lnTo>
                    <a:pt x="332" y="36"/>
                  </a:lnTo>
                  <a:lnTo>
                    <a:pt x="365" y="31"/>
                  </a:lnTo>
                  <a:lnTo>
                    <a:pt x="332" y="29"/>
                  </a:lnTo>
                  <a:lnTo>
                    <a:pt x="315" y="26"/>
                  </a:lnTo>
                  <a:close/>
                  <a:moveTo>
                    <a:pt x="277" y="22"/>
                  </a:moveTo>
                  <a:lnTo>
                    <a:pt x="280" y="26"/>
                  </a:lnTo>
                  <a:lnTo>
                    <a:pt x="301" y="29"/>
                  </a:lnTo>
                  <a:lnTo>
                    <a:pt x="306" y="29"/>
                  </a:lnTo>
                  <a:lnTo>
                    <a:pt x="313" y="29"/>
                  </a:lnTo>
                  <a:lnTo>
                    <a:pt x="311" y="24"/>
                  </a:lnTo>
                  <a:lnTo>
                    <a:pt x="308" y="24"/>
                  </a:lnTo>
                  <a:lnTo>
                    <a:pt x="303" y="24"/>
                  </a:lnTo>
                  <a:lnTo>
                    <a:pt x="277" y="22"/>
                  </a:lnTo>
                  <a:close/>
                  <a:moveTo>
                    <a:pt x="221" y="14"/>
                  </a:moveTo>
                  <a:lnTo>
                    <a:pt x="216" y="19"/>
                  </a:lnTo>
                  <a:lnTo>
                    <a:pt x="256" y="24"/>
                  </a:lnTo>
                  <a:lnTo>
                    <a:pt x="263" y="24"/>
                  </a:lnTo>
                  <a:lnTo>
                    <a:pt x="275" y="26"/>
                  </a:lnTo>
                  <a:lnTo>
                    <a:pt x="273" y="22"/>
                  </a:lnTo>
                  <a:lnTo>
                    <a:pt x="258" y="19"/>
                  </a:lnTo>
                  <a:lnTo>
                    <a:pt x="251" y="19"/>
                  </a:lnTo>
                  <a:lnTo>
                    <a:pt x="221" y="14"/>
                  </a:lnTo>
                  <a:close/>
                  <a:moveTo>
                    <a:pt x="88" y="0"/>
                  </a:moveTo>
                  <a:lnTo>
                    <a:pt x="88" y="3"/>
                  </a:lnTo>
                  <a:lnTo>
                    <a:pt x="53" y="36"/>
                  </a:lnTo>
                  <a:lnTo>
                    <a:pt x="48" y="41"/>
                  </a:lnTo>
                  <a:lnTo>
                    <a:pt x="48" y="41"/>
                  </a:lnTo>
                  <a:lnTo>
                    <a:pt x="43" y="45"/>
                  </a:lnTo>
                  <a:lnTo>
                    <a:pt x="29" y="60"/>
                  </a:lnTo>
                  <a:lnTo>
                    <a:pt x="27" y="62"/>
                  </a:lnTo>
                  <a:lnTo>
                    <a:pt x="10" y="79"/>
                  </a:lnTo>
                  <a:lnTo>
                    <a:pt x="0" y="88"/>
                  </a:lnTo>
                  <a:lnTo>
                    <a:pt x="15" y="86"/>
                  </a:lnTo>
                  <a:lnTo>
                    <a:pt x="95" y="74"/>
                  </a:lnTo>
                  <a:lnTo>
                    <a:pt x="100" y="71"/>
                  </a:lnTo>
                  <a:lnTo>
                    <a:pt x="131" y="67"/>
                  </a:lnTo>
                  <a:lnTo>
                    <a:pt x="143" y="67"/>
                  </a:lnTo>
                  <a:lnTo>
                    <a:pt x="147" y="64"/>
                  </a:lnTo>
                  <a:lnTo>
                    <a:pt x="154" y="64"/>
                  </a:lnTo>
                  <a:lnTo>
                    <a:pt x="171" y="62"/>
                  </a:lnTo>
                  <a:lnTo>
                    <a:pt x="176" y="57"/>
                  </a:lnTo>
                  <a:lnTo>
                    <a:pt x="169" y="57"/>
                  </a:lnTo>
                  <a:lnTo>
                    <a:pt x="147" y="60"/>
                  </a:lnTo>
                  <a:lnTo>
                    <a:pt x="143" y="62"/>
                  </a:lnTo>
                  <a:lnTo>
                    <a:pt x="131" y="62"/>
                  </a:lnTo>
                  <a:lnTo>
                    <a:pt x="109" y="67"/>
                  </a:lnTo>
                  <a:lnTo>
                    <a:pt x="95" y="69"/>
                  </a:lnTo>
                  <a:lnTo>
                    <a:pt x="90" y="69"/>
                  </a:lnTo>
                  <a:lnTo>
                    <a:pt x="15" y="81"/>
                  </a:lnTo>
                  <a:lnTo>
                    <a:pt x="31" y="64"/>
                  </a:lnTo>
                  <a:lnTo>
                    <a:pt x="36" y="60"/>
                  </a:lnTo>
                  <a:lnTo>
                    <a:pt x="48" y="45"/>
                  </a:lnTo>
                  <a:lnTo>
                    <a:pt x="53" y="43"/>
                  </a:lnTo>
                  <a:lnTo>
                    <a:pt x="55" y="38"/>
                  </a:lnTo>
                  <a:lnTo>
                    <a:pt x="90" y="5"/>
                  </a:lnTo>
                  <a:lnTo>
                    <a:pt x="145" y="12"/>
                  </a:lnTo>
                  <a:lnTo>
                    <a:pt x="150" y="12"/>
                  </a:lnTo>
                  <a:lnTo>
                    <a:pt x="211" y="19"/>
                  </a:lnTo>
                  <a:lnTo>
                    <a:pt x="214" y="14"/>
                  </a:lnTo>
                  <a:lnTo>
                    <a:pt x="150" y="7"/>
                  </a:lnTo>
                  <a:lnTo>
                    <a:pt x="145" y="7"/>
                  </a:lnTo>
                  <a:lnTo>
                    <a:pt x="90" y="0"/>
                  </a:lnTo>
                  <a:lnTo>
                    <a:pt x="88"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69" name="Freeform 49"/>
            <p:cNvSpPr>
              <a:spLocks noEditPoints="1"/>
            </p:cNvSpPr>
            <p:nvPr/>
          </p:nvSpPr>
          <p:spPr bwMode="auto">
            <a:xfrm>
              <a:off x="8175168" y="3576468"/>
              <a:ext cx="653013" cy="143126"/>
            </a:xfrm>
            <a:custGeom>
              <a:avLst/>
              <a:gdLst>
                <a:gd name="T0" fmla="*/ 277 w 365"/>
                <a:gd name="T1" fmla="*/ 41 h 88"/>
                <a:gd name="T2" fmla="*/ 183 w 365"/>
                <a:gd name="T3" fmla="*/ 55 h 88"/>
                <a:gd name="T4" fmla="*/ 187 w 365"/>
                <a:gd name="T5" fmla="*/ 60 h 88"/>
                <a:gd name="T6" fmla="*/ 280 w 365"/>
                <a:gd name="T7" fmla="*/ 45 h 88"/>
                <a:gd name="T8" fmla="*/ 280 w 365"/>
                <a:gd name="T9" fmla="*/ 41 h 88"/>
                <a:gd name="T10" fmla="*/ 303 w 365"/>
                <a:gd name="T11" fmla="*/ 36 h 88"/>
                <a:gd name="T12" fmla="*/ 285 w 365"/>
                <a:gd name="T13" fmla="*/ 38 h 88"/>
                <a:gd name="T14" fmla="*/ 296 w 365"/>
                <a:gd name="T15" fmla="*/ 43 h 88"/>
                <a:gd name="T16" fmla="*/ 320 w 365"/>
                <a:gd name="T17" fmla="*/ 38 h 88"/>
                <a:gd name="T18" fmla="*/ 315 w 365"/>
                <a:gd name="T19" fmla="*/ 26 h 88"/>
                <a:gd name="T20" fmla="*/ 332 w 365"/>
                <a:gd name="T21" fmla="*/ 31 h 88"/>
                <a:gd name="T22" fmla="*/ 325 w 365"/>
                <a:gd name="T23" fmla="*/ 38 h 88"/>
                <a:gd name="T24" fmla="*/ 365 w 365"/>
                <a:gd name="T25" fmla="*/ 31 h 88"/>
                <a:gd name="T26" fmla="*/ 315 w 365"/>
                <a:gd name="T27" fmla="*/ 26 h 88"/>
                <a:gd name="T28" fmla="*/ 280 w 365"/>
                <a:gd name="T29" fmla="*/ 26 h 88"/>
                <a:gd name="T30" fmla="*/ 306 w 365"/>
                <a:gd name="T31" fmla="*/ 29 h 88"/>
                <a:gd name="T32" fmla="*/ 311 w 365"/>
                <a:gd name="T33" fmla="*/ 24 h 88"/>
                <a:gd name="T34" fmla="*/ 303 w 365"/>
                <a:gd name="T35" fmla="*/ 24 h 88"/>
                <a:gd name="T36" fmla="*/ 221 w 365"/>
                <a:gd name="T37" fmla="*/ 14 h 88"/>
                <a:gd name="T38" fmla="*/ 256 w 365"/>
                <a:gd name="T39" fmla="*/ 24 h 88"/>
                <a:gd name="T40" fmla="*/ 275 w 365"/>
                <a:gd name="T41" fmla="*/ 26 h 88"/>
                <a:gd name="T42" fmla="*/ 258 w 365"/>
                <a:gd name="T43" fmla="*/ 19 h 88"/>
                <a:gd name="T44" fmla="*/ 221 w 365"/>
                <a:gd name="T45" fmla="*/ 14 h 88"/>
                <a:gd name="T46" fmla="*/ 88 w 365"/>
                <a:gd name="T47" fmla="*/ 3 h 88"/>
                <a:gd name="T48" fmla="*/ 48 w 365"/>
                <a:gd name="T49" fmla="*/ 41 h 88"/>
                <a:gd name="T50" fmla="*/ 43 w 365"/>
                <a:gd name="T51" fmla="*/ 45 h 88"/>
                <a:gd name="T52" fmla="*/ 27 w 365"/>
                <a:gd name="T53" fmla="*/ 62 h 88"/>
                <a:gd name="T54" fmla="*/ 0 w 365"/>
                <a:gd name="T55" fmla="*/ 88 h 88"/>
                <a:gd name="T56" fmla="*/ 95 w 365"/>
                <a:gd name="T57" fmla="*/ 74 h 88"/>
                <a:gd name="T58" fmla="*/ 131 w 365"/>
                <a:gd name="T59" fmla="*/ 67 h 88"/>
                <a:gd name="T60" fmla="*/ 147 w 365"/>
                <a:gd name="T61" fmla="*/ 64 h 88"/>
                <a:gd name="T62" fmla="*/ 171 w 365"/>
                <a:gd name="T63" fmla="*/ 62 h 88"/>
                <a:gd name="T64" fmla="*/ 169 w 365"/>
                <a:gd name="T65" fmla="*/ 57 h 88"/>
                <a:gd name="T66" fmla="*/ 143 w 365"/>
                <a:gd name="T67" fmla="*/ 62 h 88"/>
                <a:gd name="T68" fmla="*/ 109 w 365"/>
                <a:gd name="T69" fmla="*/ 67 h 88"/>
                <a:gd name="T70" fmla="*/ 90 w 365"/>
                <a:gd name="T71" fmla="*/ 69 h 88"/>
                <a:gd name="T72" fmla="*/ 31 w 365"/>
                <a:gd name="T73" fmla="*/ 64 h 88"/>
                <a:gd name="T74" fmla="*/ 48 w 365"/>
                <a:gd name="T75" fmla="*/ 45 h 88"/>
                <a:gd name="T76" fmla="*/ 55 w 365"/>
                <a:gd name="T77" fmla="*/ 38 h 88"/>
                <a:gd name="T78" fmla="*/ 145 w 365"/>
                <a:gd name="T79" fmla="*/ 12 h 88"/>
                <a:gd name="T80" fmla="*/ 211 w 365"/>
                <a:gd name="T81" fmla="*/ 19 h 88"/>
                <a:gd name="T82" fmla="*/ 150 w 365"/>
                <a:gd name="T83" fmla="*/ 7 h 88"/>
                <a:gd name="T84" fmla="*/ 90 w 365"/>
                <a:gd name="T85"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65" h="88">
                  <a:moveTo>
                    <a:pt x="280" y="41"/>
                  </a:moveTo>
                  <a:lnTo>
                    <a:pt x="277" y="41"/>
                  </a:lnTo>
                  <a:lnTo>
                    <a:pt x="187" y="55"/>
                  </a:lnTo>
                  <a:lnTo>
                    <a:pt x="183" y="55"/>
                  </a:lnTo>
                  <a:lnTo>
                    <a:pt x="178" y="60"/>
                  </a:lnTo>
                  <a:lnTo>
                    <a:pt x="187" y="60"/>
                  </a:lnTo>
                  <a:lnTo>
                    <a:pt x="204" y="57"/>
                  </a:lnTo>
                  <a:lnTo>
                    <a:pt x="280" y="45"/>
                  </a:lnTo>
                  <a:lnTo>
                    <a:pt x="282" y="43"/>
                  </a:lnTo>
                  <a:lnTo>
                    <a:pt x="280" y="41"/>
                  </a:lnTo>
                  <a:moveTo>
                    <a:pt x="315" y="33"/>
                  </a:moveTo>
                  <a:lnTo>
                    <a:pt x="303" y="36"/>
                  </a:lnTo>
                  <a:lnTo>
                    <a:pt x="299" y="38"/>
                  </a:lnTo>
                  <a:lnTo>
                    <a:pt x="285" y="38"/>
                  </a:lnTo>
                  <a:lnTo>
                    <a:pt x="287" y="43"/>
                  </a:lnTo>
                  <a:lnTo>
                    <a:pt x="296" y="43"/>
                  </a:lnTo>
                  <a:lnTo>
                    <a:pt x="301" y="41"/>
                  </a:lnTo>
                  <a:lnTo>
                    <a:pt x="320" y="38"/>
                  </a:lnTo>
                  <a:lnTo>
                    <a:pt x="315" y="33"/>
                  </a:lnTo>
                  <a:moveTo>
                    <a:pt x="315" y="26"/>
                  </a:moveTo>
                  <a:lnTo>
                    <a:pt x="318" y="31"/>
                  </a:lnTo>
                  <a:lnTo>
                    <a:pt x="332" y="31"/>
                  </a:lnTo>
                  <a:lnTo>
                    <a:pt x="320" y="33"/>
                  </a:lnTo>
                  <a:lnTo>
                    <a:pt x="325" y="38"/>
                  </a:lnTo>
                  <a:lnTo>
                    <a:pt x="332" y="36"/>
                  </a:lnTo>
                  <a:lnTo>
                    <a:pt x="365" y="31"/>
                  </a:lnTo>
                  <a:lnTo>
                    <a:pt x="332" y="29"/>
                  </a:lnTo>
                  <a:lnTo>
                    <a:pt x="315" y="26"/>
                  </a:lnTo>
                  <a:moveTo>
                    <a:pt x="277" y="22"/>
                  </a:moveTo>
                  <a:lnTo>
                    <a:pt x="280" y="26"/>
                  </a:lnTo>
                  <a:lnTo>
                    <a:pt x="301" y="29"/>
                  </a:lnTo>
                  <a:lnTo>
                    <a:pt x="306" y="29"/>
                  </a:lnTo>
                  <a:lnTo>
                    <a:pt x="313" y="29"/>
                  </a:lnTo>
                  <a:lnTo>
                    <a:pt x="311" y="24"/>
                  </a:lnTo>
                  <a:lnTo>
                    <a:pt x="308" y="24"/>
                  </a:lnTo>
                  <a:lnTo>
                    <a:pt x="303" y="24"/>
                  </a:lnTo>
                  <a:lnTo>
                    <a:pt x="277" y="22"/>
                  </a:lnTo>
                  <a:moveTo>
                    <a:pt x="221" y="14"/>
                  </a:moveTo>
                  <a:lnTo>
                    <a:pt x="216" y="19"/>
                  </a:lnTo>
                  <a:lnTo>
                    <a:pt x="256" y="24"/>
                  </a:lnTo>
                  <a:lnTo>
                    <a:pt x="263" y="24"/>
                  </a:lnTo>
                  <a:lnTo>
                    <a:pt x="275" y="26"/>
                  </a:lnTo>
                  <a:lnTo>
                    <a:pt x="273" y="22"/>
                  </a:lnTo>
                  <a:lnTo>
                    <a:pt x="258" y="19"/>
                  </a:lnTo>
                  <a:lnTo>
                    <a:pt x="251" y="19"/>
                  </a:lnTo>
                  <a:lnTo>
                    <a:pt x="221" y="14"/>
                  </a:lnTo>
                  <a:moveTo>
                    <a:pt x="88" y="0"/>
                  </a:moveTo>
                  <a:lnTo>
                    <a:pt x="88" y="3"/>
                  </a:lnTo>
                  <a:lnTo>
                    <a:pt x="53" y="36"/>
                  </a:lnTo>
                  <a:lnTo>
                    <a:pt x="48" y="41"/>
                  </a:lnTo>
                  <a:lnTo>
                    <a:pt x="48" y="41"/>
                  </a:lnTo>
                  <a:lnTo>
                    <a:pt x="43" y="45"/>
                  </a:lnTo>
                  <a:lnTo>
                    <a:pt x="29" y="60"/>
                  </a:lnTo>
                  <a:lnTo>
                    <a:pt x="27" y="62"/>
                  </a:lnTo>
                  <a:lnTo>
                    <a:pt x="10" y="79"/>
                  </a:lnTo>
                  <a:lnTo>
                    <a:pt x="0" y="88"/>
                  </a:lnTo>
                  <a:lnTo>
                    <a:pt x="15" y="86"/>
                  </a:lnTo>
                  <a:lnTo>
                    <a:pt x="95" y="74"/>
                  </a:lnTo>
                  <a:lnTo>
                    <a:pt x="100" y="71"/>
                  </a:lnTo>
                  <a:lnTo>
                    <a:pt x="131" y="67"/>
                  </a:lnTo>
                  <a:lnTo>
                    <a:pt x="143" y="67"/>
                  </a:lnTo>
                  <a:lnTo>
                    <a:pt x="147" y="64"/>
                  </a:lnTo>
                  <a:lnTo>
                    <a:pt x="154" y="64"/>
                  </a:lnTo>
                  <a:lnTo>
                    <a:pt x="171" y="62"/>
                  </a:lnTo>
                  <a:lnTo>
                    <a:pt x="176" y="57"/>
                  </a:lnTo>
                  <a:lnTo>
                    <a:pt x="169" y="57"/>
                  </a:lnTo>
                  <a:lnTo>
                    <a:pt x="147" y="60"/>
                  </a:lnTo>
                  <a:lnTo>
                    <a:pt x="143" y="62"/>
                  </a:lnTo>
                  <a:lnTo>
                    <a:pt x="131" y="62"/>
                  </a:lnTo>
                  <a:lnTo>
                    <a:pt x="109" y="67"/>
                  </a:lnTo>
                  <a:lnTo>
                    <a:pt x="95" y="69"/>
                  </a:lnTo>
                  <a:lnTo>
                    <a:pt x="90" y="69"/>
                  </a:lnTo>
                  <a:lnTo>
                    <a:pt x="15" y="81"/>
                  </a:lnTo>
                  <a:lnTo>
                    <a:pt x="31" y="64"/>
                  </a:lnTo>
                  <a:lnTo>
                    <a:pt x="36" y="60"/>
                  </a:lnTo>
                  <a:lnTo>
                    <a:pt x="48" y="45"/>
                  </a:lnTo>
                  <a:lnTo>
                    <a:pt x="53" y="43"/>
                  </a:lnTo>
                  <a:lnTo>
                    <a:pt x="55" y="38"/>
                  </a:lnTo>
                  <a:lnTo>
                    <a:pt x="90" y="5"/>
                  </a:lnTo>
                  <a:lnTo>
                    <a:pt x="145" y="12"/>
                  </a:lnTo>
                  <a:lnTo>
                    <a:pt x="150" y="12"/>
                  </a:lnTo>
                  <a:lnTo>
                    <a:pt x="211" y="19"/>
                  </a:lnTo>
                  <a:lnTo>
                    <a:pt x="214" y="14"/>
                  </a:lnTo>
                  <a:lnTo>
                    <a:pt x="150" y="7"/>
                  </a:lnTo>
                  <a:lnTo>
                    <a:pt x="145" y="7"/>
                  </a:lnTo>
                  <a:lnTo>
                    <a:pt x="90" y="0"/>
                  </a:lnTo>
                  <a:lnTo>
                    <a:pt x="88"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70" name="Freeform 50"/>
            <p:cNvSpPr>
              <a:spLocks noEditPoints="1"/>
            </p:cNvSpPr>
            <p:nvPr/>
          </p:nvSpPr>
          <p:spPr bwMode="auto">
            <a:xfrm>
              <a:off x="8010573" y="3433343"/>
              <a:ext cx="71563" cy="552986"/>
            </a:xfrm>
            <a:custGeom>
              <a:avLst/>
              <a:gdLst>
                <a:gd name="T0" fmla="*/ 5 w 17"/>
                <a:gd name="T1" fmla="*/ 16 h 143"/>
                <a:gd name="T2" fmla="*/ 7 w 17"/>
                <a:gd name="T3" fmla="*/ 42 h 143"/>
                <a:gd name="T4" fmla="*/ 8 w 17"/>
                <a:gd name="T5" fmla="*/ 52 h 143"/>
                <a:gd name="T6" fmla="*/ 8 w 17"/>
                <a:gd name="T7" fmla="*/ 62 h 143"/>
                <a:gd name="T8" fmla="*/ 9 w 17"/>
                <a:gd name="T9" fmla="*/ 70 h 143"/>
                <a:gd name="T10" fmla="*/ 10 w 17"/>
                <a:gd name="T11" fmla="*/ 77 h 143"/>
                <a:gd name="T12" fmla="*/ 13 w 17"/>
                <a:gd name="T13" fmla="*/ 121 h 143"/>
                <a:gd name="T14" fmla="*/ 2 w 17"/>
                <a:gd name="T15" fmla="*/ 141 h 143"/>
                <a:gd name="T16" fmla="*/ 2 w 17"/>
                <a:gd name="T17" fmla="*/ 120 h 143"/>
                <a:gd name="T18" fmla="*/ 2 w 17"/>
                <a:gd name="T19" fmla="*/ 80 h 143"/>
                <a:gd name="T20" fmla="*/ 2 w 17"/>
                <a:gd name="T21" fmla="*/ 60 h 143"/>
                <a:gd name="T22" fmla="*/ 2 w 17"/>
                <a:gd name="T23" fmla="*/ 51 h 143"/>
                <a:gd name="T24" fmla="*/ 2 w 17"/>
                <a:gd name="T25" fmla="*/ 19 h 143"/>
                <a:gd name="T26" fmla="*/ 0 w 17"/>
                <a:gd name="T27" fmla="*/ 21 h 143"/>
                <a:gd name="T28" fmla="*/ 0 w 17"/>
                <a:gd name="T29" fmla="*/ 49 h 143"/>
                <a:gd name="T30" fmla="*/ 0 w 17"/>
                <a:gd name="T31" fmla="*/ 50 h 143"/>
                <a:gd name="T32" fmla="*/ 0 w 17"/>
                <a:gd name="T33" fmla="*/ 60 h 143"/>
                <a:gd name="T34" fmla="*/ 0 w 17"/>
                <a:gd name="T35" fmla="*/ 81 h 143"/>
                <a:gd name="T36" fmla="*/ 0 w 17"/>
                <a:gd name="T37" fmla="*/ 120 h 143"/>
                <a:gd name="T38" fmla="*/ 0 w 17"/>
                <a:gd name="T39" fmla="*/ 141 h 143"/>
                <a:gd name="T40" fmla="*/ 2 w 17"/>
                <a:gd name="T41" fmla="*/ 143 h 143"/>
                <a:gd name="T42" fmla="*/ 17 w 17"/>
                <a:gd name="T43" fmla="*/ 142 h 143"/>
                <a:gd name="T44" fmla="*/ 15 w 17"/>
                <a:gd name="T45" fmla="*/ 121 h 143"/>
                <a:gd name="T46" fmla="*/ 11 w 17"/>
                <a:gd name="T47" fmla="*/ 76 h 143"/>
                <a:gd name="T48" fmla="*/ 11 w 17"/>
                <a:gd name="T49" fmla="*/ 69 h 143"/>
                <a:gd name="T50" fmla="*/ 10 w 17"/>
                <a:gd name="T51" fmla="*/ 60 h 143"/>
                <a:gd name="T52" fmla="*/ 9 w 17"/>
                <a:gd name="T53" fmla="*/ 50 h 143"/>
                <a:gd name="T54" fmla="*/ 8 w 17"/>
                <a:gd name="T55" fmla="*/ 36 h 143"/>
                <a:gd name="T56" fmla="*/ 6 w 17"/>
                <a:gd name="T57" fmla="*/ 14 h 143"/>
                <a:gd name="T58" fmla="*/ 3 w 17"/>
                <a:gd name="T59" fmla="*/ 2 h 143"/>
                <a:gd name="T60" fmla="*/ 4 w 17"/>
                <a:gd name="T61" fmla="*/ 10 h 143"/>
                <a:gd name="T62" fmla="*/ 4 w 17"/>
                <a:gd name="T63" fmla="*/ 13 h 143"/>
                <a:gd name="T64" fmla="*/ 6 w 17"/>
                <a:gd name="T65" fmla="*/ 10 h 143"/>
                <a:gd name="T66" fmla="*/ 6 w 17"/>
                <a:gd name="T67" fmla="*/ 7 h 143"/>
                <a:gd name="T68" fmla="*/ 5 w 17"/>
                <a:gd name="T69" fmla="*/ 1 h 143"/>
                <a:gd name="T70" fmla="*/ 0 w 17"/>
                <a:gd name="T71" fmla="*/ 0 h 143"/>
                <a:gd name="T72" fmla="*/ 0 w 17"/>
                <a:gd name="T73" fmla="*/ 1 h 143"/>
                <a:gd name="T74" fmla="*/ 0 w 17"/>
                <a:gd name="T75" fmla="*/ 10 h 143"/>
                <a:gd name="T76" fmla="*/ 0 w 17"/>
                <a:gd name="T77" fmla="*/ 17 h 143"/>
                <a:gd name="T78" fmla="*/ 2 w 17"/>
                <a:gd name="T79" fmla="*/ 16 h 143"/>
                <a:gd name="T80" fmla="*/ 2 w 17"/>
                <a:gd name="T81" fmla="*/ 12 h 143"/>
                <a:gd name="T82" fmla="*/ 2 w 17"/>
                <a:gd name="T83" fmla="*/ 9 h 143"/>
                <a:gd name="T84" fmla="*/ 2 w 17"/>
                <a:gd name="T85" fmla="*/ 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7" h="143">
                  <a:moveTo>
                    <a:pt x="6" y="14"/>
                  </a:moveTo>
                  <a:cubicBezTo>
                    <a:pt x="5" y="16"/>
                    <a:pt x="5" y="16"/>
                    <a:pt x="5" y="16"/>
                  </a:cubicBezTo>
                  <a:cubicBezTo>
                    <a:pt x="6" y="39"/>
                    <a:pt x="6" y="39"/>
                    <a:pt x="6" y="39"/>
                  </a:cubicBezTo>
                  <a:cubicBezTo>
                    <a:pt x="7" y="42"/>
                    <a:pt x="7" y="42"/>
                    <a:pt x="7" y="42"/>
                  </a:cubicBezTo>
                  <a:cubicBezTo>
                    <a:pt x="7" y="50"/>
                    <a:pt x="7" y="50"/>
                    <a:pt x="7" y="50"/>
                  </a:cubicBezTo>
                  <a:cubicBezTo>
                    <a:pt x="8" y="52"/>
                    <a:pt x="8" y="52"/>
                    <a:pt x="8" y="52"/>
                  </a:cubicBezTo>
                  <a:cubicBezTo>
                    <a:pt x="8" y="60"/>
                    <a:pt x="8" y="60"/>
                    <a:pt x="8" y="60"/>
                  </a:cubicBezTo>
                  <a:cubicBezTo>
                    <a:pt x="8" y="62"/>
                    <a:pt x="8" y="62"/>
                    <a:pt x="8" y="62"/>
                  </a:cubicBezTo>
                  <a:cubicBezTo>
                    <a:pt x="9" y="64"/>
                    <a:pt x="9" y="64"/>
                    <a:pt x="9" y="64"/>
                  </a:cubicBezTo>
                  <a:cubicBezTo>
                    <a:pt x="9" y="70"/>
                    <a:pt x="9" y="70"/>
                    <a:pt x="9" y="70"/>
                  </a:cubicBezTo>
                  <a:cubicBezTo>
                    <a:pt x="9" y="75"/>
                    <a:pt x="9" y="75"/>
                    <a:pt x="9" y="75"/>
                  </a:cubicBezTo>
                  <a:cubicBezTo>
                    <a:pt x="10" y="77"/>
                    <a:pt x="10" y="77"/>
                    <a:pt x="10" y="77"/>
                  </a:cubicBezTo>
                  <a:cubicBezTo>
                    <a:pt x="13" y="119"/>
                    <a:pt x="13" y="119"/>
                    <a:pt x="13" y="119"/>
                  </a:cubicBezTo>
                  <a:cubicBezTo>
                    <a:pt x="13" y="121"/>
                    <a:pt x="13" y="121"/>
                    <a:pt x="13" y="121"/>
                  </a:cubicBezTo>
                  <a:cubicBezTo>
                    <a:pt x="15" y="140"/>
                    <a:pt x="15" y="140"/>
                    <a:pt x="15" y="140"/>
                  </a:cubicBezTo>
                  <a:cubicBezTo>
                    <a:pt x="2" y="141"/>
                    <a:pt x="2" y="141"/>
                    <a:pt x="2" y="141"/>
                  </a:cubicBezTo>
                  <a:cubicBezTo>
                    <a:pt x="2" y="122"/>
                    <a:pt x="2" y="122"/>
                    <a:pt x="2" y="122"/>
                  </a:cubicBezTo>
                  <a:cubicBezTo>
                    <a:pt x="2" y="120"/>
                    <a:pt x="2" y="120"/>
                    <a:pt x="2" y="120"/>
                  </a:cubicBezTo>
                  <a:cubicBezTo>
                    <a:pt x="2" y="82"/>
                    <a:pt x="2" y="82"/>
                    <a:pt x="2" y="82"/>
                  </a:cubicBezTo>
                  <a:cubicBezTo>
                    <a:pt x="2" y="80"/>
                    <a:pt x="2" y="80"/>
                    <a:pt x="2" y="80"/>
                  </a:cubicBezTo>
                  <a:cubicBezTo>
                    <a:pt x="2" y="62"/>
                    <a:pt x="2" y="62"/>
                    <a:pt x="2" y="62"/>
                  </a:cubicBezTo>
                  <a:cubicBezTo>
                    <a:pt x="2" y="60"/>
                    <a:pt x="2" y="60"/>
                    <a:pt x="2" y="60"/>
                  </a:cubicBezTo>
                  <a:cubicBezTo>
                    <a:pt x="2" y="53"/>
                    <a:pt x="2" y="53"/>
                    <a:pt x="2" y="53"/>
                  </a:cubicBezTo>
                  <a:cubicBezTo>
                    <a:pt x="2" y="51"/>
                    <a:pt x="2" y="51"/>
                    <a:pt x="2" y="51"/>
                  </a:cubicBezTo>
                  <a:cubicBezTo>
                    <a:pt x="2" y="47"/>
                    <a:pt x="2" y="47"/>
                    <a:pt x="2" y="47"/>
                  </a:cubicBezTo>
                  <a:cubicBezTo>
                    <a:pt x="2" y="19"/>
                    <a:pt x="2" y="19"/>
                    <a:pt x="2" y="19"/>
                  </a:cubicBezTo>
                  <a:cubicBezTo>
                    <a:pt x="0" y="21"/>
                    <a:pt x="0" y="21"/>
                    <a:pt x="0" y="21"/>
                  </a:cubicBezTo>
                  <a:cubicBezTo>
                    <a:pt x="0" y="21"/>
                    <a:pt x="0" y="21"/>
                    <a:pt x="0" y="21"/>
                  </a:cubicBezTo>
                  <a:cubicBezTo>
                    <a:pt x="0" y="44"/>
                    <a:pt x="0" y="44"/>
                    <a:pt x="0" y="44"/>
                  </a:cubicBezTo>
                  <a:cubicBezTo>
                    <a:pt x="0" y="49"/>
                    <a:pt x="0" y="49"/>
                    <a:pt x="0" y="49"/>
                  </a:cubicBezTo>
                  <a:cubicBezTo>
                    <a:pt x="0" y="49"/>
                    <a:pt x="0" y="49"/>
                    <a:pt x="0" y="49"/>
                  </a:cubicBezTo>
                  <a:cubicBezTo>
                    <a:pt x="0" y="50"/>
                    <a:pt x="0" y="50"/>
                    <a:pt x="0" y="50"/>
                  </a:cubicBezTo>
                  <a:cubicBezTo>
                    <a:pt x="0" y="54"/>
                    <a:pt x="0" y="54"/>
                    <a:pt x="0" y="54"/>
                  </a:cubicBezTo>
                  <a:cubicBezTo>
                    <a:pt x="0" y="60"/>
                    <a:pt x="0" y="60"/>
                    <a:pt x="0" y="60"/>
                  </a:cubicBezTo>
                  <a:cubicBezTo>
                    <a:pt x="0" y="61"/>
                    <a:pt x="0" y="61"/>
                    <a:pt x="0" y="61"/>
                  </a:cubicBezTo>
                  <a:cubicBezTo>
                    <a:pt x="0" y="81"/>
                    <a:pt x="0" y="81"/>
                    <a:pt x="0" y="81"/>
                  </a:cubicBezTo>
                  <a:cubicBezTo>
                    <a:pt x="0" y="84"/>
                    <a:pt x="0" y="84"/>
                    <a:pt x="0" y="84"/>
                  </a:cubicBezTo>
                  <a:cubicBezTo>
                    <a:pt x="0" y="120"/>
                    <a:pt x="0" y="120"/>
                    <a:pt x="0" y="120"/>
                  </a:cubicBezTo>
                  <a:cubicBezTo>
                    <a:pt x="0" y="122"/>
                    <a:pt x="0" y="122"/>
                    <a:pt x="0" y="122"/>
                  </a:cubicBezTo>
                  <a:cubicBezTo>
                    <a:pt x="0" y="141"/>
                    <a:pt x="0" y="141"/>
                    <a:pt x="0" y="141"/>
                  </a:cubicBezTo>
                  <a:cubicBezTo>
                    <a:pt x="0" y="143"/>
                    <a:pt x="0" y="143"/>
                    <a:pt x="0" y="143"/>
                  </a:cubicBezTo>
                  <a:cubicBezTo>
                    <a:pt x="2" y="143"/>
                    <a:pt x="2" y="143"/>
                    <a:pt x="2" y="143"/>
                  </a:cubicBezTo>
                  <a:cubicBezTo>
                    <a:pt x="15" y="142"/>
                    <a:pt x="15" y="142"/>
                    <a:pt x="15" y="142"/>
                  </a:cubicBezTo>
                  <a:cubicBezTo>
                    <a:pt x="17" y="142"/>
                    <a:pt x="17" y="142"/>
                    <a:pt x="17" y="142"/>
                  </a:cubicBezTo>
                  <a:cubicBezTo>
                    <a:pt x="17" y="140"/>
                    <a:pt x="17" y="140"/>
                    <a:pt x="17" y="140"/>
                  </a:cubicBezTo>
                  <a:cubicBezTo>
                    <a:pt x="15" y="121"/>
                    <a:pt x="15" y="121"/>
                    <a:pt x="15" y="121"/>
                  </a:cubicBezTo>
                  <a:cubicBezTo>
                    <a:pt x="15" y="119"/>
                    <a:pt x="15" y="119"/>
                    <a:pt x="15" y="119"/>
                  </a:cubicBezTo>
                  <a:cubicBezTo>
                    <a:pt x="11" y="76"/>
                    <a:pt x="11" y="76"/>
                    <a:pt x="11" y="76"/>
                  </a:cubicBezTo>
                  <a:cubicBezTo>
                    <a:pt x="11" y="75"/>
                    <a:pt x="11" y="75"/>
                    <a:pt x="11" y="75"/>
                  </a:cubicBezTo>
                  <a:cubicBezTo>
                    <a:pt x="11" y="69"/>
                    <a:pt x="11" y="69"/>
                    <a:pt x="11" y="69"/>
                  </a:cubicBezTo>
                  <a:cubicBezTo>
                    <a:pt x="10" y="62"/>
                    <a:pt x="10" y="62"/>
                    <a:pt x="10" y="62"/>
                  </a:cubicBezTo>
                  <a:cubicBezTo>
                    <a:pt x="10" y="60"/>
                    <a:pt x="10" y="60"/>
                    <a:pt x="10" y="60"/>
                  </a:cubicBezTo>
                  <a:cubicBezTo>
                    <a:pt x="9" y="52"/>
                    <a:pt x="9" y="52"/>
                    <a:pt x="9" y="52"/>
                  </a:cubicBezTo>
                  <a:cubicBezTo>
                    <a:pt x="9" y="50"/>
                    <a:pt x="9" y="50"/>
                    <a:pt x="9" y="50"/>
                  </a:cubicBezTo>
                  <a:cubicBezTo>
                    <a:pt x="8" y="39"/>
                    <a:pt x="8" y="39"/>
                    <a:pt x="8" y="39"/>
                  </a:cubicBezTo>
                  <a:cubicBezTo>
                    <a:pt x="8" y="36"/>
                    <a:pt x="8" y="36"/>
                    <a:pt x="8" y="36"/>
                  </a:cubicBezTo>
                  <a:cubicBezTo>
                    <a:pt x="6" y="15"/>
                    <a:pt x="6" y="15"/>
                    <a:pt x="6" y="15"/>
                  </a:cubicBezTo>
                  <a:cubicBezTo>
                    <a:pt x="6" y="14"/>
                    <a:pt x="6" y="14"/>
                    <a:pt x="6" y="14"/>
                  </a:cubicBezTo>
                  <a:moveTo>
                    <a:pt x="3" y="1"/>
                  </a:moveTo>
                  <a:cubicBezTo>
                    <a:pt x="3" y="2"/>
                    <a:pt x="3" y="2"/>
                    <a:pt x="3" y="2"/>
                  </a:cubicBezTo>
                  <a:cubicBezTo>
                    <a:pt x="4" y="9"/>
                    <a:pt x="4" y="9"/>
                    <a:pt x="4" y="9"/>
                  </a:cubicBezTo>
                  <a:cubicBezTo>
                    <a:pt x="4" y="10"/>
                    <a:pt x="4" y="10"/>
                    <a:pt x="4" y="10"/>
                  </a:cubicBezTo>
                  <a:cubicBezTo>
                    <a:pt x="4" y="11"/>
                    <a:pt x="4" y="11"/>
                    <a:pt x="4" y="11"/>
                  </a:cubicBezTo>
                  <a:cubicBezTo>
                    <a:pt x="4" y="13"/>
                    <a:pt x="4" y="13"/>
                    <a:pt x="4" y="13"/>
                  </a:cubicBezTo>
                  <a:cubicBezTo>
                    <a:pt x="6" y="11"/>
                    <a:pt x="6" y="11"/>
                    <a:pt x="6" y="11"/>
                  </a:cubicBezTo>
                  <a:cubicBezTo>
                    <a:pt x="6" y="10"/>
                    <a:pt x="6" y="10"/>
                    <a:pt x="6" y="10"/>
                  </a:cubicBezTo>
                  <a:cubicBezTo>
                    <a:pt x="6" y="10"/>
                    <a:pt x="6" y="10"/>
                    <a:pt x="6" y="10"/>
                  </a:cubicBezTo>
                  <a:cubicBezTo>
                    <a:pt x="6" y="7"/>
                    <a:pt x="6" y="7"/>
                    <a:pt x="6" y="7"/>
                  </a:cubicBezTo>
                  <a:cubicBezTo>
                    <a:pt x="5" y="3"/>
                    <a:pt x="5" y="3"/>
                    <a:pt x="5" y="3"/>
                  </a:cubicBezTo>
                  <a:cubicBezTo>
                    <a:pt x="5" y="1"/>
                    <a:pt x="5" y="1"/>
                    <a:pt x="5" y="1"/>
                  </a:cubicBezTo>
                  <a:cubicBezTo>
                    <a:pt x="4" y="1"/>
                    <a:pt x="4" y="1"/>
                    <a:pt x="3" y="1"/>
                  </a:cubicBezTo>
                  <a:moveTo>
                    <a:pt x="0" y="0"/>
                  </a:moveTo>
                  <a:cubicBezTo>
                    <a:pt x="0" y="0"/>
                    <a:pt x="0" y="0"/>
                    <a:pt x="0" y="0"/>
                  </a:cubicBezTo>
                  <a:cubicBezTo>
                    <a:pt x="0" y="1"/>
                    <a:pt x="0" y="1"/>
                    <a:pt x="0" y="1"/>
                  </a:cubicBezTo>
                  <a:cubicBezTo>
                    <a:pt x="0" y="8"/>
                    <a:pt x="0" y="8"/>
                    <a:pt x="0" y="8"/>
                  </a:cubicBezTo>
                  <a:cubicBezTo>
                    <a:pt x="0" y="10"/>
                    <a:pt x="0" y="10"/>
                    <a:pt x="0" y="10"/>
                  </a:cubicBezTo>
                  <a:cubicBezTo>
                    <a:pt x="0" y="10"/>
                    <a:pt x="0" y="10"/>
                    <a:pt x="0" y="10"/>
                  </a:cubicBezTo>
                  <a:cubicBezTo>
                    <a:pt x="0" y="17"/>
                    <a:pt x="0" y="17"/>
                    <a:pt x="0" y="17"/>
                  </a:cubicBezTo>
                  <a:cubicBezTo>
                    <a:pt x="0" y="18"/>
                    <a:pt x="0" y="18"/>
                    <a:pt x="0" y="18"/>
                  </a:cubicBezTo>
                  <a:cubicBezTo>
                    <a:pt x="2" y="16"/>
                    <a:pt x="2" y="16"/>
                    <a:pt x="2" y="16"/>
                  </a:cubicBezTo>
                  <a:cubicBezTo>
                    <a:pt x="2" y="14"/>
                    <a:pt x="2" y="14"/>
                    <a:pt x="2" y="14"/>
                  </a:cubicBezTo>
                  <a:cubicBezTo>
                    <a:pt x="2" y="12"/>
                    <a:pt x="2" y="12"/>
                    <a:pt x="2" y="12"/>
                  </a:cubicBezTo>
                  <a:cubicBezTo>
                    <a:pt x="2" y="9"/>
                    <a:pt x="2" y="9"/>
                    <a:pt x="2" y="9"/>
                  </a:cubicBezTo>
                  <a:cubicBezTo>
                    <a:pt x="2" y="9"/>
                    <a:pt x="2" y="9"/>
                    <a:pt x="2" y="9"/>
                  </a:cubicBezTo>
                  <a:cubicBezTo>
                    <a:pt x="2" y="1"/>
                    <a:pt x="2" y="1"/>
                    <a:pt x="2" y="1"/>
                  </a:cubicBezTo>
                  <a:cubicBezTo>
                    <a:pt x="2" y="0"/>
                    <a:pt x="2" y="0"/>
                    <a:pt x="2" y="0"/>
                  </a:cubicBezTo>
                  <a:cubicBezTo>
                    <a:pt x="1" y="0"/>
                    <a:pt x="1" y="0"/>
                    <a:pt x="0"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71" name="Freeform 51"/>
            <p:cNvSpPr>
              <a:spLocks noEditPoints="1"/>
            </p:cNvSpPr>
            <p:nvPr/>
          </p:nvSpPr>
          <p:spPr bwMode="auto">
            <a:xfrm>
              <a:off x="10742490" y="3460993"/>
              <a:ext cx="220057" cy="486304"/>
            </a:xfrm>
            <a:custGeom>
              <a:avLst/>
              <a:gdLst>
                <a:gd name="T0" fmla="*/ 0 w 123"/>
                <a:gd name="T1" fmla="*/ 299 h 299"/>
                <a:gd name="T2" fmla="*/ 0 w 123"/>
                <a:gd name="T3" fmla="*/ 282 h 299"/>
                <a:gd name="T4" fmla="*/ 0 w 123"/>
                <a:gd name="T5" fmla="*/ 275 h 299"/>
                <a:gd name="T6" fmla="*/ 9 w 123"/>
                <a:gd name="T7" fmla="*/ 282 h 299"/>
                <a:gd name="T8" fmla="*/ 16 w 123"/>
                <a:gd name="T9" fmla="*/ 259 h 299"/>
                <a:gd name="T10" fmla="*/ 7 w 123"/>
                <a:gd name="T11" fmla="*/ 247 h 299"/>
                <a:gd name="T12" fmla="*/ 40 w 123"/>
                <a:gd name="T13" fmla="*/ 216 h 299"/>
                <a:gd name="T14" fmla="*/ 21 w 123"/>
                <a:gd name="T15" fmla="*/ 259 h 299"/>
                <a:gd name="T16" fmla="*/ 40 w 123"/>
                <a:gd name="T17" fmla="*/ 216 h 299"/>
                <a:gd name="T18" fmla="*/ 7 w 123"/>
                <a:gd name="T19" fmla="*/ 202 h 299"/>
                <a:gd name="T20" fmla="*/ 7 w 123"/>
                <a:gd name="T21" fmla="*/ 242 h 299"/>
                <a:gd name="T22" fmla="*/ 7 w 123"/>
                <a:gd name="T23" fmla="*/ 202 h 299"/>
                <a:gd name="T24" fmla="*/ 9 w 123"/>
                <a:gd name="T25" fmla="*/ 197 h 299"/>
                <a:gd name="T26" fmla="*/ 12 w 123"/>
                <a:gd name="T27" fmla="*/ 197 h 299"/>
                <a:gd name="T28" fmla="*/ 12 w 123"/>
                <a:gd name="T29" fmla="*/ 154 h 299"/>
                <a:gd name="T30" fmla="*/ 12 w 123"/>
                <a:gd name="T31" fmla="*/ 190 h 299"/>
                <a:gd name="T32" fmla="*/ 106 w 123"/>
                <a:gd name="T33" fmla="*/ 107 h 299"/>
                <a:gd name="T34" fmla="*/ 42 w 123"/>
                <a:gd name="T35" fmla="*/ 214 h 299"/>
                <a:gd name="T36" fmla="*/ 106 w 123"/>
                <a:gd name="T37" fmla="*/ 107 h 299"/>
                <a:gd name="T38" fmla="*/ 102 w 123"/>
                <a:gd name="T39" fmla="*/ 102 h 299"/>
                <a:gd name="T40" fmla="*/ 113 w 123"/>
                <a:gd name="T41" fmla="*/ 90 h 299"/>
                <a:gd name="T42" fmla="*/ 113 w 123"/>
                <a:gd name="T43" fmla="*/ 71 h 299"/>
                <a:gd name="T44" fmla="*/ 116 w 123"/>
                <a:gd name="T45" fmla="*/ 78 h 299"/>
                <a:gd name="T46" fmla="*/ 118 w 123"/>
                <a:gd name="T47" fmla="*/ 85 h 299"/>
                <a:gd name="T48" fmla="*/ 123 w 123"/>
                <a:gd name="T49" fmla="*/ 76 h 299"/>
                <a:gd name="T50" fmla="*/ 113 w 123"/>
                <a:gd name="T51" fmla="*/ 71 h 299"/>
                <a:gd name="T52" fmla="*/ 16 w 123"/>
                <a:gd name="T53" fmla="*/ 76 h 299"/>
                <a:gd name="T54" fmla="*/ 14 w 123"/>
                <a:gd name="T55" fmla="*/ 97 h 299"/>
                <a:gd name="T56" fmla="*/ 16 w 123"/>
                <a:gd name="T57" fmla="*/ 140 h 299"/>
                <a:gd name="T58" fmla="*/ 21 w 123"/>
                <a:gd name="T59" fmla="*/ 88 h 299"/>
                <a:gd name="T60" fmla="*/ 87 w 123"/>
                <a:gd name="T61" fmla="*/ 50 h 299"/>
                <a:gd name="T62" fmla="*/ 87 w 123"/>
                <a:gd name="T63" fmla="*/ 57 h 299"/>
                <a:gd name="T64" fmla="*/ 106 w 123"/>
                <a:gd name="T65" fmla="*/ 64 h 299"/>
                <a:gd name="T66" fmla="*/ 90 w 123"/>
                <a:gd name="T67" fmla="*/ 50 h 299"/>
                <a:gd name="T68" fmla="*/ 42 w 123"/>
                <a:gd name="T69" fmla="*/ 14 h 299"/>
                <a:gd name="T70" fmla="*/ 83 w 123"/>
                <a:gd name="T71" fmla="*/ 52 h 299"/>
                <a:gd name="T72" fmla="*/ 42 w 123"/>
                <a:gd name="T73" fmla="*/ 14 h 299"/>
                <a:gd name="T74" fmla="*/ 21 w 123"/>
                <a:gd name="T75" fmla="*/ 7 h 299"/>
                <a:gd name="T76" fmla="*/ 24 w 123"/>
                <a:gd name="T77" fmla="*/ 52 h 299"/>
                <a:gd name="T78" fmla="*/ 38 w 123"/>
                <a:gd name="T79" fmla="*/ 17 h 299"/>
                <a:gd name="T80" fmla="*/ 28 w 123"/>
                <a:gd name="T81" fmla="*/ 5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23" h="299">
                  <a:moveTo>
                    <a:pt x="0" y="282"/>
                  </a:moveTo>
                  <a:lnTo>
                    <a:pt x="0" y="299"/>
                  </a:lnTo>
                  <a:lnTo>
                    <a:pt x="5" y="287"/>
                  </a:lnTo>
                  <a:lnTo>
                    <a:pt x="0" y="282"/>
                  </a:lnTo>
                  <a:close/>
                  <a:moveTo>
                    <a:pt x="5" y="242"/>
                  </a:moveTo>
                  <a:lnTo>
                    <a:pt x="0" y="275"/>
                  </a:lnTo>
                  <a:lnTo>
                    <a:pt x="7" y="285"/>
                  </a:lnTo>
                  <a:lnTo>
                    <a:pt x="9" y="282"/>
                  </a:lnTo>
                  <a:lnTo>
                    <a:pt x="19" y="263"/>
                  </a:lnTo>
                  <a:lnTo>
                    <a:pt x="16" y="259"/>
                  </a:lnTo>
                  <a:lnTo>
                    <a:pt x="5" y="280"/>
                  </a:lnTo>
                  <a:lnTo>
                    <a:pt x="7" y="247"/>
                  </a:lnTo>
                  <a:lnTo>
                    <a:pt x="5" y="242"/>
                  </a:lnTo>
                  <a:close/>
                  <a:moveTo>
                    <a:pt x="40" y="216"/>
                  </a:moveTo>
                  <a:lnTo>
                    <a:pt x="19" y="256"/>
                  </a:lnTo>
                  <a:lnTo>
                    <a:pt x="21" y="259"/>
                  </a:lnTo>
                  <a:lnTo>
                    <a:pt x="45" y="218"/>
                  </a:lnTo>
                  <a:lnTo>
                    <a:pt x="40" y="216"/>
                  </a:lnTo>
                  <a:close/>
                  <a:moveTo>
                    <a:pt x="7" y="202"/>
                  </a:moveTo>
                  <a:lnTo>
                    <a:pt x="7" y="202"/>
                  </a:lnTo>
                  <a:lnTo>
                    <a:pt x="5" y="237"/>
                  </a:lnTo>
                  <a:lnTo>
                    <a:pt x="7" y="242"/>
                  </a:lnTo>
                  <a:lnTo>
                    <a:pt x="12" y="202"/>
                  </a:lnTo>
                  <a:lnTo>
                    <a:pt x="7" y="202"/>
                  </a:lnTo>
                  <a:close/>
                  <a:moveTo>
                    <a:pt x="12" y="197"/>
                  </a:moveTo>
                  <a:lnTo>
                    <a:pt x="9" y="197"/>
                  </a:lnTo>
                  <a:lnTo>
                    <a:pt x="12" y="197"/>
                  </a:lnTo>
                  <a:lnTo>
                    <a:pt x="12" y="197"/>
                  </a:lnTo>
                  <a:close/>
                  <a:moveTo>
                    <a:pt x="16" y="147"/>
                  </a:moveTo>
                  <a:lnTo>
                    <a:pt x="12" y="154"/>
                  </a:lnTo>
                  <a:lnTo>
                    <a:pt x="7" y="195"/>
                  </a:lnTo>
                  <a:lnTo>
                    <a:pt x="12" y="190"/>
                  </a:lnTo>
                  <a:lnTo>
                    <a:pt x="16" y="147"/>
                  </a:lnTo>
                  <a:close/>
                  <a:moveTo>
                    <a:pt x="106" y="107"/>
                  </a:moveTo>
                  <a:lnTo>
                    <a:pt x="95" y="116"/>
                  </a:lnTo>
                  <a:lnTo>
                    <a:pt x="42" y="214"/>
                  </a:lnTo>
                  <a:lnTo>
                    <a:pt x="45" y="214"/>
                  </a:lnTo>
                  <a:lnTo>
                    <a:pt x="106" y="107"/>
                  </a:lnTo>
                  <a:close/>
                  <a:moveTo>
                    <a:pt x="111" y="85"/>
                  </a:moveTo>
                  <a:lnTo>
                    <a:pt x="102" y="102"/>
                  </a:lnTo>
                  <a:lnTo>
                    <a:pt x="113" y="93"/>
                  </a:lnTo>
                  <a:lnTo>
                    <a:pt x="113" y="90"/>
                  </a:lnTo>
                  <a:lnTo>
                    <a:pt x="111" y="85"/>
                  </a:lnTo>
                  <a:close/>
                  <a:moveTo>
                    <a:pt x="113" y="71"/>
                  </a:moveTo>
                  <a:lnTo>
                    <a:pt x="116" y="78"/>
                  </a:lnTo>
                  <a:lnTo>
                    <a:pt x="116" y="78"/>
                  </a:lnTo>
                  <a:lnTo>
                    <a:pt x="116" y="78"/>
                  </a:lnTo>
                  <a:lnTo>
                    <a:pt x="118" y="85"/>
                  </a:lnTo>
                  <a:lnTo>
                    <a:pt x="121" y="81"/>
                  </a:lnTo>
                  <a:lnTo>
                    <a:pt x="123" y="76"/>
                  </a:lnTo>
                  <a:lnTo>
                    <a:pt x="118" y="74"/>
                  </a:lnTo>
                  <a:lnTo>
                    <a:pt x="113" y="71"/>
                  </a:lnTo>
                  <a:close/>
                  <a:moveTo>
                    <a:pt x="21" y="64"/>
                  </a:moveTo>
                  <a:lnTo>
                    <a:pt x="16" y="76"/>
                  </a:lnTo>
                  <a:lnTo>
                    <a:pt x="16" y="90"/>
                  </a:lnTo>
                  <a:lnTo>
                    <a:pt x="14" y="97"/>
                  </a:lnTo>
                  <a:lnTo>
                    <a:pt x="12" y="145"/>
                  </a:lnTo>
                  <a:lnTo>
                    <a:pt x="16" y="140"/>
                  </a:lnTo>
                  <a:lnTo>
                    <a:pt x="19" y="93"/>
                  </a:lnTo>
                  <a:lnTo>
                    <a:pt x="21" y="88"/>
                  </a:lnTo>
                  <a:lnTo>
                    <a:pt x="21" y="64"/>
                  </a:lnTo>
                  <a:close/>
                  <a:moveTo>
                    <a:pt x="87" y="50"/>
                  </a:moveTo>
                  <a:lnTo>
                    <a:pt x="85" y="55"/>
                  </a:lnTo>
                  <a:lnTo>
                    <a:pt x="87" y="57"/>
                  </a:lnTo>
                  <a:lnTo>
                    <a:pt x="109" y="71"/>
                  </a:lnTo>
                  <a:lnTo>
                    <a:pt x="106" y="64"/>
                  </a:lnTo>
                  <a:lnTo>
                    <a:pt x="92" y="55"/>
                  </a:lnTo>
                  <a:lnTo>
                    <a:pt x="90" y="50"/>
                  </a:lnTo>
                  <a:lnTo>
                    <a:pt x="87" y="50"/>
                  </a:lnTo>
                  <a:close/>
                  <a:moveTo>
                    <a:pt x="42" y="14"/>
                  </a:moveTo>
                  <a:lnTo>
                    <a:pt x="42" y="19"/>
                  </a:lnTo>
                  <a:lnTo>
                    <a:pt x="83" y="52"/>
                  </a:lnTo>
                  <a:lnTo>
                    <a:pt x="85" y="47"/>
                  </a:lnTo>
                  <a:lnTo>
                    <a:pt x="42" y="14"/>
                  </a:lnTo>
                  <a:close/>
                  <a:moveTo>
                    <a:pt x="24" y="0"/>
                  </a:moveTo>
                  <a:lnTo>
                    <a:pt x="21" y="7"/>
                  </a:lnTo>
                  <a:lnTo>
                    <a:pt x="19" y="64"/>
                  </a:lnTo>
                  <a:lnTo>
                    <a:pt x="24" y="52"/>
                  </a:lnTo>
                  <a:lnTo>
                    <a:pt x="26" y="7"/>
                  </a:lnTo>
                  <a:lnTo>
                    <a:pt x="38" y="17"/>
                  </a:lnTo>
                  <a:lnTo>
                    <a:pt x="40" y="12"/>
                  </a:lnTo>
                  <a:lnTo>
                    <a:pt x="28" y="5"/>
                  </a:lnTo>
                  <a:lnTo>
                    <a:pt x="24"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72" name="Freeform 52"/>
            <p:cNvSpPr>
              <a:spLocks noEditPoints="1"/>
            </p:cNvSpPr>
            <p:nvPr/>
          </p:nvSpPr>
          <p:spPr bwMode="auto">
            <a:xfrm>
              <a:off x="10742490" y="3460993"/>
              <a:ext cx="220057" cy="486304"/>
            </a:xfrm>
            <a:custGeom>
              <a:avLst/>
              <a:gdLst>
                <a:gd name="T0" fmla="*/ 0 w 123"/>
                <a:gd name="T1" fmla="*/ 299 h 299"/>
                <a:gd name="T2" fmla="*/ 0 w 123"/>
                <a:gd name="T3" fmla="*/ 282 h 299"/>
                <a:gd name="T4" fmla="*/ 0 w 123"/>
                <a:gd name="T5" fmla="*/ 275 h 299"/>
                <a:gd name="T6" fmla="*/ 9 w 123"/>
                <a:gd name="T7" fmla="*/ 282 h 299"/>
                <a:gd name="T8" fmla="*/ 16 w 123"/>
                <a:gd name="T9" fmla="*/ 259 h 299"/>
                <a:gd name="T10" fmla="*/ 7 w 123"/>
                <a:gd name="T11" fmla="*/ 247 h 299"/>
                <a:gd name="T12" fmla="*/ 40 w 123"/>
                <a:gd name="T13" fmla="*/ 216 h 299"/>
                <a:gd name="T14" fmla="*/ 21 w 123"/>
                <a:gd name="T15" fmla="*/ 259 h 299"/>
                <a:gd name="T16" fmla="*/ 40 w 123"/>
                <a:gd name="T17" fmla="*/ 216 h 299"/>
                <a:gd name="T18" fmla="*/ 7 w 123"/>
                <a:gd name="T19" fmla="*/ 202 h 299"/>
                <a:gd name="T20" fmla="*/ 7 w 123"/>
                <a:gd name="T21" fmla="*/ 242 h 299"/>
                <a:gd name="T22" fmla="*/ 7 w 123"/>
                <a:gd name="T23" fmla="*/ 202 h 299"/>
                <a:gd name="T24" fmla="*/ 9 w 123"/>
                <a:gd name="T25" fmla="*/ 197 h 299"/>
                <a:gd name="T26" fmla="*/ 12 w 123"/>
                <a:gd name="T27" fmla="*/ 197 h 299"/>
                <a:gd name="T28" fmla="*/ 12 w 123"/>
                <a:gd name="T29" fmla="*/ 154 h 299"/>
                <a:gd name="T30" fmla="*/ 12 w 123"/>
                <a:gd name="T31" fmla="*/ 190 h 299"/>
                <a:gd name="T32" fmla="*/ 106 w 123"/>
                <a:gd name="T33" fmla="*/ 107 h 299"/>
                <a:gd name="T34" fmla="*/ 42 w 123"/>
                <a:gd name="T35" fmla="*/ 214 h 299"/>
                <a:gd name="T36" fmla="*/ 106 w 123"/>
                <a:gd name="T37" fmla="*/ 107 h 299"/>
                <a:gd name="T38" fmla="*/ 102 w 123"/>
                <a:gd name="T39" fmla="*/ 102 h 299"/>
                <a:gd name="T40" fmla="*/ 113 w 123"/>
                <a:gd name="T41" fmla="*/ 90 h 299"/>
                <a:gd name="T42" fmla="*/ 113 w 123"/>
                <a:gd name="T43" fmla="*/ 71 h 299"/>
                <a:gd name="T44" fmla="*/ 116 w 123"/>
                <a:gd name="T45" fmla="*/ 78 h 299"/>
                <a:gd name="T46" fmla="*/ 118 w 123"/>
                <a:gd name="T47" fmla="*/ 85 h 299"/>
                <a:gd name="T48" fmla="*/ 123 w 123"/>
                <a:gd name="T49" fmla="*/ 76 h 299"/>
                <a:gd name="T50" fmla="*/ 113 w 123"/>
                <a:gd name="T51" fmla="*/ 71 h 299"/>
                <a:gd name="T52" fmla="*/ 16 w 123"/>
                <a:gd name="T53" fmla="*/ 76 h 299"/>
                <a:gd name="T54" fmla="*/ 14 w 123"/>
                <a:gd name="T55" fmla="*/ 97 h 299"/>
                <a:gd name="T56" fmla="*/ 16 w 123"/>
                <a:gd name="T57" fmla="*/ 140 h 299"/>
                <a:gd name="T58" fmla="*/ 21 w 123"/>
                <a:gd name="T59" fmla="*/ 88 h 299"/>
                <a:gd name="T60" fmla="*/ 87 w 123"/>
                <a:gd name="T61" fmla="*/ 50 h 299"/>
                <a:gd name="T62" fmla="*/ 87 w 123"/>
                <a:gd name="T63" fmla="*/ 57 h 299"/>
                <a:gd name="T64" fmla="*/ 106 w 123"/>
                <a:gd name="T65" fmla="*/ 64 h 299"/>
                <a:gd name="T66" fmla="*/ 90 w 123"/>
                <a:gd name="T67" fmla="*/ 50 h 299"/>
                <a:gd name="T68" fmla="*/ 42 w 123"/>
                <a:gd name="T69" fmla="*/ 14 h 299"/>
                <a:gd name="T70" fmla="*/ 83 w 123"/>
                <a:gd name="T71" fmla="*/ 52 h 299"/>
                <a:gd name="T72" fmla="*/ 42 w 123"/>
                <a:gd name="T73" fmla="*/ 14 h 299"/>
                <a:gd name="T74" fmla="*/ 21 w 123"/>
                <a:gd name="T75" fmla="*/ 7 h 299"/>
                <a:gd name="T76" fmla="*/ 24 w 123"/>
                <a:gd name="T77" fmla="*/ 52 h 299"/>
                <a:gd name="T78" fmla="*/ 38 w 123"/>
                <a:gd name="T79" fmla="*/ 17 h 299"/>
                <a:gd name="T80" fmla="*/ 28 w 123"/>
                <a:gd name="T81" fmla="*/ 5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23" h="299">
                  <a:moveTo>
                    <a:pt x="0" y="282"/>
                  </a:moveTo>
                  <a:lnTo>
                    <a:pt x="0" y="299"/>
                  </a:lnTo>
                  <a:lnTo>
                    <a:pt x="5" y="287"/>
                  </a:lnTo>
                  <a:lnTo>
                    <a:pt x="0" y="282"/>
                  </a:lnTo>
                  <a:moveTo>
                    <a:pt x="5" y="242"/>
                  </a:moveTo>
                  <a:lnTo>
                    <a:pt x="0" y="275"/>
                  </a:lnTo>
                  <a:lnTo>
                    <a:pt x="7" y="285"/>
                  </a:lnTo>
                  <a:lnTo>
                    <a:pt x="9" y="282"/>
                  </a:lnTo>
                  <a:lnTo>
                    <a:pt x="19" y="263"/>
                  </a:lnTo>
                  <a:lnTo>
                    <a:pt x="16" y="259"/>
                  </a:lnTo>
                  <a:lnTo>
                    <a:pt x="5" y="280"/>
                  </a:lnTo>
                  <a:lnTo>
                    <a:pt x="7" y="247"/>
                  </a:lnTo>
                  <a:lnTo>
                    <a:pt x="5" y="242"/>
                  </a:lnTo>
                  <a:moveTo>
                    <a:pt x="40" y="216"/>
                  </a:moveTo>
                  <a:lnTo>
                    <a:pt x="19" y="256"/>
                  </a:lnTo>
                  <a:lnTo>
                    <a:pt x="21" y="259"/>
                  </a:lnTo>
                  <a:lnTo>
                    <a:pt x="45" y="218"/>
                  </a:lnTo>
                  <a:lnTo>
                    <a:pt x="40" y="216"/>
                  </a:lnTo>
                  <a:moveTo>
                    <a:pt x="7" y="202"/>
                  </a:moveTo>
                  <a:lnTo>
                    <a:pt x="7" y="202"/>
                  </a:lnTo>
                  <a:lnTo>
                    <a:pt x="5" y="237"/>
                  </a:lnTo>
                  <a:lnTo>
                    <a:pt x="7" y="242"/>
                  </a:lnTo>
                  <a:lnTo>
                    <a:pt x="12" y="202"/>
                  </a:lnTo>
                  <a:lnTo>
                    <a:pt x="7" y="202"/>
                  </a:lnTo>
                  <a:moveTo>
                    <a:pt x="12" y="197"/>
                  </a:moveTo>
                  <a:lnTo>
                    <a:pt x="9" y="197"/>
                  </a:lnTo>
                  <a:lnTo>
                    <a:pt x="12" y="197"/>
                  </a:lnTo>
                  <a:lnTo>
                    <a:pt x="12" y="197"/>
                  </a:lnTo>
                  <a:moveTo>
                    <a:pt x="16" y="147"/>
                  </a:moveTo>
                  <a:lnTo>
                    <a:pt x="12" y="154"/>
                  </a:lnTo>
                  <a:lnTo>
                    <a:pt x="7" y="195"/>
                  </a:lnTo>
                  <a:lnTo>
                    <a:pt x="12" y="190"/>
                  </a:lnTo>
                  <a:lnTo>
                    <a:pt x="16" y="147"/>
                  </a:lnTo>
                  <a:moveTo>
                    <a:pt x="106" y="107"/>
                  </a:moveTo>
                  <a:lnTo>
                    <a:pt x="95" y="116"/>
                  </a:lnTo>
                  <a:lnTo>
                    <a:pt x="42" y="214"/>
                  </a:lnTo>
                  <a:lnTo>
                    <a:pt x="45" y="214"/>
                  </a:lnTo>
                  <a:lnTo>
                    <a:pt x="106" y="107"/>
                  </a:lnTo>
                  <a:moveTo>
                    <a:pt x="111" y="85"/>
                  </a:moveTo>
                  <a:lnTo>
                    <a:pt x="102" y="102"/>
                  </a:lnTo>
                  <a:lnTo>
                    <a:pt x="113" y="93"/>
                  </a:lnTo>
                  <a:lnTo>
                    <a:pt x="113" y="90"/>
                  </a:lnTo>
                  <a:lnTo>
                    <a:pt x="111" y="85"/>
                  </a:lnTo>
                  <a:moveTo>
                    <a:pt x="113" y="71"/>
                  </a:moveTo>
                  <a:lnTo>
                    <a:pt x="116" y="78"/>
                  </a:lnTo>
                  <a:lnTo>
                    <a:pt x="116" y="78"/>
                  </a:lnTo>
                  <a:lnTo>
                    <a:pt x="116" y="78"/>
                  </a:lnTo>
                  <a:lnTo>
                    <a:pt x="118" y="85"/>
                  </a:lnTo>
                  <a:lnTo>
                    <a:pt x="121" y="81"/>
                  </a:lnTo>
                  <a:lnTo>
                    <a:pt x="123" y="76"/>
                  </a:lnTo>
                  <a:lnTo>
                    <a:pt x="118" y="74"/>
                  </a:lnTo>
                  <a:lnTo>
                    <a:pt x="113" y="71"/>
                  </a:lnTo>
                  <a:moveTo>
                    <a:pt x="21" y="64"/>
                  </a:moveTo>
                  <a:lnTo>
                    <a:pt x="16" y="76"/>
                  </a:lnTo>
                  <a:lnTo>
                    <a:pt x="16" y="90"/>
                  </a:lnTo>
                  <a:lnTo>
                    <a:pt x="14" y="97"/>
                  </a:lnTo>
                  <a:lnTo>
                    <a:pt x="12" y="145"/>
                  </a:lnTo>
                  <a:lnTo>
                    <a:pt x="16" y="140"/>
                  </a:lnTo>
                  <a:lnTo>
                    <a:pt x="19" y="93"/>
                  </a:lnTo>
                  <a:lnTo>
                    <a:pt x="21" y="88"/>
                  </a:lnTo>
                  <a:lnTo>
                    <a:pt x="21" y="64"/>
                  </a:lnTo>
                  <a:moveTo>
                    <a:pt x="87" y="50"/>
                  </a:moveTo>
                  <a:lnTo>
                    <a:pt x="85" y="55"/>
                  </a:lnTo>
                  <a:lnTo>
                    <a:pt x="87" y="57"/>
                  </a:lnTo>
                  <a:lnTo>
                    <a:pt x="109" y="71"/>
                  </a:lnTo>
                  <a:lnTo>
                    <a:pt x="106" y="64"/>
                  </a:lnTo>
                  <a:lnTo>
                    <a:pt x="92" y="55"/>
                  </a:lnTo>
                  <a:lnTo>
                    <a:pt x="90" y="50"/>
                  </a:lnTo>
                  <a:lnTo>
                    <a:pt x="87" y="50"/>
                  </a:lnTo>
                  <a:moveTo>
                    <a:pt x="42" y="14"/>
                  </a:moveTo>
                  <a:lnTo>
                    <a:pt x="42" y="19"/>
                  </a:lnTo>
                  <a:lnTo>
                    <a:pt x="83" y="52"/>
                  </a:lnTo>
                  <a:lnTo>
                    <a:pt x="85" y="47"/>
                  </a:lnTo>
                  <a:lnTo>
                    <a:pt x="42" y="14"/>
                  </a:lnTo>
                  <a:moveTo>
                    <a:pt x="24" y="0"/>
                  </a:moveTo>
                  <a:lnTo>
                    <a:pt x="21" y="7"/>
                  </a:lnTo>
                  <a:lnTo>
                    <a:pt x="19" y="64"/>
                  </a:lnTo>
                  <a:lnTo>
                    <a:pt x="24" y="52"/>
                  </a:lnTo>
                  <a:lnTo>
                    <a:pt x="26" y="7"/>
                  </a:lnTo>
                  <a:lnTo>
                    <a:pt x="38" y="17"/>
                  </a:lnTo>
                  <a:lnTo>
                    <a:pt x="40" y="12"/>
                  </a:lnTo>
                  <a:lnTo>
                    <a:pt x="28" y="5"/>
                  </a:lnTo>
                  <a:lnTo>
                    <a:pt x="24"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73" name="Freeform 53"/>
            <p:cNvSpPr>
              <a:spLocks noEditPoints="1"/>
            </p:cNvSpPr>
            <p:nvPr/>
          </p:nvSpPr>
          <p:spPr bwMode="auto">
            <a:xfrm>
              <a:off x="10831944" y="3460993"/>
              <a:ext cx="400753" cy="478171"/>
            </a:xfrm>
            <a:custGeom>
              <a:avLst/>
              <a:gdLst>
                <a:gd name="T0" fmla="*/ 111 w 224"/>
                <a:gd name="T1" fmla="*/ 254 h 294"/>
                <a:gd name="T2" fmla="*/ 94 w 224"/>
                <a:gd name="T3" fmla="*/ 290 h 294"/>
                <a:gd name="T4" fmla="*/ 78 w 224"/>
                <a:gd name="T5" fmla="*/ 275 h 294"/>
                <a:gd name="T6" fmla="*/ 78 w 224"/>
                <a:gd name="T7" fmla="*/ 280 h 294"/>
                <a:gd name="T8" fmla="*/ 92 w 224"/>
                <a:gd name="T9" fmla="*/ 292 h 294"/>
                <a:gd name="T10" fmla="*/ 97 w 224"/>
                <a:gd name="T11" fmla="*/ 294 h 294"/>
                <a:gd name="T12" fmla="*/ 99 w 224"/>
                <a:gd name="T13" fmla="*/ 290 h 294"/>
                <a:gd name="T14" fmla="*/ 111 w 224"/>
                <a:gd name="T15" fmla="*/ 261 h 294"/>
                <a:gd name="T16" fmla="*/ 111 w 224"/>
                <a:gd name="T17" fmla="*/ 254 h 294"/>
                <a:gd name="T18" fmla="*/ 7 w 224"/>
                <a:gd name="T19" fmla="*/ 223 h 294"/>
                <a:gd name="T20" fmla="*/ 73 w 224"/>
                <a:gd name="T21" fmla="*/ 275 h 294"/>
                <a:gd name="T22" fmla="*/ 73 w 224"/>
                <a:gd name="T23" fmla="*/ 271 h 294"/>
                <a:gd name="T24" fmla="*/ 23 w 224"/>
                <a:gd name="T25" fmla="*/ 233 h 294"/>
                <a:gd name="T26" fmla="*/ 7 w 224"/>
                <a:gd name="T27" fmla="*/ 223 h 294"/>
                <a:gd name="T28" fmla="*/ 144 w 224"/>
                <a:gd name="T29" fmla="*/ 176 h 294"/>
                <a:gd name="T30" fmla="*/ 113 w 224"/>
                <a:gd name="T31" fmla="*/ 247 h 294"/>
                <a:gd name="T32" fmla="*/ 116 w 224"/>
                <a:gd name="T33" fmla="*/ 254 h 294"/>
                <a:gd name="T34" fmla="*/ 146 w 224"/>
                <a:gd name="T35" fmla="*/ 180 h 294"/>
                <a:gd name="T36" fmla="*/ 144 w 224"/>
                <a:gd name="T37" fmla="*/ 176 h 294"/>
                <a:gd name="T38" fmla="*/ 78 w 224"/>
                <a:gd name="T39" fmla="*/ 142 h 294"/>
                <a:gd name="T40" fmla="*/ 59 w 224"/>
                <a:gd name="T41" fmla="*/ 159 h 294"/>
                <a:gd name="T42" fmla="*/ 56 w 224"/>
                <a:gd name="T43" fmla="*/ 164 h 294"/>
                <a:gd name="T44" fmla="*/ 2 w 224"/>
                <a:gd name="T45" fmla="*/ 214 h 294"/>
                <a:gd name="T46" fmla="*/ 0 w 224"/>
                <a:gd name="T47" fmla="*/ 216 h 294"/>
                <a:gd name="T48" fmla="*/ 9 w 224"/>
                <a:gd name="T49" fmla="*/ 221 h 294"/>
                <a:gd name="T50" fmla="*/ 4 w 224"/>
                <a:gd name="T51" fmla="*/ 218 h 294"/>
                <a:gd name="T52" fmla="*/ 56 w 224"/>
                <a:gd name="T53" fmla="*/ 169 h 294"/>
                <a:gd name="T54" fmla="*/ 61 w 224"/>
                <a:gd name="T55" fmla="*/ 164 h 294"/>
                <a:gd name="T56" fmla="*/ 80 w 224"/>
                <a:gd name="T57" fmla="*/ 145 h 294"/>
                <a:gd name="T58" fmla="*/ 78 w 224"/>
                <a:gd name="T59" fmla="*/ 142 h 294"/>
                <a:gd name="T60" fmla="*/ 123 w 224"/>
                <a:gd name="T61" fmla="*/ 100 h 294"/>
                <a:gd name="T62" fmla="*/ 82 w 224"/>
                <a:gd name="T63" fmla="*/ 138 h 294"/>
                <a:gd name="T64" fmla="*/ 82 w 224"/>
                <a:gd name="T65" fmla="*/ 142 h 294"/>
                <a:gd name="T66" fmla="*/ 125 w 224"/>
                <a:gd name="T67" fmla="*/ 102 h 294"/>
                <a:gd name="T68" fmla="*/ 123 w 224"/>
                <a:gd name="T69" fmla="*/ 100 h 294"/>
                <a:gd name="T70" fmla="*/ 213 w 224"/>
                <a:gd name="T71" fmla="*/ 19 h 294"/>
                <a:gd name="T72" fmla="*/ 213 w 224"/>
                <a:gd name="T73" fmla="*/ 19 h 294"/>
                <a:gd name="T74" fmla="*/ 213 w 224"/>
                <a:gd name="T75" fmla="*/ 19 h 294"/>
                <a:gd name="T76" fmla="*/ 224 w 224"/>
                <a:gd name="T77" fmla="*/ 0 h 294"/>
                <a:gd name="T78" fmla="*/ 208 w 224"/>
                <a:gd name="T79" fmla="*/ 14 h 294"/>
                <a:gd name="T80" fmla="*/ 165 w 224"/>
                <a:gd name="T81" fmla="*/ 57 h 294"/>
                <a:gd name="T82" fmla="*/ 151 w 224"/>
                <a:gd name="T83" fmla="*/ 71 h 294"/>
                <a:gd name="T84" fmla="*/ 125 w 224"/>
                <a:gd name="T85" fmla="*/ 95 h 294"/>
                <a:gd name="T86" fmla="*/ 127 w 224"/>
                <a:gd name="T87" fmla="*/ 100 h 294"/>
                <a:gd name="T88" fmla="*/ 142 w 224"/>
                <a:gd name="T89" fmla="*/ 85 h 294"/>
                <a:gd name="T90" fmla="*/ 156 w 224"/>
                <a:gd name="T91" fmla="*/ 74 h 294"/>
                <a:gd name="T92" fmla="*/ 213 w 224"/>
                <a:gd name="T93" fmla="*/ 19 h 294"/>
                <a:gd name="T94" fmla="*/ 146 w 224"/>
                <a:gd name="T95" fmla="*/ 169 h 294"/>
                <a:gd name="T96" fmla="*/ 149 w 224"/>
                <a:gd name="T97" fmla="*/ 176 h 294"/>
                <a:gd name="T98" fmla="*/ 215 w 224"/>
                <a:gd name="T99" fmla="*/ 19 h 294"/>
                <a:gd name="T100" fmla="*/ 224 w 224"/>
                <a:gd name="T101"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24" h="294">
                  <a:moveTo>
                    <a:pt x="111" y="254"/>
                  </a:moveTo>
                  <a:lnTo>
                    <a:pt x="94" y="290"/>
                  </a:lnTo>
                  <a:lnTo>
                    <a:pt x="78" y="275"/>
                  </a:lnTo>
                  <a:lnTo>
                    <a:pt x="78" y="280"/>
                  </a:lnTo>
                  <a:lnTo>
                    <a:pt x="92" y="292"/>
                  </a:lnTo>
                  <a:lnTo>
                    <a:pt x="97" y="294"/>
                  </a:lnTo>
                  <a:lnTo>
                    <a:pt x="99" y="290"/>
                  </a:lnTo>
                  <a:lnTo>
                    <a:pt x="111" y="261"/>
                  </a:lnTo>
                  <a:lnTo>
                    <a:pt x="111" y="254"/>
                  </a:lnTo>
                  <a:close/>
                  <a:moveTo>
                    <a:pt x="7" y="223"/>
                  </a:moveTo>
                  <a:lnTo>
                    <a:pt x="73" y="275"/>
                  </a:lnTo>
                  <a:lnTo>
                    <a:pt x="73" y="271"/>
                  </a:lnTo>
                  <a:lnTo>
                    <a:pt x="23" y="233"/>
                  </a:lnTo>
                  <a:lnTo>
                    <a:pt x="7" y="223"/>
                  </a:lnTo>
                  <a:close/>
                  <a:moveTo>
                    <a:pt x="144" y="176"/>
                  </a:moveTo>
                  <a:lnTo>
                    <a:pt x="113" y="247"/>
                  </a:lnTo>
                  <a:lnTo>
                    <a:pt x="116" y="254"/>
                  </a:lnTo>
                  <a:lnTo>
                    <a:pt x="146" y="180"/>
                  </a:lnTo>
                  <a:lnTo>
                    <a:pt x="144" y="176"/>
                  </a:lnTo>
                  <a:close/>
                  <a:moveTo>
                    <a:pt x="78" y="142"/>
                  </a:moveTo>
                  <a:lnTo>
                    <a:pt x="59" y="159"/>
                  </a:lnTo>
                  <a:lnTo>
                    <a:pt x="56" y="164"/>
                  </a:lnTo>
                  <a:lnTo>
                    <a:pt x="2" y="214"/>
                  </a:lnTo>
                  <a:lnTo>
                    <a:pt x="0" y="216"/>
                  </a:lnTo>
                  <a:lnTo>
                    <a:pt x="9" y="221"/>
                  </a:lnTo>
                  <a:lnTo>
                    <a:pt x="4" y="218"/>
                  </a:lnTo>
                  <a:lnTo>
                    <a:pt x="56" y="169"/>
                  </a:lnTo>
                  <a:lnTo>
                    <a:pt x="61" y="164"/>
                  </a:lnTo>
                  <a:lnTo>
                    <a:pt x="80" y="145"/>
                  </a:lnTo>
                  <a:lnTo>
                    <a:pt x="78" y="142"/>
                  </a:lnTo>
                  <a:close/>
                  <a:moveTo>
                    <a:pt x="123" y="100"/>
                  </a:moveTo>
                  <a:lnTo>
                    <a:pt x="82" y="138"/>
                  </a:lnTo>
                  <a:lnTo>
                    <a:pt x="82" y="142"/>
                  </a:lnTo>
                  <a:lnTo>
                    <a:pt x="125" y="102"/>
                  </a:lnTo>
                  <a:lnTo>
                    <a:pt x="123" y="100"/>
                  </a:lnTo>
                  <a:close/>
                  <a:moveTo>
                    <a:pt x="213" y="19"/>
                  </a:moveTo>
                  <a:lnTo>
                    <a:pt x="213" y="19"/>
                  </a:lnTo>
                  <a:lnTo>
                    <a:pt x="213" y="19"/>
                  </a:lnTo>
                  <a:close/>
                  <a:moveTo>
                    <a:pt x="224" y="0"/>
                  </a:moveTo>
                  <a:lnTo>
                    <a:pt x="208" y="14"/>
                  </a:lnTo>
                  <a:lnTo>
                    <a:pt x="165" y="57"/>
                  </a:lnTo>
                  <a:lnTo>
                    <a:pt x="151" y="71"/>
                  </a:lnTo>
                  <a:lnTo>
                    <a:pt x="125" y="95"/>
                  </a:lnTo>
                  <a:lnTo>
                    <a:pt x="127" y="100"/>
                  </a:lnTo>
                  <a:lnTo>
                    <a:pt x="142" y="85"/>
                  </a:lnTo>
                  <a:lnTo>
                    <a:pt x="156" y="74"/>
                  </a:lnTo>
                  <a:lnTo>
                    <a:pt x="213" y="19"/>
                  </a:lnTo>
                  <a:lnTo>
                    <a:pt x="146" y="169"/>
                  </a:lnTo>
                  <a:lnTo>
                    <a:pt x="149" y="176"/>
                  </a:lnTo>
                  <a:lnTo>
                    <a:pt x="215" y="19"/>
                  </a:lnTo>
                  <a:lnTo>
                    <a:pt x="224"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74" name="Freeform 54"/>
            <p:cNvSpPr>
              <a:spLocks noEditPoints="1"/>
            </p:cNvSpPr>
            <p:nvPr/>
          </p:nvSpPr>
          <p:spPr bwMode="auto">
            <a:xfrm>
              <a:off x="10831944" y="3460993"/>
              <a:ext cx="400753" cy="478171"/>
            </a:xfrm>
            <a:custGeom>
              <a:avLst/>
              <a:gdLst>
                <a:gd name="T0" fmla="*/ 111 w 224"/>
                <a:gd name="T1" fmla="*/ 254 h 294"/>
                <a:gd name="T2" fmla="*/ 94 w 224"/>
                <a:gd name="T3" fmla="*/ 290 h 294"/>
                <a:gd name="T4" fmla="*/ 78 w 224"/>
                <a:gd name="T5" fmla="*/ 275 h 294"/>
                <a:gd name="T6" fmla="*/ 78 w 224"/>
                <a:gd name="T7" fmla="*/ 280 h 294"/>
                <a:gd name="T8" fmla="*/ 92 w 224"/>
                <a:gd name="T9" fmla="*/ 292 h 294"/>
                <a:gd name="T10" fmla="*/ 97 w 224"/>
                <a:gd name="T11" fmla="*/ 294 h 294"/>
                <a:gd name="T12" fmla="*/ 99 w 224"/>
                <a:gd name="T13" fmla="*/ 290 h 294"/>
                <a:gd name="T14" fmla="*/ 111 w 224"/>
                <a:gd name="T15" fmla="*/ 261 h 294"/>
                <a:gd name="T16" fmla="*/ 111 w 224"/>
                <a:gd name="T17" fmla="*/ 254 h 294"/>
                <a:gd name="T18" fmla="*/ 7 w 224"/>
                <a:gd name="T19" fmla="*/ 223 h 294"/>
                <a:gd name="T20" fmla="*/ 73 w 224"/>
                <a:gd name="T21" fmla="*/ 275 h 294"/>
                <a:gd name="T22" fmla="*/ 73 w 224"/>
                <a:gd name="T23" fmla="*/ 271 h 294"/>
                <a:gd name="T24" fmla="*/ 23 w 224"/>
                <a:gd name="T25" fmla="*/ 233 h 294"/>
                <a:gd name="T26" fmla="*/ 7 w 224"/>
                <a:gd name="T27" fmla="*/ 223 h 294"/>
                <a:gd name="T28" fmla="*/ 144 w 224"/>
                <a:gd name="T29" fmla="*/ 176 h 294"/>
                <a:gd name="T30" fmla="*/ 113 w 224"/>
                <a:gd name="T31" fmla="*/ 247 h 294"/>
                <a:gd name="T32" fmla="*/ 116 w 224"/>
                <a:gd name="T33" fmla="*/ 254 h 294"/>
                <a:gd name="T34" fmla="*/ 146 w 224"/>
                <a:gd name="T35" fmla="*/ 180 h 294"/>
                <a:gd name="T36" fmla="*/ 144 w 224"/>
                <a:gd name="T37" fmla="*/ 176 h 294"/>
                <a:gd name="T38" fmla="*/ 78 w 224"/>
                <a:gd name="T39" fmla="*/ 142 h 294"/>
                <a:gd name="T40" fmla="*/ 59 w 224"/>
                <a:gd name="T41" fmla="*/ 159 h 294"/>
                <a:gd name="T42" fmla="*/ 56 w 224"/>
                <a:gd name="T43" fmla="*/ 164 h 294"/>
                <a:gd name="T44" fmla="*/ 2 w 224"/>
                <a:gd name="T45" fmla="*/ 214 h 294"/>
                <a:gd name="T46" fmla="*/ 0 w 224"/>
                <a:gd name="T47" fmla="*/ 216 h 294"/>
                <a:gd name="T48" fmla="*/ 9 w 224"/>
                <a:gd name="T49" fmla="*/ 221 h 294"/>
                <a:gd name="T50" fmla="*/ 4 w 224"/>
                <a:gd name="T51" fmla="*/ 218 h 294"/>
                <a:gd name="T52" fmla="*/ 56 w 224"/>
                <a:gd name="T53" fmla="*/ 169 h 294"/>
                <a:gd name="T54" fmla="*/ 61 w 224"/>
                <a:gd name="T55" fmla="*/ 164 h 294"/>
                <a:gd name="T56" fmla="*/ 80 w 224"/>
                <a:gd name="T57" fmla="*/ 145 h 294"/>
                <a:gd name="T58" fmla="*/ 78 w 224"/>
                <a:gd name="T59" fmla="*/ 142 h 294"/>
                <a:gd name="T60" fmla="*/ 123 w 224"/>
                <a:gd name="T61" fmla="*/ 100 h 294"/>
                <a:gd name="T62" fmla="*/ 82 w 224"/>
                <a:gd name="T63" fmla="*/ 138 h 294"/>
                <a:gd name="T64" fmla="*/ 82 w 224"/>
                <a:gd name="T65" fmla="*/ 142 h 294"/>
                <a:gd name="T66" fmla="*/ 125 w 224"/>
                <a:gd name="T67" fmla="*/ 102 h 294"/>
                <a:gd name="T68" fmla="*/ 123 w 224"/>
                <a:gd name="T69" fmla="*/ 100 h 294"/>
                <a:gd name="T70" fmla="*/ 213 w 224"/>
                <a:gd name="T71" fmla="*/ 19 h 294"/>
                <a:gd name="T72" fmla="*/ 213 w 224"/>
                <a:gd name="T73" fmla="*/ 19 h 294"/>
                <a:gd name="T74" fmla="*/ 213 w 224"/>
                <a:gd name="T75" fmla="*/ 19 h 294"/>
                <a:gd name="T76" fmla="*/ 224 w 224"/>
                <a:gd name="T77" fmla="*/ 0 h 294"/>
                <a:gd name="T78" fmla="*/ 208 w 224"/>
                <a:gd name="T79" fmla="*/ 14 h 294"/>
                <a:gd name="T80" fmla="*/ 165 w 224"/>
                <a:gd name="T81" fmla="*/ 57 h 294"/>
                <a:gd name="T82" fmla="*/ 151 w 224"/>
                <a:gd name="T83" fmla="*/ 71 h 294"/>
                <a:gd name="T84" fmla="*/ 125 w 224"/>
                <a:gd name="T85" fmla="*/ 95 h 294"/>
                <a:gd name="T86" fmla="*/ 127 w 224"/>
                <a:gd name="T87" fmla="*/ 100 h 294"/>
                <a:gd name="T88" fmla="*/ 142 w 224"/>
                <a:gd name="T89" fmla="*/ 85 h 294"/>
                <a:gd name="T90" fmla="*/ 156 w 224"/>
                <a:gd name="T91" fmla="*/ 74 h 294"/>
                <a:gd name="T92" fmla="*/ 213 w 224"/>
                <a:gd name="T93" fmla="*/ 19 h 294"/>
                <a:gd name="T94" fmla="*/ 146 w 224"/>
                <a:gd name="T95" fmla="*/ 169 h 294"/>
                <a:gd name="T96" fmla="*/ 149 w 224"/>
                <a:gd name="T97" fmla="*/ 176 h 294"/>
                <a:gd name="T98" fmla="*/ 215 w 224"/>
                <a:gd name="T99" fmla="*/ 19 h 294"/>
                <a:gd name="T100" fmla="*/ 224 w 224"/>
                <a:gd name="T101"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24" h="294">
                  <a:moveTo>
                    <a:pt x="111" y="254"/>
                  </a:moveTo>
                  <a:lnTo>
                    <a:pt x="94" y="290"/>
                  </a:lnTo>
                  <a:lnTo>
                    <a:pt x="78" y="275"/>
                  </a:lnTo>
                  <a:lnTo>
                    <a:pt x="78" y="280"/>
                  </a:lnTo>
                  <a:lnTo>
                    <a:pt x="92" y="292"/>
                  </a:lnTo>
                  <a:lnTo>
                    <a:pt x="97" y="294"/>
                  </a:lnTo>
                  <a:lnTo>
                    <a:pt x="99" y="290"/>
                  </a:lnTo>
                  <a:lnTo>
                    <a:pt x="111" y="261"/>
                  </a:lnTo>
                  <a:lnTo>
                    <a:pt x="111" y="254"/>
                  </a:lnTo>
                  <a:moveTo>
                    <a:pt x="7" y="223"/>
                  </a:moveTo>
                  <a:lnTo>
                    <a:pt x="73" y="275"/>
                  </a:lnTo>
                  <a:lnTo>
                    <a:pt x="73" y="271"/>
                  </a:lnTo>
                  <a:lnTo>
                    <a:pt x="23" y="233"/>
                  </a:lnTo>
                  <a:lnTo>
                    <a:pt x="7" y="223"/>
                  </a:lnTo>
                  <a:moveTo>
                    <a:pt x="144" y="176"/>
                  </a:moveTo>
                  <a:lnTo>
                    <a:pt x="113" y="247"/>
                  </a:lnTo>
                  <a:lnTo>
                    <a:pt x="116" y="254"/>
                  </a:lnTo>
                  <a:lnTo>
                    <a:pt x="146" y="180"/>
                  </a:lnTo>
                  <a:lnTo>
                    <a:pt x="144" y="176"/>
                  </a:lnTo>
                  <a:moveTo>
                    <a:pt x="78" y="142"/>
                  </a:moveTo>
                  <a:lnTo>
                    <a:pt x="59" y="159"/>
                  </a:lnTo>
                  <a:lnTo>
                    <a:pt x="56" y="164"/>
                  </a:lnTo>
                  <a:lnTo>
                    <a:pt x="2" y="214"/>
                  </a:lnTo>
                  <a:lnTo>
                    <a:pt x="0" y="216"/>
                  </a:lnTo>
                  <a:lnTo>
                    <a:pt x="9" y="221"/>
                  </a:lnTo>
                  <a:lnTo>
                    <a:pt x="4" y="218"/>
                  </a:lnTo>
                  <a:lnTo>
                    <a:pt x="56" y="169"/>
                  </a:lnTo>
                  <a:lnTo>
                    <a:pt x="61" y="164"/>
                  </a:lnTo>
                  <a:lnTo>
                    <a:pt x="80" y="145"/>
                  </a:lnTo>
                  <a:lnTo>
                    <a:pt x="78" y="142"/>
                  </a:lnTo>
                  <a:moveTo>
                    <a:pt x="123" y="100"/>
                  </a:moveTo>
                  <a:lnTo>
                    <a:pt x="82" y="138"/>
                  </a:lnTo>
                  <a:lnTo>
                    <a:pt x="82" y="142"/>
                  </a:lnTo>
                  <a:lnTo>
                    <a:pt x="125" y="102"/>
                  </a:lnTo>
                  <a:lnTo>
                    <a:pt x="123" y="100"/>
                  </a:lnTo>
                  <a:moveTo>
                    <a:pt x="213" y="19"/>
                  </a:moveTo>
                  <a:lnTo>
                    <a:pt x="213" y="19"/>
                  </a:lnTo>
                  <a:lnTo>
                    <a:pt x="213" y="19"/>
                  </a:lnTo>
                  <a:moveTo>
                    <a:pt x="224" y="0"/>
                  </a:moveTo>
                  <a:lnTo>
                    <a:pt x="208" y="14"/>
                  </a:lnTo>
                  <a:lnTo>
                    <a:pt x="165" y="57"/>
                  </a:lnTo>
                  <a:lnTo>
                    <a:pt x="151" y="71"/>
                  </a:lnTo>
                  <a:lnTo>
                    <a:pt x="125" y="95"/>
                  </a:lnTo>
                  <a:lnTo>
                    <a:pt x="127" y="100"/>
                  </a:lnTo>
                  <a:lnTo>
                    <a:pt x="142" y="85"/>
                  </a:lnTo>
                  <a:lnTo>
                    <a:pt x="156" y="74"/>
                  </a:lnTo>
                  <a:lnTo>
                    <a:pt x="213" y="19"/>
                  </a:lnTo>
                  <a:lnTo>
                    <a:pt x="146" y="169"/>
                  </a:lnTo>
                  <a:lnTo>
                    <a:pt x="149" y="176"/>
                  </a:lnTo>
                  <a:lnTo>
                    <a:pt x="215" y="19"/>
                  </a:lnTo>
                  <a:lnTo>
                    <a:pt x="224"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75" name="Freeform 55"/>
            <p:cNvSpPr>
              <a:spLocks noEditPoints="1"/>
            </p:cNvSpPr>
            <p:nvPr/>
          </p:nvSpPr>
          <p:spPr bwMode="auto">
            <a:xfrm>
              <a:off x="10572528" y="3503279"/>
              <a:ext cx="386440" cy="435884"/>
            </a:xfrm>
            <a:custGeom>
              <a:avLst/>
              <a:gdLst>
                <a:gd name="T0" fmla="*/ 0 w 216"/>
                <a:gd name="T1" fmla="*/ 261 h 268"/>
                <a:gd name="T2" fmla="*/ 12 w 216"/>
                <a:gd name="T3" fmla="*/ 261 h 268"/>
                <a:gd name="T4" fmla="*/ 3 w 216"/>
                <a:gd name="T5" fmla="*/ 264 h 268"/>
                <a:gd name="T6" fmla="*/ 5 w 216"/>
                <a:gd name="T7" fmla="*/ 254 h 268"/>
                <a:gd name="T8" fmla="*/ 12 w 216"/>
                <a:gd name="T9" fmla="*/ 254 h 268"/>
                <a:gd name="T10" fmla="*/ 62 w 216"/>
                <a:gd name="T11" fmla="*/ 214 h 268"/>
                <a:gd name="T12" fmla="*/ 50 w 216"/>
                <a:gd name="T13" fmla="*/ 195 h 268"/>
                <a:gd name="T14" fmla="*/ 12 w 216"/>
                <a:gd name="T15" fmla="*/ 254 h 268"/>
                <a:gd name="T16" fmla="*/ 50 w 216"/>
                <a:gd name="T17" fmla="*/ 195 h 268"/>
                <a:gd name="T18" fmla="*/ 66 w 216"/>
                <a:gd name="T19" fmla="*/ 204 h 268"/>
                <a:gd name="T20" fmla="*/ 64 w 216"/>
                <a:gd name="T21" fmla="*/ 207 h 268"/>
                <a:gd name="T22" fmla="*/ 69 w 216"/>
                <a:gd name="T23" fmla="*/ 207 h 268"/>
                <a:gd name="T24" fmla="*/ 81 w 216"/>
                <a:gd name="T25" fmla="*/ 195 h 268"/>
                <a:gd name="T26" fmla="*/ 66 w 216"/>
                <a:gd name="T27" fmla="*/ 173 h 268"/>
                <a:gd name="T28" fmla="*/ 52 w 216"/>
                <a:gd name="T29" fmla="*/ 190 h 268"/>
                <a:gd name="T30" fmla="*/ 55 w 216"/>
                <a:gd name="T31" fmla="*/ 195 h 268"/>
                <a:gd name="T32" fmla="*/ 59 w 216"/>
                <a:gd name="T33" fmla="*/ 190 h 268"/>
                <a:gd name="T34" fmla="*/ 66 w 216"/>
                <a:gd name="T35" fmla="*/ 173 h 268"/>
                <a:gd name="T36" fmla="*/ 83 w 216"/>
                <a:gd name="T37" fmla="*/ 188 h 268"/>
                <a:gd name="T38" fmla="*/ 85 w 216"/>
                <a:gd name="T39" fmla="*/ 192 h 268"/>
                <a:gd name="T40" fmla="*/ 102 w 216"/>
                <a:gd name="T41" fmla="*/ 176 h 268"/>
                <a:gd name="T42" fmla="*/ 76 w 216"/>
                <a:gd name="T43" fmla="*/ 162 h 268"/>
                <a:gd name="T44" fmla="*/ 71 w 216"/>
                <a:gd name="T45" fmla="*/ 173 h 268"/>
                <a:gd name="T46" fmla="*/ 78 w 216"/>
                <a:gd name="T47" fmla="*/ 164 h 268"/>
                <a:gd name="T48" fmla="*/ 208 w 216"/>
                <a:gd name="T49" fmla="*/ 67 h 268"/>
                <a:gd name="T50" fmla="*/ 197 w 216"/>
                <a:gd name="T51" fmla="*/ 76 h 268"/>
                <a:gd name="T52" fmla="*/ 102 w 216"/>
                <a:gd name="T53" fmla="*/ 169 h 268"/>
                <a:gd name="T54" fmla="*/ 104 w 216"/>
                <a:gd name="T55" fmla="*/ 171 h 268"/>
                <a:gd name="T56" fmla="*/ 190 w 216"/>
                <a:gd name="T57" fmla="*/ 90 h 268"/>
                <a:gd name="T58" fmla="*/ 211 w 216"/>
                <a:gd name="T59" fmla="*/ 71 h 268"/>
                <a:gd name="T60" fmla="*/ 192 w 216"/>
                <a:gd name="T61" fmla="*/ 5 h 268"/>
                <a:gd name="T62" fmla="*/ 185 w 216"/>
                <a:gd name="T63" fmla="*/ 14 h 268"/>
                <a:gd name="T64" fmla="*/ 180 w 216"/>
                <a:gd name="T65" fmla="*/ 21 h 268"/>
                <a:gd name="T66" fmla="*/ 173 w 216"/>
                <a:gd name="T67" fmla="*/ 31 h 268"/>
                <a:gd name="T68" fmla="*/ 111 w 216"/>
                <a:gd name="T69" fmla="*/ 114 h 268"/>
                <a:gd name="T70" fmla="*/ 81 w 216"/>
                <a:gd name="T71" fmla="*/ 154 h 268"/>
                <a:gd name="T72" fmla="*/ 81 w 216"/>
                <a:gd name="T73" fmla="*/ 159 h 268"/>
                <a:gd name="T74" fmla="*/ 111 w 216"/>
                <a:gd name="T75" fmla="*/ 121 h 268"/>
                <a:gd name="T76" fmla="*/ 180 w 216"/>
                <a:gd name="T77" fmla="*/ 29 h 268"/>
                <a:gd name="T78" fmla="*/ 185 w 216"/>
                <a:gd name="T79" fmla="*/ 21 h 268"/>
                <a:gd name="T80" fmla="*/ 194 w 216"/>
                <a:gd name="T81" fmla="*/ 10 h 268"/>
                <a:gd name="T82" fmla="*/ 194 w 216"/>
                <a:gd name="T83" fmla="*/ 0 h 268"/>
                <a:gd name="T84" fmla="*/ 213 w 216"/>
                <a:gd name="T85" fmla="*/ 67 h 268"/>
                <a:gd name="T86" fmla="*/ 213 w 216"/>
                <a:gd name="T87" fmla="*/ 64 h 268"/>
                <a:gd name="T88" fmla="*/ 211 w 216"/>
                <a:gd name="T89" fmla="*/ 52 h 268"/>
                <a:gd name="T90" fmla="*/ 208 w 216"/>
                <a:gd name="T91" fmla="*/ 45 h 268"/>
                <a:gd name="T92" fmla="*/ 194 w 216"/>
                <a:gd name="T93" fmla="*/ 0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16" h="268">
                  <a:moveTo>
                    <a:pt x="5" y="254"/>
                  </a:moveTo>
                  <a:lnTo>
                    <a:pt x="0" y="261"/>
                  </a:lnTo>
                  <a:lnTo>
                    <a:pt x="5" y="268"/>
                  </a:lnTo>
                  <a:lnTo>
                    <a:pt x="12" y="261"/>
                  </a:lnTo>
                  <a:lnTo>
                    <a:pt x="10" y="259"/>
                  </a:lnTo>
                  <a:lnTo>
                    <a:pt x="3" y="264"/>
                  </a:lnTo>
                  <a:lnTo>
                    <a:pt x="10" y="256"/>
                  </a:lnTo>
                  <a:lnTo>
                    <a:pt x="5" y="254"/>
                  </a:lnTo>
                  <a:close/>
                  <a:moveTo>
                    <a:pt x="59" y="209"/>
                  </a:moveTo>
                  <a:lnTo>
                    <a:pt x="12" y="254"/>
                  </a:lnTo>
                  <a:lnTo>
                    <a:pt x="17" y="259"/>
                  </a:lnTo>
                  <a:lnTo>
                    <a:pt x="62" y="214"/>
                  </a:lnTo>
                  <a:lnTo>
                    <a:pt x="59" y="209"/>
                  </a:lnTo>
                  <a:close/>
                  <a:moveTo>
                    <a:pt x="50" y="195"/>
                  </a:moveTo>
                  <a:lnTo>
                    <a:pt x="7" y="249"/>
                  </a:lnTo>
                  <a:lnTo>
                    <a:pt x="12" y="254"/>
                  </a:lnTo>
                  <a:lnTo>
                    <a:pt x="52" y="200"/>
                  </a:lnTo>
                  <a:lnTo>
                    <a:pt x="50" y="195"/>
                  </a:lnTo>
                  <a:close/>
                  <a:moveTo>
                    <a:pt x="78" y="192"/>
                  </a:moveTo>
                  <a:lnTo>
                    <a:pt x="66" y="204"/>
                  </a:lnTo>
                  <a:lnTo>
                    <a:pt x="64" y="207"/>
                  </a:lnTo>
                  <a:lnTo>
                    <a:pt x="64" y="207"/>
                  </a:lnTo>
                  <a:lnTo>
                    <a:pt x="66" y="209"/>
                  </a:lnTo>
                  <a:lnTo>
                    <a:pt x="69" y="207"/>
                  </a:lnTo>
                  <a:lnTo>
                    <a:pt x="78" y="197"/>
                  </a:lnTo>
                  <a:lnTo>
                    <a:pt x="81" y="195"/>
                  </a:lnTo>
                  <a:lnTo>
                    <a:pt x="78" y="192"/>
                  </a:lnTo>
                  <a:close/>
                  <a:moveTo>
                    <a:pt x="66" y="173"/>
                  </a:moveTo>
                  <a:lnTo>
                    <a:pt x="57" y="188"/>
                  </a:lnTo>
                  <a:lnTo>
                    <a:pt x="52" y="190"/>
                  </a:lnTo>
                  <a:lnTo>
                    <a:pt x="52" y="192"/>
                  </a:lnTo>
                  <a:lnTo>
                    <a:pt x="55" y="195"/>
                  </a:lnTo>
                  <a:lnTo>
                    <a:pt x="55" y="195"/>
                  </a:lnTo>
                  <a:lnTo>
                    <a:pt x="59" y="190"/>
                  </a:lnTo>
                  <a:lnTo>
                    <a:pt x="69" y="178"/>
                  </a:lnTo>
                  <a:lnTo>
                    <a:pt x="66" y="173"/>
                  </a:lnTo>
                  <a:close/>
                  <a:moveTo>
                    <a:pt x="97" y="173"/>
                  </a:moveTo>
                  <a:lnTo>
                    <a:pt x="83" y="188"/>
                  </a:lnTo>
                  <a:lnTo>
                    <a:pt x="83" y="188"/>
                  </a:lnTo>
                  <a:lnTo>
                    <a:pt x="85" y="192"/>
                  </a:lnTo>
                  <a:lnTo>
                    <a:pt x="102" y="176"/>
                  </a:lnTo>
                  <a:lnTo>
                    <a:pt x="102" y="176"/>
                  </a:lnTo>
                  <a:lnTo>
                    <a:pt x="97" y="173"/>
                  </a:lnTo>
                  <a:close/>
                  <a:moveTo>
                    <a:pt x="76" y="162"/>
                  </a:moveTo>
                  <a:lnTo>
                    <a:pt x="69" y="171"/>
                  </a:lnTo>
                  <a:lnTo>
                    <a:pt x="71" y="173"/>
                  </a:lnTo>
                  <a:lnTo>
                    <a:pt x="76" y="166"/>
                  </a:lnTo>
                  <a:lnTo>
                    <a:pt x="78" y="164"/>
                  </a:lnTo>
                  <a:lnTo>
                    <a:pt x="76" y="162"/>
                  </a:lnTo>
                  <a:close/>
                  <a:moveTo>
                    <a:pt x="208" y="67"/>
                  </a:moveTo>
                  <a:lnTo>
                    <a:pt x="208" y="67"/>
                  </a:lnTo>
                  <a:lnTo>
                    <a:pt x="197" y="76"/>
                  </a:lnTo>
                  <a:lnTo>
                    <a:pt x="107" y="164"/>
                  </a:lnTo>
                  <a:lnTo>
                    <a:pt x="102" y="169"/>
                  </a:lnTo>
                  <a:lnTo>
                    <a:pt x="102" y="169"/>
                  </a:lnTo>
                  <a:lnTo>
                    <a:pt x="104" y="171"/>
                  </a:lnTo>
                  <a:lnTo>
                    <a:pt x="107" y="171"/>
                  </a:lnTo>
                  <a:lnTo>
                    <a:pt x="190" y="90"/>
                  </a:lnTo>
                  <a:lnTo>
                    <a:pt x="201" y="81"/>
                  </a:lnTo>
                  <a:lnTo>
                    <a:pt x="211" y="71"/>
                  </a:lnTo>
                  <a:lnTo>
                    <a:pt x="208" y="67"/>
                  </a:lnTo>
                  <a:close/>
                  <a:moveTo>
                    <a:pt x="192" y="5"/>
                  </a:moveTo>
                  <a:lnTo>
                    <a:pt x="190" y="7"/>
                  </a:lnTo>
                  <a:lnTo>
                    <a:pt x="185" y="14"/>
                  </a:lnTo>
                  <a:lnTo>
                    <a:pt x="182" y="19"/>
                  </a:lnTo>
                  <a:lnTo>
                    <a:pt x="180" y="21"/>
                  </a:lnTo>
                  <a:lnTo>
                    <a:pt x="178" y="26"/>
                  </a:lnTo>
                  <a:lnTo>
                    <a:pt x="173" y="31"/>
                  </a:lnTo>
                  <a:lnTo>
                    <a:pt x="166" y="38"/>
                  </a:lnTo>
                  <a:lnTo>
                    <a:pt x="111" y="114"/>
                  </a:lnTo>
                  <a:lnTo>
                    <a:pt x="107" y="119"/>
                  </a:lnTo>
                  <a:lnTo>
                    <a:pt x="81" y="154"/>
                  </a:lnTo>
                  <a:lnTo>
                    <a:pt x="78" y="159"/>
                  </a:lnTo>
                  <a:lnTo>
                    <a:pt x="81" y="159"/>
                  </a:lnTo>
                  <a:lnTo>
                    <a:pt x="107" y="128"/>
                  </a:lnTo>
                  <a:lnTo>
                    <a:pt x="111" y="121"/>
                  </a:lnTo>
                  <a:lnTo>
                    <a:pt x="175" y="33"/>
                  </a:lnTo>
                  <a:lnTo>
                    <a:pt x="180" y="29"/>
                  </a:lnTo>
                  <a:lnTo>
                    <a:pt x="182" y="24"/>
                  </a:lnTo>
                  <a:lnTo>
                    <a:pt x="185" y="21"/>
                  </a:lnTo>
                  <a:lnTo>
                    <a:pt x="187" y="19"/>
                  </a:lnTo>
                  <a:lnTo>
                    <a:pt x="194" y="10"/>
                  </a:lnTo>
                  <a:lnTo>
                    <a:pt x="192" y="5"/>
                  </a:lnTo>
                  <a:close/>
                  <a:moveTo>
                    <a:pt x="194" y="0"/>
                  </a:moveTo>
                  <a:lnTo>
                    <a:pt x="194" y="0"/>
                  </a:lnTo>
                  <a:lnTo>
                    <a:pt x="213" y="67"/>
                  </a:lnTo>
                  <a:lnTo>
                    <a:pt x="216" y="67"/>
                  </a:lnTo>
                  <a:lnTo>
                    <a:pt x="213" y="64"/>
                  </a:lnTo>
                  <a:lnTo>
                    <a:pt x="213" y="59"/>
                  </a:lnTo>
                  <a:lnTo>
                    <a:pt x="211" y="52"/>
                  </a:lnTo>
                  <a:lnTo>
                    <a:pt x="211" y="52"/>
                  </a:lnTo>
                  <a:lnTo>
                    <a:pt x="208" y="45"/>
                  </a:lnTo>
                  <a:lnTo>
                    <a:pt x="197" y="10"/>
                  </a:lnTo>
                  <a:lnTo>
                    <a:pt x="194"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76" name="Freeform 56"/>
            <p:cNvSpPr>
              <a:spLocks noEditPoints="1"/>
            </p:cNvSpPr>
            <p:nvPr/>
          </p:nvSpPr>
          <p:spPr bwMode="auto">
            <a:xfrm>
              <a:off x="10572528" y="3503279"/>
              <a:ext cx="386440" cy="435884"/>
            </a:xfrm>
            <a:custGeom>
              <a:avLst/>
              <a:gdLst>
                <a:gd name="T0" fmla="*/ 0 w 216"/>
                <a:gd name="T1" fmla="*/ 261 h 268"/>
                <a:gd name="T2" fmla="*/ 12 w 216"/>
                <a:gd name="T3" fmla="*/ 261 h 268"/>
                <a:gd name="T4" fmla="*/ 3 w 216"/>
                <a:gd name="T5" fmla="*/ 264 h 268"/>
                <a:gd name="T6" fmla="*/ 5 w 216"/>
                <a:gd name="T7" fmla="*/ 254 h 268"/>
                <a:gd name="T8" fmla="*/ 12 w 216"/>
                <a:gd name="T9" fmla="*/ 254 h 268"/>
                <a:gd name="T10" fmla="*/ 62 w 216"/>
                <a:gd name="T11" fmla="*/ 214 h 268"/>
                <a:gd name="T12" fmla="*/ 50 w 216"/>
                <a:gd name="T13" fmla="*/ 195 h 268"/>
                <a:gd name="T14" fmla="*/ 12 w 216"/>
                <a:gd name="T15" fmla="*/ 254 h 268"/>
                <a:gd name="T16" fmla="*/ 50 w 216"/>
                <a:gd name="T17" fmla="*/ 195 h 268"/>
                <a:gd name="T18" fmla="*/ 66 w 216"/>
                <a:gd name="T19" fmla="*/ 204 h 268"/>
                <a:gd name="T20" fmla="*/ 64 w 216"/>
                <a:gd name="T21" fmla="*/ 207 h 268"/>
                <a:gd name="T22" fmla="*/ 69 w 216"/>
                <a:gd name="T23" fmla="*/ 207 h 268"/>
                <a:gd name="T24" fmla="*/ 81 w 216"/>
                <a:gd name="T25" fmla="*/ 195 h 268"/>
                <a:gd name="T26" fmla="*/ 66 w 216"/>
                <a:gd name="T27" fmla="*/ 173 h 268"/>
                <a:gd name="T28" fmla="*/ 52 w 216"/>
                <a:gd name="T29" fmla="*/ 190 h 268"/>
                <a:gd name="T30" fmla="*/ 55 w 216"/>
                <a:gd name="T31" fmla="*/ 195 h 268"/>
                <a:gd name="T32" fmla="*/ 59 w 216"/>
                <a:gd name="T33" fmla="*/ 190 h 268"/>
                <a:gd name="T34" fmla="*/ 66 w 216"/>
                <a:gd name="T35" fmla="*/ 173 h 268"/>
                <a:gd name="T36" fmla="*/ 83 w 216"/>
                <a:gd name="T37" fmla="*/ 188 h 268"/>
                <a:gd name="T38" fmla="*/ 85 w 216"/>
                <a:gd name="T39" fmla="*/ 192 h 268"/>
                <a:gd name="T40" fmla="*/ 102 w 216"/>
                <a:gd name="T41" fmla="*/ 176 h 268"/>
                <a:gd name="T42" fmla="*/ 76 w 216"/>
                <a:gd name="T43" fmla="*/ 162 h 268"/>
                <a:gd name="T44" fmla="*/ 71 w 216"/>
                <a:gd name="T45" fmla="*/ 173 h 268"/>
                <a:gd name="T46" fmla="*/ 78 w 216"/>
                <a:gd name="T47" fmla="*/ 164 h 268"/>
                <a:gd name="T48" fmla="*/ 208 w 216"/>
                <a:gd name="T49" fmla="*/ 67 h 268"/>
                <a:gd name="T50" fmla="*/ 197 w 216"/>
                <a:gd name="T51" fmla="*/ 76 h 268"/>
                <a:gd name="T52" fmla="*/ 102 w 216"/>
                <a:gd name="T53" fmla="*/ 169 h 268"/>
                <a:gd name="T54" fmla="*/ 104 w 216"/>
                <a:gd name="T55" fmla="*/ 171 h 268"/>
                <a:gd name="T56" fmla="*/ 190 w 216"/>
                <a:gd name="T57" fmla="*/ 90 h 268"/>
                <a:gd name="T58" fmla="*/ 211 w 216"/>
                <a:gd name="T59" fmla="*/ 71 h 268"/>
                <a:gd name="T60" fmla="*/ 192 w 216"/>
                <a:gd name="T61" fmla="*/ 5 h 268"/>
                <a:gd name="T62" fmla="*/ 185 w 216"/>
                <a:gd name="T63" fmla="*/ 14 h 268"/>
                <a:gd name="T64" fmla="*/ 180 w 216"/>
                <a:gd name="T65" fmla="*/ 21 h 268"/>
                <a:gd name="T66" fmla="*/ 173 w 216"/>
                <a:gd name="T67" fmla="*/ 31 h 268"/>
                <a:gd name="T68" fmla="*/ 111 w 216"/>
                <a:gd name="T69" fmla="*/ 114 h 268"/>
                <a:gd name="T70" fmla="*/ 81 w 216"/>
                <a:gd name="T71" fmla="*/ 154 h 268"/>
                <a:gd name="T72" fmla="*/ 81 w 216"/>
                <a:gd name="T73" fmla="*/ 159 h 268"/>
                <a:gd name="T74" fmla="*/ 111 w 216"/>
                <a:gd name="T75" fmla="*/ 121 h 268"/>
                <a:gd name="T76" fmla="*/ 180 w 216"/>
                <a:gd name="T77" fmla="*/ 29 h 268"/>
                <a:gd name="T78" fmla="*/ 185 w 216"/>
                <a:gd name="T79" fmla="*/ 21 h 268"/>
                <a:gd name="T80" fmla="*/ 194 w 216"/>
                <a:gd name="T81" fmla="*/ 10 h 268"/>
                <a:gd name="T82" fmla="*/ 194 w 216"/>
                <a:gd name="T83" fmla="*/ 0 h 268"/>
                <a:gd name="T84" fmla="*/ 213 w 216"/>
                <a:gd name="T85" fmla="*/ 67 h 268"/>
                <a:gd name="T86" fmla="*/ 213 w 216"/>
                <a:gd name="T87" fmla="*/ 64 h 268"/>
                <a:gd name="T88" fmla="*/ 211 w 216"/>
                <a:gd name="T89" fmla="*/ 52 h 268"/>
                <a:gd name="T90" fmla="*/ 208 w 216"/>
                <a:gd name="T91" fmla="*/ 45 h 268"/>
                <a:gd name="T92" fmla="*/ 194 w 216"/>
                <a:gd name="T93" fmla="*/ 0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16" h="268">
                  <a:moveTo>
                    <a:pt x="5" y="254"/>
                  </a:moveTo>
                  <a:lnTo>
                    <a:pt x="0" y="261"/>
                  </a:lnTo>
                  <a:lnTo>
                    <a:pt x="5" y="268"/>
                  </a:lnTo>
                  <a:lnTo>
                    <a:pt x="12" y="261"/>
                  </a:lnTo>
                  <a:lnTo>
                    <a:pt x="10" y="259"/>
                  </a:lnTo>
                  <a:lnTo>
                    <a:pt x="3" y="264"/>
                  </a:lnTo>
                  <a:lnTo>
                    <a:pt x="10" y="256"/>
                  </a:lnTo>
                  <a:lnTo>
                    <a:pt x="5" y="254"/>
                  </a:lnTo>
                  <a:moveTo>
                    <a:pt x="59" y="209"/>
                  </a:moveTo>
                  <a:lnTo>
                    <a:pt x="12" y="254"/>
                  </a:lnTo>
                  <a:lnTo>
                    <a:pt x="17" y="259"/>
                  </a:lnTo>
                  <a:lnTo>
                    <a:pt x="62" y="214"/>
                  </a:lnTo>
                  <a:lnTo>
                    <a:pt x="59" y="209"/>
                  </a:lnTo>
                  <a:moveTo>
                    <a:pt x="50" y="195"/>
                  </a:moveTo>
                  <a:lnTo>
                    <a:pt x="7" y="249"/>
                  </a:lnTo>
                  <a:lnTo>
                    <a:pt x="12" y="254"/>
                  </a:lnTo>
                  <a:lnTo>
                    <a:pt x="52" y="200"/>
                  </a:lnTo>
                  <a:lnTo>
                    <a:pt x="50" y="195"/>
                  </a:lnTo>
                  <a:moveTo>
                    <a:pt x="78" y="192"/>
                  </a:moveTo>
                  <a:lnTo>
                    <a:pt x="66" y="204"/>
                  </a:lnTo>
                  <a:lnTo>
                    <a:pt x="64" y="207"/>
                  </a:lnTo>
                  <a:lnTo>
                    <a:pt x="64" y="207"/>
                  </a:lnTo>
                  <a:lnTo>
                    <a:pt x="66" y="209"/>
                  </a:lnTo>
                  <a:lnTo>
                    <a:pt x="69" y="207"/>
                  </a:lnTo>
                  <a:lnTo>
                    <a:pt x="78" y="197"/>
                  </a:lnTo>
                  <a:lnTo>
                    <a:pt x="81" y="195"/>
                  </a:lnTo>
                  <a:lnTo>
                    <a:pt x="78" y="192"/>
                  </a:lnTo>
                  <a:moveTo>
                    <a:pt x="66" y="173"/>
                  </a:moveTo>
                  <a:lnTo>
                    <a:pt x="57" y="188"/>
                  </a:lnTo>
                  <a:lnTo>
                    <a:pt x="52" y="190"/>
                  </a:lnTo>
                  <a:lnTo>
                    <a:pt x="52" y="192"/>
                  </a:lnTo>
                  <a:lnTo>
                    <a:pt x="55" y="195"/>
                  </a:lnTo>
                  <a:lnTo>
                    <a:pt x="55" y="195"/>
                  </a:lnTo>
                  <a:lnTo>
                    <a:pt x="59" y="190"/>
                  </a:lnTo>
                  <a:lnTo>
                    <a:pt x="69" y="178"/>
                  </a:lnTo>
                  <a:lnTo>
                    <a:pt x="66" y="173"/>
                  </a:lnTo>
                  <a:moveTo>
                    <a:pt x="97" y="173"/>
                  </a:moveTo>
                  <a:lnTo>
                    <a:pt x="83" y="188"/>
                  </a:lnTo>
                  <a:lnTo>
                    <a:pt x="83" y="188"/>
                  </a:lnTo>
                  <a:lnTo>
                    <a:pt x="85" y="192"/>
                  </a:lnTo>
                  <a:lnTo>
                    <a:pt x="102" y="176"/>
                  </a:lnTo>
                  <a:lnTo>
                    <a:pt x="102" y="176"/>
                  </a:lnTo>
                  <a:lnTo>
                    <a:pt x="97" y="173"/>
                  </a:lnTo>
                  <a:moveTo>
                    <a:pt x="76" y="162"/>
                  </a:moveTo>
                  <a:lnTo>
                    <a:pt x="69" y="171"/>
                  </a:lnTo>
                  <a:lnTo>
                    <a:pt x="71" y="173"/>
                  </a:lnTo>
                  <a:lnTo>
                    <a:pt x="76" y="166"/>
                  </a:lnTo>
                  <a:lnTo>
                    <a:pt x="78" y="164"/>
                  </a:lnTo>
                  <a:lnTo>
                    <a:pt x="76" y="162"/>
                  </a:lnTo>
                  <a:moveTo>
                    <a:pt x="208" y="67"/>
                  </a:moveTo>
                  <a:lnTo>
                    <a:pt x="208" y="67"/>
                  </a:lnTo>
                  <a:lnTo>
                    <a:pt x="197" y="76"/>
                  </a:lnTo>
                  <a:lnTo>
                    <a:pt x="107" y="164"/>
                  </a:lnTo>
                  <a:lnTo>
                    <a:pt x="102" y="169"/>
                  </a:lnTo>
                  <a:lnTo>
                    <a:pt x="102" y="169"/>
                  </a:lnTo>
                  <a:lnTo>
                    <a:pt x="104" y="171"/>
                  </a:lnTo>
                  <a:lnTo>
                    <a:pt x="107" y="171"/>
                  </a:lnTo>
                  <a:lnTo>
                    <a:pt x="190" y="90"/>
                  </a:lnTo>
                  <a:lnTo>
                    <a:pt x="201" y="81"/>
                  </a:lnTo>
                  <a:lnTo>
                    <a:pt x="211" y="71"/>
                  </a:lnTo>
                  <a:lnTo>
                    <a:pt x="208" y="67"/>
                  </a:lnTo>
                  <a:moveTo>
                    <a:pt x="192" y="5"/>
                  </a:moveTo>
                  <a:lnTo>
                    <a:pt x="190" y="7"/>
                  </a:lnTo>
                  <a:lnTo>
                    <a:pt x="185" y="14"/>
                  </a:lnTo>
                  <a:lnTo>
                    <a:pt x="182" y="19"/>
                  </a:lnTo>
                  <a:lnTo>
                    <a:pt x="180" y="21"/>
                  </a:lnTo>
                  <a:lnTo>
                    <a:pt x="178" y="26"/>
                  </a:lnTo>
                  <a:lnTo>
                    <a:pt x="173" y="31"/>
                  </a:lnTo>
                  <a:lnTo>
                    <a:pt x="166" y="38"/>
                  </a:lnTo>
                  <a:lnTo>
                    <a:pt x="111" y="114"/>
                  </a:lnTo>
                  <a:lnTo>
                    <a:pt x="107" y="119"/>
                  </a:lnTo>
                  <a:lnTo>
                    <a:pt x="81" y="154"/>
                  </a:lnTo>
                  <a:lnTo>
                    <a:pt x="78" y="159"/>
                  </a:lnTo>
                  <a:lnTo>
                    <a:pt x="81" y="159"/>
                  </a:lnTo>
                  <a:lnTo>
                    <a:pt x="107" y="128"/>
                  </a:lnTo>
                  <a:lnTo>
                    <a:pt x="111" y="121"/>
                  </a:lnTo>
                  <a:lnTo>
                    <a:pt x="175" y="33"/>
                  </a:lnTo>
                  <a:lnTo>
                    <a:pt x="180" y="29"/>
                  </a:lnTo>
                  <a:lnTo>
                    <a:pt x="182" y="24"/>
                  </a:lnTo>
                  <a:lnTo>
                    <a:pt x="185" y="21"/>
                  </a:lnTo>
                  <a:lnTo>
                    <a:pt x="187" y="19"/>
                  </a:lnTo>
                  <a:lnTo>
                    <a:pt x="194" y="10"/>
                  </a:lnTo>
                  <a:lnTo>
                    <a:pt x="192" y="5"/>
                  </a:lnTo>
                  <a:moveTo>
                    <a:pt x="194" y="0"/>
                  </a:moveTo>
                  <a:lnTo>
                    <a:pt x="194" y="0"/>
                  </a:lnTo>
                  <a:lnTo>
                    <a:pt x="213" y="67"/>
                  </a:lnTo>
                  <a:lnTo>
                    <a:pt x="216" y="67"/>
                  </a:lnTo>
                  <a:lnTo>
                    <a:pt x="213" y="64"/>
                  </a:lnTo>
                  <a:lnTo>
                    <a:pt x="213" y="59"/>
                  </a:lnTo>
                  <a:lnTo>
                    <a:pt x="211" y="52"/>
                  </a:lnTo>
                  <a:lnTo>
                    <a:pt x="211" y="52"/>
                  </a:lnTo>
                  <a:lnTo>
                    <a:pt x="208" y="45"/>
                  </a:lnTo>
                  <a:lnTo>
                    <a:pt x="197" y="10"/>
                  </a:lnTo>
                  <a:lnTo>
                    <a:pt x="194"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77" name="Freeform 57"/>
            <p:cNvSpPr>
              <a:spLocks noEditPoints="1"/>
            </p:cNvSpPr>
            <p:nvPr/>
          </p:nvSpPr>
          <p:spPr bwMode="auto">
            <a:xfrm>
              <a:off x="7921119" y="3711463"/>
              <a:ext cx="89454" cy="69936"/>
            </a:xfrm>
            <a:custGeom>
              <a:avLst/>
              <a:gdLst>
                <a:gd name="T0" fmla="*/ 24 w 50"/>
                <a:gd name="T1" fmla="*/ 7 h 43"/>
                <a:gd name="T2" fmla="*/ 36 w 50"/>
                <a:gd name="T3" fmla="*/ 5 h 43"/>
                <a:gd name="T4" fmla="*/ 17 w 50"/>
                <a:gd name="T5" fmla="*/ 24 h 43"/>
                <a:gd name="T6" fmla="*/ 8 w 50"/>
                <a:gd name="T7" fmla="*/ 31 h 43"/>
                <a:gd name="T8" fmla="*/ 5 w 50"/>
                <a:gd name="T9" fmla="*/ 34 h 43"/>
                <a:gd name="T10" fmla="*/ 5 w 50"/>
                <a:gd name="T11" fmla="*/ 10 h 43"/>
                <a:gd name="T12" fmla="*/ 19 w 50"/>
                <a:gd name="T13" fmla="*/ 7 h 43"/>
                <a:gd name="T14" fmla="*/ 24 w 50"/>
                <a:gd name="T15" fmla="*/ 7 h 43"/>
                <a:gd name="T16" fmla="*/ 36 w 50"/>
                <a:gd name="T17" fmla="*/ 5 h 43"/>
                <a:gd name="T18" fmla="*/ 36 w 50"/>
                <a:gd name="T19" fmla="*/ 5 h 43"/>
                <a:gd name="T20" fmla="*/ 36 w 50"/>
                <a:gd name="T21" fmla="*/ 5 h 43"/>
                <a:gd name="T22" fmla="*/ 50 w 50"/>
                <a:gd name="T23" fmla="*/ 0 h 43"/>
                <a:gd name="T24" fmla="*/ 36 w 50"/>
                <a:gd name="T25" fmla="*/ 0 h 43"/>
                <a:gd name="T26" fmla="*/ 27 w 50"/>
                <a:gd name="T27" fmla="*/ 3 h 43"/>
                <a:gd name="T28" fmla="*/ 22 w 50"/>
                <a:gd name="T29" fmla="*/ 3 h 43"/>
                <a:gd name="T30" fmla="*/ 5 w 50"/>
                <a:gd name="T31" fmla="*/ 5 h 43"/>
                <a:gd name="T32" fmla="*/ 0 w 50"/>
                <a:gd name="T33" fmla="*/ 5 h 43"/>
                <a:gd name="T34" fmla="*/ 0 w 50"/>
                <a:gd name="T35" fmla="*/ 10 h 43"/>
                <a:gd name="T36" fmla="*/ 0 w 50"/>
                <a:gd name="T37" fmla="*/ 34 h 43"/>
                <a:gd name="T38" fmla="*/ 0 w 50"/>
                <a:gd name="T39" fmla="*/ 43 h 43"/>
                <a:gd name="T40" fmla="*/ 3 w 50"/>
                <a:gd name="T41" fmla="*/ 43 h 43"/>
                <a:gd name="T42" fmla="*/ 8 w 50"/>
                <a:gd name="T43" fmla="*/ 36 h 43"/>
                <a:gd name="T44" fmla="*/ 10 w 50"/>
                <a:gd name="T45" fmla="*/ 34 h 43"/>
                <a:gd name="T46" fmla="*/ 38 w 50"/>
                <a:gd name="T47" fmla="*/ 10 h 43"/>
                <a:gd name="T48" fmla="*/ 50 w 50"/>
                <a:gd name="T49"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0" h="43">
                  <a:moveTo>
                    <a:pt x="24" y="7"/>
                  </a:moveTo>
                  <a:lnTo>
                    <a:pt x="36" y="5"/>
                  </a:lnTo>
                  <a:lnTo>
                    <a:pt x="17" y="24"/>
                  </a:lnTo>
                  <a:lnTo>
                    <a:pt x="8" y="31"/>
                  </a:lnTo>
                  <a:lnTo>
                    <a:pt x="5" y="34"/>
                  </a:lnTo>
                  <a:lnTo>
                    <a:pt x="5" y="10"/>
                  </a:lnTo>
                  <a:lnTo>
                    <a:pt x="19" y="7"/>
                  </a:lnTo>
                  <a:lnTo>
                    <a:pt x="24" y="7"/>
                  </a:lnTo>
                  <a:close/>
                  <a:moveTo>
                    <a:pt x="36" y="5"/>
                  </a:moveTo>
                  <a:lnTo>
                    <a:pt x="36" y="5"/>
                  </a:lnTo>
                  <a:lnTo>
                    <a:pt x="36" y="5"/>
                  </a:lnTo>
                  <a:close/>
                  <a:moveTo>
                    <a:pt x="50" y="0"/>
                  </a:moveTo>
                  <a:lnTo>
                    <a:pt x="36" y="0"/>
                  </a:lnTo>
                  <a:lnTo>
                    <a:pt x="27" y="3"/>
                  </a:lnTo>
                  <a:lnTo>
                    <a:pt x="22" y="3"/>
                  </a:lnTo>
                  <a:lnTo>
                    <a:pt x="5" y="5"/>
                  </a:lnTo>
                  <a:lnTo>
                    <a:pt x="0" y="5"/>
                  </a:lnTo>
                  <a:lnTo>
                    <a:pt x="0" y="10"/>
                  </a:lnTo>
                  <a:lnTo>
                    <a:pt x="0" y="34"/>
                  </a:lnTo>
                  <a:lnTo>
                    <a:pt x="0" y="43"/>
                  </a:lnTo>
                  <a:lnTo>
                    <a:pt x="3" y="43"/>
                  </a:lnTo>
                  <a:lnTo>
                    <a:pt x="8" y="36"/>
                  </a:lnTo>
                  <a:lnTo>
                    <a:pt x="10" y="34"/>
                  </a:lnTo>
                  <a:lnTo>
                    <a:pt x="38" y="10"/>
                  </a:lnTo>
                  <a:lnTo>
                    <a:pt x="50"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78" name="Freeform 58"/>
            <p:cNvSpPr>
              <a:spLocks noEditPoints="1"/>
            </p:cNvSpPr>
            <p:nvPr/>
          </p:nvSpPr>
          <p:spPr bwMode="auto">
            <a:xfrm>
              <a:off x="7921119" y="3711463"/>
              <a:ext cx="89454" cy="69936"/>
            </a:xfrm>
            <a:custGeom>
              <a:avLst/>
              <a:gdLst>
                <a:gd name="T0" fmla="*/ 24 w 50"/>
                <a:gd name="T1" fmla="*/ 7 h 43"/>
                <a:gd name="T2" fmla="*/ 36 w 50"/>
                <a:gd name="T3" fmla="*/ 5 h 43"/>
                <a:gd name="T4" fmla="*/ 17 w 50"/>
                <a:gd name="T5" fmla="*/ 24 h 43"/>
                <a:gd name="T6" fmla="*/ 8 w 50"/>
                <a:gd name="T7" fmla="*/ 31 h 43"/>
                <a:gd name="T8" fmla="*/ 5 w 50"/>
                <a:gd name="T9" fmla="*/ 34 h 43"/>
                <a:gd name="T10" fmla="*/ 5 w 50"/>
                <a:gd name="T11" fmla="*/ 10 h 43"/>
                <a:gd name="T12" fmla="*/ 19 w 50"/>
                <a:gd name="T13" fmla="*/ 7 h 43"/>
                <a:gd name="T14" fmla="*/ 24 w 50"/>
                <a:gd name="T15" fmla="*/ 7 h 43"/>
                <a:gd name="T16" fmla="*/ 36 w 50"/>
                <a:gd name="T17" fmla="*/ 5 h 43"/>
                <a:gd name="T18" fmla="*/ 36 w 50"/>
                <a:gd name="T19" fmla="*/ 5 h 43"/>
                <a:gd name="T20" fmla="*/ 36 w 50"/>
                <a:gd name="T21" fmla="*/ 5 h 43"/>
                <a:gd name="T22" fmla="*/ 50 w 50"/>
                <a:gd name="T23" fmla="*/ 0 h 43"/>
                <a:gd name="T24" fmla="*/ 36 w 50"/>
                <a:gd name="T25" fmla="*/ 0 h 43"/>
                <a:gd name="T26" fmla="*/ 27 w 50"/>
                <a:gd name="T27" fmla="*/ 3 h 43"/>
                <a:gd name="T28" fmla="*/ 22 w 50"/>
                <a:gd name="T29" fmla="*/ 3 h 43"/>
                <a:gd name="T30" fmla="*/ 5 w 50"/>
                <a:gd name="T31" fmla="*/ 5 h 43"/>
                <a:gd name="T32" fmla="*/ 0 w 50"/>
                <a:gd name="T33" fmla="*/ 5 h 43"/>
                <a:gd name="T34" fmla="*/ 0 w 50"/>
                <a:gd name="T35" fmla="*/ 10 h 43"/>
                <a:gd name="T36" fmla="*/ 0 w 50"/>
                <a:gd name="T37" fmla="*/ 34 h 43"/>
                <a:gd name="T38" fmla="*/ 0 w 50"/>
                <a:gd name="T39" fmla="*/ 43 h 43"/>
                <a:gd name="T40" fmla="*/ 3 w 50"/>
                <a:gd name="T41" fmla="*/ 43 h 43"/>
                <a:gd name="T42" fmla="*/ 8 w 50"/>
                <a:gd name="T43" fmla="*/ 36 h 43"/>
                <a:gd name="T44" fmla="*/ 10 w 50"/>
                <a:gd name="T45" fmla="*/ 34 h 43"/>
                <a:gd name="T46" fmla="*/ 38 w 50"/>
                <a:gd name="T47" fmla="*/ 10 h 43"/>
                <a:gd name="T48" fmla="*/ 50 w 50"/>
                <a:gd name="T49"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0" h="43">
                  <a:moveTo>
                    <a:pt x="24" y="7"/>
                  </a:moveTo>
                  <a:lnTo>
                    <a:pt x="36" y="5"/>
                  </a:lnTo>
                  <a:lnTo>
                    <a:pt x="17" y="24"/>
                  </a:lnTo>
                  <a:lnTo>
                    <a:pt x="8" y="31"/>
                  </a:lnTo>
                  <a:lnTo>
                    <a:pt x="5" y="34"/>
                  </a:lnTo>
                  <a:lnTo>
                    <a:pt x="5" y="10"/>
                  </a:lnTo>
                  <a:lnTo>
                    <a:pt x="19" y="7"/>
                  </a:lnTo>
                  <a:lnTo>
                    <a:pt x="24" y="7"/>
                  </a:lnTo>
                  <a:moveTo>
                    <a:pt x="36" y="5"/>
                  </a:moveTo>
                  <a:lnTo>
                    <a:pt x="36" y="5"/>
                  </a:lnTo>
                  <a:lnTo>
                    <a:pt x="36" y="5"/>
                  </a:lnTo>
                  <a:moveTo>
                    <a:pt x="50" y="0"/>
                  </a:moveTo>
                  <a:lnTo>
                    <a:pt x="36" y="0"/>
                  </a:lnTo>
                  <a:lnTo>
                    <a:pt x="27" y="3"/>
                  </a:lnTo>
                  <a:lnTo>
                    <a:pt x="22" y="3"/>
                  </a:lnTo>
                  <a:lnTo>
                    <a:pt x="5" y="5"/>
                  </a:lnTo>
                  <a:lnTo>
                    <a:pt x="0" y="5"/>
                  </a:lnTo>
                  <a:lnTo>
                    <a:pt x="0" y="10"/>
                  </a:lnTo>
                  <a:lnTo>
                    <a:pt x="0" y="34"/>
                  </a:lnTo>
                  <a:lnTo>
                    <a:pt x="0" y="43"/>
                  </a:lnTo>
                  <a:lnTo>
                    <a:pt x="3" y="43"/>
                  </a:lnTo>
                  <a:lnTo>
                    <a:pt x="8" y="36"/>
                  </a:lnTo>
                  <a:lnTo>
                    <a:pt x="10" y="34"/>
                  </a:lnTo>
                  <a:lnTo>
                    <a:pt x="38" y="10"/>
                  </a:lnTo>
                  <a:lnTo>
                    <a:pt x="50"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79" name="Freeform 59"/>
            <p:cNvSpPr>
              <a:spLocks noEditPoints="1"/>
            </p:cNvSpPr>
            <p:nvPr/>
          </p:nvSpPr>
          <p:spPr bwMode="auto">
            <a:xfrm>
              <a:off x="7071309" y="3356901"/>
              <a:ext cx="728154" cy="853876"/>
            </a:xfrm>
            <a:custGeom>
              <a:avLst/>
              <a:gdLst>
                <a:gd name="T0" fmla="*/ 58 w 172"/>
                <a:gd name="T1" fmla="*/ 207 h 221"/>
                <a:gd name="T2" fmla="*/ 85 w 172"/>
                <a:gd name="T3" fmla="*/ 204 h 221"/>
                <a:gd name="T4" fmla="*/ 104 w 172"/>
                <a:gd name="T5" fmla="*/ 198 h 221"/>
                <a:gd name="T6" fmla="*/ 87 w 172"/>
                <a:gd name="T7" fmla="*/ 203 h 221"/>
                <a:gd name="T8" fmla="*/ 104 w 172"/>
                <a:gd name="T9" fmla="*/ 198 h 221"/>
                <a:gd name="T10" fmla="*/ 106 w 172"/>
                <a:gd name="T11" fmla="*/ 197 h 221"/>
                <a:gd name="T12" fmla="*/ 136 w 172"/>
                <a:gd name="T13" fmla="*/ 193 h 221"/>
                <a:gd name="T14" fmla="*/ 0 w 172"/>
                <a:gd name="T15" fmla="*/ 176 h 221"/>
                <a:gd name="T16" fmla="*/ 0 w 172"/>
                <a:gd name="T17" fmla="*/ 221 h 221"/>
                <a:gd name="T18" fmla="*/ 30 w 172"/>
                <a:gd name="T19" fmla="*/ 215 h 221"/>
                <a:gd name="T20" fmla="*/ 2 w 172"/>
                <a:gd name="T21" fmla="*/ 219 h 221"/>
                <a:gd name="T22" fmla="*/ 0 w 172"/>
                <a:gd name="T23" fmla="*/ 176 h 221"/>
                <a:gd name="T24" fmla="*/ 0 w 172"/>
                <a:gd name="T25" fmla="*/ 174 h 221"/>
                <a:gd name="T26" fmla="*/ 2 w 172"/>
                <a:gd name="T27" fmla="*/ 176 h 221"/>
                <a:gd name="T28" fmla="*/ 1 w 172"/>
                <a:gd name="T29" fmla="*/ 173 h 221"/>
                <a:gd name="T30" fmla="*/ 0 w 172"/>
                <a:gd name="T31" fmla="*/ 167 h 221"/>
                <a:gd name="T32" fmla="*/ 2 w 172"/>
                <a:gd name="T33" fmla="*/ 171 h 221"/>
                <a:gd name="T34" fmla="*/ 2 w 172"/>
                <a:gd name="T35" fmla="*/ 166 h 221"/>
                <a:gd name="T36" fmla="*/ 136 w 172"/>
                <a:gd name="T37" fmla="*/ 145 h 221"/>
                <a:gd name="T38" fmla="*/ 139 w 172"/>
                <a:gd name="T39" fmla="*/ 149 h 221"/>
                <a:gd name="T40" fmla="*/ 154 w 172"/>
                <a:gd name="T41" fmla="*/ 167 h 221"/>
                <a:gd name="T42" fmla="*/ 169 w 172"/>
                <a:gd name="T43" fmla="*/ 184 h 221"/>
                <a:gd name="T44" fmla="*/ 162 w 172"/>
                <a:gd name="T45" fmla="*/ 188 h 221"/>
                <a:gd name="T46" fmla="*/ 172 w 172"/>
                <a:gd name="T47" fmla="*/ 185 h 221"/>
                <a:gd name="T48" fmla="*/ 156 w 172"/>
                <a:gd name="T49" fmla="*/ 167 h 221"/>
                <a:gd name="T50" fmla="*/ 141 w 172"/>
                <a:gd name="T51" fmla="*/ 149 h 221"/>
                <a:gd name="T52" fmla="*/ 137 w 172"/>
                <a:gd name="T53" fmla="*/ 144 h 221"/>
                <a:gd name="T54" fmla="*/ 102 w 172"/>
                <a:gd name="T55" fmla="*/ 106 h 221"/>
                <a:gd name="T56" fmla="*/ 135 w 172"/>
                <a:gd name="T57" fmla="*/ 143 h 221"/>
                <a:gd name="T58" fmla="*/ 104 w 172"/>
                <a:gd name="T59" fmla="*/ 105 h 221"/>
                <a:gd name="T60" fmla="*/ 98 w 172"/>
                <a:gd name="T61" fmla="*/ 102 h 221"/>
                <a:gd name="T62" fmla="*/ 103 w 172"/>
                <a:gd name="T63" fmla="*/ 104 h 221"/>
                <a:gd name="T64" fmla="*/ 84 w 172"/>
                <a:gd name="T65" fmla="*/ 82 h 221"/>
                <a:gd name="T66" fmla="*/ 84 w 172"/>
                <a:gd name="T67" fmla="*/ 85 h 221"/>
                <a:gd name="T68" fmla="*/ 99 w 172"/>
                <a:gd name="T69" fmla="*/ 99 h 221"/>
                <a:gd name="T70" fmla="*/ 45 w 172"/>
                <a:gd name="T71" fmla="*/ 40 h 221"/>
                <a:gd name="T72" fmla="*/ 59 w 172"/>
                <a:gd name="T73" fmla="*/ 56 h 221"/>
                <a:gd name="T74" fmla="*/ 76 w 172"/>
                <a:gd name="T75" fmla="*/ 76 h 221"/>
                <a:gd name="T76" fmla="*/ 81 w 172"/>
                <a:gd name="T77" fmla="*/ 79 h 221"/>
                <a:gd name="T78" fmla="*/ 77 w 172"/>
                <a:gd name="T79" fmla="*/ 74 h 221"/>
                <a:gd name="T80" fmla="*/ 60 w 172"/>
                <a:gd name="T81" fmla="*/ 55 h 221"/>
                <a:gd name="T82" fmla="*/ 45 w 172"/>
                <a:gd name="T83" fmla="*/ 40 h 221"/>
                <a:gd name="T84" fmla="*/ 0 w 172"/>
                <a:gd name="T85" fmla="*/ 49 h 221"/>
                <a:gd name="T86" fmla="*/ 0 w 172"/>
                <a:gd name="T87" fmla="*/ 71 h 221"/>
                <a:gd name="T88" fmla="*/ 0 w 172"/>
                <a:gd name="T89" fmla="*/ 165 h 221"/>
                <a:gd name="T90" fmla="*/ 2 w 172"/>
                <a:gd name="T91" fmla="*/ 73 h 221"/>
                <a:gd name="T92" fmla="*/ 2 w 172"/>
                <a:gd name="T93" fmla="*/ 51 h 221"/>
                <a:gd name="T94" fmla="*/ 2 w 172"/>
                <a:gd name="T95" fmla="*/ 30 h 221"/>
                <a:gd name="T96" fmla="*/ 0 w 172"/>
                <a:gd name="T97" fmla="*/ 5 h 221"/>
                <a:gd name="T98" fmla="*/ 2 w 172"/>
                <a:gd name="T99" fmla="*/ 28 h 221"/>
                <a:gd name="T100" fmla="*/ 0 w 172"/>
                <a:gd name="T101" fmla="*/ 5 h 221"/>
                <a:gd name="T102" fmla="*/ 12 w 172"/>
                <a:gd name="T103" fmla="*/ 1 h 221"/>
                <a:gd name="T104" fmla="*/ 46 w 172"/>
                <a:gd name="T105" fmla="*/ 38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72" h="221">
                  <a:moveTo>
                    <a:pt x="86" y="201"/>
                  </a:moveTo>
                  <a:cubicBezTo>
                    <a:pt x="58" y="207"/>
                    <a:pt x="58" y="207"/>
                    <a:pt x="58" y="207"/>
                  </a:cubicBezTo>
                  <a:cubicBezTo>
                    <a:pt x="58" y="208"/>
                    <a:pt x="58" y="209"/>
                    <a:pt x="59" y="209"/>
                  </a:cubicBezTo>
                  <a:cubicBezTo>
                    <a:pt x="85" y="204"/>
                    <a:pt x="85" y="204"/>
                    <a:pt x="85" y="204"/>
                  </a:cubicBezTo>
                  <a:cubicBezTo>
                    <a:pt x="86" y="201"/>
                    <a:pt x="86" y="201"/>
                    <a:pt x="86" y="201"/>
                  </a:cubicBezTo>
                  <a:moveTo>
                    <a:pt x="104" y="198"/>
                  </a:moveTo>
                  <a:cubicBezTo>
                    <a:pt x="89" y="201"/>
                    <a:pt x="89" y="201"/>
                    <a:pt x="89" y="201"/>
                  </a:cubicBezTo>
                  <a:cubicBezTo>
                    <a:pt x="87" y="203"/>
                    <a:pt x="87" y="203"/>
                    <a:pt x="87" y="203"/>
                  </a:cubicBezTo>
                  <a:cubicBezTo>
                    <a:pt x="104" y="200"/>
                    <a:pt x="104" y="200"/>
                    <a:pt x="104" y="200"/>
                  </a:cubicBezTo>
                  <a:cubicBezTo>
                    <a:pt x="104" y="198"/>
                    <a:pt x="104" y="198"/>
                    <a:pt x="104" y="198"/>
                  </a:cubicBezTo>
                  <a:moveTo>
                    <a:pt x="134" y="192"/>
                  </a:moveTo>
                  <a:cubicBezTo>
                    <a:pt x="106" y="197"/>
                    <a:pt x="106" y="197"/>
                    <a:pt x="106" y="197"/>
                  </a:cubicBezTo>
                  <a:cubicBezTo>
                    <a:pt x="106" y="199"/>
                    <a:pt x="106" y="199"/>
                    <a:pt x="106" y="199"/>
                  </a:cubicBezTo>
                  <a:cubicBezTo>
                    <a:pt x="136" y="193"/>
                    <a:pt x="136" y="193"/>
                    <a:pt x="136" y="193"/>
                  </a:cubicBezTo>
                  <a:cubicBezTo>
                    <a:pt x="135" y="193"/>
                    <a:pt x="135" y="192"/>
                    <a:pt x="134" y="192"/>
                  </a:cubicBezTo>
                  <a:moveTo>
                    <a:pt x="0" y="176"/>
                  </a:moveTo>
                  <a:cubicBezTo>
                    <a:pt x="0" y="219"/>
                    <a:pt x="0" y="219"/>
                    <a:pt x="0" y="219"/>
                  </a:cubicBezTo>
                  <a:cubicBezTo>
                    <a:pt x="0" y="221"/>
                    <a:pt x="0" y="221"/>
                    <a:pt x="0" y="221"/>
                  </a:cubicBezTo>
                  <a:cubicBezTo>
                    <a:pt x="2" y="221"/>
                    <a:pt x="2" y="221"/>
                    <a:pt x="2" y="221"/>
                  </a:cubicBezTo>
                  <a:cubicBezTo>
                    <a:pt x="30" y="215"/>
                    <a:pt x="30" y="215"/>
                    <a:pt x="30" y="215"/>
                  </a:cubicBezTo>
                  <a:cubicBezTo>
                    <a:pt x="30" y="214"/>
                    <a:pt x="30" y="214"/>
                    <a:pt x="30" y="213"/>
                  </a:cubicBezTo>
                  <a:cubicBezTo>
                    <a:pt x="2" y="219"/>
                    <a:pt x="2" y="219"/>
                    <a:pt x="2" y="219"/>
                  </a:cubicBezTo>
                  <a:cubicBezTo>
                    <a:pt x="2" y="178"/>
                    <a:pt x="2" y="178"/>
                    <a:pt x="2" y="178"/>
                  </a:cubicBezTo>
                  <a:cubicBezTo>
                    <a:pt x="0" y="176"/>
                    <a:pt x="0" y="176"/>
                    <a:pt x="0" y="176"/>
                  </a:cubicBezTo>
                  <a:moveTo>
                    <a:pt x="1" y="173"/>
                  </a:moveTo>
                  <a:cubicBezTo>
                    <a:pt x="0" y="174"/>
                    <a:pt x="0" y="174"/>
                    <a:pt x="0" y="174"/>
                  </a:cubicBezTo>
                  <a:cubicBezTo>
                    <a:pt x="0" y="174"/>
                    <a:pt x="0" y="174"/>
                    <a:pt x="0" y="174"/>
                  </a:cubicBezTo>
                  <a:cubicBezTo>
                    <a:pt x="2" y="176"/>
                    <a:pt x="2" y="176"/>
                    <a:pt x="2" y="176"/>
                  </a:cubicBezTo>
                  <a:cubicBezTo>
                    <a:pt x="2" y="174"/>
                    <a:pt x="2" y="174"/>
                    <a:pt x="2" y="174"/>
                  </a:cubicBezTo>
                  <a:cubicBezTo>
                    <a:pt x="1" y="173"/>
                    <a:pt x="1" y="173"/>
                    <a:pt x="1" y="173"/>
                  </a:cubicBezTo>
                  <a:moveTo>
                    <a:pt x="2" y="166"/>
                  </a:moveTo>
                  <a:cubicBezTo>
                    <a:pt x="0" y="167"/>
                    <a:pt x="0" y="167"/>
                    <a:pt x="0" y="167"/>
                  </a:cubicBezTo>
                  <a:cubicBezTo>
                    <a:pt x="0" y="170"/>
                    <a:pt x="0" y="170"/>
                    <a:pt x="0" y="170"/>
                  </a:cubicBezTo>
                  <a:cubicBezTo>
                    <a:pt x="2" y="171"/>
                    <a:pt x="2" y="171"/>
                    <a:pt x="2" y="171"/>
                  </a:cubicBezTo>
                  <a:cubicBezTo>
                    <a:pt x="2" y="171"/>
                    <a:pt x="2" y="171"/>
                    <a:pt x="2" y="171"/>
                  </a:cubicBezTo>
                  <a:cubicBezTo>
                    <a:pt x="2" y="166"/>
                    <a:pt x="2" y="166"/>
                    <a:pt x="2" y="166"/>
                  </a:cubicBezTo>
                  <a:moveTo>
                    <a:pt x="137" y="144"/>
                  </a:moveTo>
                  <a:cubicBezTo>
                    <a:pt x="136" y="145"/>
                    <a:pt x="136" y="145"/>
                    <a:pt x="136" y="145"/>
                  </a:cubicBezTo>
                  <a:cubicBezTo>
                    <a:pt x="136" y="145"/>
                    <a:pt x="136" y="145"/>
                    <a:pt x="136" y="145"/>
                  </a:cubicBezTo>
                  <a:cubicBezTo>
                    <a:pt x="139" y="149"/>
                    <a:pt x="139" y="149"/>
                    <a:pt x="139" y="149"/>
                  </a:cubicBezTo>
                  <a:cubicBezTo>
                    <a:pt x="142" y="152"/>
                    <a:pt x="142" y="152"/>
                    <a:pt x="142" y="152"/>
                  </a:cubicBezTo>
                  <a:cubicBezTo>
                    <a:pt x="154" y="167"/>
                    <a:pt x="154" y="167"/>
                    <a:pt x="154" y="167"/>
                  </a:cubicBezTo>
                  <a:cubicBezTo>
                    <a:pt x="155" y="168"/>
                    <a:pt x="155" y="168"/>
                    <a:pt x="155" y="168"/>
                  </a:cubicBezTo>
                  <a:cubicBezTo>
                    <a:pt x="169" y="184"/>
                    <a:pt x="169" y="184"/>
                    <a:pt x="169" y="184"/>
                  </a:cubicBezTo>
                  <a:cubicBezTo>
                    <a:pt x="162" y="186"/>
                    <a:pt x="162" y="186"/>
                    <a:pt x="162" y="186"/>
                  </a:cubicBezTo>
                  <a:cubicBezTo>
                    <a:pt x="162" y="186"/>
                    <a:pt x="162" y="187"/>
                    <a:pt x="162" y="188"/>
                  </a:cubicBezTo>
                  <a:cubicBezTo>
                    <a:pt x="169" y="186"/>
                    <a:pt x="169" y="186"/>
                    <a:pt x="169" y="186"/>
                  </a:cubicBezTo>
                  <a:cubicBezTo>
                    <a:pt x="172" y="185"/>
                    <a:pt x="172" y="185"/>
                    <a:pt x="172" y="185"/>
                  </a:cubicBezTo>
                  <a:cubicBezTo>
                    <a:pt x="170" y="183"/>
                    <a:pt x="170" y="183"/>
                    <a:pt x="170" y="183"/>
                  </a:cubicBezTo>
                  <a:cubicBezTo>
                    <a:pt x="156" y="167"/>
                    <a:pt x="156" y="167"/>
                    <a:pt x="156" y="167"/>
                  </a:cubicBezTo>
                  <a:cubicBezTo>
                    <a:pt x="155" y="165"/>
                    <a:pt x="155" y="165"/>
                    <a:pt x="155" y="165"/>
                  </a:cubicBezTo>
                  <a:cubicBezTo>
                    <a:pt x="141" y="149"/>
                    <a:pt x="141" y="149"/>
                    <a:pt x="141" y="149"/>
                  </a:cubicBezTo>
                  <a:cubicBezTo>
                    <a:pt x="138" y="146"/>
                    <a:pt x="138" y="146"/>
                    <a:pt x="138" y="146"/>
                  </a:cubicBezTo>
                  <a:cubicBezTo>
                    <a:pt x="137" y="144"/>
                    <a:pt x="137" y="144"/>
                    <a:pt x="137" y="144"/>
                  </a:cubicBezTo>
                  <a:moveTo>
                    <a:pt x="104" y="105"/>
                  </a:moveTo>
                  <a:cubicBezTo>
                    <a:pt x="102" y="106"/>
                    <a:pt x="102" y="106"/>
                    <a:pt x="102" y="106"/>
                  </a:cubicBezTo>
                  <a:cubicBezTo>
                    <a:pt x="134" y="143"/>
                    <a:pt x="134" y="143"/>
                    <a:pt x="134" y="143"/>
                  </a:cubicBezTo>
                  <a:cubicBezTo>
                    <a:pt x="135" y="143"/>
                    <a:pt x="135" y="143"/>
                    <a:pt x="135" y="143"/>
                  </a:cubicBezTo>
                  <a:cubicBezTo>
                    <a:pt x="136" y="142"/>
                    <a:pt x="136" y="142"/>
                    <a:pt x="136" y="142"/>
                  </a:cubicBezTo>
                  <a:cubicBezTo>
                    <a:pt x="104" y="105"/>
                    <a:pt x="104" y="105"/>
                    <a:pt x="104" y="105"/>
                  </a:cubicBezTo>
                  <a:moveTo>
                    <a:pt x="100" y="101"/>
                  </a:moveTo>
                  <a:cubicBezTo>
                    <a:pt x="98" y="102"/>
                    <a:pt x="98" y="102"/>
                    <a:pt x="98" y="102"/>
                  </a:cubicBezTo>
                  <a:cubicBezTo>
                    <a:pt x="101" y="105"/>
                    <a:pt x="101" y="105"/>
                    <a:pt x="101" y="105"/>
                  </a:cubicBezTo>
                  <a:cubicBezTo>
                    <a:pt x="103" y="104"/>
                    <a:pt x="103" y="104"/>
                    <a:pt x="103" y="104"/>
                  </a:cubicBezTo>
                  <a:cubicBezTo>
                    <a:pt x="100" y="101"/>
                    <a:pt x="100" y="101"/>
                    <a:pt x="100" y="101"/>
                  </a:cubicBezTo>
                  <a:moveTo>
                    <a:pt x="84" y="82"/>
                  </a:moveTo>
                  <a:cubicBezTo>
                    <a:pt x="84" y="84"/>
                    <a:pt x="84" y="84"/>
                    <a:pt x="84" y="84"/>
                  </a:cubicBezTo>
                  <a:cubicBezTo>
                    <a:pt x="84" y="85"/>
                    <a:pt x="84" y="85"/>
                    <a:pt x="84" y="85"/>
                  </a:cubicBezTo>
                  <a:cubicBezTo>
                    <a:pt x="97" y="100"/>
                    <a:pt x="97" y="100"/>
                    <a:pt x="97" y="100"/>
                  </a:cubicBezTo>
                  <a:cubicBezTo>
                    <a:pt x="99" y="99"/>
                    <a:pt x="99" y="99"/>
                    <a:pt x="99" y="99"/>
                  </a:cubicBezTo>
                  <a:cubicBezTo>
                    <a:pt x="84" y="82"/>
                    <a:pt x="84" y="82"/>
                    <a:pt x="84" y="82"/>
                  </a:cubicBezTo>
                  <a:moveTo>
                    <a:pt x="45" y="40"/>
                  </a:moveTo>
                  <a:cubicBezTo>
                    <a:pt x="58" y="54"/>
                    <a:pt x="58" y="54"/>
                    <a:pt x="58" y="54"/>
                  </a:cubicBezTo>
                  <a:cubicBezTo>
                    <a:pt x="59" y="56"/>
                    <a:pt x="59" y="56"/>
                    <a:pt x="59" y="56"/>
                  </a:cubicBezTo>
                  <a:cubicBezTo>
                    <a:pt x="74" y="74"/>
                    <a:pt x="74" y="74"/>
                    <a:pt x="74" y="74"/>
                  </a:cubicBezTo>
                  <a:cubicBezTo>
                    <a:pt x="76" y="76"/>
                    <a:pt x="76" y="76"/>
                    <a:pt x="76" y="76"/>
                  </a:cubicBezTo>
                  <a:cubicBezTo>
                    <a:pt x="82" y="82"/>
                    <a:pt x="82" y="82"/>
                    <a:pt x="82" y="82"/>
                  </a:cubicBezTo>
                  <a:cubicBezTo>
                    <a:pt x="81" y="79"/>
                    <a:pt x="81" y="79"/>
                    <a:pt x="81" y="79"/>
                  </a:cubicBezTo>
                  <a:cubicBezTo>
                    <a:pt x="78" y="76"/>
                    <a:pt x="78" y="76"/>
                    <a:pt x="78" y="76"/>
                  </a:cubicBezTo>
                  <a:cubicBezTo>
                    <a:pt x="77" y="74"/>
                    <a:pt x="77" y="74"/>
                    <a:pt x="77" y="74"/>
                  </a:cubicBezTo>
                  <a:cubicBezTo>
                    <a:pt x="62" y="57"/>
                    <a:pt x="62" y="57"/>
                    <a:pt x="62" y="57"/>
                  </a:cubicBezTo>
                  <a:cubicBezTo>
                    <a:pt x="60" y="55"/>
                    <a:pt x="60" y="55"/>
                    <a:pt x="60" y="55"/>
                  </a:cubicBezTo>
                  <a:cubicBezTo>
                    <a:pt x="48" y="40"/>
                    <a:pt x="48" y="40"/>
                    <a:pt x="48" y="40"/>
                  </a:cubicBezTo>
                  <a:cubicBezTo>
                    <a:pt x="45" y="40"/>
                    <a:pt x="45" y="40"/>
                    <a:pt x="45" y="40"/>
                  </a:cubicBezTo>
                  <a:moveTo>
                    <a:pt x="0" y="29"/>
                  </a:moveTo>
                  <a:cubicBezTo>
                    <a:pt x="0" y="49"/>
                    <a:pt x="0" y="49"/>
                    <a:pt x="0" y="49"/>
                  </a:cubicBezTo>
                  <a:cubicBezTo>
                    <a:pt x="0" y="51"/>
                    <a:pt x="0" y="51"/>
                    <a:pt x="0" y="51"/>
                  </a:cubicBezTo>
                  <a:cubicBezTo>
                    <a:pt x="0" y="71"/>
                    <a:pt x="0" y="71"/>
                    <a:pt x="0" y="71"/>
                  </a:cubicBezTo>
                  <a:cubicBezTo>
                    <a:pt x="0" y="73"/>
                    <a:pt x="0" y="73"/>
                    <a:pt x="0" y="73"/>
                  </a:cubicBezTo>
                  <a:cubicBezTo>
                    <a:pt x="0" y="165"/>
                    <a:pt x="0" y="165"/>
                    <a:pt x="0" y="165"/>
                  </a:cubicBezTo>
                  <a:cubicBezTo>
                    <a:pt x="2" y="163"/>
                    <a:pt x="2" y="163"/>
                    <a:pt x="2" y="163"/>
                  </a:cubicBezTo>
                  <a:cubicBezTo>
                    <a:pt x="2" y="73"/>
                    <a:pt x="2" y="73"/>
                    <a:pt x="2" y="73"/>
                  </a:cubicBezTo>
                  <a:cubicBezTo>
                    <a:pt x="2" y="71"/>
                    <a:pt x="2" y="71"/>
                    <a:pt x="2" y="71"/>
                  </a:cubicBezTo>
                  <a:cubicBezTo>
                    <a:pt x="2" y="51"/>
                    <a:pt x="2" y="51"/>
                    <a:pt x="2" y="51"/>
                  </a:cubicBezTo>
                  <a:cubicBezTo>
                    <a:pt x="2" y="49"/>
                    <a:pt x="2" y="49"/>
                    <a:pt x="2" y="49"/>
                  </a:cubicBezTo>
                  <a:cubicBezTo>
                    <a:pt x="2" y="30"/>
                    <a:pt x="2" y="30"/>
                    <a:pt x="2" y="30"/>
                  </a:cubicBezTo>
                  <a:cubicBezTo>
                    <a:pt x="0" y="29"/>
                    <a:pt x="0" y="29"/>
                    <a:pt x="0" y="29"/>
                  </a:cubicBezTo>
                  <a:moveTo>
                    <a:pt x="0" y="5"/>
                  </a:moveTo>
                  <a:cubicBezTo>
                    <a:pt x="0" y="27"/>
                    <a:pt x="0" y="27"/>
                    <a:pt x="0" y="27"/>
                  </a:cubicBezTo>
                  <a:cubicBezTo>
                    <a:pt x="2" y="28"/>
                    <a:pt x="2" y="28"/>
                    <a:pt x="2" y="28"/>
                  </a:cubicBezTo>
                  <a:cubicBezTo>
                    <a:pt x="2" y="5"/>
                    <a:pt x="2" y="5"/>
                    <a:pt x="2" y="5"/>
                  </a:cubicBezTo>
                  <a:cubicBezTo>
                    <a:pt x="1" y="5"/>
                    <a:pt x="1" y="5"/>
                    <a:pt x="0" y="5"/>
                  </a:cubicBezTo>
                  <a:moveTo>
                    <a:pt x="14" y="0"/>
                  </a:moveTo>
                  <a:cubicBezTo>
                    <a:pt x="13" y="1"/>
                    <a:pt x="13" y="1"/>
                    <a:pt x="12" y="1"/>
                  </a:cubicBezTo>
                  <a:cubicBezTo>
                    <a:pt x="43" y="37"/>
                    <a:pt x="43" y="37"/>
                    <a:pt x="43" y="37"/>
                  </a:cubicBezTo>
                  <a:cubicBezTo>
                    <a:pt x="46" y="38"/>
                    <a:pt x="46" y="38"/>
                    <a:pt x="46" y="38"/>
                  </a:cubicBezTo>
                  <a:cubicBezTo>
                    <a:pt x="14" y="0"/>
                    <a:pt x="14" y="0"/>
                    <a:pt x="14"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80" name="Freeform 60"/>
            <p:cNvSpPr>
              <a:spLocks noEditPoints="1"/>
            </p:cNvSpPr>
            <p:nvPr/>
          </p:nvSpPr>
          <p:spPr bwMode="auto">
            <a:xfrm>
              <a:off x="7418389" y="3581348"/>
              <a:ext cx="390018" cy="369200"/>
            </a:xfrm>
            <a:custGeom>
              <a:avLst/>
              <a:gdLst>
                <a:gd name="T0" fmla="*/ 52 w 92"/>
                <a:gd name="T1" fmla="*/ 85 h 96"/>
                <a:gd name="T2" fmla="*/ 18 w 92"/>
                <a:gd name="T3" fmla="*/ 96 h 96"/>
                <a:gd name="T4" fmla="*/ 53 w 92"/>
                <a:gd name="T5" fmla="*/ 85 h 96"/>
                <a:gd name="T6" fmla="*/ 0 w 92"/>
                <a:gd name="T7" fmla="*/ 75 h 96"/>
                <a:gd name="T8" fmla="*/ 2 w 92"/>
                <a:gd name="T9" fmla="*/ 87 h 96"/>
                <a:gd name="T10" fmla="*/ 0 w 92"/>
                <a:gd name="T11" fmla="*/ 66 h 96"/>
                <a:gd name="T12" fmla="*/ 1 w 92"/>
                <a:gd name="T13" fmla="*/ 67 h 96"/>
                <a:gd name="T14" fmla="*/ 2 w 92"/>
                <a:gd name="T15" fmla="*/ 61 h 96"/>
                <a:gd name="T16" fmla="*/ 0 w 92"/>
                <a:gd name="T17" fmla="*/ 64 h 96"/>
                <a:gd name="T18" fmla="*/ 2 w 92"/>
                <a:gd name="T19" fmla="*/ 61 h 96"/>
                <a:gd name="T20" fmla="*/ 75 w 92"/>
                <a:gd name="T21" fmla="*/ 62 h 96"/>
                <a:gd name="T22" fmla="*/ 57 w 92"/>
                <a:gd name="T23" fmla="*/ 84 h 96"/>
                <a:gd name="T24" fmla="*/ 54 w 92"/>
                <a:gd name="T25" fmla="*/ 87 h 96"/>
                <a:gd name="T26" fmla="*/ 56 w 92"/>
                <a:gd name="T27" fmla="*/ 86 h 96"/>
                <a:gd name="T28" fmla="*/ 86 w 92"/>
                <a:gd name="T29" fmla="*/ 78 h 96"/>
                <a:gd name="T30" fmla="*/ 92 w 92"/>
                <a:gd name="T31" fmla="*/ 77 h 96"/>
                <a:gd name="T32" fmla="*/ 90 w 92"/>
                <a:gd name="T33" fmla="*/ 75 h 96"/>
                <a:gd name="T34" fmla="*/ 76 w 92"/>
                <a:gd name="T35" fmla="*/ 61 h 96"/>
                <a:gd name="T36" fmla="*/ 0 w 92"/>
                <a:gd name="T37" fmla="*/ 55 h 96"/>
                <a:gd name="T38" fmla="*/ 2 w 92"/>
                <a:gd name="T39" fmla="*/ 59 h 96"/>
                <a:gd name="T40" fmla="*/ 46 w 92"/>
                <a:gd name="T41" fmla="*/ 31 h 96"/>
                <a:gd name="T42" fmla="*/ 46 w 92"/>
                <a:gd name="T43" fmla="*/ 33 h 96"/>
                <a:gd name="T44" fmla="*/ 73 w 92"/>
                <a:gd name="T45" fmla="*/ 61 h 96"/>
                <a:gd name="T46" fmla="*/ 47 w 92"/>
                <a:gd name="T47" fmla="*/ 32 h 96"/>
                <a:gd name="T48" fmla="*/ 42 w 92"/>
                <a:gd name="T49" fmla="*/ 27 h 96"/>
                <a:gd name="T50" fmla="*/ 43 w 92"/>
                <a:gd name="T51" fmla="*/ 31 h 96"/>
                <a:gd name="T52" fmla="*/ 42 w 92"/>
                <a:gd name="T53" fmla="*/ 27 h 96"/>
                <a:gd name="T54" fmla="*/ 0 w 92"/>
                <a:gd name="T55" fmla="*/ 53 h 96"/>
                <a:gd name="T56" fmla="*/ 2 w 92"/>
                <a:gd name="T57" fmla="*/ 35 h 96"/>
                <a:gd name="T58" fmla="*/ 15 w 92"/>
                <a:gd name="T59" fmla="*/ 0 h 96"/>
                <a:gd name="T60" fmla="*/ 13 w 92"/>
                <a:gd name="T61" fmla="*/ 1 h 96"/>
                <a:gd name="T62" fmla="*/ 1 w 92"/>
                <a:gd name="T63" fmla="*/ 12 h 96"/>
                <a:gd name="T64" fmla="*/ 0 w 92"/>
                <a:gd name="T65" fmla="*/ 14 h 96"/>
                <a:gd name="T66" fmla="*/ 0 w 92"/>
                <a:gd name="T67" fmla="*/ 17 h 96"/>
                <a:gd name="T68" fmla="*/ 2 w 92"/>
                <a:gd name="T69" fmla="*/ 24 h 96"/>
                <a:gd name="T70" fmla="*/ 2 w 92"/>
                <a:gd name="T71" fmla="*/ 16 h 96"/>
                <a:gd name="T72" fmla="*/ 15 w 92"/>
                <a:gd name="T73" fmla="*/ 2 h 96"/>
                <a:gd name="T74" fmla="*/ 32 w 92"/>
                <a:gd name="T75" fmla="*/ 19 h 96"/>
                <a:gd name="T76" fmla="*/ 41 w 92"/>
                <a:gd name="T77" fmla="*/ 26 h 96"/>
                <a:gd name="T78" fmla="*/ 32 w 92"/>
                <a:gd name="T79" fmla="*/ 17 h 96"/>
                <a:gd name="T80" fmla="*/ 16 w 92"/>
                <a:gd name="T81" fmla="*/ 1 h 96"/>
                <a:gd name="T82" fmla="*/ 15 w 92"/>
                <a:gd name="T83" fmla="*/ 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92" h="96">
                  <a:moveTo>
                    <a:pt x="53" y="85"/>
                  </a:moveTo>
                  <a:cubicBezTo>
                    <a:pt x="52" y="85"/>
                    <a:pt x="52" y="85"/>
                    <a:pt x="52" y="85"/>
                  </a:cubicBezTo>
                  <a:cubicBezTo>
                    <a:pt x="17" y="95"/>
                    <a:pt x="17" y="95"/>
                    <a:pt x="17" y="95"/>
                  </a:cubicBezTo>
                  <a:cubicBezTo>
                    <a:pt x="17" y="95"/>
                    <a:pt x="17" y="96"/>
                    <a:pt x="18" y="96"/>
                  </a:cubicBezTo>
                  <a:cubicBezTo>
                    <a:pt x="51" y="87"/>
                    <a:pt x="51" y="87"/>
                    <a:pt x="51" y="87"/>
                  </a:cubicBezTo>
                  <a:cubicBezTo>
                    <a:pt x="53" y="85"/>
                    <a:pt x="53" y="85"/>
                    <a:pt x="53" y="85"/>
                  </a:cubicBezTo>
                  <a:moveTo>
                    <a:pt x="2" y="71"/>
                  </a:moveTo>
                  <a:cubicBezTo>
                    <a:pt x="0" y="75"/>
                    <a:pt x="0" y="75"/>
                    <a:pt x="0" y="75"/>
                  </a:cubicBezTo>
                  <a:cubicBezTo>
                    <a:pt x="0" y="87"/>
                    <a:pt x="0" y="87"/>
                    <a:pt x="0" y="87"/>
                  </a:cubicBezTo>
                  <a:cubicBezTo>
                    <a:pt x="0" y="87"/>
                    <a:pt x="1" y="87"/>
                    <a:pt x="2" y="87"/>
                  </a:cubicBezTo>
                  <a:cubicBezTo>
                    <a:pt x="2" y="71"/>
                    <a:pt x="2" y="71"/>
                    <a:pt x="2" y="71"/>
                  </a:cubicBezTo>
                  <a:moveTo>
                    <a:pt x="0" y="66"/>
                  </a:moveTo>
                  <a:cubicBezTo>
                    <a:pt x="0" y="70"/>
                    <a:pt x="0" y="70"/>
                    <a:pt x="0" y="70"/>
                  </a:cubicBezTo>
                  <a:cubicBezTo>
                    <a:pt x="1" y="67"/>
                    <a:pt x="1" y="67"/>
                    <a:pt x="1" y="67"/>
                  </a:cubicBezTo>
                  <a:cubicBezTo>
                    <a:pt x="0" y="66"/>
                    <a:pt x="0" y="66"/>
                    <a:pt x="0" y="66"/>
                  </a:cubicBezTo>
                  <a:moveTo>
                    <a:pt x="2" y="61"/>
                  </a:moveTo>
                  <a:cubicBezTo>
                    <a:pt x="0" y="62"/>
                    <a:pt x="0" y="62"/>
                    <a:pt x="0" y="62"/>
                  </a:cubicBezTo>
                  <a:cubicBezTo>
                    <a:pt x="0" y="64"/>
                    <a:pt x="0" y="64"/>
                    <a:pt x="0" y="64"/>
                  </a:cubicBezTo>
                  <a:cubicBezTo>
                    <a:pt x="2" y="65"/>
                    <a:pt x="2" y="65"/>
                    <a:pt x="2" y="65"/>
                  </a:cubicBezTo>
                  <a:cubicBezTo>
                    <a:pt x="2" y="61"/>
                    <a:pt x="2" y="61"/>
                    <a:pt x="2" y="61"/>
                  </a:cubicBezTo>
                  <a:moveTo>
                    <a:pt x="76" y="61"/>
                  </a:moveTo>
                  <a:cubicBezTo>
                    <a:pt x="75" y="62"/>
                    <a:pt x="75" y="62"/>
                    <a:pt x="75" y="62"/>
                  </a:cubicBezTo>
                  <a:cubicBezTo>
                    <a:pt x="88" y="76"/>
                    <a:pt x="88" y="76"/>
                    <a:pt x="88" y="76"/>
                  </a:cubicBezTo>
                  <a:cubicBezTo>
                    <a:pt x="57" y="84"/>
                    <a:pt x="57" y="84"/>
                    <a:pt x="57" y="84"/>
                  </a:cubicBezTo>
                  <a:cubicBezTo>
                    <a:pt x="56" y="84"/>
                    <a:pt x="56" y="84"/>
                    <a:pt x="56" y="84"/>
                  </a:cubicBezTo>
                  <a:cubicBezTo>
                    <a:pt x="54" y="87"/>
                    <a:pt x="54" y="87"/>
                    <a:pt x="54" y="87"/>
                  </a:cubicBezTo>
                  <a:cubicBezTo>
                    <a:pt x="55" y="86"/>
                    <a:pt x="55" y="86"/>
                    <a:pt x="55" y="86"/>
                  </a:cubicBezTo>
                  <a:cubicBezTo>
                    <a:pt x="56" y="86"/>
                    <a:pt x="56" y="86"/>
                    <a:pt x="56" y="86"/>
                  </a:cubicBezTo>
                  <a:cubicBezTo>
                    <a:pt x="58" y="86"/>
                    <a:pt x="58" y="86"/>
                    <a:pt x="58" y="86"/>
                  </a:cubicBezTo>
                  <a:cubicBezTo>
                    <a:pt x="86" y="78"/>
                    <a:pt x="86" y="78"/>
                    <a:pt x="86" y="78"/>
                  </a:cubicBezTo>
                  <a:cubicBezTo>
                    <a:pt x="89" y="77"/>
                    <a:pt x="89" y="77"/>
                    <a:pt x="89" y="77"/>
                  </a:cubicBezTo>
                  <a:cubicBezTo>
                    <a:pt x="92" y="77"/>
                    <a:pt x="92" y="77"/>
                    <a:pt x="92" y="77"/>
                  </a:cubicBezTo>
                  <a:cubicBezTo>
                    <a:pt x="90" y="75"/>
                    <a:pt x="90" y="75"/>
                    <a:pt x="90" y="75"/>
                  </a:cubicBezTo>
                  <a:cubicBezTo>
                    <a:pt x="90" y="75"/>
                    <a:pt x="90" y="75"/>
                    <a:pt x="90" y="75"/>
                  </a:cubicBezTo>
                  <a:cubicBezTo>
                    <a:pt x="89" y="74"/>
                    <a:pt x="89" y="74"/>
                    <a:pt x="89" y="74"/>
                  </a:cubicBezTo>
                  <a:cubicBezTo>
                    <a:pt x="76" y="61"/>
                    <a:pt x="76" y="61"/>
                    <a:pt x="76" y="61"/>
                  </a:cubicBezTo>
                  <a:moveTo>
                    <a:pt x="2" y="54"/>
                  </a:moveTo>
                  <a:cubicBezTo>
                    <a:pt x="0" y="55"/>
                    <a:pt x="0" y="55"/>
                    <a:pt x="0" y="55"/>
                  </a:cubicBezTo>
                  <a:cubicBezTo>
                    <a:pt x="0" y="60"/>
                    <a:pt x="0" y="60"/>
                    <a:pt x="0" y="60"/>
                  </a:cubicBezTo>
                  <a:cubicBezTo>
                    <a:pt x="2" y="59"/>
                    <a:pt x="2" y="59"/>
                    <a:pt x="2" y="59"/>
                  </a:cubicBezTo>
                  <a:cubicBezTo>
                    <a:pt x="2" y="54"/>
                    <a:pt x="2" y="54"/>
                    <a:pt x="2" y="54"/>
                  </a:cubicBezTo>
                  <a:moveTo>
                    <a:pt x="46" y="31"/>
                  </a:moveTo>
                  <a:cubicBezTo>
                    <a:pt x="45" y="32"/>
                    <a:pt x="45" y="32"/>
                    <a:pt x="45" y="32"/>
                  </a:cubicBezTo>
                  <a:cubicBezTo>
                    <a:pt x="46" y="33"/>
                    <a:pt x="46" y="33"/>
                    <a:pt x="46" y="33"/>
                  </a:cubicBezTo>
                  <a:cubicBezTo>
                    <a:pt x="48" y="36"/>
                    <a:pt x="48" y="36"/>
                    <a:pt x="48" y="36"/>
                  </a:cubicBezTo>
                  <a:cubicBezTo>
                    <a:pt x="73" y="61"/>
                    <a:pt x="73" y="61"/>
                    <a:pt x="73" y="61"/>
                  </a:cubicBezTo>
                  <a:cubicBezTo>
                    <a:pt x="74" y="59"/>
                    <a:pt x="74" y="59"/>
                    <a:pt x="74" y="59"/>
                  </a:cubicBezTo>
                  <a:cubicBezTo>
                    <a:pt x="47" y="32"/>
                    <a:pt x="47" y="32"/>
                    <a:pt x="47" y="32"/>
                  </a:cubicBezTo>
                  <a:cubicBezTo>
                    <a:pt x="46" y="31"/>
                    <a:pt x="46" y="31"/>
                    <a:pt x="46" y="31"/>
                  </a:cubicBezTo>
                  <a:moveTo>
                    <a:pt x="42" y="27"/>
                  </a:moveTo>
                  <a:cubicBezTo>
                    <a:pt x="40" y="28"/>
                    <a:pt x="40" y="28"/>
                    <a:pt x="40" y="28"/>
                  </a:cubicBezTo>
                  <a:cubicBezTo>
                    <a:pt x="43" y="31"/>
                    <a:pt x="43" y="31"/>
                    <a:pt x="43" y="31"/>
                  </a:cubicBezTo>
                  <a:cubicBezTo>
                    <a:pt x="45" y="30"/>
                    <a:pt x="45" y="30"/>
                    <a:pt x="45" y="30"/>
                  </a:cubicBezTo>
                  <a:cubicBezTo>
                    <a:pt x="42" y="27"/>
                    <a:pt x="42" y="27"/>
                    <a:pt x="42" y="27"/>
                  </a:cubicBezTo>
                  <a:moveTo>
                    <a:pt x="0" y="26"/>
                  </a:moveTo>
                  <a:cubicBezTo>
                    <a:pt x="0" y="53"/>
                    <a:pt x="0" y="53"/>
                    <a:pt x="0" y="53"/>
                  </a:cubicBezTo>
                  <a:cubicBezTo>
                    <a:pt x="2" y="51"/>
                    <a:pt x="2" y="51"/>
                    <a:pt x="2" y="51"/>
                  </a:cubicBezTo>
                  <a:cubicBezTo>
                    <a:pt x="2" y="35"/>
                    <a:pt x="2" y="35"/>
                    <a:pt x="2" y="35"/>
                  </a:cubicBezTo>
                  <a:cubicBezTo>
                    <a:pt x="0" y="26"/>
                    <a:pt x="0" y="26"/>
                    <a:pt x="0" y="26"/>
                  </a:cubicBezTo>
                  <a:moveTo>
                    <a:pt x="15" y="0"/>
                  </a:moveTo>
                  <a:cubicBezTo>
                    <a:pt x="15" y="0"/>
                    <a:pt x="15" y="0"/>
                    <a:pt x="15" y="0"/>
                  </a:cubicBezTo>
                  <a:cubicBezTo>
                    <a:pt x="13" y="1"/>
                    <a:pt x="13" y="1"/>
                    <a:pt x="13" y="1"/>
                  </a:cubicBezTo>
                  <a:cubicBezTo>
                    <a:pt x="13" y="1"/>
                    <a:pt x="13" y="1"/>
                    <a:pt x="13" y="1"/>
                  </a:cubicBezTo>
                  <a:cubicBezTo>
                    <a:pt x="1" y="12"/>
                    <a:pt x="1" y="12"/>
                    <a:pt x="1" y="12"/>
                  </a:cubicBezTo>
                  <a:cubicBezTo>
                    <a:pt x="0" y="13"/>
                    <a:pt x="0" y="13"/>
                    <a:pt x="0" y="13"/>
                  </a:cubicBezTo>
                  <a:cubicBezTo>
                    <a:pt x="0" y="14"/>
                    <a:pt x="0" y="14"/>
                    <a:pt x="0" y="14"/>
                  </a:cubicBezTo>
                  <a:cubicBezTo>
                    <a:pt x="0" y="16"/>
                    <a:pt x="0" y="16"/>
                    <a:pt x="0" y="16"/>
                  </a:cubicBezTo>
                  <a:cubicBezTo>
                    <a:pt x="0" y="17"/>
                    <a:pt x="0" y="17"/>
                    <a:pt x="0" y="17"/>
                  </a:cubicBezTo>
                  <a:cubicBezTo>
                    <a:pt x="2" y="26"/>
                    <a:pt x="2" y="26"/>
                    <a:pt x="2" y="26"/>
                  </a:cubicBezTo>
                  <a:cubicBezTo>
                    <a:pt x="2" y="24"/>
                    <a:pt x="2" y="24"/>
                    <a:pt x="2" y="24"/>
                  </a:cubicBezTo>
                  <a:cubicBezTo>
                    <a:pt x="2" y="18"/>
                    <a:pt x="2" y="18"/>
                    <a:pt x="2" y="18"/>
                  </a:cubicBezTo>
                  <a:cubicBezTo>
                    <a:pt x="2" y="16"/>
                    <a:pt x="2" y="16"/>
                    <a:pt x="2" y="16"/>
                  </a:cubicBezTo>
                  <a:cubicBezTo>
                    <a:pt x="2" y="14"/>
                    <a:pt x="2" y="14"/>
                    <a:pt x="2" y="14"/>
                  </a:cubicBezTo>
                  <a:cubicBezTo>
                    <a:pt x="15" y="2"/>
                    <a:pt x="15" y="2"/>
                    <a:pt x="15" y="2"/>
                  </a:cubicBezTo>
                  <a:cubicBezTo>
                    <a:pt x="30" y="17"/>
                    <a:pt x="30" y="17"/>
                    <a:pt x="30" y="17"/>
                  </a:cubicBezTo>
                  <a:cubicBezTo>
                    <a:pt x="32" y="19"/>
                    <a:pt x="32" y="19"/>
                    <a:pt x="32" y="19"/>
                  </a:cubicBezTo>
                  <a:cubicBezTo>
                    <a:pt x="39" y="27"/>
                    <a:pt x="39" y="27"/>
                    <a:pt x="39" y="27"/>
                  </a:cubicBezTo>
                  <a:cubicBezTo>
                    <a:pt x="41" y="26"/>
                    <a:pt x="41" y="26"/>
                    <a:pt x="41" y="26"/>
                  </a:cubicBezTo>
                  <a:cubicBezTo>
                    <a:pt x="34" y="19"/>
                    <a:pt x="34" y="19"/>
                    <a:pt x="34" y="19"/>
                  </a:cubicBezTo>
                  <a:cubicBezTo>
                    <a:pt x="32" y="17"/>
                    <a:pt x="32" y="17"/>
                    <a:pt x="32" y="17"/>
                  </a:cubicBezTo>
                  <a:cubicBezTo>
                    <a:pt x="17" y="2"/>
                    <a:pt x="17" y="2"/>
                    <a:pt x="17" y="2"/>
                  </a:cubicBezTo>
                  <a:cubicBezTo>
                    <a:pt x="16" y="1"/>
                    <a:pt x="16" y="1"/>
                    <a:pt x="16" y="1"/>
                  </a:cubicBezTo>
                  <a:cubicBezTo>
                    <a:pt x="15" y="0"/>
                    <a:pt x="15" y="0"/>
                    <a:pt x="15" y="0"/>
                  </a:cubicBezTo>
                  <a:cubicBezTo>
                    <a:pt x="15" y="0"/>
                    <a:pt x="15" y="0"/>
                    <a:pt x="15"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81" name="Freeform 61"/>
            <p:cNvSpPr>
              <a:spLocks noEditPoints="1"/>
            </p:cNvSpPr>
            <p:nvPr/>
          </p:nvSpPr>
          <p:spPr bwMode="auto">
            <a:xfrm>
              <a:off x="6897768" y="2989328"/>
              <a:ext cx="710263" cy="1564626"/>
            </a:xfrm>
            <a:custGeom>
              <a:avLst/>
              <a:gdLst>
                <a:gd name="T0" fmla="*/ 166 w 168"/>
                <a:gd name="T1" fmla="*/ 401 h 405"/>
                <a:gd name="T2" fmla="*/ 162 w 168"/>
                <a:gd name="T3" fmla="*/ 367 h 405"/>
                <a:gd name="T4" fmla="*/ 104 w 168"/>
                <a:gd name="T5" fmla="*/ 341 h 405"/>
                <a:gd name="T6" fmla="*/ 160 w 168"/>
                <a:gd name="T7" fmla="*/ 404 h 405"/>
                <a:gd name="T8" fmla="*/ 104 w 168"/>
                <a:gd name="T9" fmla="*/ 341 h 405"/>
                <a:gd name="T10" fmla="*/ 98 w 168"/>
                <a:gd name="T11" fmla="*/ 334 h 405"/>
                <a:gd name="T12" fmla="*/ 105 w 168"/>
                <a:gd name="T13" fmla="*/ 339 h 405"/>
                <a:gd name="T14" fmla="*/ 93 w 168"/>
                <a:gd name="T15" fmla="*/ 325 h 405"/>
                <a:gd name="T16" fmla="*/ 97 w 168"/>
                <a:gd name="T17" fmla="*/ 333 h 405"/>
                <a:gd name="T18" fmla="*/ 93 w 168"/>
                <a:gd name="T19" fmla="*/ 325 h 405"/>
                <a:gd name="T20" fmla="*/ 143 w 168"/>
                <a:gd name="T21" fmla="*/ 281 h 405"/>
                <a:gd name="T22" fmla="*/ 145 w 168"/>
                <a:gd name="T23" fmla="*/ 295 h 405"/>
                <a:gd name="T24" fmla="*/ 156 w 168"/>
                <a:gd name="T25" fmla="*/ 340 h 405"/>
                <a:gd name="T26" fmla="*/ 147 w 168"/>
                <a:gd name="T27" fmla="*/ 292 h 405"/>
                <a:gd name="T28" fmla="*/ 50 w 168"/>
                <a:gd name="T29" fmla="*/ 277 h 405"/>
                <a:gd name="T30" fmla="*/ 74 w 168"/>
                <a:gd name="T31" fmla="*/ 302 h 405"/>
                <a:gd name="T32" fmla="*/ 50 w 168"/>
                <a:gd name="T33" fmla="*/ 277 h 405"/>
                <a:gd name="T34" fmla="*/ 42 w 168"/>
                <a:gd name="T35" fmla="*/ 268 h 405"/>
                <a:gd name="T36" fmla="*/ 45 w 168"/>
                <a:gd name="T37" fmla="*/ 272 h 405"/>
                <a:gd name="T38" fmla="*/ 44 w 168"/>
                <a:gd name="T39" fmla="*/ 267 h 405"/>
                <a:gd name="T40" fmla="*/ 38 w 168"/>
                <a:gd name="T41" fmla="*/ 264 h 405"/>
                <a:gd name="T42" fmla="*/ 43 w 168"/>
                <a:gd name="T43" fmla="*/ 266 h 405"/>
                <a:gd name="T44" fmla="*/ 40 w 168"/>
                <a:gd name="T45" fmla="*/ 263 h 405"/>
                <a:gd name="T46" fmla="*/ 139 w 168"/>
                <a:gd name="T47" fmla="*/ 263 h 405"/>
                <a:gd name="T48" fmla="*/ 144 w 168"/>
                <a:gd name="T49" fmla="*/ 277 h 405"/>
                <a:gd name="T50" fmla="*/ 131 w 168"/>
                <a:gd name="T51" fmla="*/ 210 h 405"/>
                <a:gd name="T52" fmla="*/ 135 w 168"/>
                <a:gd name="T53" fmla="*/ 242 h 405"/>
                <a:gd name="T54" fmla="*/ 131 w 168"/>
                <a:gd name="T55" fmla="*/ 210 h 405"/>
                <a:gd name="T56" fmla="*/ 128 w 168"/>
                <a:gd name="T57" fmla="*/ 204 h 405"/>
                <a:gd name="T58" fmla="*/ 130 w 168"/>
                <a:gd name="T59" fmla="*/ 208 h 405"/>
                <a:gd name="T60" fmla="*/ 116 w 168"/>
                <a:gd name="T61" fmla="*/ 142 h 405"/>
                <a:gd name="T62" fmla="*/ 118 w 168"/>
                <a:gd name="T63" fmla="*/ 153 h 405"/>
                <a:gd name="T64" fmla="*/ 121 w 168"/>
                <a:gd name="T65" fmla="*/ 171 h 405"/>
                <a:gd name="T66" fmla="*/ 123 w 168"/>
                <a:gd name="T67" fmla="*/ 177 h 405"/>
                <a:gd name="T68" fmla="*/ 125 w 168"/>
                <a:gd name="T69" fmla="*/ 188 h 405"/>
                <a:gd name="T70" fmla="*/ 129 w 168"/>
                <a:gd name="T71" fmla="*/ 201 h 405"/>
                <a:gd name="T72" fmla="*/ 125 w 168"/>
                <a:gd name="T73" fmla="*/ 179 h 405"/>
                <a:gd name="T74" fmla="*/ 123 w 168"/>
                <a:gd name="T75" fmla="*/ 169 h 405"/>
                <a:gd name="T76" fmla="*/ 119 w 168"/>
                <a:gd name="T77" fmla="*/ 151 h 405"/>
                <a:gd name="T78" fmla="*/ 116 w 168"/>
                <a:gd name="T79" fmla="*/ 142 h 405"/>
                <a:gd name="T80" fmla="*/ 0 w 168"/>
                <a:gd name="T81" fmla="*/ 140 h 405"/>
                <a:gd name="T82" fmla="*/ 0 w 168"/>
                <a:gd name="T83" fmla="*/ 164 h 405"/>
                <a:gd name="T84" fmla="*/ 0 w 168"/>
                <a:gd name="T85" fmla="*/ 218 h 405"/>
                <a:gd name="T86" fmla="*/ 0 w 168"/>
                <a:gd name="T87" fmla="*/ 220 h 405"/>
                <a:gd name="T88" fmla="*/ 39 w 168"/>
                <a:gd name="T89" fmla="*/ 261 h 405"/>
                <a:gd name="T90" fmla="*/ 2 w 168"/>
                <a:gd name="T91" fmla="*/ 166 h 405"/>
                <a:gd name="T92" fmla="*/ 2 w 168"/>
                <a:gd name="T93" fmla="*/ 142 h 405"/>
                <a:gd name="T94" fmla="*/ 2 w 168"/>
                <a:gd name="T95" fmla="*/ 115 h 405"/>
                <a:gd name="T96" fmla="*/ 0 w 168"/>
                <a:gd name="T97" fmla="*/ 40 h 405"/>
                <a:gd name="T98" fmla="*/ 2 w 168"/>
                <a:gd name="T99" fmla="*/ 113 h 405"/>
                <a:gd name="T100" fmla="*/ 0 w 168"/>
                <a:gd name="T101" fmla="*/ 40 h 405"/>
                <a:gd name="T102" fmla="*/ 88 w 168"/>
                <a:gd name="T103" fmla="*/ 0 h 405"/>
                <a:gd name="T104" fmla="*/ 17 w 168"/>
                <a:gd name="T105" fmla="*/ 21 h 405"/>
                <a:gd name="T106" fmla="*/ 96 w 168"/>
                <a:gd name="T107" fmla="*/ 41 h 405"/>
                <a:gd name="T108" fmla="*/ 97 w 168"/>
                <a:gd name="T109" fmla="*/ 47 h 405"/>
                <a:gd name="T110" fmla="*/ 100 w 168"/>
                <a:gd name="T111" fmla="*/ 62 h 405"/>
                <a:gd name="T112" fmla="*/ 112 w 168"/>
                <a:gd name="T113" fmla="*/ 123 h 405"/>
                <a:gd name="T114" fmla="*/ 115 w 168"/>
                <a:gd name="T115" fmla="*/ 140 h 405"/>
                <a:gd name="T116" fmla="*/ 114 w 168"/>
                <a:gd name="T117" fmla="*/ 124 h 405"/>
                <a:gd name="T118" fmla="*/ 102 w 168"/>
                <a:gd name="T119" fmla="*/ 61 h 405"/>
                <a:gd name="T120" fmla="*/ 100 w 168"/>
                <a:gd name="T121" fmla="*/ 50 h 405"/>
                <a:gd name="T122" fmla="*/ 98 w 168"/>
                <a:gd name="T123" fmla="*/ 42 h 405"/>
                <a:gd name="T124" fmla="*/ 90 w 168"/>
                <a:gd name="T125" fmla="*/ 1 h 4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68" h="405">
                  <a:moveTo>
                    <a:pt x="160" y="367"/>
                  </a:moveTo>
                  <a:cubicBezTo>
                    <a:pt x="166" y="401"/>
                    <a:pt x="166" y="401"/>
                    <a:pt x="166" y="401"/>
                  </a:cubicBezTo>
                  <a:cubicBezTo>
                    <a:pt x="167" y="401"/>
                    <a:pt x="167" y="401"/>
                    <a:pt x="168" y="401"/>
                  </a:cubicBezTo>
                  <a:cubicBezTo>
                    <a:pt x="162" y="367"/>
                    <a:pt x="162" y="367"/>
                    <a:pt x="162" y="367"/>
                  </a:cubicBezTo>
                  <a:cubicBezTo>
                    <a:pt x="161" y="367"/>
                    <a:pt x="160" y="367"/>
                    <a:pt x="160" y="367"/>
                  </a:cubicBezTo>
                  <a:moveTo>
                    <a:pt x="104" y="341"/>
                  </a:moveTo>
                  <a:cubicBezTo>
                    <a:pt x="159" y="405"/>
                    <a:pt x="159" y="405"/>
                    <a:pt x="159" y="405"/>
                  </a:cubicBezTo>
                  <a:cubicBezTo>
                    <a:pt x="160" y="404"/>
                    <a:pt x="160" y="404"/>
                    <a:pt x="160" y="404"/>
                  </a:cubicBezTo>
                  <a:cubicBezTo>
                    <a:pt x="107" y="342"/>
                    <a:pt x="107" y="342"/>
                    <a:pt x="107" y="342"/>
                  </a:cubicBezTo>
                  <a:cubicBezTo>
                    <a:pt x="104" y="341"/>
                    <a:pt x="104" y="341"/>
                    <a:pt x="104" y="341"/>
                  </a:cubicBezTo>
                  <a:moveTo>
                    <a:pt x="100" y="333"/>
                  </a:moveTo>
                  <a:cubicBezTo>
                    <a:pt x="98" y="334"/>
                    <a:pt x="98" y="334"/>
                    <a:pt x="98" y="334"/>
                  </a:cubicBezTo>
                  <a:cubicBezTo>
                    <a:pt x="102" y="339"/>
                    <a:pt x="102" y="339"/>
                    <a:pt x="102" y="339"/>
                  </a:cubicBezTo>
                  <a:cubicBezTo>
                    <a:pt x="105" y="339"/>
                    <a:pt x="105" y="339"/>
                    <a:pt x="105" y="339"/>
                  </a:cubicBezTo>
                  <a:cubicBezTo>
                    <a:pt x="100" y="333"/>
                    <a:pt x="100" y="333"/>
                    <a:pt x="100" y="333"/>
                  </a:cubicBezTo>
                  <a:moveTo>
                    <a:pt x="93" y="325"/>
                  </a:moveTo>
                  <a:cubicBezTo>
                    <a:pt x="92" y="325"/>
                    <a:pt x="92" y="325"/>
                    <a:pt x="91" y="325"/>
                  </a:cubicBezTo>
                  <a:cubicBezTo>
                    <a:pt x="97" y="333"/>
                    <a:pt x="97" y="333"/>
                    <a:pt x="97" y="333"/>
                  </a:cubicBezTo>
                  <a:cubicBezTo>
                    <a:pt x="98" y="331"/>
                    <a:pt x="98" y="331"/>
                    <a:pt x="98" y="331"/>
                  </a:cubicBezTo>
                  <a:cubicBezTo>
                    <a:pt x="93" y="325"/>
                    <a:pt x="93" y="325"/>
                    <a:pt x="93" y="325"/>
                  </a:cubicBezTo>
                  <a:moveTo>
                    <a:pt x="144" y="279"/>
                  </a:moveTo>
                  <a:cubicBezTo>
                    <a:pt x="143" y="281"/>
                    <a:pt x="143" y="281"/>
                    <a:pt x="143" y="281"/>
                  </a:cubicBezTo>
                  <a:cubicBezTo>
                    <a:pt x="145" y="293"/>
                    <a:pt x="145" y="293"/>
                    <a:pt x="145" y="293"/>
                  </a:cubicBezTo>
                  <a:cubicBezTo>
                    <a:pt x="145" y="295"/>
                    <a:pt x="145" y="295"/>
                    <a:pt x="145" y="295"/>
                  </a:cubicBezTo>
                  <a:cubicBezTo>
                    <a:pt x="155" y="341"/>
                    <a:pt x="155" y="341"/>
                    <a:pt x="155" y="341"/>
                  </a:cubicBezTo>
                  <a:cubicBezTo>
                    <a:pt x="155" y="341"/>
                    <a:pt x="156" y="340"/>
                    <a:pt x="156" y="340"/>
                  </a:cubicBezTo>
                  <a:cubicBezTo>
                    <a:pt x="147" y="294"/>
                    <a:pt x="147" y="294"/>
                    <a:pt x="147" y="294"/>
                  </a:cubicBezTo>
                  <a:cubicBezTo>
                    <a:pt x="147" y="292"/>
                    <a:pt x="147" y="292"/>
                    <a:pt x="147" y="292"/>
                  </a:cubicBezTo>
                  <a:cubicBezTo>
                    <a:pt x="144" y="279"/>
                    <a:pt x="144" y="279"/>
                    <a:pt x="144" y="279"/>
                  </a:cubicBezTo>
                  <a:moveTo>
                    <a:pt x="50" y="277"/>
                  </a:moveTo>
                  <a:cubicBezTo>
                    <a:pt x="73" y="304"/>
                    <a:pt x="73" y="304"/>
                    <a:pt x="73" y="304"/>
                  </a:cubicBezTo>
                  <a:cubicBezTo>
                    <a:pt x="73" y="304"/>
                    <a:pt x="73" y="303"/>
                    <a:pt x="74" y="302"/>
                  </a:cubicBezTo>
                  <a:cubicBezTo>
                    <a:pt x="56" y="281"/>
                    <a:pt x="56" y="281"/>
                    <a:pt x="56" y="281"/>
                  </a:cubicBezTo>
                  <a:cubicBezTo>
                    <a:pt x="50" y="277"/>
                    <a:pt x="50" y="277"/>
                    <a:pt x="50" y="277"/>
                  </a:cubicBezTo>
                  <a:moveTo>
                    <a:pt x="44" y="267"/>
                  </a:moveTo>
                  <a:cubicBezTo>
                    <a:pt x="42" y="268"/>
                    <a:pt x="42" y="268"/>
                    <a:pt x="42" y="268"/>
                  </a:cubicBezTo>
                  <a:cubicBezTo>
                    <a:pt x="43" y="269"/>
                    <a:pt x="43" y="269"/>
                    <a:pt x="43" y="269"/>
                  </a:cubicBezTo>
                  <a:cubicBezTo>
                    <a:pt x="45" y="272"/>
                    <a:pt x="45" y="272"/>
                    <a:pt x="45" y="272"/>
                  </a:cubicBezTo>
                  <a:cubicBezTo>
                    <a:pt x="51" y="276"/>
                    <a:pt x="51" y="276"/>
                    <a:pt x="51" y="276"/>
                  </a:cubicBezTo>
                  <a:cubicBezTo>
                    <a:pt x="44" y="267"/>
                    <a:pt x="44" y="267"/>
                    <a:pt x="44" y="267"/>
                  </a:cubicBezTo>
                  <a:moveTo>
                    <a:pt x="40" y="263"/>
                  </a:moveTo>
                  <a:cubicBezTo>
                    <a:pt x="38" y="264"/>
                    <a:pt x="38" y="264"/>
                    <a:pt x="38" y="264"/>
                  </a:cubicBezTo>
                  <a:cubicBezTo>
                    <a:pt x="41" y="267"/>
                    <a:pt x="41" y="267"/>
                    <a:pt x="41" y="267"/>
                  </a:cubicBezTo>
                  <a:cubicBezTo>
                    <a:pt x="43" y="266"/>
                    <a:pt x="43" y="266"/>
                    <a:pt x="43" y="266"/>
                  </a:cubicBezTo>
                  <a:cubicBezTo>
                    <a:pt x="41" y="265"/>
                    <a:pt x="41" y="265"/>
                    <a:pt x="41" y="265"/>
                  </a:cubicBezTo>
                  <a:cubicBezTo>
                    <a:pt x="40" y="263"/>
                    <a:pt x="40" y="263"/>
                    <a:pt x="40" y="263"/>
                  </a:cubicBezTo>
                  <a:moveTo>
                    <a:pt x="141" y="260"/>
                  </a:moveTo>
                  <a:cubicBezTo>
                    <a:pt x="140" y="261"/>
                    <a:pt x="140" y="262"/>
                    <a:pt x="139" y="263"/>
                  </a:cubicBezTo>
                  <a:cubicBezTo>
                    <a:pt x="142" y="279"/>
                    <a:pt x="142" y="279"/>
                    <a:pt x="142" y="279"/>
                  </a:cubicBezTo>
                  <a:cubicBezTo>
                    <a:pt x="144" y="277"/>
                    <a:pt x="144" y="277"/>
                    <a:pt x="144" y="277"/>
                  </a:cubicBezTo>
                  <a:cubicBezTo>
                    <a:pt x="141" y="260"/>
                    <a:pt x="141" y="260"/>
                    <a:pt x="141" y="260"/>
                  </a:cubicBezTo>
                  <a:moveTo>
                    <a:pt x="131" y="210"/>
                  </a:moveTo>
                  <a:cubicBezTo>
                    <a:pt x="129" y="211"/>
                    <a:pt x="129" y="211"/>
                    <a:pt x="129" y="211"/>
                  </a:cubicBezTo>
                  <a:cubicBezTo>
                    <a:pt x="135" y="242"/>
                    <a:pt x="135" y="242"/>
                    <a:pt x="135" y="242"/>
                  </a:cubicBezTo>
                  <a:cubicBezTo>
                    <a:pt x="136" y="243"/>
                    <a:pt x="137" y="244"/>
                    <a:pt x="137" y="244"/>
                  </a:cubicBezTo>
                  <a:cubicBezTo>
                    <a:pt x="131" y="210"/>
                    <a:pt x="131" y="210"/>
                    <a:pt x="131" y="210"/>
                  </a:cubicBezTo>
                  <a:moveTo>
                    <a:pt x="129" y="203"/>
                  </a:moveTo>
                  <a:cubicBezTo>
                    <a:pt x="128" y="204"/>
                    <a:pt x="128" y="204"/>
                    <a:pt x="128" y="204"/>
                  </a:cubicBezTo>
                  <a:cubicBezTo>
                    <a:pt x="129" y="209"/>
                    <a:pt x="129" y="209"/>
                    <a:pt x="129" y="209"/>
                  </a:cubicBezTo>
                  <a:cubicBezTo>
                    <a:pt x="130" y="208"/>
                    <a:pt x="130" y="208"/>
                    <a:pt x="130" y="208"/>
                  </a:cubicBezTo>
                  <a:cubicBezTo>
                    <a:pt x="129" y="203"/>
                    <a:pt x="129" y="203"/>
                    <a:pt x="129" y="203"/>
                  </a:cubicBezTo>
                  <a:moveTo>
                    <a:pt x="116" y="142"/>
                  </a:moveTo>
                  <a:cubicBezTo>
                    <a:pt x="117" y="151"/>
                    <a:pt x="117" y="151"/>
                    <a:pt x="117" y="151"/>
                  </a:cubicBezTo>
                  <a:cubicBezTo>
                    <a:pt x="118" y="153"/>
                    <a:pt x="118" y="153"/>
                    <a:pt x="118" y="153"/>
                  </a:cubicBezTo>
                  <a:cubicBezTo>
                    <a:pt x="121" y="169"/>
                    <a:pt x="121" y="169"/>
                    <a:pt x="121" y="169"/>
                  </a:cubicBezTo>
                  <a:cubicBezTo>
                    <a:pt x="121" y="171"/>
                    <a:pt x="121" y="171"/>
                    <a:pt x="121" y="171"/>
                  </a:cubicBezTo>
                  <a:cubicBezTo>
                    <a:pt x="122" y="174"/>
                    <a:pt x="122" y="174"/>
                    <a:pt x="122" y="174"/>
                  </a:cubicBezTo>
                  <a:cubicBezTo>
                    <a:pt x="123" y="177"/>
                    <a:pt x="123" y="177"/>
                    <a:pt x="123" y="177"/>
                  </a:cubicBezTo>
                  <a:cubicBezTo>
                    <a:pt x="123" y="179"/>
                    <a:pt x="123" y="179"/>
                    <a:pt x="123" y="179"/>
                  </a:cubicBezTo>
                  <a:cubicBezTo>
                    <a:pt x="125" y="188"/>
                    <a:pt x="125" y="188"/>
                    <a:pt x="125" y="188"/>
                  </a:cubicBezTo>
                  <a:cubicBezTo>
                    <a:pt x="127" y="203"/>
                    <a:pt x="127" y="203"/>
                    <a:pt x="127" y="203"/>
                  </a:cubicBezTo>
                  <a:cubicBezTo>
                    <a:pt x="129" y="201"/>
                    <a:pt x="129" y="201"/>
                    <a:pt x="129" y="201"/>
                  </a:cubicBezTo>
                  <a:cubicBezTo>
                    <a:pt x="125" y="180"/>
                    <a:pt x="125" y="180"/>
                    <a:pt x="125" y="180"/>
                  </a:cubicBezTo>
                  <a:cubicBezTo>
                    <a:pt x="125" y="179"/>
                    <a:pt x="125" y="179"/>
                    <a:pt x="125" y="179"/>
                  </a:cubicBezTo>
                  <a:cubicBezTo>
                    <a:pt x="123" y="170"/>
                    <a:pt x="123" y="170"/>
                    <a:pt x="123" y="170"/>
                  </a:cubicBezTo>
                  <a:cubicBezTo>
                    <a:pt x="123" y="169"/>
                    <a:pt x="123" y="169"/>
                    <a:pt x="123" y="169"/>
                  </a:cubicBezTo>
                  <a:cubicBezTo>
                    <a:pt x="120" y="153"/>
                    <a:pt x="120" y="153"/>
                    <a:pt x="120" y="153"/>
                  </a:cubicBezTo>
                  <a:cubicBezTo>
                    <a:pt x="119" y="151"/>
                    <a:pt x="119" y="151"/>
                    <a:pt x="119" y="151"/>
                  </a:cubicBezTo>
                  <a:cubicBezTo>
                    <a:pt x="117" y="142"/>
                    <a:pt x="117" y="142"/>
                    <a:pt x="117" y="142"/>
                  </a:cubicBezTo>
                  <a:cubicBezTo>
                    <a:pt x="116" y="142"/>
                    <a:pt x="116" y="142"/>
                    <a:pt x="116" y="142"/>
                  </a:cubicBezTo>
                  <a:moveTo>
                    <a:pt x="0" y="114"/>
                  </a:moveTo>
                  <a:cubicBezTo>
                    <a:pt x="0" y="140"/>
                    <a:pt x="0" y="140"/>
                    <a:pt x="0" y="140"/>
                  </a:cubicBezTo>
                  <a:cubicBezTo>
                    <a:pt x="0" y="142"/>
                    <a:pt x="0" y="142"/>
                    <a:pt x="0" y="142"/>
                  </a:cubicBezTo>
                  <a:cubicBezTo>
                    <a:pt x="0" y="164"/>
                    <a:pt x="0" y="164"/>
                    <a:pt x="0" y="164"/>
                  </a:cubicBezTo>
                  <a:cubicBezTo>
                    <a:pt x="0" y="166"/>
                    <a:pt x="0" y="166"/>
                    <a:pt x="0" y="166"/>
                  </a:cubicBezTo>
                  <a:cubicBezTo>
                    <a:pt x="0" y="218"/>
                    <a:pt x="0" y="218"/>
                    <a:pt x="0" y="218"/>
                  </a:cubicBezTo>
                  <a:cubicBezTo>
                    <a:pt x="0" y="219"/>
                    <a:pt x="0" y="219"/>
                    <a:pt x="0" y="219"/>
                  </a:cubicBezTo>
                  <a:cubicBezTo>
                    <a:pt x="0" y="220"/>
                    <a:pt x="0" y="220"/>
                    <a:pt x="0" y="220"/>
                  </a:cubicBezTo>
                  <a:cubicBezTo>
                    <a:pt x="37" y="262"/>
                    <a:pt x="37" y="262"/>
                    <a:pt x="37" y="262"/>
                  </a:cubicBezTo>
                  <a:cubicBezTo>
                    <a:pt x="39" y="261"/>
                    <a:pt x="39" y="261"/>
                    <a:pt x="39" y="261"/>
                  </a:cubicBezTo>
                  <a:cubicBezTo>
                    <a:pt x="2" y="218"/>
                    <a:pt x="2" y="218"/>
                    <a:pt x="2" y="218"/>
                  </a:cubicBezTo>
                  <a:cubicBezTo>
                    <a:pt x="2" y="166"/>
                    <a:pt x="2" y="166"/>
                    <a:pt x="2" y="166"/>
                  </a:cubicBezTo>
                  <a:cubicBezTo>
                    <a:pt x="2" y="164"/>
                    <a:pt x="2" y="164"/>
                    <a:pt x="2" y="164"/>
                  </a:cubicBezTo>
                  <a:cubicBezTo>
                    <a:pt x="2" y="142"/>
                    <a:pt x="2" y="142"/>
                    <a:pt x="2" y="142"/>
                  </a:cubicBezTo>
                  <a:cubicBezTo>
                    <a:pt x="2" y="141"/>
                    <a:pt x="2" y="141"/>
                    <a:pt x="2" y="141"/>
                  </a:cubicBezTo>
                  <a:cubicBezTo>
                    <a:pt x="2" y="115"/>
                    <a:pt x="2" y="115"/>
                    <a:pt x="2" y="115"/>
                  </a:cubicBezTo>
                  <a:cubicBezTo>
                    <a:pt x="0" y="114"/>
                    <a:pt x="0" y="114"/>
                    <a:pt x="0" y="114"/>
                  </a:cubicBezTo>
                  <a:moveTo>
                    <a:pt x="0" y="40"/>
                  </a:moveTo>
                  <a:cubicBezTo>
                    <a:pt x="0" y="113"/>
                    <a:pt x="0" y="113"/>
                    <a:pt x="0" y="113"/>
                  </a:cubicBezTo>
                  <a:cubicBezTo>
                    <a:pt x="2" y="113"/>
                    <a:pt x="2" y="113"/>
                    <a:pt x="2" y="113"/>
                  </a:cubicBezTo>
                  <a:cubicBezTo>
                    <a:pt x="2" y="40"/>
                    <a:pt x="2" y="40"/>
                    <a:pt x="2" y="40"/>
                  </a:cubicBezTo>
                  <a:cubicBezTo>
                    <a:pt x="1" y="40"/>
                    <a:pt x="0" y="40"/>
                    <a:pt x="0" y="40"/>
                  </a:cubicBezTo>
                  <a:moveTo>
                    <a:pt x="90" y="0"/>
                  </a:moveTo>
                  <a:cubicBezTo>
                    <a:pt x="88" y="0"/>
                    <a:pt x="88" y="0"/>
                    <a:pt x="88" y="0"/>
                  </a:cubicBezTo>
                  <a:cubicBezTo>
                    <a:pt x="17" y="19"/>
                    <a:pt x="17" y="19"/>
                    <a:pt x="17" y="19"/>
                  </a:cubicBezTo>
                  <a:cubicBezTo>
                    <a:pt x="17" y="19"/>
                    <a:pt x="17" y="20"/>
                    <a:pt x="17" y="21"/>
                  </a:cubicBezTo>
                  <a:cubicBezTo>
                    <a:pt x="88" y="2"/>
                    <a:pt x="88" y="2"/>
                    <a:pt x="88" y="2"/>
                  </a:cubicBezTo>
                  <a:cubicBezTo>
                    <a:pt x="96" y="41"/>
                    <a:pt x="96" y="41"/>
                    <a:pt x="96" y="41"/>
                  </a:cubicBezTo>
                  <a:cubicBezTo>
                    <a:pt x="96" y="43"/>
                    <a:pt x="96" y="43"/>
                    <a:pt x="96" y="43"/>
                  </a:cubicBezTo>
                  <a:cubicBezTo>
                    <a:pt x="97" y="47"/>
                    <a:pt x="97" y="47"/>
                    <a:pt x="97" y="47"/>
                  </a:cubicBezTo>
                  <a:cubicBezTo>
                    <a:pt x="98" y="49"/>
                    <a:pt x="98" y="49"/>
                    <a:pt x="98" y="49"/>
                  </a:cubicBezTo>
                  <a:cubicBezTo>
                    <a:pt x="100" y="62"/>
                    <a:pt x="100" y="62"/>
                    <a:pt x="100" y="62"/>
                  </a:cubicBezTo>
                  <a:cubicBezTo>
                    <a:pt x="102" y="71"/>
                    <a:pt x="102" y="71"/>
                    <a:pt x="102" y="71"/>
                  </a:cubicBezTo>
                  <a:cubicBezTo>
                    <a:pt x="112" y="123"/>
                    <a:pt x="112" y="123"/>
                    <a:pt x="112" y="123"/>
                  </a:cubicBezTo>
                  <a:cubicBezTo>
                    <a:pt x="112" y="124"/>
                    <a:pt x="112" y="124"/>
                    <a:pt x="112" y="124"/>
                  </a:cubicBezTo>
                  <a:cubicBezTo>
                    <a:pt x="115" y="140"/>
                    <a:pt x="115" y="140"/>
                    <a:pt x="115" y="140"/>
                  </a:cubicBezTo>
                  <a:cubicBezTo>
                    <a:pt x="117" y="140"/>
                    <a:pt x="117" y="140"/>
                    <a:pt x="117" y="140"/>
                  </a:cubicBezTo>
                  <a:cubicBezTo>
                    <a:pt x="114" y="124"/>
                    <a:pt x="114" y="124"/>
                    <a:pt x="114" y="124"/>
                  </a:cubicBezTo>
                  <a:cubicBezTo>
                    <a:pt x="114" y="123"/>
                    <a:pt x="114" y="123"/>
                    <a:pt x="114" y="123"/>
                  </a:cubicBezTo>
                  <a:cubicBezTo>
                    <a:pt x="102" y="61"/>
                    <a:pt x="102" y="61"/>
                    <a:pt x="102" y="61"/>
                  </a:cubicBezTo>
                  <a:cubicBezTo>
                    <a:pt x="100" y="52"/>
                    <a:pt x="100" y="52"/>
                    <a:pt x="100" y="52"/>
                  </a:cubicBezTo>
                  <a:cubicBezTo>
                    <a:pt x="100" y="50"/>
                    <a:pt x="100" y="50"/>
                    <a:pt x="100" y="50"/>
                  </a:cubicBezTo>
                  <a:cubicBezTo>
                    <a:pt x="99" y="48"/>
                    <a:pt x="99" y="48"/>
                    <a:pt x="99" y="48"/>
                  </a:cubicBezTo>
                  <a:cubicBezTo>
                    <a:pt x="98" y="42"/>
                    <a:pt x="98" y="42"/>
                    <a:pt x="98" y="42"/>
                  </a:cubicBezTo>
                  <a:cubicBezTo>
                    <a:pt x="98" y="41"/>
                    <a:pt x="98" y="41"/>
                    <a:pt x="98" y="41"/>
                  </a:cubicBezTo>
                  <a:cubicBezTo>
                    <a:pt x="90" y="1"/>
                    <a:pt x="90" y="1"/>
                    <a:pt x="90" y="1"/>
                  </a:cubicBezTo>
                  <a:cubicBezTo>
                    <a:pt x="90" y="0"/>
                    <a:pt x="90" y="0"/>
                    <a:pt x="90"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82" name="Freeform 62"/>
            <p:cNvSpPr>
              <a:spLocks noEditPoints="1"/>
            </p:cNvSpPr>
            <p:nvPr/>
          </p:nvSpPr>
          <p:spPr bwMode="auto">
            <a:xfrm>
              <a:off x="8443529" y="2935655"/>
              <a:ext cx="1332861" cy="1711005"/>
            </a:xfrm>
            <a:custGeom>
              <a:avLst/>
              <a:gdLst>
                <a:gd name="T0" fmla="*/ 154 w 315"/>
                <a:gd name="T1" fmla="*/ 442 h 443"/>
                <a:gd name="T2" fmla="*/ 205 w 315"/>
                <a:gd name="T3" fmla="*/ 312 h 443"/>
                <a:gd name="T4" fmla="*/ 205 w 315"/>
                <a:gd name="T5" fmla="*/ 315 h 443"/>
                <a:gd name="T6" fmla="*/ 86 w 315"/>
                <a:gd name="T7" fmla="*/ 264 h 443"/>
                <a:gd name="T8" fmla="*/ 90 w 315"/>
                <a:gd name="T9" fmla="*/ 275 h 443"/>
                <a:gd name="T10" fmla="*/ 91 w 315"/>
                <a:gd name="T11" fmla="*/ 273 h 443"/>
                <a:gd name="T12" fmla="*/ 223 w 315"/>
                <a:gd name="T13" fmla="*/ 258 h 443"/>
                <a:gd name="T14" fmla="*/ 212 w 315"/>
                <a:gd name="T15" fmla="*/ 292 h 443"/>
                <a:gd name="T16" fmla="*/ 218 w 315"/>
                <a:gd name="T17" fmla="*/ 278 h 443"/>
                <a:gd name="T18" fmla="*/ 77 w 315"/>
                <a:gd name="T19" fmla="*/ 234 h 443"/>
                <a:gd name="T20" fmla="*/ 77 w 315"/>
                <a:gd name="T21" fmla="*/ 234 h 443"/>
                <a:gd name="T22" fmla="*/ 53 w 315"/>
                <a:gd name="T23" fmla="*/ 177 h 443"/>
                <a:gd name="T24" fmla="*/ 56 w 315"/>
                <a:gd name="T25" fmla="*/ 185 h 443"/>
                <a:gd name="T26" fmla="*/ 60 w 315"/>
                <a:gd name="T27" fmla="*/ 195 h 443"/>
                <a:gd name="T28" fmla="*/ 75 w 315"/>
                <a:gd name="T29" fmla="*/ 234 h 443"/>
                <a:gd name="T30" fmla="*/ 63 w 315"/>
                <a:gd name="T31" fmla="*/ 197 h 443"/>
                <a:gd name="T32" fmla="*/ 61 w 315"/>
                <a:gd name="T33" fmla="*/ 192 h 443"/>
                <a:gd name="T34" fmla="*/ 58 w 315"/>
                <a:gd name="T35" fmla="*/ 184 h 443"/>
                <a:gd name="T36" fmla="*/ 46 w 315"/>
                <a:gd name="T37" fmla="*/ 154 h 443"/>
                <a:gd name="T38" fmla="*/ 271 w 315"/>
                <a:gd name="T39" fmla="*/ 120 h 443"/>
                <a:gd name="T40" fmla="*/ 267 w 315"/>
                <a:gd name="T41" fmla="*/ 132 h 443"/>
                <a:gd name="T42" fmla="*/ 261 w 315"/>
                <a:gd name="T43" fmla="*/ 151 h 443"/>
                <a:gd name="T44" fmla="*/ 224 w 315"/>
                <a:gd name="T45" fmla="*/ 256 h 443"/>
                <a:gd name="T46" fmla="*/ 261 w 315"/>
                <a:gd name="T47" fmla="*/ 155 h 443"/>
                <a:gd name="T48" fmla="*/ 269 w 315"/>
                <a:gd name="T49" fmla="*/ 133 h 443"/>
                <a:gd name="T50" fmla="*/ 273 w 315"/>
                <a:gd name="T51" fmla="*/ 122 h 443"/>
                <a:gd name="T52" fmla="*/ 2 w 315"/>
                <a:gd name="T53" fmla="*/ 35 h 443"/>
                <a:gd name="T54" fmla="*/ 7 w 315"/>
                <a:gd name="T55" fmla="*/ 55 h 443"/>
                <a:gd name="T56" fmla="*/ 11 w 315"/>
                <a:gd name="T57" fmla="*/ 64 h 443"/>
                <a:gd name="T58" fmla="*/ 19 w 315"/>
                <a:gd name="T59" fmla="*/ 85 h 443"/>
                <a:gd name="T60" fmla="*/ 31 w 315"/>
                <a:gd name="T61" fmla="*/ 119 h 443"/>
                <a:gd name="T62" fmla="*/ 38 w 315"/>
                <a:gd name="T63" fmla="*/ 138 h 443"/>
                <a:gd name="T64" fmla="*/ 41 w 315"/>
                <a:gd name="T65" fmla="*/ 146 h 443"/>
                <a:gd name="T66" fmla="*/ 43 w 315"/>
                <a:gd name="T67" fmla="*/ 144 h 443"/>
                <a:gd name="T68" fmla="*/ 36 w 315"/>
                <a:gd name="T69" fmla="*/ 126 h 443"/>
                <a:gd name="T70" fmla="*/ 33 w 315"/>
                <a:gd name="T71" fmla="*/ 117 h 443"/>
                <a:gd name="T72" fmla="*/ 20 w 315"/>
                <a:gd name="T73" fmla="*/ 83 h 443"/>
                <a:gd name="T74" fmla="*/ 12 w 315"/>
                <a:gd name="T75" fmla="*/ 61 h 443"/>
                <a:gd name="T76" fmla="*/ 5 w 315"/>
                <a:gd name="T77" fmla="*/ 44 h 443"/>
                <a:gd name="T78" fmla="*/ 119 w 315"/>
                <a:gd name="T79" fmla="*/ 13 h 443"/>
                <a:gd name="T80" fmla="*/ 32 w 315"/>
                <a:gd name="T81" fmla="*/ 19 h 443"/>
                <a:gd name="T82" fmla="*/ 30 w 315"/>
                <a:gd name="T83" fmla="*/ 21 h 443"/>
                <a:gd name="T84" fmla="*/ 120 w 315"/>
                <a:gd name="T85" fmla="*/ 15 h 443"/>
                <a:gd name="T86" fmla="*/ 312 w 315"/>
                <a:gd name="T87" fmla="*/ 2 h 443"/>
                <a:gd name="T88" fmla="*/ 312 w 315"/>
                <a:gd name="T89" fmla="*/ 0 h 443"/>
                <a:gd name="T90" fmla="*/ 284 w 315"/>
                <a:gd name="T91" fmla="*/ 2 h 443"/>
                <a:gd name="T92" fmla="*/ 245 w 315"/>
                <a:gd name="T93" fmla="*/ 5 h 443"/>
                <a:gd name="T94" fmla="*/ 154 w 315"/>
                <a:gd name="T95" fmla="*/ 13 h 443"/>
                <a:gd name="T96" fmla="*/ 246 w 315"/>
                <a:gd name="T97" fmla="*/ 6 h 443"/>
                <a:gd name="T98" fmla="*/ 286 w 315"/>
                <a:gd name="T99" fmla="*/ 4 h 443"/>
                <a:gd name="T100" fmla="*/ 299 w 315"/>
                <a:gd name="T101" fmla="*/ 41 h 443"/>
                <a:gd name="T102" fmla="*/ 290 w 315"/>
                <a:gd name="T103" fmla="*/ 67 h 443"/>
                <a:gd name="T104" fmla="*/ 285 w 315"/>
                <a:gd name="T105" fmla="*/ 82 h 443"/>
                <a:gd name="T106" fmla="*/ 275 w 315"/>
                <a:gd name="T107" fmla="*/ 110 h 443"/>
                <a:gd name="T108" fmla="*/ 279 w 315"/>
                <a:gd name="T109" fmla="*/ 103 h 443"/>
                <a:gd name="T110" fmla="*/ 290 w 315"/>
                <a:gd name="T111" fmla="*/ 71 h 443"/>
                <a:gd name="T112" fmla="*/ 300 w 315"/>
                <a:gd name="T113" fmla="*/ 44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15" h="443">
                  <a:moveTo>
                    <a:pt x="106" y="312"/>
                  </a:moveTo>
                  <a:cubicBezTo>
                    <a:pt x="104" y="312"/>
                    <a:pt x="104" y="312"/>
                    <a:pt x="104" y="312"/>
                  </a:cubicBezTo>
                  <a:cubicBezTo>
                    <a:pt x="153" y="443"/>
                    <a:pt x="153" y="443"/>
                    <a:pt x="153" y="443"/>
                  </a:cubicBezTo>
                  <a:cubicBezTo>
                    <a:pt x="153" y="442"/>
                    <a:pt x="154" y="442"/>
                    <a:pt x="154" y="442"/>
                  </a:cubicBezTo>
                  <a:cubicBezTo>
                    <a:pt x="106" y="312"/>
                    <a:pt x="106" y="312"/>
                    <a:pt x="106" y="312"/>
                  </a:cubicBezTo>
                  <a:moveTo>
                    <a:pt x="212" y="295"/>
                  </a:moveTo>
                  <a:cubicBezTo>
                    <a:pt x="210" y="297"/>
                    <a:pt x="210" y="297"/>
                    <a:pt x="210" y="297"/>
                  </a:cubicBezTo>
                  <a:cubicBezTo>
                    <a:pt x="205" y="312"/>
                    <a:pt x="205" y="312"/>
                    <a:pt x="205" y="312"/>
                  </a:cubicBezTo>
                  <a:cubicBezTo>
                    <a:pt x="204" y="314"/>
                    <a:pt x="204" y="314"/>
                    <a:pt x="204" y="314"/>
                  </a:cubicBezTo>
                  <a:cubicBezTo>
                    <a:pt x="160" y="441"/>
                    <a:pt x="160" y="441"/>
                    <a:pt x="160" y="441"/>
                  </a:cubicBezTo>
                  <a:cubicBezTo>
                    <a:pt x="161" y="441"/>
                    <a:pt x="161" y="441"/>
                    <a:pt x="162" y="441"/>
                  </a:cubicBezTo>
                  <a:cubicBezTo>
                    <a:pt x="205" y="315"/>
                    <a:pt x="205" y="315"/>
                    <a:pt x="205" y="315"/>
                  </a:cubicBezTo>
                  <a:cubicBezTo>
                    <a:pt x="206" y="314"/>
                    <a:pt x="206" y="314"/>
                    <a:pt x="206" y="314"/>
                  </a:cubicBezTo>
                  <a:cubicBezTo>
                    <a:pt x="212" y="295"/>
                    <a:pt x="212" y="295"/>
                    <a:pt x="212" y="295"/>
                  </a:cubicBezTo>
                  <a:moveTo>
                    <a:pt x="87" y="263"/>
                  </a:moveTo>
                  <a:cubicBezTo>
                    <a:pt x="86" y="264"/>
                    <a:pt x="86" y="264"/>
                    <a:pt x="86" y="264"/>
                  </a:cubicBezTo>
                  <a:cubicBezTo>
                    <a:pt x="86" y="265"/>
                    <a:pt x="86" y="265"/>
                    <a:pt x="86" y="265"/>
                  </a:cubicBezTo>
                  <a:cubicBezTo>
                    <a:pt x="87" y="267"/>
                    <a:pt x="87" y="267"/>
                    <a:pt x="87" y="267"/>
                  </a:cubicBezTo>
                  <a:cubicBezTo>
                    <a:pt x="89" y="273"/>
                    <a:pt x="89" y="273"/>
                    <a:pt x="89" y="273"/>
                  </a:cubicBezTo>
                  <a:cubicBezTo>
                    <a:pt x="90" y="275"/>
                    <a:pt x="90" y="275"/>
                    <a:pt x="90" y="275"/>
                  </a:cubicBezTo>
                  <a:cubicBezTo>
                    <a:pt x="103" y="311"/>
                    <a:pt x="103" y="311"/>
                    <a:pt x="103" y="311"/>
                  </a:cubicBezTo>
                  <a:cubicBezTo>
                    <a:pt x="105" y="311"/>
                    <a:pt x="105" y="311"/>
                    <a:pt x="105" y="311"/>
                  </a:cubicBezTo>
                  <a:cubicBezTo>
                    <a:pt x="92" y="275"/>
                    <a:pt x="92" y="275"/>
                    <a:pt x="92" y="275"/>
                  </a:cubicBezTo>
                  <a:cubicBezTo>
                    <a:pt x="91" y="273"/>
                    <a:pt x="91" y="273"/>
                    <a:pt x="91" y="273"/>
                  </a:cubicBezTo>
                  <a:cubicBezTo>
                    <a:pt x="88" y="266"/>
                    <a:pt x="88" y="266"/>
                    <a:pt x="88" y="266"/>
                  </a:cubicBezTo>
                  <a:cubicBezTo>
                    <a:pt x="88" y="264"/>
                    <a:pt x="88" y="264"/>
                    <a:pt x="88" y="264"/>
                  </a:cubicBezTo>
                  <a:cubicBezTo>
                    <a:pt x="87" y="263"/>
                    <a:pt x="87" y="263"/>
                    <a:pt x="87" y="263"/>
                  </a:cubicBezTo>
                  <a:moveTo>
                    <a:pt x="223" y="258"/>
                  </a:moveTo>
                  <a:cubicBezTo>
                    <a:pt x="218" y="273"/>
                    <a:pt x="218" y="273"/>
                    <a:pt x="218" y="273"/>
                  </a:cubicBezTo>
                  <a:cubicBezTo>
                    <a:pt x="217" y="275"/>
                    <a:pt x="217" y="275"/>
                    <a:pt x="217" y="275"/>
                  </a:cubicBezTo>
                  <a:cubicBezTo>
                    <a:pt x="212" y="291"/>
                    <a:pt x="212" y="291"/>
                    <a:pt x="212" y="291"/>
                  </a:cubicBezTo>
                  <a:cubicBezTo>
                    <a:pt x="212" y="292"/>
                    <a:pt x="212" y="292"/>
                    <a:pt x="212" y="292"/>
                  </a:cubicBezTo>
                  <a:cubicBezTo>
                    <a:pt x="211" y="294"/>
                    <a:pt x="211" y="294"/>
                    <a:pt x="211" y="294"/>
                  </a:cubicBezTo>
                  <a:cubicBezTo>
                    <a:pt x="213" y="292"/>
                    <a:pt x="213" y="292"/>
                    <a:pt x="213" y="292"/>
                  </a:cubicBezTo>
                  <a:cubicBezTo>
                    <a:pt x="214" y="291"/>
                    <a:pt x="214" y="291"/>
                    <a:pt x="214" y="291"/>
                  </a:cubicBezTo>
                  <a:cubicBezTo>
                    <a:pt x="218" y="278"/>
                    <a:pt x="218" y="278"/>
                    <a:pt x="218" y="278"/>
                  </a:cubicBezTo>
                  <a:cubicBezTo>
                    <a:pt x="219" y="275"/>
                    <a:pt x="219" y="275"/>
                    <a:pt x="219" y="275"/>
                  </a:cubicBezTo>
                  <a:cubicBezTo>
                    <a:pt x="225" y="260"/>
                    <a:pt x="225" y="260"/>
                    <a:pt x="225" y="260"/>
                  </a:cubicBezTo>
                  <a:cubicBezTo>
                    <a:pt x="223" y="258"/>
                    <a:pt x="223" y="258"/>
                    <a:pt x="223" y="258"/>
                  </a:cubicBezTo>
                  <a:moveTo>
                    <a:pt x="77" y="234"/>
                  </a:moveTo>
                  <a:cubicBezTo>
                    <a:pt x="76" y="237"/>
                    <a:pt x="76" y="237"/>
                    <a:pt x="76" y="237"/>
                  </a:cubicBezTo>
                  <a:cubicBezTo>
                    <a:pt x="85" y="262"/>
                    <a:pt x="85" y="262"/>
                    <a:pt x="85" y="262"/>
                  </a:cubicBezTo>
                  <a:cubicBezTo>
                    <a:pt x="87" y="261"/>
                    <a:pt x="87" y="261"/>
                    <a:pt x="87" y="261"/>
                  </a:cubicBezTo>
                  <a:cubicBezTo>
                    <a:pt x="77" y="234"/>
                    <a:pt x="77" y="234"/>
                    <a:pt x="77" y="234"/>
                  </a:cubicBezTo>
                  <a:moveTo>
                    <a:pt x="46" y="154"/>
                  </a:moveTo>
                  <a:cubicBezTo>
                    <a:pt x="45" y="156"/>
                    <a:pt x="45" y="156"/>
                    <a:pt x="45" y="156"/>
                  </a:cubicBezTo>
                  <a:cubicBezTo>
                    <a:pt x="52" y="175"/>
                    <a:pt x="52" y="175"/>
                    <a:pt x="52" y="175"/>
                  </a:cubicBezTo>
                  <a:cubicBezTo>
                    <a:pt x="53" y="177"/>
                    <a:pt x="53" y="177"/>
                    <a:pt x="53" y="177"/>
                  </a:cubicBezTo>
                  <a:cubicBezTo>
                    <a:pt x="55" y="182"/>
                    <a:pt x="55" y="182"/>
                    <a:pt x="55" y="182"/>
                  </a:cubicBezTo>
                  <a:cubicBezTo>
                    <a:pt x="55" y="183"/>
                    <a:pt x="55" y="183"/>
                    <a:pt x="55" y="183"/>
                  </a:cubicBezTo>
                  <a:cubicBezTo>
                    <a:pt x="56" y="184"/>
                    <a:pt x="56" y="184"/>
                    <a:pt x="56" y="184"/>
                  </a:cubicBezTo>
                  <a:cubicBezTo>
                    <a:pt x="56" y="185"/>
                    <a:pt x="56" y="185"/>
                    <a:pt x="56" y="185"/>
                  </a:cubicBezTo>
                  <a:cubicBezTo>
                    <a:pt x="59" y="192"/>
                    <a:pt x="59" y="192"/>
                    <a:pt x="59" y="192"/>
                  </a:cubicBezTo>
                  <a:cubicBezTo>
                    <a:pt x="59" y="193"/>
                    <a:pt x="59" y="193"/>
                    <a:pt x="59" y="193"/>
                  </a:cubicBezTo>
                  <a:cubicBezTo>
                    <a:pt x="60" y="195"/>
                    <a:pt x="60" y="195"/>
                    <a:pt x="60" y="195"/>
                  </a:cubicBezTo>
                  <a:cubicBezTo>
                    <a:pt x="60" y="195"/>
                    <a:pt x="60" y="195"/>
                    <a:pt x="60" y="195"/>
                  </a:cubicBezTo>
                  <a:cubicBezTo>
                    <a:pt x="61" y="197"/>
                    <a:pt x="61" y="197"/>
                    <a:pt x="61" y="197"/>
                  </a:cubicBezTo>
                  <a:cubicBezTo>
                    <a:pt x="73" y="230"/>
                    <a:pt x="73" y="230"/>
                    <a:pt x="73" y="230"/>
                  </a:cubicBezTo>
                  <a:cubicBezTo>
                    <a:pt x="74" y="232"/>
                    <a:pt x="74" y="232"/>
                    <a:pt x="74" y="232"/>
                  </a:cubicBezTo>
                  <a:cubicBezTo>
                    <a:pt x="75" y="234"/>
                    <a:pt x="75" y="234"/>
                    <a:pt x="75" y="234"/>
                  </a:cubicBezTo>
                  <a:cubicBezTo>
                    <a:pt x="76" y="232"/>
                    <a:pt x="76" y="232"/>
                    <a:pt x="76" y="232"/>
                  </a:cubicBezTo>
                  <a:cubicBezTo>
                    <a:pt x="75" y="231"/>
                    <a:pt x="75" y="231"/>
                    <a:pt x="75" y="231"/>
                  </a:cubicBezTo>
                  <a:cubicBezTo>
                    <a:pt x="75" y="229"/>
                    <a:pt x="75" y="229"/>
                    <a:pt x="75" y="229"/>
                  </a:cubicBezTo>
                  <a:cubicBezTo>
                    <a:pt x="63" y="197"/>
                    <a:pt x="63" y="197"/>
                    <a:pt x="63" y="197"/>
                  </a:cubicBezTo>
                  <a:cubicBezTo>
                    <a:pt x="62" y="195"/>
                    <a:pt x="62" y="195"/>
                    <a:pt x="62" y="195"/>
                  </a:cubicBezTo>
                  <a:cubicBezTo>
                    <a:pt x="62" y="195"/>
                    <a:pt x="62" y="195"/>
                    <a:pt x="62" y="195"/>
                  </a:cubicBezTo>
                  <a:cubicBezTo>
                    <a:pt x="61" y="193"/>
                    <a:pt x="61" y="193"/>
                    <a:pt x="61" y="193"/>
                  </a:cubicBezTo>
                  <a:cubicBezTo>
                    <a:pt x="61" y="192"/>
                    <a:pt x="61" y="192"/>
                    <a:pt x="61" y="192"/>
                  </a:cubicBezTo>
                  <a:cubicBezTo>
                    <a:pt x="60" y="189"/>
                    <a:pt x="60" y="189"/>
                    <a:pt x="60" y="189"/>
                  </a:cubicBezTo>
                  <a:cubicBezTo>
                    <a:pt x="59" y="188"/>
                    <a:pt x="59" y="188"/>
                    <a:pt x="59" y="188"/>
                  </a:cubicBezTo>
                  <a:cubicBezTo>
                    <a:pt x="58" y="184"/>
                    <a:pt x="58" y="184"/>
                    <a:pt x="58" y="184"/>
                  </a:cubicBezTo>
                  <a:cubicBezTo>
                    <a:pt x="58" y="184"/>
                    <a:pt x="58" y="184"/>
                    <a:pt x="58" y="184"/>
                  </a:cubicBezTo>
                  <a:cubicBezTo>
                    <a:pt x="57" y="182"/>
                    <a:pt x="57" y="182"/>
                    <a:pt x="57" y="182"/>
                  </a:cubicBezTo>
                  <a:cubicBezTo>
                    <a:pt x="55" y="177"/>
                    <a:pt x="55" y="177"/>
                    <a:pt x="55" y="177"/>
                  </a:cubicBezTo>
                  <a:cubicBezTo>
                    <a:pt x="54" y="175"/>
                    <a:pt x="54" y="175"/>
                    <a:pt x="54" y="175"/>
                  </a:cubicBezTo>
                  <a:cubicBezTo>
                    <a:pt x="46" y="154"/>
                    <a:pt x="46" y="154"/>
                    <a:pt x="46" y="154"/>
                  </a:cubicBezTo>
                  <a:moveTo>
                    <a:pt x="276" y="113"/>
                  </a:moveTo>
                  <a:cubicBezTo>
                    <a:pt x="273" y="115"/>
                    <a:pt x="273" y="115"/>
                    <a:pt x="273" y="115"/>
                  </a:cubicBezTo>
                  <a:cubicBezTo>
                    <a:pt x="272" y="117"/>
                    <a:pt x="272" y="117"/>
                    <a:pt x="272" y="117"/>
                  </a:cubicBezTo>
                  <a:cubicBezTo>
                    <a:pt x="271" y="120"/>
                    <a:pt x="271" y="120"/>
                    <a:pt x="271" y="120"/>
                  </a:cubicBezTo>
                  <a:cubicBezTo>
                    <a:pt x="271" y="122"/>
                    <a:pt x="271" y="122"/>
                    <a:pt x="271" y="122"/>
                  </a:cubicBezTo>
                  <a:cubicBezTo>
                    <a:pt x="270" y="123"/>
                    <a:pt x="270" y="123"/>
                    <a:pt x="270" y="123"/>
                  </a:cubicBezTo>
                  <a:cubicBezTo>
                    <a:pt x="268" y="130"/>
                    <a:pt x="268" y="130"/>
                    <a:pt x="268" y="130"/>
                  </a:cubicBezTo>
                  <a:cubicBezTo>
                    <a:pt x="267" y="132"/>
                    <a:pt x="267" y="132"/>
                    <a:pt x="267" y="132"/>
                  </a:cubicBezTo>
                  <a:cubicBezTo>
                    <a:pt x="267" y="133"/>
                    <a:pt x="267" y="133"/>
                    <a:pt x="267" y="133"/>
                  </a:cubicBezTo>
                  <a:cubicBezTo>
                    <a:pt x="265" y="138"/>
                    <a:pt x="265" y="138"/>
                    <a:pt x="265" y="138"/>
                  </a:cubicBezTo>
                  <a:cubicBezTo>
                    <a:pt x="264" y="140"/>
                    <a:pt x="264" y="140"/>
                    <a:pt x="264" y="140"/>
                  </a:cubicBezTo>
                  <a:cubicBezTo>
                    <a:pt x="261" y="151"/>
                    <a:pt x="261" y="151"/>
                    <a:pt x="261" y="151"/>
                  </a:cubicBezTo>
                  <a:cubicBezTo>
                    <a:pt x="260" y="153"/>
                    <a:pt x="260" y="153"/>
                    <a:pt x="260" y="153"/>
                  </a:cubicBezTo>
                  <a:cubicBezTo>
                    <a:pt x="253" y="174"/>
                    <a:pt x="253" y="174"/>
                    <a:pt x="253" y="174"/>
                  </a:cubicBezTo>
                  <a:cubicBezTo>
                    <a:pt x="252" y="176"/>
                    <a:pt x="252" y="176"/>
                    <a:pt x="252" y="176"/>
                  </a:cubicBezTo>
                  <a:cubicBezTo>
                    <a:pt x="224" y="256"/>
                    <a:pt x="224" y="256"/>
                    <a:pt x="224" y="256"/>
                  </a:cubicBezTo>
                  <a:cubicBezTo>
                    <a:pt x="225" y="258"/>
                    <a:pt x="225" y="258"/>
                    <a:pt x="225" y="258"/>
                  </a:cubicBezTo>
                  <a:cubicBezTo>
                    <a:pt x="254" y="176"/>
                    <a:pt x="254" y="176"/>
                    <a:pt x="254" y="176"/>
                  </a:cubicBezTo>
                  <a:cubicBezTo>
                    <a:pt x="255" y="174"/>
                    <a:pt x="255" y="174"/>
                    <a:pt x="255" y="174"/>
                  </a:cubicBezTo>
                  <a:cubicBezTo>
                    <a:pt x="261" y="155"/>
                    <a:pt x="261" y="155"/>
                    <a:pt x="261" y="155"/>
                  </a:cubicBezTo>
                  <a:cubicBezTo>
                    <a:pt x="262" y="153"/>
                    <a:pt x="262" y="153"/>
                    <a:pt x="262" y="153"/>
                  </a:cubicBezTo>
                  <a:cubicBezTo>
                    <a:pt x="266" y="140"/>
                    <a:pt x="266" y="140"/>
                    <a:pt x="266" y="140"/>
                  </a:cubicBezTo>
                  <a:cubicBezTo>
                    <a:pt x="267" y="139"/>
                    <a:pt x="267" y="139"/>
                    <a:pt x="267" y="139"/>
                  </a:cubicBezTo>
                  <a:cubicBezTo>
                    <a:pt x="269" y="133"/>
                    <a:pt x="269" y="133"/>
                    <a:pt x="269" y="133"/>
                  </a:cubicBezTo>
                  <a:cubicBezTo>
                    <a:pt x="269" y="132"/>
                    <a:pt x="269" y="132"/>
                    <a:pt x="269" y="132"/>
                  </a:cubicBezTo>
                  <a:cubicBezTo>
                    <a:pt x="270" y="130"/>
                    <a:pt x="270" y="130"/>
                    <a:pt x="270" y="130"/>
                  </a:cubicBezTo>
                  <a:cubicBezTo>
                    <a:pt x="272" y="124"/>
                    <a:pt x="272" y="124"/>
                    <a:pt x="272" y="124"/>
                  </a:cubicBezTo>
                  <a:cubicBezTo>
                    <a:pt x="273" y="122"/>
                    <a:pt x="273" y="122"/>
                    <a:pt x="273" y="122"/>
                  </a:cubicBezTo>
                  <a:cubicBezTo>
                    <a:pt x="274" y="118"/>
                    <a:pt x="274" y="118"/>
                    <a:pt x="274" y="118"/>
                  </a:cubicBezTo>
                  <a:cubicBezTo>
                    <a:pt x="275" y="115"/>
                    <a:pt x="275" y="115"/>
                    <a:pt x="275" y="115"/>
                  </a:cubicBezTo>
                  <a:cubicBezTo>
                    <a:pt x="276" y="113"/>
                    <a:pt x="276" y="113"/>
                    <a:pt x="276" y="113"/>
                  </a:cubicBezTo>
                  <a:moveTo>
                    <a:pt x="2" y="35"/>
                  </a:moveTo>
                  <a:cubicBezTo>
                    <a:pt x="1" y="35"/>
                    <a:pt x="1" y="35"/>
                    <a:pt x="0" y="35"/>
                  </a:cubicBezTo>
                  <a:cubicBezTo>
                    <a:pt x="5" y="49"/>
                    <a:pt x="5" y="49"/>
                    <a:pt x="5" y="49"/>
                  </a:cubicBezTo>
                  <a:cubicBezTo>
                    <a:pt x="7" y="53"/>
                    <a:pt x="7" y="53"/>
                    <a:pt x="7" y="53"/>
                  </a:cubicBezTo>
                  <a:cubicBezTo>
                    <a:pt x="7" y="55"/>
                    <a:pt x="7" y="55"/>
                    <a:pt x="7" y="55"/>
                  </a:cubicBezTo>
                  <a:cubicBezTo>
                    <a:pt x="9" y="58"/>
                    <a:pt x="9" y="58"/>
                    <a:pt x="9" y="58"/>
                  </a:cubicBezTo>
                  <a:cubicBezTo>
                    <a:pt x="9" y="60"/>
                    <a:pt x="9" y="60"/>
                    <a:pt x="9" y="60"/>
                  </a:cubicBezTo>
                  <a:cubicBezTo>
                    <a:pt x="10" y="61"/>
                    <a:pt x="10" y="61"/>
                    <a:pt x="10" y="61"/>
                  </a:cubicBezTo>
                  <a:cubicBezTo>
                    <a:pt x="11" y="64"/>
                    <a:pt x="11" y="64"/>
                    <a:pt x="11" y="64"/>
                  </a:cubicBezTo>
                  <a:cubicBezTo>
                    <a:pt x="11" y="65"/>
                    <a:pt x="11" y="65"/>
                    <a:pt x="11" y="65"/>
                  </a:cubicBezTo>
                  <a:cubicBezTo>
                    <a:pt x="13" y="69"/>
                    <a:pt x="13" y="69"/>
                    <a:pt x="13" y="69"/>
                  </a:cubicBezTo>
                  <a:cubicBezTo>
                    <a:pt x="18" y="83"/>
                    <a:pt x="18" y="83"/>
                    <a:pt x="18" y="83"/>
                  </a:cubicBezTo>
                  <a:cubicBezTo>
                    <a:pt x="19" y="85"/>
                    <a:pt x="19" y="85"/>
                    <a:pt x="19" y="85"/>
                  </a:cubicBezTo>
                  <a:cubicBezTo>
                    <a:pt x="22" y="93"/>
                    <a:pt x="22" y="93"/>
                    <a:pt x="22" y="93"/>
                  </a:cubicBezTo>
                  <a:cubicBezTo>
                    <a:pt x="23" y="97"/>
                    <a:pt x="23" y="97"/>
                    <a:pt x="23" y="97"/>
                  </a:cubicBezTo>
                  <a:cubicBezTo>
                    <a:pt x="31" y="117"/>
                    <a:pt x="31" y="117"/>
                    <a:pt x="31" y="117"/>
                  </a:cubicBezTo>
                  <a:cubicBezTo>
                    <a:pt x="31" y="119"/>
                    <a:pt x="31" y="119"/>
                    <a:pt x="31" y="119"/>
                  </a:cubicBezTo>
                  <a:cubicBezTo>
                    <a:pt x="33" y="124"/>
                    <a:pt x="33" y="124"/>
                    <a:pt x="33" y="124"/>
                  </a:cubicBezTo>
                  <a:cubicBezTo>
                    <a:pt x="34" y="125"/>
                    <a:pt x="34" y="125"/>
                    <a:pt x="34" y="125"/>
                  </a:cubicBezTo>
                  <a:cubicBezTo>
                    <a:pt x="36" y="132"/>
                    <a:pt x="36" y="132"/>
                    <a:pt x="36" y="132"/>
                  </a:cubicBezTo>
                  <a:cubicBezTo>
                    <a:pt x="38" y="138"/>
                    <a:pt x="38" y="138"/>
                    <a:pt x="38" y="138"/>
                  </a:cubicBezTo>
                  <a:cubicBezTo>
                    <a:pt x="40" y="141"/>
                    <a:pt x="40" y="141"/>
                    <a:pt x="40" y="141"/>
                  </a:cubicBezTo>
                  <a:cubicBezTo>
                    <a:pt x="40" y="143"/>
                    <a:pt x="40" y="143"/>
                    <a:pt x="40" y="143"/>
                  </a:cubicBezTo>
                  <a:cubicBezTo>
                    <a:pt x="41" y="144"/>
                    <a:pt x="41" y="144"/>
                    <a:pt x="41" y="144"/>
                  </a:cubicBezTo>
                  <a:cubicBezTo>
                    <a:pt x="41" y="146"/>
                    <a:pt x="41" y="146"/>
                    <a:pt x="41" y="146"/>
                  </a:cubicBezTo>
                  <a:cubicBezTo>
                    <a:pt x="44" y="154"/>
                    <a:pt x="44" y="154"/>
                    <a:pt x="44" y="154"/>
                  </a:cubicBezTo>
                  <a:cubicBezTo>
                    <a:pt x="46" y="152"/>
                    <a:pt x="46" y="152"/>
                    <a:pt x="46" y="152"/>
                  </a:cubicBezTo>
                  <a:cubicBezTo>
                    <a:pt x="43" y="146"/>
                    <a:pt x="43" y="146"/>
                    <a:pt x="43" y="146"/>
                  </a:cubicBezTo>
                  <a:cubicBezTo>
                    <a:pt x="43" y="144"/>
                    <a:pt x="43" y="144"/>
                    <a:pt x="43" y="144"/>
                  </a:cubicBezTo>
                  <a:cubicBezTo>
                    <a:pt x="42" y="141"/>
                    <a:pt x="42" y="141"/>
                    <a:pt x="42" y="141"/>
                  </a:cubicBezTo>
                  <a:cubicBezTo>
                    <a:pt x="41" y="139"/>
                    <a:pt x="41" y="139"/>
                    <a:pt x="41" y="139"/>
                  </a:cubicBezTo>
                  <a:cubicBezTo>
                    <a:pt x="38" y="132"/>
                    <a:pt x="38" y="132"/>
                    <a:pt x="38" y="132"/>
                  </a:cubicBezTo>
                  <a:cubicBezTo>
                    <a:pt x="36" y="126"/>
                    <a:pt x="36" y="126"/>
                    <a:pt x="36" y="126"/>
                  </a:cubicBezTo>
                  <a:cubicBezTo>
                    <a:pt x="35" y="124"/>
                    <a:pt x="35" y="124"/>
                    <a:pt x="35" y="124"/>
                  </a:cubicBezTo>
                  <a:cubicBezTo>
                    <a:pt x="35" y="123"/>
                    <a:pt x="35" y="123"/>
                    <a:pt x="35" y="123"/>
                  </a:cubicBezTo>
                  <a:cubicBezTo>
                    <a:pt x="33" y="119"/>
                    <a:pt x="33" y="119"/>
                    <a:pt x="33" y="119"/>
                  </a:cubicBezTo>
                  <a:cubicBezTo>
                    <a:pt x="33" y="117"/>
                    <a:pt x="33" y="117"/>
                    <a:pt x="33" y="117"/>
                  </a:cubicBezTo>
                  <a:cubicBezTo>
                    <a:pt x="26" y="100"/>
                    <a:pt x="26" y="100"/>
                    <a:pt x="26" y="100"/>
                  </a:cubicBezTo>
                  <a:cubicBezTo>
                    <a:pt x="25" y="96"/>
                    <a:pt x="25" y="96"/>
                    <a:pt x="25" y="96"/>
                  </a:cubicBezTo>
                  <a:cubicBezTo>
                    <a:pt x="20" y="85"/>
                    <a:pt x="20" y="85"/>
                    <a:pt x="20" y="85"/>
                  </a:cubicBezTo>
                  <a:cubicBezTo>
                    <a:pt x="20" y="83"/>
                    <a:pt x="20" y="83"/>
                    <a:pt x="20" y="83"/>
                  </a:cubicBezTo>
                  <a:cubicBezTo>
                    <a:pt x="16" y="72"/>
                    <a:pt x="16" y="72"/>
                    <a:pt x="16" y="72"/>
                  </a:cubicBezTo>
                  <a:cubicBezTo>
                    <a:pt x="14" y="68"/>
                    <a:pt x="14" y="68"/>
                    <a:pt x="14" y="68"/>
                  </a:cubicBezTo>
                  <a:cubicBezTo>
                    <a:pt x="12" y="61"/>
                    <a:pt x="12" y="61"/>
                    <a:pt x="12" y="61"/>
                  </a:cubicBezTo>
                  <a:cubicBezTo>
                    <a:pt x="12" y="61"/>
                    <a:pt x="12" y="61"/>
                    <a:pt x="12" y="61"/>
                  </a:cubicBezTo>
                  <a:cubicBezTo>
                    <a:pt x="10" y="57"/>
                    <a:pt x="10" y="57"/>
                    <a:pt x="10" y="57"/>
                  </a:cubicBezTo>
                  <a:cubicBezTo>
                    <a:pt x="10" y="57"/>
                    <a:pt x="10" y="57"/>
                    <a:pt x="10" y="57"/>
                  </a:cubicBezTo>
                  <a:cubicBezTo>
                    <a:pt x="7" y="48"/>
                    <a:pt x="7" y="48"/>
                    <a:pt x="7" y="48"/>
                  </a:cubicBezTo>
                  <a:cubicBezTo>
                    <a:pt x="5" y="44"/>
                    <a:pt x="5" y="44"/>
                    <a:pt x="5" y="44"/>
                  </a:cubicBezTo>
                  <a:cubicBezTo>
                    <a:pt x="2" y="35"/>
                    <a:pt x="2" y="35"/>
                    <a:pt x="2" y="35"/>
                  </a:cubicBezTo>
                  <a:moveTo>
                    <a:pt x="152" y="11"/>
                  </a:moveTo>
                  <a:cubicBezTo>
                    <a:pt x="121" y="13"/>
                    <a:pt x="121" y="13"/>
                    <a:pt x="121" y="13"/>
                  </a:cubicBezTo>
                  <a:cubicBezTo>
                    <a:pt x="119" y="13"/>
                    <a:pt x="119" y="13"/>
                    <a:pt x="119" y="13"/>
                  </a:cubicBezTo>
                  <a:cubicBezTo>
                    <a:pt x="34" y="19"/>
                    <a:pt x="34" y="19"/>
                    <a:pt x="34" y="19"/>
                  </a:cubicBezTo>
                  <a:cubicBezTo>
                    <a:pt x="34" y="19"/>
                    <a:pt x="34" y="19"/>
                    <a:pt x="34" y="19"/>
                  </a:cubicBezTo>
                  <a:cubicBezTo>
                    <a:pt x="32" y="19"/>
                    <a:pt x="32" y="19"/>
                    <a:pt x="32" y="19"/>
                  </a:cubicBezTo>
                  <a:cubicBezTo>
                    <a:pt x="32" y="19"/>
                    <a:pt x="32" y="19"/>
                    <a:pt x="32" y="19"/>
                  </a:cubicBezTo>
                  <a:cubicBezTo>
                    <a:pt x="30" y="19"/>
                    <a:pt x="30" y="19"/>
                    <a:pt x="30" y="19"/>
                  </a:cubicBezTo>
                  <a:cubicBezTo>
                    <a:pt x="10" y="20"/>
                    <a:pt x="10" y="20"/>
                    <a:pt x="10" y="20"/>
                  </a:cubicBezTo>
                  <a:cubicBezTo>
                    <a:pt x="10" y="21"/>
                    <a:pt x="10" y="21"/>
                    <a:pt x="10" y="22"/>
                  </a:cubicBezTo>
                  <a:cubicBezTo>
                    <a:pt x="30" y="21"/>
                    <a:pt x="30" y="21"/>
                    <a:pt x="30" y="21"/>
                  </a:cubicBezTo>
                  <a:cubicBezTo>
                    <a:pt x="31" y="21"/>
                    <a:pt x="31" y="21"/>
                    <a:pt x="31" y="21"/>
                  </a:cubicBezTo>
                  <a:cubicBezTo>
                    <a:pt x="33" y="20"/>
                    <a:pt x="33" y="20"/>
                    <a:pt x="33" y="20"/>
                  </a:cubicBezTo>
                  <a:cubicBezTo>
                    <a:pt x="35" y="20"/>
                    <a:pt x="35" y="20"/>
                    <a:pt x="35" y="20"/>
                  </a:cubicBezTo>
                  <a:cubicBezTo>
                    <a:pt x="120" y="15"/>
                    <a:pt x="120" y="15"/>
                    <a:pt x="120" y="15"/>
                  </a:cubicBezTo>
                  <a:cubicBezTo>
                    <a:pt x="122" y="15"/>
                    <a:pt x="122" y="15"/>
                    <a:pt x="122" y="15"/>
                  </a:cubicBezTo>
                  <a:cubicBezTo>
                    <a:pt x="152" y="13"/>
                    <a:pt x="152" y="13"/>
                    <a:pt x="152" y="13"/>
                  </a:cubicBezTo>
                  <a:cubicBezTo>
                    <a:pt x="152" y="11"/>
                    <a:pt x="152" y="11"/>
                    <a:pt x="152" y="11"/>
                  </a:cubicBezTo>
                  <a:moveTo>
                    <a:pt x="312" y="2"/>
                  </a:moveTo>
                  <a:cubicBezTo>
                    <a:pt x="312" y="2"/>
                    <a:pt x="312" y="2"/>
                    <a:pt x="312" y="2"/>
                  </a:cubicBezTo>
                  <a:cubicBezTo>
                    <a:pt x="312" y="2"/>
                    <a:pt x="312" y="2"/>
                    <a:pt x="312" y="2"/>
                  </a:cubicBezTo>
                  <a:moveTo>
                    <a:pt x="315" y="0"/>
                  </a:moveTo>
                  <a:cubicBezTo>
                    <a:pt x="312" y="0"/>
                    <a:pt x="312" y="0"/>
                    <a:pt x="312" y="0"/>
                  </a:cubicBezTo>
                  <a:cubicBezTo>
                    <a:pt x="305" y="1"/>
                    <a:pt x="305" y="1"/>
                    <a:pt x="305" y="1"/>
                  </a:cubicBezTo>
                  <a:cubicBezTo>
                    <a:pt x="303" y="1"/>
                    <a:pt x="303" y="1"/>
                    <a:pt x="303" y="1"/>
                  </a:cubicBezTo>
                  <a:cubicBezTo>
                    <a:pt x="285" y="2"/>
                    <a:pt x="285" y="2"/>
                    <a:pt x="285" y="2"/>
                  </a:cubicBezTo>
                  <a:cubicBezTo>
                    <a:pt x="284" y="2"/>
                    <a:pt x="284" y="2"/>
                    <a:pt x="284" y="2"/>
                  </a:cubicBezTo>
                  <a:cubicBezTo>
                    <a:pt x="252" y="4"/>
                    <a:pt x="252" y="4"/>
                    <a:pt x="252" y="4"/>
                  </a:cubicBezTo>
                  <a:cubicBezTo>
                    <a:pt x="250" y="4"/>
                    <a:pt x="250" y="4"/>
                    <a:pt x="250" y="4"/>
                  </a:cubicBezTo>
                  <a:cubicBezTo>
                    <a:pt x="247" y="5"/>
                    <a:pt x="247" y="5"/>
                    <a:pt x="247" y="5"/>
                  </a:cubicBezTo>
                  <a:cubicBezTo>
                    <a:pt x="245" y="5"/>
                    <a:pt x="245" y="5"/>
                    <a:pt x="245" y="5"/>
                  </a:cubicBezTo>
                  <a:cubicBezTo>
                    <a:pt x="234" y="5"/>
                    <a:pt x="234" y="5"/>
                    <a:pt x="234" y="5"/>
                  </a:cubicBezTo>
                  <a:cubicBezTo>
                    <a:pt x="231" y="6"/>
                    <a:pt x="231" y="6"/>
                    <a:pt x="231" y="6"/>
                  </a:cubicBezTo>
                  <a:cubicBezTo>
                    <a:pt x="154" y="11"/>
                    <a:pt x="154" y="11"/>
                    <a:pt x="154" y="11"/>
                  </a:cubicBezTo>
                  <a:cubicBezTo>
                    <a:pt x="154" y="13"/>
                    <a:pt x="154" y="13"/>
                    <a:pt x="154" y="13"/>
                  </a:cubicBezTo>
                  <a:cubicBezTo>
                    <a:pt x="228" y="8"/>
                    <a:pt x="228" y="8"/>
                    <a:pt x="228" y="8"/>
                  </a:cubicBezTo>
                  <a:cubicBezTo>
                    <a:pt x="232" y="7"/>
                    <a:pt x="232" y="7"/>
                    <a:pt x="232" y="7"/>
                  </a:cubicBezTo>
                  <a:cubicBezTo>
                    <a:pt x="244" y="7"/>
                    <a:pt x="244" y="7"/>
                    <a:pt x="244" y="7"/>
                  </a:cubicBezTo>
                  <a:cubicBezTo>
                    <a:pt x="246" y="6"/>
                    <a:pt x="246" y="6"/>
                    <a:pt x="246" y="6"/>
                  </a:cubicBezTo>
                  <a:cubicBezTo>
                    <a:pt x="248" y="6"/>
                    <a:pt x="248" y="6"/>
                    <a:pt x="248" y="6"/>
                  </a:cubicBezTo>
                  <a:cubicBezTo>
                    <a:pt x="251" y="6"/>
                    <a:pt x="251" y="6"/>
                    <a:pt x="251" y="6"/>
                  </a:cubicBezTo>
                  <a:cubicBezTo>
                    <a:pt x="284" y="4"/>
                    <a:pt x="284" y="4"/>
                    <a:pt x="284" y="4"/>
                  </a:cubicBezTo>
                  <a:cubicBezTo>
                    <a:pt x="286" y="4"/>
                    <a:pt x="286" y="4"/>
                    <a:pt x="286" y="4"/>
                  </a:cubicBezTo>
                  <a:cubicBezTo>
                    <a:pt x="303" y="3"/>
                    <a:pt x="303" y="3"/>
                    <a:pt x="303" y="3"/>
                  </a:cubicBezTo>
                  <a:cubicBezTo>
                    <a:pt x="304" y="3"/>
                    <a:pt x="304" y="3"/>
                    <a:pt x="304" y="3"/>
                  </a:cubicBezTo>
                  <a:cubicBezTo>
                    <a:pt x="312" y="2"/>
                    <a:pt x="312" y="2"/>
                    <a:pt x="312" y="2"/>
                  </a:cubicBezTo>
                  <a:cubicBezTo>
                    <a:pt x="299" y="41"/>
                    <a:pt x="299" y="41"/>
                    <a:pt x="299" y="41"/>
                  </a:cubicBezTo>
                  <a:cubicBezTo>
                    <a:pt x="298" y="44"/>
                    <a:pt x="298" y="44"/>
                    <a:pt x="298" y="44"/>
                  </a:cubicBezTo>
                  <a:cubicBezTo>
                    <a:pt x="291" y="63"/>
                    <a:pt x="291" y="63"/>
                    <a:pt x="291" y="63"/>
                  </a:cubicBezTo>
                  <a:cubicBezTo>
                    <a:pt x="290" y="65"/>
                    <a:pt x="290" y="65"/>
                    <a:pt x="290" y="65"/>
                  </a:cubicBezTo>
                  <a:cubicBezTo>
                    <a:pt x="290" y="67"/>
                    <a:pt x="290" y="67"/>
                    <a:pt x="290" y="67"/>
                  </a:cubicBezTo>
                  <a:cubicBezTo>
                    <a:pt x="288" y="72"/>
                    <a:pt x="288" y="72"/>
                    <a:pt x="288" y="72"/>
                  </a:cubicBezTo>
                  <a:cubicBezTo>
                    <a:pt x="287" y="73"/>
                    <a:pt x="287" y="73"/>
                    <a:pt x="287" y="73"/>
                  </a:cubicBezTo>
                  <a:cubicBezTo>
                    <a:pt x="286" y="78"/>
                    <a:pt x="286" y="78"/>
                    <a:pt x="286" y="78"/>
                  </a:cubicBezTo>
                  <a:cubicBezTo>
                    <a:pt x="285" y="82"/>
                    <a:pt x="285" y="82"/>
                    <a:pt x="285" y="82"/>
                  </a:cubicBezTo>
                  <a:cubicBezTo>
                    <a:pt x="284" y="84"/>
                    <a:pt x="284" y="84"/>
                    <a:pt x="284" y="84"/>
                  </a:cubicBezTo>
                  <a:cubicBezTo>
                    <a:pt x="278" y="102"/>
                    <a:pt x="278" y="102"/>
                    <a:pt x="278" y="102"/>
                  </a:cubicBezTo>
                  <a:cubicBezTo>
                    <a:pt x="277" y="104"/>
                    <a:pt x="277" y="104"/>
                    <a:pt x="277" y="104"/>
                  </a:cubicBezTo>
                  <a:cubicBezTo>
                    <a:pt x="275" y="110"/>
                    <a:pt x="275" y="110"/>
                    <a:pt x="275" y="110"/>
                  </a:cubicBezTo>
                  <a:cubicBezTo>
                    <a:pt x="274" y="112"/>
                    <a:pt x="274" y="112"/>
                    <a:pt x="274" y="112"/>
                  </a:cubicBezTo>
                  <a:cubicBezTo>
                    <a:pt x="277" y="110"/>
                    <a:pt x="277" y="110"/>
                    <a:pt x="277" y="110"/>
                  </a:cubicBezTo>
                  <a:cubicBezTo>
                    <a:pt x="279" y="105"/>
                    <a:pt x="279" y="105"/>
                    <a:pt x="279" y="105"/>
                  </a:cubicBezTo>
                  <a:cubicBezTo>
                    <a:pt x="279" y="103"/>
                    <a:pt x="279" y="103"/>
                    <a:pt x="279" y="103"/>
                  </a:cubicBezTo>
                  <a:cubicBezTo>
                    <a:pt x="283" y="93"/>
                    <a:pt x="283" y="93"/>
                    <a:pt x="283" y="93"/>
                  </a:cubicBezTo>
                  <a:cubicBezTo>
                    <a:pt x="288" y="78"/>
                    <a:pt x="288" y="78"/>
                    <a:pt x="288" y="78"/>
                  </a:cubicBezTo>
                  <a:cubicBezTo>
                    <a:pt x="289" y="73"/>
                    <a:pt x="289" y="73"/>
                    <a:pt x="289" y="73"/>
                  </a:cubicBezTo>
                  <a:cubicBezTo>
                    <a:pt x="290" y="71"/>
                    <a:pt x="290" y="71"/>
                    <a:pt x="290" y="71"/>
                  </a:cubicBezTo>
                  <a:cubicBezTo>
                    <a:pt x="292" y="67"/>
                    <a:pt x="292" y="67"/>
                    <a:pt x="292" y="67"/>
                  </a:cubicBezTo>
                  <a:cubicBezTo>
                    <a:pt x="292" y="65"/>
                    <a:pt x="292" y="65"/>
                    <a:pt x="292" y="65"/>
                  </a:cubicBezTo>
                  <a:cubicBezTo>
                    <a:pt x="299" y="47"/>
                    <a:pt x="299" y="47"/>
                    <a:pt x="299" y="47"/>
                  </a:cubicBezTo>
                  <a:cubicBezTo>
                    <a:pt x="300" y="44"/>
                    <a:pt x="300" y="44"/>
                    <a:pt x="300" y="44"/>
                  </a:cubicBezTo>
                  <a:cubicBezTo>
                    <a:pt x="314" y="3"/>
                    <a:pt x="314" y="3"/>
                    <a:pt x="314" y="3"/>
                  </a:cubicBezTo>
                  <a:cubicBezTo>
                    <a:pt x="315" y="0"/>
                    <a:pt x="315" y="0"/>
                    <a:pt x="315"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83" name="Freeform 63"/>
            <p:cNvSpPr>
              <a:spLocks noEditPoints="1"/>
            </p:cNvSpPr>
            <p:nvPr/>
          </p:nvSpPr>
          <p:spPr bwMode="auto">
            <a:xfrm>
              <a:off x="8701156" y="2325744"/>
              <a:ext cx="1511768" cy="1683356"/>
            </a:xfrm>
            <a:custGeom>
              <a:avLst/>
              <a:gdLst>
                <a:gd name="T0" fmla="*/ 6 w 357"/>
                <a:gd name="T1" fmla="*/ 435 h 436"/>
                <a:gd name="T2" fmla="*/ 54 w 357"/>
                <a:gd name="T3" fmla="*/ 399 h 436"/>
                <a:gd name="T4" fmla="*/ 55 w 357"/>
                <a:gd name="T5" fmla="*/ 396 h 436"/>
                <a:gd name="T6" fmla="*/ 58 w 357"/>
                <a:gd name="T7" fmla="*/ 396 h 436"/>
                <a:gd name="T8" fmla="*/ 23 w 357"/>
                <a:gd name="T9" fmla="*/ 365 h 436"/>
                <a:gd name="T10" fmla="*/ 15 w 357"/>
                <a:gd name="T11" fmla="*/ 390 h 436"/>
                <a:gd name="T12" fmla="*/ 15 w 357"/>
                <a:gd name="T13" fmla="*/ 395 h 436"/>
                <a:gd name="T14" fmla="*/ 24 w 357"/>
                <a:gd name="T15" fmla="*/ 368 h 436"/>
                <a:gd name="T16" fmla="*/ 115 w 357"/>
                <a:gd name="T17" fmla="*/ 348 h 436"/>
                <a:gd name="T18" fmla="*/ 94 w 357"/>
                <a:gd name="T19" fmla="*/ 364 h 436"/>
                <a:gd name="T20" fmla="*/ 97 w 357"/>
                <a:gd name="T21" fmla="*/ 365 h 436"/>
                <a:gd name="T22" fmla="*/ 115 w 357"/>
                <a:gd name="T23" fmla="*/ 348 h 436"/>
                <a:gd name="T24" fmla="*/ 46 w 357"/>
                <a:gd name="T25" fmla="*/ 298 h 436"/>
                <a:gd name="T26" fmla="*/ 41 w 357"/>
                <a:gd name="T27" fmla="*/ 313 h 436"/>
                <a:gd name="T28" fmla="*/ 27 w 357"/>
                <a:gd name="T29" fmla="*/ 359 h 436"/>
                <a:gd name="T30" fmla="*/ 43 w 357"/>
                <a:gd name="T31" fmla="*/ 313 h 436"/>
                <a:gd name="T32" fmla="*/ 48 w 357"/>
                <a:gd name="T33" fmla="*/ 298 h 436"/>
                <a:gd name="T34" fmla="*/ 57 w 357"/>
                <a:gd name="T35" fmla="*/ 266 h 436"/>
                <a:gd name="T36" fmla="*/ 57 w 357"/>
                <a:gd name="T37" fmla="*/ 266 h 436"/>
                <a:gd name="T38" fmla="*/ 76 w 357"/>
                <a:gd name="T39" fmla="*/ 213 h 436"/>
                <a:gd name="T40" fmla="*/ 67 w 357"/>
                <a:gd name="T41" fmla="*/ 239 h 436"/>
                <a:gd name="T42" fmla="*/ 60 w 357"/>
                <a:gd name="T43" fmla="*/ 258 h 436"/>
                <a:gd name="T44" fmla="*/ 61 w 357"/>
                <a:gd name="T45" fmla="*/ 260 h 436"/>
                <a:gd name="T46" fmla="*/ 68 w 357"/>
                <a:gd name="T47" fmla="*/ 241 h 436"/>
                <a:gd name="T48" fmla="*/ 76 w 357"/>
                <a:gd name="T49" fmla="*/ 218 h 436"/>
                <a:gd name="T50" fmla="*/ 150 w 357"/>
                <a:gd name="T51" fmla="*/ 5 h 436"/>
                <a:gd name="T52" fmla="*/ 259 w 357"/>
                <a:gd name="T53" fmla="*/ 80 h 436"/>
                <a:gd name="T54" fmla="*/ 300 w 357"/>
                <a:gd name="T55" fmla="*/ 113 h 436"/>
                <a:gd name="T56" fmla="*/ 354 w 357"/>
                <a:gd name="T57" fmla="*/ 158 h 436"/>
                <a:gd name="T58" fmla="*/ 336 w 357"/>
                <a:gd name="T59" fmla="*/ 172 h 436"/>
                <a:gd name="T60" fmla="*/ 301 w 357"/>
                <a:gd name="T61" fmla="*/ 200 h 436"/>
                <a:gd name="T62" fmla="*/ 269 w 357"/>
                <a:gd name="T63" fmla="*/ 226 h 436"/>
                <a:gd name="T64" fmla="*/ 220 w 357"/>
                <a:gd name="T65" fmla="*/ 264 h 436"/>
                <a:gd name="T66" fmla="*/ 213 w 357"/>
                <a:gd name="T67" fmla="*/ 270 h 436"/>
                <a:gd name="T68" fmla="*/ 192 w 357"/>
                <a:gd name="T69" fmla="*/ 287 h 436"/>
                <a:gd name="T70" fmla="*/ 182 w 357"/>
                <a:gd name="T71" fmla="*/ 294 h 436"/>
                <a:gd name="T72" fmla="*/ 121 w 357"/>
                <a:gd name="T73" fmla="*/ 344 h 436"/>
                <a:gd name="T74" fmla="*/ 124 w 357"/>
                <a:gd name="T75" fmla="*/ 343 h 436"/>
                <a:gd name="T76" fmla="*/ 187 w 357"/>
                <a:gd name="T77" fmla="*/ 293 h 436"/>
                <a:gd name="T78" fmla="*/ 196 w 357"/>
                <a:gd name="T79" fmla="*/ 286 h 436"/>
                <a:gd name="T80" fmla="*/ 215 w 357"/>
                <a:gd name="T81" fmla="*/ 271 h 436"/>
                <a:gd name="T82" fmla="*/ 220 w 357"/>
                <a:gd name="T83" fmla="*/ 267 h 436"/>
                <a:gd name="T84" fmla="*/ 233 w 357"/>
                <a:gd name="T85" fmla="*/ 256 h 436"/>
                <a:gd name="T86" fmla="*/ 278 w 357"/>
                <a:gd name="T87" fmla="*/ 221 h 436"/>
                <a:gd name="T88" fmla="*/ 332 w 357"/>
                <a:gd name="T89" fmla="*/ 177 h 436"/>
                <a:gd name="T90" fmla="*/ 355 w 357"/>
                <a:gd name="T91" fmla="*/ 159 h 436"/>
                <a:gd name="T92" fmla="*/ 343 w 357"/>
                <a:gd name="T93" fmla="*/ 146 h 436"/>
                <a:gd name="T94" fmla="*/ 280 w 357"/>
                <a:gd name="T95" fmla="*/ 94 h 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57" h="436">
                  <a:moveTo>
                    <a:pt x="53" y="397"/>
                  </a:moveTo>
                  <a:cubicBezTo>
                    <a:pt x="26" y="419"/>
                    <a:pt x="26" y="419"/>
                    <a:pt x="26" y="419"/>
                  </a:cubicBezTo>
                  <a:cubicBezTo>
                    <a:pt x="24" y="420"/>
                    <a:pt x="24" y="420"/>
                    <a:pt x="24" y="420"/>
                  </a:cubicBezTo>
                  <a:cubicBezTo>
                    <a:pt x="6" y="435"/>
                    <a:pt x="6" y="435"/>
                    <a:pt x="6" y="435"/>
                  </a:cubicBezTo>
                  <a:cubicBezTo>
                    <a:pt x="7" y="435"/>
                    <a:pt x="7" y="435"/>
                    <a:pt x="7" y="436"/>
                  </a:cubicBezTo>
                  <a:cubicBezTo>
                    <a:pt x="25" y="422"/>
                    <a:pt x="25" y="422"/>
                    <a:pt x="25" y="422"/>
                  </a:cubicBezTo>
                  <a:cubicBezTo>
                    <a:pt x="26" y="421"/>
                    <a:pt x="26" y="421"/>
                    <a:pt x="26" y="421"/>
                  </a:cubicBezTo>
                  <a:cubicBezTo>
                    <a:pt x="54" y="399"/>
                    <a:pt x="54" y="399"/>
                    <a:pt x="54" y="399"/>
                  </a:cubicBezTo>
                  <a:cubicBezTo>
                    <a:pt x="53" y="397"/>
                    <a:pt x="53" y="397"/>
                    <a:pt x="53" y="397"/>
                  </a:cubicBezTo>
                  <a:moveTo>
                    <a:pt x="58" y="393"/>
                  </a:moveTo>
                  <a:cubicBezTo>
                    <a:pt x="57" y="394"/>
                    <a:pt x="57" y="394"/>
                    <a:pt x="57" y="394"/>
                  </a:cubicBezTo>
                  <a:cubicBezTo>
                    <a:pt x="55" y="396"/>
                    <a:pt x="55" y="396"/>
                    <a:pt x="55" y="396"/>
                  </a:cubicBezTo>
                  <a:cubicBezTo>
                    <a:pt x="54" y="396"/>
                    <a:pt x="54" y="396"/>
                    <a:pt x="54" y="396"/>
                  </a:cubicBezTo>
                  <a:cubicBezTo>
                    <a:pt x="55" y="398"/>
                    <a:pt x="55" y="398"/>
                    <a:pt x="55" y="398"/>
                  </a:cubicBezTo>
                  <a:cubicBezTo>
                    <a:pt x="57" y="397"/>
                    <a:pt x="57" y="397"/>
                    <a:pt x="57" y="397"/>
                  </a:cubicBezTo>
                  <a:cubicBezTo>
                    <a:pt x="58" y="396"/>
                    <a:pt x="58" y="396"/>
                    <a:pt x="58" y="396"/>
                  </a:cubicBezTo>
                  <a:cubicBezTo>
                    <a:pt x="58" y="395"/>
                    <a:pt x="58" y="395"/>
                    <a:pt x="58" y="395"/>
                  </a:cubicBezTo>
                  <a:cubicBezTo>
                    <a:pt x="58" y="393"/>
                    <a:pt x="58" y="393"/>
                    <a:pt x="58" y="393"/>
                  </a:cubicBezTo>
                  <a:moveTo>
                    <a:pt x="25" y="360"/>
                  </a:moveTo>
                  <a:cubicBezTo>
                    <a:pt x="23" y="365"/>
                    <a:pt x="23" y="365"/>
                    <a:pt x="23" y="365"/>
                  </a:cubicBezTo>
                  <a:cubicBezTo>
                    <a:pt x="22" y="367"/>
                    <a:pt x="22" y="367"/>
                    <a:pt x="22" y="367"/>
                  </a:cubicBezTo>
                  <a:cubicBezTo>
                    <a:pt x="16" y="385"/>
                    <a:pt x="16" y="385"/>
                    <a:pt x="16" y="385"/>
                  </a:cubicBezTo>
                  <a:cubicBezTo>
                    <a:pt x="15" y="388"/>
                    <a:pt x="15" y="388"/>
                    <a:pt x="15" y="388"/>
                  </a:cubicBezTo>
                  <a:cubicBezTo>
                    <a:pt x="15" y="390"/>
                    <a:pt x="15" y="390"/>
                    <a:pt x="15" y="390"/>
                  </a:cubicBezTo>
                  <a:cubicBezTo>
                    <a:pt x="14" y="392"/>
                    <a:pt x="14" y="392"/>
                    <a:pt x="14" y="392"/>
                  </a:cubicBezTo>
                  <a:cubicBezTo>
                    <a:pt x="0" y="431"/>
                    <a:pt x="0" y="431"/>
                    <a:pt x="0" y="431"/>
                  </a:cubicBezTo>
                  <a:cubicBezTo>
                    <a:pt x="1" y="431"/>
                    <a:pt x="1" y="431"/>
                    <a:pt x="2" y="431"/>
                  </a:cubicBezTo>
                  <a:cubicBezTo>
                    <a:pt x="15" y="395"/>
                    <a:pt x="15" y="395"/>
                    <a:pt x="15" y="395"/>
                  </a:cubicBezTo>
                  <a:cubicBezTo>
                    <a:pt x="16" y="392"/>
                    <a:pt x="16" y="392"/>
                    <a:pt x="16" y="392"/>
                  </a:cubicBezTo>
                  <a:cubicBezTo>
                    <a:pt x="18" y="386"/>
                    <a:pt x="18" y="386"/>
                    <a:pt x="18" y="386"/>
                  </a:cubicBezTo>
                  <a:cubicBezTo>
                    <a:pt x="19" y="384"/>
                    <a:pt x="19" y="384"/>
                    <a:pt x="19" y="384"/>
                  </a:cubicBezTo>
                  <a:cubicBezTo>
                    <a:pt x="24" y="368"/>
                    <a:pt x="24" y="368"/>
                    <a:pt x="24" y="368"/>
                  </a:cubicBezTo>
                  <a:cubicBezTo>
                    <a:pt x="25" y="367"/>
                    <a:pt x="25" y="367"/>
                    <a:pt x="25" y="367"/>
                  </a:cubicBezTo>
                  <a:cubicBezTo>
                    <a:pt x="26" y="361"/>
                    <a:pt x="26" y="361"/>
                    <a:pt x="26" y="361"/>
                  </a:cubicBezTo>
                  <a:cubicBezTo>
                    <a:pt x="25" y="360"/>
                    <a:pt x="25" y="360"/>
                    <a:pt x="25" y="360"/>
                  </a:cubicBezTo>
                  <a:moveTo>
                    <a:pt x="115" y="348"/>
                  </a:moveTo>
                  <a:cubicBezTo>
                    <a:pt x="108" y="354"/>
                    <a:pt x="108" y="354"/>
                    <a:pt x="108" y="354"/>
                  </a:cubicBezTo>
                  <a:cubicBezTo>
                    <a:pt x="106" y="355"/>
                    <a:pt x="106" y="355"/>
                    <a:pt x="106" y="355"/>
                  </a:cubicBezTo>
                  <a:cubicBezTo>
                    <a:pt x="96" y="363"/>
                    <a:pt x="96" y="363"/>
                    <a:pt x="96" y="363"/>
                  </a:cubicBezTo>
                  <a:cubicBezTo>
                    <a:pt x="94" y="364"/>
                    <a:pt x="94" y="364"/>
                    <a:pt x="94" y="364"/>
                  </a:cubicBezTo>
                  <a:cubicBezTo>
                    <a:pt x="60" y="392"/>
                    <a:pt x="60" y="392"/>
                    <a:pt x="60" y="392"/>
                  </a:cubicBezTo>
                  <a:cubicBezTo>
                    <a:pt x="60" y="394"/>
                    <a:pt x="60" y="394"/>
                    <a:pt x="60" y="394"/>
                  </a:cubicBezTo>
                  <a:cubicBezTo>
                    <a:pt x="96" y="366"/>
                    <a:pt x="96" y="366"/>
                    <a:pt x="96" y="366"/>
                  </a:cubicBezTo>
                  <a:cubicBezTo>
                    <a:pt x="97" y="365"/>
                    <a:pt x="97" y="365"/>
                    <a:pt x="97" y="365"/>
                  </a:cubicBezTo>
                  <a:cubicBezTo>
                    <a:pt x="108" y="356"/>
                    <a:pt x="108" y="356"/>
                    <a:pt x="108" y="356"/>
                  </a:cubicBezTo>
                  <a:cubicBezTo>
                    <a:pt x="109" y="355"/>
                    <a:pt x="109" y="355"/>
                    <a:pt x="109" y="355"/>
                  </a:cubicBezTo>
                  <a:cubicBezTo>
                    <a:pt x="116" y="350"/>
                    <a:pt x="116" y="350"/>
                    <a:pt x="116" y="350"/>
                  </a:cubicBezTo>
                  <a:cubicBezTo>
                    <a:pt x="115" y="348"/>
                    <a:pt x="115" y="348"/>
                    <a:pt x="115" y="348"/>
                  </a:cubicBezTo>
                  <a:moveTo>
                    <a:pt x="53" y="279"/>
                  </a:moveTo>
                  <a:cubicBezTo>
                    <a:pt x="52" y="283"/>
                    <a:pt x="52" y="283"/>
                    <a:pt x="52" y="283"/>
                  </a:cubicBezTo>
                  <a:cubicBezTo>
                    <a:pt x="51" y="284"/>
                    <a:pt x="51" y="284"/>
                    <a:pt x="51" y="284"/>
                  </a:cubicBezTo>
                  <a:cubicBezTo>
                    <a:pt x="46" y="298"/>
                    <a:pt x="46" y="298"/>
                    <a:pt x="46" y="298"/>
                  </a:cubicBezTo>
                  <a:cubicBezTo>
                    <a:pt x="46" y="300"/>
                    <a:pt x="46" y="300"/>
                    <a:pt x="46" y="300"/>
                  </a:cubicBezTo>
                  <a:cubicBezTo>
                    <a:pt x="45" y="302"/>
                    <a:pt x="45" y="302"/>
                    <a:pt x="45" y="302"/>
                  </a:cubicBezTo>
                  <a:cubicBezTo>
                    <a:pt x="42" y="311"/>
                    <a:pt x="42" y="311"/>
                    <a:pt x="42" y="311"/>
                  </a:cubicBezTo>
                  <a:cubicBezTo>
                    <a:pt x="41" y="313"/>
                    <a:pt x="41" y="313"/>
                    <a:pt x="41" y="313"/>
                  </a:cubicBezTo>
                  <a:cubicBezTo>
                    <a:pt x="37" y="325"/>
                    <a:pt x="37" y="325"/>
                    <a:pt x="37" y="325"/>
                  </a:cubicBezTo>
                  <a:cubicBezTo>
                    <a:pt x="37" y="326"/>
                    <a:pt x="37" y="326"/>
                    <a:pt x="37" y="326"/>
                  </a:cubicBezTo>
                  <a:cubicBezTo>
                    <a:pt x="26" y="357"/>
                    <a:pt x="26" y="357"/>
                    <a:pt x="26" y="357"/>
                  </a:cubicBezTo>
                  <a:cubicBezTo>
                    <a:pt x="27" y="359"/>
                    <a:pt x="27" y="359"/>
                    <a:pt x="27" y="359"/>
                  </a:cubicBezTo>
                  <a:cubicBezTo>
                    <a:pt x="38" y="328"/>
                    <a:pt x="38" y="328"/>
                    <a:pt x="38" y="328"/>
                  </a:cubicBezTo>
                  <a:cubicBezTo>
                    <a:pt x="39" y="326"/>
                    <a:pt x="39" y="326"/>
                    <a:pt x="39" y="326"/>
                  </a:cubicBezTo>
                  <a:cubicBezTo>
                    <a:pt x="43" y="315"/>
                    <a:pt x="43" y="315"/>
                    <a:pt x="43" y="315"/>
                  </a:cubicBezTo>
                  <a:cubicBezTo>
                    <a:pt x="43" y="313"/>
                    <a:pt x="43" y="313"/>
                    <a:pt x="43" y="313"/>
                  </a:cubicBezTo>
                  <a:cubicBezTo>
                    <a:pt x="47" y="303"/>
                    <a:pt x="47" y="303"/>
                    <a:pt x="47" y="303"/>
                  </a:cubicBezTo>
                  <a:cubicBezTo>
                    <a:pt x="47" y="301"/>
                    <a:pt x="47" y="301"/>
                    <a:pt x="47" y="301"/>
                  </a:cubicBezTo>
                  <a:cubicBezTo>
                    <a:pt x="48" y="300"/>
                    <a:pt x="48" y="300"/>
                    <a:pt x="48" y="300"/>
                  </a:cubicBezTo>
                  <a:cubicBezTo>
                    <a:pt x="48" y="298"/>
                    <a:pt x="48" y="298"/>
                    <a:pt x="48" y="298"/>
                  </a:cubicBezTo>
                  <a:cubicBezTo>
                    <a:pt x="53" y="285"/>
                    <a:pt x="53" y="285"/>
                    <a:pt x="53" y="285"/>
                  </a:cubicBezTo>
                  <a:cubicBezTo>
                    <a:pt x="53" y="284"/>
                    <a:pt x="53" y="284"/>
                    <a:pt x="53" y="284"/>
                  </a:cubicBezTo>
                  <a:cubicBezTo>
                    <a:pt x="53" y="279"/>
                    <a:pt x="53" y="279"/>
                    <a:pt x="53" y="279"/>
                  </a:cubicBezTo>
                  <a:moveTo>
                    <a:pt x="57" y="266"/>
                  </a:moveTo>
                  <a:cubicBezTo>
                    <a:pt x="55" y="274"/>
                    <a:pt x="55" y="274"/>
                    <a:pt x="55" y="274"/>
                  </a:cubicBezTo>
                  <a:cubicBezTo>
                    <a:pt x="55" y="279"/>
                    <a:pt x="55" y="279"/>
                    <a:pt x="55" y="279"/>
                  </a:cubicBezTo>
                  <a:cubicBezTo>
                    <a:pt x="59" y="268"/>
                    <a:pt x="59" y="268"/>
                    <a:pt x="59" y="268"/>
                  </a:cubicBezTo>
                  <a:cubicBezTo>
                    <a:pt x="57" y="266"/>
                    <a:pt x="57" y="266"/>
                    <a:pt x="57" y="266"/>
                  </a:cubicBezTo>
                  <a:moveTo>
                    <a:pt x="148" y="4"/>
                  </a:moveTo>
                  <a:cubicBezTo>
                    <a:pt x="91" y="169"/>
                    <a:pt x="91" y="169"/>
                    <a:pt x="91" y="169"/>
                  </a:cubicBezTo>
                  <a:cubicBezTo>
                    <a:pt x="91" y="171"/>
                    <a:pt x="91" y="171"/>
                    <a:pt x="91" y="171"/>
                  </a:cubicBezTo>
                  <a:cubicBezTo>
                    <a:pt x="76" y="213"/>
                    <a:pt x="76" y="213"/>
                    <a:pt x="76" y="213"/>
                  </a:cubicBezTo>
                  <a:cubicBezTo>
                    <a:pt x="75" y="216"/>
                    <a:pt x="75" y="216"/>
                    <a:pt x="75" y="216"/>
                  </a:cubicBezTo>
                  <a:cubicBezTo>
                    <a:pt x="68" y="235"/>
                    <a:pt x="68" y="235"/>
                    <a:pt x="68" y="235"/>
                  </a:cubicBezTo>
                  <a:cubicBezTo>
                    <a:pt x="68" y="236"/>
                    <a:pt x="68" y="236"/>
                    <a:pt x="68" y="236"/>
                  </a:cubicBezTo>
                  <a:cubicBezTo>
                    <a:pt x="67" y="239"/>
                    <a:pt x="67" y="239"/>
                    <a:pt x="67" y="239"/>
                  </a:cubicBezTo>
                  <a:cubicBezTo>
                    <a:pt x="66" y="240"/>
                    <a:pt x="66" y="240"/>
                    <a:pt x="66" y="240"/>
                  </a:cubicBezTo>
                  <a:cubicBezTo>
                    <a:pt x="62" y="253"/>
                    <a:pt x="62" y="253"/>
                    <a:pt x="62" y="253"/>
                  </a:cubicBezTo>
                  <a:cubicBezTo>
                    <a:pt x="62" y="254"/>
                    <a:pt x="62" y="254"/>
                    <a:pt x="62" y="254"/>
                  </a:cubicBezTo>
                  <a:cubicBezTo>
                    <a:pt x="60" y="258"/>
                    <a:pt x="60" y="258"/>
                    <a:pt x="60" y="258"/>
                  </a:cubicBezTo>
                  <a:cubicBezTo>
                    <a:pt x="60" y="260"/>
                    <a:pt x="60" y="260"/>
                    <a:pt x="60" y="260"/>
                  </a:cubicBezTo>
                  <a:cubicBezTo>
                    <a:pt x="58" y="264"/>
                    <a:pt x="58" y="264"/>
                    <a:pt x="58" y="264"/>
                  </a:cubicBezTo>
                  <a:cubicBezTo>
                    <a:pt x="59" y="266"/>
                    <a:pt x="59" y="266"/>
                    <a:pt x="59" y="266"/>
                  </a:cubicBezTo>
                  <a:cubicBezTo>
                    <a:pt x="61" y="260"/>
                    <a:pt x="61" y="260"/>
                    <a:pt x="61" y="260"/>
                  </a:cubicBezTo>
                  <a:cubicBezTo>
                    <a:pt x="62" y="259"/>
                    <a:pt x="62" y="259"/>
                    <a:pt x="62" y="259"/>
                  </a:cubicBezTo>
                  <a:cubicBezTo>
                    <a:pt x="64" y="254"/>
                    <a:pt x="64" y="254"/>
                    <a:pt x="64" y="254"/>
                  </a:cubicBezTo>
                  <a:cubicBezTo>
                    <a:pt x="64" y="252"/>
                    <a:pt x="64" y="252"/>
                    <a:pt x="64" y="252"/>
                  </a:cubicBezTo>
                  <a:cubicBezTo>
                    <a:pt x="68" y="241"/>
                    <a:pt x="68" y="241"/>
                    <a:pt x="68" y="241"/>
                  </a:cubicBezTo>
                  <a:cubicBezTo>
                    <a:pt x="69" y="239"/>
                    <a:pt x="69" y="239"/>
                    <a:pt x="69" y="239"/>
                  </a:cubicBezTo>
                  <a:cubicBezTo>
                    <a:pt x="70" y="236"/>
                    <a:pt x="70" y="236"/>
                    <a:pt x="70" y="236"/>
                  </a:cubicBezTo>
                  <a:cubicBezTo>
                    <a:pt x="70" y="234"/>
                    <a:pt x="70" y="234"/>
                    <a:pt x="70" y="234"/>
                  </a:cubicBezTo>
                  <a:cubicBezTo>
                    <a:pt x="76" y="218"/>
                    <a:pt x="76" y="218"/>
                    <a:pt x="76" y="218"/>
                  </a:cubicBezTo>
                  <a:cubicBezTo>
                    <a:pt x="77" y="216"/>
                    <a:pt x="77" y="216"/>
                    <a:pt x="77" y="216"/>
                  </a:cubicBezTo>
                  <a:cubicBezTo>
                    <a:pt x="93" y="171"/>
                    <a:pt x="93" y="171"/>
                    <a:pt x="93" y="171"/>
                  </a:cubicBezTo>
                  <a:cubicBezTo>
                    <a:pt x="93" y="169"/>
                    <a:pt x="93" y="169"/>
                    <a:pt x="93" y="169"/>
                  </a:cubicBezTo>
                  <a:cubicBezTo>
                    <a:pt x="150" y="5"/>
                    <a:pt x="150" y="5"/>
                    <a:pt x="150" y="5"/>
                  </a:cubicBezTo>
                  <a:cubicBezTo>
                    <a:pt x="149" y="5"/>
                    <a:pt x="149" y="5"/>
                    <a:pt x="148" y="4"/>
                  </a:cubicBezTo>
                  <a:moveTo>
                    <a:pt x="165" y="0"/>
                  </a:moveTo>
                  <a:cubicBezTo>
                    <a:pt x="165" y="0"/>
                    <a:pt x="164" y="1"/>
                    <a:pt x="164" y="1"/>
                  </a:cubicBezTo>
                  <a:cubicBezTo>
                    <a:pt x="259" y="80"/>
                    <a:pt x="259" y="80"/>
                    <a:pt x="259" y="80"/>
                  </a:cubicBezTo>
                  <a:cubicBezTo>
                    <a:pt x="261" y="81"/>
                    <a:pt x="261" y="81"/>
                    <a:pt x="261" y="81"/>
                  </a:cubicBezTo>
                  <a:cubicBezTo>
                    <a:pt x="283" y="99"/>
                    <a:pt x="283" y="99"/>
                    <a:pt x="283" y="99"/>
                  </a:cubicBezTo>
                  <a:cubicBezTo>
                    <a:pt x="287" y="102"/>
                    <a:pt x="287" y="102"/>
                    <a:pt x="287" y="102"/>
                  </a:cubicBezTo>
                  <a:cubicBezTo>
                    <a:pt x="300" y="113"/>
                    <a:pt x="300" y="113"/>
                    <a:pt x="300" y="113"/>
                  </a:cubicBezTo>
                  <a:cubicBezTo>
                    <a:pt x="304" y="117"/>
                    <a:pt x="304" y="117"/>
                    <a:pt x="304" y="117"/>
                  </a:cubicBezTo>
                  <a:cubicBezTo>
                    <a:pt x="343" y="148"/>
                    <a:pt x="343" y="148"/>
                    <a:pt x="343" y="148"/>
                  </a:cubicBezTo>
                  <a:cubicBezTo>
                    <a:pt x="344" y="149"/>
                    <a:pt x="344" y="149"/>
                    <a:pt x="344" y="149"/>
                  </a:cubicBezTo>
                  <a:cubicBezTo>
                    <a:pt x="354" y="158"/>
                    <a:pt x="354" y="158"/>
                    <a:pt x="354" y="158"/>
                  </a:cubicBezTo>
                  <a:cubicBezTo>
                    <a:pt x="340" y="169"/>
                    <a:pt x="340" y="169"/>
                    <a:pt x="340" y="169"/>
                  </a:cubicBezTo>
                  <a:cubicBezTo>
                    <a:pt x="338" y="170"/>
                    <a:pt x="338" y="170"/>
                    <a:pt x="338" y="170"/>
                  </a:cubicBezTo>
                  <a:cubicBezTo>
                    <a:pt x="337" y="171"/>
                    <a:pt x="337" y="171"/>
                    <a:pt x="337" y="171"/>
                  </a:cubicBezTo>
                  <a:cubicBezTo>
                    <a:pt x="336" y="172"/>
                    <a:pt x="336" y="172"/>
                    <a:pt x="336" y="172"/>
                  </a:cubicBezTo>
                  <a:cubicBezTo>
                    <a:pt x="331" y="176"/>
                    <a:pt x="331" y="176"/>
                    <a:pt x="331" y="176"/>
                  </a:cubicBezTo>
                  <a:cubicBezTo>
                    <a:pt x="330" y="177"/>
                    <a:pt x="330" y="177"/>
                    <a:pt x="330" y="177"/>
                  </a:cubicBezTo>
                  <a:cubicBezTo>
                    <a:pt x="302" y="199"/>
                    <a:pt x="302" y="199"/>
                    <a:pt x="302" y="199"/>
                  </a:cubicBezTo>
                  <a:cubicBezTo>
                    <a:pt x="301" y="200"/>
                    <a:pt x="301" y="200"/>
                    <a:pt x="301" y="200"/>
                  </a:cubicBezTo>
                  <a:cubicBezTo>
                    <a:pt x="275" y="221"/>
                    <a:pt x="275" y="221"/>
                    <a:pt x="275" y="221"/>
                  </a:cubicBezTo>
                  <a:cubicBezTo>
                    <a:pt x="272" y="223"/>
                    <a:pt x="272" y="223"/>
                    <a:pt x="272" y="223"/>
                  </a:cubicBezTo>
                  <a:cubicBezTo>
                    <a:pt x="272" y="223"/>
                    <a:pt x="272" y="223"/>
                    <a:pt x="272" y="223"/>
                  </a:cubicBezTo>
                  <a:cubicBezTo>
                    <a:pt x="269" y="226"/>
                    <a:pt x="269" y="226"/>
                    <a:pt x="269" y="226"/>
                  </a:cubicBezTo>
                  <a:cubicBezTo>
                    <a:pt x="235" y="253"/>
                    <a:pt x="235" y="253"/>
                    <a:pt x="235" y="253"/>
                  </a:cubicBezTo>
                  <a:cubicBezTo>
                    <a:pt x="232" y="255"/>
                    <a:pt x="232" y="255"/>
                    <a:pt x="232" y="255"/>
                  </a:cubicBezTo>
                  <a:cubicBezTo>
                    <a:pt x="221" y="263"/>
                    <a:pt x="221" y="263"/>
                    <a:pt x="221" y="263"/>
                  </a:cubicBezTo>
                  <a:cubicBezTo>
                    <a:pt x="220" y="264"/>
                    <a:pt x="220" y="264"/>
                    <a:pt x="220" y="264"/>
                  </a:cubicBezTo>
                  <a:cubicBezTo>
                    <a:pt x="218" y="266"/>
                    <a:pt x="218" y="266"/>
                    <a:pt x="218" y="266"/>
                  </a:cubicBezTo>
                  <a:cubicBezTo>
                    <a:pt x="216" y="268"/>
                    <a:pt x="216" y="268"/>
                    <a:pt x="216" y="268"/>
                  </a:cubicBezTo>
                  <a:cubicBezTo>
                    <a:pt x="213" y="270"/>
                    <a:pt x="213" y="270"/>
                    <a:pt x="213" y="270"/>
                  </a:cubicBezTo>
                  <a:cubicBezTo>
                    <a:pt x="213" y="270"/>
                    <a:pt x="213" y="270"/>
                    <a:pt x="213" y="270"/>
                  </a:cubicBezTo>
                  <a:cubicBezTo>
                    <a:pt x="202" y="278"/>
                    <a:pt x="202" y="278"/>
                    <a:pt x="202" y="278"/>
                  </a:cubicBezTo>
                  <a:cubicBezTo>
                    <a:pt x="200" y="280"/>
                    <a:pt x="200" y="280"/>
                    <a:pt x="200" y="280"/>
                  </a:cubicBezTo>
                  <a:cubicBezTo>
                    <a:pt x="194" y="285"/>
                    <a:pt x="194" y="285"/>
                    <a:pt x="194" y="285"/>
                  </a:cubicBezTo>
                  <a:cubicBezTo>
                    <a:pt x="192" y="287"/>
                    <a:pt x="192" y="287"/>
                    <a:pt x="192" y="287"/>
                  </a:cubicBezTo>
                  <a:cubicBezTo>
                    <a:pt x="188" y="290"/>
                    <a:pt x="188" y="290"/>
                    <a:pt x="188" y="290"/>
                  </a:cubicBezTo>
                  <a:cubicBezTo>
                    <a:pt x="186" y="291"/>
                    <a:pt x="186" y="291"/>
                    <a:pt x="186" y="291"/>
                  </a:cubicBezTo>
                  <a:cubicBezTo>
                    <a:pt x="185" y="292"/>
                    <a:pt x="185" y="292"/>
                    <a:pt x="185" y="292"/>
                  </a:cubicBezTo>
                  <a:cubicBezTo>
                    <a:pt x="182" y="294"/>
                    <a:pt x="182" y="294"/>
                    <a:pt x="182" y="294"/>
                  </a:cubicBezTo>
                  <a:cubicBezTo>
                    <a:pt x="180" y="296"/>
                    <a:pt x="180" y="296"/>
                    <a:pt x="180" y="296"/>
                  </a:cubicBezTo>
                  <a:cubicBezTo>
                    <a:pt x="124" y="341"/>
                    <a:pt x="124" y="341"/>
                    <a:pt x="124" y="341"/>
                  </a:cubicBezTo>
                  <a:cubicBezTo>
                    <a:pt x="123" y="341"/>
                    <a:pt x="123" y="341"/>
                    <a:pt x="123" y="341"/>
                  </a:cubicBezTo>
                  <a:cubicBezTo>
                    <a:pt x="121" y="344"/>
                    <a:pt x="121" y="344"/>
                    <a:pt x="121" y="344"/>
                  </a:cubicBezTo>
                  <a:cubicBezTo>
                    <a:pt x="116" y="347"/>
                    <a:pt x="116" y="347"/>
                    <a:pt x="116" y="347"/>
                  </a:cubicBezTo>
                  <a:cubicBezTo>
                    <a:pt x="117" y="348"/>
                    <a:pt x="117" y="348"/>
                    <a:pt x="117" y="348"/>
                  </a:cubicBezTo>
                  <a:cubicBezTo>
                    <a:pt x="123" y="344"/>
                    <a:pt x="123" y="344"/>
                    <a:pt x="123" y="344"/>
                  </a:cubicBezTo>
                  <a:cubicBezTo>
                    <a:pt x="124" y="343"/>
                    <a:pt x="124" y="343"/>
                    <a:pt x="124" y="343"/>
                  </a:cubicBezTo>
                  <a:cubicBezTo>
                    <a:pt x="127" y="341"/>
                    <a:pt x="127" y="341"/>
                    <a:pt x="127" y="341"/>
                  </a:cubicBezTo>
                  <a:cubicBezTo>
                    <a:pt x="183" y="296"/>
                    <a:pt x="183" y="296"/>
                    <a:pt x="183" y="296"/>
                  </a:cubicBezTo>
                  <a:cubicBezTo>
                    <a:pt x="185" y="295"/>
                    <a:pt x="185" y="295"/>
                    <a:pt x="185" y="295"/>
                  </a:cubicBezTo>
                  <a:cubicBezTo>
                    <a:pt x="187" y="293"/>
                    <a:pt x="187" y="293"/>
                    <a:pt x="187" y="293"/>
                  </a:cubicBezTo>
                  <a:cubicBezTo>
                    <a:pt x="189" y="292"/>
                    <a:pt x="189" y="292"/>
                    <a:pt x="189" y="292"/>
                  </a:cubicBezTo>
                  <a:cubicBezTo>
                    <a:pt x="191" y="290"/>
                    <a:pt x="191" y="290"/>
                    <a:pt x="191" y="290"/>
                  </a:cubicBezTo>
                  <a:cubicBezTo>
                    <a:pt x="194" y="287"/>
                    <a:pt x="194" y="287"/>
                    <a:pt x="194" y="287"/>
                  </a:cubicBezTo>
                  <a:cubicBezTo>
                    <a:pt x="196" y="286"/>
                    <a:pt x="196" y="286"/>
                    <a:pt x="196" y="286"/>
                  </a:cubicBezTo>
                  <a:cubicBezTo>
                    <a:pt x="203" y="280"/>
                    <a:pt x="203" y="280"/>
                    <a:pt x="203" y="280"/>
                  </a:cubicBezTo>
                  <a:cubicBezTo>
                    <a:pt x="205" y="279"/>
                    <a:pt x="205" y="279"/>
                    <a:pt x="205" y="279"/>
                  </a:cubicBezTo>
                  <a:cubicBezTo>
                    <a:pt x="212" y="273"/>
                    <a:pt x="212" y="273"/>
                    <a:pt x="212" y="273"/>
                  </a:cubicBezTo>
                  <a:cubicBezTo>
                    <a:pt x="215" y="271"/>
                    <a:pt x="215" y="271"/>
                    <a:pt x="215" y="271"/>
                  </a:cubicBezTo>
                  <a:cubicBezTo>
                    <a:pt x="215" y="270"/>
                    <a:pt x="215" y="270"/>
                    <a:pt x="215" y="270"/>
                  </a:cubicBezTo>
                  <a:cubicBezTo>
                    <a:pt x="217" y="269"/>
                    <a:pt x="217" y="269"/>
                    <a:pt x="217" y="269"/>
                  </a:cubicBezTo>
                  <a:cubicBezTo>
                    <a:pt x="218" y="268"/>
                    <a:pt x="218" y="268"/>
                    <a:pt x="218" y="268"/>
                  </a:cubicBezTo>
                  <a:cubicBezTo>
                    <a:pt x="220" y="267"/>
                    <a:pt x="220" y="267"/>
                    <a:pt x="220" y="267"/>
                  </a:cubicBezTo>
                  <a:cubicBezTo>
                    <a:pt x="222" y="265"/>
                    <a:pt x="222" y="265"/>
                    <a:pt x="222" y="265"/>
                  </a:cubicBezTo>
                  <a:cubicBezTo>
                    <a:pt x="223" y="264"/>
                    <a:pt x="223" y="264"/>
                    <a:pt x="223" y="264"/>
                  </a:cubicBezTo>
                  <a:cubicBezTo>
                    <a:pt x="230" y="259"/>
                    <a:pt x="230" y="259"/>
                    <a:pt x="230" y="259"/>
                  </a:cubicBezTo>
                  <a:cubicBezTo>
                    <a:pt x="233" y="256"/>
                    <a:pt x="233" y="256"/>
                    <a:pt x="233" y="256"/>
                  </a:cubicBezTo>
                  <a:cubicBezTo>
                    <a:pt x="272" y="225"/>
                    <a:pt x="272" y="225"/>
                    <a:pt x="272" y="225"/>
                  </a:cubicBezTo>
                  <a:cubicBezTo>
                    <a:pt x="275" y="223"/>
                    <a:pt x="275" y="223"/>
                    <a:pt x="275" y="223"/>
                  </a:cubicBezTo>
                  <a:cubicBezTo>
                    <a:pt x="275" y="223"/>
                    <a:pt x="275" y="223"/>
                    <a:pt x="275" y="223"/>
                  </a:cubicBezTo>
                  <a:cubicBezTo>
                    <a:pt x="278" y="221"/>
                    <a:pt x="278" y="221"/>
                    <a:pt x="278" y="221"/>
                  </a:cubicBezTo>
                  <a:cubicBezTo>
                    <a:pt x="301" y="202"/>
                    <a:pt x="301" y="202"/>
                    <a:pt x="301" y="202"/>
                  </a:cubicBezTo>
                  <a:cubicBezTo>
                    <a:pt x="303" y="201"/>
                    <a:pt x="303" y="201"/>
                    <a:pt x="303" y="201"/>
                  </a:cubicBezTo>
                  <a:cubicBezTo>
                    <a:pt x="331" y="178"/>
                    <a:pt x="331" y="178"/>
                    <a:pt x="331" y="178"/>
                  </a:cubicBezTo>
                  <a:cubicBezTo>
                    <a:pt x="332" y="177"/>
                    <a:pt x="332" y="177"/>
                    <a:pt x="332" y="177"/>
                  </a:cubicBezTo>
                  <a:cubicBezTo>
                    <a:pt x="337" y="174"/>
                    <a:pt x="337" y="174"/>
                    <a:pt x="337" y="174"/>
                  </a:cubicBezTo>
                  <a:cubicBezTo>
                    <a:pt x="338" y="173"/>
                    <a:pt x="338" y="173"/>
                    <a:pt x="338" y="173"/>
                  </a:cubicBezTo>
                  <a:cubicBezTo>
                    <a:pt x="340" y="171"/>
                    <a:pt x="340" y="171"/>
                    <a:pt x="340" y="171"/>
                  </a:cubicBezTo>
                  <a:cubicBezTo>
                    <a:pt x="355" y="159"/>
                    <a:pt x="355" y="159"/>
                    <a:pt x="355" y="159"/>
                  </a:cubicBezTo>
                  <a:cubicBezTo>
                    <a:pt x="357" y="158"/>
                    <a:pt x="357" y="158"/>
                    <a:pt x="357" y="158"/>
                  </a:cubicBezTo>
                  <a:cubicBezTo>
                    <a:pt x="355" y="156"/>
                    <a:pt x="355" y="156"/>
                    <a:pt x="355" y="156"/>
                  </a:cubicBezTo>
                  <a:cubicBezTo>
                    <a:pt x="345" y="147"/>
                    <a:pt x="345" y="147"/>
                    <a:pt x="345" y="147"/>
                  </a:cubicBezTo>
                  <a:cubicBezTo>
                    <a:pt x="343" y="146"/>
                    <a:pt x="343" y="146"/>
                    <a:pt x="343" y="146"/>
                  </a:cubicBezTo>
                  <a:cubicBezTo>
                    <a:pt x="301" y="112"/>
                    <a:pt x="301" y="112"/>
                    <a:pt x="301" y="112"/>
                  </a:cubicBezTo>
                  <a:cubicBezTo>
                    <a:pt x="297" y="108"/>
                    <a:pt x="297" y="108"/>
                    <a:pt x="297" y="108"/>
                  </a:cubicBezTo>
                  <a:cubicBezTo>
                    <a:pt x="284" y="98"/>
                    <a:pt x="284" y="98"/>
                    <a:pt x="284" y="98"/>
                  </a:cubicBezTo>
                  <a:cubicBezTo>
                    <a:pt x="280" y="94"/>
                    <a:pt x="280" y="94"/>
                    <a:pt x="280" y="94"/>
                  </a:cubicBezTo>
                  <a:cubicBezTo>
                    <a:pt x="261" y="79"/>
                    <a:pt x="261" y="79"/>
                    <a:pt x="261" y="79"/>
                  </a:cubicBezTo>
                  <a:cubicBezTo>
                    <a:pt x="260" y="78"/>
                    <a:pt x="260" y="78"/>
                    <a:pt x="260" y="78"/>
                  </a:cubicBezTo>
                  <a:cubicBezTo>
                    <a:pt x="165" y="0"/>
                    <a:pt x="165" y="0"/>
                    <a:pt x="165"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84" name="Freeform 64"/>
            <p:cNvSpPr>
              <a:spLocks noEditPoints="1"/>
            </p:cNvSpPr>
            <p:nvPr/>
          </p:nvSpPr>
          <p:spPr bwMode="auto">
            <a:xfrm>
              <a:off x="8921213" y="3309734"/>
              <a:ext cx="529566" cy="1016520"/>
            </a:xfrm>
            <a:custGeom>
              <a:avLst/>
              <a:gdLst>
                <a:gd name="T0" fmla="*/ 19 w 296"/>
                <a:gd name="T1" fmla="*/ 432 h 625"/>
                <a:gd name="T2" fmla="*/ 24 w 296"/>
                <a:gd name="T3" fmla="*/ 435 h 625"/>
                <a:gd name="T4" fmla="*/ 17 w 296"/>
                <a:gd name="T5" fmla="*/ 356 h 625"/>
                <a:gd name="T6" fmla="*/ 0 w 296"/>
                <a:gd name="T7" fmla="*/ 5 h 625"/>
                <a:gd name="T8" fmla="*/ 2 w 296"/>
                <a:gd name="T9" fmla="*/ 57 h 625"/>
                <a:gd name="T10" fmla="*/ 5 w 296"/>
                <a:gd name="T11" fmla="*/ 102 h 625"/>
                <a:gd name="T12" fmla="*/ 5 w 296"/>
                <a:gd name="T13" fmla="*/ 131 h 625"/>
                <a:gd name="T14" fmla="*/ 10 w 296"/>
                <a:gd name="T15" fmla="*/ 209 h 625"/>
                <a:gd name="T16" fmla="*/ 12 w 296"/>
                <a:gd name="T17" fmla="*/ 252 h 625"/>
                <a:gd name="T18" fmla="*/ 14 w 296"/>
                <a:gd name="T19" fmla="*/ 335 h 625"/>
                <a:gd name="T20" fmla="*/ 17 w 296"/>
                <a:gd name="T21" fmla="*/ 349 h 625"/>
                <a:gd name="T22" fmla="*/ 19 w 296"/>
                <a:gd name="T23" fmla="*/ 340 h 625"/>
                <a:gd name="T24" fmla="*/ 19 w 296"/>
                <a:gd name="T25" fmla="*/ 330 h 625"/>
                <a:gd name="T26" fmla="*/ 14 w 296"/>
                <a:gd name="T27" fmla="*/ 245 h 625"/>
                <a:gd name="T28" fmla="*/ 12 w 296"/>
                <a:gd name="T29" fmla="*/ 176 h 625"/>
                <a:gd name="T30" fmla="*/ 10 w 296"/>
                <a:gd name="T31" fmla="*/ 129 h 625"/>
                <a:gd name="T32" fmla="*/ 7 w 296"/>
                <a:gd name="T33" fmla="*/ 72 h 625"/>
                <a:gd name="T34" fmla="*/ 7 w 296"/>
                <a:gd name="T35" fmla="*/ 46 h 625"/>
                <a:gd name="T36" fmla="*/ 17 w 296"/>
                <a:gd name="T37" fmla="*/ 31 h 625"/>
                <a:gd name="T38" fmla="*/ 64 w 296"/>
                <a:gd name="T39" fmla="*/ 98 h 625"/>
                <a:gd name="T40" fmla="*/ 73 w 296"/>
                <a:gd name="T41" fmla="*/ 114 h 625"/>
                <a:gd name="T42" fmla="*/ 81 w 296"/>
                <a:gd name="T43" fmla="*/ 124 h 625"/>
                <a:gd name="T44" fmla="*/ 126 w 296"/>
                <a:gd name="T45" fmla="*/ 188 h 625"/>
                <a:gd name="T46" fmla="*/ 142 w 296"/>
                <a:gd name="T47" fmla="*/ 214 h 625"/>
                <a:gd name="T48" fmla="*/ 152 w 296"/>
                <a:gd name="T49" fmla="*/ 226 h 625"/>
                <a:gd name="T50" fmla="*/ 199 w 296"/>
                <a:gd name="T51" fmla="*/ 292 h 625"/>
                <a:gd name="T52" fmla="*/ 253 w 296"/>
                <a:gd name="T53" fmla="*/ 371 h 625"/>
                <a:gd name="T54" fmla="*/ 291 w 296"/>
                <a:gd name="T55" fmla="*/ 425 h 625"/>
                <a:gd name="T56" fmla="*/ 242 w 296"/>
                <a:gd name="T57" fmla="*/ 461 h 625"/>
                <a:gd name="T58" fmla="*/ 197 w 296"/>
                <a:gd name="T59" fmla="*/ 494 h 625"/>
                <a:gd name="T60" fmla="*/ 28 w 296"/>
                <a:gd name="T61" fmla="*/ 511 h 625"/>
                <a:gd name="T62" fmla="*/ 28 w 296"/>
                <a:gd name="T63" fmla="*/ 625 h 625"/>
                <a:gd name="T64" fmla="*/ 201 w 296"/>
                <a:gd name="T65" fmla="*/ 497 h 625"/>
                <a:gd name="T66" fmla="*/ 244 w 296"/>
                <a:gd name="T67" fmla="*/ 466 h 625"/>
                <a:gd name="T68" fmla="*/ 263 w 296"/>
                <a:gd name="T69" fmla="*/ 451 h 625"/>
                <a:gd name="T70" fmla="*/ 294 w 296"/>
                <a:gd name="T71" fmla="*/ 423 h 625"/>
                <a:gd name="T72" fmla="*/ 256 w 296"/>
                <a:gd name="T73" fmla="*/ 368 h 625"/>
                <a:gd name="T74" fmla="*/ 213 w 296"/>
                <a:gd name="T75" fmla="*/ 304 h 625"/>
                <a:gd name="T76" fmla="*/ 159 w 296"/>
                <a:gd name="T77" fmla="*/ 228 h 625"/>
                <a:gd name="T78" fmla="*/ 152 w 296"/>
                <a:gd name="T79" fmla="*/ 219 h 625"/>
                <a:gd name="T80" fmla="*/ 130 w 296"/>
                <a:gd name="T81" fmla="*/ 186 h 625"/>
                <a:gd name="T82" fmla="*/ 114 w 296"/>
                <a:gd name="T83" fmla="*/ 164 h 625"/>
                <a:gd name="T84" fmla="*/ 78 w 296"/>
                <a:gd name="T85" fmla="*/ 112 h 625"/>
                <a:gd name="T86" fmla="*/ 69 w 296"/>
                <a:gd name="T87" fmla="*/ 98 h 625"/>
                <a:gd name="T88" fmla="*/ 47 w 296"/>
                <a:gd name="T89" fmla="*/ 72 h 625"/>
                <a:gd name="T90" fmla="*/ 10 w 296"/>
                <a:gd name="T91" fmla="*/ 12 h 625"/>
                <a:gd name="T92" fmla="*/ 0 w 296"/>
                <a:gd name="T93" fmla="*/ 3 h 6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96" h="625">
                  <a:moveTo>
                    <a:pt x="17" y="356"/>
                  </a:moveTo>
                  <a:lnTo>
                    <a:pt x="19" y="430"/>
                  </a:lnTo>
                  <a:lnTo>
                    <a:pt x="19" y="432"/>
                  </a:lnTo>
                  <a:lnTo>
                    <a:pt x="24" y="506"/>
                  </a:lnTo>
                  <a:lnTo>
                    <a:pt x="26" y="506"/>
                  </a:lnTo>
                  <a:lnTo>
                    <a:pt x="24" y="435"/>
                  </a:lnTo>
                  <a:lnTo>
                    <a:pt x="24" y="430"/>
                  </a:lnTo>
                  <a:lnTo>
                    <a:pt x="21" y="364"/>
                  </a:lnTo>
                  <a:lnTo>
                    <a:pt x="17" y="356"/>
                  </a:lnTo>
                  <a:close/>
                  <a:moveTo>
                    <a:pt x="0" y="0"/>
                  </a:moveTo>
                  <a:lnTo>
                    <a:pt x="0" y="3"/>
                  </a:lnTo>
                  <a:lnTo>
                    <a:pt x="0" y="5"/>
                  </a:lnTo>
                  <a:lnTo>
                    <a:pt x="0" y="8"/>
                  </a:lnTo>
                  <a:lnTo>
                    <a:pt x="0" y="15"/>
                  </a:lnTo>
                  <a:lnTo>
                    <a:pt x="2" y="57"/>
                  </a:lnTo>
                  <a:lnTo>
                    <a:pt x="2" y="69"/>
                  </a:lnTo>
                  <a:lnTo>
                    <a:pt x="2" y="72"/>
                  </a:lnTo>
                  <a:lnTo>
                    <a:pt x="5" y="102"/>
                  </a:lnTo>
                  <a:lnTo>
                    <a:pt x="5" y="107"/>
                  </a:lnTo>
                  <a:lnTo>
                    <a:pt x="5" y="124"/>
                  </a:lnTo>
                  <a:lnTo>
                    <a:pt x="5" y="131"/>
                  </a:lnTo>
                  <a:lnTo>
                    <a:pt x="7" y="164"/>
                  </a:lnTo>
                  <a:lnTo>
                    <a:pt x="7" y="171"/>
                  </a:lnTo>
                  <a:lnTo>
                    <a:pt x="10" y="209"/>
                  </a:lnTo>
                  <a:lnTo>
                    <a:pt x="10" y="214"/>
                  </a:lnTo>
                  <a:lnTo>
                    <a:pt x="12" y="247"/>
                  </a:lnTo>
                  <a:lnTo>
                    <a:pt x="12" y="252"/>
                  </a:lnTo>
                  <a:lnTo>
                    <a:pt x="14" y="328"/>
                  </a:lnTo>
                  <a:lnTo>
                    <a:pt x="14" y="333"/>
                  </a:lnTo>
                  <a:lnTo>
                    <a:pt x="14" y="335"/>
                  </a:lnTo>
                  <a:lnTo>
                    <a:pt x="14" y="338"/>
                  </a:lnTo>
                  <a:lnTo>
                    <a:pt x="17" y="342"/>
                  </a:lnTo>
                  <a:lnTo>
                    <a:pt x="17" y="349"/>
                  </a:lnTo>
                  <a:lnTo>
                    <a:pt x="21" y="356"/>
                  </a:lnTo>
                  <a:lnTo>
                    <a:pt x="19" y="345"/>
                  </a:lnTo>
                  <a:lnTo>
                    <a:pt x="19" y="340"/>
                  </a:lnTo>
                  <a:lnTo>
                    <a:pt x="19" y="338"/>
                  </a:lnTo>
                  <a:lnTo>
                    <a:pt x="19" y="333"/>
                  </a:lnTo>
                  <a:lnTo>
                    <a:pt x="19" y="330"/>
                  </a:lnTo>
                  <a:lnTo>
                    <a:pt x="19" y="326"/>
                  </a:lnTo>
                  <a:lnTo>
                    <a:pt x="17" y="250"/>
                  </a:lnTo>
                  <a:lnTo>
                    <a:pt x="14" y="245"/>
                  </a:lnTo>
                  <a:lnTo>
                    <a:pt x="14" y="219"/>
                  </a:lnTo>
                  <a:lnTo>
                    <a:pt x="14" y="212"/>
                  </a:lnTo>
                  <a:lnTo>
                    <a:pt x="12" y="176"/>
                  </a:lnTo>
                  <a:lnTo>
                    <a:pt x="12" y="169"/>
                  </a:lnTo>
                  <a:lnTo>
                    <a:pt x="10" y="133"/>
                  </a:lnTo>
                  <a:lnTo>
                    <a:pt x="10" y="129"/>
                  </a:lnTo>
                  <a:lnTo>
                    <a:pt x="10" y="105"/>
                  </a:lnTo>
                  <a:lnTo>
                    <a:pt x="10" y="102"/>
                  </a:lnTo>
                  <a:lnTo>
                    <a:pt x="7" y="72"/>
                  </a:lnTo>
                  <a:lnTo>
                    <a:pt x="7" y="67"/>
                  </a:lnTo>
                  <a:lnTo>
                    <a:pt x="7" y="57"/>
                  </a:lnTo>
                  <a:lnTo>
                    <a:pt x="7" y="46"/>
                  </a:lnTo>
                  <a:lnTo>
                    <a:pt x="5" y="15"/>
                  </a:lnTo>
                  <a:lnTo>
                    <a:pt x="12" y="27"/>
                  </a:lnTo>
                  <a:lnTo>
                    <a:pt x="17" y="31"/>
                  </a:lnTo>
                  <a:lnTo>
                    <a:pt x="43" y="69"/>
                  </a:lnTo>
                  <a:lnTo>
                    <a:pt x="45" y="74"/>
                  </a:lnTo>
                  <a:lnTo>
                    <a:pt x="64" y="98"/>
                  </a:lnTo>
                  <a:lnTo>
                    <a:pt x="66" y="102"/>
                  </a:lnTo>
                  <a:lnTo>
                    <a:pt x="66" y="102"/>
                  </a:lnTo>
                  <a:lnTo>
                    <a:pt x="73" y="114"/>
                  </a:lnTo>
                  <a:lnTo>
                    <a:pt x="78" y="119"/>
                  </a:lnTo>
                  <a:lnTo>
                    <a:pt x="78" y="121"/>
                  </a:lnTo>
                  <a:lnTo>
                    <a:pt x="81" y="124"/>
                  </a:lnTo>
                  <a:lnTo>
                    <a:pt x="111" y="169"/>
                  </a:lnTo>
                  <a:lnTo>
                    <a:pt x="116" y="174"/>
                  </a:lnTo>
                  <a:lnTo>
                    <a:pt x="126" y="188"/>
                  </a:lnTo>
                  <a:lnTo>
                    <a:pt x="130" y="195"/>
                  </a:lnTo>
                  <a:lnTo>
                    <a:pt x="140" y="209"/>
                  </a:lnTo>
                  <a:lnTo>
                    <a:pt x="142" y="214"/>
                  </a:lnTo>
                  <a:lnTo>
                    <a:pt x="149" y="221"/>
                  </a:lnTo>
                  <a:lnTo>
                    <a:pt x="152" y="226"/>
                  </a:lnTo>
                  <a:lnTo>
                    <a:pt x="152" y="226"/>
                  </a:lnTo>
                  <a:lnTo>
                    <a:pt x="154" y="231"/>
                  </a:lnTo>
                  <a:lnTo>
                    <a:pt x="199" y="292"/>
                  </a:lnTo>
                  <a:lnTo>
                    <a:pt x="199" y="292"/>
                  </a:lnTo>
                  <a:lnTo>
                    <a:pt x="208" y="309"/>
                  </a:lnTo>
                  <a:lnTo>
                    <a:pt x="251" y="368"/>
                  </a:lnTo>
                  <a:lnTo>
                    <a:pt x="253" y="371"/>
                  </a:lnTo>
                  <a:lnTo>
                    <a:pt x="260" y="383"/>
                  </a:lnTo>
                  <a:lnTo>
                    <a:pt x="265" y="387"/>
                  </a:lnTo>
                  <a:lnTo>
                    <a:pt x="291" y="425"/>
                  </a:lnTo>
                  <a:lnTo>
                    <a:pt x="260" y="447"/>
                  </a:lnTo>
                  <a:lnTo>
                    <a:pt x="258" y="449"/>
                  </a:lnTo>
                  <a:lnTo>
                    <a:pt x="242" y="461"/>
                  </a:lnTo>
                  <a:lnTo>
                    <a:pt x="237" y="463"/>
                  </a:lnTo>
                  <a:lnTo>
                    <a:pt x="232" y="468"/>
                  </a:lnTo>
                  <a:lnTo>
                    <a:pt x="197" y="494"/>
                  </a:lnTo>
                  <a:lnTo>
                    <a:pt x="194" y="497"/>
                  </a:lnTo>
                  <a:lnTo>
                    <a:pt x="33" y="615"/>
                  </a:lnTo>
                  <a:lnTo>
                    <a:pt x="28" y="511"/>
                  </a:lnTo>
                  <a:lnTo>
                    <a:pt x="24" y="511"/>
                  </a:lnTo>
                  <a:lnTo>
                    <a:pt x="28" y="615"/>
                  </a:lnTo>
                  <a:lnTo>
                    <a:pt x="28" y="625"/>
                  </a:lnTo>
                  <a:lnTo>
                    <a:pt x="36" y="620"/>
                  </a:lnTo>
                  <a:lnTo>
                    <a:pt x="197" y="499"/>
                  </a:lnTo>
                  <a:lnTo>
                    <a:pt x="201" y="497"/>
                  </a:lnTo>
                  <a:lnTo>
                    <a:pt x="230" y="475"/>
                  </a:lnTo>
                  <a:lnTo>
                    <a:pt x="234" y="470"/>
                  </a:lnTo>
                  <a:lnTo>
                    <a:pt x="244" y="466"/>
                  </a:lnTo>
                  <a:lnTo>
                    <a:pt x="249" y="461"/>
                  </a:lnTo>
                  <a:lnTo>
                    <a:pt x="258" y="454"/>
                  </a:lnTo>
                  <a:lnTo>
                    <a:pt x="263" y="451"/>
                  </a:lnTo>
                  <a:lnTo>
                    <a:pt x="294" y="428"/>
                  </a:lnTo>
                  <a:lnTo>
                    <a:pt x="296" y="425"/>
                  </a:lnTo>
                  <a:lnTo>
                    <a:pt x="294" y="423"/>
                  </a:lnTo>
                  <a:lnTo>
                    <a:pt x="265" y="383"/>
                  </a:lnTo>
                  <a:lnTo>
                    <a:pt x="263" y="378"/>
                  </a:lnTo>
                  <a:lnTo>
                    <a:pt x="256" y="368"/>
                  </a:lnTo>
                  <a:lnTo>
                    <a:pt x="253" y="364"/>
                  </a:lnTo>
                  <a:lnTo>
                    <a:pt x="223" y="321"/>
                  </a:lnTo>
                  <a:lnTo>
                    <a:pt x="213" y="304"/>
                  </a:lnTo>
                  <a:lnTo>
                    <a:pt x="201" y="290"/>
                  </a:lnTo>
                  <a:lnTo>
                    <a:pt x="192" y="276"/>
                  </a:lnTo>
                  <a:lnTo>
                    <a:pt x="159" y="228"/>
                  </a:lnTo>
                  <a:lnTo>
                    <a:pt x="156" y="224"/>
                  </a:lnTo>
                  <a:lnTo>
                    <a:pt x="154" y="221"/>
                  </a:lnTo>
                  <a:lnTo>
                    <a:pt x="152" y="219"/>
                  </a:lnTo>
                  <a:lnTo>
                    <a:pt x="147" y="212"/>
                  </a:lnTo>
                  <a:lnTo>
                    <a:pt x="144" y="209"/>
                  </a:lnTo>
                  <a:lnTo>
                    <a:pt x="130" y="186"/>
                  </a:lnTo>
                  <a:lnTo>
                    <a:pt x="123" y="178"/>
                  </a:lnTo>
                  <a:lnTo>
                    <a:pt x="116" y="169"/>
                  </a:lnTo>
                  <a:lnTo>
                    <a:pt x="114" y="164"/>
                  </a:lnTo>
                  <a:lnTo>
                    <a:pt x="85" y="124"/>
                  </a:lnTo>
                  <a:lnTo>
                    <a:pt x="83" y="119"/>
                  </a:lnTo>
                  <a:lnTo>
                    <a:pt x="78" y="112"/>
                  </a:lnTo>
                  <a:lnTo>
                    <a:pt x="73" y="105"/>
                  </a:lnTo>
                  <a:lnTo>
                    <a:pt x="71" y="102"/>
                  </a:lnTo>
                  <a:lnTo>
                    <a:pt x="69" y="98"/>
                  </a:lnTo>
                  <a:lnTo>
                    <a:pt x="66" y="95"/>
                  </a:lnTo>
                  <a:lnTo>
                    <a:pt x="52" y="74"/>
                  </a:lnTo>
                  <a:lnTo>
                    <a:pt x="47" y="72"/>
                  </a:lnTo>
                  <a:lnTo>
                    <a:pt x="17" y="27"/>
                  </a:lnTo>
                  <a:lnTo>
                    <a:pt x="14" y="22"/>
                  </a:lnTo>
                  <a:lnTo>
                    <a:pt x="10" y="12"/>
                  </a:lnTo>
                  <a:lnTo>
                    <a:pt x="7" y="10"/>
                  </a:lnTo>
                  <a:lnTo>
                    <a:pt x="2" y="5"/>
                  </a:lnTo>
                  <a:lnTo>
                    <a:pt x="0" y="3"/>
                  </a:lnTo>
                  <a:lnTo>
                    <a:pt x="0"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85" name="Freeform 65"/>
            <p:cNvSpPr>
              <a:spLocks noEditPoints="1"/>
            </p:cNvSpPr>
            <p:nvPr/>
          </p:nvSpPr>
          <p:spPr bwMode="auto">
            <a:xfrm>
              <a:off x="8921213" y="3309734"/>
              <a:ext cx="529566" cy="1016520"/>
            </a:xfrm>
            <a:custGeom>
              <a:avLst/>
              <a:gdLst>
                <a:gd name="T0" fmla="*/ 19 w 296"/>
                <a:gd name="T1" fmla="*/ 432 h 625"/>
                <a:gd name="T2" fmla="*/ 24 w 296"/>
                <a:gd name="T3" fmla="*/ 435 h 625"/>
                <a:gd name="T4" fmla="*/ 17 w 296"/>
                <a:gd name="T5" fmla="*/ 356 h 625"/>
                <a:gd name="T6" fmla="*/ 0 w 296"/>
                <a:gd name="T7" fmla="*/ 5 h 625"/>
                <a:gd name="T8" fmla="*/ 2 w 296"/>
                <a:gd name="T9" fmla="*/ 57 h 625"/>
                <a:gd name="T10" fmla="*/ 5 w 296"/>
                <a:gd name="T11" fmla="*/ 102 h 625"/>
                <a:gd name="T12" fmla="*/ 5 w 296"/>
                <a:gd name="T13" fmla="*/ 131 h 625"/>
                <a:gd name="T14" fmla="*/ 10 w 296"/>
                <a:gd name="T15" fmla="*/ 209 h 625"/>
                <a:gd name="T16" fmla="*/ 12 w 296"/>
                <a:gd name="T17" fmla="*/ 252 h 625"/>
                <a:gd name="T18" fmla="*/ 14 w 296"/>
                <a:gd name="T19" fmla="*/ 335 h 625"/>
                <a:gd name="T20" fmla="*/ 17 w 296"/>
                <a:gd name="T21" fmla="*/ 349 h 625"/>
                <a:gd name="T22" fmla="*/ 19 w 296"/>
                <a:gd name="T23" fmla="*/ 340 h 625"/>
                <a:gd name="T24" fmla="*/ 19 w 296"/>
                <a:gd name="T25" fmla="*/ 330 h 625"/>
                <a:gd name="T26" fmla="*/ 14 w 296"/>
                <a:gd name="T27" fmla="*/ 245 h 625"/>
                <a:gd name="T28" fmla="*/ 12 w 296"/>
                <a:gd name="T29" fmla="*/ 176 h 625"/>
                <a:gd name="T30" fmla="*/ 10 w 296"/>
                <a:gd name="T31" fmla="*/ 129 h 625"/>
                <a:gd name="T32" fmla="*/ 7 w 296"/>
                <a:gd name="T33" fmla="*/ 72 h 625"/>
                <a:gd name="T34" fmla="*/ 7 w 296"/>
                <a:gd name="T35" fmla="*/ 46 h 625"/>
                <a:gd name="T36" fmla="*/ 17 w 296"/>
                <a:gd name="T37" fmla="*/ 31 h 625"/>
                <a:gd name="T38" fmla="*/ 64 w 296"/>
                <a:gd name="T39" fmla="*/ 98 h 625"/>
                <a:gd name="T40" fmla="*/ 73 w 296"/>
                <a:gd name="T41" fmla="*/ 114 h 625"/>
                <a:gd name="T42" fmla="*/ 81 w 296"/>
                <a:gd name="T43" fmla="*/ 124 h 625"/>
                <a:gd name="T44" fmla="*/ 126 w 296"/>
                <a:gd name="T45" fmla="*/ 188 h 625"/>
                <a:gd name="T46" fmla="*/ 142 w 296"/>
                <a:gd name="T47" fmla="*/ 214 h 625"/>
                <a:gd name="T48" fmla="*/ 152 w 296"/>
                <a:gd name="T49" fmla="*/ 226 h 625"/>
                <a:gd name="T50" fmla="*/ 199 w 296"/>
                <a:gd name="T51" fmla="*/ 292 h 625"/>
                <a:gd name="T52" fmla="*/ 253 w 296"/>
                <a:gd name="T53" fmla="*/ 371 h 625"/>
                <a:gd name="T54" fmla="*/ 291 w 296"/>
                <a:gd name="T55" fmla="*/ 425 h 625"/>
                <a:gd name="T56" fmla="*/ 242 w 296"/>
                <a:gd name="T57" fmla="*/ 461 h 625"/>
                <a:gd name="T58" fmla="*/ 197 w 296"/>
                <a:gd name="T59" fmla="*/ 494 h 625"/>
                <a:gd name="T60" fmla="*/ 28 w 296"/>
                <a:gd name="T61" fmla="*/ 511 h 625"/>
                <a:gd name="T62" fmla="*/ 28 w 296"/>
                <a:gd name="T63" fmla="*/ 625 h 625"/>
                <a:gd name="T64" fmla="*/ 201 w 296"/>
                <a:gd name="T65" fmla="*/ 497 h 625"/>
                <a:gd name="T66" fmla="*/ 244 w 296"/>
                <a:gd name="T67" fmla="*/ 466 h 625"/>
                <a:gd name="T68" fmla="*/ 263 w 296"/>
                <a:gd name="T69" fmla="*/ 451 h 625"/>
                <a:gd name="T70" fmla="*/ 294 w 296"/>
                <a:gd name="T71" fmla="*/ 423 h 625"/>
                <a:gd name="T72" fmla="*/ 256 w 296"/>
                <a:gd name="T73" fmla="*/ 368 h 625"/>
                <a:gd name="T74" fmla="*/ 213 w 296"/>
                <a:gd name="T75" fmla="*/ 304 h 625"/>
                <a:gd name="T76" fmla="*/ 159 w 296"/>
                <a:gd name="T77" fmla="*/ 228 h 625"/>
                <a:gd name="T78" fmla="*/ 152 w 296"/>
                <a:gd name="T79" fmla="*/ 219 h 625"/>
                <a:gd name="T80" fmla="*/ 130 w 296"/>
                <a:gd name="T81" fmla="*/ 186 h 625"/>
                <a:gd name="T82" fmla="*/ 114 w 296"/>
                <a:gd name="T83" fmla="*/ 164 h 625"/>
                <a:gd name="T84" fmla="*/ 78 w 296"/>
                <a:gd name="T85" fmla="*/ 112 h 625"/>
                <a:gd name="T86" fmla="*/ 69 w 296"/>
                <a:gd name="T87" fmla="*/ 98 h 625"/>
                <a:gd name="T88" fmla="*/ 47 w 296"/>
                <a:gd name="T89" fmla="*/ 72 h 625"/>
                <a:gd name="T90" fmla="*/ 10 w 296"/>
                <a:gd name="T91" fmla="*/ 12 h 625"/>
                <a:gd name="T92" fmla="*/ 0 w 296"/>
                <a:gd name="T93" fmla="*/ 3 h 6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96" h="625">
                  <a:moveTo>
                    <a:pt x="17" y="356"/>
                  </a:moveTo>
                  <a:lnTo>
                    <a:pt x="19" y="430"/>
                  </a:lnTo>
                  <a:lnTo>
                    <a:pt x="19" y="432"/>
                  </a:lnTo>
                  <a:lnTo>
                    <a:pt x="24" y="506"/>
                  </a:lnTo>
                  <a:lnTo>
                    <a:pt x="26" y="506"/>
                  </a:lnTo>
                  <a:lnTo>
                    <a:pt x="24" y="435"/>
                  </a:lnTo>
                  <a:lnTo>
                    <a:pt x="24" y="430"/>
                  </a:lnTo>
                  <a:lnTo>
                    <a:pt x="21" y="364"/>
                  </a:lnTo>
                  <a:lnTo>
                    <a:pt x="17" y="356"/>
                  </a:lnTo>
                  <a:moveTo>
                    <a:pt x="0" y="0"/>
                  </a:moveTo>
                  <a:lnTo>
                    <a:pt x="0" y="3"/>
                  </a:lnTo>
                  <a:lnTo>
                    <a:pt x="0" y="5"/>
                  </a:lnTo>
                  <a:lnTo>
                    <a:pt x="0" y="8"/>
                  </a:lnTo>
                  <a:lnTo>
                    <a:pt x="0" y="15"/>
                  </a:lnTo>
                  <a:lnTo>
                    <a:pt x="2" y="57"/>
                  </a:lnTo>
                  <a:lnTo>
                    <a:pt x="2" y="69"/>
                  </a:lnTo>
                  <a:lnTo>
                    <a:pt x="2" y="72"/>
                  </a:lnTo>
                  <a:lnTo>
                    <a:pt x="5" y="102"/>
                  </a:lnTo>
                  <a:lnTo>
                    <a:pt x="5" y="107"/>
                  </a:lnTo>
                  <a:lnTo>
                    <a:pt x="5" y="124"/>
                  </a:lnTo>
                  <a:lnTo>
                    <a:pt x="5" y="131"/>
                  </a:lnTo>
                  <a:lnTo>
                    <a:pt x="7" y="164"/>
                  </a:lnTo>
                  <a:lnTo>
                    <a:pt x="7" y="171"/>
                  </a:lnTo>
                  <a:lnTo>
                    <a:pt x="10" y="209"/>
                  </a:lnTo>
                  <a:lnTo>
                    <a:pt x="10" y="214"/>
                  </a:lnTo>
                  <a:lnTo>
                    <a:pt x="12" y="247"/>
                  </a:lnTo>
                  <a:lnTo>
                    <a:pt x="12" y="252"/>
                  </a:lnTo>
                  <a:lnTo>
                    <a:pt x="14" y="328"/>
                  </a:lnTo>
                  <a:lnTo>
                    <a:pt x="14" y="333"/>
                  </a:lnTo>
                  <a:lnTo>
                    <a:pt x="14" y="335"/>
                  </a:lnTo>
                  <a:lnTo>
                    <a:pt x="14" y="338"/>
                  </a:lnTo>
                  <a:lnTo>
                    <a:pt x="17" y="342"/>
                  </a:lnTo>
                  <a:lnTo>
                    <a:pt x="17" y="349"/>
                  </a:lnTo>
                  <a:lnTo>
                    <a:pt x="21" y="356"/>
                  </a:lnTo>
                  <a:lnTo>
                    <a:pt x="19" y="345"/>
                  </a:lnTo>
                  <a:lnTo>
                    <a:pt x="19" y="340"/>
                  </a:lnTo>
                  <a:lnTo>
                    <a:pt x="19" y="338"/>
                  </a:lnTo>
                  <a:lnTo>
                    <a:pt x="19" y="333"/>
                  </a:lnTo>
                  <a:lnTo>
                    <a:pt x="19" y="330"/>
                  </a:lnTo>
                  <a:lnTo>
                    <a:pt x="19" y="326"/>
                  </a:lnTo>
                  <a:lnTo>
                    <a:pt x="17" y="250"/>
                  </a:lnTo>
                  <a:lnTo>
                    <a:pt x="14" y="245"/>
                  </a:lnTo>
                  <a:lnTo>
                    <a:pt x="14" y="219"/>
                  </a:lnTo>
                  <a:lnTo>
                    <a:pt x="14" y="212"/>
                  </a:lnTo>
                  <a:lnTo>
                    <a:pt x="12" y="176"/>
                  </a:lnTo>
                  <a:lnTo>
                    <a:pt x="12" y="169"/>
                  </a:lnTo>
                  <a:lnTo>
                    <a:pt x="10" y="133"/>
                  </a:lnTo>
                  <a:lnTo>
                    <a:pt x="10" y="129"/>
                  </a:lnTo>
                  <a:lnTo>
                    <a:pt x="10" y="105"/>
                  </a:lnTo>
                  <a:lnTo>
                    <a:pt x="10" y="102"/>
                  </a:lnTo>
                  <a:lnTo>
                    <a:pt x="7" y="72"/>
                  </a:lnTo>
                  <a:lnTo>
                    <a:pt x="7" y="67"/>
                  </a:lnTo>
                  <a:lnTo>
                    <a:pt x="7" y="57"/>
                  </a:lnTo>
                  <a:lnTo>
                    <a:pt x="7" y="46"/>
                  </a:lnTo>
                  <a:lnTo>
                    <a:pt x="5" y="15"/>
                  </a:lnTo>
                  <a:lnTo>
                    <a:pt x="12" y="27"/>
                  </a:lnTo>
                  <a:lnTo>
                    <a:pt x="17" y="31"/>
                  </a:lnTo>
                  <a:lnTo>
                    <a:pt x="43" y="69"/>
                  </a:lnTo>
                  <a:lnTo>
                    <a:pt x="45" y="74"/>
                  </a:lnTo>
                  <a:lnTo>
                    <a:pt x="64" y="98"/>
                  </a:lnTo>
                  <a:lnTo>
                    <a:pt x="66" y="102"/>
                  </a:lnTo>
                  <a:lnTo>
                    <a:pt x="66" y="102"/>
                  </a:lnTo>
                  <a:lnTo>
                    <a:pt x="73" y="114"/>
                  </a:lnTo>
                  <a:lnTo>
                    <a:pt x="78" y="119"/>
                  </a:lnTo>
                  <a:lnTo>
                    <a:pt x="78" y="121"/>
                  </a:lnTo>
                  <a:lnTo>
                    <a:pt x="81" y="124"/>
                  </a:lnTo>
                  <a:lnTo>
                    <a:pt x="111" y="169"/>
                  </a:lnTo>
                  <a:lnTo>
                    <a:pt x="116" y="174"/>
                  </a:lnTo>
                  <a:lnTo>
                    <a:pt x="126" y="188"/>
                  </a:lnTo>
                  <a:lnTo>
                    <a:pt x="130" y="195"/>
                  </a:lnTo>
                  <a:lnTo>
                    <a:pt x="140" y="209"/>
                  </a:lnTo>
                  <a:lnTo>
                    <a:pt x="142" y="214"/>
                  </a:lnTo>
                  <a:lnTo>
                    <a:pt x="149" y="221"/>
                  </a:lnTo>
                  <a:lnTo>
                    <a:pt x="152" y="226"/>
                  </a:lnTo>
                  <a:lnTo>
                    <a:pt x="152" y="226"/>
                  </a:lnTo>
                  <a:lnTo>
                    <a:pt x="154" y="231"/>
                  </a:lnTo>
                  <a:lnTo>
                    <a:pt x="199" y="292"/>
                  </a:lnTo>
                  <a:lnTo>
                    <a:pt x="199" y="292"/>
                  </a:lnTo>
                  <a:lnTo>
                    <a:pt x="208" y="309"/>
                  </a:lnTo>
                  <a:lnTo>
                    <a:pt x="251" y="368"/>
                  </a:lnTo>
                  <a:lnTo>
                    <a:pt x="253" y="371"/>
                  </a:lnTo>
                  <a:lnTo>
                    <a:pt x="260" y="383"/>
                  </a:lnTo>
                  <a:lnTo>
                    <a:pt x="265" y="387"/>
                  </a:lnTo>
                  <a:lnTo>
                    <a:pt x="291" y="425"/>
                  </a:lnTo>
                  <a:lnTo>
                    <a:pt x="260" y="447"/>
                  </a:lnTo>
                  <a:lnTo>
                    <a:pt x="258" y="449"/>
                  </a:lnTo>
                  <a:lnTo>
                    <a:pt x="242" y="461"/>
                  </a:lnTo>
                  <a:lnTo>
                    <a:pt x="237" y="463"/>
                  </a:lnTo>
                  <a:lnTo>
                    <a:pt x="232" y="468"/>
                  </a:lnTo>
                  <a:lnTo>
                    <a:pt x="197" y="494"/>
                  </a:lnTo>
                  <a:lnTo>
                    <a:pt x="194" y="497"/>
                  </a:lnTo>
                  <a:lnTo>
                    <a:pt x="33" y="615"/>
                  </a:lnTo>
                  <a:lnTo>
                    <a:pt x="28" y="511"/>
                  </a:lnTo>
                  <a:lnTo>
                    <a:pt x="24" y="511"/>
                  </a:lnTo>
                  <a:lnTo>
                    <a:pt x="28" y="615"/>
                  </a:lnTo>
                  <a:lnTo>
                    <a:pt x="28" y="625"/>
                  </a:lnTo>
                  <a:lnTo>
                    <a:pt x="36" y="620"/>
                  </a:lnTo>
                  <a:lnTo>
                    <a:pt x="197" y="499"/>
                  </a:lnTo>
                  <a:lnTo>
                    <a:pt x="201" y="497"/>
                  </a:lnTo>
                  <a:lnTo>
                    <a:pt x="230" y="475"/>
                  </a:lnTo>
                  <a:lnTo>
                    <a:pt x="234" y="470"/>
                  </a:lnTo>
                  <a:lnTo>
                    <a:pt x="244" y="466"/>
                  </a:lnTo>
                  <a:lnTo>
                    <a:pt x="249" y="461"/>
                  </a:lnTo>
                  <a:lnTo>
                    <a:pt x="258" y="454"/>
                  </a:lnTo>
                  <a:lnTo>
                    <a:pt x="263" y="451"/>
                  </a:lnTo>
                  <a:lnTo>
                    <a:pt x="294" y="428"/>
                  </a:lnTo>
                  <a:lnTo>
                    <a:pt x="296" y="425"/>
                  </a:lnTo>
                  <a:lnTo>
                    <a:pt x="294" y="423"/>
                  </a:lnTo>
                  <a:lnTo>
                    <a:pt x="265" y="383"/>
                  </a:lnTo>
                  <a:lnTo>
                    <a:pt x="263" y="378"/>
                  </a:lnTo>
                  <a:lnTo>
                    <a:pt x="256" y="368"/>
                  </a:lnTo>
                  <a:lnTo>
                    <a:pt x="253" y="364"/>
                  </a:lnTo>
                  <a:lnTo>
                    <a:pt x="223" y="321"/>
                  </a:lnTo>
                  <a:lnTo>
                    <a:pt x="213" y="304"/>
                  </a:lnTo>
                  <a:lnTo>
                    <a:pt x="201" y="290"/>
                  </a:lnTo>
                  <a:lnTo>
                    <a:pt x="192" y="276"/>
                  </a:lnTo>
                  <a:lnTo>
                    <a:pt x="159" y="228"/>
                  </a:lnTo>
                  <a:lnTo>
                    <a:pt x="156" y="224"/>
                  </a:lnTo>
                  <a:lnTo>
                    <a:pt x="154" y="221"/>
                  </a:lnTo>
                  <a:lnTo>
                    <a:pt x="152" y="219"/>
                  </a:lnTo>
                  <a:lnTo>
                    <a:pt x="147" y="212"/>
                  </a:lnTo>
                  <a:lnTo>
                    <a:pt x="144" y="209"/>
                  </a:lnTo>
                  <a:lnTo>
                    <a:pt x="130" y="186"/>
                  </a:lnTo>
                  <a:lnTo>
                    <a:pt x="123" y="178"/>
                  </a:lnTo>
                  <a:lnTo>
                    <a:pt x="116" y="169"/>
                  </a:lnTo>
                  <a:lnTo>
                    <a:pt x="114" y="164"/>
                  </a:lnTo>
                  <a:lnTo>
                    <a:pt x="85" y="124"/>
                  </a:lnTo>
                  <a:lnTo>
                    <a:pt x="83" y="119"/>
                  </a:lnTo>
                  <a:lnTo>
                    <a:pt x="78" y="112"/>
                  </a:lnTo>
                  <a:lnTo>
                    <a:pt x="73" y="105"/>
                  </a:lnTo>
                  <a:lnTo>
                    <a:pt x="71" y="102"/>
                  </a:lnTo>
                  <a:lnTo>
                    <a:pt x="69" y="98"/>
                  </a:lnTo>
                  <a:lnTo>
                    <a:pt x="66" y="95"/>
                  </a:lnTo>
                  <a:lnTo>
                    <a:pt x="52" y="74"/>
                  </a:lnTo>
                  <a:lnTo>
                    <a:pt x="47" y="72"/>
                  </a:lnTo>
                  <a:lnTo>
                    <a:pt x="17" y="27"/>
                  </a:lnTo>
                  <a:lnTo>
                    <a:pt x="14" y="22"/>
                  </a:lnTo>
                  <a:lnTo>
                    <a:pt x="10" y="12"/>
                  </a:lnTo>
                  <a:lnTo>
                    <a:pt x="7" y="10"/>
                  </a:lnTo>
                  <a:lnTo>
                    <a:pt x="2" y="5"/>
                  </a:lnTo>
                  <a:lnTo>
                    <a:pt x="0" y="3"/>
                  </a:lnTo>
                  <a:lnTo>
                    <a:pt x="0"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86" name="Freeform 66"/>
            <p:cNvSpPr>
              <a:spLocks noEditPoints="1"/>
            </p:cNvSpPr>
            <p:nvPr/>
          </p:nvSpPr>
          <p:spPr bwMode="auto">
            <a:xfrm>
              <a:off x="8040988" y="3506533"/>
              <a:ext cx="1075234" cy="657078"/>
            </a:xfrm>
            <a:custGeom>
              <a:avLst/>
              <a:gdLst>
                <a:gd name="T0" fmla="*/ 219 w 254"/>
                <a:gd name="T1" fmla="*/ 162 h 170"/>
                <a:gd name="T2" fmla="*/ 200 w 254"/>
                <a:gd name="T3" fmla="*/ 163 h 170"/>
                <a:gd name="T4" fmla="*/ 87 w 254"/>
                <a:gd name="T5" fmla="*/ 166 h 170"/>
                <a:gd name="T6" fmla="*/ 38 w 254"/>
                <a:gd name="T7" fmla="*/ 167 h 170"/>
                <a:gd name="T8" fmla="*/ 6 w 254"/>
                <a:gd name="T9" fmla="*/ 168 h 170"/>
                <a:gd name="T10" fmla="*/ 32 w 254"/>
                <a:gd name="T11" fmla="*/ 169 h 170"/>
                <a:gd name="T12" fmla="*/ 85 w 254"/>
                <a:gd name="T13" fmla="*/ 168 h 170"/>
                <a:gd name="T14" fmla="*/ 199 w 254"/>
                <a:gd name="T15" fmla="*/ 164 h 170"/>
                <a:gd name="T16" fmla="*/ 218 w 254"/>
                <a:gd name="T17" fmla="*/ 164 h 170"/>
                <a:gd name="T18" fmla="*/ 248 w 254"/>
                <a:gd name="T19" fmla="*/ 163 h 170"/>
                <a:gd name="T20" fmla="*/ 144 w 254"/>
                <a:gd name="T21" fmla="*/ 0 h 170"/>
                <a:gd name="T22" fmla="*/ 141 w 254"/>
                <a:gd name="T23" fmla="*/ 4 h 170"/>
                <a:gd name="T24" fmla="*/ 130 w 254"/>
                <a:gd name="T25" fmla="*/ 16 h 170"/>
                <a:gd name="T26" fmla="*/ 122 w 254"/>
                <a:gd name="T27" fmla="*/ 24 h 170"/>
                <a:gd name="T28" fmla="*/ 107 w 254"/>
                <a:gd name="T29" fmla="*/ 41 h 170"/>
                <a:gd name="T30" fmla="*/ 104 w 254"/>
                <a:gd name="T31" fmla="*/ 44 h 170"/>
                <a:gd name="T32" fmla="*/ 101 w 254"/>
                <a:gd name="T33" fmla="*/ 47 h 170"/>
                <a:gd name="T34" fmla="*/ 91 w 254"/>
                <a:gd name="T35" fmla="*/ 58 h 170"/>
                <a:gd name="T36" fmla="*/ 88 w 254"/>
                <a:gd name="T37" fmla="*/ 61 h 170"/>
                <a:gd name="T38" fmla="*/ 74 w 254"/>
                <a:gd name="T39" fmla="*/ 77 h 170"/>
                <a:gd name="T40" fmla="*/ 54 w 254"/>
                <a:gd name="T41" fmla="*/ 98 h 170"/>
                <a:gd name="T42" fmla="*/ 2 w 254"/>
                <a:gd name="T43" fmla="*/ 157 h 170"/>
                <a:gd name="T44" fmla="*/ 59 w 254"/>
                <a:gd name="T45" fmla="*/ 96 h 170"/>
                <a:gd name="T46" fmla="*/ 77 w 254"/>
                <a:gd name="T47" fmla="*/ 75 h 170"/>
                <a:gd name="T48" fmla="*/ 91 w 254"/>
                <a:gd name="T49" fmla="*/ 61 h 170"/>
                <a:gd name="T50" fmla="*/ 93 w 254"/>
                <a:gd name="T51" fmla="*/ 58 h 170"/>
                <a:gd name="T52" fmla="*/ 105 w 254"/>
                <a:gd name="T53" fmla="*/ 45 h 170"/>
                <a:gd name="T54" fmla="*/ 109 w 254"/>
                <a:gd name="T55" fmla="*/ 41 h 170"/>
                <a:gd name="T56" fmla="*/ 123 w 254"/>
                <a:gd name="T57" fmla="*/ 26 h 170"/>
                <a:gd name="T58" fmla="*/ 130 w 254"/>
                <a:gd name="T59" fmla="*/ 19 h 170"/>
                <a:gd name="T60" fmla="*/ 140 w 254"/>
                <a:gd name="T61" fmla="*/ 8 h 170"/>
                <a:gd name="T62" fmla="*/ 144 w 254"/>
                <a:gd name="T63" fmla="*/ 3 h 170"/>
                <a:gd name="T64" fmla="*/ 162 w 254"/>
                <a:gd name="T65" fmla="*/ 28 h 170"/>
                <a:gd name="T66" fmla="*/ 164 w 254"/>
                <a:gd name="T67" fmla="*/ 30 h 170"/>
                <a:gd name="T68" fmla="*/ 167 w 254"/>
                <a:gd name="T69" fmla="*/ 34 h 170"/>
                <a:gd name="T70" fmla="*/ 182 w 254"/>
                <a:gd name="T71" fmla="*/ 55 h 170"/>
                <a:gd name="T72" fmla="*/ 192 w 254"/>
                <a:gd name="T73" fmla="*/ 69 h 170"/>
                <a:gd name="T74" fmla="*/ 201 w 254"/>
                <a:gd name="T75" fmla="*/ 81 h 170"/>
                <a:gd name="T76" fmla="*/ 210 w 254"/>
                <a:gd name="T77" fmla="*/ 93 h 170"/>
                <a:gd name="T78" fmla="*/ 212 w 254"/>
                <a:gd name="T79" fmla="*/ 95 h 170"/>
                <a:gd name="T80" fmla="*/ 217 w 254"/>
                <a:gd name="T81" fmla="*/ 102 h 170"/>
                <a:gd name="T82" fmla="*/ 241 w 254"/>
                <a:gd name="T83" fmla="*/ 135 h 170"/>
                <a:gd name="T84" fmla="*/ 254 w 254"/>
                <a:gd name="T85" fmla="*/ 150 h 170"/>
                <a:gd name="T86" fmla="*/ 242 w 254"/>
                <a:gd name="T87" fmla="*/ 133 h 170"/>
                <a:gd name="T88" fmla="*/ 215 w 254"/>
                <a:gd name="T89" fmla="*/ 96 h 170"/>
                <a:gd name="T90" fmla="*/ 212 w 254"/>
                <a:gd name="T91" fmla="*/ 93 h 170"/>
                <a:gd name="T92" fmla="*/ 210 w 254"/>
                <a:gd name="T93" fmla="*/ 90 h 170"/>
                <a:gd name="T94" fmla="*/ 203 w 254"/>
                <a:gd name="T95" fmla="*/ 80 h 170"/>
                <a:gd name="T96" fmla="*/ 193 w 254"/>
                <a:gd name="T97" fmla="*/ 66 h 170"/>
                <a:gd name="T98" fmla="*/ 182 w 254"/>
                <a:gd name="T99" fmla="*/ 51 h 170"/>
                <a:gd name="T100" fmla="*/ 167 w 254"/>
                <a:gd name="T101" fmla="*/ 32 h 170"/>
                <a:gd name="T102" fmla="*/ 165 w 254"/>
                <a:gd name="T103" fmla="*/ 29 h 170"/>
                <a:gd name="T104" fmla="*/ 162 w 254"/>
                <a:gd name="T105" fmla="*/ 24 h 170"/>
                <a:gd name="T106" fmla="*/ 144 w 254"/>
                <a:gd name="T107"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54" h="170">
                  <a:moveTo>
                    <a:pt x="247" y="161"/>
                  </a:moveTo>
                  <a:cubicBezTo>
                    <a:pt x="219" y="162"/>
                    <a:pt x="219" y="162"/>
                    <a:pt x="219" y="162"/>
                  </a:cubicBezTo>
                  <a:cubicBezTo>
                    <a:pt x="218" y="162"/>
                    <a:pt x="218" y="162"/>
                    <a:pt x="218" y="162"/>
                  </a:cubicBezTo>
                  <a:cubicBezTo>
                    <a:pt x="200" y="163"/>
                    <a:pt x="200" y="163"/>
                    <a:pt x="200" y="163"/>
                  </a:cubicBezTo>
                  <a:cubicBezTo>
                    <a:pt x="198" y="163"/>
                    <a:pt x="198" y="163"/>
                    <a:pt x="198" y="163"/>
                  </a:cubicBezTo>
                  <a:cubicBezTo>
                    <a:pt x="87" y="166"/>
                    <a:pt x="87" y="166"/>
                    <a:pt x="87" y="166"/>
                  </a:cubicBezTo>
                  <a:cubicBezTo>
                    <a:pt x="85" y="166"/>
                    <a:pt x="85" y="166"/>
                    <a:pt x="85" y="166"/>
                  </a:cubicBezTo>
                  <a:cubicBezTo>
                    <a:pt x="38" y="167"/>
                    <a:pt x="38" y="167"/>
                    <a:pt x="38" y="167"/>
                  </a:cubicBezTo>
                  <a:cubicBezTo>
                    <a:pt x="35" y="167"/>
                    <a:pt x="35" y="167"/>
                    <a:pt x="35" y="167"/>
                  </a:cubicBezTo>
                  <a:cubicBezTo>
                    <a:pt x="6" y="168"/>
                    <a:pt x="6" y="168"/>
                    <a:pt x="6" y="168"/>
                  </a:cubicBezTo>
                  <a:cubicBezTo>
                    <a:pt x="6" y="169"/>
                    <a:pt x="6" y="170"/>
                    <a:pt x="6" y="170"/>
                  </a:cubicBezTo>
                  <a:cubicBezTo>
                    <a:pt x="32" y="169"/>
                    <a:pt x="32" y="169"/>
                    <a:pt x="32" y="169"/>
                  </a:cubicBezTo>
                  <a:cubicBezTo>
                    <a:pt x="35" y="169"/>
                    <a:pt x="35" y="169"/>
                    <a:pt x="35" y="169"/>
                  </a:cubicBezTo>
                  <a:cubicBezTo>
                    <a:pt x="85" y="168"/>
                    <a:pt x="85" y="168"/>
                    <a:pt x="85" y="168"/>
                  </a:cubicBezTo>
                  <a:cubicBezTo>
                    <a:pt x="87" y="168"/>
                    <a:pt x="87" y="168"/>
                    <a:pt x="87" y="168"/>
                  </a:cubicBezTo>
                  <a:cubicBezTo>
                    <a:pt x="199" y="164"/>
                    <a:pt x="199" y="164"/>
                    <a:pt x="199" y="164"/>
                  </a:cubicBezTo>
                  <a:cubicBezTo>
                    <a:pt x="201" y="164"/>
                    <a:pt x="201" y="164"/>
                    <a:pt x="201" y="164"/>
                  </a:cubicBezTo>
                  <a:cubicBezTo>
                    <a:pt x="218" y="164"/>
                    <a:pt x="218" y="164"/>
                    <a:pt x="218" y="164"/>
                  </a:cubicBezTo>
                  <a:cubicBezTo>
                    <a:pt x="220" y="164"/>
                    <a:pt x="220" y="164"/>
                    <a:pt x="220" y="164"/>
                  </a:cubicBezTo>
                  <a:cubicBezTo>
                    <a:pt x="248" y="163"/>
                    <a:pt x="248" y="163"/>
                    <a:pt x="248" y="163"/>
                  </a:cubicBezTo>
                  <a:cubicBezTo>
                    <a:pt x="247" y="162"/>
                    <a:pt x="247" y="162"/>
                    <a:pt x="247" y="161"/>
                  </a:cubicBezTo>
                  <a:moveTo>
                    <a:pt x="144" y="0"/>
                  </a:moveTo>
                  <a:cubicBezTo>
                    <a:pt x="143" y="2"/>
                    <a:pt x="143" y="2"/>
                    <a:pt x="143" y="2"/>
                  </a:cubicBezTo>
                  <a:cubicBezTo>
                    <a:pt x="141" y="4"/>
                    <a:pt x="141" y="4"/>
                    <a:pt x="141" y="4"/>
                  </a:cubicBezTo>
                  <a:cubicBezTo>
                    <a:pt x="139" y="6"/>
                    <a:pt x="139" y="6"/>
                    <a:pt x="139" y="6"/>
                  </a:cubicBezTo>
                  <a:cubicBezTo>
                    <a:pt x="130" y="16"/>
                    <a:pt x="130" y="16"/>
                    <a:pt x="130" y="16"/>
                  </a:cubicBezTo>
                  <a:cubicBezTo>
                    <a:pt x="128" y="17"/>
                    <a:pt x="128" y="17"/>
                    <a:pt x="128" y="17"/>
                  </a:cubicBezTo>
                  <a:cubicBezTo>
                    <a:pt x="122" y="24"/>
                    <a:pt x="122" y="24"/>
                    <a:pt x="122" y="24"/>
                  </a:cubicBezTo>
                  <a:cubicBezTo>
                    <a:pt x="121" y="26"/>
                    <a:pt x="121" y="26"/>
                    <a:pt x="121" y="26"/>
                  </a:cubicBezTo>
                  <a:cubicBezTo>
                    <a:pt x="107" y="41"/>
                    <a:pt x="107" y="41"/>
                    <a:pt x="107" y="41"/>
                  </a:cubicBezTo>
                  <a:cubicBezTo>
                    <a:pt x="106" y="42"/>
                    <a:pt x="106" y="42"/>
                    <a:pt x="106" y="42"/>
                  </a:cubicBezTo>
                  <a:cubicBezTo>
                    <a:pt x="104" y="44"/>
                    <a:pt x="104" y="44"/>
                    <a:pt x="104" y="44"/>
                  </a:cubicBezTo>
                  <a:cubicBezTo>
                    <a:pt x="103" y="45"/>
                    <a:pt x="103" y="45"/>
                    <a:pt x="103" y="45"/>
                  </a:cubicBezTo>
                  <a:cubicBezTo>
                    <a:pt x="101" y="47"/>
                    <a:pt x="101" y="47"/>
                    <a:pt x="101" y="47"/>
                  </a:cubicBezTo>
                  <a:cubicBezTo>
                    <a:pt x="93" y="55"/>
                    <a:pt x="93" y="55"/>
                    <a:pt x="93" y="55"/>
                  </a:cubicBezTo>
                  <a:cubicBezTo>
                    <a:pt x="91" y="58"/>
                    <a:pt x="91" y="58"/>
                    <a:pt x="91" y="58"/>
                  </a:cubicBezTo>
                  <a:cubicBezTo>
                    <a:pt x="90" y="60"/>
                    <a:pt x="90" y="60"/>
                    <a:pt x="90" y="60"/>
                  </a:cubicBezTo>
                  <a:cubicBezTo>
                    <a:pt x="88" y="61"/>
                    <a:pt x="88" y="61"/>
                    <a:pt x="88" y="61"/>
                  </a:cubicBezTo>
                  <a:cubicBezTo>
                    <a:pt x="75" y="75"/>
                    <a:pt x="75" y="75"/>
                    <a:pt x="75" y="75"/>
                  </a:cubicBezTo>
                  <a:cubicBezTo>
                    <a:pt x="74" y="77"/>
                    <a:pt x="74" y="77"/>
                    <a:pt x="74" y="77"/>
                  </a:cubicBezTo>
                  <a:cubicBezTo>
                    <a:pt x="56" y="96"/>
                    <a:pt x="56" y="96"/>
                    <a:pt x="56" y="96"/>
                  </a:cubicBezTo>
                  <a:cubicBezTo>
                    <a:pt x="54" y="98"/>
                    <a:pt x="54" y="98"/>
                    <a:pt x="54" y="98"/>
                  </a:cubicBezTo>
                  <a:cubicBezTo>
                    <a:pt x="0" y="156"/>
                    <a:pt x="0" y="156"/>
                    <a:pt x="0" y="156"/>
                  </a:cubicBezTo>
                  <a:cubicBezTo>
                    <a:pt x="1" y="157"/>
                    <a:pt x="1" y="157"/>
                    <a:pt x="2" y="157"/>
                  </a:cubicBezTo>
                  <a:cubicBezTo>
                    <a:pt x="57" y="98"/>
                    <a:pt x="57" y="98"/>
                    <a:pt x="57" y="98"/>
                  </a:cubicBezTo>
                  <a:cubicBezTo>
                    <a:pt x="59" y="96"/>
                    <a:pt x="59" y="96"/>
                    <a:pt x="59" y="96"/>
                  </a:cubicBezTo>
                  <a:cubicBezTo>
                    <a:pt x="76" y="77"/>
                    <a:pt x="76" y="77"/>
                    <a:pt x="76" y="77"/>
                  </a:cubicBezTo>
                  <a:cubicBezTo>
                    <a:pt x="77" y="75"/>
                    <a:pt x="77" y="75"/>
                    <a:pt x="77" y="75"/>
                  </a:cubicBezTo>
                  <a:cubicBezTo>
                    <a:pt x="90" y="62"/>
                    <a:pt x="90" y="62"/>
                    <a:pt x="90" y="62"/>
                  </a:cubicBezTo>
                  <a:cubicBezTo>
                    <a:pt x="91" y="61"/>
                    <a:pt x="91" y="61"/>
                    <a:pt x="91" y="61"/>
                  </a:cubicBezTo>
                  <a:cubicBezTo>
                    <a:pt x="91" y="60"/>
                    <a:pt x="91" y="60"/>
                    <a:pt x="91" y="60"/>
                  </a:cubicBezTo>
                  <a:cubicBezTo>
                    <a:pt x="93" y="58"/>
                    <a:pt x="93" y="58"/>
                    <a:pt x="93" y="58"/>
                  </a:cubicBezTo>
                  <a:cubicBezTo>
                    <a:pt x="104" y="47"/>
                    <a:pt x="104" y="47"/>
                    <a:pt x="104" y="47"/>
                  </a:cubicBezTo>
                  <a:cubicBezTo>
                    <a:pt x="105" y="45"/>
                    <a:pt x="105" y="45"/>
                    <a:pt x="105" y="45"/>
                  </a:cubicBezTo>
                  <a:cubicBezTo>
                    <a:pt x="107" y="43"/>
                    <a:pt x="107" y="43"/>
                    <a:pt x="107" y="43"/>
                  </a:cubicBezTo>
                  <a:cubicBezTo>
                    <a:pt x="109" y="41"/>
                    <a:pt x="109" y="41"/>
                    <a:pt x="109" y="41"/>
                  </a:cubicBezTo>
                  <a:cubicBezTo>
                    <a:pt x="109" y="41"/>
                    <a:pt x="109" y="41"/>
                    <a:pt x="109" y="41"/>
                  </a:cubicBezTo>
                  <a:cubicBezTo>
                    <a:pt x="123" y="26"/>
                    <a:pt x="123" y="26"/>
                    <a:pt x="123" y="26"/>
                  </a:cubicBezTo>
                  <a:cubicBezTo>
                    <a:pt x="125" y="24"/>
                    <a:pt x="125" y="24"/>
                    <a:pt x="125" y="24"/>
                  </a:cubicBezTo>
                  <a:cubicBezTo>
                    <a:pt x="130" y="19"/>
                    <a:pt x="130" y="19"/>
                    <a:pt x="130" y="19"/>
                  </a:cubicBezTo>
                  <a:cubicBezTo>
                    <a:pt x="131" y="17"/>
                    <a:pt x="131" y="17"/>
                    <a:pt x="131" y="17"/>
                  </a:cubicBezTo>
                  <a:cubicBezTo>
                    <a:pt x="140" y="8"/>
                    <a:pt x="140" y="8"/>
                    <a:pt x="140" y="8"/>
                  </a:cubicBezTo>
                  <a:cubicBezTo>
                    <a:pt x="141" y="6"/>
                    <a:pt x="141" y="6"/>
                    <a:pt x="141" y="6"/>
                  </a:cubicBezTo>
                  <a:cubicBezTo>
                    <a:pt x="144" y="3"/>
                    <a:pt x="144" y="3"/>
                    <a:pt x="144" y="3"/>
                  </a:cubicBezTo>
                  <a:cubicBezTo>
                    <a:pt x="161" y="26"/>
                    <a:pt x="161" y="26"/>
                    <a:pt x="161" y="26"/>
                  </a:cubicBezTo>
                  <a:cubicBezTo>
                    <a:pt x="162" y="28"/>
                    <a:pt x="162" y="28"/>
                    <a:pt x="162" y="28"/>
                  </a:cubicBezTo>
                  <a:cubicBezTo>
                    <a:pt x="163" y="28"/>
                    <a:pt x="163" y="28"/>
                    <a:pt x="163" y="28"/>
                  </a:cubicBezTo>
                  <a:cubicBezTo>
                    <a:pt x="164" y="30"/>
                    <a:pt x="164" y="30"/>
                    <a:pt x="164" y="30"/>
                  </a:cubicBezTo>
                  <a:cubicBezTo>
                    <a:pt x="165" y="32"/>
                    <a:pt x="165" y="32"/>
                    <a:pt x="165" y="32"/>
                  </a:cubicBezTo>
                  <a:cubicBezTo>
                    <a:pt x="167" y="34"/>
                    <a:pt x="167" y="34"/>
                    <a:pt x="167" y="34"/>
                  </a:cubicBezTo>
                  <a:cubicBezTo>
                    <a:pt x="181" y="54"/>
                    <a:pt x="181" y="54"/>
                    <a:pt x="181" y="54"/>
                  </a:cubicBezTo>
                  <a:cubicBezTo>
                    <a:pt x="182" y="55"/>
                    <a:pt x="182" y="55"/>
                    <a:pt x="182" y="55"/>
                  </a:cubicBezTo>
                  <a:cubicBezTo>
                    <a:pt x="191" y="67"/>
                    <a:pt x="191" y="67"/>
                    <a:pt x="191" y="67"/>
                  </a:cubicBezTo>
                  <a:cubicBezTo>
                    <a:pt x="192" y="69"/>
                    <a:pt x="192" y="69"/>
                    <a:pt x="192" y="69"/>
                  </a:cubicBezTo>
                  <a:cubicBezTo>
                    <a:pt x="196" y="74"/>
                    <a:pt x="196" y="74"/>
                    <a:pt x="196" y="74"/>
                  </a:cubicBezTo>
                  <a:cubicBezTo>
                    <a:pt x="201" y="81"/>
                    <a:pt x="201" y="81"/>
                    <a:pt x="201" y="81"/>
                  </a:cubicBezTo>
                  <a:cubicBezTo>
                    <a:pt x="209" y="91"/>
                    <a:pt x="209" y="91"/>
                    <a:pt x="209" y="91"/>
                  </a:cubicBezTo>
                  <a:cubicBezTo>
                    <a:pt x="210" y="93"/>
                    <a:pt x="210" y="93"/>
                    <a:pt x="210" y="93"/>
                  </a:cubicBezTo>
                  <a:cubicBezTo>
                    <a:pt x="211" y="94"/>
                    <a:pt x="211" y="94"/>
                    <a:pt x="211" y="94"/>
                  </a:cubicBezTo>
                  <a:cubicBezTo>
                    <a:pt x="212" y="95"/>
                    <a:pt x="212" y="95"/>
                    <a:pt x="212" y="95"/>
                  </a:cubicBezTo>
                  <a:cubicBezTo>
                    <a:pt x="215" y="99"/>
                    <a:pt x="215" y="99"/>
                    <a:pt x="215" y="99"/>
                  </a:cubicBezTo>
                  <a:cubicBezTo>
                    <a:pt x="217" y="102"/>
                    <a:pt x="217" y="102"/>
                    <a:pt x="217" y="102"/>
                  </a:cubicBezTo>
                  <a:cubicBezTo>
                    <a:pt x="240" y="133"/>
                    <a:pt x="240" y="133"/>
                    <a:pt x="240" y="133"/>
                  </a:cubicBezTo>
                  <a:cubicBezTo>
                    <a:pt x="241" y="135"/>
                    <a:pt x="241" y="135"/>
                    <a:pt x="241" y="135"/>
                  </a:cubicBezTo>
                  <a:cubicBezTo>
                    <a:pt x="253" y="151"/>
                    <a:pt x="253" y="151"/>
                    <a:pt x="253" y="151"/>
                  </a:cubicBezTo>
                  <a:cubicBezTo>
                    <a:pt x="253" y="150"/>
                    <a:pt x="254" y="150"/>
                    <a:pt x="254" y="150"/>
                  </a:cubicBezTo>
                  <a:cubicBezTo>
                    <a:pt x="244" y="135"/>
                    <a:pt x="244" y="135"/>
                    <a:pt x="244" y="135"/>
                  </a:cubicBezTo>
                  <a:cubicBezTo>
                    <a:pt x="242" y="133"/>
                    <a:pt x="242" y="133"/>
                    <a:pt x="242" y="133"/>
                  </a:cubicBezTo>
                  <a:cubicBezTo>
                    <a:pt x="217" y="99"/>
                    <a:pt x="217" y="99"/>
                    <a:pt x="217" y="99"/>
                  </a:cubicBezTo>
                  <a:cubicBezTo>
                    <a:pt x="215" y="96"/>
                    <a:pt x="215" y="96"/>
                    <a:pt x="215" y="96"/>
                  </a:cubicBezTo>
                  <a:cubicBezTo>
                    <a:pt x="213" y="94"/>
                    <a:pt x="213" y="94"/>
                    <a:pt x="213" y="94"/>
                  </a:cubicBezTo>
                  <a:cubicBezTo>
                    <a:pt x="212" y="93"/>
                    <a:pt x="212" y="93"/>
                    <a:pt x="212" y="93"/>
                  </a:cubicBezTo>
                  <a:cubicBezTo>
                    <a:pt x="211" y="92"/>
                    <a:pt x="211" y="92"/>
                    <a:pt x="211" y="92"/>
                  </a:cubicBezTo>
                  <a:cubicBezTo>
                    <a:pt x="210" y="90"/>
                    <a:pt x="210" y="90"/>
                    <a:pt x="210" y="90"/>
                  </a:cubicBezTo>
                  <a:cubicBezTo>
                    <a:pt x="208" y="86"/>
                    <a:pt x="208" y="86"/>
                    <a:pt x="208" y="86"/>
                  </a:cubicBezTo>
                  <a:cubicBezTo>
                    <a:pt x="203" y="80"/>
                    <a:pt x="203" y="80"/>
                    <a:pt x="203" y="80"/>
                  </a:cubicBezTo>
                  <a:cubicBezTo>
                    <a:pt x="194" y="68"/>
                    <a:pt x="194" y="68"/>
                    <a:pt x="194" y="68"/>
                  </a:cubicBezTo>
                  <a:cubicBezTo>
                    <a:pt x="193" y="66"/>
                    <a:pt x="193" y="66"/>
                    <a:pt x="193" y="66"/>
                  </a:cubicBezTo>
                  <a:cubicBezTo>
                    <a:pt x="183" y="53"/>
                    <a:pt x="183" y="53"/>
                    <a:pt x="183" y="53"/>
                  </a:cubicBezTo>
                  <a:cubicBezTo>
                    <a:pt x="182" y="51"/>
                    <a:pt x="182" y="51"/>
                    <a:pt x="182" y="51"/>
                  </a:cubicBezTo>
                  <a:cubicBezTo>
                    <a:pt x="169" y="34"/>
                    <a:pt x="169" y="34"/>
                    <a:pt x="169" y="34"/>
                  </a:cubicBezTo>
                  <a:cubicBezTo>
                    <a:pt x="167" y="32"/>
                    <a:pt x="167" y="32"/>
                    <a:pt x="167" y="32"/>
                  </a:cubicBezTo>
                  <a:cubicBezTo>
                    <a:pt x="166" y="31"/>
                    <a:pt x="166" y="31"/>
                    <a:pt x="166" y="31"/>
                  </a:cubicBezTo>
                  <a:cubicBezTo>
                    <a:pt x="165" y="29"/>
                    <a:pt x="165" y="29"/>
                    <a:pt x="165" y="29"/>
                  </a:cubicBezTo>
                  <a:cubicBezTo>
                    <a:pt x="163" y="26"/>
                    <a:pt x="163" y="26"/>
                    <a:pt x="163" y="26"/>
                  </a:cubicBezTo>
                  <a:cubicBezTo>
                    <a:pt x="162" y="24"/>
                    <a:pt x="162" y="24"/>
                    <a:pt x="162" y="24"/>
                  </a:cubicBezTo>
                  <a:cubicBezTo>
                    <a:pt x="145" y="2"/>
                    <a:pt x="145" y="2"/>
                    <a:pt x="145" y="2"/>
                  </a:cubicBezTo>
                  <a:cubicBezTo>
                    <a:pt x="144" y="0"/>
                    <a:pt x="144" y="0"/>
                    <a:pt x="144"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87" name="Freeform 67"/>
            <p:cNvSpPr>
              <a:spLocks noEditPoints="1"/>
            </p:cNvSpPr>
            <p:nvPr/>
          </p:nvSpPr>
          <p:spPr bwMode="auto">
            <a:xfrm>
              <a:off x="6414718" y="3337384"/>
              <a:ext cx="1350752" cy="1023025"/>
            </a:xfrm>
            <a:custGeom>
              <a:avLst/>
              <a:gdLst>
                <a:gd name="T0" fmla="*/ 25 w 319"/>
                <a:gd name="T1" fmla="*/ 263 h 265"/>
                <a:gd name="T2" fmla="*/ 92 w 319"/>
                <a:gd name="T3" fmla="*/ 221 h 265"/>
                <a:gd name="T4" fmla="*/ 113 w 319"/>
                <a:gd name="T5" fmla="*/ 205 h 265"/>
                <a:gd name="T6" fmla="*/ 94 w 319"/>
                <a:gd name="T7" fmla="*/ 220 h 265"/>
                <a:gd name="T8" fmla="*/ 113 w 319"/>
                <a:gd name="T9" fmla="*/ 205 h 265"/>
                <a:gd name="T10" fmla="*/ 11 w 319"/>
                <a:gd name="T11" fmla="*/ 258 h 265"/>
                <a:gd name="T12" fmla="*/ 8 w 319"/>
                <a:gd name="T13" fmla="*/ 202 h 265"/>
                <a:gd name="T14" fmla="*/ 152 w 319"/>
                <a:gd name="T15" fmla="*/ 179 h 265"/>
                <a:gd name="T16" fmla="*/ 116 w 319"/>
                <a:gd name="T17" fmla="*/ 205 h 265"/>
                <a:gd name="T18" fmla="*/ 152 w 319"/>
                <a:gd name="T19" fmla="*/ 179 h 265"/>
                <a:gd name="T20" fmla="*/ 157 w 319"/>
                <a:gd name="T21" fmla="*/ 176 h 265"/>
                <a:gd name="T22" fmla="*/ 155 w 319"/>
                <a:gd name="T23" fmla="*/ 177 h 265"/>
                <a:gd name="T24" fmla="*/ 155 w 319"/>
                <a:gd name="T25" fmla="*/ 179 h 265"/>
                <a:gd name="T26" fmla="*/ 156 w 319"/>
                <a:gd name="T27" fmla="*/ 178 h 265"/>
                <a:gd name="T28" fmla="*/ 200 w 319"/>
                <a:gd name="T29" fmla="*/ 150 h 265"/>
                <a:gd name="T30" fmla="*/ 232 w 319"/>
                <a:gd name="T31" fmla="*/ 126 h 265"/>
                <a:gd name="T32" fmla="*/ 201 w 319"/>
                <a:gd name="T33" fmla="*/ 149 h 265"/>
                <a:gd name="T34" fmla="*/ 232 w 319"/>
                <a:gd name="T35" fmla="*/ 126 h 265"/>
                <a:gd name="T36" fmla="*/ 0 w 319"/>
                <a:gd name="T37" fmla="*/ 87 h 265"/>
                <a:gd name="T38" fmla="*/ 6 w 319"/>
                <a:gd name="T39" fmla="*/ 199 h 265"/>
                <a:gd name="T40" fmla="*/ 1 w 319"/>
                <a:gd name="T41" fmla="*/ 116 h 265"/>
                <a:gd name="T42" fmla="*/ 311 w 319"/>
                <a:gd name="T43" fmla="*/ 69 h 265"/>
                <a:gd name="T44" fmla="*/ 314 w 319"/>
                <a:gd name="T45" fmla="*/ 72 h 265"/>
                <a:gd name="T46" fmla="*/ 297 w 319"/>
                <a:gd name="T47" fmla="*/ 83 h 265"/>
                <a:gd name="T48" fmla="*/ 282 w 319"/>
                <a:gd name="T49" fmla="*/ 93 h 265"/>
                <a:gd name="T50" fmla="*/ 280 w 319"/>
                <a:gd name="T51" fmla="*/ 94 h 265"/>
                <a:gd name="T52" fmla="*/ 256 w 319"/>
                <a:gd name="T53" fmla="*/ 110 h 265"/>
                <a:gd name="T54" fmla="*/ 243 w 319"/>
                <a:gd name="T55" fmla="*/ 119 h 265"/>
                <a:gd name="T56" fmla="*/ 237 w 319"/>
                <a:gd name="T57" fmla="*/ 123 h 265"/>
                <a:gd name="T58" fmla="*/ 235 w 319"/>
                <a:gd name="T59" fmla="*/ 126 h 265"/>
                <a:gd name="T60" fmla="*/ 239 w 319"/>
                <a:gd name="T61" fmla="*/ 124 h 265"/>
                <a:gd name="T62" fmla="*/ 245 w 319"/>
                <a:gd name="T63" fmla="*/ 120 h 265"/>
                <a:gd name="T64" fmla="*/ 259 w 319"/>
                <a:gd name="T65" fmla="*/ 110 h 265"/>
                <a:gd name="T66" fmla="*/ 283 w 319"/>
                <a:gd name="T67" fmla="*/ 94 h 265"/>
                <a:gd name="T68" fmla="*/ 300 w 319"/>
                <a:gd name="T69" fmla="*/ 83 h 265"/>
                <a:gd name="T70" fmla="*/ 315 w 319"/>
                <a:gd name="T71" fmla="*/ 73 h 265"/>
                <a:gd name="T72" fmla="*/ 319 w 319"/>
                <a:gd name="T73" fmla="*/ 71 h 265"/>
                <a:gd name="T74" fmla="*/ 311 w 319"/>
                <a:gd name="T75" fmla="*/ 69 h 265"/>
                <a:gd name="T76" fmla="*/ 0 w 319"/>
                <a:gd name="T77" fmla="*/ 43 h 265"/>
                <a:gd name="T78" fmla="*/ 0 w 319"/>
                <a:gd name="T79" fmla="*/ 57 h 265"/>
                <a:gd name="T80" fmla="*/ 1 w 319"/>
                <a:gd name="T81" fmla="*/ 45 h 265"/>
                <a:gd name="T82" fmla="*/ 1 w 319"/>
                <a:gd name="T83" fmla="*/ 13 h 265"/>
                <a:gd name="T84" fmla="*/ 16 w 319"/>
                <a:gd name="T85" fmla="*/ 0 h 265"/>
                <a:gd name="T86" fmla="*/ 114 w 319"/>
                <a:gd name="T87" fmla="*/ 24 h 265"/>
                <a:gd name="T88" fmla="*/ 155 w 319"/>
                <a:gd name="T89" fmla="*/ 34 h 265"/>
                <a:gd name="T90" fmla="*/ 200 w 319"/>
                <a:gd name="T91" fmla="*/ 45 h 265"/>
                <a:gd name="T92" fmla="*/ 230 w 319"/>
                <a:gd name="T93" fmla="*/ 52 h 265"/>
                <a:gd name="T94" fmla="*/ 276 w 319"/>
                <a:gd name="T95" fmla="*/ 63 h 265"/>
                <a:gd name="T96" fmla="*/ 293 w 319"/>
                <a:gd name="T97" fmla="*/ 67 h 265"/>
                <a:gd name="T98" fmla="*/ 306 w 319"/>
                <a:gd name="T99" fmla="*/ 70 h 265"/>
                <a:gd name="T100" fmla="*/ 306 w 319"/>
                <a:gd name="T101" fmla="*/ 68 h 265"/>
                <a:gd name="T102" fmla="*/ 276 w 319"/>
                <a:gd name="T103" fmla="*/ 61 h 265"/>
                <a:gd name="T104" fmla="*/ 229 w 319"/>
                <a:gd name="T105" fmla="*/ 50 h 265"/>
                <a:gd name="T106" fmla="*/ 198 w 319"/>
                <a:gd name="T107" fmla="*/ 42 h 265"/>
                <a:gd name="T108" fmla="*/ 155 w 319"/>
                <a:gd name="T109" fmla="*/ 32 h 265"/>
                <a:gd name="T110" fmla="*/ 114 w 319"/>
                <a:gd name="T111" fmla="*/ 23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19" h="265">
                  <a:moveTo>
                    <a:pt x="89" y="221"/>
                  </a:moveTo>
                  <a:cubicBezTo>
                    <a:pt x="25" y="263"/>
                    <a:pt x="25" y="263"/>
                    <a:pt x="25" y="263"/>
                  </a:cubicBezTo>
                  <a:cubicBezTo>
                    <a:pt x="25" y="264"/>
                    <a:pt x="25" y="264"/>
                    <a:pt x="26" y="265"/>
                  </a:cubicBezTo>
                  <a:cubicBezTo>
                    <a:pt x="92" y="221"/>
                    <a:pt x="92" y="221"/>
                    <a:pt x="92" y="221"/>
                  </a:cubicBezTo>
                  <a:cubicBezTo>
                    <a:pt x="89" y="221"/>
                    <a:pt x="89" y="221"/>
                    <a:pt x="89" y="221"/>
                  </a:cubicBezTo>
                  <a:moveTo>
                    <a:pt x="113" y="205"/>
                  </a:moveTo>
                  <a:cubicBezTo>
                    <a:pt x="91" y="219"/>
                    <a:pt x="91" y="219"/>
                    <a:pt x="91" y="219"/>
                  </a:cubicBezTo>
                  <a:cubicBezTo>
                    <a:pt x="94" y="220"/>
                    <a:pt x="94" y="220"/>
                    <a:pt x="94" y="220"/>
                  </a:cubicBezTo>
                  <a:cubicBezTo>
                    <a:pt x="114" y="206"/>
                    <a:pt x="114" y="206"/>
                    <a:pt x="114" y="206"/>
                  </a:cubicBezTo>
                  <a:cubicBezTo>
                    <a:pt x="113" y="205"/>
                    <a:pt x="113" y="205"/>
                    <a:pt x="113" y="205"/>
                  </a:cubicBezTo>
                  <a:moveTo>
                    <a:pt x="7" y="201"/>
                  </a:moveTo>
                  <a:cubicBezTo>
                    <a:pt x="11" y="258"/>
                    <a:pt x="11" y="258"/>
                    <a:pt x="11" y="258"/>
                  </a:cubicBezTo>
                  <a:cubicBezTo>
                    <a:pt x="12" y="258"/>
                    <a:pt x="13" y="258"/>
                    <a:pt x="13" y="258"/>
                  </a:cubicBezTo>
                  <a:cubicBezTo>
                    <a:pt x="8" y="202"/>
                    <a:pt x="8" y="202"/>
                    <a:pt x="8" y="202"/>
                  </a:cubicBezTo>
                  <a:cubicBezTo>
                    <a:pt x="7" y="201"/>
                    <a:pt x="7" y="201"/>
                    <a:pt x="7" y="201"/>
                  </a:cubicBezTo>
                  <a:moveTo>
                    <a:pt x="152" y="179"/>
                  </a:moveTo>
                  <a:cubicBezTo>
                    <a:pt x="114" y="204"/>
                    <a:pt x="114" y="204"/>
                    <a:pt x="114" y="204"/>
                  </a:cubicBezTo>
                  <a:cubicBezTo>
                    <a:pt x="116" y="205"/>
                    <a:pt x="116" y="205"/>
                    <a:pt x="116" y="205"/>
                  </a:cubicBezTo>
                  <a:cubicBezTo>
                    <a:pt x="154" y="180"/>
                    <a:pt x="154" y="180"/>
                    <a:pt x="154" y="180"/>
                  </a:cubicBezTo>
                  <a:cubicBezTo>
                    <a:pt x="152" y="179"/>
                    <a:pt x="152" y="179"/>
                    <a:pt x="152" y="179"/>
                  </a:cubicBezTo>
                  <a:moveTo>
                    <a:pt x="200" y="148"/>
                  </a:moveTo>
                  <a:cubicBezTo>
                    <a:pt x="157" y="176"/>
                    <a:pt x="157" y="176"/>
                    <a:pt x="157" y="176"/>
                  </a:cubicBezTo>
                  <a:cubicBezTo>
                    <a:pt x="157" y="176"/>
                    <a:pt x="157" y="176"/>
                    <a:pt x="157" y="176"/>
                  </a:cubicBezTo>
                  <a:cubicBezTo>
                    <a:pt x="155" y="177"/>
                    <a:pt x="155" y="177"/>
                    <a:pt x="155" y="177"/>
                  </a:cubicBezTo>
                  <a:cubicBezTo>
                    <a:pt x="154" y="178"/>
                    <a:pt x="154" y="178"/>
                    <a:pt x="154" y="178"/>
                  </a:cubicBezTo>
                  <a:cubicBezTo>
                    <a:pt x="155" y="179"/>
                    <a:pt x="155" y="179"/>
                    <a:pt x="155" y="179"/>
                  </a:cubicBezTo>
                  <a:cubicBezTo>
                    <a:pt x="155" y="179"/>
                    <a:pt x="155" y="179"/>
                    <a:pt x="155" y="179"/>
                  </a:cubicBezTo>
                  <a:cubicBezTo>
                    <a:pt x="156" y="178"/>
                    <a:pt x="156" y="178"/>
                    <a:pt x="156" y="178"/>
                  </a:cubicBezTo>
                  <a:cubicBezTo>
                    <a:pt x="158" y="177"/>
                    <a:pt x="158" y="177"/>
                    <a:pt x="158" y="177"/>
                  </a:cubicBezTo>
                  <a:cubicBezTo>
                    <a:pt x="200" y="150"/>
                    <a:pt x="200" y="150"/>
                    <a:pt x="200" y="150"/>
                  </a:cubicBezTo>
                  <a:cubicBezTo>
                    <a:pt x="200" y="148"/>
                    <a:pt x="200" y="148"/>
                    <a:pt x="200" y="148"/>
                  </a:cubicBezTo>
                  <a:moveTo>
                    <a:pt x="232" y="126"/>
                  </a:moveTo>
                  <a:cubicBezTo>
                    <a:pt x="201" y="146"/>
                    <a:pt x="201" y="146"/>
                    <a:pt x="201" y="146"/>
                  </a:cubicBezTo>
                  <a:cubicBezTo>
                    <a:pt x="201" y="149"/>
                    <a:pt x="201" y="149"/>
                    <a:pt x="201" y="149"/>
                  </a:cubicBezTo>
                  <a:cubicBezTo>
                    <a:pt x="234" y="127"/>
                    <a:pt x="234" y="127"/>
                    <a:pt x="234" y="127"/>
                  </a:cubicBezTo>
                  <a:cubicBezTo>
                    <a:pt x="232" y="126"/>
                    <a:pt x="232" y="126"/>
                    <a:pt x="232" y="126"/>
                  </a:cubicBezTo>
                  <a:moveTo>
                    <a:pt x="1" y="87"/>
                  </a:moveTo>
                  <a:cubicBezTo>
                    <a:pt x="1" y="87"/>
                    <a:pt x="0" y="87"/>
                    <a:pt x="0" y="87"/>
                  </a:cubicBezTo>
                  <a:cubicBezTo>
                    <a:pt x="0" y="116"/>
                    <a:pt x="0" y="116"/>
                    <a:pt x="0" y="116"/>
                  </a:cubicBezTo>
                  <a:cubicBezTo>
                    <a:pt x="6" y="199"/>
                    <a:pt x="6" y="199"/>
                    <a:pt x="6" y="199"/>
                  </a:cubicBezTo>
                  <a:cubicBezTo>
                    <a:pt x="8" y="200"/>
                    <a:pt x="8" y="200"/>
                    <a:pt x="8" y="200"/>
                  </a:cubicBezTo>
                  <a:cubicBezTo>
                    <a:pt x="1" y="116"/>
                    <a:pt x="1" y="116"/>
                    <a:pt x="1" y="116"/>
                  </a:cubicBezTo>
                  <a:cubicBezTo>
                    <a:pt x="1" y="87"/>
                    <a:pt x="1" y="87"/>
                    <a:pt x="1" y="87"/>
                  </a:cubicBezTo>
                  <a:moveTo>
                    <a:pt x="311" y="69"/>
                  </a:moveTo>
                  <a:cubicBezTo>
                    <a:pt x="309" y="70"/>
                    <a:pt x="309" y="70"/>
                    <a:pt x="309" y="70"/>
                  </a:cubicBezTo>
                  <a:cubicBezTo>
                    <a:pt x="314" y="72"/>
                    <a:pt x="314" y="72"/>
                    <a:pt x="314" y="72"/>
                  </a:cubicBezTo>
                  <a:cubicBezTo>
                    <a:pt x="299" y="82"/>
                    <a:pt x="299" y="82"/>
                    <a:pt x="299" y="82"/>
                  </a:cubicBezTo>
                  <a:cubicBezTo>
                    <a:pt x="297" y="83"/>
                    <a:pt x="297" y="83"/>
                    <a:pt x="297" y="83"/>
                  </a:cubicBezTo>
                  <a:cubicBezTo>
                    <a:pt x="284" y="92"/>
                    <a:pt x="284" y="92"/>
                    <a:pt x="284" y="92"/>
                  </a:cubicBezTo>
                  <a:cubicBezTo>
                    <a:pt x="282" y="93"/>
                    <a:pt x="282" y="93"/>
                    <a:pt x="282" y="93"/>
                  </a:cubicBezTo>
                  <a:cubicBezTo>
                    <a:pt x="282" y="93"/>
                    <a:pt x="282" y="93"/>
                    <a:pt x="282" y="93"/>
                  </a:cubicBezTo>
                  <a:cubicBezTo>
                    <a:pt x="280" y="94"/>
                    <a:pt x="280" y="94"/>
                    <a:pt x="280" y="94"/>
                  </a:cubicBezTo>
                  <a:cubicBezTo>
                    <a:pt x="258" y="109"/>
                    <a:pt x="258" y="109"/>
                    <a:pt x="258" y="109"/>
                  </a:cubicBezTo>
                  <a:cubicBezTo>
                    <a:pt x="256" y="110"/>
                    <a:pt x="256" y="110"/>
                    <a:pt x="256" y="110"/>
                  </a:cubicBezTo>
                  <a:cubicBezTo>
                    <a:pt x="244" y="118"/>
                    <a:pt x="244" y="118"/>
                    <a:pt x="244" y="118"/>
                  </a:cubicBezTo>
                  <a:cubicBezTo>
                    <a:pt x="243" y="119"/>
                    <a:pt x="243" y="119"/>
                    <a:pt x="243" y="119"/>
                  </a:cubicBezTo>
                  <a:cubicBezTo>
                    <a:pt x="239" y="122"/>
                    <a:pt x="239" y="122"/>
                    <a:pt x="239" y="122"/>
                  </a:cubicBezTo>
                  <a:cubicBezTo>
                    <a:pt x="237" y="123"/>
                    <a:pt x="237" y="123"/>
                    <a:pt x="237" y="123"/>
                  </a:cubicBezTo>
                  <a:cubicBezTo>
                    <a:pt x="234" y="125"/>
                    <a:pt x="234" y="125"/>
                    <a:pt x="234" y="125"/>
                  </a:cubicBezTo>
                  <a:cubicBezTo>
                    <a:pt x="235" y="126"/>
                    <a:pt x="235" y="126"/>
                    <a:pt x="235" y="126"/>
                  </a:cubicBezTo>
                  <a:cubicBezTo>
                    <a:pt x="237" y="125"/>
                    <a:pt x="237" y="125"/>
                    <a:pt x="237" y="125"/>
                  </a:cubicBezTo>
                  <a:cubicBezTo>
                    <a:pt x="239" y="124"/>
                    <a:pt x="239" y="124"/>
                    <a:pt x="239" y="124"/>
                  </a:cubicBezTo>
                  <a:cubicBezTo>
                    <a:pt x="243" y="121"/>
                    <a:pt x="243" y="121"/>
                    <a:pt x="243" y="121"/>
                  </a:cubicBezTo>
                  <a:cubicBezTo>
                    <a:pt x="245" y="120"/>
                    <a:pt x="245" y="120"/>
                    <a:pt x="245" y="120"/>
                  </a:cubicBezTo>
                  <a:cubicBezTo>
                    <a:pt x="257" y="111"/>
                    <a:pt x="257" y="111"/>
                    <a:pt x="257" y="111"/>
                  </a:cubicBezTo>
                  <a:cubicBezTo>
                    <a:pt x="259" y="110"/>
                    <a:pt x="259" y="110"/>
                    <a:pt x="259" y="110"/>
                  </a:cubicBezTo>
                  <a:cubicBezTo>
                    <a:pt x="282" y="95"/>
                    <a:pt x="282" y="95"/>
                    <a:pt x="282" y="95"/>
                  </a:cubicBezTo>
                  <a:cubicBezTo>
                    <a:pt x="283" y="94"/>
                    <a:pt x="283" y="94"/>
                    <a:pt x="283" y="94"/>
                  </a:cubicBezTo>
                  <a:cubicBezTo>
                    <a:pt x="284" y="94"/>
                    <a:pt x="284" y="94"/>
                    <a:pt x="284" y="94"/>
                  </a:cubicBezTo>
                  <a:cubicBezTo>
                    <a:pt x="300" y="83"/>
                    <a:pt x="300" y="83"/>
                    <a:pt x="300" y="83"/>
                  </a:cubicBezTo>
                  <a:cubicBezTo>
                    <a:pt x="302" y="82"/>
                    <a:pt x="302" y="82"/>
                    <a:pt x="302" y="82"/>
                  </a:cubicBezTo>
                  <a:cubicBezTo>
                    <a:pt x="315" y="73"/>
                    <a:pt x="315" y="73"/>
                    <a:pt x="315" y="73"/>
                  </a:cubicBezTo>
                  <a:cubicBezTo>
                    <a:pt x="319" y="71"/>
                    <a:pt x="319" y="71"/>
                    <a:pt x="319" y="71"/>
                  </a:cubicBezTo>
                  <a:cubicBezTo>
                    <a:pt x="319" y="71"/>
                    <a:pt x="319" y="71"/>
                    <a:pt x="319" y="71"/>
                  </a:cubicBezTo>
                  <a:cubicBezTo>
                    <a:pt x="315" y="70"/>
                    <a:pt x="315" y="70"/>
                    <a:pt x="315" y="70"/>
                  </a:cubicBezTo>
                  <a:cubicBezTo>
                    <a:pt x="311" y="69"/>
                    <a:pt x="311" y="69"/>
                    <a:pt x="311" y="69"/>
                  </a:cubicBezTo>
                  <a:moveTo>
                    <a:pt x="0" y="13"/>
                  </a:moveTo>
                  <a:cubicBezTo>
                    <a:pt x="0" y="43"/>
                    <a:pt x="0" y="43"/>
                    <a:pt x="0" y="43"/>
                  </a:cubicBezTo>
                  <a:cubicBezTo>
                    <a:pt x="0" y="45"/>
                    <a:pt x="0" y="45"/>
                    <a:pt x="0" y="45"/>
                  </a:cubicBezTo>
                  <a:cubicBezTo>
                    <a:pt x="0" y="57"/>
                    <a:pt x="0" y="57"/>
                    <a:pt x="0" y="57"/>
                  </a:cubicBezTo>
                  <a:cubicBezTo>
                    <a:pt x="0" y="57"/>
                    <a:pt x="1" y="57"/>
                    <a:pt x="1" y="57"/>
                  </a:cubicBezTo>
                  <a:cubicBezTo>
                    <a:pt x="1" y="45"/>
                    <a:pt x="1" y="45"/>
                    <a:pt x="1" y="45"/>
                  </a:cubicBezTo>
                  <a:cubicBezTo>
                    <a:pt x="1" y="43"/>
                    <a:pt x="1" y="43"/>
                    <a:pt x="1" y="43"/>
                  </a:cubicBezTo>
                  <a:cubicBezTo>
                    <a:pt x="1" y="13"/>
                    <a:pt x="1" y="13"/>
                    <a:pt x="1" y="13"/>
                  </a:cubicBezTo>
                  <a:cubicBezTo>
                    <a:pt x="1" y="13"/>
                    <a:pt x="0" y="13"/>
                    <a:pt x="0" y="13"/>
                  </a:cubicBezTo>
                  <a:moveTo>
                    <a:pt x="16" y="0"/>
                  </a:moveTo>
                  <a:cubicBezTo>
                    <a:pt x="16" y="0"/>
                    <a:pt x="16" y="1"/>
                    <a:pt x="16" y="1"/>
                  </a:cubicBezTo>
                  <a:cubicBezTo>
                    <a:pt x="114" y="24"/>
                    <a:pt x="114" y="24"/>
                    <a:pt x="114" y="24"/>
                  </a:cubicBezTo>
                  <a:cubicBezTo>
                    <a:pt x="116" y="25"/>
                    <a:pt x="116" y="25"/>
                    <a:pt x="116" y="25"/>
                  </a:cubicBezTo>
                  <a:cubicBezTo>
                    <a:pt x="155" y="34"/>
                    <a:pt x="155" y="34"/>
                    <a:pt x="155" y="34"/>
                  </a:cubicBezTo>
                  <a:cubicBezTo>
                    <a:pt x="157" y="35"/>
                    <a:pt x="157" y="35"/>
                    <a:pt x="157" y="35"/>
                  </a:cubicBezTo>
                  <a:cubicBezTo>
                    <a:pt x="200" y="45"/>
                    <a:pt x="200" y="45"/>
                    <a:pt x="200" y="45"/>
                  </a:cubicBezTo>
                  <a:cubicBezTo>
                    <a:pt x="203" y="45"/>
                    <a:pt x="203" y="45"/>
                    <a:pt x="203" y="45"/>
                  </a:cubicBezTo>
                  <a:cubicBezTo>
                    <a:pt x="230" y="52"/>
                    <a:pt x="230" y="52"/>
                    <a:pt x="230" y="52"/>
                  </a:cubicBezTo>
                  <a:cubicBezTo>
                    <a:pt x="231" y="52"/>
                    <a:pt x="231" y="52"/>
                    <a:pt x="231" y="52"/>
                  </a:cubicBezTo>
                  <a:cubicBezTo>
                    <a:pt x="276" y="63"/>
                    <a:pt x="276" y="63"/>
                    <a:pt x="276" y="63"/>
                  </a:cubicBezTo>
                  <a:cubicBezTo>
                    <a:pt x="278" y="63"/>
                    <a:pt x="278" y="63"/>
                    <a:pt x="278" y="63"/>
                  </a:cubicBezTo>
                  <a:cubicBezTo>
                    <a:pt x="293" y="67"/>
                    <a:pt x="293" y="67"/>
                    <a:pt x="293" y="67"/>
                  </a:cubicBezTo>
                  <a:cubicBezTo>
                    <a:pt x="306" y="70"/>
                    <a:pt x="306" y="70"/>
                    <a:pt x="306" y="70"/>
                  </a:cubicBezTo>
                  <a:cubicBezTo>
                    <a:pt x="306" y="70"/>
                    <a:pt x="306" y="70"/>
                    <a:pt x="306" y="70"/>
                  </a:cubicBezTo>
                  <a:cubicBezTo>
                    <a:pt x="308" y="68"/>
                    <a:pt x="308" y="68"/>
                    <a:pt x="308" y="68"/>
                  </a:cubicBezTo>
                  <a:cubicBezTo>
                    <a:pt x="306" y="68"/>
                    <a:pt x="306" y="68"/>
                    <a:pt x="306" y="68"/>
                  </a:cubicBezTo>
                  <a:cubicBezTo>
                    <a:pt x="278" y="61"/>
                    <a:pt x="278" y="61"/>
                    <a:pt x="278" y="61"/>
                  </a:cubicBezTo>
                  <a:cubicBezTo>
                    <a:pt x="276" y="61"/>
                    <a:pt x="276" y="61"/>
                    <a:pt x="276" y="61"/>
                  </a:cubicBezTo>
                  <a:cubicBezTo>
                    <a:pt x="231" y="50"/>
                    <a:pt x="231" y="50"/>
                    <a:pt x="231" y="50"/>
                  </a:cubicBezTo>
                  <a:cubicBezTo>
                    <a:pt x="229" y="50"/>
                    <a:pt x="229" y="50"/>
                    <a:pt x="229" y="50"/>
                  </a:cubicBezTo>
                  <a:cubicBezTo>
                    <a:pt x="201" y="43"/>
                    <a:pt x="201" y="43"/>
                    <a:pt x="201" y="43"/>
                  </a:cubicBezTo>
                  <a:cubicBezTo>
                    <a:pt x="198" y="42"/>
                    <a:pt x="198" y="42"/>
                    <a:pt x="198" y="42"/>
                  </a:cubicBezTo>
                  <a:cubicBezTo>
                    <a:pt x="157" y="33"/>
                    <a:pt x="157" y="33"/>
                    <a:pt x="157" y="33"/>
                  </a:cubicBezTo>
                  <a:cubicBezTo>
                    <a:pt x="155" y="32"/>
                    <a:pt x="155" y="32"/>
                    <a:pt x="155" y="32"/>
                  </a:cubicBezTo>
                  <a:cubicBezTo>
                    <a:pt x="116" y="23"/>
                    <a:pt x="116" y="23"/>
                    <a:pt x="116" y="23"/>
                  </a:cubicBezTo>
                  <a:cubicBezTo>
                    <a:pt x="114" y="23"/>
                    <a:pt x="114" y="23"/>
                    <a:pt x="114" y="23"/>
                  </a:cubicBezTo>
                  <a:cubicBezTo>
                    <a:pt x="16" y="0"/>
                    <a:pt x="16" y="0"/>
                    <a:pt x="16"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88" name="Freeform 68"/>
            <p:cNvSpPr>
              <a:spLocks noEditPoints="1"/>
            </p:cNvSpPr>
            <p:nvPr/>
          </p:nvSpPr>
          <p:spPr bwMode="auto">
            <a:xfrm>
              <a:off x="6870933" y="3314614"/>
              <a:ext cx="1325705" cy="1092962"/>
            </a:xfrm>
            <a:custGeom>
              <a:avLst/>
              <a:gdLst>
                <a:gd name="T0" fmla="*/ 77 w 313"/>
                <a:gd name="T1" fmla="*/ 283 h 283"/>
                <a:gd name="T2" fmla="*/ 99 w 313"/>
                <a:gd name="T3" fmla="*/ 254 h 283"/>
                <a:gd name="T4" fmla="*/ 32 w 313"/>
                <a:gd name="T5" fmla="*/ 239 h 283"/>
                <a:gd name="T6" fmla="*/ 103 w 313"/>
                <a:gd name="T7" fmla="*/ 249 h 283"/>
                <a:gd name="T8" fmla="*/ 104 w 313"/>
                <a:gd name="T9" fmla="*/ 250 h 283"/>
                <a:gd name="T10" fmla="*/ 115 w 313"/>
                <a:gd name="T11" fmla="*/ 234 h 283"/>
                <a:gd name="T12" fmla="*/ 0 w 313"/>
                <a:gd name="T13" fmla="*/ 207 h 283"/>
                <a:gd name="T14" fmla="*/ 6 w 313"/>
                <a:gd name="T15" fmla="*/ 212 h 283"/>
                <a:gd name="T16" fmla="*/ 8 w 313"/>
                <a:gd name="T17" fmla="*/ 211 h 283"/>
                <a:gd name="T18" fmla="*/ 40 w 313"/>
                <a:gd name="T19" fmla="*/ 183 h 283"/>
                <a:gd name="T20" fmla="*/ 49 w 313"/>
                <a:gd name="T21" fmla="*/ 174 h 283"/>
                <a:gd name="T22" fmla="*/ 43 w 313"/>
                <a:gd name="T23" fmla="*/ 178 h 283"/>
                <a:gd name="T24" fmla="*/ 44 w 313"/>
                <a:gd name="T25" fmla="*/ 180 h 283"/>
                <a:gd name="T26" fmla="*/ 49 w 313"/>
                <a:gd name="T27" fmla="*/ 177 h 283"/>
                <a:gd name="T28" fmla="*/ 118 w 313"/>
                <a:gd name="T29" fmla="*/ 129 h 283"/>
                <a:gd name="T30" fmla="*/ 120 w 313"/>
                <a:gd name="T31" fmla="*/ 130 h 283"/>
                <a:gd name="T32" fmla="*/ 266 w 313"/>
                <a:gd name="T33" fmla="*/ 30 h 283"/>
                <a:gd name="T34" fmla="*/ 254 w 313"/>
                <a:gd name="T35" fmla="*/ 39 h 283"/>
                <a:gd name="T36" fmla="*/ 236 w 313"/>
                <a:gd name="T37" fmla="*/ 51 h 283"/>
                <a:gd name="T38" fmla="*/ 200 w 313"/>
                <a:gd name="T39" fmla="*/ 74 h 283"/>
                <a:gd name="T40" fmla="*/ 178 w 313"/>
                <a:gd name="T41" fmla="*/ 89 h 283"/>
                <a:gd name="T42" fmla="*/ 170 w 313"/>
                <a:gd name="T43" fmla="*/ 95 h 283"/>
                <a:gd name="T44" fmla="*/ 144 w 313"/>
                <a:gd name="T45" fmla="*/ 111 h 283"/>
                <a:gd name="T46" fmla="*/ 131 w 313"/>
                <a:gd name="T47" fmla="*/ 120 h 283"/>
                <a:gd name="T48" fmla="*/ 122 w 313"/>
                <a:gd name="T49" fmla="*/ 129 h 283"/>
                <a:gd name="T50" fmla="*/ 134 w 313"/>
                <a:gd name="T51" fmla="*/ 120 h 283"/>
                <a:gd name="T52" fmla="*/ 147 w 313"/>
                <a:gd name="T53" fmla="*/ 112 h 283"/>
                <a:gd name="T54" fmla="*/ 173 w 313"/>
                <a:gd name="T55" fmla="*/ 94 h 283"/>
                <a:gd name="T56" fmla="*/ 184 w 313"/>
                <a:gd name="T57" fmla="*/ 87 h 283"/>
                <a:gd name="T58" fmla="*/ 204 w 313"/>
                <a:gd name="T59" fmla="*/ 74 h 283"/>
                <a:gd name="T60" fmla="*/ 253 w 313"/>
                <a:gd name="T61" fmla="*/ 42 h 283"/>
                <a:gd name="T62" fmla="*/ 262 w 313"/>
                <a:gd name="T63" fmla="*/ 36 h 283"/>
                <a:gd name="T64" fmla="*/ 269 w 313"/>
                <a:gd name="T65" fmla="*/ 31 h 283"/>
                <a:gd name="T66" fmla="*/ 303 w 313"/>
                <a:gd name="T67" fmla="*/ 8 h 283"/>
                <a:gd name="T68" fmla="*/ 313 w 313"/>
                <a:gd name="T69" fmla="*/ 0 h 283"/>
                <a:gd name="T70" fmla="*/ 298 w 313"/>
                <a:gd name="T71" fmla="*/ 10 h 283"/>
                <a:gd name="T72" fmla="*/ 287 w 313"/>
                <a:gd name="T73" fmla="*/ 17 h 283"/>
                <a:gd name="T74" fmla="*/ 300 w 313"/>
                <a:gd name="T75" fmla="*/ 10 h 283"/>
                <a:gd name="T76" fmla="*/ 300 w 313"/>
                <a:gd name="T77" fmla="*/ 12 h 283"/>
                <a:gd name="T78" fmla="*/ 280 w 313"/>
                <a:gd name="T79" fmla="*/ 36 h 283"/>
                <a:gd name="T80" fmla="*/ 275 w 313"/>
                <a:gd name="T81" fmla="*/ 42 h 283"/>
                <a:gd name="T82" fmla="*/ 271 w 313"/>
                <a:gd name="T83" fmla="*/ 47 h 283"/>
                <a:gd name="T84" fmla="*/ 262 w 313"/>
                <a:gd name="T85" fmla="*/ 58 h 283"/>
                <a:gd name="T86" fmla="*/ 244 w 313"/>
                <a:gd name="T87" fmla="*/ 80 h 283"/>
                <a:gd name="T88" fmla="*/ 233 w 313"/>
                <a:gd name="T89" fmla="*/ 92 h 283"/>
                <a:gd name="T90" fmla="*/ 202 w 313"/>
                <a:gd name="T91" fmla="*/ 130 h 283"/>
                <a:gd name="T92" fmla="*/ 183 w 313"/>
                <a:gd name="T93" fmla="*/ 153 h 283"/>
                <a:gd name="T94" fmla="*/ 150 w 313"/>
                <a:gd name="T95" fmla="*/ 193 h 283"/>
                <a:gd name="T96" fmla="*/ 132 w 313"/>
                <a:gd name="T97" fmla="*/ 215 h 283"/>
                <a:gd name="T98" fmla="*/ 134 w 313"/>
                <a:gd name="T99" fmla="*/ 214 h 283"/>
                <a:gd name="T100" fmla="*/ 150 w 313"/>
                <a:gd name="T101" fmla="*/ 195 h 283"/>
                <a:gd name="T102" fmla="*/ 185 w 313"/>
                <a:gd name="T103" fmla="*/ 153 h 283"/>
                <a:gd name="T104" fmla="*/ 205 w 313"/>
                <a:gd name="T105" fmla="*/ 130 h 283"/>
                <a:gd name="T106" fmla="*/ 237 w 313"/>
                <a:gd name="T107" fmla="*/ 91 h 283"/>
                <a:gd name="T108" fmla="*/ 247 w 313"/>
                <a:gd name="T109" fmla="*/ 78 h 283"/>
                <a:gd name="T110" fmla="*/ 264 w 313"/>
                <a:gd name="T111" fmla="*/ 58 h 283"/>
                <a:gd name="T112" fmla="*/ 274 w 313"/>
                <a:gd name="T113" fmla="*/ 47 h 283"/>
                <a:gd name="T114" fmla="*/ 278 w 313"/>
                <a:gd name="T115" fmla="*/ 41 h 283"/>
                <a:gd name="T116" fmla="*/ 282 w 313"/>
                <a:gd name="T117" fmla="*/ 37 h 283"/>
                <a:gd name="T118" fmla="*/ 302 w 313"/>
                <a:gd name="T119" fmla="*/ 12 h 283"/>
                <a:gd name="T120" fmla="*/ 311 w 313"/>
                <a:gd name="T121" fmla="*/ 2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13" h="283">
                  <a:moveTo>
                    <a:pt x="32" y="239"/>
                  </a:moveTo>
                  <a:cubicBezTo>
                    <a:pt x="76" y="282"/>
                    <a:pt x="76" y="282"/>
                    <a:pt x="76" y="282"/>
                  </a:cubicBezTo>
                  <a:cubicBezTo>
                    <a:pt x="77" y="283"/>
                    <a:pt x="77" y="283"/>
                    <a:pt x="77" y="283"/>
                  </a:cubicBezTo>
                  <a:cubicBezTo>
                    <a:pt x="78" y="282"/>
                    <a:pt x="78" y="282"/>
                    <a:pt x="78" y="282"/>
                  </a:cubicBezTo>
                  <a:cubicBezTo>
                    <a:pt x="101" y="255"/>
                    <a:pt x="101" y="255"/>
                    <a:pt x="101" y="255"/>
                  </a:cubicBezTo>
                  <a:cubicBezTo>
                    <a:pt x="99" y="254"/>
                    <a:pt x="99" y="254"/>
                    <a:pt x="99" y="254"/>
                  </a:cubicBezTo>
                  <a:cubicBezTo>
                    <a:pt x="77" y="281"/>
                    <a:pt x="77" y="281"/>
                    <a:pt x="77" y="281"/>
                  </a:cubicBezTo>
                  <a:cubicBezTo>
                    <a:pt x="36" y="239"/>
                    <a:pt x="36" y="239"/>
                    <a:pt x="36" y="239"/>
                  </a:cubicBezTo>
                  <a:cubicBezTo>
                    <a:pt x="32" y="239"/>
                    <a:pt x="32" y="239"/>
                    <a:pt x="32" y="239"/>
                  </a:cubicBezTo>
                  <a:moveTo>
                    <a:pt x="115" y="234"/>
                  </a:moveTo>
                  <a:cubicBezTo>
                    <a:pt x="104" y="247"/>
                    <a:pt x="104" y="247"/>
                    <a:pt x="104" y="247"/>
                  </a:cubicBezTo>
                  <a:cubicBezTo>
                    <a:pt x="103" y="249"/>
                    <a:pt x="103" y="249"/>
                    <a:pt x="103" y="249"/>
                  </a:cubicBezTo>
                  <a:cubicBezTo>
                    <a:pt x="100" y="253"/>
                    <a:pt x="100" y="253"/>
                    <a:pt x="100" y="253"/>
                  </a:cubicBezTo>
                  <a:cubicBezTo>
                    <a:pt x="102" y="253"/>
                    <a:pt x="102" y="253"/>
                    <a:pt x="102" y="253"/>
                  </a:cubicBezTo>
                  <a:cubicBezTo>
                    <a:pt x="104" y="250"/>
                    <a:pt x="104" y="250"/>
                    <a:pt x="104" y="250"/>
                  </a:cubicBezTo>
                  <a:cubicBezTo>
                    <a:pt x="106" y="249"/>
                    <a:pt x="106" y="249"/>
                    <a:pt x="106" y="249"/>
                  </a:cubicBezTo>
                  <a:cubicBezTo>
                    <a:pt x="117" y="235"/>
                    <a:pt x="117" y="235"/>
                    <a:pt x="117" y="235"/>
                  </a:cubicBezTo>
                  <a:cubicBezTo>
                    <a:pt x="115" y="234"/>
                    <a:pt x="115" y="234"/>
                    <a:pt x="115" y="234"/>
                  </a:cubicBezTo>
                  <a:moveTo>
                    <a:pt x="39" y="181"/>
                  </a:moveTo>
                  <a:cubicBezTo>
                    <a:pt x="2" y="206"/>
                    <a:pt x="2" y="206"/>
                    <a:pt x="2" y="206"/>
                  </a:cubicBezTo>
                  <a:cubicBezTo>
                    <a:pt x="0" y="207"/>
                    <a:pt x="0" y="207"/>
                    <a:pt x="0" y="207"/>
                  </a:cubicBezTo>
                  <a:cubicBezTo>
                    <a:pt x="2" y="208"/>
                    <a:pt x="2" y="208"/>
                    <a:pt x="2" y="208"/>
                  </a:cubicBezTo>
                  <a:cubicBezTo>
                    <a:pt x="5" y="211"/>
                    <a:pt x="5" y="211"/>
                    <a:pt x="5" y="211"/>
                  </a:cubicBezTo>
                  <a:cubicBezTo>
                    <a:pt x="6" y="212"/>
                    <a:pt x="6" y="212"/>
                    <a:pt x="6" y="212"/>
                  </a:cubicBezTo>
                  <a:cubicBezTo>
                    <a:pt x="30" y="236"/>
                    <a:pt x="30" y="236"/>
                    <a:pt x="30" y="236"/>
                  </a:cubicBezTo>
                  <a:cubicBezTo>
                    <a:pt x="33" y="237"/>
                    <a:pt x="33" y="237"/>
                    <a:pt x="33" y="237"/>
                  </a:cubicBezTo>
                  <a:cubicBezTo>
                    <a:pt x="8" y="211"/>
                    <a:pt x="8" y="211"/>
                    <a:pt x="8" y="211"/>
                  </a:cubicBezTo>
                  <a:cubicBezTo>
                    <a:pt x="6" y="210"/>
                    <a:pt x="6" y="210"/>
                    <a:pt x="6" y="210"/>
                  </a:cubicBezTo>
                  <a:cubicBezTo>
                    <a:pt x="3" y="207"/>
                    <a:pt x="3" y="207"/>
                    <a:pt x="3" y="207"/>
                  </a:cubicBezTo>
                  <a:cubicBezTo>
                    <a:pt x="40" y="183"/>
                    <a:pt x="40" y="183"/>
                    <a:pt x="40" y="183"/>
                  </a:cubicBezTo>
                  <a:cubicBezTo>
                    <a:pt x="39" y="181"/>
                    <a:pt x="39" y="181"/>
                    <a:pt x="39" y="181"/>
                  </a:cubicBezTo>
                  <a:moveTo>
                    <a:pt x="92" y="146"/>
                  </a:moveTo>
                  <a:cubicBezTo>
                    <a:pt x="49" y="174"/>
                    <a:pt x="49" y="174"/>
                    <a:pt x="49" y="174"/>
                  </a:cubicBezTo>
                  <a:cubicBezTo>
                    <a:pt x="47" y="176"/>
                    <a:pt x="47" y="176"/>
                    <a:pt x="47" y="176"/>
                  </a:cubicBezTo>
                  <a:cubicBezTo>
                    <a:pt x="45" y="177"/>
                    <a:pt x="45" y="177"/>
                    <a:pt x="45" y="177"/>
                  </a:cubicBezTo>
                  <a:cubicBezTo>
                    <a:pt x="43" y="178"/>
                    <a:pt x="43" y="178"/>
                    <a:pt x="43" y="178"/>
                  </a:cubicBezTo>
                  <a:cubicBezTo>
                    <a:pt x="40" y="180"/>
                    <a:pt x="40" y="180"/>
                    <a:pt x="40" y="180"/>
                  </a:cubicBezTo>
                  <a:cubicBezTo>
                    <a:pt x="42" y="182"/>
                    <a:pt x="42" y="182"/>
                    <a:pt x="42" y="182"/>
                  </a:cubicBezTo>
                  <a:cubicBezTo>
                    <a:pt x="44" y="180"/>
                    <a:pt x="44" y="180"/>
                    <a:pt x="44" y="180"/>
                  </a:cubicBezTo>
                  <a:cubicBezTo>
                    <a:pt x="46" y="179"/>
                    <a:pt x="46" y="179"/>
                    <a:pt x="46" y="179"/>
                  </a:cubicBezTo>
                  <a:cubicBezTo>
                    <a:pt x="47" y="178"/>
                    <a:pt x="47" y="178"/>
                    <a:pt x="47" y="178"/>
                  </a:cubicBezTo>
                  <a:cubicBezTo>
                    <a:pt x="49" y="177"/>
                    <a:pt x="49" y="177"/>
                    <a:pt x="49" y="177"/>
                  </a:cubicBezTo>
                  <a:cubicBezTo>
                    <a:pt x="92" y="149"/>
                    <a:pt x="92" y="149"/>
                    <a:pt x="92" y="149"/>
                  </a:cubicBezTo>
                  <a:cubicBezTo>
                    <a:pt x="92" y="146"/>
                    <a:pt x="92" y="146"/>
                    <a:pt x="92" y="146"/>
                  </a:cubicBezTo>
                  <a:moveTo>
                    <a:pt x="118" y="129"/>
                  </a:moveTo>
                  <a:cubicBezTo>
                    <a:pt x="93" y="145"/>
                    <a:pt x="93" y="145"/>
                    <a:pt x="93" y="145"/>
                  </a:cubicBezTo>
                  <a:cubicBezTo>
                    <a:pt x="93" y="147"/>
                    <a:pt x="93" y="147"/>
                    <a:pt x="93" y="147"/>
                  </a:cubicBezTo>
                  <a:cubicBezTo>
                    <a:pt x="120" y="130"/>
                    <a:pt x="120" y="130"/>
                    <a:pt x="120" y="130"/>
                  </a:cubicBezTo>
                  <a:cubicBezTo>
                    <a:pt x="118" y="129"/>
                    <a:pt x="118" y="129"/>
                    <a:pt x="118" y="129"/>
                  </a:cubicBezTo>
                  <a:moveTo>
                    <a:pt x="267" y="30"/>
                  </a:moveTo>
                  <a:cubicBezTo>
                    <a:pt x="266" y="30"/>
                    <a:pt x="266" y="30"/>
                    <a:pt x="266" y="30"/>
                  </a:cubicBezTo>
                  <a:cubicBezTo>
                    <a:pt x="262" y="34"/>
                    <a:pt x="262" y="34"/>
                    <a:pt x="262" y="34"/>
                  </a:cubicBezTo>
                  <a:cubicBezTo>
                    <a:pt x="260" y="35"/>
                    <a:pt x="260" y="35"/>
                    <a:pt x="260" y="35"/>
                  </a:cubicBezTo>
                  <a:cubicBezTo>
                    <a:pt x="254" y="39"/>
                    <a:pt x="254" y="39"/>
                    <a:pt x="254" y="39"/>
                  </a:cubicBezTo>
                  <a:cubicBezTo>
                    <a:pt x="252" y="40"/>
                    <a:pt x="252" y="40"/>
                    <a:pt x="252" y="40"/>
                  </a:cubicBezTo>
                  <a:cubicBezTo>
                    <a:pt x="250" y="41"/>
                    <a:pt x="250" y="41"/>
                    <a:pt x="250" y="41"/>
                  </a:cubicBezTo>
                  <a:cubicBezTo>
                    <a:pt x="236" y="51"/>
                    <a:pt x="236" y="51"/>
                    <a:pt x="236" y="51"/>
                  </a:cubicBezTo>
                  <a:cubicBezTo>
                    <a:pt x="234" y="52"/>
                    <a:pt x="234" y="52"/>
                    <a:pt x="234" y="52"/>
                  </a:cubicBezTo>
                  <a:cubicBezTo>
                    <a:pt x="201" y="74"/>
                    <a:pt x="201" y="74"/>
                    <a:pt x="201" y="74"/>
                  </a:cubicBezTo>
                  <a:cubicBezTo>
                    <a:pt x="200" y="74"/>
                    <a:pt x="200" y="74"/>
                    <a:pt x="200" y="74"/>
                  </a:cubicBezTo>
                  <a:cubicBezTo>
                    <a:pt x="198" y="76"/>
                    <a:pt x="198" y="76"/>
                    <a:pt x="198" y="76"/>
                  </a:cubicBezTo>
                  <a:cubicBezTo>
                    <a:pt x="181" y="87"/>
                    <a:pt x="181" y="87"/>
                    <a:pt x="181" y="87"/>
                  </a:cubicBezTo>
                  <a:cubicBezTo>
                    <a:pt x="178" y="89"/>
                    <a:pt x="178" y="89"/>
                    <a:pt x="178" y="89"/>
                  </a:cubicBezTo>
                  <a:cubicBezTo>
                    <a:pt x="174" y="91"/>
                    <a:pt x="174" y="91"/>
                    <a:pt x="174" y="91"/>
                  </a:cubicBezTo>
                  <a:cubicBezTo>
                    <a:pt x="173" y="92"/>
                    <a:pt x="173" y="92"/>
                    <a:pt x="173" y="92"/>
                  </a:cubicBezTo>
                  <a:cubicBezTo>
                    <a:pt x="170" y="95"/>
                    <a:pt x="170" y="95"/>
                    <a:pt x="170" y="95"/>
                  </a:cubicBezTo>
                  <a:cubicBezTo>
                    <a:pt x="168" y="96"/>
                    <a:pt x="168" y="96"/>
                    <a:pt x="168" y="96"/>
                  </a:cubicBezTo>
                  <a:cubicBezTo>
                    <a:pt x="146" y="110"/>
                    <a:pt x="146" y="110"/>
                    <a:pt x="146" y="110"/>
                  </a:cubicBezTo>
                  <a:cubicBezTo>
                    <a:pt x="144" y="111"/>
                    <a:pt x="144" y="111"/>
                    <a:pt x="144" y="111"/>
                  </a:cubicBezTo>
                  <a:cubicBezTo>
                    <a:pt x="135" y="117"/>
                    <a:pt x="135" y="117"/>
                    <a:pt x="135" y="117"/>
                  </a:cubicBezTo>
                  <a:cubicBezTo>
                    <a:pt x="133" y="119"/>
                    <a:pt x="133" y="119"/>
                    <a:pt x="133" y="119"/>
                  </a:cubicBezTo>
                  <a:cubicBezTo>
                    <a:pt x="131" y="120"/>
                    <a:pt x="131" y="120"/>
                    <a:pt x="131" y="120"/>
                  </a:cubicBezTo>
                  <a:cubicBezTo>
                    <a:pt x="129" y="122"/>
                    <a:pt x="129" y="122"/>
                    <a:pt x="129" y="122"/>
                  </a:cubicBezTo>
                  <a:cubicBezTo>
                    <a:pt x="120" y="128"/>
                    <a:pt x="120" y="128"/>
                    <a:pt x="120" y="128"/>
                  </a:cubicBezTo>
                  <a:cubicBezTo>
                    <a:pt x="122" y="129"/>
                    <a:pt x="122" y="129"/>
                    <a:pt x="122" y="129"/>
                  </a:cubicBezTo>
                  <a:cubicBezTo>
                    <a:pt x="129" y="124"/>
                    <a:pt x="129" y="124"/>
                    <a:pt x="129" y="124"/>
                  </a:cubicBezTo>
                  <a:cubicBezTo>
                    <a:pt x="131" y="123"/>
                    <a:pt x="131" y="123"/>
                    <a:pt x="131" y="123"/>
                  </a:cubicBezTo>
                  <a:cubicBezTo>
                    <a:pt x="134" y="120"/>
                    <a:pt x="134" y="120"/>
                    <a:pt x="134" y="120"/>
                  </a:cubicBezTo>
                  <a:cubicBezTo>
                    <a:pt x="135" y="119"/>
                    <a:pt x="135" y="119"/>
                    <a:pt x="135" y="119"/>
                  </a:cubicBezTo>
                  <a:cubicBezTo>
                    <a:pt x="145" y="113"/>
                    <a:pt x="145" y="113"/>
                    <a:pt x="145" y="113"/>
                  </a:cubicBezTo>
                  <a:cubicBezTo>
                    <a:pt x="147" y="112"/>
                    <a:pt x="147" y="112"/>
                    <a:pt x="147" y="112"/>
                  </a:cubicBezTo>
                  <a:cubicBezTo>
                    <a:pt x="169" y="97"/>
                    <a:pt x="169" y="97"/>
                    <a:pt x="169" y="97"/>
                  </a:cubicBezTo>
                  <a:cubicBezTo>
                    <a:pt x="171" y="96"/>
                    <a:pt x="171" y="96"/>
                    <a:pt x="171" y="96"/>
                  </a:cubicBezTo>
                  <a:cubicBezTo>
                    <a:pt x="173" y="94"/>
                    <a:pt x="173" y="94"/>
                    <a:pt x="173" y="94"/>
                  </a:cubicBezTo>
                  <a:cubicBezTo>
                    <a:pt x="175" y="93"/>
                    <a:pt x="175" y="93"/>
                    <a:pt x="175" y="93"/>
                  </a:cubicBezTo>
                  <a:cubicBezTo>
                    <a:pt x="181" y="89"/>
                    <a:pt x="181" y="89"/>
                    <a:pt x="181" y="89"/>
                  </a:cubicBezTo>
                  <a:cubicBezTo>
                    <a:pt x="184" y="87"/>
                    <a:pt x="184" y="87"/>
                    <a:pt x="184" y="87"/>
                  </a:cubicBezTo>
                  <a:cubicBezTo>
                    <a:pt x="201" y="76"/>
                    <a:pt x="201" y="76"/>
                    <a:pt x="201" y="76"/>
                  </a:cubicBezTo>
                  <a:cubicBezTo>
                    <a:pt x="203" y="75"/>
                    <a:pt x="203" y="75"/>
                    <a:pt x="203" y="75"/>
                  </a:cubicBezTo>
                  <a:cubicBezTo>
                    <a:pt x="204" y="74"/>
                    <a:pt x="204" y="74"/>
                    <a:pt x="204" y="74"/>
                  </a:cubicBezTo>
                  <a:cubicBezTo>
                    <a:pt x="234" y="54"/>
                    <a:pt x="234" y="54"/>
                    <a:pt x="234" y="54"/>
                  </a:cubicBezTo>
                  <a:cubicBezTo>
                    <a:pt x="236" y="53"/>
                    <a:pt x="236" y="53"/>
                    <a:pt x="236" y="53"/>
                  </a:cubicBezTo>
                  <a:cubicBezTo>
                    <a:pt x="253" y="42"/>
                    <a:pt x="253" y="42"/>
                    <a:pt x="253" y="42"/>
                  </a:cubicBezTo>
                  <a:cubicBezTo>
                    <a:pt x="254" y="41"/>
                    <a:pt x="254" y="41"/>
                    <a:pt x="254" y="41"/>
                  </a:cubicBezTo>
                  <a:cubicBezTo>
                    <a:pt x="256" y="39"/>
                    <a:pt x="256" y="39"/>
                    <a:pt x="256" y="39"/>
                  </a:cubicBezTo>
                  <a:cubicBezTo>
                    <a:pt x="262" y="36"/>
                    <a:pt x="262" y="36"/>
                    <a:pt x="262" y="36"/>
                  </a:cubicBezTo>
                  <a:cubicBezTo>
                    <a:pt x="263" y="35"/>
                    <a:pt x="263" y="35"/>
                    <a:pt x="263" y="35"/>
                  </a:cubicBezTo>
                  <a:cubicBezTo>
                    <a:pt x="268" y="31"/>
                    <a:pt x="268" y="31"/>
                    <a:pt x="268" y="31"/>
                  </a:cubicBezTo>
                  <a:cubicBezTo>
                    <a:pt x="269" y="31"/>
                    <a:pt x="269" y="31"/>
                    <a:pt x="269" y="31"/>
                  </a:cubicBezTo>
                  <a:cubicBezTo>
                    <a:pt x="269" y="31"/>
                    <a:pt x="269" y="31"/>
                    <a:pt x="269" y="31"/>
                  </a:cubicBezTo>
                  <a:cubicBezTo>
                    <a:pt x="269" y="30"/>
                    <a:pt x="268" y="30"/>
                    <a:pt x="267" y="30"/>
                  </a:cubicBezTo>
                  <a:moveTo>
                    <a:pt x="303" y="8"/>
                  </a:moveTo>
                  <a:cubicBezTo>
                    <a:pt x="303" y="8"/>
                    <a:pt x="303" y="8"/>
                    <a:pt x="303" y="8"/>
                  </a:cubicBezTo>
                  <a:cubicBezTo>
                    <a:pt x="303" y="8"/>
                    <a:pt x="303" y="8"/>
                    <a:pt x="303" y="8"/>
                  </a:cubicBezTo>
                  <a:moveTo>
                    <a:pt x="313" y="0"/>
                  </a:moveTo>
                  <a:cubicBezTo>
                    <a:pt x="312" y="0"/>
                    <a:pt x="312" y="0"/>
                    <a:pt x="312" y="0"/>
                  </a:cubicBezTo>
                  <a:cubicBezTo>
                    <a:pt x="302" y="7"/>
                    <a:pt x="302" y="7"/>
                    <a:pt x="302" y="7"/>
                  </a:cubicBezTo>
                  <a:cubicBezTo>
                    <a:pt x="298" y="10"/>
                    <a:pt x="298" y="10"/>
                    <a:pt x="298" y="10"/>
                  </a:cubicBezTo>
                  <a:cubicBezTo>
                    <a:pt x="295" y="11"/>
                    <a:pt x="295" y="11"/>
                    <a:pt x="295" y="11"/>
                  </a:cubicBezTo>
                  <a:cubicBezTo>
                    <a:pt x="288" y="16"/>
                    <a:pt x="288" y="16"/>
                    <a:pt x="288" y="16"/>
                  </a:cubicBezTo>
                  <a:cubicBezTo>
                    <a:pt x="287" y="17"/>
                    <a:pt x="287" y="17"/>
                    <a:pt x="287" y="17"/>
                  </a:cubicBezTo>
                  <a:cubicBezTo>
                    <a:pt x="287" y="17"/>
                    <a:pt x="287" y="18"/>
                    <a:pt x="288" y="19"/>
                  </a:cubicBezTo>
                  <a:cubicBezTo>
                    <a:pt x="298" y="12"/>
                    <a:pt x="298" y="12"/>
                    <a:pt x="298" y="12"/>
                  </a:cubicBezTo>
                  <a:cubicBezTo>
                    <a:pt x="300" y="10"/>
                    <a:pt x="300" y="10"/>
                    <a:pt x="300" y="10"/>
                  </a:cubicBezTo>
                  <a:cubicBezTo>
                    <a:pt x="303" y="8"/>
                    <a:pt x="303" y="8"/>
                    <a:pt x="303" y="8"/>
                  </a:cubicBezTo>
                  <a:cubicBezTo>
                    <a:pt x="302" y="10"/>
                    <a:pt x="302" y="10"/>
                    <a:pt x="302" y="10"/>
                  </a:cubicBezTo>
                  <a:cubicBezTo>
                    <a:pt x="300" y="12"/>
                    <a:pt x="300" y="12"/>
                    <a:pt x="300" y="12"/>
                  </a:cubicBezTo>
                  <a:cubicBezTo>
                    <a:pt x="283" y="33"/>
                    <a:pt x="283" y="33"/>
                    <a:pt x="283" y="33"/>
                  </a:cubicBezTo>
                  <a:cubicBezTo>
                    <a:pt x="281" y="34"/>
                    <a:pt x="281" y="34"/>
                    <a:pt x="281" y="34"/>
                  </a:cubicBezTo>
                  <a:cubicBezTo>
                    <a:pt x="280" y="36"/>
                    <a:pt x="280" y="36"/>
                    <a:pt x="280" y="36"/>
                  </a:cubicBezTo>
                  <a:cubicBezTo>
                    <a:pt x="277" y="40"/>
                    <a:pt x="277" y="40"/>
                    <a:pt x="277" y="40"/>
                  </a:cubicBezTo>
                  <a:cubicBezTo>
                    <a:pt x="276" y="41"/>
                    <a:pt x="276" y="41"/>
                    <a:pt x="276" y="41"/>
                  </a:cubicBezTo>
                  <a:cubicBezTo>
                    <a:pt x="275" y="42"/>
                    <a:pt x="275" y="42"/>
                    <a:pt x="275" y="42"/>
                  </a:cubicBezTo>
                  <a:cubicBezTo>
                    <a:pt x="273" y="44"/>
                    <a:pt x="273" y="44"/>
                    <a:pt x="273" y="44"/>
                  </a:cubicBezTo>
                  <a:cubicBezTo>
                    <a:pt x="273" y="44"/>
                    <a:pt x="273" y="44"/>
                    <a:pt x="273" y="44"/>
                  </a:cubicBezTo>
                  <a:cubicBezTo>
                    <a:pt x="271" y="47"/>
                    <a:pt x="271" y="47"/>
                    <a:pt x="271" y="47"/>
                  </a:cubicBezTo>
                  <a:cubicBezTo>
                    <a:pt x="269" y="49"/>
                    <a:pt x="269" y="49"/>
                    <a:pt x="269" y="49"/>
                  </a:cubicBezTo>
                  <a:cubicBezTo>
                    <a:pt x="268" y="51"/>
                    <a:pt x="268" y="51"/>
                    <a:pt x="268" y="51"/>
                  </a:cubicBezTo>
                  <a:cubicBezTo>
                    <a:pt x="262" y="58"/>
                    <a:pt x="262" y="58"/>
                    <a:pt x="262" y="58"/>
                  </a:cubicBezTo>
                  <a:cubicBezTo>
                    <a:pt x="260" y="60"/>
                    <a:pt x="260" y="60"/>
                    <a:pt x="260" y="60"/>
                  </a:cubicBezTo>
                  <a:cubicBezTo>
                    <a:pt x="245" y="78"/>
                    <a:pt x="245" y="78"/>
                    <a:pt x="245" y="78"/>
                  </a:cubicBezTo>
                  <a:cubicBezTo>
                    <a:pt x="244" y="80"/>
                    <a:pt x="244" y="80"/>
                    <a:pt x="244" y="80"/>
                  </a:cubicBezTo>
                  <a:cubicBezTo>
                    <a:pt x="236" y="89"/>
                    <a:pt x="236" y="89"/>
                    <a:pt x="236" y="89"/>
                  </a:cubicBezTo>
                  <a:cubicBezTo>
                    <a:pt x="234" y="91"/>
                    <a:pt x="234" y="91"/>
                    <a:pt x="234" y="91"/>
                  </a:cubicBezTo>
                  <a:cubicBezTo>
                    <a:pt x="233" y="92"/>
                    <a:pt x="233" y="92"/>
                    <a:pt x="233" y="92"/>
                  </a:cubicBezTo>
                  <a:cubicBezTo>
                    <a:pt x="231" y="95"/>
                    <a:pt x="231" y="95"/>
                    <a:pt x="231" y="95"/>
                  </a:cubicBezTo>
                  <a:cubicBezTo>
                    <a:pt x="203" y="128"/>
                    <a:pt x="203" y="128"/>
                    <a:pt x="203" y="128"/>
                  </a:cubicBezTo>
                  <a:cubicBezTo>
                    <a:pt x="202" y="130"/>
                    <a:pt x="202" y="130"/>
                    <a:pt x="202" y="130"/>
                  </a:cubicBezTo>
                  <a:cubicBezTo>
                    <a:pt x="186" y="149"/>
                    <a:pt x="186" y="149"/>
                    <a:pt x="186" y="149"/>
                  </a:cubicBezTo>
                  <a:cubicBezTo>
                    <a:pt x="184" y="151"/>
                    <a:pt x="184" y="151"/>
                    <a:pt x="184" y="151"/>
                  </a:cubicBezTo>
                  <a:cubicBezTo>
                    <a:pt x="183" y="153"/>
                    <a:pt x="183" y="153"/>
                    <a:pt x="183" y="153"/>
                  </a:cubicBezTo>
                  <a:cubicBezTo>
                    <a:pt x="182" y="154"/>
                    <a:pt x="182" y="154"/>
                    <a:pt x="182" y="154"/>
                  </a:cubicBezTo>
                  <a:cubicBezTo>
                    <a:pt x="180" y="156"/>
                    <a:pt x="180" y="156"/>
                    <a:pt x="180" y="156"/>
                  </a:cubicBezTo>
                  <a:cubicBezTo>
                    <a:pt x="150" y="193"/>
                    <a:pt x="150" y="193"/>
                    <a:pt x="150" y="193"/>
                  </a:cubicBezTo>
                  <a:cubicBezTo>
                    <a:pt x="148" y="195"/>
                    <a:pt x="148" y="195"/>
                    <a:pt x="148" y="195"/>
                  </a:cubicBezTo>
                  <a:cubicBezTo>
                    <a:pt x="133" y="212"/>
                    <a:pt x="133" y="212"/>
                    <a:pt x="133" y="212"/>
                  </a:cubicBezTo>
                  <a:cubicBezTo>
                    <a:pt x="132" y="215"/>
                    <a:pt x="132" y="215"/>
                    <a:pt x="132" y="215"/>
                  </a:cubicBezTo>
                  <a:cubicBezTo>
                    <a:pt x="117" y="233"/>
                    <a:pt x="117" y="233"/>
                    <a:pt x="117" y="233"/>
                  </a:cubicBezTo>
                  <a:cubicBezTo>
                    <a:pt x="118" y="234"/>
                    <a:pt x="118" y="234"/>
                    <a:pt x="118" y="234"/>
                  </a:cubicBezTo>
                  <a:cubicBezTo>
                    <a:pt x="134" y="214"/>
                    <a:pt x="134" y="214"/>
                    <a:pt x="134" y="214"/>
                  </a:cubicBezTo>
                  <a:cubicBezTo>
                    <a:pt x="136" y="212"/>
                    <a:pt x="136" y="212"/>
                    <a:pt x="136" y="212"/>
                  </a:cubicBezTo>
                  <a:cubicBezTo>
                    <a:pt x="149" y="197"/>
                    <a:pt x="149" y="197"/>
                    <a:pt x="149" y="197"/>
                  </a:cubicBezTo>
                  <a:cubicBezTo>
                    <a:pt x="150" y="195"/>
                    <a:pt x="150" y="195"/>
                    <a:pt x="150" y="195"/>
                  </a:cubicBezTo>
                  <a:cubicBezTo>
                    <a:pt x="183" y="156"/>
                    <a:pt x="183" y="156"/>
                    <a:pt x="183" y="156"/>
                  </a:cubicBezTo>
                  <a:cubicBezTo>
                    <a:pt x="183" y="156"/>
                    <a:pt x="183" y="156"/>
                    <a:pt x="183" y="156"/>
                  </a:cubicBezTo>
                  <a:cubicBezTo>
                    <a:pt x="185" y="153"/>
                    <a:pt x="185" y="153"/>
                    <a:pt x="185" y="153"/>
                  </a:cubicBezTo>
                  <a:cubicBezTo>
                    <a:pt x="186" y="152"/>
                    <a:pt x="186" y="152"/>
                    <a:pt x="186" y="152"/>
                  </a:cubicBezTo>
                  <a:cubicBezTo>
                    <a:pt x="204" y="131"/>
                    <a:pt x="204" y="131"/>
                    <a:pt x="204" y="131"/>
                  </a:cubicBezTo>
                  <a:cubicBezTo>
                    <a:pt x="205" y="130"/>
                    <a:pt x="205" y="130"/>
                    <a:pt x="205" y="130"/>
                  </a:cubicBezTo>
                  <a:cubicBezTo>
                    <a:pt x="231" y="98"/>
                    <a:pt x="231" y="98"/>
                    <a:pt x="231" y="98"/>
                  </a:cubicBezTo>
                  <a:cubicBezTo>
                    <a:pt x="233" y="95"/>
                    <a:pt x="233" y="95"/>
                    <a:pt x="233" y="95"/>
                  </a:cubicBezTo>
                  <a:cubicBezTo>
                    <a:pt x="237" y="91"/>
                    <a:pt x="237" y="91"/>
                    <a:pt x="237" y="91"/>
                  </a:cubicBezTo>
                  <a:cubicBezTo>
                    <a:pt x="238" y="89"/>
                    <a:pt x="238" y="89"/>
                    <a:pt x="238" y="89"/>
                  </a:cubicBezTo>
                  <a:cubicBezTo>
                    <a:pt x="246" y="80"/>
                    <a:pt x="246" y="80"/>
                    <a:pt x="246" y="80"/>
                  </a:cubicBezTo>
                  <a:cubicBezTo>
                    <a:pt x="247" y="78"/>
                    <a:pt x="247" y="78"/>
                    <a:pt x="247" y="78"/>
                  </a:cubicBezTo>
                  <a:cubicBezTo>
                    <a:pt x="261" y="61"/>
                    <a:pt x="261" y="61"/>
                    <a:pt x="261" y="61"/>
                  </a:cubicBezTo>
                  <a:cubicBezTo>
                    <a:pt x="263" y="60"/>
                    <a:pt x="263" y="60"/>
                    <a:pt x="263" y="60"/>
                  </a:cubicBezTo>
                  <a:cubicBezTo>
                    <a:pt x="264" y="58"/>
                    <a:pt x="264" y="58"/>
                    <a:pt x="264" y="58"/>
                  </a:cubicBezTo>
                  <a:cubicBezTo>
                    <a:pt x="269" y="52"/>
                    <a:pt x="269" y="52"/>
                    <a:pt x="269" y="52"/>
                  </a:cubicBezTo>
                  <a:cubicBezTo>
                    <a:pt x="271" y="50"/>
                    <a:pt x="271" y="50"/>
                    <a:pt x="271" y="50"/>
                  </a:cubicBezTo>
                  <a:cubicBezTo>
                    <a:pt x="274" y="47"/>
                    <a:pt x="274" y="47"/>
                    <a:pt x="274" y="47"/>
                  </a:cubicBezTo>
                  <a:cubicBezTo>
                    <a:pt x="275" y="45"/>
                    <a:pt x="275" y="45"/>
                    <a:pt x="275" y="45"/>
                  </a:cubicBezTo>
                  <a:cubicBezTo>
                    <a:pt x="276" y="44"/>
                    <a:pt x="276" y="44"/>
                    <a:pt x="276" y="44"/>
                  </a:cubicBezTo>
                  <a:cubicBezTo>
                    <a:pt x="278" y="41"/>
                    <a:pt x="278" y="41"/>
                    <a:pt x="278" y="41"/>
                  </a:cubicBezTo>
                  <a:cubicBezTo>
                    <a:pt x="280" y="40"/>
                    <a:pt x="280" y="40"/>
                    <a:pt x="280" y="40"/>
                  </a:cubicBezTo>
                  <a:cubicBezTo>
                    <a:pt x="281" y="37"/>
                    <a:pt x="281" y="37"/>
                    <a:pt x="281" y="37"/>
                  </a:cubicBezTo>
                  <a:cubicBezTo>
                    <a:pt x="282" y="37"/>
                    <a:pt x="282" y="37"/>
                    <a:pt x="282" y="37"/>
                  </a:cubicBezTo>
                  <a:cubicBezTo>
                    <a:pt x="283" y="35"/>
                    <a:pt x="283" y="35"/>
                    <a:pt x="283" y="35"/>
                  </a:cubicBezTo>
                  <a:cubicBezTo>
                    <a:pt x="283" y="35"/>
                    <a:pt x="283" y="35"/>
                    <a:pt x="283" y="35"/>
                  </a:cubicBezTo>
                  <a:cubicBezTo>
                    <a:pt x="302" y="12"/>
                    <a:pt x="302" y="12"/>
                    <a:pt x="302" y="12"/>
                  </a:cubicBezTo>
                  <a:cubicBezTo>
                    <a:pt x="304" y="10"/>
                    <a:pt x="304" y="10"/>
                    <a:pt x="304" y="10"/>
                  </a:cubicBezTo>
                  <a:cubicBezTo>
                    <a:pt x="305" y="9"/>
                    <a:pt x="305" y="9"/>
                    <a:pt x="305" y="9"/>
                  </a:cubicBezTo>
                  <a:cubicBezTo>
                    <a:pt x="311" y="2"/>
                    <a:pt x="311" y="2"/>
                    <a:pt x="311" y="2"/>
                  </a:cubicBezTo>
                  <a:cubicBezTo>
                    <a:pt x="313" y="0"/>
                    <a:pt x="313" y="0"/>
                    <a:pt x="313"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89" name="Freeform 69"/>
            <p:cNvSpPr>
              <a:spLocks noEditPoints="1"/>
            </p:cNvSpPr>
            <p:nvPr/>
          </p:nvSpPr>
          <p:spPr bwMode="auto">
            <a:xfrm>
              <a:off x="10289854" y="3550446"/>
              <a:ext cx="765724" cy="674969"/>
            </a:xfrm>
            <a:custGeom>
              <a:avLst/>
              <a:gdLst>
                <a:gd name="T0" fmla="*/ 374 w 428"/>
                <a:gd name="T1" fmla="*/ 389 h 415"/>
                <a:gd name="T2" fmla="*/ 374 w 428"/>
                <a:gd name="T3" fmla="*/ 384 h 415"/>
                <a:gd name="T4" fmla="*/ 286 w 428"/>
                <a:gd name="T5" fmla="*/ 346 h 415"/>
                <a:gd name="T6" fmla="*/ 369 w 428"/>
                <a:gd name="T7" fmla="*/ 382 h 415"/>
                <a:gd name="T8" fmla="*/ 376 w 428"/>
                <a:gd name="T9" fmla="*/ 337 h 415"/>
                <a:gd name="T10" fmla="*/ 426 w 428"/>
                <a:gd name="T11" fmla="*/ 408 h 415"/>
                <a:gd name="T12" fmla="*/ 381 w 428"/>
                <a:gd name="T13" fmla="*/ 387 h 415"/>
                <a:gd name="T14" fmla="*/ 423 w 428"/>
                <a:gd name="T15" fmla="*/ 413 h 415"/>
                <a:gd name="T16" fmla="*/ 428 w 428"/>
                <a:gd name="T17" fmla="*/ 408 h 415"/>
                <a:gd name="T18" fmla="*/ 428 w 428"/>
                <a:gd name="T19" fmla="*/ 406 h 415"/>
                <a:gd name="T20" fmla="*/ 220 w 428"/>
                <a:gd name="T21" fmla="*/ 135 h 415"/>
                <a:gd name="T22" fmla="*/ 224 w 428"/>
                <a:gd name="T23" fmla="*/ 144 h 415"/>
                <a:gd name="T24" fmla="*/ 236 w 428"/>
                <a:gd name="T25" fmla="*/ 163 h 415"/>
                <a:gd name="T26" fmla="*/ 241 w 428"/>
                <a:gd name="T27" fmla="*/ 168 h 415"/>
                <a:gd name="T28" fmla="*/ 260 w 428"/>
                <a:gd name="T29" fmla="*/ 192 h 415"/>
                <a:gd name="T30" fmla="*/ 272 w 428"/>
                <a:gd name="T31" fmla="*/ 208 h 415"/>
                <a:gd name="T32" fmla="*/ 371 w 428"/>
                <a:gd name="T33" fmla="*/ 332 h 415"/>
                <a:gd name="T34" fmla="*/ 272 w 428"/>
                <a:gd name="T35" fmla="*/ 201 h 415"/>
                <a:gd name="T36" fmla="*/ 258 w 428"/>
                <a:gd name="T37" fmla="*/ 182 h 415"/>
                <a:gd name="T38" fmla="*/ 241 w 428"/>
                <a:gd name="T39" fmla="*/ 159 h 415"/>
                <a:gd name="T40" fmla="*/ 229 w 428"/>
                <a:gd name="T41" fmla="*/ 144 h 415"/>
                <a:gd name="T42" fmla="*/ 220 w 428"/>
                <a:gd name="T43" fmla="*/ 135 h 415"/>
                <a:gd name="T44" fmla="*/ 215 w 428"/>
                <a:gd name="T45" fmla="*/ 135 h 415"/>
                <a:gd name="T46" fmla="*/ 213 w 428"/>
                <a:gd name="T47" fmla="*/ 123 h 415"/>
                <a:gd name="T48" fmla="*/ 56 w 428"/>
                <a:gd name="T49" fmla="*/ 111 h 415"/>
                <a:gd name="T50" fmla="*/ 33 w 428"/>
                <a:gd name="T51" fmla="*/ 152 h 415"/>
                <a:gd name="T52" fmla="*/ 19 w 428"/>
                <a:gd name="T53" fmla="*/ 178 h 415"/>
                <a:gd name="T54" fmla="*/ 0 w 428"/>
                <a:gd name="T55" fmla="*/ 211 h 415"/>
                <a:gd name="T56" fmla="*/ 68 w 428"/>
                <a:gd name="T57" fmla="*/ 242 h 415"/>
                <a:gd name="T58" fmla="*/ 82 w 428"/>
                <a:gd name="T59" fmla="*/ 251 h 415"/>
                <a:gd name="T60" fmla="*/ 274 w 428"/>
                <a:gd name="T61" fmla="*/ 341 h 415"/>
                <a:gd name="T62" fmla="*/ 87 w 428"/>
                <a:gd name="T63" fmla="*/ 249 h 415"/>
                <a:gd name="T64" fmla="*/ 71 w 428"/>
                <a:gd name="T65" fmla="*/ 239 h 415"/>
                <a:gd name="T66" fmla="*/ 7 w 428"/>
                <a:gd name="T67" fmla="*/ 208 h 415"/>
                <a:gd name="T68" fmla="*/ 28 w 428"/>
                <a:gd name="T69" fmla="*/ 168 h 415"/>
                <a:gd name="T70" fmla="*/ 40 w 428"/>
                <a:gd name="T71" fmla="*/ 147 h 415"/>
                <a:gd name="T72" fmla="*/ 59 w 428"/>
                <a:gd name="T73" fmla="*/ 114 h 415"/>
                <a:gd name="T74" fmla="*/ 82 w 428"/>
                <a:gd name="T75" fmla="*/ 61 h 415"/>
                <a:gd name="T76" fmla="*/ 56 w 428"/>
                <a:gd name="T77" fmla="*/ 106 h 415"/>
                <a:gd name="T78" fmla="*/ 61 w 428"/>
                <a:gd name="T79" fmla="*/ 109 h 415"/>
                <a:gd name="T80" fmla="*/ 82 w 428"/>
                <a:gd name="T81" fmla="*/ 61 h 415"/>
                <a:gd name="T82" fmla="*/ 116 w 428"/>
                <a:gd name="T83" fmla="*/ 2 h 415"/>
                <a:gd name="T84" fmla="*/ 108 w 428"/>
                <a:gd name="T85" fmla="*/ 16 h 415"/>
                <a:gd name="T86" fmla="*/ 92 w 428"/>
                <a:gd name="T87" fmla="*/ 42 h 415"/>
                <a:gd name="T88" fmla="*/ 85 w 428"/>
                <a:gd name="T89" fmla="*/ 57 h 415"/>
                <a:gd name="T90" fmla="*/ 94 w 428"/>
                <a:gd name="T91" fmla="*/ 47 h 415"/>
                <a:gd name="T92" fmla="*/ 108 w 428"/>
                <a:gd name="T93" fmla="*/ 23 h 415"/>
                <a:gd name="T94" fmla="*/ 118 w 428"/>
                <a:gd name="T95" fmla="*/ 7 h 415"/>
                <a:gd name="T96" fmla="*/ 127 w 428"/>
                <a:gd name="T97" fmla="*/ 19 h 415"/>
                <a:gd name="T98" fmla="*/ 142 w 428"/>
                <a:gd name="T99" fmla="*/ 40 h 415"/>
                <a:gd name="T100" fmla="*/ 149 w 428"/>
                <a:gd name="T101" fmla="*/ 47 h 415"/>
                <a:gd name="T102" fmla="*/ 182 w 428"/>
                <a:gd name="T103" fmla="*/ 90 h 415"/>
                <a:gd name="T104" fmla="*/ 206 w 428"/>
                <a:gd name="T105" fmla="*/ 116 h 415"/>
                <a:gd name="T106" fmla="*/ 182 w 428"/>
                <a:gd name="T107" fmla="*/ 83 h 415"/>
                <a:gd name="T108" fmla="*/ 146 w 428"/>
                <a:gd name="T109" fmla="*/ 38 h 415"/>
                <a:gd name="T110" fmla="*/ 130 w 428"/>
                <a:gd name="T111" fmla="*/ 14 h 415"/>
                <a:gd name="T112" fmla="*/ 120 w 428"/>
                <a:gd name="T113" fmla="*/ 4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28" h="415">
                  <a:moveTo>
                    <a:pt x="374" y="384"/>
                  </a:moveTo>
                  <a:lnTo>
                    <a:pt x="374" y="389"/>
                  </a:lnTo>
                  <a:lnTo>
                    <a:pt x="378" y="391"/>
                  </a:lnTo>
                  <a:lnTo>
                    <a:pt x="374" y="384"/>
                  </a:lnTo>
                  <a:close/>
                  <a:moveTo>
                    <a:pt x="277" y="339"/>
                  </a:moveTo>
                  <a:lnTo>
                    <a:pt x="286" y="346"/>
                  </a:lnTo>
                  <a:lnTo>
                    <a:pt x="369" y="387"/>
                  </a:lnTo>
                  <a:lnTo>
                    <a:pt x="369" y="382"/>
                  </a:lnTo>
                  <a:lnTo>
                    <a:pt x="277" y="339"/>
                  </a:lnTo>
                  <a:close/>
                  <a:moveTo>
                    <a:pt x="376" y="337"/>
                  </a:moveTo>
                  <a:lnTo>
                    <a:pt x="376" y="344"/>
                  </a:lnTo>
                  <a:lnTo>
                    <a:pt x="426" y="408"/>
                  </a:lnTo>
                  <a:lnTo>
                    <a:pt x="426" y="408"/>
                  </a:lnTo>
                  <a:lnTo>
                    <a:pt x="381" y="387"/>
                  </a:lnTo>
                  <a:lnTo>
                    <a:pt x="388" y="396"/>
                  </a:lnTo>
                  <a:lnTo>
                    <a:pt x="423" y="413"/>
                  </a:lnTo>
                  <a:lnTo>
                    <a:pt x="428" y="415"/>
                  </a:lnTo>
                  <a:lnTo>
                    <a:pt x="428" y="408"/>
                  </a:lnTo>
                  <a:lnTo>
                    <a:pt x="428" y="406"/>
                  </a:lnTo>
                  <a:lnTo>
                    <a:pt x="428" y="406"/>
                  </a:lnTo>
                  <a:lnTo>
                    <a:pt x="376" y="337"/>
                  </a:lnTo>
                  <a:close/>
                  <a:moveTo>
                    <a:pt x="220" y="135"/>
                  </a:moveTo>
                  <a:lnTo>
                    <a:pt x="220" y="140"/>
                  </a:lnTo>
                  <a:lnTo>
                    <a:pt x="224" y="144"/>
                  </a:lnTo>
                  <a:lnTo>
                    <a:pt x="227" y="149"/>
                  </a:lnTo>
                  <a:lnTo>
                    <a:pt x="236" y="163"/>
                  </a:lnTo>
                  <a:lnTo>
                    <a:pt x="239" y="166"/>
                  </a:lnTo>
                  <a:lnTo>
                    <a:pt x="241" y="168"/>
                  </a:lnTo>
                  <a:lnTo>
                    <a:pt x="258" y="187"/>
                  </a:lnTo>
                  <a:lnTo>
                    <a:pt x="260" y="192"/>
                  </a:lnTo>
                  <a:lnTo>
                    <a:pt x="269" y="204"/>
                  </a:lnTo>
                  <a:lnTo>
                    <a:pt x="272" y="208"/>
                  </a:lnTo>
                  <a:lnTo>
                    <a:pt x="371" y="339"/>
                  </a:lnTo>
                  <a:lnTo>
                    <a:pt x="371" y="332"/>
                  </a:lnTo>
                  <a:lnTo>
                    <a:pt x="274" y="204"/>
                  </a:lnTo>
                  <a:lnTo>
                    <a:pt x="272" y="201"/>
                  </a:lnTo>
                  <a:lnTo>
                    <a:pt x="260" y="187"/>
                  </a:lnTo>
                  <a:lnTo>
                    <a:pt x="258" y="182"/>
                  </a:lnTo>
                  <a:lnTo>
                    <a:pt x="243" y="163"/>
                  </a:lnTo>
                  <a:lnTo>
                    <a:pt x="241" y="159"/>
                  </a:lnTo>
                  <a:lnTo>
                    <a:pt x="236" y="154"/>
                  </a:lnTo>
                  <a:lnTo>
                    <a:pt x="229" y="144"/>
                  </a:lnTo>
                  <a:lnTo>
                    <a:pt x="227" y="142"/>
                  </a:lnTo>
                  <a:lnTo>
                    <a:pt x="220" y="135"/>
                  </a:lnTo>
                  <a:close/>
                  <a:moveTo>
                    <a:pt x="203" y="118"/>
                  </a:moveTo>
                  <a:lnTo>
                    <a:pt x="215" y="135"/>
                  </a:lnTo>
                  <a:lnTo>
                    <a:pt x="217" y="130"/>
                  </a:lnTo>
                  <a:lnTo>
                    <a:pt x="213" y="123"/>
                  </a:lnTo>
                  <a:lnTo>
                    <a:pt x="203" y="118"/>
                  </a:lnTo>
                  <a:close/>
                  <a:moveTo>
                    <a:pt x="56" y="111"/>
                  </a:moveTo>
                  <a:lnTo>
                    <a:pt x="35" y="147"/>
                  </a:lnTo>
                  <a:lnTo>
                    <a:pt x="33" y="152"/>
                  </a:lnTo>
                  <a:lnTo>
                    <a:pt x="23" y="171"/>
                  </a:lnTo>
                  <a:lnTo>
                    <a:pt x="19" y="178"/>
                  </a:lnTo>
                  <a:lnTo>
                    <a:pt x="2" y="206"/>
                  </a:lnTo>
                  <a:lnTo>
                    <a:pt x="0" y="211"/>
                  </a:lnTo>
                  <a:lnTo>
                    <a:pt x="4" y="213"/>
                  </a:lnTo>
                  <a:lnTo>
                    <a:pt x="68" y="242"/>
                  </a:lnTo>
                  <a:lnTo>
                    <a:pt x="73" y="244"/>
                  </a:lnTo>
                  <a:lnTo>
                    <a:pt x="82" y="251"/>
                  </a:lnTo>
                  <a:lnTo>
                    <a:pt x="87" y="251"/>
                  </a:lnTo>
                  <a:lnTo>
                    <a:pt x="274" y="341"/>
                  </a:lnTo>
                  <a:lnTo>
                    <a:pt x="267" y="332"/>
                  </a:lnTo>
                  <a:lnTo>
                    <a:pt x="87" y="249"/>
                  </a:lnTo>
                  <a:lnTo>
                    <a:pt x="85" y="246"/>
                  </a:lnTo>
                  <a:lnTo>
                    <a:pt x="71" y="239"/>
                  </a:lnTo>
                  <a:lnTo>
                    <a:pt x="68" y="237"/>
                  </a:lnTo>
                  <a:lnTo>
                    <a:pt x="7" y="208"/>
                  </a:lnTo>
                  <a:lnTo>
                    <a:pt x="26" y="175"/>
                  </a:lnTo>
                  <a:lnTo>
                    <a:pt x="28" y="168"/>
                  </a:lnTo>
                  <a:lnTo>
                    <a:pt x="37" y="152"/>
                  </a:lnTo>
                  <a:lnTo>
                    <a:pt x="40" y="147"/>
                  </a:lnTo>
                  <a:lnTo>
                    <a:pt x="59" y="116"/>
                  </a:lnTo>
                  <a:lnTo>
                    <a:pt x="59" y="114"/>
                  </a:lnTo>
                  <a:lnTo>
                    <a:pt x="56" y="111"/>
                  </a:lnTo>
                  <a:close/>
                  <a:moveTo>
                    <a:pt x="82" y="61"/>
                  </a:moveTo>
                  <a:lnTo>
                    <a:pt x="61" y="102"/>
                  </a:lnTo>
                  <a:lnTo>
                    <a:pt x="56" y="106"/>
                  </a:lnTo>
                  <a:lnTo>
                    <a:pt x="61" y="111"/>
                  </a:lnTo>
                  <a:lnTo>
                    <a:pt x="61" y="109"/>
                  </a:lnTo>
                  <a:lnTo>
                    <a:pt x="87" y="64"/>
                  </a:lnTo>
                  <a:lnTo>
                    <a:pt x="82" y="61"/>
                  </a:lnTo>
                  <a:close/>
                  <a:moveTo>
                    <a:pt x="118" y="0"/>
                  </a:moveTo>
                  <a:lnTo>
                    <a:pt x="116" y="2"/>
                  </a:lnTo>
                  <a:lnTo>
                    <a:pt x="113" y="4"/>
                  </a:lnTo>
                  <a:lnTo>
                    <a:pt x="108" y="16"/>
                  </a:lnTo>
                  <a:lnTo>
                    <a:pt x="106" y="21"/>
                  </a:lnTo>
                  <a:lnTo>
                    <a:pt x="92" y="42"/>
                  </a:lnTo>
                  <a:lnTo>
                    <a:pt x="90" y="47"/>
                  </a:lnTo>
                  <a:lnTo>
                    <a:pt x="85" y="57"/>
                  </a:lnTo>
                  <a:lnTo>
                    <a:pt x="90" y="59"/>
                  </a:lnTo>
                  <a:lnTo>
                    <a:pt x="94" y="47"/>
                  </a:lnTo>
                  <a:lnTo>
                    <a:pt x="97" y="42"/>
                  </a:lnTo>
                  <a:lnTo>
                    <a:pt x="108" y="23"/>
                  </a:lnTo>
                  <a:lnTo>
                    <a:pt x="111" y="21"/>
                  </a:lnTo>
                  <a:lnTo>
                    <a:pt x="118" y="7"/>
                  </a:lnTo>
                  <a:lnTo>
                    <a:pt x="120" y="9"/>
                  </a:lnTo>
                  <a:lnTo>
                    <a:pt x="127" y="19"/>
                  </a:lnTo>
                  <a:lnTo>
                    <a:pt x="132" y="23"/>
                  </a:lnTo>
                  <a:lnTo>
                    <a:pt x="142" y="40"/>
                  </a:lnTo>
                  <a:lnTo>
                    <a:pt x="144" y="42"/>
                  </a:lnTo>
                  <a:lnTo>
                    <a:pt x="149" y="47"/>
                  </a:lnTo>
                  <a:lnTo>
                    <a:pt x="177" y="85"/>
                  </a:lnTo>
                  <a:lnTo>
                    <a:pt x="182" y="90"/>
                  </a:lnTo>
                  <a:lnTo>
                    <a:pt x="198" y="111"/>
                  </a:lnTo>
                  <a:lnTo>
                    <a:pt x="206" y="116"/>
                  </a:lnTo>
                  <a:lnTo>
                    <a:pt x="184" y="87"/>
                  </a:lnTo>
                  <a:lnTo>
                    <a:pt x="182" y="83"/>
                  </a:lnTo>
                  <a:lnTo>
                    <a:pt x="151" y="42"/>
                  </a:lnTo>
                  <a:lnTo>
                    <a:pt x="146" y="38"/>
                  </a:lnTo>
                  <a:lnTo>
                    <a:pt x="132" y="19"/>
                  </a:lnTo>
                  <a:lnTo>
                    <a:pt x="130" y="14"/>
                  </a:lnTo>
                  <a:lnTo>
                    <a:pt x="123" y="7"/>
                  </a:lnTo>
                  <a:lnTo>
                    <a:pt x="120" y="4"/>
                  </a:lnTo>
                  <a:lnTo>
                    <a:pt x="118"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90" name="Freeform 70"/>
            <p:cNvSpPr>
              <a:spLocks noEditPoints="1"/>
            </p:cNvSpPr>
            <p:nvPr/>
          </p:nvSpPr>
          <p:spPr bwMode="auto">
            <a:xfrm>
              <a:off x="10289854" y="3550446"/>
              <a:ext cx="765724" cy="674969"/>
            </a:xfrm>
            <a:custGeom>
              <a:avLst/>
              <a:gdLst>
                <a:gd name="T0" fmla="*/ 374 w 428"/>
                <a:gd name="T1" fmla="*/ 389 h 415"/>
                <a:gd name="T2" fmla="*/ 374 w 428"/>
                <a:gd name="T3" fmla="*/ 384 h 415"/>
                <a:gd name="T4" fmla="*/ 286 w 428"/>
                <a:gd name="T5" fmla="*/ 346 h 415"/>
                <a:gd name="T6" fmla="*/ 369 w 428"/>
                <a:gd name="T7" fmla="*/ 382 h 415"/>
                <a:gd name="T8" fmla="*/ 376 w 428"/>
                <a:gd name="T9" fmla="*/ 337 h 415"/>
                <a:gd name="T10" fmla="*/ 426 w 428"/>
                <a:gd name="T11" fmla="*/ 408 h 415"/>
                <a:gd name="T12" fmla="*/ 381 w 428"/>
                <a:gd name="T13" fmla="*/ 387 h 415"/>
                <a:gd name="T14" fmla="*/ 423 w 428"/>
                <a:gd name="T15" fmla="*/ 413 h 415"/>
                <a:gd name="T16" fmla="*/ 428 w 428"/>
                <a:gd name="T17" fmla="*/ 408 h 415"/>
                <a:gd name="T18" fmla="*/ 428 w 428"/>
                <a:gd name="T19" fmla="*/ 406 h 415"/>
                <a:gd name="T20" fmla="*/ 220 w 428"/>
                <a:gd name="T21" fmla="*/ 135 h 415"/>
                <a:gd name="T22" fmla="*/ 224 w 428"/>
                <a:gd name="T23" fmla="*/ 144 h 415"/>
                <a:gd name="T24" fmla="*/ 236 w 428"/>
                <a:gd name="T25" fmla="*/ 163 h 415"/>
                <a:gd name="T26" fmla="*/ 241 w 428"/>
                <a:gd name="T27" fmla="*/ 168 h 415"/>
                <a:gd name="T28" fmla="*/ 260 w 428"/>
                <a:gd name="T29" fmla="*/ 192 h 415"/>
                <a:gd name="T30" fmla="*/ 272 w 428"/>
                <a:gd name="T31" fmla="*/ 208 h 415"/>
                <a:gd name="T32" fmla="*/ 371 w 428"/>
                <a:gd name="T33" fmla="*/ 332 h 415"/>
                <a:gd name="T34" fmla="*/ 272 w 428"/>
                <a:gd name="T35" fmla="*/ 201 h 415"/>
                <a:gd name="T36" fmla="*/ 258 w 428"/>
                <a:gd name="T37" fmla="*/ 182 h 415"/>
                <a:gd name="T38" fmla="*/ 241 w 428"/>
                <a:gd name="T39" fmla="*/ 159 h 415"/>
                <a:gd name="T40" fmla="*/ 229 w 428"/>
                <a:gd name="T41" fmla="*/ 144 h 415"/>
                <a:gd name="T42" fmla="*/ 220 w 428"/>
                <a:gd name="T43" fmla="*/ 135 h 415"/>
                <a:gd name="T44" fmla="*/ 215 w 428"/>
                <a:gd name="T45" fmla="*/ 135 h 415"/>
                <a:gd name="T46" fmla="*/ 213 w 428"/>
                <a:gd name="T47" fmla="*/ 123 h 415"/>
                <a:gd name="T48" fmla="*/ 56 w 428"/>
                <a:gd name="T49" fmla="*/ 111 h 415"/>
                <a:gd name="T50" fmla="*/ 33 w 428"/>
                <a:gd name="T51" fmla="*/ 152 h 415"/>
                <a:gd name="T52" fmla="*/ 19 w 428"/>
                <a:gd name="T53" fmla="*/ 178 h 415"/>
                <a:gd name="T54" fmla="*/ 0 w 428"/>
                <a:gd name="T55" fmla="*/ 211 h 415"/>
                <a:gd name="T56" fmla="*/ 68 w 428"/>
                <a:gd name="T57" fmla="*/ 242 h 415"/>
                <a:gd name="T58" fmla="*/ 82 w 428"/>
                <a:gd name="T59" fmla="*/ 251 h 415"/>
                <a:gd name="T60" fmla="*/ 274 w 428"/>
                <a:gd name="T61" fmla="*/ 341 h 415"/>
                <a:gd name="T62" fmla="*/ 87 w 428"/>
                <a:gd name="T63" fmla="*/ 249 h 415"/>
                <a:gd name="T64" fmla="*/ 71 w 428"/>
                <a:gd name="T65" fmla="*/ 239 h 415"/>
                <a:gd name="T66" fmla="*/ 7 w 428"/>
                <a:gd name="T67" fmla="*/ 208 h 415"/>
                <a:gd name="T68" fmla="*/ 28 w 428"/>
                <a:gd name="T69" fmla="*/ 168 h 415"/>
                <a:gd name="T70" fmla="*/ 40 w 428"/>
                <a:gd name="T71" fmla="*/ 147 h 415"/>
                <a:gd name="T72" fmla="*/ 59 w 428"/>
                <a:gd name="T73" fmla="*/ 114 h 415"/>
                <a:gd name="T74" fmla="*/ 82 w 428"/>
                <a:gd name="T75" fmla="*/ 61 h 415"/>
                <a:gd name="T76" fmla="*/ 56 w 428"/>
                <a:gd name="T77" fmla="*/ 106 h 415"/>
                <a:gd name="T78" fmla="*/ 61 w 428"/>
                <a:gd name="T79" fmla="*/ 109 h 415"/>
                <a:gd name="T80" fmla="*/ 82 w 428"/>
                <a:gd name="T81" fmla="*/ 61 h 415"/>
                <a:gd name="T82" fmla="*/ 116 w 428"/>
                <a:gd name="T83" fmla="*/ 2 h 415"/>
                <a:gd name="T84" fmla="*/ 108 w 428"/>
                <a:gd name="T85" fmla="*/ 16 h 415"/>
                <a:gd name="T86" fmla="*/ 92 w 428"/>
                <a:gd name="T87" fmla="*/ 42 h 415"/>
                <a:gd name="T88" fmla="*/ 85 w 428"/>
                <a:gd name="T89" fmla="*/ 57 h 415"/>
                <a:gd name="T90" fmla="*/ 94 w 428"/>
                <a:gd name="T91" fmla="*/ 47 h 415"/>
                <a:gd name="T92" fmla="*/ 108 w 428"/>
                <a:gd name="T93" fmla="*/ 23 h 415"/>
                <a:gd name="T94" fmla="*/ 118 w 428"/>
                <a:gd name="T95" fmla="*/ 7 h 415"/>
                <a:gd name="T96" fmla="*/ 127 w 428"/>
                <a:gd name="T97" fmla="*/ 19 h 415"/>
                <a:gd name="T98" fmla="*/ 142 w 428"/>
                <a:gd name="T99" fmla="*/ 40 h 415"/>
                <a:gd name="T100" fmla="*/ 149 w 428"/>
                <a:gd name="T101" fmla="*/ 47 h 415"/>
                <a:gd name="T102" fmla="*/ 182 w 428"/>
                <a:gd name="T103" fmla="*/ 90 h 415"/>
                <a:gd name="T104" fmla="*/ 206 w 428"/>
                <a:gd name="T105" fmla="*/ 116 h 415"/>
                <a:gd name="T106" fmla="*/ 182 w 428"/>
                <a:gd name="T107" fmla="*/ 83 h 415"/>
                <a:gd name="T108" fmla="*/ 146 w 428"/>
                <a:gd name="T109" fmla="*/ 38 h 415"/>
                <a:gd name="T110" fmla="*/ 130 w 428"/>
                <a:gd name="T111" fmla="*/ 14 h 415"/>
                <a:gd name="T112" fmla="*/ 120 w 428"/>
                <a:gd name="T113" fmla="*/ 4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28" h="415">
                  <a:moveTo>
                    <a:pt x="374" y="384"/>
                  </a:moveTo>
                  <a:lnTo>
                    <a:pt x="374" y="389"/>
                  </a:lnTo>
                  <a:lnTo>
                    <a:pt x="378" y="391"/>
                  </a:lnTo>
                  <a:lnTo>
                    <a:pt x="374" y="384"/>
                  </a:lnTo>
                  <a:moveTo>
                    <a:pt x="277" y="339"/>
                  </a:moveTo>
                  <a:lnTo>
                    <a:pt x="286" y="346"/>
                  </a:lnTo>
                  <a:lnTo>
                    <a:pt x="369" y="387"/>
                  </a:lnTo>
                  <a:lnTo>
                    <a:pt x="369" y="382"/>
                  </a:lnTo>
                  <a:lnTo>
                    <a:pt x="277" y="339"/>
                  </a:lnTo>
                  <a:moveTo>
                    <a:pt x="376" y="337"/>
                  </a:moveTo>
                  <a:lnTo>
                    <a:pt x="376" y="344"/>
                  </a:lnTo>
                  <a:lnTo>
                    <a:pt x="426" y="408"/>
                  </a:lnTo>
                  <a:lnTo>
                    <a:pt x="426" y="408"/>
                  </a:lnTo>
                  <a:lnTo>
                    <a:pt x="381" y="387"/>
                  </a:lnTo>
                  <a:lnTo>
                    <a:pt x="388" y="396"/>
                  </a:lnTo>
                  <a:lnTo>
                    <a:pt x="423" y="413"/>
                  </a:lnTo>
                  <a:lnTo>
                    <a:pt x="428" y="415"/>
                  </a:lnTo>
                  <a:lnTo>
                    <a:pt x="428" y="408"/>
                  </a:lnTo>
                  <a:lnTo>
                    <a:pt x="428" y="406"/>
                  </a:lnTo>
                  <a:lnTo>
                    <a:pt x="428" y="406"/>
                  </a:lnTo>
                  <a:lnTo>
                    <a:pt x="376" y="337"/>
                  </a:lnTo>
                  <a:moveTo>
                    <a:pt x="220" y="135"/>
                  </a:moveTo>
                  <a:lnTo>
                    <a:pt x="220" y="140"/>
                  </a:lnTo>
                  <a:lnTo>
                    <a:pt x="224" y="144"/>
                  </a:lnTo>
                  <a:lnTo>
                    <a:pt x="227" y="149"/>
                  </a:lnTo>
                  <a:lnTo>
                    <a:pt x="236" y="163"/>
                  </a:lnTo>
                  <a:lnTo>
                    <a:pt x="239" y="166"/>
                  </a:lnTo>
                  <a:lnTo>
                    <a:pt x="241" y="168"/>
                  </a:lnTo>
                  <a:lnTo>
                    <a:pt x="258" y="187"/>
                  </a:lnTo>
                  <a:lnTo>
                    <a:pt x="260" y="192"/>
                  </a:lnTo>
                  <a:lnTo>
                    <a:pt x="269" y="204"/>
                  </a:lnTo>
                  <a:lnTo>
                    <a:pt x="272" y="208"/>
                  </a:lnTo>
                  <a:lnTo>
                    <a:pt x="371" y="339"/>
                  </a:lnTo>
                  <a:lnTo>
                    <a:pt x="371" y="332"/>
                  </a:lnTo>
                  <a:lnTo>
                    <a:pt x="274" y="204"/>
                  </a:lnTo>
                  <a:lnTo>
                    <a:pt x="272" y="201"/>
                  </a:lnTo>
                  <a:lnTo>
                    <a:pt x="260" y="187"/>
                  </a:lnTo>
                  <a:lnTo>
                    <a:pt x="258" y="182"/>
                  </a:lnTo>
                  <a:lnTo>
                    <a:pt x="243" y="163"/>
                  </a:lnTo>
                  <a:lnTo>
                    <a:pt x="241" y="159"/>
                  </a:lnTo>
                  <a:lnTo>
                    <a:pt x="236" y="154"/>
                  </a:lnTo>
                  <a:lnTo>
                    <a:pt x="229" y="144"/>
                  </a:lnTo>
                  <a:lnTo>
                    <a:pt x="227" y="142"/>
                  </a:lnTo>
                  <a:lnTo>
                    <a:pt x="220" y="135"/>
                  </a:lnTo>
                  <a:moveTo>
                    <a:pt x="203" y="118"/>
                  </a:moveTo>
                  <a:lnTo>
                    <a:pt x="215" y="135"/>
                  </a:lnTo>
                  <a:lnTo>
                    <a:pt x="217" y="130"/>
                  </a:lnTo>
                  <a:lnTo>
                    <a:pt x="213" y="123"/>
                  </a:lnTo>
                  <a:lnTo>
                    <a:pt x="203" y="118"/>
                  </a:lnTo>
                  <a:moveTo>
                    <a:pt x="56" y="111"/>
                  </a:moveTo>
                  <a:lnTo>
                    <a:pt x="35" y="147"/>
                  </a:lnTo>
                  <a:lnTo>
                    <a:pt x="33" y="152"/>
                  </a:lnTo>
                  <a:lnTo>
                    <a:pt x="23" y="171"/>
                  </a:lnTo>
                  <a:lnTo>
                    <a:pt x="19" y="178"/>
                  </a:lnTo>
                  <a:lnTo>
                    <a:pt x="2" y="206"/>
                  </a:lnTo>
                  <a:lnTo>
                    <a:pt x="0" y="211"/>
                  </a:lnTo>
                  <a:lnTo>
                    <a:pt x="4" y="213"/>
                  </a:lnTo>
                  <a:lnTo>
                    <a:pt x="68" y="242"/>
                  </a:lnTo>
                  <a:lnTo>
                    <a:pt x="73" y="244"/>
                  </a:lnTo>
                  <a:lnTo>
                    <a:pt x="82" y="251"/>
                  </a:lnTo>
                  <a:lnTo>
                    <a:pt x="87" y="251"/>
                  </a:lnTo>
                  <a:lnTo>
                    <a:pt x="274" y="341"/>
                  </a:lnTo>
                  <a:lnTo>
                    <a:pt x="267" y="332"/>
                  </a:lnTo>
                  <a:lnTo>
                    <a:pt x="87" y="249"/>
                  </a:lnTo>
                  <a:lnTo>
                    <a:pt x="85" y="246"/>
                  </a:lnTo>
                  <a:lnTo>
                    <a:pt x="71" y="239"/>
                  </a:lnTo>
                  <a:lnTo>
                    <a:pt x="68" y="237"/>
                  </a:lnTo>
                  <a:lnTo>
                    <a:pt x="7" y="208"/>
                  </a:lnTo>
                  <a:lnTo>
                    <a:pt x="26" y="175"/>
                  </a:lnTo>
                  <a:lnTo>
                    <a:pt x="28" y="168"/>
                  </a:lnTo>
                  <a:lnTo>
                    <a:pt x="37" y="152"/>
                  </a:lnTo>
                  <a:lnTo>
                    <a:pt x="40" y="147"/>
                  </a:lnTo>
                  <a:lnTo>
                    <a:pt x="59" y="116"/>
                  </a:lnTo>
                  <a:lnTo>
                    <a:pt x="59" y="114"/>
                  </a:lnTo>
                  <a:lnTo>
                    <a:pt x="56" y="111"/>
                  </a:lnTo>
                  <a:moveTo>
                    <a:pt x="82" y="61"/>
                  </a:moveTo>
                  <a:lnTo>
                    <a:pt x="61" y="102"/>
                  </a:lnTo>
                  <a:lnTo>
                    <a:pt x="56" y="106"/>
                  </a:lnTo>
                  <a:lnTo>
                    <a:pt x="61" y="111"/>
                  </a:lnTo>
                  <a:lnTo>
                    <a:pt x="61" y="109"/>
                  </a:lnTo>
                  <a:lnTo>
                    <a:pt x="87" y="64"/>
                  </a:lnTo>
                  <a:lnTo>
                    <a:pt x="82" y="61"/>
                  </a:lnTo>
                  <a:moveTo>
                    <a:pt x="118" y="0"/>
                  </a:moveTo>
                  <a:lnTo>
                    <a:pt x="116" y="2"/>
                  </a:lnTo>
                  <a:lnTo>
                    <a:pt x="113" y="4"/>
                  </a:lnTo>
                  <a:lnTo>
                    <a:pt x="108" y="16"/>
                  </a:lnTo>
                  <a:lnTo>
                    <a:pt x="106" y="21"/>
                  </a:lnTo>
                  <a:lnTo>
                    <a:pt x="92" y="42"/>
                  </a:lnTo>
                  <a:lnTo>
                    <a:pt x="90" y="47"/>
                  </a:lnTo>
                  <a:lnTo>
                    <a:pt x="85" y="57"/>
                  </a:lnTo>
                  <a:lnTo>
                    <a:pt x="90" y="59"/>
                  </a:lnTo>
                  <a:lnTo>
                    <a:pt x="94" y="47"/>
                  </a:lnTo>
                  <a:lnTo>
                    <a:pt x="97" y="42"/>
                  </a:lnTo>
                  <a:lnTo>
                    <a:pt x="108" y="23"/>
                  </a:lnTo>
                  <a:lnTo>
                    <a:pt x="111" y="21"/>
                  </a:lnTo>
                  <a:lnTo>
                    <a:pt x="118" y="7"/>
                  </a:lnTo>
                  <a:lnTo>
                    <a:pt x="120" y="9"/>
                  </a:lnTo>
                  <a:lnTo>
                    <a:pt x="127" y="19"/>
                  </a:lnTo>
                  <a:lnTo>
                    <a:pt x="132" y="23"/>
                  </a:lnTo>
                  <a:lnTo>
                    <a:pt x="142" y="40"/>
                  </a:lnTo>
                  <a:lnTo>
                    <a:pt x="144" y="42"/>
                  </a:lnTo>
                  <a:lnTo>
                    <a:pt x="149" y="47"/>
                  </a:lnTo>
                  <a:lnTo>
                    <a:pt x="177" y="85"/>
                  </a:lnTo>
                  <a:lnTo>
                    <a:pt x="182" y="90"/>
                  </a:lnTo>
                  <a:lnTo>
                    <a:pt x="198" y="111"/>
                  </a:lnTo>
                  <a:lnTo>
                    <a:pt x="206" y="116"/>
                  </a:lnTo>
                  <a:lnTo>
                    <a:pt x="184" y="87"/>
                  </a:lnTo>
                  <a:lnTo>
                    <a:pt x="182" y="83"/>
                  </a:lnTo>
                  <a:lnTo>
                    <a:pt x="151" y="42"/>
                  </a:lnTo>
                  <a:lnTo>
                    <a:pt x="146" y="38"/>
                  </a:lnTo>
                  <a:lnTo>
                    <a:pt x="132" y="19"/>
                  </a:lnTo>
                  <a:lnTo>
                    <a:pt x="130" y="14"/>
                  </a:lnTo>
                  <a:lnTo>
                    <a:pt x="123" y="7"/>
                  </a:lnTo>
                  <a:lnTo>
                    <a:pt x="120" y="4"/>
                  </a:lnTo>
                  <a:lnTo>
                    <a:pt x="118"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91" name="Freeform 71"/>
            <p:cNvSpPr>
              <a:spLocks noEditPoints="1"/>
            </p:cNvSpPr>
            <p:nvPr/>
          </p:nvSpPr>
          <p:spPr bwMode="auto">
            <a:xfrm>
              <a:off x="10178931" y="3530928"/>
              <a:ext cx="792561" cy="705871"/>
            </a:xfrm>
            <a:custGeom>
              <a:avLst/>
              <a:gdLst>
                <a:gd name="T0" fmla="*/ 182 w 187"/>
                <a:gd name="T1" fmla="*/ 168 h 183"/>
                <a:gd name="T2" fmla="*/ 184 w 187"/>
                <a:gd name="T3" fmla="*/ 179 h 183"/>
                <a:gd name="T4" fmla="*/ 182 w 187"/>
                <a:gd name="T5" fmla="*/ 165 h 183"/>
                <a:gd name="T6" fmla="*/ 125 w 187"/>
                <a:gd name="T7" fmla="*/ 61 h 183"/>
                <a:gd name="T8" fmla="*/ 134 w 187"/>
                <a:gd name="T9" fmla="*/ 66 h 183"/>
                <a:gd name="T10" fmla="*/ 150 w 187"/>
                <a:gd name="T11" fmla="*/ 73 h 183"/>
                <a:gd name="T12" fmla="*/ 164 w 187"/>
                <a:gd name="T13" fmla="*/ 80 h 183"/>
                <a:gd name="T14" fmla="*/ 185 w 187"/>
                <a:gd name="T15" fmla="*/ 96 h 183"/>
                <a:gd name="T16" fmla="*/ 183 w 187"/>
                <a:gd name="T17" fmla="*/ 148 h 183"/>
                <a:gd name="T18" fmla="*/ 185 w 187"/>
                <a:gd name="T19" fmla="*/ 150 h 183"/>
                <a:gd name="T20" fmla="*/ 187 w 187"/>
                <a:gd name="T21" fmla="*/ 98 h 183"/>
                <a:gd name="T22" fmla="*/ 187 w 187"/>
                <a:gd name="T23" fmla="*/ 89 h 183"/>
                <a:gd name="T24" fmla="*/ 154 w 187"/>
                <a:gd name="T25" fmla="*/ 73 h 183"/>
                <a:gd name="T26" fmla="*/ 138 w 187"/>
                <a:gd name="T27" fmla="*/ 65 h 183"/>
                <a:gd name="T28" fmla="*/ 127 w 187"/>
                <a:gd name="T29" fmla="*/ 60 h 183"/>
                <a:gd name="T30" fmla="*/ 121 w 187"/>
                <a:gd name="T31" fmla="*/ 58 h 183"/>
                <a:gd name="T32" fmla="*/ 7 w 187"/>
                <a:gd name="T33" fmla="*/ 7 h 183"/>
                <a:gd name="T34" fmla="*/ 24 w 187"/>
                <a:gd name="T35" fmla="*/ 25 h 183"/>
                <a:gd name="T36" fmla="*/ 51 w 187"/>
                <a:gd name="T37" fmla="*/ 53 h 183"/>
                <a:gd name="T38" fmla="*/ 62 w 187"/>
                <a:gd name="T39" fmla="*/ 65 h 183"/>
                <a:gd name="T40" fmla="*/ 69 w 187"/>
                <a:gd name="T41" fmla="*/ 72 h 183"/>
                <a:gd name="T42" fmla="*/ 97 w 187"/>
                <a:gd name="T43" fmla="*/ 101 h 183"/>
                <a:gd name="T44" fmla="*/ 139 w 187"/>
                <a:gd name="T45" fmla="*/ 145 h 183"/>
                <a:gd name="T46" fmla="*/ 176 w 187"/>
                <a:gd name="T47" fmla="*/ 182 h 183"/>
                <a:gd name="T48" fmla="*/ 100 w 187"/>
                <a:gd name="T49" fmla="*/ 102 h 183"/>
                <a:gd name="T50" fmla="*/ 96 w 187"/>
                <a:gd name="T51" fmla="*/ 98 h 183"/>
                <a:gd name="T52" fmla="*/ 67 w 187"/>
                <a:gd name="T53" fmla="*/ 68 h 183"/>
                <a:gd name="T54" fmla="*/ 62 w 187"/>
                <a:gd name="T55" fmla="*/ 63 h 183"/>
                <a:gd name="T56" fmla="*/ 50 w 187"/>
                <a:gd name="T57" fmla="*/ 50 h 183"/>
                <a:gd name="T58" fmla="*/ 26 w 187"/>
                <a:gd name="T59" fmla="*/ 24 h 183"/>
                <a:gd name="T60" fmla="*/ 10 w 187"/>
                <a:gd name="T61" fmla="*/ 8 h 183"/>
                <a:gd name="T62" fmla="*/ 9 w 187"/>
                <a:gd name="T63" fmla="*/ 6 h 183"/>
                <a:gd name="T64" fmla="*/ 28 w 187"/>
                <a:gd name="T65" fmla="*/ 15 h 183"/>
                <a:gd name="T66" fmla="*/ 50 w 187"/>
                <a:gd name="T67" fmla="*/ 26 h 183"/>
                <a:gd name="T68" fmla="*/ 75 w 187"/>
                <a:gd name="T69" fmla="*/ 38 h 183"/>
                <a:gd name="T70" fmla="*/ 92 w 187"/>
                <a:gd name="T71" fmla="*/ 46 h 183"/>
                <a:gd name="T72" fmla="*/ 102 w 187"/>
                <a:gd name="T73" fmla="*/ 50 h 183"/>
                <a:gd name="T74" fmla="*/ 116 w 187"/>
                <a:gd name="T75" fmla="*/ 57 h 183"/>
                <a:gd name="T76" fmla="*/ 113 w 187"/>
                <a:gd name="T77" fmla="*/ 54 h 183"/>
                <a:gd name="T78" fmla="*/ 100 w 187"/>
                <a:gd name="T79" fmla="*/ 47 h 183"/>
                <a:gd name="T80" fmla="*/ 91 w 187"/>
                <a:gd name="T81" fmla="*/ 43 h 183"/>
                <a:gd name="T82" fmla="*/ 76 w 187"/>
                <a:gd name="T83" fmla="*/ 36 h 183"/>
                <a:gd name="T84" fmla="*/ 54 w 187"/>
                <a:gd name="T85" fmla="*/ 26 h 183"/>
                <a:gd name="T86" fmla="*/ 48 w 187"/>
                <a:gd name="T87" fmla="*/ 23 h 183"/>
                <a:gd name="T88" fmla="*/ 23 w 187"/>
                <a:gd name="T89" fmla="*/ 11 h 183"/>
                <a:gd name="T90" fmla="*/ 0 w 187"/>
                <a:gd name="T91" fmla="*/ 0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87" h="183">
                  <a:moveTo>
                    <a:pt x="182" y="165"/>
                  </a:moveTo>
                  <a:cubicBezTo>
                    <a:pt x="182" y="166"/>
                    <a:pt x="182" y="166"/>
                    <a:pt x="182" y="166"/>
                  </a:cubicBezTo>
                  <a:cubicBezTo>
                    <a:pt x="182" y="168"/>
                    <a:pt x="182" y="168"/>
                    <a:pt x="182" y="168"/>
                  </a:cubicBezTo>
                  <a:cubicBezTo>
                    <a:pt x="182" y="179"/>
                    <a:pt x="182" y="179"/>
                    <a:pt x="182" y="179"/>
                  </a:cubicBezTo>
                  <a:cubicBezTo>
                    <a:pt x="182" y="179"/>
                    <a:pt x="183" y="179"/>
                    <a:pt x="183" y="179"/>
                  </a:cubicBezTo>
                  <a:cubicBezTo>
                    <a:pt x="183" y="179"/>
                    <a:pt x="184" y="179"/>
                    <a:pt x="184" y="179"/>
                  </a:cubicBezTo>
                  <a:cubicBezTo>
                    <a:pt x="184" y="169"/>
                    <a:pt x="184" y="169"/>
                    <a:pt x="184" y="169"/>
                  </a:cubicBezTo>
                  <a:cubicBezTo>
                    <a:pt x="184" y="167"/>
                    <a:pt x="184" y="167"/>
                    <a:pt x="184" y="167"/>
                  </a:cubicBezTo>
                  <a:cubicBezTo>
                    <a:pt x="182" y="165"/>
                    <a:pt x="182" y="165"/>
                    <a:pt x="182" y="165"/>
                  </a:cubicBezTo>
                  <a:moveTo>
                    <a:pt x="121" y="58"/>
                  </a:moveTo>
                  <a:cubicBezTo>
                    <a:pt x="121" y="59"/>
                    <a:pt x="121" y="59"/>
                    <a:pt x="121" y="59"/>
                  </a:cubicBezTo>
                  <a:cubicBezTo>
                    <a:pt x="125" y="61"/>
                    <a:pt x="125" y="61"/>
                    <a:pt x="125" y="61"/>
                  </a:cubicBezTo>
                  <a:cubicBezTo>
                    <a:pt x="126" y="62"/>
                    <a:pt x="126" y="62"/>
                    <a:pt x="126" y="62"/>
                  </a:cubicBezTo>
                  <a:cubicBezTo>
                    <a:pt x="127" y="62"/>
                    <a:pt x="127" y="62"/>
                    <a:pt x="127" y="62"/>
                  </a:cubicBezTo>
                  <a:cubicBezTo>
                    <a:pt x="134" y="66"/>
                    <a:pt x="134" y="66"/>
                    <a:pt x="134" y="66"/>
                  </a:cubicBezTo>
                  <a:cubicBezTo>
                    <a:pt x="136" y="67"/>
                    <a:pt x="136" y="67"/>
                    <a:pt x="136" y="67"/>
                  </a:cubicBezTo>
                  <a:cubicBezTo>
                    <a:pt x="138" y="67"/>
                    <a:pt x="138" y="67"/>
                    <a:pt x="138" y="67"/>
                  </a:cubicBezTo>
                  <a:cubicBezTo>
                    <a:pt x="150" y="73"/>
                    <a:pt x="150" y="73"/>
                    <a:pt x="150" y="73"/>
                  </a:cubicBezTo>
                  <a:cubicBezTo>
                    <a:pt x="152" y="74"/>
                    <a:pt x="152" y="74"/>
                    <a:pt x="152" y="74"/>
                  </a:cubicBezTo>
                  <a:cubicBezTo>
                    <a:pt x="157" y="76"/>
                    <a:pt x="157" y="76"/>
                    <a:pt x="157" y="76"/>
                  </a:cubicBezTo>
                  <a:cubicBezTo>
                    <a:pt x="164" y="80"/>
                    <a:pt x="164" y="80"/>
                    <a:pt x="164" y="80"/>
                  </a:cubicBezTo>
                  <a:cubicBezTo>
                    <a:pt x="185" y="90"/>
                    <a:pt x="185" y="90"/>
                    <a:pt x="185" y="90"/>
                  </a:cubicBezTo>
                  <a:cubicBezTo>
                    <a:pt x="185" y="94"/>
                    <a:pt x="185" y="94"/>
                    <a:pt x="185" y="94"/>
                  </a:cubicBezTo>
                  <a:cubicBezTo>
                    <a:pt x="185" y="96"/>
                    <a:pt x="185" y="96"/>
                    <a:pt x="185" y="96"/>
                  </a:cubicBezTo>
                  <a:cubicBezTo>
                    <a:pt x="185" y="98"/>
                    <a:pt x="185" y="98"/>
                    <a:pt x="185" y="98"/>
                  </a:cubicBezTo>
                  <a:cubicBezTo>
                    <a:pt x="183" y="145"/>
                    <a:pt x="183" y="145"/>
                    <a:pt x="183" y="145"/>
                  </a:cubicBezTo>
                  <a:cubicBezTo>
                    <a:pt x="183" y="148"/>
                    <a:pt x="183" y="148"/>
                    <a:pt x="183" y="148"/>
                  </a:cubicBezTo>
                  <a:cubicBezTo>
                    <a:pt x="183" y="162"/>
                    <a:pt x="183" y="162"/>
                    <a:pt x="183" y="162"/>
                  </a:cubicBezTo>
                  <a:cubicBezTo>
                    <a:pt x="184" y="164"/>
                    <a:pt x="184" y="164"/>
                    <a:pt x="184" y="164"/>
                  </a:cubicBezTo>
                  <a:cubicBezTo>
                    <a:pt x="185" y="150"/>
                    <a:pt x="185" y="150"/>
                    <a:pt x="185" y="150"/>
                  </a:cubicBezTo>
                  <a:cubicBezTo>
                    <a:pt x="185" y="147"/>
                    <a:pt x="185" y="147"/>
                    <a:pt x="185" y="147"/>
                  </a:cubicBezTo>
                  <a:cubicBezTo>
                    <a:pt x="187" y="100"/>
                    <a:pt x="187" y="100"/>
                    <a:pt x="187" y="100"/>
                  </a:cubicBezTo>
                  <a:cubicBezTo>
                    <a:pt x="187" y="98"/>
                    <a:pt x="187" y="98"/>
                    <a:pt x="187" y="98"/>
                  </a:cubicBezTo>
                  <a:cubicBezTo>
                    <a:pt x="187" y="94"/>
                    <a:pt x="187" y="94"/>
                    <a:pt x="187" y="94"/>
                  </a:cubicBezTo>
                  <a:cubicBezTo>
                    <a:pt x="187" y="90"/>
                    <a:pt x="187" y="90"/>
                    <a:pt x="187" y="90"/>
                  </a:cubicBezTo>
                  <a:cubicBezTo>
                    <a:pt x="187" y="89"/>
                    <a:pt x="187" y="89"/>
                    <a:pt x="187" y="89"/>
                  </a:cubicBezTo>
                  <a:cubicBezTo>
                    <a:pt x="186" y="88"/>
                    <a:pt x="186" y="88"/>
                    <a:pt x="186" y="88"/>
                  </a:cubicBezTo>
                  <a:cubicBezTo>
                    <a:pt x="158" y="75"/>
                    <a:pt x="158" y="75"/>
                    <a:pt x="158" y="75"/>
                  </a:cubicBezTo>
                  <a:cubicBezTo>
                    <a:pt x="154" y="73"/>
                    <a:pt x="154" y="73"/>
                    <a:pt x="154" y="73"/>
                  </a:cubicBezTo>
                  <a:cubicBezTo>
                    <a:pt x="152" y="72"/>
                    <a:pt x="152" y="72"/>
                    <a:pt x="152" y="72"/>
                  </a:cubicBezTo>
                  <a:cubicBezTo>
                    <a:pt x="151" y="72"/>
                    <a:pt x="151" y="72"/>
                    <a:pt x="151" y="72"/>
                  </a:cubicBezTo>
                  <a:cubicBezTo>
                    <a:pt x="138" y="65"/>
                    <a:pt x="138" y="65"/>
                    <a:pt x="138" y="65"/>
                  </a:cubicBezTo>
                  <a:cubicBezTo>
                    <a:pt x="137" y="65"/>
                    <a:pt x="137" y="65"/>
                    <a:pt x="137" y="65"/>
                  </a:cubicBezTo>
                  <a:cubicBezTo>
                    <a:pt x="136" y="64"/>
                    <a:pt x="136" y="64"/>
                    <a:pt x="136" y="64"/>
                  </a:cubicBezTo>
                  <a:cubicBezTo>
                    <a:pt x="127" y="60"/>
                    <a:pt x="127" y="60"/>
                    <a:pt x="127" y="60"/>
                  </a:cubicBezTo>
                  <a:cubicBezTo>
                    <a:pt x="126" y="60"/>
                    <a:pt x="126" y="60"/>
                    <a:pt x="126" y="60"/>
                  </a:cubicBezTo>
                  <a:cubicBezTo>
                    <a:pt x="125" y="59"/>
                    <a:pt x="125" y="59"/>
                    <a:pt x="125" y="59"/>
                  </a:cubicBezTo>
                  <a:cubicBezTo>
                    <a:pt x="121" y="58"/>
                    <a:pt x="121" y="58"/>
                    <a:pt x="121" y="58"/>
                  </a:cubicBezTo>
                  <a:moveTo>
                    <a:pt x="0" y="0"/>
                  </a:moveTo>
                  <a:cubicBezTo>
                    <a:pt x="5" y="5"/>
                    <a:pt x="5" y="5"/>
                    <a:pt x="5" y="5"/>
                  </a:cubicBezTo>
                  <a:cubicBezTo>
                    <a:pt x="7" y="7"/>
                    <a:pt x="7" y="7"/>
                    <a:pt x="7" y="7"/>
                  </a:cubicBezTo>
                  <a:cubicBezTo>
                    <a:pt x="7" y="8"/>
                    <a:pt x="7" y="8"/>
                    <a:pt x="7" y="8"/>
                  </a:cubicBezTo>
                  <a:cubicBezTo>
                    <a:pt x="22" y="23"/>
                    <a:pt x="22" y="23"/>
                    <a:pt x="22" y="23"/>
                  </a:cubicBezTo>
                  <a:cubicBezTo>
                    <a:pt x="24" y="25"/>
                    <a:pt x="24" y="25"/>
                    <a:pt x="24" y="25"/>
                  </a:cubicBezTo>
                  <a:cubicBezTo>
                    <a:pt x="25" y="26"/>
                    <a:pt x="25" y="26"/>
                    <a:pt x="25" y="26"/>
                  </a:cubicBezTo>
                  <a:cubicBezTo>
                    <a:pt x="50" y="52"/>
                    <a:pt x="50" y="52"/>
                    <a:pt x="50" y="52"/>
                  </a:cubicBezTo>
                  <a:cubicBezTo>
                    <a:pt x="51" y="53"/>
                    <a:pt x="51" y="53"/>
                    <a:pt x="51" y="53"/>
                  </a:cubicBezTo>
                  <a:cubicBezTo>
                    <a:pt x="52" y="55"/>
                    <a:pt x="52" y="55"/>
                    <a:pt x="52" y="55"/>
                  </a:cubicBezTo>
                  <a:cubicBezTo>
                    <a:pt x="61" y="64"/>
                    <a:pt x="61" y="64"/>
                    <a:pt x="61" y="64"/>
                  </a:cubicBezTo>
                  <a:cubicBezTo>
                    <a:pt x="62" y="65"/>
                    <a:pt x="62" y="65"/>
                    <a:pt x="62" y="65"/>
                  </a:cubicBezTo>
                  <a:cubicBezTo>
                    <a:pt x="63" y="66"/>
                    <a:pt x="63" y="66"/>
                    <a:pt x="63" y="66"/>
                  </a:cubicBezTo>
                  <a:cubicBezTo>
                    <a:pt x="65" y="68"/>
                    <a:pt x="65" y="68"/>
                    <a:pt x="65" y="68"/>
                  </a:cubicBezTo>
                  <a:cubicBezTo>
                    <a:pt x="69" y="72"/>
                    <a:pt x="69" y="72"/>
                    <a:pt x="69" y="72"/>
                  </a:cubicBezTo>
                  <a:cubicBezTo>
                    <a:pt x="70" y="74"/>
                    <a:pt x="70" y="74"/>
                    <a:pt x="70" y="74"/>
                  </a:cubicBezTo>
                  <a:cubicBezTo>
                    <a:pt x="95" y="100"/>
                    <a:pt x="95" y="100"/>
                    <a:pt x="95" y="100"/>
                  </a:cubicBezTo>
                  <a:cubicBezTo>
                    <a:pt x="97" y="101"/>
                    <a:pt x="97" y="101"/>
                    <a:pt x="97" y="101"/>
                  </a:cubicBezTo>
                  <a:cubicBezTo>
                    <a:pt x="97" y="102"/>
                    <a:pt x="97" y="102"/>
                    <a:pt x="97" y="102"/>
                  </a:cubicBezTo>
                  <a:cubicBezTo>
                    <a:pt x="98" y="103"/>
                    <a:pt x="98" y="103"/>
                    <a:pt x="98" y="103"/>
                  </a:cubicBezTo>
                  <a:cubicBezTo>
                    <a:pt x="139" y="145"/>
                    <a:pt x="139" y="145"/>
                    <a:pt x="139" y="145"/>
                  </a:cubicBezTo>
                  <a:cubicBezTo>
                    <a:pt x="142" y="149"/>
                    <a:pt x="142" y="149"/>
                    <a:pt x="142" y="149"/>
                  </a:cubicBezTo>
                  <a:cubicBezTo>
                    <a:pt x="175" y="183"/>
                    <a:pt x="175" y="183"/>
                    <a:pt x="175" y="183"/>
                  </a:cubicBezTo>
                  <a:cubicBezTo>
                    <a:pt x="175" y="182"/>
                    <a:pt x="175" y="182"/>
                    <a:pt x="176" y="182"/>
                  </a:cubicBezTo>
                  <a:cubicBezTo>
                    <a:pt x="147" y="151"/>
                    <a:pt x="147" y="151"/>
                    <a:pt x="147" y="151"/>
                  </a:cubicBezTo>
                  <a:cubicBezTo>
                    <a:pt x="143" y="148"/>
                    <a:pt x="143" y="148"/>
                    <a:pt x="143" y="148"/>
                  </a:cubicBezTo>
                  <a:cubicBezTo>
                    <a:pt x="100" y="102"/>
                    <a:pt x="100" y="102"/>
                    <a:pt x="100" y="102"/>
                  </a:cubicBezTo>
                  <a:cubicBezTo>
                    <a:pt x="98" y="100"/>
                    <a:pt x="98" y="100"/>
                    <a:pt x="98" y="100"/>
                  </a:cubicBezTo>
                  <a:cubicBezTo>
                    <a:pt x="98" y="100"/>
                    <a:pt x="98" y="100"/>
                    <a:pt x="98" y="100"/>
                  </a:cubicBezTo>
                  <a:cubicBezTo>
                    <a:pt x="96" y="98"/>
                    <a:pt x="96" y="98"/>
                    <a:pt x="96" y="98"/>
                  </a:cubicBezTo>
                  <a:cubicBezTo>
                    <a:pt x="71" y="71"/>
                    <a:pt x="71" y="71"/>
                    <a:pt x="71" y="71"/>
                  </a:cubicBezTo>
                  <a:cubicBezTo>
                    <a:pt x="69" y="70"/>
                    <a:pt x="69" y="70"/>
                    <a:pt x="69" y="70"/>
                  </a:cubicBezTo>
                  <a:cubicBezTo>
                    <a:pt x="67" y="68"/>
                    <a:pt x="67" y="68"/>
                    <a:pt x="67" y="68"/>
                  </a:cubicBezTo>
                  <a:cubicBezTo>
                    <a:pt x="66" y="66"/>
                    <a:pt x="66" y="66"/>
                    <a:pt x="66" y="66"/>
                  </a:cubicBezTo>
                  <a:cubicBezTo>
                    <a:pt x="64" y="64"/>
                    <a:pt x="64" y="64"/>
                    <a:pt x="64" y="64"/>
                  </a:cubicBezTo>
                  <a:cubicBezTo>
                    <a:pt x="62" y="63"/>
                    <a:pt x="62" y="63"/>
                    <a:pt x="62" y="63"/>
                  </a:cubicBezTo>
                  <a:cubicBezTo>
                    <a:pt x="52" y="52"/>
                    <a:pt x="52" y="52"/>
                    <a:pt x="52" y="52"/>
                  </a:cubicBezTo>
                  <a:cubicBezTo>
                    <a:pt x="52" y="52"/>
                    <a:pt x="52" y="52"/>
                    <a:pt x="52" y="52"/>
                  </a:cubicBezTo>
                  <a:cubicBezTo>
                    <a:pt x="50" y="50"/>
                    <a:pt x="50" y="50"/>
                    <a:pt x="50" y="50"/>
                  </a:cubicBezTo>
                  <a:cubicBezTo>
                    <a:pt x="50" y="50"/>
                    <a:pt x="50" y="50"/>
                    <a:pt x="50" y="50"/>
                  </a:cubicBezTo>
                  <a:cubicBezTo>
                    <a:pt x="27" y="26"/>
                    <a:pt x="27" y="26"/>
                    <a:pt x="27" y="26"/>
                  </a:cubicBezTo>
                  <a:cubicBezTo>
                    <a:pt x="26" y="24"/>
                    <a:pt x="26" y="24"/>
                    <a:pt x="26" y="24"/>
                  </a:cubicBezTo>
                  <a:cubicBezTo>
                    <a:pt x="25" y="23"/>
                    <a:pt x="25" y="23"/>
                    <a:pt x="25" y="23"/>
                  </a:cubicBezTo>
                  <a:cubicBezTo>
                    <a:pt x="23" y="22"/>
                    <a:pt x="23" y="22"/>
                    <a:pt x="23" y="22"/>
                  </a:cubicBezTo>
                  <a:cubicBezTo>
                    <a:pt x="10" y="8"/>
                    <a:pt x="10" y="8"/>
                    <a:pt x="10" y="8"/>
                  </a:cubicBezTo>
                  <a:cubicBezTo>
                    <a:pt x="8" y="6"/>
                    <a:pt x="8" y="6"/>
                    <a:pt x="8" y="6"/>
                  </a:cubicBezTo>
                  <a:cubicBezTo>
                    <a:pt x="8" y="6"/>
                    <a:pt x="8" y="6"/>
                    <a:pt x="8" y="6"/>
                  </a:cubicBezTo>
                  <a:cubicBezTo>
                    <a:pt x="9" y="6"/>
                    <a:pt x="9" y="6"/>
                    <a:pt x="9" y="6"/>
                  </a:cubicBezTo>
                  <a:cubicBezTo>
                    <a:pt x="15" y="9"/>
                    <a:pt x="15" y="9"/>
                    <a:pt x="15" y="9"/>
                  </a:cubicBezTo>
                  <a:cubicBezTo>
                    <a:pt x="26" y="15"/>
                    <a:pt x="26" y="15"/>
                    <a:pt x="26" y="15"/>
                  </a:cubicBezTo>
                  <a:cubicBezTo>
                    <a:pt x="28" y="15"/>
                    <a:pt x="28" y="15"/>
                    <a:pt x="28" y="15"/>
                  </a:cubicBezTo>
                  <a:cubicBezTo>
                    <a:pt x="46" y="24"/>
                    <a:pt x="46" y="24"/>
                    <a:pt x="46" y="24"/>
                  </a:cubicBezTo>
                  <a:cubicBezTo>
                    <a:pt x="48" y="25"/>
                    <a:pt x="48" y="25"/>
                    <a:pt x="48" y="25"/>
                  </a:cubicBezTo>
                  <a:cubicBezTo>
                    <a:pt x="50" y="26"/>
                    <a:pt x="50" y="26"/>
                    <a:pt x="50" y="26"/>
                  </a:cubicBezTo>
                  <a:cubicBezTo>
                    <a:pt x="61" y="31"/>
                    <a:pt x="61" y="31"/>
                    <a:pt x="61" y="31"/>
                  </a:cubicBezTo>
                  <a:cubicBezTo>
                    <a:pt x="63" y="32"/>
                    <a:pt x="63" y="32"/>
                    <a:pt x="63" y="32"/>
                  </a:cubicBezTo>
                  <a:cubicBezTo>
                    <a:pt x="75" y="38"/>
                    <a:pt x="75" y="38"/>
                    <a:pt x="75" y="38"/>
                  </a:cubicBezTo>
                  <a:cubicBezTo>
                    <a:pt x="77" y="39"/>
                    <a:pt x="77" y="39"/>
                    <a:pt x="77" y="39"/>
                  </a:cubicBezTo>
                  <a:cubicBezTo>
                    <a:pt x="89" y="44"/>
                    <a:pt x="89" y="44"/>
                    <a:pt x="89" y="44"/>
                  </a:cubicBezTo>
                  <a:cubicBezTo>
                    <a:pt x="92" y="46"/>
                    <a:pt x="92" y="46"/>
                    <a:pt x="92" y="46"/>
                  </a:cubicBezTo>
                  <a:cubicBezTo>
                    <a:pt x="93" y="46"/>
                    <a:pt x="93" y="46"/>
                    <a:pt x="93" y="46"/>
                  </a:cubicBezTo>
                  <a:cubicBezTo>
                    <a:pt x="95" y="47"/>
                    <a:pt x="95" y="47"/>
                    <a:pt x="95" y="47"/>
                  </a:cubicBezTo>
                  <a:cubicBezTo>
                    <a:pt x="102" y="50"/>
                    <a:pt x="102" y="50"/>
                    <a:pt x="102" y="50"/>
                  </a:cubicBezTo>
                  <a:cubicBezTo>
                    <a:pt x="104" y="52"/>
                    <a:pt x="104" y="52"/>
                    <a:pt x="104" y="52"/>
                  </a:cubicBezTo>
                  <a:cubicBezTo>
                    <a:pt x="112" y="55"/>
                    <a:pt x="112" y="55"/>
                    <a:pt x="112" y="55"/>
                  </a:cubicBezTo>
                  <a:cubicBezTo>
                    <a:pt x="116" y="57"/>
                    <a:pt x="116" y="57"/>
                    <a:pt x="116" y="57"/>
                  </a:cubicBezTo>
                  <a:cubicBezTo>
                    <a:pt x="119" y="58"/>
                    <a:pt x="119" y="58"/>
                    <a:pt x="119" y="58"/>
                  </a:cubicBezTo>
                  <a:cubicBezTo>
                    <a:pt x="120" y="57"/>
                    <a:pt x="120" y="57"/>
                    <a:pt x="120" y="57"/>
                  </a:cubicBezTo>
                  <a:cubicBezTo>
                    <a:pt x="113" y="54"/>
                    <a:pt x="113" y="54"/>
                    <a:pt x="113" y="54"/>
                  </a:cubicBezTo>
                  <a:cubicBezTo>
                    <a:pt x="110" y="52"/>
                    <a:pt x="110" y="52"/>
                    <a:pt x="110" y="52"/>
                  </a:cubicBezTo>
                  <a:cubicBezTo>
                    <a:pt x="103" y="49"/>
                    <a:pt x="103" y="49"/>
                    <a:pt x="103" y="49"/>
                  </a:cubicBezTo>
                  <a:cubicBezTo>
                    <a:pt x="100" y="47"/>
                    <a:pt x="100" y="47"/>
                    <a:pt x="100" y="47"/>
                  </a:cubicBezTo>
                  <a:cubicBezTo>
                    <a:pt x="97" y="46"/>
                    <a:pt x="97" y="46"/>
                    <a:pt x="97" y="46"/>
                  </a:cubicBezTo>
                  <a:cubicBezTo>
                    <a:pt x="95" y="45"/>
                    <a:pt x="95" y="45"/>
                    <a:pt x="95" y="45"/>
                  </a:cubicBezTo>
                  <a:cubicBezTo>
                    <a:pt x="91" y="43"/>
                    <a:pt x="91" y="43"/>
                    <a:pt x="91" y="43"/>
                  </a:cubicBezTo>
                  <a:cubicBezTo>
                    <a:pt x="88" y="42"/>
                    <a:pt x="88" y="42"/>
                    <a:pt x="88" y="42"/>
                  </a:cubicBezTo>
                  <a:cubicBezTo>
                    <a:pt x="77" y="37"/>
                    <a:pt x="77" y="37"/>
                    <a:pt x="77" y="37"/>
                  </a:cubicBezTo>
                  <a:cubicBezTo>
                    <a:pt x="76" y="36"/>
                    <a:pt x="76" y="36"/>
                    <a:pt x="76" y="36"/>
                  </a:cubicBezTo>
                  <a:cubicBezTo>
                    <a:pt x="64" y="30"/>
                    <a:pt x="64" y="30"/>
                    <a:pt x="64" y="30"/>
                  </a:cubicBezTo>
                  <a:cubicBezTo>
                    <a:pt x="62" y="29"/>
                    <a:pt x="62" y="29"/>
                    <a:pt x="62" y="29"/>
                  </a:cubicBezTo>
                  <a:cubicBezTo>
                    <a:pt x="54" y="26"/>
                    <a:pt x="54" y="26"/>
                    <a:pt x="54" y="26"/>
                  </a:cubicBezTo>
                  <a:cubicBezTo>
                    <a:pt x="50" y="24"/>
                    <a:pt x="50" y="24"/>
                    <a:pt x="50" y="24"/>
                  </a:cubicBezTo>
                  <a:cubicBezTo>
                    <a:pt x="50" y="24"/>
                    <a:pt x="50" y="24"/>
                    <a:pt x="50" y="24"/>
                  </a:cubicBezTo>
                  <a:cubicBezTo>
                    <a:pt x="48" y="23"/>
                    <a:pt x="48" y="23"/>
                    <a:pt x="48" y="23"/>
                  </a:cubicBezTo>
                  <a:cubicBezTo>
                    <a:pt x="29" y="14"/>
                    <a:pt x="29" y="14"/>
                    <a:pt x="29" y="14"/>
                  </a:cubicBezTo>
                  <a:cubicBezTo>
                    <a:pt x="27" y="13"/>
                    <a:pt x="27" y="13"/>
                    <a:pt x="27" y="13"/>
                  </a:cubicBezTo>
                  <a:cubicBezTo>
                    <a:pt x="23" y="11"/>
                    <a:pt x="23" y="11"/>
                    <a:pt x="23" y="11"/>
                  </a:cubicBezTo>
                  <a:cubicBezTo>
                    <a:pt x="16" y="8"/>
                    <a:pt x="16" y="8"/>
                    <a:pt x="16" y="8"/>
                  </a:cubicBezTo>
                  <a:cubicBezTo>
                    <a:pt x="9" y="4"/>
                    <a:pt x="9" y="4"/>
                    <a:pt x="9" y="4"/>
                  </a:cubicBezTo>
                  <a:cubicBezTo>
                    <a:pt x="0" y="0"/>
                    <a:pt x="0" y="0"/>
                    <a:pt x="0"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92" name="Freeform 72"/>
            <p:cNvSpPr>
              <a:spLocks noEditPoints="1"/>
            </p:cNvSpPr>
            <p:nvPr/>
          </p:nvSpPr>
          <p:spPr bwMode="auto">
            <a:xfrm>
              <a:off x="10653036" y="3407320"/>
              <a:ext cx="551035" cy="1023025"/>
            </a:xfrm>
            <a:custGeom>
              <a:avLst/>
              <a:gdLst>
                <a:gd name="T0" fmla="*/ 129 w 130"/>
                <a:gd name="T1" fmla="*/ 262 h 265"/>
                <a:gd name="T2" fmla="*/ 105 w 130"/>
                <a:gd name="T3" fmla="*/ 173 h 265"/>
                <a:gd name="T4" fmla="*/ 104 w 130"/>
                <a:gd name="T5" fmla="*/ 167 h 265"/>
                <a:gd name="T6" fmla="*/ 103 w 130"/>
                <a:gd name="T7" fmla="*/ 170 h 265"/>
                <a:gd name="T8" fmla="*/ 104 w 130"/>
                <a:gd name="T9" fmla="*/ 167 h 265"/>
                <a:gd name="T10" fmla="*/ 55 w 130"/>
                <a:gd name="T11" fmla="*/ 2 h 265"/>
                <a:gd name="T12" fmla="*/ 63 w 130"/>
                <a:gd name="T13" fmla="*/ 29 h 265"/>
                <a:gd name="T14" fmla="*/ 67 w 130"/>
                <a:gd name="T15" fmla="*/ 44 h 265"/>
                <a:gd name="T16" fmla="*/ 69 w 130"/>
                <a:gd name="T17" fmla="*/ 52 h 265"/>
                <a:gd name="T18" fmla="*/ 70 w 130"/>
                <a:gd name="T19" fmla="*/ 55 h 265"/>
                <a:gd name="T20" fmla="*/ 73 w 130"/>
                <a:gd name="T21" fmla="*/ 65 h 265"/>
                <a:gd name="T22" fmla="*/ 76 w 130"/>
                <a:gd name="T23" fmla="*/ 75 h 265"/>
                <a:gd name="T24" fmla="*/ 80 w 130"/>
                <a:gd name="T25" fmla="*/ 89 h 265"/>
                <a:gd name="T26" fmla="*/ 89 w 130"/>
                <a:gd name="T27" fmla="*/ 124 h 265"/>
                <a:gd name="T28" fmla="*/ 100 w 130"/>
                <a:gd name="T29" fmla="*/ 152 h 265"/>
                <a:gd name="T30" fmla="*/ 90 w 130"/>
                <a:gd name="T31" fmla="*/ 118 h 265"/>
                <a:gd name="T32" fmla="*/ 80 w 130"/>
                <a:gd name="T33" fmla="*/ 84 h 265"/>
                <a:gd name="T34" fmla="*/ 77 w 130"/>
                <a:gd name="T35" fmla="*/ 72 h 265"/>
                <a:gd name="T36" fmla="*/ 74 w 130"/>
                <a:gd name="T37" fmla="*/ 61 h 265"/>
                <a:gd name="T38" fmla="*/ 63 w 130"/>
                <a:gd name="T39" fmla="*/ 25 h 265"/>
                <a:gd name="T40" fmla="*/ 46 w 130"/>
                <a:gd name="T41" fmla="*/ 0 h 265"/>
                <a:gd name="T42" fmla="*/ 40 w 130"/>
                <a:gd name="T43" fmla="*/ 14 h 265"/>
                <a:gd name="T44" fmla="*/ 37 w 130"/>
                <a:gd name="T45" fmla="*/ 21 h 265"/>
                <a:gd name="T46" fmla="*/ 29 w 130"/>
                <a:gd name="T47" fmla="*/ 41 h 265"/>
                <a:gd name="T48" fmla="*/ 21 w 130"/>
                <a:gd name="T49" fmla="*/ 58 h 265"/>
                <a:gd name="T50" fmla="*/ 12 w 130"/>
                <a:gd name="T51" fmla="*/ 78 h 265"/>
                <a:gd name="T52" fmla="*/ 7 w 130"/>
                <a:gd name="T53" fmla="*/ 90 h 265"/>
                <a:gd name="T54" fmla="*/ 5 w 130"/>
                <a:gd name="T55" fmla="*/ 94 h 265"/>
                <a:gd name="T56" fmla="*/ 2 w 130"/>
                <a:gd name="T57" fmla="*/ 102 h 265"/>
                <a:gd name="T58" fmla="*/ 0 w 130"/>
                <a:gd name="T59" fmla="*/ 106 h 265"/>
                <a:gd name="T60" fmla="*/ 2 w 130"/>
                <a:gd name="T61" fmla="*/ 107 h 265"/>
                <a:gd name="T62" fmla="*/ 6 w 130"/>
                <a:gd name="T63" fmla="*/ 113 h 265"/>
                <a:gd name="T64" fmla="*/ 16 w 130"/>
                <a:gd name="T65" fmla="*/ 126 h 265"/>
                <a:gd name="T66" fmla="*/ 21 w 130"/>
                <a:gd name="T67" fmla="*/ 133 h 265"/>
                <a:gd name="T68" fmla="*/ 70 w 130"/>
                <a:gd name="T69" fmla="*/ 197 h 265"/>
                <a:gd name="T70" fmla="*/ 74 w 130"/>
                <a:gd name="T71" fmla="*/ 202 h 265"/>
                <a:gd name="T72" fmla="*/ 124 w 130"/>
                <a:gd name="T73" fmla="*/ 264 h 265"/>
                <a:gd name="T74" fmla="*/ 75 w 130"/>
                <a:gd name="T75" fmla="*/ 200 h 265"/>
                <a:gd name="T76" fmla="*/ 71 w 130"/>
                <a:gd name="T77" fmla="*/ 194 h 265"/>
                <a:gd name="T78" fmla="*/ 21 w 130"/>
                <a:gd name="T79" fmla="*/ 130 h 265"/>
                <a:gd name="T80" fmla="*/ 9 w 130"/>
                <a:gd name="T81" fmla="*/ 113 h 265"/>
                <a:gd name="T82" fmla="*/ 4 w 130"/>
                <a:gd name="T83" fmla="*/ 107 h 265"/>
                <a:gd name="T84" fmla="*/ 2 w 130"/>
                <a:gd name="T85" fmla="*/ 105 h 265"/>
                <a:gd name="T86" fmla="*/ 4 w 130"/>
                <a:gd name="T87" fmla="*/ 102 h 265"/>
                <a:gd name="T88" fmla="*/ 7 w 130"/>
                <a:gd name="T89" fmla="*/ 94 h 265"/>
                <a:gd name="T90" fmla="*/ 9 w 130"/>
                <a:gd name="T91" fmla="*/ 90 h 265"/>
                <a:gd name="T92" fmla="*/ 14 w 130"/>
                <a:gd name="T93" fmla="*/ 79 h 265"/>
                <a:gd name="T94" fmla="*/ 25 w 130"/>
                <a:gd name="T95" fmla="*/ 54 h 265"/>
                <a:gd name="T96" fmla="*/ 30 w 130"/>
                <a:gd name="T97" fmla="*/ 41 h 265"/>
                <a:gd name="T98" fmla="*/ 39 w 130"/>
                <a:gd name="T99" fmla="*/ 20 h 265"/>
                <a:gd name="T100" fmla="*/ 42 w 130"/>
                <a:gd name="T101" fmla="*/ 14 h 265"/>
                <a:gd name="T102" fmla="*/ 46 w 130"/>
                <a:gd name="T103" fmla="*/ 0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30" h="265">
                  <a:moveTo>
                    <a:pt x="103" y="172"/>
                  </a:moveTo>
                  <a:cubicBezTo>
                    <a:pt x="129" y="262"/>
                    <a:pt x="129" y="262"/>
                    <a:pt x="129" y="262"/>
                  </a:cubicBezTo>
                  <a:cubicBezTo>
                    <a:pt x="129" y="261"/>
                    <a:pt x="130" y="261"/>
                    <a:pt x="130" y="261"/>
                  </a:cubicBezTo>
                  <a:cubicBezTo>
                    <a:pt x="105" y="173"/>
                    <a:pt x="105" y="173"/>
                    <a:pt x="105" y="173"/>
                  </a:cubicBezTo>
                  <a:cubicBezTo>
                    <a:pt x="103" y="172"/>
                    <a:pt x="103" y="172"/>
                    <a:pt x="103" y="172"/>
                  </a:cubicBezTo>
                  <a:moveTo>
                    <a:pt x="104" y="167"/>
                  </a:moveTo>
                  <a:cubicBezTo>
                    <a:pt x="103" y="167"/>
                    <a:pt x="103" y="168"/>
                    <a:pt x="102" y="169"/>
                  </a:cubicBezTo>
                  <a:cubicBezTo>
                    <a:pt x="103" y="170"/>
                    <a:pt x="103" y="170"/>
                    <a:pt x="103" y="170"/>
                  </a:cubicBezTo>
                  <a:cubicBezTo>
                    <a:pt x="105" y="171"/>
                    <a:pt x="105" y="171"/>
                    <a:pt x="105" y="171"/>
                  </a:cubicBezTo>
                  <a:cubicBezTo>
                    <a:pt x="104" y="167"/>
                    <a:pt x="104" y="167"/>
                    <a:pt x="104" y="167"/>
                  </a:cubicBezTo>
                  <a:moveTo>
                    <a:pt x="57" y="1"/>
                  </a:moveTo>
                  <a:cubicBezTo>
                    <a:pt x="56" y="2"/>
                    <a:pt x="55" y="2"/>
                    <a:pt x="55" y="2"/>
                  </a:cubicBezTo>
                  <a:cubicBezTo>
                    <a:pt x="62" y="27"/>
                    <a:pt x="62" y="27"/>
                    <a:pt x="62" y="27"/>
                  </a:cubicBezTo>
                  <a:cubicBezTo>
                    <a:pt x="63" y="29"/>
                    <a:pt x="63" y="29"/>
                    <a:pt x="63" y="29"/>
                  </a:cubicBezTo>
                  <a:cubicBezTo>
                    <a:pt x="66" y="41"/>
                    <a:pt x="66" y="41"/>
                    <a:pt x="66" y="41"/>
                  </a:cubicBezTo>
                  <a:cubicBezTo>
                    <a:pt x="67" y="44"/>
                    <a:pt x="67" y="44"/>
                    <a:pt x="67" y="44"/>
                  </a:cubicBezTo>
                  <a:cubicBezTo>
                    <a:pt x="68" y="50"/>
                    <a:pt x="68" y="50"/>
                    <a:pt x="68" y="50"/>
                  </a:cubicBezTo>
                  <a:cubicBezTo>
                    <a:pt x="69" y="52"/>
                    <a:pt x="69" y="52"/>
                    <a:pt x="69" y="52"/>
                  </a:cubicBezTo>
                  <a:cubicBezTo>
                    <a:pt x="69" y="53"/>
                    <a:pt x="69" y="53"/>
                    <a:pt x="69" y="53"/>
                  </a:cubicBezTo>
                  <a:cubicBezTo>
                    <a:pt x="70" y="55"/>
                    <a:pt x="70" y="55"/>
                    <a:pt x="70" y="55"/>
                  </a:cubicBezTo>
                  <a:cubicBezTo>
                    <a:pt x="72" y="63"/>
                    <a:pt x="72" y="63"/>
                    <a:pt x="72" y="63"/>
                  </a:cubicBezTo>
                  <a:cubicBezTo>
                    <a:pt x="73" y="65"/>
                    <a:pt x="73" y="65"/>
                    <a:pt x="73" y="65"/>
                  </a:cubicBezTo>
                  <a:cubicBezTo>
                    <a:pt x="75" y="74"/>
                    <a:pt x="75" y="74"/>
                    <a:pt x="75" y="74"/>
                  </a:cubicBezTo>
                  <a:cubicBezTo>
                    <a:pt x="76" y="75"/>
                    <a:pt x="76" y="75"/>
                    <a:pt x="76" y="75"/>
                  </a:cubicBezTo>
                  <a:cubicBezTo>
                    <a:pt x="79" y="86"/>
                    <a:pt x="79" y="86"/>
                    <a:pt x="79" y="86"/>
                  </a:cubicBezTo>
                  <a:cubicBezTo>
                    <a:pt x="80" y="89"/>
                    <a:pt x="80" y="89"/>
                    <a:pt x="80" y="89"/>
                  </a:cubicBezTo>
                  <a:cubicBezTo>
                    <a:pt x="89" y="121"/>
                    <a:pt x="89" y="121"/>
                    <a:pt x="89" y="121"/>
                  </a:cubicBezTo>
                  <a:cubicBezTo>
                    <a:pt x="89" y="124"/>
                    <a:pt x="89" y="124"/>
                    <a:pt x="89" y="124"/>
                  </a:cubicBezTo>
                  <a:cubicBezTo>
                    <a:pt x="97" y="151"/>
                    <a:pt x="97" y="151"/>
                    <a:pt x="97" y="151"/>
                  </a:cubicBezTo>
                  <a:cubicBezTo>
                    <a:pt x="98" y="151"/>
                    <a:pt x="99" y="152"/>
                    <a:pt x="100" y="152"/>
                  </a:cubicBezTo>
                  <a:cubicBezTo>
                    <a:pt x="91" y="121"/>
                    <a:pt x="91" y="121"/>
                    <a:pt x="91" y="121"/>
                  </a:cubicBezTo>
                  <a:cubicBezTo>
                    <a:pt x="90" y="118"/>
                    <a:pt x="90" y="118"/>
                    <a:pt x="90" y="118"/>
                  </a:cubicBezTo>
                  <a:cubicBezTo>
                    <a:pt x="81" y="87"/>
                    <a:pt x="81" y="87"/>
                    <a:pt x="81" y="87"/>
                  </a:cubicBezTo>
                  <a:cubicBezTo>
                    <a:pt x="80" y="84"/>
                    <a:pt x="80" y="84"/>
                    <a:pt x="80" y="84"/>
                  </a:cubicBezTo>
                  <a:cubicBezTo>
                    <a:pt x="77" y="74"/>
                    <a:pt x="77" y="74"/>
                    <a:pt x="77" y="74"/>
                  </a:cubicBezTo>
                  <a:cubicBezTo>
                    <a:pt x="77" y="72"/>
                    <a:pt x="77" y="72"/>
                    <a:pt x="77" y="72"/>
                  </a:cubicBezTo>
                  <a:cubicBezTo>
                    <a:pt x="74" y="63"/>
                    <a:pt x="74" y="63"/>
                    <a:pt x="74" y="63"/>
                  </a:cubicBezTo>
                  <a:cubicBezTo>
                    <a:pt x="74" y="61"/>
                    <a:pt x="74" y="61"/>
                    <a:pt x="74" y="61"/>
                  </a:cubicBezTo>
                  <a:cubicBezTo>
                    <a:pt x="71" y="53"/>
                    <a:pt x="71" y="53"/>
                    <a:pt x="71" y="53"/>
                  </a:cubicBezTo>
                  <a:cubicBezTo>
                    <a:pt x="63" y="25"/>
                    <a:pt x="63" y="25"/>
                    <a:pt x="63" y="25"/>
                  </a:cubicBezTo>
                  <a:cubicBezTo>
                    <a:pt x="57" y="1"/>
                    <a:pt x="57" y="1"/>
                    <a:pt x="57" y="1"/>
                  </a:cubicBezTo>
                  <a:moveTo>
                    <a:pt x="46" y="0"/>
                  </a:moveTo>
                  <a:cubicBezTo>
                    <a:pt x="41" y="12"/>
                    <a:pt x="41" y="12"/>
                    <a:pt x="41" y="12"/>
                  </a:cubicBezTo>
                  <a:cubicBezTo>
                    <a:pt x="40" y="14"/>
                    <a:pt x="40" y="14"/>
                    <a:pt x="40" y="14"/>
                  </a:cubicBezTo>
                  <a:cubicBezTo>
                    <a:pt x="38" y="19"/>
                    <a:pt x="38" y="19"/>
                    <a:pt x="38" y="19"/>
                  </a:cubicBezTo>
                  <a:cubicBezTo>
                    <a:pt x="37" y="21"/>
                    <a:pt x="37" y="21"/>
                    <a:pt x="37" y="21"/>
                  </a:cubicBezTo>
                  <a:cubicBezTo>
                    <a:pt x="31" y="36"/>
                    <a:pt x="31" y="36"/>
                    <a:pt x="31" y="36"/>
                  </a:cubicBezTo>
                  <a:cubicBezTo>
                    <a:pt x="29" y="41"/>
                    <a:pt x="29" y="41"/>
                    <a:pt x="29" y="41"/>
                  </a:cubicBezTo>
                  <a:cubicBezTo>
                    <a:pt x="22" y="55"/>
                    <a:pt x="22" y="55"/>
                    <a:pt x="22" y="55"/>
                  </a:cubicBezTo>
                  <a:cubicBezTo>
                    <a:pt x="21" y="58"/>
                    <a:pt x="21" y="58"/>
                    <a:pt x="21" y="58"/>
                  </a:cubicBezTo>
                  <a:cubicBezTo>
                    <a:pt x="14" y="75"/>
                    <a:pt x="14" y="75"/>
                    <a:pt x="14" y="75"/>
                  </a:cubicBezTo>
                  <a:cubicBezTo>
                    <a:pt x="12" y="78"/>
                    <a:pt x="12" y="78"/>
                    <a:pt x="12" y="78"/>
                  </a:cubicBezTo>
                  <a:cubicBezTo>
                    <a:pt x="8" y="89"/>
                    <a:pt x="8" y="89"/>
                    <a:pt x="8" y="89"/>
                  </a:cubicBezTo>
                  <a:cubicBezTo>
                    <a:pt x="7" y="90"/>
                    <a:pt x="7" y="90"/>
                    <a:pt x="7" y="90"/>
                  </a:cubicBezTo>
                  <a:cubicBezTo>
                    <a:pt x="6" y="92"/>
                    <a:pt x="6" y="92"/>
                    <a:pt x="6" y="92"/>
                  </a:cubicBezTo>
                  <a:cubicBezTo>
                    <a:pt x="5" y="94"/>
                    <a:pt x="5" y="94"/>
                    <a:pt x="5" y="94"/>
                  </a:cubicBezTo>
                  <a:cubicBezTo>
                    <a:pt x="3" y="100"/>
                    <a:pt x="3" y="100"/>
                    <a:pt x="3" y="100"/>
                  </a:cubicBezTo>
                  <a:cubicBezTo>
                    <a:pt x="2" y="102"/>
                    <a:pt x="2" y="102"/>
                    <a:pt x="2" y="102"/>
                  </a:cubicBezTo>
                  <a:cubicBezTo>
                    <a:pt x="1" y="105"/>
                    <a:pt x="1" y="105"/>
                    <a:pt x="1" y="105"/>
                  </a:cubicBezTo>
                  <a:cubicBezTo>
                    <a:pt x="0" y="106"/>
                    <a:pt x="0" y="106"/>
                    <a:pt x="0" y="106"/>
                  </a:cubicBezTo>
                  <a:cubicBezTo>
                    <a:pt x="1" y="106"/>
                    <a:pt x="1" y="106"/>
                    <a:pt x="1" y="106"/>
                  </a:cubicBezTo>
                  <a:cubicBezTo>
                    <a:pt x="2" y="107"/>
                    <a:pt x="2" y="107"/>
                    <a:pt x="2" y="107"/>
                  </a:cubicBezTo>
                  <a:cubicBezTo>
                    <a:pt x="3" y="109"/>
                    <a:pt x="3" y="109"/>
                    <a:pt x="3" y="109"/>
                  </a:cubicBezTo>
                  <a:cubicBezTo>
                    <a:pt x="6" y="113"/>
                    <a:pt x="6" y="113"/>
                    <a:pt x="6" y="113"/>
                  </a:cubicBezTo>
                  <a:cubicBezTo>
                    <a:pt x="7" y="115"/>
                    <a:pt x="7" y="115"/>
                    <a:pt x="7" y="115"/>
                  </a:cubicBezTo>
                  <a:cubicBezTo>
                    <a:pt x="16" y="126"/>
                    <a:pt x="16" y="126"/>
                    <a:pt x="16" y="126"/>
                  </a:cubicBezTo>
                  <a:cubicBezTo>
                    <a:pt x="18" y="128"/>
                    <a:pt x="18" y="128"/>
                    <a:pt x="18" y="128"/>
                  </a:cubicBezTo>
                  <a:cubicBezTo>
                    <a:pt x="21" y="133"/>
                    <a:pt x="21" y="133"/>
                    <a:pt x="21" y="133"/>
                  </a:cubicBezTo>
                  <a:cubicBezTo>
                    <a:pt x="23" y="135"/>
                    <a:pt x="23" y="135"/>
                    <a:pt x="23" y="135"/>
                  </a:cubicBezTo>
                  <a:cubicBezTo>
                    <a:pt x="70" y="197"/>
                    <a:pt x="70" y="197"/>
                    <a:pt x="70" y="197"/>
                  </a:cubicBezTo>
                  <a:cubicBezTo>
                    <a:pt x="72" y="199"/>
                    <a:pt x="72" y="199"/>
                    <a:pt x="72" y="199"/>
                  </a:cubicBezTo>
                  <a:cubicBezTo>
                    <a:pt x="74" y="202"/>
                    <a:pt x="74" y="202"/>
                    <a:pt x="74" y="202"/>
                  </a:cubicBezTo>
                  <a:cubicBezTo>
                    <a:pt x="123" y="265"/>
                    <a:pt x="123" y="265"/>
                    <a:pt x="123" y="265"/>
                  </a:cubicBezTo>
                  <a:cubicBezTo>
                    <a:pt x="123" y="265"/>
                    <a:pt x="124" y="264"/>
                    <a:pt x="124" y="264"/>
                  </a:cubicBezTo>
                  <a:cubicBezTo>
                    <a:pt x="78" y="204"/>
                    <a:pt x="78" y="204"/>
                    <a:pt x="78" y="204"/>
                  </a:cubicBezTo>
                  <a:cubicBezTo>
                    <a:pt x="75" y="200"/>
                    <a:pt x="75" y="200"/>
                    <a:pt x="75" y="200"/>
                  </a:cubicBezTo>
                  <a:cubicBezTo>
                    <a:pt x="72" y="196"/>
                    <a:pt x="72" y="196"/>
                    <a:pt x="72" y="196"/>
                  </a:cubicBezTo>
                  <a:cubicBezTo>
                    <a:pt x="71" y="194"/>
                    <a:pt x="71" y="194"/>
                    <a:pt x="71" y="194"/>
                  </a:cubicBezTo>
                  <a:cubicBezTo>
                    <a:pt x="24" y="134"/>
                    <a:pt x="24" y="134"/>
                    <a:pt x="24" y="134"/>
                  </a:cubicBezTo>
                  <a:cubicBezTo>
                    <a:pt x="21" y="130"/>
                    <a:pt x="21" y="130"/>
                    <a:pt x="21" y="130"/>
                  </a:cubicBezTo>
                  <a:cubicBezTo>
                    <a:pt x="18" y="125"/>
                    <a:pt x="18" y="125"/>
                    <a:pt x="18" y="125"/>
                  </a:cubicBezTo>
                  <a:cubicBezTo>
                    <a:pt x="9" y="113"/>
                    <a:pt x="9" y="113"/>
                    <a:pt x="9" y="113"/>
                  </a:cubicBezTo>
                  <a:cubicBezTo>
                    <a:pt x="8" y="112"/>
                    <a:pt x="8" y="112"/>
                    <a:pt x="8" y="112"/>
                  </a:cubicBezTo>
                  <a:cubicBezTo>
                    <a:pt x="4" y="107"/>
                    <a:pt x="4" y="107"/>
                    <a:pt x="4" y="107"/>
                  </a:cubicBezTo>
                  <a:cubicBezTo>
                    <a:pt x="3" y="106"/>
                    <a:pt x="3" y="106"/>
                    <a:pt x="3" y="106"/>
                  </a:cubicBezTo>
                  <a:cubicBezTo>
                    <a:pt x="2" y="105"/>
                    <a:pt x="2" y="105"/>
                    <a:pt x="2" y="105"/>
                  </a:cubicBezTo>
                  <a:cubicBezTo>
                    <a:pt x="3" y="104"/>
                    <a:pt x="3" y="104"/>
                    <a:pt x="3" y="104"/>
                  </a:cubicBezTo>
                  <a:cubicBezTo>
                    <a:pt x="4" y="102"/>
                    <a:pt x="4" y="102"/>
                    <a:pt x="4" y="102"/>
                  </a:cubicBezTo>
                  <a:cubicBezTo>
                    <a:pt x="7" y="96"/>
                    <a:pt x="7" y="96"/>
                    <a:pt x="7" y="96"/>
                  </a:cubicBezTo>
                  <a:cubicBezTo>
                    <a:pt x="7" y="94"/>
                    <a:pt x="7" y="94"/>
                    <a:pt x="7" y="94"/>
                  </a:cubicBezTo>
                  <a:cubicBezTo>
                    <a:pt x="9" y="91"/>
                    <a:pt x="9" y="91"/>
                    <a:pt x="9" y="91"/>
                  </a:cubicBezTo>
                  <a:cubicBezTo>
                    <a:pt x="9" y="90"/>
                    <a:pt x="9" y="90"/>
                    <a:pt x="9" y="90"/>
                  </a:cubicBezTo>
                  <a:cubicBezTo>
                    <a:pt x="12" y="82"/>
                    <a:pt x="12" y="82"/>
                    <a:pt x="12" y="82"/>
                  </a:cubicBezTo>
                  <a:cubicBezTo>
                    <a:pt x="14" y="79"/>
                    <a:pt x="14" y="79"/>
                    <a:pt x="14" y="79"/>
                  </a:cubicBezTo>
                  <a:cubicBezTo>
                    <a:pt x="24" y="57"/>
                    <a:pt x="24" y="57"/>
                    <a:pt x="24" y="57"/>
                  </a:cubicBezTo>
                  <a:cubicBezTo>
                    <a:pt x="25" y="54"/>
                    <a:pt x="25" y="54"/>
                    <a:pt x="25" y="54"/>
                  </a:cubicBezTo>
                  <a:cubicBezTo>
                    <a:pt x="28" y="46"/>
                    <a:pt x="28" y="46"/>
                    <a:pt x="28" y="46"/>
                  </a:cubicBezTo>
                  <a:cubicBezTo>
                    <a:pt x="30" y="41"/>
                    <a:pt x="30" y="41"/>
                    <a:pt x="30" y="41"/>
                  </a:cubicBezTo>
                  <a:cubicBezTo>
                    <a:pt x="39" y="22"/>
                    <a:pt x="39" y="22"/>
                    <a:pt x="39" y="22"/>
                  </a:cubicBezTo>
                  <a:cubicBezTo>
                    <a:pt x="39" y="20"/>
                    <a:pt x="39" y="20"/>
                    <a:pt x="39" y="20"/>
                  </a:cubicBezTo>
                  <a:cubicBezTo>
                    <a:pt x="41" y="16"/>
                    <a:pt x="41" y="16"/>
                    <a:pt x="41" y="16"/>
                  </a:cubicBezTo>
                  <a:cubicBezTo>
                    <a:pt x="42" y="14"/>
                    <a:pt x="42" y="14"/>
                    <a:pt x="42" y="14"/>
                  </a:cubicBezTo>
                  <a:cubicBezTo>
                    <a:pt x="48" y="1"/>
                    <a:pt x="48" y="1"/>
                    <a:pt x="48" y="1"/>
                  </a:cubicBezTo>
                  <a:cubicBezTo>
                    <a:pt x="47" y="0"/>
                    <a:pt x="47" y="0"/>
                    <a:pt x="46"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93" name="Freeform 73"/>
            <p:cNvSpPr>
              <a:spLocks noEditPoints="1"/>
            </p:cNvSpPr>
            <p:nvPr/>
          </p:nvSpPr>
          <p:spPr bwMode="auto">
            <a:xfrm>
              <a:off x="11021586" y="3264194"/>
              <a:ext cx="356027" cy="1332047"/>
            </a:xfrm>
            <a:custGeom>
              <a:avLst/>
              <a:gdLst>
                <a:gd name="T0" fmla="*/ 83 w 84"/>
                <a:gd name="T1" fmla="*/ 344 h 345"/>
                <a:gd name="T2" fmla="*/ 84 w 84"/>
                <a:gd name="T3" fmla="*/ 344 h 345"/>
                <a:gd name="T4" fmla="*/ 83 w 84"/>
                <a:gd name="T5" fmla="*/ 238 h 345"/>
                <a:gd name="T6" fmla="*/ 79 w 84"/>
                <a:gd name="T7" fmla="*/ 345 h 345"/>
                <a:gd name="T8" fmla="*/ 46 w 84"/>
                <a:gd name="T9" fmla="*/ 222 h 345"/>
                <a:gd name="T10" fmla="*/ 36 w 84"/>
                <a:gd name="T11" fmla="*/ 187 h 345"/>
                <a:gd name="T12" fmla="*/ 43 w 84"/>
                <a:gd name="T13" fmla="*/ 219 h 345"/>
                <a:gd name="T14" fmla="*/ 36 w 84"/>
                <a:gd name="T15" fmla="*/ 187 h 345"/>
                <a:gd name="T16" fmla="*/ 83 w 84"/>
                <a:gd name="T17" fmla="*/ 161 h 345"/>
                <a:gd name="T18" fmla="*/ 84 w 84"/>
                <a:gd name="T19" fmla="*/ 237 h 345"/>
                <a:gd name="T20" fmla="*/ 83 w 84"/>
                <a:gd name="T21" fmla="*/ 5 h 345"/>
                <a:gd name="T22" fmla="*/ 83 w 84"/>
                <a:gd name="T23" fmla="*/ 44 h 345"/>
                <a:gd name="T24" fmla="*/ 83 w 84"/>
                <a:gd name="T25" fmla="*/ 85 h 345"/>
                <a:gd name="T26" fmla="*/ 84 w 84"/>
                <a:gd name="T27" fmla="*/ 158 h 345"/>
                <a:gd name="T28" fmla="*/ 84 w 84"/>
                <a:gd name="T29" fmla="*/ 81 h 345"/>
                <a:gd name="T30" fmla="*/ 84 w 84"/>
                <a:gd name="T31" fmla="*/ 37 h 345"/>
                <a:gd name="T32" fmla="*/ 83 w 84"/>
                <a:gd name="T33" fmla="*/ 5 h 345"/>
                <a:gd name="T34" fmla="*/ 67 w 84"/>
                <a:gd name="T35" fmla="*/ 8 h 345"/>
                <a:gd name="T36" fmla="*/ 51 w 84"/>
                <a:gd name="T37" fmla="*/ 22 h 345"/>
                <a:gd name="T38" fmla="*/ 1 w 84"/>
                <a:gd name="T39" fmla="*/ 68 h 345"/>
                <a:gd name="T40" fmla="*/ 1 w 84"/>
                <a:gd name="T41" fmla="*/ 70 h 345"/>
                <a:gd name="T42" fmla="*/ 3 w 84"/>
                <a:gd name="T43" fmla="*/ 80 h 345"/>
                <a:gd name="T44" fmla="*/ 8 w 84"/>
                <a:gd name="T45" fmla="*/ 94 h 345"/>
                <a:gd name="T46" fmla="*/ 9 w 84"/>
                <a:gd name="T47" fmla="*/ 100 h 345"/>
                <a:gd name="T48" fmla="*/ 17 w 84"/>
                <a:gd name="T49" fmla="*/ 127 h 345"/>
                <a:gd name="T50" fmla="*/ 21 w 84"/>
                <a:gd name="T51" fmla="*/ 141 h 345"/>
                <a:gd name="T52" fmla="*/ 35 w 84"/>
                <a:gd name="T53" fmla="*/ 185 h 345"/>
                <a:gd name="T54" fmla="*/ 21 w 84"/>
                <a:gd name="T55" fmla="*/ 136 h 345"/>
                <a:gd name="T56" fmla="*/ 17 w 84"/>
                <a:gd name="T57" fmla="*/ 122 h 345"/>
                <a:gd name="T58" fmla="*/ 10 w 84"/>
                <a:gd name="T59" fmla="*/ 96 h 345"/>
                <a:gd name="T60" fmla="*/ 8 w 84"/>
                <a:gd name="T61" fmla="*/ 91 h 345"/>
                <a:gd name="T62" fmla="*/ 4 w 84"/>
                <a:gd name="T63" fmla="*/ 77 h 345"/>
                <a:gd name="T64" fmla="*/ 34 w 84"/>
                <a:gd name="T65" fmla="*/ 41 h 345"/>
                <a:gd name="T66" fmla="*/ 61 w 84"/>
                <a:gd name="T67" fmla="*/ 16 h 345"/>
                <a:gd name="T68" fmla="*/ 77 w 84"/>
                <a:gd name="T69" fmla="*/ 1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4" h="345">
                  <a:moveTo>
                    <a:pt x="83" y="238"/>
                  </a:moveTo>
                  <a:cubicBezTo>
                    <a:pt x="83" y="344"/>
                    <a:pt x="83" y="344"/>
                    <a:pt x="83" y="344"/>
                  </a:cubicBezTo>
                  <a:cubicBezTo>
                    <a:pt x="83" y="344"/>
                    <a:pt x="83" y="344"/>
                    <a:pt x="83" y="344"/>
                  </a:cubicBezTo>
                  <a:cubicBezTo>
                    <a:pt x="83" y="344"/>
                    <a:pt x="84" y="344"/>
                    <a:pt x="84" y="344"/>
                  </a:cubicBezTo>
                  <a:cubicBezTo>
                    <a:pt x="84" y="239"/>
                    <a:pt x="84" y="239"/>
                    <a:pt x="84" y="239"/>
                  </a:cubicBezTo>
                  <a:cubicBezTo>
                    <a:pt x="83" y="238"/>
                    <a:pt x="83" y="238"/>
                    <a:pt x="83" y="238"/>
                  </a:cubicBezTo>
                  <a:moveTo>
                    <a:pt x="44" y="221"/>
                  </a:moveTo>
                  <a:cubicBezTo>
                    <a:pt x="79" y="345"/>
                    <a:pt x="79" y="345"/>
                    <a:pt x="79" y="345"/>
                  </a:cubicBezTo>
                  <a:cubicBezTo>
                    <a:pt x="79" y="345"/>
                    <a:pt x="80" y="345"/>
                    <a:pt x="81" y="344"/>
                  </a:cubicBezTo>
                  <a:cubicBezTo>
                    <a:pt x="46" y="222"/>
                    <a:pt x="46" y="222"/>
                    <a:pt x="46" y="222"/>
                  </a:cubicBezTo>
                  <a:cubicBezTo>
                    <a:pt x="44" y="221"/>
                    <a:pt x="44" y="221"/>
                    <a:pt x="44" y="221"/>
                  </a:cubicBezTo>
                  <a:moveTo>
                    <a:pt x="36" y="187"/>
                  </a:moveTo>
                  <a:cubicBezTo>
                    <a:pt x="34" y="188"/>
                    <a:pt x="34" y="188"/>
                    <a:pt x="34" y="188"/>
                  </a:cubicBezTo>
                  <a:cubicBezTo>
                    <a:pt x="43" y="219"/>
                    <a:pt x="43" y="219"/>
                    <a:pt x="43" y="219"/>
                  </a:cubicBezTo>
                  <a:cubicBezTo>
                    <a:pt x="45" y="220"/>
                    <a:pt x="45" y="220"/>
                    <a:pt x="45" y="220"/>
                  </a:cubicBezTo>
                  <a:cubicBezTo>
                    <a:pt x="36" y="187"/>
                    <a:pt x="36" y="187"/>
                    <a:pt x="36" y="187"/>
                  </a:cubicBezTo>
                  <a:moveTo>
                    <a:pt x="84" y="160"/>
                  </a:moveTo>
                  <a:cubicBezTo>
                    <a:pt x="83" y="161"/>
                    <a:pt x="83" y="161"/>
                    <a:pt x="83" y="161"/>
                  </a:cubicBezTo>
                  <a:cubicBezTo>
                    <a:pt x="83" y="236"/>
                    <a:pt x="83" y="236"/>
                    <a:pt x="83" y="236"/>
                  </a:cubicBezTo>
                  <a:cubicBezTo>
                    <a:pt x="84" y="237"/>
                    <a:pt x="84" y="237"/>
                    <a:pt x="84" y="237"/>
                  </a:cubicBezTo>
                  <a:cubicBezTo>
                    <a:pt x="84" y="160"/>
                    <a:pt x="84" y="160"/>
                    <a:pt x="84" y="160"/>
                  </a:cubicBezTo>
                  <a:moveTo>
                    <a:pt x="83" y="5"/>
                  </a:moveTo>
                  <a:cubicBezTo>
                    <a:pt x="83" y="40"/>
                    <a:pt x="83" y="40"/>
                    <a:pt x="83" y="40"/>
                  </a:cubicBezTo>
                  <a:cubicBezTo>
                    <a:pt x="83" y="44"/>
                    <a:pt x="83" y="44"/>
                    <a:pt x="83" y="44"/>
                  </a:cubicBezTo>
                  <a:cubicBezTo>
                    <a:pt x="83" y="82"/>
                    <a:pt x="83" y="82"/>
                    <a:pt x="83" y="82"/>
                  </a:cubicBezTo>
                  <a:cubicBezTo>
                    <a:pt x="83" y="85"/>
                    <a:pt x="83" y="85"/>
                    <a:pt x="83" y="85"/>
                  </a:cubicBezTo>
                  <a:cubicBezTo>
                    <a:pt x="83" y="159"/>
                    <a:pt x="83" y="159"/>
                    <a:pt x="83" y="159"/>
                  </a:cubicBezTo>
                  <a:cubicBezTo>
                    <a:pt x="84" y="158"/>
                    <a:pt x="84" y="158"/>
                    <a:pt x="84" y="158"/>
                  </a:cubicBezTo>
                  <a:cubicBezTo>
                    <a:pt x="84" y="83"/>
                    <a:pt x="84" y="83"/>
                    <a:pt x="84" y="83"/>
                  </a:cubicBezTo>
                  <a:cubicBezTo>
                    <a:pt x="84" y="81"/>
                    <a:pt x="84" y="81"/>
                    <a:pt x="84" y="81"/>
                  </a:cubicBezTo>
                  <a:cubicBezTo>
                    <a:pt x="84" y="41"/>
                    <a:pt x="84" y="41"/>
                    <a:pt x="84" y="41"/>
                  </a:cubicBezTo>
                  <a:cubicBezTo>
                    <a:pt x="84" y="37"/>
                    <a:pt x="84" y="37"/>
                    <a:pt x="84" y="37"/>
                  </a:cubicBezTo>
                  <a:cubicBezTo>
                    <a:pt x="84" y="5"/>
                    <a:pt x="84" y="5"/>
                    <a:pt x="84" y="5"/>
                  </a:cubicBezTo>
                  <a:cubicBezTo>
                    <a:pt x="84" y="5"/>
                    <a:pt x="83" y="5"/>
                    <a:pt x="83" y="5"/>
                  </a:cubicBezTo>
                  <a:moveTo>
                    <a:pt x="76" y="0"/>
                  </a:moveTo>
                  <a:cubicBezTo>
                    <a:pt x="67" y="8"/>
                    <a:pt x="67" y="8"/>
                    <a:pt x="67" y="8"/>
                  </a:cubicBezTo>
                  <a:cubicBezTo>
                    <a:pt x="64" y="11"/>
                    <a:pt x="64" y="11"/>
                    <a:pt x="64" y="11"/>
                  </a:cubicBezTo>
                  <a:cubicBezTo>
                    <a:pt x="51" y="22"/>
                    <a:pt x="51" y="22"/>
                    <a:pt x="51" y="22"/>
                  </a:cubicBezTo>
                  <a:cubicBezTo>
                    <a:pt x="42" y="31"/>
                    <a:pt x="42" y="31"/>
                    <a:pt x="42" y="31"/>
                  </a:cubicBezTo>
                  <a:cubicBezTo>
                    <a:pt x="1" y="68"/>
                    <a:pt x="1" y="68"/>
                    <a:pt x="1" y="68"/>
                  </a:cubicBezTo>
                  <a:cubicBezTo>
                    <a:pt x="0" y="69"/>
                    <a:pt x="0" y="69"/>
                    <a:pt x="0" y="69"/>
                  </a:cubicBezTo>
                  <a:cubicBezTo>
                    <a:pt x="1" y="70"/>
                    <a:pt x="1" y="70"/>
                    <a:pt x="1" y="70"/>
                  </a:cubicBezTo>
                  <a:cubicBezTo>
                    <a:pt x="3" y="78"/>
                    <a:pt x="3" y="78"/>
                    <a:pt x="3" y="78"/>
                  </a:cubicBezTo>
                  <a:cubicBezTo>
                    <a:pt x="3" y="80"/>
                    <a:pt x="3" y="80"/>
                    <a:pt x="3" y="80"/>
                  </a:cubicBezTo>
                  <a:cubicBezTo>
                    <a:pt x="7" y="93"/>
                    <a:pt x="7" y="93"/>
                    <a:pt x="7" y="93"/>
                  </a:cubicBezTo>
                  <a:cubicBezTo>
                    <a:pt x="8" y="94"/>
                    <a:pt x="8" y="94"/>
                    <a:pt x="8" y="94"/>
                  </a:cubicBezTo>
                  <a:cubicBezTo>
                    <a:pt x="8" y="98"/>
                    <a:pt x="8" y="98"/>
                    <a:pt x="8" y="98"/>
                  </a:cubicBezTo>
                  <a:cubicBezTo>
                    <a:pt x="9" y="100"/>
                    <a:pt x="9" y="100"/>
                    <a:pt x="9" y="100"/>
                  </a:cubicBezTo>
                  <a:cubicBezTo>
                    <a:pt x="16" y="125"/>
                    <a:pt x="16" y="125"/>
                    <a:pt x="16" y="125"/>
                  </a:cubicBezTo>
                  <a:cubicBezTo>
                    <a:pt x="17" y="127"/>
                    <a:pt x="17" y="127"/>
                    <a:pt x="17" y="127"/>
                  </a:cubicBezTo>
                  <a:cubicBezTo>
                    <a:pt x="20" y="138"/>
                    <a:pt x="20" y="138"/>
                    <a:pt x="20" y="138"/>
                  </a:cubicBezTo>
                  <a:cubicBezTo>
                    <a:pt x="21" y="141"/>
                    <a:pt x="21" y="141"/>
                    <a:pt x="21" y="141"/>
                  </a:cubicBezTo>
                  <a:cubicBezTo>
                    <a:pt x="34" y="186"/>
                    <a:pt x="34" y="186"/>
                    <a:pt x="34" y="186"/>
                  </a:cubicBezTo>
                  <a:cubicBezTo>
                    <a:pt x="35" y="185"/>
                    <a:pt x="35" y="185"/>
                    <a:pt x="35" y="185"/>
                  </a:cubicBezTo>
                  <a:cubicBezTo>
                    <a:pt x="22" y="140"/>
                    <a:pt x="22" y="140"/>
                    <a:pt x="22" y="140"/>
                  </a:cubicBezTo>
                  <a:cubicBezTo>
                    <a:pt x="21" y="136"/>
                    <a:pt x="21" y="136"/>
                    <a:pt x="21" y="136"/>
                  </a:cubicBezTo>
                  <a:cubicBezTo>
                    <a:pt x="18" y="125"/>
                    <a:pt x="18" y="125"/>
                    <a:pt x="18" y="125"/>
                  </a:cubicBezTo>
                  <a:cubicBezTo>
                    <a:pt x="17" y="122"/>
                    <a:pt x="17" y="122"/>
                    <a:pt x="17" y="122"/>
                  </a:cubicBezTo>
                  <a:cubicBezTo>
                    <a:pt x="10" y="98"/>
                    <a:pt x="10" y="98"/>
                    <a:pt x="10" y="98"/>
                  </a:cubicBezTo>
                  <a:cubicBezTo>
                    <a:pt x="10" y="96"/>
                    <a:pt x="10" y="96"/>
                    <a:pt x="10" y="96"/>
                  </a:cubicBezTo>
                  <a:cubicBezTo>
                    <a:pt x="9" y="93"/>
                    <a:pt x="9" y="93"/>
                    <a:pt x="9" y="93"/>
                  </a:cubicBezTo>
                  <a:cubicBezTo>
                    <a:pt x="8" y="91"/>
                    <a:pt x="8" y="91"/>
                    <a:pt x="8" y="91"/>
                  </a:cubicBezTo>
                  <a:cubicBezTo>
                    <a:pt x="5" y="79"/>
                    <a:pt x="5" y="79"/>
                    <a:pt x="5" y="79"/>
                  </a:cubicBezTo>
                  <a:cubicBezTo>
                    <a:pt x="4" y="77"/>
                    <a:pt x="4" y="77"/>
                    <a:pt x="4" y="77"/>
                  </a:cubicBezTo>
                  <a:cubicBezTo>
                    <a:pt x="2" y="69"/>
                    <a:pt x="2" y="69"/>
                    <a:pt x="2" y="69"/>
                  </a:cubicBezTo>
                  <a:cubicBezTo>
                    <a:pt x="34" y="41"/>
                    <a:pt x="34" y="41"/>
                    <a:pt x="34" y="41"/>
                  </a:cubicBezTo>
                  <a:cubicBezTo>
                    <a:pt x="43" y="32"/>
                    <a:pt x="43" y="32"/>
                    <a:pt x="43" y="32"/>
                  </a:cubicBezTo>
                  <a:cubicBezTo>
                    <a:pt x="61" y="16"/>
                    <a:pt x="61" y="16"/>
                    <a:pt x="61" y="16"/>
                  </a:cubicBezTo>
                  <a:cubicBezTo>
                    <a:pt x="66" y="12"/>
                    <a:pt x="66" y="12"/>
                    <a:pt x="66" y="12"/>
                  </a:cubicBezTo>
                  <a:cubicBezTo>
                    <a:pt x="77" y="1"/>
                    <a:pt x="77" y="1"/>
                    <a:pt x="77" y="1"/>
                  </a:cubicBezTo>
                  <a:cubicBezTo>
                    <a:pt x="77" y="1"/>
                    <a:pt x="76" y="0"/>
                    <a:pt x="76"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94" name="Freeform 74"/>
            <p:cNvSpPr>
              <a:spLocks noEditPoints="1"/>
            </p:cNvSpPr>
            <p:nvPr/>
          </p:nvSpPr>
          <p:spPr bwMode="auto">
            <a:xfrm>
              <a:off x="7260951" y="3773267"/>
              <a:ext cx="173541" cy="367574"/>
            </a:xfrm>
            <a:custGeom>
              <a:avLst/>
              <a:gdLst>
                <a:gd name="T0" fmla="*/ 0 w 41"/>
                <a:gd name="T1" fmla="*/ 6 h 95"/>
                <a:gd name="T2" fmla="*/ 0 w 41"/>
                <a:gd name="T3" fmla="*/ 27 h 95"/>
                <a:gd name="T4" fmla="*/ 0 w 41"/>
                <a:gd name="T5" fmla="*/ 30 h 95"/>
                <a:gd name="T6" fmla="*/ 0 w 41"/>
                <a:gd name="T7" fmla="*/ 35 h 95"/>
                <a:gd name="T8" fmla="*/ 0 w 41"/>
                <a:gd name="T9" fmla="*/ 37 h 95"/>
                <a:gd name="T10" fmla="*/ 0 w 41"/>
                <a:gd name="T11" fmla="*/ 93 h 95"/>
                <a:gd name="T12" fmla="*/ 0 w 41"/>
                <a:gd name="T13" fmla="*/ 93 h 95"/>
                <a:gd name="T14" fmla="*/ 1 w 41"/>
                <a:gd name="T15" fmla="*/ 93 h 95"/>
                <a:gd name="T16" fmla="*/ 1 w 41"/>
                <a:gd name="T17" fmla="*/ 36 h 95"/>
                <a:gd name="T18" fmla="*/ 1 w 41"/>
                <a:gd name="T19" fmla="*/ 33 h 95"/>
                <a:gd name="T20" fmla="*/ 1 w 41"/>
                <a:gd name="T21" fmla="*/ 28 h 95"/>
                <a:gd name="T22" fmla="*/ 1 w 41"/>
                <a:gd name="T23" fmla="*/ 26 h 95"/>
                <a:gd name="T24" fmla="*/ 1 w 41"/>
                <a:gd name="T25" fmla="*/ 7 h 95"/>
                <a:gd name="T26" fmla="*/ 1 w 41"/>
                <a:gd name="T27" fmla="*/ 7 h 95"/>
                <a:gd name="T28" fmla="*/ 0 w 41"/>
                <a:gd name="T29" fmla="*/ 6 h 95"/>
                <a:gd name="T30" fmla="*/ 12 w 41"/>
                <a:gd name="T31" fmla="*/ 0 h 95"/>
                <a:gd name="T32" fmla="*/ 11 w 41"/>
                <a:gd name="T33" fmla="*/ 1 h 95"/>
                <a:gd name="T34" fmla="*/ 26 w 41"/>
                <a:gd name="T35" fmla="*/ 10 h 95"/>
                <a:gd name="T36" fmla="*/ 28 w 41"/>
                <a:gd name="T37" fmla="*/ 11 h 95"/>
                <a:gd name="T38" fmla="*/ 32 w 41"/>
                <a:gd name="T39" fmla="*/ 13 h 95"/>
                <a:gd name="T40" fmla="*/ 34 w 41"/>
                <a:gd name="T41" fmla="*/ 14 h 95"/>
                <a:gd name="T42" fmla="*/ 37 w 41"/>
                <a:gd name="T43" fmla="*/ 16 h 95"/>
                <a:gd name="T44" fmla="*/ 38 w 41"/>
                <a:gd name="T45" fmla="*/ 17 h 95"/>
                <a:gd name="T46" fmla="*/ 37 w 41"/>
                <a:gd name="T47" fmla="*/ 20 h 95"/>
                <a:gd name="T48" fmla="*/ 6 w 41"/>
                <a:gd name="T49" fmla="*/ 94 h 95"/>
                <a:gd name="T50" fmla="*/ 8 w 41"/>
                <a:gd name="T51" fmla="*/ 95 h 95"/>
                <a:gd name="T52" fmla="*/ 25 w 41"/>
                <a:gd name="T53" fmla="*/ 53 h 95"/>
                <a:gd name="T54" fmla="*/ 25 w 41"/>
                <a:gd name="T55" fmla="*/ 52 h 95"/>
                <a:gd name="T56" fmla="*/ 31 w 41"/>
                <a:gd name="T57" fmla="*/ 40 h 95"/>
                <a:gd name="T58" fmla="*/ 37 w 41"/>
                <a:gd name="T59" fmla="*/ 25 h 95"/>
                <a:gd name="T60" fmla="*/ 39 w 41"/>
                <a:gd name="T61" fmla="*/ 21 h 95"/>
                <a:gd name="T62" fmla="*/ 40 w 41"/>
                <a:gd name="T63" fmla="*/ 17 h 95"/>
                <a:gd name="T64" fmla="*/ 41 w 41"/>
                <a:gd name="T65" fmla="*/ 16 h 95"/>
                <a:gd name="T66" fmla="*/ 39 w 41"/>
                <a:gd name="T67" fmla="*/ 15 h 95"/>
                <a:gd name="T68" fmla="*/ 39 w 41"/>
                <a:gd name="T69" fmla="*/ 15 h 95"/>
                <a:gd name="T70" fmla="*/ 37 w 41"/>
                <a:gd name="T71" fmla="*/ 14 h 95"/>
                <a:gd name="T72" fmla="*/ 35 w 41"/>
                <a:gd name="T73" fmla="*/ 13 h 95"/>
                <a:gd name="T74" fmla="*/ 34 w 41"/>
                <a:gd name="T75" fmla="*/ 12 h 95"/>
                <a:gd name="T76" fmla="*/ 30 w 41"/>
                <a:gd name="T77" fmla="*/ 10 h 95"/>
                <a:gd name="T78" fmla="*/ 28 w 41"/>
                <a:gd name="T79" fmla="*/ 9 h 95"/>
                <a:gd name="T80" fmla="*/ 12 w 41"/>
                <a:gd name="T81"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1" h="95">
                  <a:moveTo>
                    <a:pt x="0" y="6"/>
                  </a:moveTo>
                  <a:cubicBezTo>
                    <a:pt x="0" y="27"/>
                    <a:pt x="0" y="27"/>
                    <a:pt x="0" y="27"/>
                  </a:cubicBezTo>
                  <a:cubicBezTo>
                    <a:pt x="0" y="30"/>
                    <a:pt x="0" y="30"/>
                    <a:pt x="0" y="30"/>
                  </a:cubicBezTo>
                  <a:cubicBezTo>
                    <a:pt x="0" y="35"/>
                    <a:pt x="0" y="35"/>
                    <a:pt x="0" y="35"/>
                  </a:cubicBezTo>
                  <a:cubicBezTo>
                    <a:pt x="0" y="37"/>
                    <a:pt x="0" y="37"/>
                    <a:pt x="0" y="37"/>
                  </a:cubicBezTo>
                  <a:cubicBezTo>
                    <a:pt x="0" y="93"/>
                    <a:pt x="0" y="93"/>
                    <a:pt x="0" y="93"/>
                  </a:cubicBezTo>
                  <a:cubicBezTo>
                    <a:pt x="0" y="93"/>
                    <a:pt x="0" y="93"/>
                    <a:pt x="0" y="93"/>
                  </a:cubicBezTo>
                  <a:cubicBezTo>
                    <a:pt x="1" y="93"/>
                    <a:pt x="1" y="93"/>
                    <a:pt x="1" y="93"/>
                  </a:cubicBezTo>
                  <a:cubicBezTo>
                    <a:pt x="1" y="36"/>
                    <a:pt x="1" y="36"/>
                    <a:pt x="1" y="36"/>
                  </a:cubicBezTo>
                  <a:cubicBezTo>
                    <a:pt x="1" y="33"/>
                    <a:pt x="1" y="33"/>
                    <a:pt x="1" y="33"/>
                  </a:cubicBezTo>
                  <a:cubicBezTo>
                    <a:pt x="1" y="28"/>
                    <a:pt x="1" y="28"/>
                    <a:pt x="1" y="28"/>
                  </a:cubicBezTo>
                  <a:cubicBezTo>
                    <a:pt x="1" y="26"/>
                    <a:pt x="1" y="26"/>
                    <a:pt x="1" y="26"/>
                  </a:cubicBezTo>
                  <a:cubicBezTo>
                    <a:pt x="1" y="7"/>
                    <a:pt x="1" y="7"/>
                    <a:pt x="1" y="7"/>
                  </a:cubicBezTo>
                  <a:cubicBezTo>
                    <a:pt x="1" y="7"/>
                    <a:pt x="1" y="7"/>
                    <a:pt x="1" y="7"/>
                  </a:cubicBezTo>
                  <a:cubicBezTo>
                    <a:pt x="0" y="7"/>
                    <a:pt x="0" y="7"/>
                    <a:pt x="0" y="6"/>
                  </a:cubicBezTo>
                  <a:moveTo>
                    <a:pt x="12" y="0"/>
                  </a:moveTo>
                  <a:cubicBezTo>
                    <a:pt x="12" y="0"/>
                    <a:pt x="11" y="1"/>
                    <a:pt x="11" y="1"/>
                  </a:cubicBezTo>
                  <a:cubicBezTo>
                    <a:pt x="26" y="10"/>
                    <a:pt x="26" y="10"/>
                    <a:pt x="26" y="10"/>
                  </a:cubicBezTo>
                  <a:cubicBezTo>
                    <a:pt x="28" y="11"/>
                    <a:pt x="28" y="11"/>
                    <a:pt x="28" y="11"/>
                  </a:cubicBezTo>
                  <a:cubicBezTo>
                    <a:pt x="32" y="13"/>
                    <a:pt x="32" y="13"/>
                    <a:pt x="32" y="13"/>
                  </a:cubicBezTo>
                  <a:cubicBezTo>
                    <a:pt x="34" y="14"/>
                    <a:pt x="34" y="14"/>
                    <a:pt x="34" y="14"/>
                  </a:cubicBezTo>
                  <a:cubicBezTo>
                    <a:pt x="37" y="16"/>
                    <a:pt x="37" y="16"/>
                    <a:pt x="37" y="16"/>
                  </a:cubicBezTo>
                  <a:cubicBezTo>
                    <a:pt x="38" y="17"/>
                    <a:pt x="38" y="17"/>
                    <a:pt x="38" y="17"/>
                  </a:cubicBezTo>
                  <a:cubicBezTo>
                    <a:pt x="37" y="20"/>
                    <a:pt x="37" y="20"/>
                    <a:pt x="37" y="20"/>
                  </a:cubicBezTo>
                  <a:cubicBezTo>
                    <a:pt x="6" y="94"/>
                    <a:pt x="6" y="94"/>
                    <a:pt x="6" y="94"/>
                  </a:cubicBezTo>
                  <a:cubicBezTo>
                    <a:pt x="7" y="94"/>
                    <a:pt x="7" y="95"/>
                    <a:pt x="8" y="95"/>
                  </a:cubicBezTo>
                  <a:cubicBezTo>
                    <a:pt x="25" y="53"/>
                    <a:pt x="25" y="53"/>
                    <a:pt x="25" y="53"/>
                  </a:cubicBezTo>
                  <a:cubicBezTo>
                    <a:pt x="25" y="52"/>
                    <a:pt x="25" y="52"/>
                    <a:pt x="25" y="52"/>
                  </a:cubicBezTo>
                  <a:cubicBezTo>
                    <a:pt x="25" y="47"/>
                    <a:pt x="27" y="43"/>
                    <a:pt x="31" y="40"/>
                  </a:cubicBezTo>
                  <a:cubicBezTo>
                    <a:pt x="37" y="25"/>
                    <a:pt x="37" y="25"/>
                    <a:pt x="37" y="25"/>
                  </a:cubicBezTo>
                  <a:cubicBezTo>
                    <a:pt x="39" y="21"/>
                    <a:pt x="39" y="21"/>
                    <a:pt x="39" y="21"/>
                  </a:cubicBezTo>
                  <a:cubicBezTo>
                    <a:pt x="40" y="17"/>
                    <a:pt x="40" y="17"/>
                    <a:pt x="40" y="17"/>
                  </a:cubicBezTo>
                  <a:cubicBezTo>
                    <a:pt x="41" y="16"/>
                    <a:pt x="41" y="16"/>
                    <a:pt x="41" y="16"/>
                  </a:cubicBezTo>
                  <a:cubicBezTo>
                    <a:pt x="39" y="15"/>
                    <a:pt x="39" y="15"/>
                    <a:pt x="39" y="15"/>
                  </a:cubicBezTo>
                  <a:cubicBezTo>
                    <a:pt x="39" y="15"/>
                    <a:pt x="39" y="15"/>
                    <a:pt x="39" y="15"/>
                  </a:cubicBezTo>
                  <a:cubicBezTo>
                    <a:pt x="37" y="14"/>
                    <a:pt x="37" y="14"/>
                    <a:pt x="37" y="14"/>
                  </a:cubicBezTo>
                  <a:cubicBezTo>
                    <a:pt x="35" y="13"/>
                    <a:pt x="35" y="13"/>
                    <a:pt x="35" y="13"/>
                  </a:cubicBezTo>
                  <a:cubicBezTo>
                    <a:pt x="34" y="12"/>
                    <a:pt x="34" y="12"/>
                    <a:pt x="34" y="12"/>
                  </a:cubicBezTo>
                  <a:cubicBezTo>
                    <a:pt x="30" y="10"/>
                    <a:pt x="30" y="10"/>
                    <a:pt x="30" y="10"/>
                  </a:cubicBezTo>
                  <a:cubicBezTo>
                    <a:pt x="28" y="9"/>
                    <a:pt x="28" y="9"/>
                    <a:pt x="28" y="9"/>
                  </a:cubicBezTo>
                  <a:cubicBezTo>
                    <a:pt x="12" y="0"/>
                    <a:pt x="12" y="0"/>
                    <a:pt x="12"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95" name="Freeform 75"/>
            <p:cNvSpPr>
              <a:spLocks noEditPoints="1"/>
            </p:cNvSpPr>
            <p:nvPr/>
          </p:nvSpPr>
          <p:spPr bwMode="auto">
            <a:xfrm>
              <a:off x="6235811" y="3646406"/>
              <a:ext cx="1300658" cy="699365"/>
            </a:xfrm>
            <a:custGeom>
              <a:avLst/>
              <a:gdLst>
                <a:gd name="T0" fmla="*/ 257 w 307"/>
                <a:gd name="T1" fmla="*/ 141 h 181"/>
                <a:gd name="T2" fmla="*/ 265 w 307"/>
                <a:gd name="T3" fmla="*/ 148 h 181"/>
                <a:gd name="T4" fmla="*/ 307 w 307"/>
                <a:gd name="T5" fmla="*/ 176 h 181"/>
                <a:gd name="T6" fmla="*/ 268 w 307"/>
                <a:gd name="T7" fmla="*/ 148 h 181"/>
                <a:gd name="T8" fmla="*/ 257 w 307"/>
                <a:gd name="T9" fmla="*/ 140 h 181"/>
                <a:gd name="T10" fmla="*/ 11 w 307"/>
                <a:gd name="T11" fmla="*/ 112 h 181"/>
                <a:gd name="T12" fmla="*/ 50 w 307"/>
                <a:gd name="T13" fmla="*/ 122 h 181"/>
                <a:gd name="T14" fmla="*/ 134 w 307"/>
                <a:gd name="T15" fmla="*/ 141 h 181"/>
                <a:gd name="T16" fmla="*/ 186 w 307"/>
                <a:gd name="T17" fmla="*/ 153 h 181"/>
                <a:gd name="T18" fmla="*/ 251 w 307"/>
                <a:gd name="T19" fmla="*/ 169 h 181"/>
                <a:gd name="T20" fmla="*/ 263 w 307"/>
                <a:gd name="T21" fmla="*/ 172 h 181"/>
                <a:gd name="T22" fmla="*/ 305 w 307"/>
                <a:gd name="T23" fmla="*/ 180 h 181"/>
                <a:gd name="T24" fmla="*/ 258 w 307"/>
                <a:gd name="T25" fmla="*/ 169 h 181"/>
                <a:gd name="T26" fmla="*/ 250 w 307"/>
                <a:gd name="T27" fmla="*/ 167 h 181"/>
                <a:gd name="T28" fmla="*/ 180 w 307"/>
                <a:gd name="T29" fmla="*/ 150 h 181"/>
                <a:gd name="T30" fmla="*/ 133 w 307"/>
                <a:gd name="T31" fmla="*/ 139 h 181"/>
                <a:gd name="T32" fmla="*/ 48 w 307"/>
                <a:gd name="T33" fmla="*/ 119 h 181"/>
                <a:gd name="T34" fmla="*/ 32 w 307"/>
                <a:gd name="T35" fmla="*/ 5 h 181"/>
                <a:gd name="T36" fmla="*/ 0 w 307"/>
                <a:gd name="T37" fmla="*/ 82 h 181"/>
                <a:gd name="T38" fmla="*/ 0 w 307"/>
                <a:gd name="T39" fmla="*/ 94 h 181"/>
                <a:gd name="T40" fmla="*/ 2 w 307"/>
                <a:gd name="T41" fmla="*/ 82 h 181"/>
                <a:gd name="T42" fmla="*/ 32 w 307"/>
                <a:gd name="T43" fmla="*/ 5 h 181"/>
                <a:gd name="T44" fmla="*/ 51 w 307"/>
                <a:gd name="T45" fmla="*/ 2 h 181"/>
                <a:gd name="T46" fmla="*/ 190 w 307"/>
                <a:gd name="T47" fmla="*/ 97 h 181"/>
                <a:gd name="T48" fmla="*/ 196 w 307"/>
                <a:gd name="T49" fmla="*/ 100 h 181"/>
                <a:gd name="T50" fmla="*/ 199 w 307"/>
                <a:gd name="T51" fmla="*/ 103 h 181"/>
                <a:gd name="T52" fmla="*/ 212 w 307"/>
                <a:gd name="T53" fmla="*/ 111 h 181"/>
                <a:gd name="T54" fmla="*/ 237 w 307"/>
                <a:gd name="T55" fmla="*/ 127 h 181"/>
                <a:gd name="T56" fmla="*/ 201 w 307"/>
                <a:gd name="T57" fmla="*/ 102 h 181"/>
                <a:gd name="T58" fmla="*/ 197 w 307"/>
                <a:gd name="T59" fmla="*/ 99 h 181"/>
                <a:gd name="T60" fmla="*/ 196 w 307"/>
                <a:gd name="T61" fmla="*/ 98 h 181"/>
                <a:gd name="T62" fmla="*/ 190 w 307"/>
                <a:gd name="T63" fmla="*/ 94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07" h="181">
                  <a:moveTo>
                    <a:pt x="257" y="140"/>
                  </a:moveTo>
                  <a:cubicBezTo>
                    <a:pt x="257" y="141"/>
                    <a:pt x="257" y="141"/>
                    <a:pt x="257" y="141"/>
                  </a:cubicBezTo>
                  <a:cubicBezTo>
                    <a:pt x="257" y="142"/>
                    <a:pt x="257" y="142"/>
                    <a:pt x="257" y="142"/>
                  </a:cubicBezTo>
                  <a:cubicBezTo>
                    <a:pt x="265" y="148"/>
                    <a:pt x="265" y="148"/>
                    <a:pt x="265" y="148"/>
                  </a:cubicBezTo>
                  <a:cubicBezTo>
                    <a:pt x="267" y="149"/>
                    <a:pt x="267" y="149"/>
                    <a:pt x="267" y="149"/>
                  </a:cubicBezTo>
                  <a:cubicBezTo>
                    <a:pt x="307" y="176"/>
                    <a:pt x="307" y="176"/>
                    <a:pt x="307" y="176"/>
                  </a:cubicBezTo>
                  <a:cubicBezTo>
                    <a:pt x="307" y="176"/>
                    <a:pt x="307" y="175"/>
                    <a:pt x="307" y="175"/>
                  </a:cubicBezTo>
                  <a:cubicBezTo>
                    <a:pt x="268" y="148"/>
                    <a:pt x="268" y="148"/>
                    <a:pt x="268" y="148"/>
                  </a:cubicBezTo>
                  <a:cubicBezTo>
                    <a:pt x="267" y="147"/>
                    <a:pt x="267" y="147"/>
                    <a:pt x="267" y="147"/>
                  </a:cubicBezTo>
                  <a:cubicBezTo>
                    <a:pt x="257" y="140"/>
                    <a:pt x="257" y="140"/>
                    <a:pt x="257" y="140"/>
                  </a:cubicBezTo>
                  <a:moveTo>
                    <a:pt x="11" y="111"/>
                  </a:moveTo>
                  <a:cubicBezTo>
                    <a:pt x="11" y="111"/>
                    <a:pt x="11" y="112"/>
                    <a:pt x="11" y="112"/>
                  </a:cubicBezTo>
                  <a:cubicBezTo>
                    <a:pt x="49" y="121"/>
                    <a:pt x="49" y="121"/>
                    <a:pt x="49" y="121"/>
                  </a:cubicBezTo>
                  <a:cubicBezTo>
                    <a:pt x="50" y="122"/>
                    <a:pt x="50" y="122"/>
                    <a:pt x="50" y="122"/>
                  </a:cubicBezTo>
                  <a:cubicBezTo>
                    <a:pt x="131" y="141"/>
                    <a:pt x="131" y="141"/>
                    <a:pt x="131" y="141"/>
                  </a:cubicBezTo>
                  <a:cubicBezTo>
                    <a:pt x="134" y="141"/>
                    <a:pt x="134" y="141"/>
                    <a:pt x="134" y="141"/>
                  </a:cubicBezTo>
                  <a:cubicBezTo>
                    <a:pt x="182" y="153"/>
                    <a:pt x="182" y="153"/>
                    <a:pt x="182" y="153"/>
                  </a:cubicBezTo>
                  <a:cubicBezTo>
                    <a:pt x="186" y="153"/>
                    <a:pt x="186" y="153"/>
                    <a:pt x="186" y="153"/>
                  </a:cubicBezTo>
                  <a:cubicBezTo>
                    <a:pt x="249" y="168"/>
                    <a:pt x="249" y="168"/>
                    <a:pt x="249" y="168"/>
                  </a:cubicBezTo>
                  <a:cubicBezTo>
                    <a:pt x="251" y="169"/>
                    <a:pt x="251" y="169"/>
                    <a:pt x="251" y="169"/>
                  </a:cubicBezTo>
                  <a:cubicBezTo>
                    <a:pt x="260" y="171"/>
                    <a:pt x="260" y="171"/>
                    <a:pt x="260" y="171"/>
                  </a:cubicBezTo>
                  <a:cubicBezTo>
                    <a:pt x="263" y="172"/>
                    <a:pt x="263" y="172"/>
                    <a:pt x="263" y="172"/>
                  </a:cubicBezTo>
                  <a:cubicBezTo>
                    <a:pt x="305" y="181"/>
                    <a:pt x="305" y="181"/>
                    <a:pt x="305" y="181"/>
                  </a:cubicBezTo>
                  <a:cubicBezTo>
                    <a:pt x="305" y="181"/>
                    <a:pt x="305" y="180"/>
                    <a:pt x="305" y="180"/>
                  </a:cubicBezTo>
                  <a:cubicBezTo>
                    <a:pt x="261" y="169"/>
                    <a:pt x="261" y="169"/>
                    <a:pt x="261" y="169"/>
                  </a:cubicBezTo>
                  <a:cubicBezTo>
                    <a:pt x="258" y="169"/>
                    <a:pt x="258" y="169"/>
                    <a:pt x="258" y="169"/>
                  </a:cubicBezTo>
                  <a:cubicBezTo>
                    <a:pt x="252" y="167"/>
                    <a:pt x="252" y="167"/>
                    <a:pt x="252" y="167"/>
                  </a:cubicBezTo>
                  <a:cubicBezTo>
                    <a:pt x="250" y="167"/>
                    <a:pt x="250" y="167"/>
                    <a:pt x="250" y="167"/>
                  </a:cubicBezTo>
                  <a:cubicBezTo>
                    <a:pt x="183" y="151"/>
                    <a:pt x="183" y="151"/>
                    <a:pt x="183" y="151"/>
                  </a:cubicBezTo>
                  <a:cubicBezTo>
                    <a:pt x="180" y="150"/>
                    <a:pt x="180" y="150"/>
                    <a:pt x="180" y="150"/>
                  </a:cubicBezTo>
                  <a:cubicBezTo>
                    <a:pt x="136" y="140"/>
                    <a:pt x="136" y="140"/>
                    <a:pt x="136" y="140"/>
                  </a:cubicBezTo>
                  <a:cubicBezTo>
                    <a:pt x="133" y="139"/>
                    <a:pt x="133" y="139"/>
                    <a:pt x="133" y="139"/>
                  </a:cubicBezTo>
                  <a:cubicBezTo>
                    <a:pt x="50" y="120"/>
                    <a:pt x="50" y="120"/>
                    <a:pt x="50" y="120"/>
                  </a:cubicBezTo>
                  <a:cubicBezTo>
                    <a:pt x="48" y="119"/>
                    <a:pt x="48" y="119"/>
                    <a:pt x="48" y="119"/>
                  </a:cubicBezTo>
                  <a:cubicBezTo>
                    <a:pt x="11" y="111"/>
                    <a:pt x="11" y="111"/>
                    <a:pt x="11" y="111"/>
                  </a:cubicBezTo>
                  <a:moveTo>
                    <a:pt x="32" y="5"/>
                  </a:moveTo>
                  <a:cubicBezTo>
                    <a:pt x="0" y="81"/>
                    <a:pt x="0" y="81"/>
                    <a:pt x="0" y="81"/>
                  </a:cubicBezTo>
                  <a:cubicBezTo>
                    <a:pt x="0" y="82"/>
                    <a:pt x="0" y="82"/>
                    <a:pt x="0" y="82"/>
                  </a:cubicBezTo>
                  <a:cubicBezTo>
                    <a:pt x="0" y="82"/>
                    <a:pt x="0" y="82"/>
                    <a:pt x="0" y="82"/>
                  </a:cubicBezTo>
                  <a:cubicBezTo>
                    <a:pt x="0" y="94"/>
                    <a:pt x="0" y="94"/>
                    <a:pt x="0" y="94"/>
                  </a:cubicBezTo>
                  <a:cubicBezTo>
                    <a:pt x="1" y="94"/>
                    <a:pt x="1" y="94"/>
                    <a:pt x="2" y="95"/>
                  </a:cubicBezTo>
                  <a:cubicBezTo>
                    <a:pt x="2" y="82"/>
                    <a:pt x="2" y="82"/>
                    <a:pt x="2" y="82"/>
                  </a:cubicBezTo>
                  <a:cubicBezTo>
                    <a:pt x="34" y="6"/>
                    <a:pt x="34" y="6"/>
                    <a:pt x="34" y="6"/>
                  </a:cubicBezTo>
                  <a:cubicBezTo>
                    <a:pt x="33" y="5"/>
                    <a:pt x="33" y="5"/>
                    <a:pt x="32" y="5"/>
                  </a:cubicBezTo>
                  <a:moveTo>
                    <a:pt x="52" y="0"/>
                  </a:moveTo>
                  <a:cubicBezTo>
                    <a:pt x="52" y="1"/>
                    <a:pt x="52" y="1"/>
                    <a:pt x="51" y="2"/>
                  </a:cubicBezTo>
                  <a:cubicBezTo>
                    <a:pt x="189" y="95"/>
                    <a:pt x="189" y="95"/>
                    <a:pt x="189" y="95"/>
                  </a:cubicBezTo>
                  <a:cubicBezTo>
                    <a:pt x="190" y="97"/>
                    <a:pt x="190" y="97"/>
                    <a:pt x="190" y="97"/>
                  </a:cubicBezTo>
                  <a:cubicBezTo>
                    <a:pt x="194" y="99"/>
                    <a:pt x="194" y="99"/>
                    <a:pt x="194" y="99"/>
                  </a:cubicBezTo>
                  <a:cubicBezTo>
                    <a:pt x="196" y="100"/>
                    <a:pt x="196" y="100"/>
                    <a:pt x="196" y="100"/>
                  </a:cubicBezTo>
                  <a:cubicBezTo>
                    <a:pt x="197" y="101"/>
                    <a:pt x="197" y="101"/>
                    <a:pt x="197" y="101"/>
                  </a:cubicBezTo>
                  <a:cubicBezTo>
                    <a:pt x="199" y="103"/>
                    <a:pt x="199" y="103"/>
                    <a:pt x="199" y="103"/>
                  </a:cubicBezTo>
                  <a:cubicBezTo>
                    <a:pt x="206" y="107"/>
                    <a:pt x="206" y="107"/>
                    <a:pt x="206" y="107"/>
                  </a:cubicBezTo>
                  <a:cubicBezTo>
                    <a:pt x="212" y="111"/>
                    <a:pt x="212" y="111"/>
                    <a:pt x="212" y="111"/>
                  </a:cubicBezTo>
                  <a:cubicBezTo>
                    <a:pt x="235" y="128"/>
                    <a:pt x="235" y="128"/>
                    <a:pt x="235" y="128"/>
                  </a:cubicBezTo>
                  <a:cubicBezTo>
                    <a:pt x="236" y="127"/>
                    <a:pt x="237" y="127"/>
                    <a:pt x="237" y="127"/>
                  </a:cubicBezTo>
                  <a:cubicBezTo>
                    <a:pt x="207" y="106"/>
                    <a:pt x="207" y="106"/>
                    <a:pt x="207" y="106"/>
                  </a:cubicBezTo>
                  <a:cubicBezTo>
                    <a:pt x="201" y="102"/>
                    <a:pt x="201" y="102"/>
                    <a:pt x="201" y="102"/>
                  </a:cubicBezTo>
                  <a:cubicBezTo>
                    <a:pt x="199" y="101"/>
                    <a:pt x="199" y="101"/>
                    <a:pt x="199" y="101"/>
                  </a:cubicBezTo>
                  <a:cubicBezTo>
                    <a:pt x="197" y="99"/>
                    <a:pt x="197" y="99"/>
                    <a:pt x="197" y="99"/>
                  </a:cubicBezTo>
                  <a:cubicBezTo>
                    <a:pt x="197" y="99"/>
                    <a:pt x="197" y="99"/>
                    <a:pt x="197" y="99"/>
                  </a:cubicBezTo>
                  <a:cubicBezTo>
                    <a:pt x="196" y="98"/>
                    <a:pt x="196" y="98"/>
                    <a:pt x="196" y="98"/>
                  </a:cubicBezTo>
                  <a:cubicBezTo>
                    <a:pt x="192" y="96"/>
                    <a:pt x="192" y="96"/>
                    <a:pt x="192" y="96"/>
                  </a:cubicBezTo>
                  <a:cubicBezTo>
                    <a:pt x="190" y="94"/>
                    <a:pt x="190" y="94"/>
                    <a:pt x="190" y="94"/>
                  </a:cubicBezTo>
                  <a:cubicBezTo>
                    <a:pt x="52" y="0"/>
                    <a:pt x="52" y="0"/>
                    <a:pt x="52"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96" name="Freeform 76"/>
            <p:cNvSpPr>
              <a:spLocks noEditPoints="1"/>
            </p:cNvSpPr>
            <p:nvPr/>
          </p:nvSpPr>
          <p:spPr bwMode="auto">
            <a:xfrm>
              <a:off x="11080625" y="3568337"/>
              <a:ext cx="898115" cy="862008"/>
            </a:xfrm>
            <a:custGeom>
              <a:avLst/>
              <a:gdLst>
                <a:gd name="T0" fmla="*/ 1 w 212"/>
                <a:gd name="T1" fmla="*/ 127 h 223"/>
                <a:gd name="T2" fmla="*/ 0 w 212"/>
                <a:gd name="T3" fmla="*/ 129 h 223"/>
                <a:gd name="T4" fmla="*/ 2 w 212"/>
                <a:gd name="T5" fmla="*/ 130 h 223"/>
                <a:gd name="T6" fmla="*/ 4 w 212"/>
                <a:gd name="T7" fmla="*/ 131 h 223"/>
                <a:gd name="T8" fmla="*/ 30 w 212"/>
                <a:gd name="T9" fmla="*/ 142 h 223"/>
                <a:gd name="T10" fmla="*/ 32 w 212"/>
                <a:gd name="T11" fmla="*/ 143 h 223"/>
                <a:gd name="T12" fmla="*/ 69 w 212"/>
                <a:gd name="T13" fmla="*/ 159 h 223"/>
                <a:gd name="T14" fmla="*/ 70 w 212"/>
                <a:gd name="T15" fmla="*/ 160 h 223"/>
                <a:gd name="T16" fmla="*/ 212 w 212"/>
                <a:gd name="T17" fmla="*/ 223 h 223"/>
                <a:gd name="T18" fmla="*/ 212 w 212"/>
                <a:gd name="T19" fmla="*/ 221 h 223"/>
                <a:gd name="T20" fmla="*/ 70 w 212"/>
                <a:gd name="T21" fmla="*/ 158 h 223"/>
                <a:gd name="T22" fmla="*/ 69 w 212"/>
                <a:gd name="T23" fmla="*/ 157 h 223"/>
                <a:gd name="T24" fmla="*/ 31 w 212"/>
                <a:gd name="T25" fmla="*/ 141 h 223"/>
                <a:gd name="T26" fmla="*/ 29 w 212"/>
                <a:gd name="T27" fmla="*/ 140 h 223"/>
                <a:gd name="T28" fmla="*/ 4 w 212"/>
                <a:gd name="T29" fmla="*/ 129 h 223"/>
                <a:gd name="T30" fmla="*/ 2 w 212"/>
                <a:gd name="T31" fmla="*/ 128 h 223"/>
                <a:gd name="T32" fmla="*/ 1 w 212"/>
                <a:gd name="T33" fmla="*/ 127 h 223"/>
                <a:gd name="T34" fmla="*/ 212 w 212"/>
                <a:gd name="T35" fmla="*/ 0 h 223"/>
                <a:gd name="T36" fmla="*/ 70 w 212"/>
                <a:gd name="T37" fmla="*/ 79 h 223"/>
                <a:gd name="T38" fmla="*/ 69 w 212"/>
                <a:gd name="T39" fmla="*/ 80 h 223"/>
                <a:gd name="T40" fmla="*/ 21 w 212"/>
                <a:gd name="T41" fmla="*/ 106 h 223"/>
                <a:gd name="T42" fmla="*/ 20 w 212"/>
                <a:gd name="T43" fmla="*/ 107 h 223"/>
                <a:gd name="T44" fmla="*/ 3 w 212"/>
                <a:gd name="T45" fmla="*/ 116 h 223"/>
                <a:gd name="T46" fmla="*/ 3 w 212"/>
                <a:gd name="T47" fmla="*/ 118 h 223"/>
                <a:gd name="T48" fmla="*/ 20 w 212"/>
                <a:gd name="T49" fmla="*/ 109 h 223"/>
                <a:gd name="T50" fmla="*/ 22 w 212"/>
                <a:gd name="T51" fmla="*/ 108 h 223"/>
                <a:gd name="T52" fmla="*/ 69 w 212"/>
                <a:gd name="T53" fmla="*/ 82 h 223"/>
                <a:gd name="T54" fmla="*/ 70 w 212"/>
                <a:gd name="T55" fmla="*/ 81 h 223"/>
                <a:gd name="T56" fmla="*/ 212 w 212"/>
                <a:gd name="T57" fmla="*/ 2 h 223"/>
                <a:gd name="T58" fmla="*/ 212 w 212"/>
                <a:gd name="T59" fmla="*/ 0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12" h="223">
                  <a:moveTo>
                    <a:pt x="1" y="127"/>
                  </a:moveTo>
                  <a:cubicBezTo>
                    <a:pt x="1" y="128"/>
                    <a:pt x="0" y="128"/>
                    <a:pt x="0" y="129"/>
                  </a:cubicBezTo>
                  <a:cubicBezTo>
                    <a:pt x="2" y="130"/>
                    <a:pt x="2" y="130"/>
                    <a:pt x="2" y="130"/>
                  </a:cubicBezTo>
                  <a:cubicBezTo>
                    <a:pt x="4" y="131"/>
                    <a:pt x="4" y="131"/>
                    <a:pt x="4" y="131"/>
                  </a:cubicBezTo>
                  <a:cubicBezTo>
                    <a:pt x="30" y="142"/>
                    <a:pt x="30" y="142"/>
                    <a:pt x="30" y="142"/>
                  </a:cubicBezTo>
                  <a:cubicBezTo>
                    <a:pt x="32" y="143"/>
                    <a:pt x="32" y="143"/>
                    <a:pt x="32" y="143"/>
                  </a:cubicBezTo>
                  <a:cubicBezTo>
                    <a:pt x="69" y="159"/>
                    <a:pt x="69" y="159"/>
                    <a:pt x="69" y="159"/>
                  </a:cubicBezTo>
                  <a:cubicBezTo>
                    <a:pt x="70" y="160"/>
                    <a:pt x="70" y="160"/>
                    <a:pt x="70" y="160"/>
                  </a:cubicBezTo>
                  <a:cubicBezTo>
                    <a:pt x="212" y="223"/>
                    <a:pt x="212" y="223"/>
                    <a:pt x="212" y="223"/>
                  </a:cubicBezTo>
                  <a:cubicBezTo>
                    <a:pt x="212" y="221"/>
                    <a:pt x="212" y="221"/>
                    <a:pt x="212" y="221"/>
                  </a:cubicBezTo>
                  <a:cubicBezTo>
                    <a:pt x="70" y="158"/>
                    <a:pt x="70" y="158"/>
                    <a:pt x="70" y="158"/>
                  </a:cubicBezTo>
                  <a:cubicBezTo>
                    <a:pt x="69" y="157"/>
                    <a:pt x="69" y="157"/>
                    <a:pt x="69" y="157"/>
                  </a:cubicBezTo>
                  <a:cubicBezTo>
                    <a:pt x="31" y="141"/>
                    <a:pt x="31" y="141"/>
                    <a:pt x="31" y="141"/>
                  </a:cubicBezTo>
                  <a:cubicBezTo>
                    <a:pt x="29" y="140"/>
                    <a:pt x="29" y="140"/>
                    <a:pt x="29" y="140"/>
                  </a:cubicBezTo>
                  <a:cubicBezTo>
                    <a:pt x="4" y="129"/>
                    <a:pt x="4" y="129"/>
                    <a:pt x="4" y="129"/>
                  </a:cubicBezTo>
                  <a:cubicBezTo>
                    <a:pt x="2" y="128"/>
                    <a:pt x="2" y="128"/>
                    <a:pt x="2" y="128"/>
                  </a:cubicBezTo>
                  <a:cubicBezTo>
                    <a:pt x="1" y="127"/>
                    <a:pt x="1" y="127"/>
                    <a:pt x="1" y="127"/>
                  </a:cubicBezTo>
                  <a:moveTo>
                    <a:pt x="212" y="0"/>
                  </a:moveTo>
                  <a:cubicBezTo>
                    <a:pt x="70" y="79"/>
                    <a:pt x="70" y="79"/>
                    <a:pt x="70" y="79"/>
                  </a:cubicBezTo>
                  <a:cubicBezTo>
                    <a:pt x="69" y="80"/>
                    <a:pt x="69" y="80"/>
                    <a:pt x="69" y="80"/>
                  </a:cubicBezTo>
                  <a:cubicBezTo>
                    <a:pt x="21" y="106"/>
                    <a:pt x="21" y="106"/>
                    <a:pt x="21" y="106"/>
                  </a:cubicBezTo>
                  <a:cubicBezTo>
                    <a:pt x="20" y="107"/>
                    <a:pt x="20" y="107"/>
                    <a:pt x="20" y="107"/>
                  </a:cubicBezTo>
                  <a:cubicBezTo>
                    <a:pt x="3" y="116"/>
                    <a:pt x="3" y="116"/>
                    <a:pt x="3" y="116"/>
                  </a:cubicBezTo>
                  <a:cubicBezTo>
                    <a:pt x="3" y="117"/>
                    <a:pt x="3" y="118"/>
                    <a:pt x="3" y="118"/>
                  </a:cubicBezTo>
                  <a:cubicBezTo>
                    <a:pt x="20" y="109"/>
                    <a:pt x="20" y="109"/>
                    <a:pt x="20" y="109"/>
                  </a:cubicBezTo>
                  <a:cubicBezTo>
                    <a:pt x="22" y="108"/>
                    <a:pt x="22" y="108"/>
                    <a:pt x="22" y="108"/>
                  </a:cubicBezTo>
                  <a:cubicBezTo>
                    <a:pt x="69" y="82"/>
                    <a:pt x="69" y="82"/>
                    <a:pt x="69" y="82"/>
                  </a:cubicBezTo>
                  <a:cubicBezTo>
                    <a:pt x="70" y="81"/>
                    <a:pt x="70" y="81"/>
                    <a:pt x="70" y="81"/>
                  </a:cubicBezTo>
                  <a:cubicBezTo>
                    <a:pt x="212" y="2"/>
                    <a:pt x="212" y="2"/>
                    <a:pt x="212" y="2"/>
                  </a:cubicBezTo>
                  <a:cubicBezTo>
                    <a:pt x="212" y="0"/>
                    <a:pt x="212" y="0"/>
                    <a:pt x="212"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97" name="Freeform 87"/>
            <p:cNvSpPr>
              <a:spLocks/>
            </p:cNvSpPr>
            <p:nvPr/>
          </p:nvSpPr>
          <p:spPr bwMode="auto">
            <a:xfrm>
              <a:off x="7981948" y="3340637"/>
              <a:ext cx="109134" cy="97585"/>
            </a:xfrm>
            <a:custGeom>
              <a:avLst/>
              <a:gdLst>
                <a:gd name="T0" fmla="*/ 13 w 26"/>
                <a:gd name="T1" fmla="*/ 0 h 25"/>
                <a:gd name="T2" fmla="*/ 9 w 26"/>
                <a:gd name="T3" fmla="*/ 0 h 25"/>
                <a:gd name="T4" fmla="*/ 6 w 26"/>
                <a:gd name="T5" fmla="*/ 2 h 25"/>
                <a:gd name="T6" fmla="*/ 0 w 26"/>
                <a:gd name="T7" fmla="*/ 12 h 25"/>
                <a:gd name="T8" fmla="*/ 4 w 26"/>
                <a:gd name="T9" fmla="*/ 21 h 25"/>
                <a:gd name="T10" fmla="*/ 5 w 26"/>
                <a:gd name="T11" fmla="*/ 23 h 25"/>
                <a:gd name="T12" fmla="*/ 7 w 26"/>
                <a:gd name="T13" fmla="*/ 24 h 25"/>
                <a:gd name="T14" fmla="*/ 9 w 26"/>
                <a:gd name="T15" fmla="*/ 24 h 25"/>
                <a:gd name="T16" fmla="*/ 10 w 26"/>
                <a:gd name="T17" fmla="*/ 25 h 25"/>
                <a:gd name="T18" fmla="*/ 12 w 26"/>
                <a:gd name="T19" fmla="*/ 25 h 25"/>
                <a:gd name="T20" fmla="*/ 13 w 26"/>
                <a:gd name="T21" fmla="*/ 25 h 25"/>
                <a:gd name="T22" fmla="*/ 13 w 26"/>
                <a:gd name="T23" fmla="*/ 25 h 25"/>
                <a:gd name="T24" fmla="*/ 16 w 26"/>
                <a:gd name="T25" fmla="*/ 25 h 25"/>
                <a:gd name="T26" fmla="*/ 18 w 26"/>
                <a:gd name="T27" fmla="*/ 24 h 25"/>
                <a:gd name="T28" fmla="*/ 19 w 26"/>
                <a:gd name="T29" fmla="*/ 23 h 25"/>
                <a:gd name="T30" fmla="*/ 21 w 26"/>
                <a:gd name="T31" fmla="*/ 22 h 25"/>
                <a:gd name="T32" fmla="*/ 26 w 26"/>
                <a:gd name="T33" fmla="*/ 12 h 25"/>
                <a:gd name="T34" fmla="*/ 26 w 26"/>
                <a:gd name="T35" fmla="*/ 12 h 25"/>
                <a:gd name="T36" fmla="*/ 25 w 26"/>
                <a:gd name="T37" fmla="*/ 10 h 25"/>
                <a:gd name="T38" fmla="*/ 25 w 26"/>
                <a:gd name="T39" fmla="*/ 8 h 25"/>
                <a:gd name="T40" fmla="*/ 22 w 26"/>
                <a:gd name="T41" fmla="*/ 3 h 25"/>
                <a:gd name="T42" fmla="*/ 19 w 26"/>
                <a:gd name="T43" fmla="*/ 1 h 25"/>
                <a:gd name="T44" fmla="*/ 18 w 26"/>
                <a:gd name="T45" fmla="*/ 1 h 25"/>
                <a:gd name="T46" fmla="*/ 13 w 26"/>
                <a:gd name="T4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6" h="25">
                  <a:moveTo>
                    <a:pt x="13" y="0"/>
                  </a:moveTo>
                  <a:cubicBezTo>
                    <a:pt x="11" y="0"/>
                    <a:pt x="10" y="0"/>
                    <a:pt x="9" y="0"/>
                  </a:cubicBezTo>
                  <a:cubicBezTo>
                    <a:pt x="8" y="1"/>
                    <a:pt x="7" y="1"/>
                    <a:pt x="6" y="2"/>
                  </a:cubicBezTo>
                  <a:cubicBezTo>
                    <a:pt x="2" y="4"/>
                    <a:pt x="0" y="8"/>
                    <a:pt x="0" y="12"/>
                  </a:cubicBezTo>
                  <a:cubicBezTo>
                    <a:pt x="0" y="16"/>
                    <a:pt x="2" y="19"/>
                    <a:pt x="4" y="21"/>
                  </a:cubicBezTo>
                  <a:cubicBezTo>
                    <a:pt x="4" y="22"/>
                    <a:pt x="5" y="22"/>
                    <a:pt x="5" y="23"/>
                  </a:cubicBezTo>
                  <a:cubicBezTo>
                    <a:pt x="6" y="23"/>
                    <a:pt x="7" y="23"/>
                    <a:pt x="7" y="24"/>
                  </a:cubicBezTo>
                  <a:cubicBezTo>
                    <a:pt x="8" y="24"/>
                    <a:pt x="8" y="24"/>
                    <a:pt x="9" y="24"/>
                  </a:cubicBezTo>
                  <a:cubicBezTo>
                    <a:pt x="9" y="25"/>
                    <a:pt x="10" y="25"/>
                    <a:pt x="10" y="25"/>
                  </a:cubicBezTo>
                  <a:cubicBezTo>
                    <a:pt x="11" y="25"/>
                    <a:pt x="11" y="25"/>
                    <a:pt x="12" y="25"/>
                  </a:cubicBezTo>
                  <a:cubicBezTo>
                    <a:pt x="12" y="25"/>
                    <a:pt x="13" y="25"/>
                    <a:pt x="13" y="25"/>
                  </a:cubicBezTo>
                  <a:cubicBezTo>
                    <a:pt x="13" y="25"/>
                    <a:pt x="13" y="25"/>
                    <a:pt x="13" y="25"/>
                  </a:cubicBezTo>
                  <a:cubicBezTo>
                    <a:pt x="14" y="25"/>
                    <a:pt x="15" y="25"/>
                    <a:pt x="16" y="25"/>
                  </a:cubicBezTo>
                  <a:cubicBezTo>
                    <a:pt x="17" y="25"/>
                    <a:pt x="18" y="24"/>
                    <a:pt x="18" y="24"/>
                  </a:cubicBezTo>
                  <a:cubicBezTo>
                    <a:pt x="19" y="24"/>
                    <a:pt x="19" y="24"/>
                    <a:pt x="19" y="23"/>
                  </a:cubicBezTo>
                  <a:cubicBezTo>
                    <a:pt x="20" y="23"/>
                    <a:pt x="20" y="23"/>
                    <a:pt x="21" y="22"/>
                  </a:cubicBezTo>
                  <a:cubicBezTo>
                    <a:pt x="24" y="20"/>
                    <a:pt x="26" y="16"/>
                    <a:pt x="26" y="12"/>
                  </a:cubicBezTo>
                  <a:cubicBezTo>
                    <a:pt x="26" y="12"/>
                    <a:pt x="26" y="12"/>
                    <a:pt x="26" y="12"/>
                  </a:cubicBezTo>
                  <a:cubicBezTo>
                    <a:pt x="25" y="11"/>
                    <a:pt x="25" y="10"/>
                    <a:pt x="25" y="10"/>
                  </a:cubicBezTo>
                  <a:cubicBezTo>
                    <a:pt x="25" y="9"/>
                    <a:pt x="25" y="8"/>
                    <a:pt x="25" y="8"/>
                  </a:cubicBezTo>
                  <a:cubicBezTo>
                    <a:pt x="24" y="6"/>
                    <a:pt x="23" y="5"/>
                    <a:pt x="22" y="3"/>
                  </a:cubicBezTo>
                  <a:cubicBezTo>
                    <a:pt x="21" y="3"/>
                    <a:pt x="20" y="2"/>
                    <a:pt x="19" y="1"/>
                  </a:cubicBezTo>
                  <a:cubicBezTo>
                    <a:pt x="19" y="1"/>
                    <a:pt x="18" y="1"/>
                    <a:pt x="18" y="1"/>
                  </a:cubicBezTo>
                  <a:cubicBezTo>
                    <a:pt x="16" y="0"/>
                    <a:pt x="15" y="0"/>
                    <a:pt x="13"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98" name="Freeform 122"/>
            <p:cNvSpPr>
              <a:spLocks/>
            </p:cNvSpPr>
            <p:nvPr/>
          </p:nvSpPr>
          <p:spPr bwMode="auto">
            <a:xfrm>
              <a:off x="7303889" y="3101551"/>
              <a:ext cx="42937" cy="35782"/>
            </a:xfrm>
            <a:custGeom>
              <a:avLst/>
              <a:gdLst>
                <a:gd name="T0" fmla="*/ 5 w 10"/>
                <a:gd name="T1" fmla="*/ 0 h 9"/>
                <a:gd name="T2" fmla="*/ 0 w 10"/>
                <a:gd name="T3" fmla="*/ 5 h 9"/>
                <a:gd name="T4" fmla="*/ 4 w 10"/>
                <a:gd name="T5" fmla="*/ 9 h 9"/>
                <a:gd name="T6" fmla="*/ 5 w 10"/>
                <a:gd name="T7" fmla="*/ 9 h 9"/>
                <a:gd name="T8" fmla="*/ 6 w 10"/>
                <a:gd name="T9" fmla="*/ 9 h 9"/>
                <a:gd name="T10" fmla="*/ 10 w 10"/>
                <a:gd name="T11" fmla="*/ 5 h 9"/>
                <a:gd name="T12" fmla="*/ 10 w 10"/>
                <a:gd name="T13" fmla="*/ 4 h 9"/>
                <a:gd name="T14" fmla="*/ 9 w 10"/>
                <a:gd name="T15" fmla="*/ 2 h 9"/>
                <a:gd name="T16" fmla="*/ 5 w 10"/>
                <a:gd name="T1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9">
                  <a:moveTo>
                    <a:pt x="5" y="0"/>
                  </a:moveTo>
                  <a:cubicBezTo>
                    <a:pt x="3" y="0"/>
                    <a:pt x="0" y="2"/>
                    <a:pt x="0" y="5"/>
                  </a:cubicBezTo>
                  <a:cubicBezTo>
                    <a:pt x="0" y="7"/>
                    <a:pt x="2" y="9"/>
                    <a:pt x="4" y="9"/>
                  </a:cubicBezTo>
                  <a:cubicBezTo>
                    <a:pt x="4" y="9"/>
                    <a:pt x="5" y="9"/>
                    <a:pt x="5" y="9"/>
                  </a:cubicBezTo>
                  <a:cubicBezTo>
                    <a:pt x="5" y="9"/>
                    <a:pt x="6" y="9"/>
                    <a:pt x="6" y="9"/>
                  </a:cubicBezTo>
                  <a:cubicBezTo>
                    <a:pt x="8" y="9"/>
                    <a:pt x="10" y="7"/>
                    <a:pt x="10" y="5"/>
                  </a:cubicBezTo>
                  <a:cubicBezTo>
                    <a:pt x="10" y="4"/>
                    <a:pt x="10" y="4"/>
                    <a:pt x="10" y="4"/>
                  </a:cubicBezTo>
                  <a:cubicBezTo>
                    <a:pt x="10" y="4"/>
                    <a:pt x="10" y="3"/>
                    <a:pt x="9" y="2"/>
                  </a:cubicBezTo>
                  <a:cubicBezTo>
                    <a:pt x="9" y="1"/>
                    <a:pt x="7" y="0"/>
                    <a:pt x="5"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grpSp>
      <p:sp>
        <p:nvSpPr>
          <p:cNvPr id="61" name="矩形 60"/>
          <p:cNvSpPr/>
          <p:nvPr/>
        </p:nvSpPr>
        <p:spPr>
          <a:xfrm>
            <a:off x="5988440" y="2912874"/>
            <a:ext cx="2088463" cy="584775"/>
          </a:xfrm>
          <a:prstGeom prst="rect">
            <a:avLst/>
          </a:prstGeom>
          <a:solidFill>
            <a:srgbClr val="3ABFC4"/>
          </a:solidFill>
        </p:spPr>
        <p:txBody>
          <a:bodyPr wrap="square">
            <a:spAutoFit/>
          </a:bodyPr>
          <a:lstStyle/>
          <a:p>
            <a:pPr algn="ctr"/>
            <a:r>
              <a:rPr kumimoji="1" lang="zh-CN" altLang="en-US" sz="3200" dirty="0">
                <a:solidFill>
                  <a:schemeClr val="bg1"/>
                </a:solidFill>
                <a:effectLst>
                  <a:innerShdw blurRad="63500" dist="50800" dir="16200000">
                    <a:prstClr val="black">
                      <a:alpha val="30000"/>
                    </a:prstClr>
                  </a:innerShdw>
                </a:effectLst>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未来规划</a:t>
            </a:r>
          </a:p>
        </p:txBody>
      </p:sp>
    </p:spTree>
    <p:extLst>
      <p:ext uri="{BB962C8B-B14F-4D97-AF65-F5344CB8AC3E}">
        <p14:creationId xmlns:p14="http://schemas.microsoft.com/office/powerpoint/2010/main" val="1863495949"/>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with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box(out)">
                                      <p:cBhvr>
                                        <p:cTn id="7" dur="1500"/>
                                        <p:tgtEl>
                                          <p:spTgt spid="51"/>
                                        </p:tgtEl>
                                      </p:cBhvr>
                                    </p:animEffect>
                                  </p:childTnLst>
                                </p:cTn>
                              </p:par>
                              <p:par>
                                <p:cTn id="8" presetID="22" presetClass="entr" presetSubtype="1" fill="hold" grpId="0" nodeType="withEffect">
                                  <p:stCondLst>
                                    <p:cond delay="1250"/>
                                  </p:stCondLst>
                                  <p:childTnLst>
                                    <p:set>
                                      <p:cBhvr>
                                        <p:cTn id="9" dur="1" fill="hold">
                                          <p:stCondLst>
                                            <p:cond delay="0"/>
                                          </p:stCondLst>
                                        </p:cTn>
                                        <p:tgtEl>
                                          <p:spTgt spid="53"/>
                                        </p:tgtEl>
                                        <p:attrNameLst>
                                          <p:attrName>style.visibility</p:attrName>
                                        </p:attrNameLst>
                                      </p:cBhvr>
                                      <p:to>
                                        <p:strVal val="visible"/>
                                      </p:to>
                                    </p:set>
                                    <p:animEffect transition="in" filter="wipe(up)">
                                      <p:cBhvr>
                                        <p:cTn id="10" dur="1000"/>
                                        <p:tgtEl>
                                          <p:spTgt spid="53"/>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61"/>
                                        </p:tgtEl>
                                        <p:attrNameLst>
                                          <p:attrName>style.visibility</p:attrName>
                                        </p:attrNameLst>
                                      </p:cBhvr>
                                      <p:to>
                                        <p:strVal val="visible"/>
                                      </p:to>
                                    </p:set>
                                    <p:animEffect transition="in" filter="fade">
                                      <p:cBhvr>
                                        <p:cTn id="13" dur="500"/>
                                        <p:tgtEl>
                                          <p:spTgt spid="61"/>
                                        </p:tgtEl>
                                      </p:cBhvr>
                                    </p:animEffect>
                                  </p:childTnLst>
                                </p:cTn>
                              </p:par>
                              <p:par>
                                <p:cTn id="14" presetID="53" presetClass="entr" presetSubtype="16" fill="hold" grpId="0" nodeType="withEffect">
                                  <p:stCondLst>
                                    <p:cond delay="750"/>
                                  </p:stCondLst>
                                  <p:childTnLst>
                                    <p:set>
                                      <p:cBhvr>
                                        <p:cTn id="15" dur="1" fill="hold">
                                          <p:stCondLst>
                                            <p:cond delay="0"/>
                                          </p:stCondLst>
                                        </p:cTn>
                                        <p:tgtEl>
                                          <p:spTgt spid="250"/>
                                        </p:tgtEl>
                                        <p:attrNameLst>
                                          <p:attrName>style.visibility</p:attrName>
                                        </p:attrNameLst>
                                      </p:cBhvr>
                                      <p:to>
                                        <p:strVal val="visible"/>
                                      </p:to>
                                    </p:set>
                                    <p:anim calcmode="lin" valueType="num">
                                      <p:cBhvr>
                                        <p:cTn id="16" dur="750" fill="hold"/>
                                        <p:tgtEl>
                                          <p:spTgt spid="250"/>
                                        </p:tgtEl>
                                        <p:attrNameLst>
                                          <p:attrName>ppt_w</p:attrName>
                                        </p:attrNameLst>
                                      </p:cBhvr>
                                      <p:tavLst>
                                        <p:tav tm="0">
                                          <p:val>
                                            <p:fltVal val="0"/>
                                          </p:val>
                                        </p:tav>
                                        <p:tav tm="100000">
                                          <p:val>
                                            <p:strVal val="#ppt_w"/>
                                          </p:val>
                                        </p:tav>
                                      </p:tavLst>
                                    </p:anim>
                                    <p:anim calcmode="lin" valueType="num">
                                      <p:cBhvr>
                                        <p:cTn id="17" dur="750" fill="hold"/>
                                        <p:tgtEl>
                                          <p:spTgt spid="250"/>
                                        </p:tgtEl>
                                        <p:attrNameLst>
                                          <p:attrName>ppt_h</p:attrName>
                                        </p:attrNameLst>
                                      </p:cBhvr>
                                      <p:tavLst>
                                        <p:tav tm="0">
                                          <p:val>
                                            <p:fltVal val="0"/>
                                          </p:val>
                                        </p:tav>
                                        <p:tav tm="100000">
                                          <p:val>
                                            <p:strVal val="#ppt_h"/>
                                          </p:val>
                                        </p:tav>
                                      </p:tavLst>
                                    </p:anim>
                                    <p:animEffect transition="in" filter="fade">
                                      <p:cBhvr>
                                        <p:cTn id="18" dur="750"/>
                                        <p:tgtEl>
                                          <p:spTgt spid="250"/>
                                        </p:tgtEl>
                                      </p:cBhvr>
                                    </p:animEffect>
                                  </p:childTnLst>
                                </p:cTn>
                              </p:par>
                              <p:par>
                                <p:cTn id="19" presetID="53" presetClass="entr" presetSubtype="16" fill="hold" grpId="0" nodeType="withEffect">
                                  <p:stCondLst>
                                    <p:cond delay="750"/>
                                  </p:stCondLst>
                                  <p:childTnLst>
                                    <p:set>
                                      <p:cBhvr>
                                        <p:cTn id="20" dur="1" fill="hold">
                                          <p:stCondLst>
                                            <p:cond delay="0"/>
                                          </p:stCondLst>
                                        </p:cTn>
                                        <p:tgtEl>
                                          <p:spTgt spid="264"/>
                                        </p:tgtEl>
                                        <p:attrNameLst>
                                          <p:attrName>style.visibility</p:attrName>
                                        </p:attrNameLst>
                                      </p:cBhvr>
                                      <p:to>
                                        <p:strVal val="visible"/>
                                      </p:to>
                                    </p:set>
                                    <p:anim calcmode="lin" valueType="num">
                                      <p:cBhvr>
                                        <p:cTn id="21" dur="750" fill="hold"/>
                                        <p:tgtEl>
                                          <p:spTgt spid="264"/>
                                        </p:tgtEl>
                                        <p:attrNameLst>
                                          <p:attrName>ppt_w</p:attrName>
                                        </p:attrNameLst>
                                      </p:cBhvr>
                                      <p:tavLst>
                                        <p:tav tm="0">
                                          <p:val>
                                            <p:fltVal val="0"/>
                                          </p:val>
                                        </p:tav>
                                        <p:tav tm="100000">
                                          <p:val>
                                            <p:strVal val="#ppt_w"/>
                                          </p:val>
                                        </p:tav>
                                      </p:tavLst>
                                    </p:anim>
                                    <p:anim calcmode="lin" valueType="num">
                                      <p:cBhvr>
                                        <p:cTn id="22" dur="750" fill="hold"/>
                                        <p:tgtEl>
                                          <p:spTgt spid="264"/>
                                        </p:tgtEl>
                                        <p:attrNameLst>
                                          <p:attrName>ppt_h</p:attrName>
                                        </p:attrNameLst>
                                      </p:cBhvr>
                                      <p:tavLst>
                                        <p:tav tm="0">
                                          <p:val>
                                            <p:fltVal val="0"/>
                                          </p:val>
                                        </p:tav>
                                        <p:tav tm="100000">
                                          <p:val>
                                            <p:strVal val="#ppt_h"/>
                                          </p:val>
                                        </p:tav>
                                      </p:tavLst>
                                    </p:anim>
                                    <p:animEffect transition="in" filter="fade">
                                      <p:cBhvr>
                                        <p:cTn id="23" dur="750"/>
                                        <p:tgtEl>
                                          <p:spTgt spid="264"/>
                                        </p:tgtEl>
                                      </p:cBhvr>
                                    </p:animEffect>
                                  </p:childTnLst>
                                </p:cTn>
                              </p:par>
                              <p:par>
                                <p:cTn id="24" presetID="53" presetClass="entr" presetSubtype="16" fill="hold" grpId="0" nodeType="withEffect">
                                  <p:stCondLst>
                                    <p:cond delay="750"/>
                                  </p:stCondLst>
                                  <p:childTnLst>
                                    <p:set>
                                      <p:cBhvr>
                                        <p:cTn id="25" dur="1" fill="hold">
                                          <p:stCondLst>
                                            <p:cond delay="0"/>
                                          </p:stCondLst>
                                        </p:cTn>
                                        <p:tgtEl>
                                          <p:spTgt spid="266"/>
                                        </p:tgtEl>
                                        <p:attrNameLst>
                                          <p:attrName>style.visibility</p:attrName>
                                        </p:attrNameLst>
                                      </p:cBhvr>
                                      <p:to>
                                        <p:strVal val="visible"/>
                                      </p:to>
                                    </p:set>
                                    <p:anim calcmode="lin" valueType="num">
                                      <p:cBhvr>
                                        <p:cTn id="26" dur="750" fill="hold"/>
                                        <p:tgtEl>
                                          <p:spTgt spid="266"/>
                                        </p:tgtEl>
                                        <p:attrNameLst>
                                          <p:attrName>ppt_w</p:attrName>
                                        </p:attrNameLst>
                                      </p:cBhvr>
                                      <p:tavLst>
                                        <p:tav tm="0">
                                          <p:val>
                                            <p:fltVal val="0"/>
                                          </p:val>
                                        </p:tav>
                                        <p:tav tm="100000">
                                          <p:val>
                                            <p:strVal val="#ppt_w"/>
                                          </p:val>
                                        </p:tav>
                                      </p:tavLst>
                                    </p:anim>
                                    <p:anim calcmode="lin" valueType="num">
                                      <p:cBhvr>
                                        <p:cTn id="27" dur="750" fill="hold"/>
                                        <p:tgtEl>
                                          <p:spTgt spid="266"/>
                                        </p:tgtEl>
                                        <p:attrNameLst>
                                          <p:attrName>ppt_h</p:attrName>
                                        </p:attrNameLst>
                                      </p:cBhvr>
                                      <p:tavLst>
                                        <p:tav tm="0">
                                          <p:val>
                                            <p:fltVal val="0"/>
                                          </p:val>
                                        </p:tav>
                                        <p:tav tm="100000">
                                          <p:val>
                                            <p:strVal val="#ppt_h"/>
                                          </p:val>
                                        </p:tav>
                                      </p:tavLst>
                                    </p:anim>
                                    <p:animEffect transition="in" filter="fade">
                                      <p:cBhvr>
                                        <p:cTn id="28" dur="750"/>
                                        <p:tgtEl>
                                          <p:spTgt spid="266"/>
                                        </p:tgtEl>
                                      </p:cBhvr>
                                    </p:animEffect>
                                  </p:childTnLst>
                                </p:cTn>
                              </p:par>
                              <p:par>
                                <p:cTn id="29" presetID="53" presetClass="entr" presetSubtype="16" fill="hold" grpId="0" nodeType="withEffect">
                                  <p:stCondLst>
                                    <p:cond delay="750"/>
                                  </p:stCondLst>
                                  <p:childTnLst>
                                    <p:set>
                                      <p:cBhvr>
                                        <p:cTn id="30" dur="1" fill="hold">
                                          <p:stCondLst>
                                            <p:cond delay="0"/>
                                          </p:stCondLst>
                                        </p:cTn>
                                        <p:tgtEl>
                                          <p:spTgt spid="267"/>
                                        </p:tgtEl>
                                        <p:attrNameLst>
                                          <p:attrName>style.visibility</p:attrName>
                                        </p:attrNameLst>
                                      </p:cBhvr>
                                      <p:to>
                                        <p:strVal val="visible"/>
                                      </p:to>
                                    </p:set>
                                    <p:anim calcmode="lin" valueType="num">
                                      <p:cBhvr>
                                        <p:cTn id="31" dur="750" fill="hold"/>
                                        <p:tgtEl>
                                          <p:spTgt spid="267"/>
                                        </p:tgtEl>
                                        <p:attrNameLst>
                                          <p:attrName>ppt_w</p:attrName>
                                        </p:attrNameLst>
                                      </p:cBhvr>
                                      <p:tavLst>
                                        <p:tav tm="0">
                                          <p:val>
                                            <p:fltVal val="0"/>
                                          </p:val>
                                        </p:tav>
                                        <p:tav tm="100000">
                                          <p:val>
                                            <p:strVal val="#ppt_w"/>
                                          </p:val>
                                        </p:tav>
                                      </p:tavLst>
                                    </p:anim>
                                    <p:anim calcmode="lin" valueType="num">
                                      <p:cBhvr>
                                        <p:cTn id="32" dur="750" fill="hold"/>
                                        <p:tgtEl>
                                          <p:spTgt spid="267"/>
                                        </p:tgtEl>
                                        <p:attrNameLst>
                                          <p:attrName>ppt_h</p:attrName>
                                        </p:attrNameLst>
                                      </p:cBhvr>
                                      <p:tavLst>
                                        <p:tav tm="0">
                                          <p:val>
                                            <p:fltVal val="0"/>
                                          </p:val>
                                        </p:tav>
                                        <p:tav tm="100000">
                                          <p:val>
                                            <p:strVal val="#ppt_h"/>
                                          </p:val>
                                        </p:tav>
                                      </p:tavLst>
                                    </p:anim>
                                    <p:animEffect transition="in" filter="fade">
                                      <p:cBhvr>
                                        <p:cTn id="33" dur="750"/>
                                        <p:tgtEl>
                                          <p:spTgt spid="267"/>
                                        </p:tgtEl>
                                      </p:cBhvr>
                                    </p:animEffect>
                                  </p:childTnLst>
                                </p:cTn>
                              </p:par>
                              <p:par>
                                <p:cTn id="34" presetID="10" presetClass="entr" presetSubtype="0" fill="hold" nodeType="withEffect">
                                  <p:stCondLst>
                                    <p:cond delay="0"/>
                                  </p:stCondLst>
                                  <p:childTnLst>
                                    <p:set>
                                      <p:cBhvr>
                                        <p:cTn id="35" dur="1" fill="hold">
                                          <p:stCondLst>
                                            <p:cond delay="0"/>
                                          </p:stCondLst>
                                        </p:cTn>
                                        <p:tgtEl>
                                          <p:spTgt spid="75"/>
                                        </p:tgtEl>
                                        <p:attrNameLst>
                                          <p:attrName>style.visibility</p:attrName>
                                        </p:attrNameLst>
                                      </p:cBhvr>
                                      <p:to>
                                        <p:strVal val="visible"/>
                                      </p:to>
                                    </p:set>
                                    <p:animEffect transition="in" filter="fade">
                                      <p:cBhvr>
                                        <p:cTn id="36" dur="500"/>
                                        <p:tgtEl>
                                          <p:spTgt spid="75"/>
                                        </p:tgtEl>
                                      </p:cBhvr>
                                    </p:animEffect>
                                  </p:childTnLst>
                                </p:cTn>
                              </p:par>
                              <p:par>
                                <p:cTn id="37" presetID="42" presetClass="path" presetSubtype="0" decel="30000" fill="hold" nodeType="withEffect">
                                  <p:stCondLst>
                                    <p:cond delay="0"/>
                                  </p:stCondLst>
                                  <p:childTnLst>
                                    <p:animMotion origin="layout" path="M 0 -0.03982 L 0 0.14815 " pathEditMode="relative" rAng="0" ptsTypes="AA">
                                      <p:cBhvr>
                                        <p:cTn id="38" dur="750" spd="-100000" fill="hold"/>
                                        <p:tgtEl>
                                          <p:spTgt spid="75"/>
                                        </p:tgtEl>
                                        <p:attrNameLst>
                                          <p:attrName>ppt_x</p:attrName>
                                          <p:attrName>ppt_y</p:attrName>
                                        </p:attrNameLst>
                                      </p:cBhvr>
                                      <p:rCtr x="0" y="9398"/>
                                    </p:animMotion>
                                  </p:childTnLst>
                                </p:cTn>
                              </p:par>
                              <p:par>
                                <p:cTn id="39" presetID="42" presetClass="path" presetSubtype="0" accel="30000" decel="30000" fill="hold" nodeType="withEffect">
                                  <p:stCondLst>
                                    <p:cond delay="750"/>
                                  </p:stCondLst>
                                  <p:childTnLst>
                                    <p:animMotion origin="layout" path="M 0 -0.03982 L 0 2.22222E-6 " pathEditMode="relative" rAng="0" ptsTypes="AA">
                                      <p:cBhvr>
                                        <p:cTn id="40" dur="750" fill="hold"/>
                                        <p:tgtEl>
                                          <p:spTgt spid="75"/>
                                        </p:tgtEl>
                                        <p:attrNameLst>
                                          <p:attrName>ppt_x</p:attrName>
                                          <p:attrName>ppt_y</p:attrName>
                                        </p:attrNameLst>
                                      </p:cBhvr>
                                      <p:rCtr x="0" y="199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0" grpId="0" animBg="1"/>
      <p:bldP spid="264" grpId="0" animBg="1"/>
      <p:bldP spid="266" grpId="0" animBg="1"/>
      <p:bldP spid="267" grpId="0" animBg="1"/>
      <p:bldP spid="51" grpId="0"/>
      <p:bldP spid="53" grpId="0"/>
      <p:bldP spid="61"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 name="Group 17"/>
          <p:cNvGrpSpPr/>
          <p:nvPr/>
        </p:nvGrpSpPr>
        <p:grpSpPr>
          <a:xfrm>
            <a:off x="629575" y="1908415"/>
            <a:ext cx="4585051" cy="2596807"/>
            <a:chOff x="388732" y="2085286"/>
            <a:chExt cx="4585051" cy="2596807"/>
          </a:xfrm>
        </p:grpSpPr>
        <p:grpSp>
          <p:nvGrpSpPr>
            <p:cNvPr id="93" name="Group 18"/>
            <p:cNvGrpSpPr/>
            <p:nvPr/>
          </p:nvGrpSpPr>
          <p:grpSpPr>
            <a:xfrm>
              <a:off x="644383" y="2320097"/>
              <a:ext cx="4087643" cy="2056326"/>
              <a:chOff x="1176338" y="1449388"/>
              <a:chExt cx="4670426" cy="2349500"/>
            </a:xfrm>
            <a:solidFill>
              <a:schemeClr val="bg1">
                <a:lumMod val="85000"/>
              </a:schemeClr>
            </a:solidFill>
          </p:grpSpPr>
          <p:sp>
            <p:nvSpPr>
              <p:cNvPr id="112" name="Freeform 10"/>
              <p:cNvSpPr>
                <a:spLocks noEditPoints="1"/>
              </p:cNvSpPr>
              <p:nvPr/>
            </p:nvSpPr>
            <p:spPr bwMode="auto">
              <a:xfrm>
                <a:off x="3489326" y="2806700"/>
                <a:ext cx="2357438" cy="112713"/>
              </a:xfrm>
              <a:custGeom>
                <a:avLst/>
                <a:gdLst>
                  <a:gd name="T0" fmla="*/ 6 w 1485"/>
                  <a:gd name="T1" fmla="*/ 71 h 71"/>
                  <a:gd name="T2" fmla="*/ 24 w 1485"/>
                  <a:gd name="T3" fmla="*/ 70 h 71"/>
                  <a:gd name="T4" fmla="*/ 60 w 1485"/>
                  <a:gd name="T5" fmla="*/ 60 h 71"/>
                  <a:gd name="T6" fmla="*/ 113 w 1485"/>
                  <a:gd name="T7" fmla="*/ 57 h 71"/>
                  <a:gd name="T8" fmla="*/ 113 w 1485"/>
                  <a:gd name="T9" fmla="*/ 57 h 71"/>
                  <a:gd name="T10" fmla="*/ 151 w 1485"/>
                  <a:gd name="T11" fmla="*/ 64 h 71"/>
                  <a:gd name="T12" fmla="*/ 169 w 1485"/>
                  <a:gd name="T13" fmla="*/ 64 h 71"/>
                  <a:gd name="T14" fmla="*/ 204 w 1485"/>
                  <a:gd name="T15" fmla="*/ 54 h 71"/>
                  <a:gd name="T16" fmla="*/ 258 w 1485"/>
                  <a:gd name="T17" fmla="*/ 52 h 71"/>
                  <a:gd name="T18" fmla="*/ 258 w 1485"/>
                  <a:gd name="T19" fmla="*/ 52 h 71"/>
                  <a:gd name="T20" fmla="*/ 295 w 1485"/>
                  <a:gd name="T21" fmla="*/ 58 h 71"/>
                  <a:gd name="T22" fmla="*/ 313 w 1485"/>
                  <a:gd name="T23" fmla="*/ 58 h 71"/>
                  <a:gd name="T24" fmla="*/ 348 w 1485"/>
                  <a:gd name="T25" fmla="*/ 47 h 71"/>
                  <a:gd name="T26" fmla="*/ 402 w 1485"/>
                  <a:gd name="T27" fmla="*/ 45 h 71"/>
                  <a:gd name="T28" fmla="*/ 402 w 1485"/>
                  <a:gd name="T29" fmla="*/ 45 h 71"/>
                  <a:gd name="T30" fmla="*/ 439 w 1485"/>
                  <a:gd name="T31" fmla="*/ 53 h 71"/>
                  <a:gd name="T32" fmla="*/ 457 w 1485"/>
                  <a:gd name="T33" fmla="*/ 52 h 71"/>
                  <a:gd name="T34" fmla="*/ 492 w 1485"/>
                  <a:gd name="T35" fmla="*/ 42 h 71"/>
                  <a:gd name="T36" fmla="*/ 547 w 1485"/>
                  <a:gd name="T37" fmla="*/ 39 h 71"/>
                  <a:gd name="T38" fmla="*/ 547 w 1485"/>
                  <a:gd name="T39" fmla="*/ 39 h 71"/>
                  <a:gd name="T40" fmla="*/ 583 w 1485"/>
                  <a:gd name="T41" fmla="*/ 47 h 71"/>
                  <a:gd name="T42" fmla="*/ 601 w 1485"/>
                  <a:gd name="T43" fmla="*/ 46 h 71"/>
                  <a:gd name="T44" fmla="*/ 637 w 1485"/>
                  <a:gd name="T45" fmla="*/ 36 h 71"/>
                  <a:gd name="T46" fmla="*/ 691 w 1485"/>
                  <a:gd name="T47" fmla="*/ 34 h 71"/>
                  <a:gd name="T48" fmla="*/ 691 w 1485"/>
                  <a:gd name="T49" fmla="*/ 34 h 71"/>
                  <a:gd name="T50" fmla="*/ 727 w 1485"/>
                  <a:gd name="T51" fmla="*/ 40 h 71"/>
                  <a:gd name="T52" fmla="*/ 745 w 1485"/>
                  <a:gd name="T53" fmla="*/ 40 h 71"/>
                  <a:gd name="T54" fmla="*/ 781 w 1485"/>
                  <a:gd name="T55" fmla="*/ 29 h 71"/>
                  <a:gd name="T56" fmla="*/ 835 w 1485"/>
                  <a:gd name="T57" fmla="*/ 27 h 71"/>
                  <a:gd name="T58" fmla="*/ 835 w 1485"/>
                  <a:gd name="T59" fmla="*/ 27 h 71"/>
                  <a:gd name="T60" fmla="*/ 871 w 1485"/>
                  <a:gd name="T61" fmla="*/ 35 h 71"/>
                  <a:gd name="T62" fmla="*/ 889 w 1485"/>
                  <a:gd name="T63" fmla="*/ 34 h 71"/>
                  <a:gd name="T64" fmla="*/ 926 w 1485"/>
                  <a:gd name="T65" fmla="*/ 23 h 71"/>
                  <a:gd name="T66" fmla="*/ 980 w 1485"/>
                  <a:gd name="T67" fmla="*/ 21 h 71"/>
                  <a:gd name="T68" fmla="*/ 980 w 1485"/>
                  <a:gd name="T69" fmla="*/ 21 h 71"/>
                  <a:gd name="T70" fmla="*/ 1016 w 1485"/>
                  <a:gd name="T71" fmla="*/ 29 h 71"/>
                  <a:gd name="T72" fmla="*/ 1034 w 1485"/>
                  <a:gd name="T73" fmla="*/ 28 h 71"/>
                  <a:gd name="T74" fmla="*/ 1070 w 1485"/>
                  <a:gd name="T75" fmla="*/ 18 h 71"/>
                  <a:gd name="T76" fmla="*/ 1124 w 1485"/>
                  <a:gd name="T77" fmla="*/ 16 h 71"/>
                  <a:gd name="T78" fmla="*/ 1124 w 1485"/>
                  <a:gd name="T79" fmla="*/ 16 h 71"/>
                  <a:gd name="T80" fmla="*/ 1160 w 1485"/>
                  <a:gd name="T81" fmla="*/ 22 h 71"/>
                  <a:gd name="T82" fmla="*/ 1178 w 1485"/>
                  <a:gd name="T83" fmla="*/ 22 h 71"/>
                  <a:gd name="T84" fmla="*/ 1214 w 1485"/>
                  <a:gd name="T85" fmla="*/ 11 h 71"/>
                  <a:gd name="T86" fmla="*/ 1269 w 1485"/>
                  <a:gd name="T87" fmla="*/ 9 h 71"/>
                  <a:gd name="T88" fmla="*/ 1269 w 1485"/>
                  <a:gd name="T89" fmla="*/ 9 h 71"/>
                  <a:gd name="T90" fmla="*/ 1305 w 1485"/>
                  <a:gd name="T91" fmla="*/ 17 h 71"/>
                  <a:gd name="T92" fmla="*/ 1323 w 1485"/>
                  <a:gd name="T93" fmla="*/ 16 h 71"/>
                  <a:gd name="T94" fmla="*/ 1359 w 1485"/>
                  <a:gd name="T95" fmla="*/ 5 h 71"/>
                  <a:gd name="T96" fmla="*/ 1413 w 1485"/>
                  <a:gd name="T97" fmla="*/ 3 h 71"/>
                  <a:gd name="T98" fmla="*/ 1413 w 1485"/>
                  <a:gd name="T99" fmla="*/ 3 h 71"/>
                  <a:gd name="T100" fmla="*/ 1449 w 1485"/>
                  <a:gd name="T101" fmla="*/ 11 h 71"/>
                  <a:gd name="T102" fmla="*/ 1467 w 1485"/>
                  <a:gd name="T103" fmla="*/ 1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5" h="71">
                    <a:moveTo>
                      <a:pt x="6" y="62"/>
                    </a:moveTo>
                    <a:lnTo>
                      <a:pt x="0" y="62"/>
                    </a:lnTo>
                    <a:lnTo>
                      <a:pt x="0" y="71"/>
                    </a:lnTo>
                    <a:lnTo>
                      <a:pt x="6" y="71"/>
                    </a:lnTo>
                    <a:lnTo>
                      <a:pt x="6" y="62"/>
                    </a:lnTo>
                    <a:moveTo>
                      <a:pt x="42" y="60"/>
                    </a:moveTo>
                    <a:lnTo>
                      <a:pt x="24" y="61"/>
                    </a:lnTo>
                    <a:lnTo>
                      <a:pt x="24" y="70"/>
                    </a:lnTo>
                    <a:lnTo>
                      <a:pt x="42" y="69"/>
                    </a:lnTo>
                    <a:lnTo>
                      <a:pt x="42" y="60"/>
                    </a:lnTo>
                    <a:moveTo>
                      <a:pt x="78" y="58"/>
                    </a:moveTo>
                    <a:lnTo>
                      <a:pt x="60" y="60"/>
                    </a:lnTo>
                    <a:lnTo>
                      <a:pt x="60" y="69"/>
                    </a:lnTo>
                    <a:lnTo>
                      <a:pt x="78" y="68"/>
                    </a:lnTo>
                    <a:lnTo>
                      <a:pt x="78" y="58"/>
                    </a:lnTo>
                    <a:moveTo>
                      <a:pt x="113" y="57"/>
                    </a:moveTo>
                    <a:lnTo>
                      <a:pt x="96" y="57"/>
                    </a:lnTo>
                    <a:lnTo>
                      <a:pt x="96" y="66"/>
                    </a:lnTo>
                    <a:lnTo>
                      <a:pt x="114" y="66"/>
                    </a:lnTo>
                    <a:lnTo>
                      <a:pt x="113" y="57"/>
                    </a:lnTo>
                    <a:moveTo>
                      <a:pt x="149" y="56"/>
                    </a:moveTo>
                    <a:lnTo>
                      <a:pt x="131" y="56"/>
                    </a:lnTo>
                    <a:lnTo>
                      <a:pt x="132" y="65"/>
                    </a:lnTo>
                    <a:lnTo>
                      <a:pt x="151" y="64"/>
                    </a:lnTo>
                    <a:lnTo>
                      <a:pt x="149" y="56"/>
                    </a:lnTo>
                    <a:moveTo>
                      <a:pt x="186" y="54"/>
                    </a:moveTo>
                    <a:lnTo>
                      <a:pt x="167" y="55"/>
                    </a:lnTo>
                    <a:lnTo>
                      <a:pt x="169" y="64"/>
                    </a:lnTo>
                    <a:lnTo>
                      <a:pt x="187" y="63"/>
                    </a:lnTo>
                    <a:lnTo>
                      <a:pt x="186" y="54"/>
                    </a:lnTo>
                    <a:moveTo>
                      <a:pt x="222" y="53"/>
                    </a:moveTo>
                    <a:lnTo>
                      <a:pt x="204" y="54"/>
                    </a:lnTo>
                    <a:lnTo>
                      <a:pt x="205" y="63"/>
                    </a:lnTo>
                    <a:lnTo>
                      <a:pt x="223" y="62"/>
                    </a:lnTo>
                    <a:lnTo>
                      <a:pt x="222" y="53"/>
                    </a:lnTo>
                    <a:moveTo>
                      <a:pt x="258" y="52"/>
                    </a:moveTo>
                    <a:lnTo>
                      <a:pt x="240" y="52"/>
                    </a:lnTo>
                    <a:lnTo>
                      <a:pt x="241" y="61"/>
                    </a:lnTo>
                    <a:lnTo>
                      <a:pt x="259" y="61"/>
                    </a:lnTo>
                    <a:lnTo>
                      <a:pt x="258" y="52"/>
                    </a:lnTo>
                    <a:moveTo>
                      <a:pt x="294" y="49"/>
                    </a:moveTo>
                    <a:lnTo>
                      <a:pt x="276" y="51"/>
                    </a:lnTo>
                    <a:lnTo>
                      <a:pt x="277" y="60"/>
                    </a:lnTo>
                    <a:lnTo>
                      <a:pt x="295" y="58"/>
                    </a:lnTo>
                    <a:lnTo>
                      <a:pt x="294" y="49"/>
                    </a:lnTo>
                    <a:moveTo>
                      <a:pt x="330" y="48"/>
                    </a:moveTo>
                    <a:lnTo>
                      <a:pt x="312" y="49"/>
                    </a:lnTo>
                    <a:lnTo>
                      <a:pt x="313" y="58"/>
                    </a:lnTo>
                    <a:lnTo>
                      <a:pt x="331" y="57"/>
                    </a:lnTo>
                    <a:lnTo>
                      <a:pt x="330" y="48"/>
                    </a:lnTo>
                    <a:moveTo>
                      <a:pt x="366" y="47"/>
                    </a:moveTo>
                    <a:lnTo>
                      <a:pt x="348" y="47"/>
                    </a:lnTo>
                    <a:lnTo>
                      <a:pt x="349" y="56"/>
                    </a:lnTo>
                    <a:lnTo>
                      <a:pt x="367" y="56"/>
                    </a:lnTo>
                    <a:lnTo>
                      <a:pt x="366" y="47"/>
                    </a:lnTo>
                    <a:moveTo>
                      <a:pt x="402" y="45"/>
                    </a:moveTo>
                    <a:lnTo>
                      <a:pt x="384" y="46"/>
                    </a:lnTo>
                    <a:lnTo>
                      <a:pt x="385" y="55"/>
                    </a:lnTo>
                    <a:lnTo>
                      <a:pt x="403" y="54"/>
                    </a:lnTo>
                    <a:lnTo>
                      <a:pt x="402" y="45"/>
                    </a:lnTo>
                    <a:moveTo>
                      <a:pt x="438" y="44"/>
                    </a:moveTo>
                    <a:lnTo>
                      <a:pt x="420" y="45"/>
                    </a:lnTo>
                    <a:lnTo>
                      <a:pt x="421" y="54"/>
                    </a:lnTo>
                    <a:lnTo>
                      <a:pt x="439" y="53"/>
                    </a:lnTo>
                    <a:lnTo>
                      <a:pt x="438" y="44"/>
                    </a:lnTo>
                    <a:moveTo>
                      <a:pt x="474" y="43"/>
                    </a:moveTo>
                    <a:lnTo>
                      <a:pt x="456" y="43"/>
                    </a:lnTo>
                    <a:lnTo>
                      <a:pt x="457" y="52"/>
                    </a:lnTo>
                    <a:lnTo>
                      <a:pt x="475" y="52"/>
                    </a:lnTo>
                    <a:lnTo>
                      <a:pt x="474" y="43"/>
                    </a:lnTo>
                    <a:moveTo>
                      <a:pt x="510" y="40"/>
                    </a:moveTo>
                    <a:lnTo>
                      <a:pt x="492" y="42"/>
                    </a:lnTo>
                    <a:lnTo>
                      <a:pt x="494" y="51"/>
                    </a:lnTo>
                    <a:lnTo>
                      <a:pt x="512" y="49"/>
                    </a:lnTo>
                    <a:lnTo>
                      <a:pt x="510" y="40"/>
                    </a:lnTo>
                    <a:moveTo>
                      <a:pt x="547" y="39"/>
                    </a:moveTo>
                    <a:lnTo>
                      <a:pt x="528" y="40"/>
                    </a:lnTo>
                    <a:lnTo>
                      <a:pt x="530" y="49"/>
                    </a:lnTo>
                    <a:lnTo>
                      <a:pt x="547" y="48"/>
                    </a:lnTo>
                    <a:lnTo>
                      <a:pt x="547" y="39"/>
                    </a:lnTo>
                    <a:moveTo>
                      <a:pt x="583" y="38"/>
                    </a:moveTo>
                    <a:lnTo>
                      <a:pt x="565" y="38"/>
                    </a:lnTo>
                    <a:lnTo>
                      <a:pt x="565" y="47"/>
                    </a:lnTo>
                    <a:lnTo>
                      <a:pt x="583" y="47"/>
                    </a:lnTo>
                    <a:lnTo>
                      <a:pt x="583" y="38"/>
                    </a:lnTo>
                    <a:moveTo>
                      <a:pt x="619" y="36"/>
                    </a:moveTo>
                    <a:lnTo>
                      <a:pt x="601" y="37"/>
                    </a:lnTo>
                    <a:lnTo>
                      <a:pt x="601" y="46"/>
                    </a:lnTo>
                    <a:lnTo>
                      <a:pt x="619" y="45"/>
                    </a:lnTo>
                    <a:lnTo>
                      <a:pt x="619" y="36"/>
                    </a:lnTo>
                    <a:moveTo>
                      <a:pt x="655" y="35"/>
                    </a:moveTo>
                    <a:lnTo>
                      <a:pt x="637" y="36"/>
                    </a:lnTo>
                    <a:lnTo>
                      <a:pt x="637" y="45"/>
                    </a:lnTo>
                    <a:lnTo>
                      <a:pt x="655" y="44"/>
                    </a:lnTo>
                    <a:lnTo>
                      <a:pt x="655" y="35"/>
                    </a:lnTo>
                    <a:moveTo>
                      <a:pt x="691" y="34"/>
                    </a:moveTo>
                    <a:lnTo>
                      <a:pt x="673" y="34"/>
                    </a:lnTo>
                    <a:lnTo>
                      <a:pt x="673" y="43"/>
                    </a:lnTo>
                    <a:lnTo>
                      <a:pt x="691" y="43"/>
                    </a:lnTo>
                    <a:lnTo>
                      <a:pt x="691" y="34"/>
                    </a:lnTo>
                    <a:moveTo>
                      <a:pt x="727" y="31"/>
                    </a:moveTo>
                    <a:lnTo>
                      <a:pt x="709" y="33"/>
                    </a:lnTo>
                    <a:lnTo>
                      <a:pt x="709" y="42"/>
                    </a:lnTo>
                    <a:lnTo>
                      <a:pt x="727" y="40"/>
                    </a:lnTo>
                    <a:lnTo>
                      <a:pt x="727" y="31"/>
                    </a:lnTo>
                    <a:moveTo>
                      <a:pt x="763" y="30"/>
                    </a:moveTo>
                    <a:lnTo>
                      <a:pt x="745" y="31"/>
                    </a:lnTo>
                    <a:lnTo>
                      <a:pt x="745" y="40"/>
                    </a:lnTo>
                    <a:lnTo>
                      <a:pt x="763" y="39"/>
                    </a:lnTo>
                    <a:lnTo>
                      <a:pt x="763" y="30"/>
                    </a:lnTo>
                    <a:moveTo>
                      <a:pt x="799" y="29"/>
                    </a:moveTo>
                    <a:lnTo>
                      <a:pt x="781" y="29"/>
                    </a:lnTo>
                    <a:lnTo>
                      <a:pt x="781" y="38"/>
                    </a:lnTo>
                    <a:lnTo>
                      <a:pt x="799" y="38"/>
                    </a:lnTo>
                    <a:lnTo>
                      <a:pt x="799" y="29"/>
                    </a:lnTo>
                    <a:moveTo>
                      <a:pt x="835" y="27"/>
                    </a:moveTo>
                    <a:lnTo>
                      <a:pt x="817" y="28"/>
                    </a:lnTo>
                    <a:lnTo>
                      <a:pt x="817" y="37"/>
                    </a:lnTo>
                    <a:lnTo>
                      <a:pt x="835" y="36"/>
                    </a:lnTo>
                    <a:lnTo>
                      <a:pt x="835" y="27"/>
                    </a:lnTo>
                    <a:moveTo>
                      <a:pt x="871" y="26"/>
                    </a:moveTo>
                    <a:lnTo>
                      <a:pt x="853" y="27"/>
                    </a:lnTo>
                    <a:lnTo>
                      <a:pt x="853" y="36"/>
                    </a:lnTo>
                    <a:lnTo>
                      <a:pt x="871" y="35"/>
                    </a:lnTo>
                    <a:lnTo>
                      <a:pt x="871" y="26"/>
                    </a:lnTo>
                    <a:moveTo>
                      <a:pt x="908" y="25"/>
                    </a:moveTo>
                    <a:lnTo>
                      <a:pt x="889" y="25"/>
                    </a:lnTo>
                    <a:lnTo>
                      <a:pt x="889" y="34"/>
                    </a:lnTo>
                    <a:lnTo>
                      <a:pt x="908" y="34"/>
                    </a:lnTo>
                    <a:lnTo>
                      <a:pt x="908" y="25"/>
                    </a:lnTo>
                    <a:moveTo>
                      <a:pt x="944" y="22"/>
                    </a:moveTo>
                    <a:lnTo>
                      <a:pt x="926" y="23"/>
                    </a:lnTo>
                    <a:lnTo>
                      <a:pt x="926" y="33"/>
                    </a:lnTo>
                    <a:lnTo>
                      <a:pt x="944" y="31"/>
                    </a:lnTo>
                    <a:lnTo>
                      <a:pt x="944" y="22"/>
                    </a:lnTo>
                    <a:moveTo>
                      <a:pt x="980" y="21"/>
                    </a:moveTo>
                    <a:lnTo>
                      <a:pt x="962" y="22"/>
                    </a:lnTo>
                    <a:lnTo>
                      <a:pt x="962" y="31"/>
                    </a:lnTo>
                    <a:lnTo>
                      <a:pt x="980" y="30"/>
                    </a:lnTo>
                    <a:lnTo>
                      <a:pt x="980" y="21"/>
                    </a:lnTo>
                    <a:moveTo>
                      <a:pt x="1016" y="20"/>
                    </a:moveTo>
                    <a:lnTo>
                      <a:pt x="998" y="20"/>
                    </a:lnTo>
                    <a:lnTo>
                      <a:pt x="998" y="29"/>
                    </a:lnTo>
                    <a:lnTo>
                      <a:pt x="1016" y="29"/>
                    </a:lnTo>
                    <a:lnTo>
                      <a:pt x="1016" y="20"/>
                    </a:lnTo>
                    <a:moveTo>
                      <a:pt x="1052" y="18"/>
                    </a:moveTo>
                    <a:lnTo>
                      <a:pt x="1034" y="19"/>
                    </a:lnTo>
                    <a:lnTo>
                      <a:pt x="1034" y="28"/>
                    </a:lnTo>
                    <a:lnTo>
                      <a:pt x="1052" y="27"/>
                    </a:lnTo>
                    <a:lnTo>
                      <a:pt x="1052" y="18"/>
                    </a:lnTo>
                    <a:moveTo>
                      <a:pt x="1088" y="17"/>
                    </a:moveTo>
                    <a:lnTo>
                      <a:pt x="1070" y="18"/>
                    </a:lnTo>
                    <a:lnTo>
                      <a:pt x="1070" y="27"/>
                    </a:lnTo>
                    <a:lnTo>
                      <a:pt x="1088" y="26"/>
                    </a:lnTo>
                    <a:lnTo>
                      <a:pt x="1088" y="17"/>
                    </a:lnTo>
                    <a:moveTo>
                      <a:pt x="1124" y="16"/>
                    </a:moveTo>
                    <a:lnTo>
                      <a:pt x="1106" y="16"/>
                    </a:lnTo>
                    <a:lnTo>
                      <a:pt x="1106" y="25"/>
                    </a:lnTo>
                    <a:lnTo>
                      <a:pt x="1124" y="25"/>
                    </a:lnTo>
                    <a:lnTo>
                      <a:pt x="1124" y="16"/>
                    </a:lnTo>
                    <a:moveTo>
                      <a:pt x="1160" y="13"/>
                    </a:moveTo>
                    <a:lnTo>
                      <a:pt x="1142" y="14"/>
                    </a:lnTo>
                    <a:lnTo>
                      <a:pt x="1142" y="23"/>
                    </a:lnTo>
                    <a:lnTo>
                      <a:pt x="1160" y="22"/>
                    </a:lnTo>
                    <a:lnTo>
                      <a:pt x="1160" y="13"/>
                    </a:lnTo>
                    <a:moveTo>
                      <a:pt x="1196" y="12"/>
                    </a:moveTo>
                    <a:lnTo>
                      <a:pt x="1178" y="13"/>
                    </a:lnTo>
                    <a:lnTo>
                      <a:pt x="1178" y="22"/>
                    </a:lnTo>
                    <a:lnTo>
                      <a:pt x="1196" y="21"/>
                    </a:lnTo>
                    <a:lnTo>
                      <a:pt x="1196" y="12"/>
                    </a:lnTo>
                    <a:moveTo>
                      <a:pt x="1232" y="11"/>
                    </a:moveTo>
                    <a:lnTo>
                      <a:pt x="1214" y="11"/>
                    </a:lnTo>
                    <a:lnTo>
                      <a:pt x="1214" y="20"/>
                    </a:lnTo>
                    <a:lnTo>
                      <a:pt x="1232" y="20"/>
                    </a:lnTo>
                    <a:lnTo>
                      <a:pt x="1232" y="11"/>
                    </a:lnTo>
                    <a:moveTo>
                      <a:pt x="1269" y="9"/>
                    </a:moveTo>
                    <a:lnTo>
                      <a:pt x="1251" y="10"/>
                    </a:lnTo>
                    <a:lnTo>
                      <a:pt x="1251" y="19"/>
                    </a:lnTo>
                    <a:lnTo>
                      <a:pt x="1269" y="18"/>
                    </a:lnTo>
                    <a:lnTo>
                      <a:pt x="1269" y="9"/>
                    </a:lnTo>
                    <a:moveTo>
                      <a:pt x="1305" y="8"/>
                    </a:moveTo>
                    <a:lnTo>
                      <a:pt x="1287" y="9"/>
                    </a:lnTo>
                    <a:lnTo>
                      <a:pt x="1287" y="18"/>
                    </a:lnTo>
                    <a:lnTo>
                      <a:pt x="1305" y="17"/>
                    </a:lnTo>
                    <a:lnTo>
                      <a:pt x="1305" y="8"/>
                    </a:lnTo>
                    <a:moveTo>
                      <a:pt x="1341" y="7"/>
                    </a:moveTo>
                    <a:lnTo>
                      <a:pt x="1323" y="7"/>
                    </a:lnTo>
                    <a:lnTo>
                      <a:pt x="1323" y="16"/>
                    </a:lnTo>
                    <a:lnTo>
                      <a:pt x="1341" y="16"/>
                    </a:lnTo>
                    <a:lnTo>
                      <a:pt x="1341" y="7"/>
                    </a:lnTo>
                    <a:moveTo>
                      <a:pt x="1377" y="4"/>
                    </a:moveTo>
                    <a:lnTo>
                      <a:pt x="1359" y="5"/>
                    </a:lnTo>
                    <a:lnTo>
                      <a:pt x="1359" y="14"/>
                    </a:lnTo>
                    <a:lnTo>
                      <a:pt x="1377" y="13"/>
                    </a:lnTo>
                    <a:lnTo>
                      <a:pt x="1377" y="4"/>
                    </a:lnTo>
                    <a:moveTo>
                      <a:pt x="1413" y="3"/>
                    </a:moveTo>
                    <a:lnTo>
                      <a:pt x="1395" y="4"/>
                    </a:lnTo>
                    <a:lnTo>
                      <a:pt x="1395" y="13"/>
                    </a:lnTo>
                    <a:lnTo>
                      <a:pt x="1413" y="12"/>
                    </a:lnTo>
                    <a:lnTo>
                      <a:pt x="1413" y="3"/>
                    </a:lnTo>
                    <a:moveTo>
                      <a:pt x="1448" y="2"/>
                    </a:moveTo>
                    <a:lnTo>
                      <a:pt x="1430" y="2"/>
                    </a:lnTo>
                    <a:lnTo>
                      <a:pt x="1431" y="11"/>
                    </a:lnTo>
                    <a:lnTo>
                      <a:pt x="1449" y="11"/>
                    </a:lnTo>
                    <a:lnTo>
                      <a:pt x="1448" y="2"/>
                    </a:lnTo>
                    <a:moveTo>
                      <a:pt x="1484" y="0"/>
                    </a:moveTo>
                    <a:lnTo>
                      <a:pt x="1466" y="1"/>
                    </a:lnTo>
                    <a:lnTo>
                      <a:pt x="1467" y="10"/>
                    </a:lnTo>
                    <a:lnTo>
                      <a:pt x="1485" y="9"/>
                    </a:lnTo>
                    <a:lnTo>
                      <a:pt x="1484"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grpSp>
            <p:nvGrpSpPr>
              <p:cNvPr id="113" name="Group 38"/>
              <p:cNvGrpSpPr/>
              <p:nvPr/>
            </p:nvGrpSpPr>
            <p:grpSpPr>
              <a:xfrm>
                <a:off x="1176338" y="1449388"/>
                <a:ext cx="4670426" cy="2349500"/>
                <a:chOff x="1176338" y="1449388"/>
                <a:chExt cx="4670426" cy="2349500"/>
              </a:xfrm>
              <a:grpFill/>
            </p:grpSpPr>
            <p:sp>
              <p:nvSpPr>
                <p:cNvPr id="114" name="Freeform 5"/>
                <p:cNvSpPr>
                  <a:spLocks noEditPoints="1"/>
                </p:cNvSpPr>
                <p:nvPr/>
              </p:nvSpPr>
              <p:spPr bwMode="auto">
                <a:xfrm>
                  <a:off x="1374776" y="1581150"/>
                  <a:ext cx="4300538" cy="2200275"/>
                </a:xfrm>
                <a:custGeom>
                  <a:avLst/>
                  <a:gdLst>
                    <a:gd name="T0" fmla="*/ 2684 w 2709"/>
                    <a:gd name="T1" fmla="*/ 1343 h 1386"/>
                    <a:gd name="T2" fmla="*/ 2658 w 2709"/>
                    <a:gd name="T3" fmla="*/ 1275 h 1386"/>
                    <a:gd name="T4" fmla="*/ 2633 w 2709"/>
                    <a:gd name="T5" fmla="*/ 1207 h 1386"/>
                    <a:gd name="T6" fmla="*/ 2607 w 2709"/>
                    <a:gd name="T7" fmla="*/ 1140 h 1386"/>
                    <a:gd name="T8" fmla="*/ 2583 w 2709"/>
                    <a:gd name="T9" fmla="*/ 1072 h 1386"/>
                    <a:gd name="T10" fmla="*/ 2557 w 2709"/>
                    <a:gd name="T11" fmla="*/ 1004 h 1386"/>
                    <a:gd name="T12" fmla="*/ 2532 w 2709"/>
                    <a:gd name="T13" fmla="*/ 937 h 1386"/>
                    <a:gd name="T14" fmla="*/ 2506 w 2709"/>
                    <a:gd name="T15" fmla="*/ 869 h 1386"/>
                    <a:gd name="T16" fmla="*/ 2481 w 2709"/>
                    <a:gd name="T17" fmla="*/ 802 h 1386"/>
                    <a:gd name="T18" fmla="*/ 2455 w 2709"/>
                    <a:gd name="T19" fmla="*/ 735 h 1386"/>
                    <a:gd name="T20" fmla="*/ 2429 w 2709"/>
                    <a:gd name="T21" fmla="*/ 667 h 1386"/>
                    <a:gd name="T22" fmla="*/ 2404 w 2709"/>
                    <a:gd name="T23" fmla="*/ 599 h 1386"/>
                    <a:gd name="T24" fmla="*/ 2378 w 2709"/>
                    <a:gd name="T25" fmla="*/ 531 h 1386"/>
                    <a:gd name="T26" fmla="*/ 2353 w 2709"/>
                    <a:gd name="T27" fmla="*/ 464 h 1386"/>
                    <a:gd name="T28" fmla="*/ 2340 w 2709"/>
                    <a:gd name="T29" fmla="*/ 403 h 1386"/>
                    <a:gd name="T30" fmla="*/ 2273 w 2709"/>
                    <a:gd name="T31" fmla="*/ 385 h 1386"/>
                    <a:gd name="T32" fmla="*/ 2207 w 2709"/>
                    <a:gd name="T33" fmla="*/ 358 h 1386"/>
                    <a:gd name="T34" fmla="*/ 2139 w 2709"/>
                    <a:gd name="T35" fmla="*/ 331 h 1386"/>
                    <a:gd name="T36" fmla="*/ 2073 w 2709"/>
                    <a:gd name="T37" fmla="*/ 303 h 1386"/>
                    <a:gd name="T38" fmla="*/ 2006 w 2709"/>
                    <a:gd name="T39" fmla="*/ 276 h 1386"/>
                    <a:gd name="T40" fmla="*/ 1938 w 2709"/>
                    <a:gd name="T41" fmla="*/ 249 h 1386"/>
                    <a:gd name="T42" fmla="*/ 1872 w 2709"/>
                    <a:gd name="T43" fmla="*/ 222 h 1386"/>
                    <a:gd name="T44" fmla="*/ 1805 w 2709"/>
                    <a:gd name="T45" fmla="*/ 195 h 1386"/>
                    <a:gd name="T46" fmla="*/ 1738 w 2709"/>
                    <a:gd name="T47" fmla="*/ 168 h 1386"/>
                    <a:gd name="T48" fmla="*/ 1671 w 2709"/>
                    <a:gd name="T49" fmla="*/ 141 h 1386"/>
                    <a:gd name="T50" fmla="*/ 1604 w 2709"/>
                    <a:gd name="T51" fmla="*/ 114 h 1386"/>
                    <a:gd name="T52" fmla="*/ 1538 w 2709"/>
                    <a:gd name="T53" fmla="*/ 87 h 1386"/>
                    <a:gd name="T54" fmla="*/ 1470 w 2709"/>
                    <a:gd name="T55" fmla="*/ 60 h 1386"/>
                    <a:gd name="T56" fmla="*/ 1404 w 2709"/>
                    <a:gd name="T57" fmla="*/ 33 h 1386"/>
                    <a:gd name="T58" fmla="*/ 1339 w 2709"/>
                    <a:gd name="T59" fmla="*/ 9 h 1386"/>
                    <a:gd name="T60" fmla="*/ 1272 w 2709"/>
                    <a:gd name="T61" fmla="*/ 34 h 1386"/>
                    <a:gd name="T62" fmla="*/ 1204 w 2709"/>
                    <a:gd name="T63" fmla="*/ 59 h 1386"/>
                    <a:gd name="T64" fmla="*/ 1136 w 2709"/>
                    <a:gd name="T65" fmla="*/ 83 h 1386"/>
                    <a:gd name="T66" fmla="*/ 1069 w 2709"/>
                    <a:gd name="T67" fmla="*/ 108 h 1386"/>
                    <a:gd name="T68" fmla="*/ 1001 w 2709"/>
                    <a:gd name="T69" fmla="*/ 133 h 1386"/>
                    <a:gd name="T70" fmla="*/ 933 w 2709"/>
                    <a:gd name="T71" fmla="*/ 158 h 1386"/>
                    <a:gd name="T72" fmla="*/ 865 w 2709"/>
                    <a:gd name="T73" fmla="*/ 183 h 1386"/>
                    <a:gd name="T74" fmla="*/ 798 w 2709"/>
                    <a:gd name="T75" fmla="*/ 208 h 1386"/>
                    <a:gd name="T76" fmla="*/ 730 w 2709"/>
                    <a:gd name="T77" fmla="*/ 232 h 1386"/>
                    <a:gd name="T78" fmla="*/ 662 w 2709"/>
                    <a:gd name="T79" fmla="*/ 257 h 1386"/>
                    <a:gd name="T80" fmla="*/ 595 w 2709"/>
                    <a:gd name="T81" fmla="*/ 283 h 1386"/>
                    <a:gd name="T82" fmla="*/ 527 w 2709"/>
                    <a:gd name="T83" fmla="*/ 308 h 1386"/>
                    <a:gd name="T84" fmla="*/ 459 w 2709"/>
                    <a:gd name="T85" fmla="*/ 333 h 1386"/>
                    <a:gd name="T86" fmla="*/ 392 w 2709"/>
                    <a:gd name="T87" fmla="*/ 358 h 1386"/>
                    <a:gd name="T88" fmla="*/ 356 w 2709"/>
                    <a:gd name="T89" fmla="*/ 410 h 1386"/>
                    <a:gd name="T90" fmla="*/ 331 w 2709"/>
                    <a:gd name="T91" fmla="*/ 477 h 1386"/>
                    <a:gd name="T92" fmla="*/ 306 w 2709"/>
                    <a:gd name="T93" fmla="*/ 545 h 1386"/>
                    <a:gd name="T94" fmla="*/ 280 w 2709"/>
                    <a:gd name="T95" fmla="*/ 613 h 1386"/>
                    <a:gd name="T96" fmla="*/ 255 w 2709"/>
                    <a:gd name="T97" fmla="*/ 680 h 1386"/>
                    <a:gd name="T98" fmla="*/ 229 w 2709"/>
                    <a:gd name="T99" fmla="*/ 748 h 1386"/>
                    <a:gd name="T100" fmla="*/ 204 w 2709"/>
                    <a:gd name="T101" fmla="*/ 816 h 1386"/>
                    <a:gd name="T102" fmla="*/ 180 w 2709"/>
                    <a:gd name="T103" fmla="*/ 884 h 1386"/>
                    <a:gd name="T104" fmla="*/ 154 w 2709"/>
                    <a:gd name="T105" fmla="*/ 951 h 1386"/>
                    <a:gd name="T106" fmla="*/ 129 w 2709"/>
                    <a:gd name="T107" fmla="*/ 1019 h 1386"/>
                    <a:gd name="T108" fmla="*/ 104 w 2709"/>
                    <a:gd name="T109" fmla="*/ 1087 h 1386"/>
                    <a:gd name="T110" fmla="*/ 78 w 2709"/>
                    <a:gd name="T111" fmla="*/ 1154 h 1386"/>
                    <a:gd name="T112" fmla="*/ 53 w 2709"/>
                    <a:gd name="T113" fmla="*/ 1222 h 1386"/>
                    <a:gd name="T114" fmla="*/ 28 w 2709"/>
                    <a:gd name="T115" fmla="*/ 1290 h 1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709" h="1386">
                      <a:moveTo>
                        <a:pt x="2696" y="1377"/>
                      </a:moveTo>
                      <a:lnTo>
                        <a:pt x="2701" y="1386"/>
                      </a:lnTo>
                      <a:lnTo>
                        <a:pt x="2709" y="1383"/>
                      </a:lnTo>
                      <a:lnTo>
                        <a:pt x="2705" y="1373"/>
                      </a:lnTo>
                      <a:lnTo>
                        <a:pt x="2696" y="1377"/>
                      </a:lnTo>
                      <a:close/>
                      <a:moveTo>
                        <a:pt x="2684" y="1343"/>
                      </a:moveTo>
                      <a:lnTo>
                        <a:pt x="2691" y="1360"/>
                      </a:lnTo>
                      <a:lnTo>
                        <a:pt x="2699" y="1356"/>
                      </a:lnTo>
                      <a:lnTo>
                        <a:pt x="2692" y="1339"/>
                      </a:lnTo>
                      <a:lnTo>
                        <a:pt x="2684" y="1343"/>
                      </a:lnTo>
                      <a:close/>
                      <a:moveTo>
                        <a:pt x="2672" y="1309"/>
                      </a:moveTo>
                      <a:lnTo>
                        <a:pt x="2677" y="1326"/>
                      </a:lnTo>
                      <a:lnTo>
                        <a:pt x="2686" y="1323"/>
                      </a:lnTo>
                      <a:lnTo>
                        <a:pt x="2680" y="1306"/>
                      </a:lnTo>
                      <a:lnTo>
                        <a:pt x="2672" y="1309"/>
                      </a:lnTo>
                      <a:close/>
                      <a:moveTo>
                        <a:pt x="2658" y="1275"/>
                      </a:moveTo>
                      <a:lnTo>
                        <a:pt x="2665" y="1292"/>
                      </a:lnTo>
                      <a:lnTo>
                        <a:pt x="2674" y="1289"/>
                      </a:lnTo>
                      <a:lnTo>
                        <a:pt x="2667" y="1272"/>
                      </a:lnTo>
                      <a:lnTo>
                        <a:pt x="2658" y="1275"/>
                      </a:lnTo>
                      <a:close/>
                      <a:moveTo>
                        <a:pt x="2646" y="1241"/>
                      </a:moveTo>
                      <a:lnTo>
                        <a:pt x="2652" y="1258"/>
                      </a:lnTo>
                      <a:lnTo>
                        <a:pt x="2660" y="1255"/>
                      </a:lnTo>
                      <a:lnTo>
                        <a:pt x="2655" y="1238"/>
                      </a:lnTo>
                      <a:lnTo>
                        <a:pt x="2646" y="1241"/>
                      </a:lnTo>
                      <a:close/>
                      <a:moveTo>
                        <a:pt x="2633" y="1207"/>
                      </a:moveTo>
                      <a:lnTo>
                        <a:pt x="2639" y="1224"/>
                      </a:lnTo>
                      <a:lnTo>
                        <a:pt x="2648" y="1221"/>
                      </a:lnTo>
                      <a:lnTo>
                        <a:pt x="2641" y="1204"/>
                      </a:lnTo>
                      <a:lnTo>
                        <a:pt x="2633" y="1207"/>
                      </a:lnTo>
                      <a:close/>
                      <a:moveTo>
                        <a:pt x="2621" y="1174"/>
                      </a:moveTo>
                      <a:lnTo>
                        <a:pt x="2626" y="1190"/>
                      </a:lnTo>
                      <a:lnTo>
                        <a:pt x="2636" y="1187"/>
                      </a:lnTo>
                      <a:lnTo>
                        <a:pt x="2629" y="1170"/>
                      </a:lnTo>
                      <a:lnTo>
                        <a:pt x="2621" y="1174"/>
                      </a:lnTo>
                      <a:close/>
                      <a:moveTo>
                        <a:pt x="2607" y="1140"/>
                      </a:moveTo>
                      <a:lnTo>
                        <a:pt x="2614" y="1157"/>
                      </a:lnTo>
                      <a:lnTo>
                        <a:pt x="2622" y="1153"/>
                      </a:lnTo>
                      <a:lnTo>
                        <a:pt x="2616" y="1136"/>
                      </a:lnTo>
                      <a:lnTo>
                        <a:pt x="2607" y="1140"/>
                      </a:lnTo>
                      <a:close/>
                      <a:moveTo>
                        <a:pt x="2595" y="1106"/>
                      </a:moveTo>
                      <a:lnTo>
                        <a:pt x="2602" y="1123"/>
                      </a:lnTo>
                      <a:lnTo>
                        <a:pt x="2610" y="1119"/>
                      </a:lnTo>
                      <a:lnTo>
                        <a:pt x="2604" y="1102"/>
                      </a:lnTo>
                      <a:lnTo>
                        <a:pt x="2595" y="1106"/>
                      </a:lnTo>
                      <a:close/>
                      <a:moveTo>
                        <a:pt x="2583" y="1072"/>
                      </a:moveTo>
                      <a:lnTo>
                        <a:pt x="2588" y="1089"/>
                      </a:lnTo>
                      <a:lnTo>
                        <a:pt x="2597" y="1086"/>
                      </a:lnTo>
                      <a:lnTo>
                        <a:pt x="2590" y="1069"/>
                      </a:lnTo>
                      <a:lnTo>
                        <a:pt x="2583" y="1072"/>
                      </a:lnTo>
                      <a:close/>
                      <a:moveTo>
                        <a:pt x="2569" y="1038"/>
                      </a:moveTo>
                      <a:lnTo>
                        <a:pt x="2576" y="1055"/>
                      </a:lnTo>
                      <a:lnTo>
                        <a:pt x="2585" y="1052"/>
                      </a:lnTo>
                      <a:lnTo>
                        <a:pt x="2578" y="1035"/>
                      </a:lnTo>
                      <a:lnTo>
                        <a:pt x="2569" y="1038"/>
                      </a:lnTo>
                      <a:close/>
                      <a:moveTo>
                        <a:pt x="2557" y="1004"/>
                      </a:moveTo>
                      <a:lnTo>
                        <a:pt x="2563" y="1021"/>
                      </a:lnTo>
                      <a:lnTo>
                        <a:pt x="2571" y="1018"/>
                      </a:lnTo>
                      <a:lnTo>
                        <a:pt x="2566" y="1001"/>
                      </a:lnTo>
                      <a:lnTo>
                        <a:pt x="2557" y="1004"/>
                      </a:lnTo>
                      <a:close/>
                      <a:moveTo>
                        <a:pt x="2544" y="970"/>
                      </a:moveTo>
                      <a:lnTo>
                        <a:pt x="2551" y="987"/>
                      </a:lnTo>
                      <a:lnTo>
                        <a:pt x="2559" y="984"/>
                      </a:lnTo>
                      <a:lnTo>
                        <a:pt x="2552" y="967"/>
                      </a:lnTo>
                      <a:lnTo>
                        <a:pt x="2544" y="970"/>
                      </a:lnTo>
                      <a:close/>
                      <a:moveTo>
                        <a:pt x="2532" y="937"/>
                      </a:moveTo>
                      <a:lnTo>
                        <a:pt x="2537" y="953"/>
                      </a:lnTo>
                      <a:lnTo>
                        <a:pt x="2546" y="950"/>
                      </a:lnTo>
                      <a:lnTo>
                        <a:pt x="2540" y="934"/>
                      </a:lnTo>
                      <a:lnTo>
                        <a:pt x="2532" y="937"/>
                      </a:lnTo>
                      <a:close/>
                      <a:moveTo>
                        <a:pt x="2518" y="903"/>
                      </a:moveTo>
                      <a:lnTo>
                        <a:pt x="2525" y="920"/>
                      </a:lnTo>
                      <a:lnTo>
                        <a:pt x="2533" y="917"/>
                      </a:lnTo>
                      <a:lnTo>
                        <a:pt x="2527" y="900"/>
                      </a:lnTo>
                      <a:lnTo>
                        <a:pt x="2518" y="903"/>
                      </a:lnTo>
                      <a:close/>
                      <a:moveTo>
                        <a:pt x="2506" y="869"/>
                      </a:moveTo>
                      <a:lnTo>
                        <a:pt x="2513" y="886"/>
                      </a:lnTo>
                      <a:lnTo>
                        <a:pt x="2520" y="884"/>
                      </a:lnTo>
                      <a:lnTo>
                        <a:pt x="2515" y="867"/>
                      </a:lnTo>
                      <a:lnTo>
                        <a:pt x="2506" y="869"/>
                      </a:lnTo>
                      <a:close/>
                      <a:moveTo>
                        <a:pt x="2493" y="835"/>
                      </a:moveTo>
                      <a:lnTo>
                        <a:pt x="2499" y="852"/>
                      </a:lnTo>
                      <a:lnTo>
                        <a:pt x="2508" y="850"/>
                      </a:lnTo>
                      <a:lnTo>
                        <a:pt x="2501" y="833"/>
                      </a:lnTo>
                      <a:lnTo>
                        <a:pt x="2493" y="835"/>
                      </a:lnTo>
                      <a:close/>
                      <a:moveTo>
                        <a:pt x="2481" y="802"/>
                      </a:moveTo>
                      <a:lnTo>
                        <a:pt x="2487" y="819"/>
                      </a:lnTo>
                      <a:lnTo>
                        <a:pt x="2496" y="816"/>
                      </a:lnTo>
                      <a:lnTo>
                        <a:pt x="2489" y="799"/>
                      </a:lnTo>
                      <a:lnTo>
                        <a:pt x="2481" y="802"/>
                      </a:lnTo>
                      <a:close/>
                      <a:moveTo>
                        <a:pt x="2467" y="768"/>
                      </a:moveTo>
                      <a:lnTo>
                        <a:pt x="2474" y="785"/>
                      </a:lnTo>
                      <a:lnTo>
                        <a:pt x="2482" y="782"/>
                      </a:lnTo>
                      <a:lnTo>
                        <a:pt x="2476" y="765"/>
                      </a:lnTo>
                      <a:lnTo>
                        <a:pt x="2467" y="768"/>
                      </a:lnTo>
                      <a:close/>
                      <a:moveTo>
                        <a:pt x="2455" y="735"/>
                      </a:moveTo>
                      <a:lnTo>
                        <a:pt x="2462" y="751"/>
                      </a:lnTo>
                      <a:lnTo>
                        <a:pt x="2470" y="748"/>
                      </a:lnTo>
                      <a:lnTo>
                        <a:pt x="2463" y="731"/>
                      </a:lnTo>
                      <a:lnTo>
                        <a:pt x="2455" y="735"/>
                      </a:lnTo>
                      <a:close/>
                      <a:moveTo>
                        <a:pt x="2443" y="701"/>
                      </a:moveTo>
                      <a:lnTo>
                        <a:pt x="2448" y="718"/>
                      </a:lnTo>
                      <a:lnTo>
                        <a:pt x="2457" y="714"/>
                      </a:lnTo>
                      <a:lnTo>
                        <a:pt x="2451" y="697"/>
                      </a:lnTo>
                      <a:lnTo>
                        <a:pt x="2443" y="701"/>
                      </a:lnTo>
                      <a:close/>
                      <a:moveTo>
                        <a:pt x="2429" y="667"/>
                      </a:moveTo>
                      <a:lnTo>
                        <a:pt x="2436" y="684"/>
                      </a:lnTo>
                      <a:lnTo>
                        <a:pt x="2445" y="680"/>
                      </a:lnTo>
                      <a:lnTo>
                        <a:pt x="2438" y="663"/>
                      </a:lnTo>
                      <a:lnTo>
                        <a:pt x="2429" y="667"/>
                      </a:lnTo>
                      <a:close/>
                      <a:moveTo>
                        <a:pt x="2417" y="633"/>
                      </a:moveTo>
                      <a:lnTo>
                        <a:pt x="2423" y="650"/>
                      </a:lnTo>
                      <a:lnTo>
                        <a:pt x="2431" y="647"/>
                      </a:lnTo>
                      <a:lnTo>
                        <a:pt x="2426" y="630"/>
                      </a:lnTo>
                      <a:lnTo>
                        <a:pt x="2417" y="633"/>
                      </a:lnTo>
                      <a:close/>
                      <a:moveTo>
                        <a:pt x="2404" y="599"/>
                      </a:moveTo>
                      <a:lnTo>
                        <a:pt x="2411" y="616"/>
                      </a:lnTo>
                      <a:lnTo>
                        <a:pt x="2419" y="613"/>
                      </a:lnTo>
                      <a:lnTo>
                        <a:pt x="2412" y="596"/>
                      </a:lnTo>
                      <a:lnTo>
                        <a:pt x="2404" y="599"/>
                      </a:lnTo>
                      <a:close/>
                      <a:moveTo>
                        <a:pt x="2392" y="565"/>
                      </a:moveTo>
                      <a:lnTo>
                        <a:pt x="2397" y="582"/>
                      </a:lnTo>
                      <a:lnTo>
                        <a:pt x="2407" y="579"/>
                      </a:lnTo>
                      <a:lnTo>
                        <a:pt x="2400" y="562"/>
                      </a:lnTo>
                      <a:lnTo>
                        <a:pt x="2392" y="565"/>
                      </a:lnTo>
                      <a:close/>
                      <a:moveTo>
                        <a:pt x="2378" y="531"/>
                      </a:moveTo>
                      <a:lnTo>
                        <a:pt x="2385" y="548"/>
                      </a:lnTo>
                      <a:lnTo>
                        <a:pt x="2393" y="545"/>
                      </a:lnTo>
                      <a:lnTo>
                        <a:pt x="2387" y="528"/>
                      </a:lnTo>
                      <a:lnTo>
                        <a:pt x="2378" y="531"/>
                      </a:lnTo>
                      <a:close/>
                      <a:moveTo>
                        <a:pt x="2366" y="498"/>
                      </a:moveTo>
                      <a:lnTo>
                        <a:pt x="2373" y="514"/>
                      </a:lnTo>
                      <a:lnTo>
                        <a:pt x="2381" y="511"/>
                      </a:lnTo>
                      <a:lnTo>
                        <a:pt x="2375" y="494"/>
                      </a:lnTo>
                      <a:lnTo>
                        <a:pt x="2366" y="498"/>
                      </a:lnTo>
                      <a:close/>
                      <a:moveTo>
                        <a:pt x="2353" y="464"/>
                      </a:moveTo>
                      <a:lnTo>
                        <a:pt x="2359" y="481"/>
                      </a:lnTo>
                      <a:lnTo>
                        <a:pt x="2368" y="477"/>
                      </a:lnTo>
                      <a:lnTo>
                        <a:pt x="2361" y="460"/>
                      </a:lnTo>
                      <a:lnTo>
                        <a:pt x="2353" y="464"/>
                      </a:lnTo>
                      <a:close/>
                      <a:moveTo>
                        <a:pt x="2341" y="430"/>
                      </a:moveTo>
                      <a:lnTo>
                        <a:pt x="2347" y="447"/>
                      </a:lnTo>
                      <a:lnTo>
                        <a:pt x="2356" y="443"/>
                      </a:lnTo>
                      <a:lnTo>
                        <a:pt x="2349" y="426"/>
                      </a:lnTo>
                      <a:lnTo>
                        <a:pt x="2341" y="430"/>
                      </a:lnTo>
                      <a:close/>
                      <a:moveTo>
                        <a:pt x="2323" y="405"/>
                      </a:moveTo>
                      <a:lnTo>
                        <a:pt x="2333" y="410"/>
                      </a:lnTo>
                      <a:lnTo>
                        <a:pt x="2334" y="413"/>
                      </a:lnTo>
                      <a:lnTo>
                        <a:pt x="2342" y="410"/>
                      </a:lnTo>
                      <a:lnTo>
                        <a:pt x="2340" y="403"/>
                      </a:lnTo>
                      <a:lnTo>
                        <a:pt x="2326" y="397"/>
                      </a:lnTo>
                      <a:lnTo>
                        <a:pt x="2323" y="405"/>
                      </a:lnTo>
                      <a:lnTo>
                        <a:pt x="2323" y="405"/>
                      </a:lnTo>
                      <a:close/>
                      <a:moveTo>
                        <a:pt x="2290" y="391"/>
                      </a:moveTo>
                      <a:lnTo>
                        <a:pt x="2307" y="398"/>
                      </a:lnTo>
                      <a:lnTo>
                        <a:pt x="2311" y="390"/>
                      </a:lnTo>
                      <a:lnTo>
                        <a:pt x="2294" y="384"/>
                      </a:lnTo>
                      <a:lnTo>
                        <a:pt x="2290" y="391"/>
                      </a:lnTo>
                      <a:close/>
                      <a:moveTo>
                        <a:pt x="2256" y="378"/>
                      </a:moveTo>
                      <a:lnTo>
                        <a:pt x="2273" y="385"/>
                      </a:lnTo>
                      <a:lnTo>
                        <a:pt x="2277" y="377"/>
                      </a:lnTo>
                      <a:lnTo>
                        <a:pt x="2260" y="370"/>
                      </a:lnTo>
                      <a:lnTo>
                        <a:pt x="2256" y="378"/>
                      </a:lnTo>
                      <a:close/>
                      <a:moveTo>
                        <a:pt x="2223" y="364"/>
                      </a:moveTo>
                      <a:lnTo>
                        <a:pt x="2240" y="371"/>
                      </a:lnTo>
                      <a:lnTo>
                        <a:pt x="2243" y="363"/>
                      </a:lnTo>
                      <a:lnTo>
                        <a:pt x="2226" y="356"/>
                      </a:lnTo>
                      <a:lnTo>
                        <a:pt x="2223" y="364"/>
                      </a:lnTo>
                      <a:close/>
                      <a:moveTo>
                        <a:pt x="2190" y="351"/>
                      </a:moveTo>
                      <a:lnTo>
                        <a:pt x="2207" y="358"/>
                      </a:lnTo>
                      <a:lnTo>
                        <a:pt x="2210" y="350"/>
                      </a:lnTo>
                      <a:lnTo>
                        <a:pt x="2193" y="343"/>
                      </a:lnTo>
                      <a:lnTo>
                        <a:pt x="2190" y="351"/>
                      </a:lnTo>
                      <a:close/>
                      <a:moveTo>
                        <a:pt x="2156" y="337"/>
                      </a:moveTo>
                      <a:lnTo>
                        <a:pt x="2173" y="344"/>
                      </a:lnTo>
                      <a:lnTo>
                        <a:pt x="2176" y="336"/>
                      </a:lnTo>
                      <a:lnTo>
                        <a:pt x="2159" y="329"/>
                      </a:lnTo>
                      <a:lnTo>
                        <a:pt x="2156" y="337"/>
                      </a:lnTo>
                      <a:close/>
                      <a:moveTo>
                        <a:pt x="2122" y="324"/>
                      </a:moveTo>
                      <a:lnTo>
                        <a:pt x="2139" y="331"/>
                      </a:lnTo>
                      <a:lnTo>
                        <a:pt x="2143" y="323"/>
                      </a:lnTo>
                      <a:lnTo>
                        <a:pt x="2126" y="316"/>
                      </a:lnTo>
                      <a:lnTo>
                        <a:pt x="2122" y="324"/>
                      </a:lnTo>
                      <a:close/>
                      <a:moveTo>
                        <a:pt x="2089" y="310"/>
                      </a:moveTo>
                      <a:lnTo>
                        <a:pt x="2106" y="317"/>
                      </a:lnTo>
                      <a:lnTo>
                        <a:pt x="2110" y="309"/>
                      </a:lnTo>
                      <a:lnTo>
                        <a:pt x="2093" y="302"/>
                      </a:lnTo>
                      <a:lnTo>
                        <a:pt x="2089" y="310"/>
                      </a:lnTo>
                      <a:close/>
                      <a:moveTo>
                        <a:pt x="2056" y="297"/>
                      </a:moveTo>
                      <a:lnTo>
                        <a:pt x="2073" y="303"/>
                      </a:lnTo>
                      <a:lnTo>
                        <a:pt x="2076" y="296"/>
                      </a:lnTo>
                      <a:lnTo>
                        <a:pt x="2059" y="289"/>
                      </a:lnTo>
                      <a:lnTo>
                        <a:pt x="2056" y="297"/>
                      </a:lnTo>
                      <a:close/>
                      <a:moveTo>
                        <a:pt x="2022" y="283"/>
                      </a:moveTo>
                      <a:lnTo>
                        <a:pt x="2039" y="290"/>
                      </a:lnTo>
                      <a:lnTo>
                        <a:pt x="2042" y="282"/>
                      </a:lnTo>
                      <a:lnTo>
                        <a:pt x="2025" y="275"/>
                      </a:lnTo>
                      <a:lnTo>
                        <a:pt x="2022" y="283"/>
                      </a:lnTo>
                      <a:close/>
                      <a:moveTo>
                        <a:pt x="1989" y="270"/>
                      </a:moveTo>
                      <a:lnTo>
                        <a:pt x="2006" y="276"/>
                      </a:lnTo>
                      <a:lnTo>
                        <a:pt x="2009" y="268"/>
                      </a:lnTo>
                      <a:lnTo>
                        <a:pt x="1992" y="262"/>
                      </a:lnTo>
                      <a:lnTo>
                        <a:pt x="1989" y="270"/>
                      </a:lnTo>
                      <a:close/>
                      <a:moveTo>
                        <a:pt x="1955" y="256"/>
                      </a:moveTo>
                      <a:lnTo>
                        <a:pt x="1972" y="263"/>
                      </a:lnTo>
                      <a:lnTo>
                        <a:pt x="1976" y="255"/>
                      </a:lnTo>
                      <a:lnTo>
                        <a:pt x="1959" y="248"/>
                      </a:lnTo>
                      <a:lnTo>
                        <a:pt x="1955" y="256"/>
                      </a:lnTo>
                      <a:close/>
                      <a:moveTo>
                        <a:pt x="1923" y="242"/>
                      </a:moveTo>
                      <a:lnTo>
                        <a:pt x="1938" y="249"/>
                      </a:lnTo>
                      <a:lnTo>
                        <a:pt x="1942" y="241"/>
                      </a:lnTo>
                      <a:lnTo>
                        <a:pt x="1926" y="235"/>
                      </a:lnTo>
                      <a:lnTo>
                        <a:pt x="1923" y="242"/>
                      </a:lnTo>
                      <a:close/>
                      <a:moveTo>
                        <a:pt x="1889" y="229"/>
                      </a:moveTo>
                      <a:lnTo>
                        <a:pt x="1906" y="236"/>
                      </a:lnTo>
                      <a:lnTo>
                        <a:pt x="1909" y="228"/>
                      </a:lnTo>
                      <a:lnTo>
                        <a:pt x="1892" y="221"/>
                      </a:lnTo>
                      <a:lnTo>
                        <a:pt x="1889" y="229"/>
                      </a:lnTo>
                      <a:close/>
                      <a:moveTo>
                        <a:pt x="1855" y="215"/>
                      </a:moveTo>
                      <a:lnTo>
                        <a:pt x="1872" y="222"/>
                      </a:lnTo>
                      <a:lnTo>
                        <a:pt x="1875" y="214"/>
                      </a:lnTo>
                      <a:lnTo>
                        <a:pt x="1858" y="208"/>
                      </a:lnTo>
                      <a:lnTo>
                        <a:pt x="1855" y="215"/>
                      </a:lnTo>
                      <a:close/>
                      <a:moveTo>
                        <a:pt x="1822" y="202"/>
                      </a:moveTo>
                      <a:lnTo>
                        <a:pt x="1838" y="209"/>
                      </a:lnTo>
                      <a:lnTo>
                        <a:pt x="1841" y="201"/>
                      </a:lnTo>
                      <a:lnTo>
                        <a:pt x="1826" y="194"/>
                      </a:lnTo>
                      <a:lnTo>
                        <a:pt x="1822" y="202"/>
                      </a:lnTo>
                      <a:close/>
                      <a:moveTo>
                        <a:pt x="1788" y="188"/>
                      </a:moveTo>
                      <a:lnTo>
                        <a:pt x="1805" y="195"/>
                      </a:lnTo>
                      <a:lnTo>
                        <a:pt x="1809" y="187"/>
                      </a:lnTo>
                      <a:lnTo>
                        <a:pt x="1792" y="180"/>
                      </a:lnTo>
                      <a:lnTo>
                        <a:pt x="1788" y="188"/>
                      </a:lnTo>
                      <a:close/>
                      <a:moveTo>
                        <a:pt x="1754" y="175"/>
                      </a:moveTo>
                      <a:lnTo>
                        <a:pt x="1771" y="182"/>
                      </a:lnTo>
                      <a:lnTo>
                        <a:pt x="1775" y="174"/>
                      </a:lnTo>
                      <a:lnTo>
                        <a:pt x="1758" y="166"/>
                      </a:lnTo>
                      <a:lnTo>
                        <a:pt x="1754" y="175"/>
                      </a:lnTo>
                      <a:close/>
                      <a:moveTo>
                        <a:pt x="1722" y="161"/>
                      </a:moveTo>
                      <a:lnTo>
                        <a:pt x="1738" y="168"/>
                      </a:lnTo>
                      <a:lnTo>
                        <a:pt x="1741" y="159"/>
                      </a:lnTo>
                      <a:lnTo>
                        <a:pt x="1725" y="152"/>
                      </a:lnTo>
                      <a:lnTo>
                        <a:pt x="1722" y="161"/>
                      </a:lnTo>
                      <a:close/>
                      <a:moveTo>
                        <a:pt x="1688" y="148"/>
                      </a:moveTo>
                      <a:lnTo>
                        <a:pt x="1705" y="154"/>
                      </a:lnTo>
                      <a:lnTo>
                        <a:pt x="1708" y="145"/>
                      </a:lnTo>
                      <a:lnTo>
                        <a:pt x="1691" y="139"/>
                      </a:lnTo>
                      <a:lnTo>
                        <a:pt x="1688" y="148"/>
                      </a:lnTo>
                      <a:close/>
                      <a:moveTo>
                        <a:pt x="1654" y="134"/>
                      </a:moveTo>
                      <a:lnTo>
                        <a:pt x="1671" y="141"/>
                      </a:lnTo>
                      <a:lnTo>
                        <a:pt x="1674" y="132"/>
                      </a:lnTo>
                      <a:lnTo>
                        <a:pt x="1657" y="125"/>
                      </a:lnTo>
                      <a:lnTo>
                        <a:pt x="1654" y="134"/>
                      </a:lnTo>
                      <a:close/>
                      <a:moveTo>
                        <a:pt x="1621" y="121"/>
                      </a:moveTo>
                      <a:lnTo>
                        <a:pt x="1637" y="127"/>
                      </a:lnTo>
                      <a:lnTo>
                        <a:pt x="1640" y="118"/>
                      </a:lnTo>
                      <a:lnTo>
                        <a:pt x="1625" y="112"/>
                      </a:lnTo>
                      <a:lnTo>
                        <a:pt x="1621" y="121"/>
                      </a:lnTo>
                      <a:close/>
                      <a:moveTo>
                        <a:pt x="1587" y="107"/>
                      </a:moveTo>
                      <a:lnTo>
                        <a:pt x="1604" y="114"/>
                      </a:lnTo>
                      <a:lnTo>
                        <a:pt x="1608" y="105"/>
                      </a:lnTo>
                      <a:lnTo>
                        <a:pt x="1591" y="98"/>
                      </a:lnTo>
                      <a:lnTo>
                        <a:pt x="1587" y="107"/>
                      </a:lnTo>
                      <a:close/>
                      <a:moveTo>
                        <a:pt x="1554" y="94"/>
                      </a:moveTo>
                      <a:lnTo>
                        <a:pt x="1571" y="100"/>
                      </a:lnTo>
                      <a:lnTo>
                        <a:pt x="1574" y="91"/>
                      </a:lnTo>
                      <a:lnTo>
                        <a:pt x="1557" y="84"/>
                      </a:lnTo>
                      <a:lnTo>
                        <a:pt x="1554" y="94"/>
                      </a:lnTo>
                      <a:close/>
                      <a:moveTo>
                        <a:pt x="1521" y="80"/>
                      </a:moveTo>
                      <a:lnTo>
                        <a:pt x="1538" y="87"/>
                      </a:lnTo>
                      <a:lnTo>
                        <a:pt x="1541" y="78"/>
                      </a:lnTo>
                      <a:lnTo>
                        <a:pt x="1524" y="71"/>
                      </a:lnTo>
                      <a:lnTo>
                        <a:pt x="1521" y="80"/>
                      </a:lnTo>
                      <a:close/>
                      <a:moveTo>
                        <a:pt x="1487" y="66"/>
                      </a:moveTo>
                      <a:lnTo>
                        <a:pt x="1504" y="73"/>
                      </a:lnTo>
                      <a:lnTo>
                        <a:pt x="1507" y="64"/>
                      </a:lnTo>
                      <a:lnTo>
                        <a:pt x="1490" y="57"/>
                      </a:lnTo>
                      <a:lnTo>
                        <a:pt x="1487" y="66"/>
                      </a:lnTo>
                      <a:close/>
                      <a:moveTo>
                        <a:pt x="1453" y="53"/>
                      </a:moveTo>
                      <a:lnTo>
                        <a:pt x="1470" y="60"/>
                      </a:lnTo>
                      <a:lnTo>
                        <a:pt x="1474" y="51"/>
                      </a:lnTo>
                      <a:lnTo>
                        <a:pt x="1457" y="44"/>
                      </a:lnTo>
                      <a:lnTo>
                        <a:pt x="1453" y="53"/>
                      </a:lnTo>
                      <a:close/>
                      <a:moveTo>
                        <a:pt x="1420" y="39"/>
                      </a:moveTo>
                      <a:lnTo>
                        <a:pt x="1437" y="46"/>
                      </a:lnTo>
                      <a:lnTo>
                        <a:pt x="1441" y="37"/>
                      </a:lnTo>
                      <a:lnTo>
                        <a:pt x="1424" y="30"/>
                      </a:lnTo>
                      <a:lnTo>
                        <a:pt x="1420" y="39"/>
                      </a:lnTo>
                      <a:close/>
                      <a:moveTo>
                        <a:pt x="1387" y="26"/>
                      </a:moveTo>
                      <a:lnTo>
                        <a:pt x="1404" y="33"/>
                      </a:lnTo>
                      <a:lnTo>
                        <a:pt x="1407" y="24"/>
                      </a:lnTo>
                      <a:lnTo>
                        <a:pt x="1390" y="17"/>
                      </a:lnTo>
                      <a:lnTo>
                        <a:pt x="1387" y="26"/>
                      </a:lnTo>
                      <a:close/>
                      <a:moveTo>
                        <a:pt x="1353" y="12"/>
                      </a:moveTo>
                      <a:lnTo>
                        <a:pt x="1370" y="19"/>
                      </a:lnTo>
                      <a:lnTo>
                        <a:pt x="1373" y="10"/>
                      </a:lnTo>
                      <a:lnTo>
                        <a:pt x="1356" y="3"/>
                      </a:lnTo>
                      <a:lnTo>
                        <a:pt x="1353" y="12"/>
                      </a:lnTo>
                      <a:close/>
                      <a:moveTo>
                        <a:pt x="1322" y="15"/>
                      </a:moveTo>
                      <a:lnTo>
                        <a:pt x="1339" y="9"/>
                      </a:lnTo>
                      <a:lnTo>
                        <a:pt x="1337" y="0"/>
                      </a:lnTo>
                      <a:lnTo>
                        <a:pt x="1320" y="7"/>
                      </a:lnTo>
                      <a:lnTo>
                        <a:pt x="1322" y="15"/>
                      </a:lnTo>
                      <a:close/>
                      <a:moveTo>
                        <a:pt x="1288" y="27"/>
                      </a:moveTo>
                      <a:lnTo>
                        <a:pt x="1305" y="21"/>
                      </a:lnTo>
                      <a:lnTo>
                        <a:pt x="1303" y="12"/>
                      </a:lnTo>
                      <a:lnTo>
                        <a:pt x="1286" y="19"/>
                      </a:lnTo>
                      <a:lnTo>
                        <a:pt x="1288" y="27"/>
                      </a:lnTo>
                      <a:close/>
                      <a:moveTo>
                        <a:pt x="1255" y="39"/>
                      </a:moveTo>
                      <a:lnTo>
                        <a:pt x="1272" y="34"/>
                      </a:lnTo>
                      <a:lnTo>
                        <a:pt x="1269" y="25"/>
                      </a:lnTo>
                      <a:lnTo>
                        <a:pt x="1252" y="31"/>
                      </a:lnTo>
                      <a:lnTo>
                        <a:pt x="1255" y="39"/>
                      </a:lnTo>
                      <a:close/>
                      <a:moveTo>
                        <a:pt x="1221" y="52"/>
                      </a:moveTo>
                      <a:lnTo>
                        <a:pt x="1238" y="46"/>
                      </a:lnTo>
                      <a:lnTo>
                        <a:pt x="1235" y="37"/>
                      </a:lnTo>
                      <a:lnTo>
                        <a:pt x="1219" y="44"/>
                      </a:lnTo>
                      <a:lnTo>
                        <a:pt x="1221" y="52"/>
                      </a:lnTo>
                      <a:close/>
                      <a:moveTo>
                        <a:pt x="1187" y="64"/>
                      </a:moveTo>
                      <a:lnTo>
                        <a:pt x="1204" y="59"/>
                      </a:lnTo>
                      <a:lnTo>
                        <a:pt x="1202" y="50"/>
                      </a:lnTo>
                      <a:lnTo>
                        <a:pt x="1185" y="56"/>
                      </a:lnTo>
                      <a:lnTo>
                        <a:pt x="1187" y="64"/>
                      </a:lnTo>
                      <a:close/>
                      <a:moveTo>
                        <a:pt x="1153" y="77"/>
                      </a:moveTo>
                      <a:lnTo>
                        <a:pt x="1170" y="71"/>
                      </a:lnTo>
                      <a:lnTo>
                        <a:pt x="1168" y="62"/>
                      </a:lnTo>
                      <a:lnTo>
                        <a:pt x="1151" y="69"/>
                      </a:lnTo>
                      <a:lnTo>
                        <a:pt x="1153" y="77"/>
                      </a:lnTo>
                      <a:close/>
                      <a:moveTo>
                        <a:pt x="1119" y="89"/>
                      </a:moveTo>
                      <a:lnTo>
                        <a:pt x="1136" y="83"/>
                      </a:lnTo>
                      <a:lnTo>
                        <a:pt x="1133" y="74"/>
                      </a:lnTo>
                      <a:lnTo>
                        <a:pt x="1116" y="81"/>
                      </a:lnTo>
                      <a:lnTo>
                        <a:pt x="1119" y="89"/>
                      </a:lnTo>
                      <a:close/>
                      <a:moveTo>
                        <a:pt x="1085" y="101"/>
                      </a:moveTo>
                      <a:lnTo>
                        <a:pt x="1102" y="96"/>
                      </a:lnTo>
                      <a:lnTo>
                        <a:pt x="1099" y="87"/>
                      </a:lnTo>
                      <a:lnTo>
                        <a:pt x="1082" y="94"/>
                      </a:lnTo>
                      <a:lnTo>
                        <a:pt x="1085" y="101"/>
                      </a:lnTo>
                      <a:close/>
                      <a:moveTo>
                        <a:pt x="1052" y="114"/>
                      </a:moveTo>
                      <a:lnTo>
                        <a:pt x="1069" y="108"/>
                      </a:lnTo>
                      <a:lnTo>
                        <a:pt x="1065" y="99"/>
                      </a:lnTo>
                      <a:lnTo>
                        <a:pt x="1048" y="106"/>
                      </a:lnTo>
                      <a:lnTo>
                        <a:pt x="1052" y="114"/>
                      </a:lnTo>
                      <a:close/>
                      <a:moveTo>
                        <a:pt x="1018" y="126"/>
                      </a:moveTo>
                      <a:lnTo>
                        <a:pt x="1035" y="121"/>
                      </a:lnTo>
                      <a:lnTo>
                        <a:pt x="1031" y="112"/>
                      </a:lnTo>
                      <a:lnTo>
                        <a:pt x="1014" y="118"/>
                      </a:lnTo>
                      <a:lnTo>
                        <a:pt x="1018" y="126"/>
                      </a:lnTo>
                      <a:close/>
                      <a:moveTo>
                        <a:pt x="984" y="140"/>
                      </a:moveTo>
                      <a:lnTo>
                        <a:pt x="1001" y="133"/>
                      </a:lnTo>
                      <a:lnTo>
                        <a:pt x="997" y="125"/>
                      </a:lnTo>
                      <a:lnTo>
                        <a:pt x="981" y="131"/>
                      </a:lnTo>
                      <a:lnTo>
                        <a:pt x="984" y="140"/>
                      </a:lnTo>
                      <a:close/>
                      <a:moveTo>
                        <a:pt x="950" y="152"/>
                      </a:moveTo>
                      <a:lnTo>
                        <a:pt x="967" y="145"/>
                      </a:lnTo>
                      <a:lnTo>
                        <a:pt x="964" y="138"/>
                      </a:lnTo>
                      <a:lnTo>
                        <a:pt x="947" y="143"/>
                      </a:lnTo>
                      <a:lnTo>
                        <a:pt x="950" y="152"/>
                      </a:lnTo>
                      <a:close/>
                      <a:moveTo>
                        <a:pt x="916" y="165"/>
                      </a:moveTo>
                      <a:lnTo>
                        <a:pt x="933" y="158"/>
                      </a:lnTo>
                      <a:lnTo>
                        <a:pt x="930" y="150"/>
                      </a:lnTo>
                      <a:lnTo>
                        <a:pt x="913" y="156"/>
                      </a:lnTo>
                      <a:lnTo>
                        <a:pt x="916" y="165"/>
                      </a:lnTo>
                      <a:close/>
                      <a:moveTo>
                        <a:pt x="882" y="177"/>
                      </a:moveTo>
                      <a:lnTo>
                        <a:pt x="899" y="170"/>
                      </a:lnTo>
                      <a:lnTo>
                        <a:pt x="896" y="162"/>
                      </a:lnTo>
                      <a:lnTo>
                        <a:pt x="879" y="168"/>
                      </a:lnTo>
                      <a:lnTo>
                        <a:pt x="882" y="177"/>
                      </a:lnTo>
                      <a:close/>
                      <a:moveTo>
                        <a:pt x="849" y="189"/>
                      </a:moveTo>
                      <a:lnTo>
                        <a:pt x="865" y="183"/>
                      </a:lnTo>
                      <a:lnTo>
                        <a:pt x="862" y="175"/>
                      </a:lnTo>
                      <a:lnTo>
                        <a:pt x="845" y="180"/>
                      </a:lnTo>
                      <a:lnTo>
                        <a:pt x="849" y="189"/>
                      </a:lnTo>
                      <a:close/>
                      <a:moveTo>
                        <a:pt x="815" y="202"/>
                      </a:moveTo>
                      <a:lnTo>
                        <a:pt x="832" y="195"/>
                      </a:lnTo>
                      <a:lnTo>
                        <a:pt x="828" y="187"/>
                      </a:lnTo>
                      <a:lnTo>
                        <a:pt x="811" y="193"/>
                      </a:lnTo>
                      <a:lnTo>
                        <a:pt x="815" y="202"/>
                      </a:lnTo>
                      <a:close/>
                      <a:moveTo>
                        <a:pt x="781" y="214"/>
                      </a:moveTo>
                      <a:lnTo>
                        <a:pt x="798" y="208"/>
                      </a:lnTo>
                      <a:lnTo>
                        <a:pt x="794" y="200"/>
                      </a:lnTo>
                      <a:lnTo>
                        <a:pt x="777" y="205"/>
                      </a:lnTo>
                      <a:lnTo>
                        <a:pt x="781" y="214"/>
                      </a:lnTo>
                      <a:close/>
                      <a:moveTo>
                        <a:pt x="747" y="227"/>
                      </a:moveTo>
                      <a:lnTo>
                        <a:pt x="764" y="220"/>
                      </a:lnTo>
                      <a:lnTo>
                        <a:pt x="761" y="212"/>
                      </a:lnTo>
                      <a:lnTo>
                        <a:pt x="744" y="218"/>
                      </a:lnTo>
                      <a:lnTo>
                        <a:pt x="747" y="227"/>
                      </a:lnTo>
                      <a:close/>
                      <a:moveTo>
                        <a:pt x="713" y="239"/>
                      </a:moveTo>
                      <a:lnTo>
                        <a:pt x="730" y="232"/>
                      </a:lnTo>
                      <a:lnTo>
                        <a:pt x="727" y="224"/>
                      </a:lnTo>
                      <a:lnTo>
                        <a:pt x="710" y="230"/>
                      </a:lnTo>
                      <a:lnTo>
                        <a:pt x="713" y="239"/>
                      </a:lnTo>
                      <a:close/>
                      <a:moveTo>
                        <a:pt x="679" y="252"/>
                      </a:moveTo>
                      <a:lnTo>
                        <a:pt x="696" y="245"/>
                      </a:lnTo>
                      <a:lnTo>
                        <a:pt x="693" y="237"/>
                      </a:lnTo>
                      <a:lnTo>
                        <a:pt x="676" y="242"/>
                      </a:lnTo>
                      <a:lnTo>
                        <a:pt x="679" y="252"/>
                      </a:lnTo>
                      <a:close/>
                      <a:moveTo>
                        <a:pt x="645" y="264"/>
                      </a:moveTo>
                      <a:lnTo>
                        <a:pt x="662" y="257"/>
                      </a:lnTo>
                      <a:lnTo>
                        <a:pt x="659" y="249"/>
                      </a:lnTo>
                      <a:lnTo>
                        <a:pt x="642" y="255"/>
                      </a:lnTo>
                      <a:lnTo>
                        <a:pt x="645" y="264"/>
                      </a:lnTo>
                      <a:close/>
                      <a:moveTo>
                        <a:pt x="612" y="276"/>
                      </a:moveTo>
                      <a:lnTo>
                        <a:pt x="629" y="270"/>
                      </a:lnTo>
                      <a:lnTo>
                        <a:pt x="625" y="262"/>
                      </a:lnTo>
                      <a:lnTo>
                        <a:pt x="608" y="268"/>
                      </a:lnTo>
                      <a:lnTo>
                        <a:pt x="612" y="276"/>
                      </a:lnTo>
                      <a:close/>
                      <a:moveTo>
                        <a:pt x="578" y="289"/>
                      </a:moveTo>
                      <a:lnTo>
                        <a:pt x="595" y="283"/>
                      </a:lnTo>
                      <a:lnTo>
                        <a:pt x="591" y="274"/>
                      </a:lnTo>
                      <a:lnTo>
                        <a:pt x="574" y="281"/>
                      </a:lnTo>
                      <a:lnTo>
                        <a:pt x="578" y="289"/>
                      </a:lnTo>
                      <a:close/>
                      <a:moveTo>
                        <a:pt x="544" y="301"/>
                      </a:moveTo>
                      <a:lnTo>
                        <a:pt x="561" y="296"/>
                      </a:lnTo>
                      <a:lnTo>
                        <a:pt x="557" y="287"/>
                      </a:lnTo>
                      <a:lnTo>
                        <a:pt x="541" y="293"/>
                      </a:lnTo>
                      <a:lnTo>
                        <a:pt x="544" y="301"/>
                      </a:lnTo>
                      <a:close/>
                      <a:moveTo>
                        <a:pt x="510" y="314"/>
                      </a:moveTo>
                      <a:lnTo>
                        <a:pt x="527" y="308"/>
                      </a:lnTo>
                      <a:lnTo>
                        <a:pt x="524" y="299"/>
                      </a:lnTo>
                      <a:lnTo>
                        <a:pt x="507" y="306"/>
                      </a:lnTo>
                      <a:lnTo>
                        <a:pt x="510" y="314"/>
                      </a:lnTo>
                      <a:close/>
                      <a:moveTo>
                        <a:pt x="476" y="326"/>
                      </a:moveTo>
                      <a:lnTo>
                        <a:pt x="493" y="320"/>
                      </a:lnTo>
                      <a:lnTo>
                        <a:pt x="490" y="311"/>
                      </a:lnTo>
                      <a:lnTo>
                        <a:pt x="473" y="318"/>
                      </a:lnTo>
                      <a:lnTo>
                        <a:pt x="476" y="326"/>
                      </a:lnTo>
                      <a:close/>
                      <a:moveTo>
                        <a:pt x="442" y="338"/>
                      </a:moveTo>
                      <a:lnTo>
                        <a:pt x="459" y="333"/>
                      </a:lnTo>
                      <a:lnTo>
                        <a:pt x="456" y="324"/>
                      </a:lnTo>
                      <a:lnTo>
                        <a:pt x="439" y="331"/>
                      </a:lnTo>
                      <a:lnTo>
                        <a:pt x="442" y="338"/>
                      </a:lnTo>
                      <a:close/>
                      <a:moveTo>
                        <a:pt x="409" y="351"/>
                      </a:moveTo>
                      <a:lnTo>
                        <a:pt x="425" y="345"/>
                      </a:lnTo>
                      <a:lnTo>
                        <a:pt x="422" y="336"/>
                      </a:lnTo>
                      <a:lnTo>
                        <a:pt x="405" y="343"/>
                      </a:lnTo>
                      <a:lnTo>
                        <a:pt x="409" y="351"/>
                      </a:lnTo>
                      <a:close/>
                      <a:moveTo>
                        <a:pt x="374" y="363"/>
                      </a:moveTo>
                      <a:lnTo>
                        <a:pt x="392" y="358"/>
                      </a:lnTo>
                      <a:lnTo>
                        <a:pt x="388" y="349"/>
                      </a:lnTo>
                      <a:lnTo>
                        <a:pt x="371" y="355"/>
                      </a:lnTo>
                      <a:lnTo>
                        <a:pt x="374" y="363"/>
                      </a:lnTo>
                      <a:close/>
                      <a:moveTo>
                        <a:pt x="362" y="393"/>
                      </a:moveTo>
                      <a:lnTo>
                        <a:pt x="368" y="376"/>
                      </a:lnTo>
                      <a:lnTo>
                        <a:pt x="360" y="372"/>
                      </a:lnTo>
                      <a:lnTo>
                        <a:pt x="353" y="389"/>
                      </a:lnTo>
                      <a:lnTo>
                        <a:pt x="362" y="393"/>
                      </a:lnTo>
                      <a:close/>
                      <a:moveTo>
                        <a:pt x="350" y="426"/>
                      </a:moveTo>
                      <a:lnTo>
                        <a:pt x="356" y="410"/>
                      </a:lnTo>
                      <a:lnTo>
                        <a:pt x="348" y="406"/>
                      </a:lnTo>
                      <a:lnTo>
                        <a:pt x="341" y="423"/>
                      </a:lnTo>
                      <a:lnTo>
                        <a:pt x="350" y="426"/>
                      </a:lnTo>
                      <a:close/>
                      <a:moveTo>
                        <a:pt x="336" y="460"/>
                      </a:moveTo>
                      <a:lnTo>
                        <a:pt x="343" y="443"/>
                      </a:lnTo>
                      <a:lnTo>
                        <a:pt x="335" y="440"/>
                      </a:lnTo>
                      <a:lnTo>
                        <a:pt x="328" y="457"/>
                      </a:lnTo>
                      <a:lnTo>
                        <a:pt x="336" y="460"/>
                      </a:lnTo>
                      <a:close/>
                      <a:moveTo>
                        <a:pt x="324" y="494"/>
                      </a:moveTo>
                      <a:lnTo>
                        <a:pt x="331" y="477"/>
                      </a:lnTo>
                      <a:lnTo>
                        <a:pt x="322" y="474"/>
                      </a:lnTo>
                      <a:lnTo>
                        <a:pt x="316" y="491"/>
                      </a:lnTo>
                      <a:lnTo>
                        <a:pt x="324" y="494"/>
                      </a:lnTo>
                      <a:close/>
                      <a:moveTo>
                        <a:pt x="312" y="528"/>
                      </a:moveTo>
                      <a:lnTo>
                        <a:pt x="318" y="511"/>
                      </a:lnTo>
                      <a:lnTo>
                        <a:pt x="309" y="508"/>
                      </a:lnTo>
                      <a:lnTo>
                        <a:pt x="304" y="525"/>
                      </a:lnTo>
                      <a:lnTo>
                        <a:pt x="312" y="528"/>
                      </a:lnTo>
                      <a:close/>
                      <a:moveTo>
                        <a:pt x="299" y="562"/>
                      </a:moveTo>
                      <a:lnTo>
                        <a:pt x="306" y="545"/>
                      </a:lnTo>
                      <a:lnTo>
                        <a:pt x="297" y="542"/>
                      </a:lnTo>
                      <a:lnTo>
                        <a:pt x="290" y="558"/>
                      </a:lnTo>
                      <a:lnTo>
                        <a:pt x="299" y="562"/>
                      </a:lnTo>
                      <a:close/>
                      <a:moveTo>
                        <a:pt x="287" y="596"/>
                      </a:moveTo>
                      <a:lnTo>
                        <a:pt x="292" y="579"/>
                      </a:lnTo>
                      <a:lnTo>
                        <a:pt x="284" y="575"/>
                      </a:lnTo>
                      <a:lnTo>
                        <a:pt x="278" y="592"/>
                      </a:lnTo>
                      <a:lnTo>
                        <a:pt x="287" y="596"/>
                      </a:lnTo>
                      <a:close/>
                      <a:moveTo>
                        <a:pt x="274" y="630"/>
                      </a:moveTo>
                      <a:lnTo>
                        <a:pt x="280" y="613"/>
                      </a:lnTo>
                      <a:lnTo>
                        <a:pt x="272" y="609"/>
                      </a:lnTo>
                      <a:lnTo>
                        <a:pt x="265" y="626"/>
                      </a:lnTo>
                      <a:lnTo>
                        <a:pt x="274" y="630"/>
                      </a:lnTo>
                      <a:close/>
                      <a:moveTo>
                        <a:pt x="261" y="663"/>
                      </a:moveTo>
                      <a:lnTo>
                        <a:pt x="268" y="647"/>
                      </a:lnTo>
                      <a:lnTo>
                        <a:pt x="258" y="643"/>
                      </a:lnTo>
                      <a:lnTo>
                        <a:pt x="253" y="660"/>
                      </a:lnTo>
                      <a:lnTo>
                        <a:pt x="261" y="663"/>
                      </a:lnTo>
                      <a:close/>
                      <a:moveTo>
                        <a:pt x="248" y="697"/>
                      </a:moveTo>
                      <a:lnTo>
                        <a:pt x="255" y="680"/>
                      </a:lnTo>
                      <a:lnTo>
                        <a:pt x="246" y="677"/>
                      </a:lnTo>
                      <a:lnTo>
                        <a:pt x="240" y="694"/>
                      </a:lnTo>
                      <a:lnTo>
                        <a:pt x="248" y="697"/>
                      </a:lnTo>
                      <a:close/>
                      <a:moveTo>
                        <a:pt x="236" y="731"/>
                      </a:moveTo>
                      <a:lnTo>
                        <a:pt x="243" y="714"/>
                      </a:lnTo>
                      <a:lnTo>
                        <a:pt x="234" y="711"/>
                      </a:lnTo>
                      <a:lnTo>
                        <a:pt x="228" y="728"/>
                      </a:lnTo>
                      <a:lnTo>
                        <a:pt x="236" y="731"/>
                      </a:lnTo>
                      <a:close/>
                      <a:moveTo>
                        <a:pt x="224" y="765"/>
                      </a:moveTo>
                      <a:lnTo>
                        <a:pt x="229" y="748"/>
                      </a:lnTo>
                      <a:lnTo>
                        <a:pt x="221" y="745"/>
                      </a:lnTo>
                      <a:lnTo>
                        <a:pt x="214" y="762"/>
                      </a:lnTo>
                      <a:lnTo>
                        <a:pt x="224" y="765"/>
                      </a:lnTo>
                      <a:close/>
                      <a:moveTo>
                        <a:pt x="211" y="799"/>
                      </a:moveTo>
                      <a:lnTo>
                        <a:pt x="217" y="782"/>
                      </a:lnTo>
                      <a:lnTo>
                        <a:pt x="209" y="779"/>
                      </a:lnTo>
                      <a:lnTo>
                        <a:pt x="202" y="795"/>
                      </a:lnTo>
                      <a:lnTo>
                        <a:pt x="211" y="799"/>
                      </a:lnTo>
                      <a:close/>
                      <a:moveTo>
                        <a:pt x="199" y="833"/>
                      </a:moveTo>
                      <a:lnTo>
                        <a:pt x="204" y="816"/>
                      </a:lnTo>
                      <a:lnTo>
                        <a:pt x="196" y="812"/>
                      </a:lnTo>
                      <a:lnTo>
                        <a:pt x="190" y="829"/>
                      </a:lnTo>
                      <a:lnTo>
                        <a:pt x="199" y="833"/>
                      </a:lnTo>
                      <a:close/>
                      <a:moveTo>
                        <a:pt x="185" y="867"/>
                      </a:moveTo>
                      <a:lnTo>
                        <a:pt x="192" y="850"/>
                      </a:lnTo>
                      <a:lnTo>
                        <a:pt x="183" y="846"/>
                      </a:lnTo>
                      <a:lnTo>
                        <a:pt x="177" y="863"/>
                      </a:lnTo>
                      <a:lnTo>
                        <a:pt x="185" y="867"/>
                      </a:lnTo>
                      <a:close/>
                      <a:moveTo>
                        <a:pt x="173" y="900"/>
                      </a:moveTo>
                      <a:lnTo>
                        <a:pt x="180" y="884"/>
                      </a:lnTo>
                      <a:lnTo>
                        <a:pt x="170" y="880"/>
                      </a:lnTo>
                      <a:lnTo>
                        <a:pt x="165" y="897"/>
                      </a:lnTo>
                      <a:lnTo>
                        <a:pt x="173" y="900"/>
                      </a:lnTo>
                      <a:close/>
                      <a:moveTo>
                        <a:pt x="160" y="934"/>
                      </a:moveTo>
                      <a:lnTo>
                        <a:pt x="167" y="917"/>
                      </a:lnTo>
                      <a:lnTo>
                        <a:pt x="158" y="914"/>
                      </a:lnTo>
                      <a:lnTo>
                        <a:pt x="151" y="931"/>
                      </a:lnTo>
                      <a:lnTo>
                        <a:pt x="160" y="934"/>
                      </a:lnTo>
                      <a:close/>
                      <a:moveTo>
                        <a:pt x="148" y="968"/>
                      </a:moveTo>
                      <a:lnTo>
                        <a:pt x="154" y="951"/>
                      </a:lnTo>
                      <a:lnTo>
                        <a:pt x="146" y="948"/>
                      </a:lnTo>
                      <a:lnTo>
                        <a:pt x="139" y="965"/>
                      </a:lnTo>
                      <a:lnTo>
                        <a:pt x="148" y="968"/>
                      </a:lnTo>
                      <a:close/>
                      <a:moveTo>
                        <a:pt x="136" y="1002"/>
                      </a:moveTo>
                      <a:lnTo>
                        <a:pt x="141" y="985"/>
                      </a:lnTo>
                      <a:lnTo>
                        <a:pt x="133" y="982"/>
                      </a:lnTo>
                      <a:lnTo>
                        <a:pt x="126" y="999"/>
                      </a:lnTo>
                      <a:lnTo>
                        <a:pt x="136" y="1002"/>
                      </a:lnTo>
                      <a:close/>
                      <a:moveTo>
                        <a:pt x="122" y="1036"/>
                      </a:moveTo>
                      <a:lnTo>
                        <a:pt x="129" y="1019"/>
                      </a:lnTo>
                      <a:lnTo>
                        <a:pt x="121" y="1016"/>
                      </a:lnTo>
                      <a:lnTo>
                        <a:pt x="114" y="1032"/>
                      </a:lnTo>
                      <a:lnTo>
                        <a:pt x="122" y="1036"/>
                      </a:lnTo>
                      <a:close/>
                      <a:moveTo>
                        <a:pt x="110" y="1070"/>
                      </a:moveTo>
                      <a:lnTo>
                        <a:pt x="116" y="1053"/>
                      </a:lnTo>
                      <a:lnTo>
                        <a:pt x="107" y="1049"/>
                      </a:lnTo>
                      <a:lnTo>
                        <a:pt x="102" y="1066"/>
                      </a:lnTo>
                      <a:lnTo>
                        <a:pt x="110" y="1070"/>
                      </a:lnTo>
                      <a:close/>
                      <a:moveTo>
                        <a:pt x="97" y="1104"/>
                      </a:moveTo>
                      <a:lnTo>
                        <a:pt x="104" y="1087"/>
                      </a:lnTo>
                      <a:lnTo>
                        <a:pt x="95" y="1083"/>
                      </a:lnTo>
                      <a:lnTo>
                        <a:pt x="89" y="1100"/>
                      </a:lnTo>
                      <a:lnTo>
                        <a:pt x="97" y="1104"/>
                      </a:lnTo>
                      <a:close/>
                      <a:moveTo>
                        <a:pt x="85" y="1137"/>
                      </a:moveTo>
                      <a:lnTo>
                        <a:pt x="90" y="1121"/>
                      </a:lnTo>
                      <a:lnTo>
                        <a:pt x="82" y="1117"/>
                      </a:lnTo>
                      <a:lnTo>
                        <a:pt x="76" y="1134"/>
                      </a:lnTo>
                      <a:lnTo>
                        <a:pt x="85" y="1137"/>
                      </a:lnTo>
                      <a:close/>
                      <a:moveTo>
                        <a:pt x="72" y="1171"/>
                      </a:moveTo>
                      <a:lnTo>
                        <a:pt x="78" y="1154"/>
                      </a:lnTo>
                      <a:lnTo>
                        <a:pt x="70" y="1151"/>
                      </a:lnTo>
                      <a:lnTo>
                        <a:pt x="63" y="1168"/>
                      </a:lnTo>
                      <a:lnTo>
                        <a:pt x="72" y="1171"/>
                      </a:lnTo>
                      <a:close/>
                      <a:moveTo>
                        <a:pt x="60" y="1205"/>
                      </a:moveTo>
                      <a:lnTo>
                        <a:pt x="66" y="1188"/>
                      </a:lnTo>
                      <a:lnTo>
                        <a:pt x="58" y="1185"/>
                      </a:lnTo>
                      <a:lnTo>
                        <a:pt x="51" y="1202"/>
                      </a:lnTo>
                      <a:lnTo>
                        <a:pt x="60" y="1205"/>
                      </a:lnTo>
                      <a:close/>
                      <a:moveTo>
                        <a:pt x="46" y="1239"/>
                      </a:moveTo>
                      <a:lnTo>
                        <a:pt x="53" y="1222"/>
                      </a:lnTo>
                      <a:lnTo>
                        <a:pt x="44" y="1219"/>
                      </a:lnTo>
                      <a:lnTo>
                        <a:pt x="38" y="1236"/>
                      </a:lnTo>
                      <a:lnTo>
                        <a:pt x="46" y="1239"/>
                      </a:lnTo>
                      <a:close/>
                      <a:moveTo>
                        <a:pt x="34" y="1273"/>
                      </a:moveTo>
                      <a:lnTo>
                        <a:pt x="41" y="1256"/>
                      </a:lnTo>
                      <a:lnTo>
                        <a:pt x="32" y="1253"/>
                      </a:lnTo>
                      <a:lnTo>
                        <a:pt x="26" y="1269"/>
                      </a:lnTo>
                      <a:lnTo>
                        <a:pt x="34" y="1273"/>
                      </a:lnTo>
                      <a:close/>
                      <a:moveTo>
                        <a:pt x="22" y="1307"/>
                      </a:moveTo>
                      <a:lnTo>
                        <a:pt x="28" y="1290"/>
                      </a:lnTo>
                      <a:lnTo>
                        <a:pt x="19" y="1286"/>
                      </a:lnTo>
                      <a:lnTo>
                        <a:pt x="14" y="1303"/>
                      </a:lnTo>
                      <a:lnTo>
                        <a:pt x="22" y="1307"/>
                      </a:lnTo>
                      <a:close/>
                      <a:moveTo>
                        <a:pt x="9" y="1341"/>
                      </a:moveTo>
                      <a:lnTo>
                        <a:pt x="15" y="1324"/>
                      </a:lnTo>
                      <a:lnTo>
                        <a:pt x="7" y="1320"/>
                      </a:lnTo>
                      <a:lnTo>
                        <a:pt x="0" y="1337"/>
                      </a:lnTo>
                      <a:lnTo>
                        <a:pt x="9" y="13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15" name="Freeform 6"/>
                <p:cNvSpPr>
                  <a:spLocks noEditPoints="1"/>
                </p:cNvSpPr>
                <p:nvPr/>
              </p:nvSpPr>
              <p:spPr bwMode="auto">
                <a:xfrm>
                  <a:off x="1328738" y="2227263"/>
                  <a:ext cx="2179638" cy="1544638"/>
                </a:xfrm>
                <a:custGeom>
                  <a:avLst/>
                  <a:gdLst>
                    <a:gd name="T0" fmla="*/ 51 w 1373"/>
                    <a:gd name="T1" fmla="*/ 944 h 973"/>
                    <a:gd name="T2" fmla="*/ 67 w 1373"/>
                    <a:gd name="T3" fmla="*/ 938 h 973"/>
                    <a:gd name="T4" fmla="*/ 105 w 1373"/>
                    <a:gd name="T5" fmla="*/ 932 h 973"/>
                    <a:gd name="T6" fmla="*/ 154 w 1373"/>
                    <a:gd name="T7" fmla="*/ 913 h 973"/>
                    <a:gd name="T8" fmla="*/ 185 w 1373"/>
                    <a:gd name="T9" fmla="*/ 891 h 973"/>
                    <a:gd name="T10" fmla="*/ 253 w 1373"/>
                    <a:gd name="T11" fmla="*/ 865 h 973"/>
                    <a:gd name="T12" fmla="*/ 268 w 1373"/>
                    <a:gd name="T13" fmla="*/ 858 h 973"/>
                    <a:gd name="T14" fmla="*/ 306 w 1373"/>
                    <a:gd name="T15" fmla="*/ 853 h 973"/>
                    <a:gd name="T16" fmla="*/ 356 w 1373"/>
                    <a:gd name="T17" fmla="*/ 833 h 973"/>
                    <a:gd name="T18" fmla="*/ 387 w 1373"/>
                    <a:gd name="T19" fmla="*/ 812 h 973"/>
                    <a:gd name="T20" fmla="*/ 453 w 1373"/>
                    <a:gd name="T21" fmla="*/ 785 h 973"/>
                    <a:gd name="T22" fmla="*/ 470 w 1373"/>
                    <a:gd name="T23" fmla="*/ 779 h 973"/>
                    <a:gd name="T24" fmla="*/ 507 w 1373"/>
                    <a:gd name="T25" fmla="*/ 773 h 973"/>
                    <a:gd name="T26" fmla="*/ 557 w 1373"/>
                    <a:gd name="T27" fmla="*/ 754 h 973"/>
                    <a:gd name="T28" fmla="*/ 588 w 1373"/>
                    <a:gd name="T29" fmla="*/ 732 h 973"/>
                    <a:gd name="T30" fmla="*/ 655 w 1373"/>
                    <a:gd name="T31" fmla="*/ 706 h 973"/>
                    <a:gd name="T32" fmla="*/ 672 w 1373"/>
                    <a:gd name="T33" fmla="*/ 699 h 973"/>
                    <a:gd name="T34" fmla="*/ 708 w 1373"/>
                    <a:gd name="T35" fmla="*/ 694 h 973"/>
                    <a:gd name="T36" fmla="*/ 759 w 1373"/>
                    <a:gd name="T37" fmla="*/ 674 h 973"/>
                    <a:gd name="T38" fmla="*/ 790 w 1373"/>
                    <a:gd name="T39" fmla="*/ 653 h 973"/>
                    <a:gd name="T40" fmla="*/ 856 w 1373"/>
                    <a:gd name="T41" fmla="*/ 625 h 973"/>
                    <a:gd name="T42" fmla="*/ 873 w 1373"/>
                    <a:gd name="T43" fmla="*/ 620 h 973"/>
                    <a:gd name="T44" fmla="*/ 910 w 1373"/>
                    <a:gd name="T45" fmla="*/ 614 h 973"/>
                    <a:gd name="T46" fmla="*/ 961 w 1373"/>
                    <a:gd name="T47" fmla="*/ 595 h 973"/>
                    <a:gd name="T48" fmla="*/ 990 w 1373"/>
                    <a:gd name="T49" fmla="*/ 572 h 973"/>
                    <a:gd name="T50" fmla="*/ 1058 w 1373"/>
                    <a:gd name="T51" fmla="*/ 546 h 973"/>
                    <a:gd name="T52" fmla="*/ 1075 w 1373"/>
                    <a:gd name="T53" fmla="*/ 540 h 973"/>
                    <a:gd name="T54" fmla="*/ 1111 w 1373"/>
                    <a:gd name="T55" fmla="*/ 535 h 973"/>
                    <a:gd name="T56" fmla="*/ 1162 w 1373"/>
                    <a:gd name="T57" fmla="*/ 515 h 973"/>
                    <a:gd name="T58" fmla="*/ 1192 w 1373"/>
                    <a:gd name="T59" fmla="*/ 493 h 973"/>
                    <a:gd name="T60" fmla="*/ 1259 w 1373"/>
                    <a:gd name="T61" fmla="*/ 466 h 973"/>
                    <a:gd name="T62" fmla="*/ 1276 w 1373"/>
                    <a:gd name="T63" fmla="*/ 461 h 973"/>
                    <a:gd name="T64" fmla="*/ 1313 w 1373"/>
                    <a:gd name="T65" fmla="*/ 455 h 973"/>
                    <a:gd name="T66" fmla="*/ 1359 w 1373"/>
                    <a:gd name="T67" fmla="*/ 427 h 973"/>
                    <a:gd name="T68" fmla="*/ 1327 w 1373"/>
                    <a:gd name="T69" fmla="*/ 419 h 973"/>
                    <a:gd name="T70" fmla="*/ 1311 w 1373"/>
                    <a:gd name="T71" fmla="*/ 411 h 973"/>
                    <a:gd name="T72" fmla="*/ 1281 w 1373"/>
                    <a:gd name="T73" fmla="*/ 387 h 973"/>
                    <a:gd name="T74" fmla="*/ 1233 w 1373"/>
                    <a:gd name="T75" fmla="*/ 364 h 973"/>
                    <a:gd name="T76" fmla="*/ 1197 w 1373"/>
                    <a:gd name="T77" fmla="*/ 356 h 973"/>
                    <a:gd name="T78" fmla="*/ 1131 w 1373"/>
                    <a:gd name="T79" fmla="*/ 324 h 973"/>
                    <a:gd name="T80" fmla="*/ 1116 w 1373"/>
                    <a:gd name="T81" fmla="*/ 316 h 973"/>
                    <a:gd name="T82" fmla="*/ 1087 w 1373"/>
                    <a:gd name="T83" fmla="*/ 293 h 973"/>
                    <a:gd name="T84" fmla="*/ 1039 w 1373"/>
                    <a:gd name="T85" fmla="*/ 269 h 973"/>
                    <a:gd name="T86" fmla="*/ 1002 w 1373"/>
                    <a:gd name="T87" fmla="*/ 261 h 973"/>
                    <a:gd name="T88" fmla="*/ 937 w 1373"/>
                    <a:gd name="T89" fmla="*/ 229 h 973"/>
                    <a:gd name="T90" fmla="*/ 920 w 1373"/>
                    <a:gd name="T91" fmla="*/ 221 h 973"/>
                    <a:gd name="T92" fmla="*/ 892 w 1373"/>
                    <a:gd name="T93" fmla="*/ 198 h 973"/>
                    <a:gd name="T94" fmla="*/ 844 w 1373"/>
                    <a:gd name="T95" fmla="*/ 174 h 973"/>
                    <a:gd name="T96" fmla="*/ 808 w 1373"/>
                    <a:gd name="T97" fmla="*/ 166 h 973"/>
                    <a:gd name="T98" fmla="*/ 742 w 1373"/>
                    <a:gd name="T99" fmla="*/ 135 h 973"/>
                    <a:gd name="T100" fmla="*/ 726 w 1373"/>
                    <a:gd name="T101" fmla="*/ 127 h 973"/>
                    <a:gd name="T102" fmla="*/ 697 w 1373"/>
                    <a:gd name="T103" fmla="*/ 103 h 973"/>
                    <a:gd name="T104" fmla="*/ 649 w 1373"/>
                    <a:gd name="T105" fmla="*/ 79 h 973"/>
                    <a:gd name="T106" fmla="*/ 612 w 1373"/>
                    <a:gd name="T107" fmla="*/ 71 h 973"/>
                    <a:gd name="T108" fmla="*/ 547 w 1373"/>
                    <a:gd name="T109" fmla="*/ 40 h 973"/>
                    <a:gd name="T110" fmla="*/ 531 w 1373"/>
                    <a:gd name="T111" fmla="*/ 32 h 973"/>
                    <a:gd name="T112" fmla="*/ 503 w 1373"/>
                    <a:gd name="T113" fmla="*/ 8 h 9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373" h="973">
                      <a:moveTo>
                        <a:pt x="17" y="957"/>
                      </a:moveTo>
                      <a:lnTo>
                        <a:pt x="0" y="964"/>
                      </a:lnTo>
                      <a:lnTo>
                        <a:pt x="3" y="973"/>
                      </a:lnTo>
                      <a:lnTo>
                        <a:pt x="20" y="966"/>
                      </a:lnTo>
                      <a:lnTo>
                        <a:pt x="17" y="957"/>
                      </a:lnTo>
                      <a:close/>
                      <a:moveTo>
                        <a:pt x="51" y="944"/>
                      </a:moveTo>
                      <a:lnTo>
                        <a:pt x="34" y="951"/>
                      </a:lnTo>
                      <a:lnTo>
                        <a:pt x="37" y="960"/>
                      </a:lnTo>
                      <a:lnTo>
                        <a:pt x="54" y="953"/>
                      </a:lnTo>
                      <a:lnTo>
                        <a:pt x="51" y="944"/>
                      </a:lnTo>
                      <a:close/>
                      <a:moveTo>
                        <a:pt x="84" y="931"/>
                      </a:moveTo>
                      <a:lnTo>
                        <a:pt x="67" y="938"/>
                      </a:lnTo>
                      <a:lnTo>
                        <a:pt x="71" y="946"/>
                      </a:lnTo>
                      <a:lnTo>
                        <a:pt x="88" y="939"/>
                      </a:lnTo>
                      <a:lnTo>
                        <a:pt x="84" y="931"/>
                      </a:lnTo>
                      <a:close/>
                      <a:moveTo>
                        <a:pt x="118" y="918"/>
                      </a:moveTo>
                      <a:lnTo>
                        <a:pt x="101" y="925"/>
                      </a:lnTo>
                      <a:lnTo>
                        <a:pt x="105" y="932"/>
                      </a:lnTo>
                      <a:lnTo>
                        <a:pt x="121" y="926"/>
                      </a:lnTo>
                      <a:lnTo>
                        <a:pt x="118" y="918"/>
                      </a:lnTo>
                      <a:close/>
                      <a:moveTo>
                        <a:pt x="151" y="904"/>
                      </a:moveTo>
                      <a:lnTo>
                        <a:pt x="134" y="911"/>
                      </a:lnTo>
                      <a:lnTo>
                        <a:pt x="137" y="920"/>
                      </a:lnTo>
                      <a:lnTo>
                        <a:pt x="154" y="913"/>
                      </a:lnTo>
                      <a:lnTo>
                        <a:pt x="151" y="904"/>
                      </a:lnTo>
                      <a:close/>
                      <a:moveTo>
                        <a:pt x="185" y="891"/>
                      </a:moveTo>
                      <a:lnTo>
                        <a:pt x="168" y="897"/>
                      </a:lnTo>
                      <a:lnTo>
                        <a:pt x="171" y="907"/>
                      </a:lnTo>
                      <a:lnTo>
                        <a:pt x="188" y="900"/>
                      </a:lnTo>
                      <a:lnTo>
                        <a:pt x="185" y="891"/>
                      </a:lnTo>
                      <a:close/>
                      <a:moveTo>
                        <a:pt x="219" y="878"/>
                      </a:moveTo>
                      <a:lnTo>
                        <a:pt x="202" y="885"/>
                      </a:lnTo>
                      <a:lnTo>
                        <a:pt x="205" y="893"/>
                      </a:lnTo>
                      <a:lnTo>
                        <a:pt x="222" y="886"/>
                      </a:lnTo>
                      <a:lnTo>
                        <a:pt x="219" y="878"/>
                      </a:lnTo>
                      <a:close/>
                      <a:moveTo>
                        <a:pt x="253" y="865"/>
                      </a:moveTo>
                      <a:lnTo>
                        <a:pt x="236" y="872"/>
                      </a:lnTo>
                      <a:lnTo>
                        <a:pt x="239" y="879"/>
                      </a:lnTo>
                      <a:lnTo>
                        <a:pt x="256" y="873"/>
                      </a:lnTo>
                      <a:lnTo>
                        <a:pt x="253" y="865"/>
                      </a:lnTo>
                      <a:close/>
                      <a:moveTo>
                        <a:pt x="285" y="851"/>
                      </a:moveTo>
                      <a:lnTo>
                        <a:pt x="268" y="858"/>
                      </a:lnTo>
                      <a:lnTo>
                        <a:pt x="272" y="867"/>
                      </a:lnTo>
                      <a:lnTo>
                        <a:pt x="289" y="860"/>
                      </a:lnTo>
                      <a:lnTo>
                        <a:pt x="285" y="851"/>
                      </a:lnTo>
                      <a:close/>
                      <a:moveTo>
                        <a:pt x="319" y="838"/>
                      </a:moveTo>
                      <a:lnTo>
                        <a:pt x="302" y="844"/>
                      </a:lnTo>
                      <a:lnTo>
                        <a:pt x="306" y="853"/>
                      </a:lnTo>
                      <a:lnTo>
                        <a:pt x="322" y="847"/>
                      </a:lnTo>
                      <a:lnTo>
                        <a:pt x="319" y="838"/>
                      </a:lnTo>
                      <a:close/>
                      <a:moveTo>
                        <a:pt x="353" y="825"/>
                      </a:moveTo>
                      <a:lnTo>
                        <a:pt x="336" y="832"/>
                      </a:lnTo>
                      <a:lnTo>
                        <a:pt x="339" y="840"/>
                      </a:lnTo>
                      <a:lnTo>
                        <a:pt x="356" y="833"/>
                      </a:lnTo>
                      <a:lnTo>
                        <a:pt x="353" y="825"/>
                      </a:lnTo>
                      <a:close/>
                      <a:moveTo>
                        <a:pt x="387" y="812"/>
                      </a:moveTo>
                      <a:lnTo>
                        <a:pt x="370" y="818"/>
                      </a:lnTo>
                      <a:lnTo>
                        <a:pt x="373" y="826"/>
                      </a:lnTo>
                      <a:lnTo>
                        <a:pt x="390" y="820"/>
                      </a:lnTo>
                      <a:lnTo>
                        <a:pt x="387" y="812"/>
                      </a:lnTo>
                      <a:close/>
                      <a:moveTo>
                        <a:pt x="419" y="798"/>
                      </a:moveTo>
                      <a:lnTo>
                        <a:pt x="404" y="805"/>
                      </a:lnTo>
                      <a:lnTo>
                        <a:pt x="406" y="814"/>
                      </a:lnTo>
                      <a:lnTo>
                        <a:pt x="423" y="807"/>
                      </a:lnTo>
                      <a:lnTo>
                        <a:pt x="419" y="798"/>
                      </a:lnTo>
                      <a:close/>
                      <a:moveTo>
                        <a:pt x="453" y="785"/>
                      </a:moveTo>
                      <a:lnTo>
                        <a:pt x="436" y="791"/>
                      </a:lnTo>
                      <a:lnTo>
                        <a:pt x="440" y="800"/>
                      </a:lnTo>
                      <a:lnTo>
                        <a:pt x="457" y="794"/>
                      </a:lnTo>
                      <a:lnTo>
                        <a:pt x="453" y="785"/>
                      </a:lnTo>
                      <a:close/>
                      <a:moveTo>
                        <a:pt x="487" y="772"/>
                      </a:moveTo>
                      <a:lnTo>
                        <a:pt x="470" y="779"/>
                      </a:lnTo>
                      <a:lnTo>
                        <a:pt x="474" y="787"/>
                      </a:lnTo>
                      <a:lnTo>
                        <a:pt x="491" y="780"/>
                      </a:lnTo>
                      <a:lnTo>
                        <a:pt x="487" y="772"/>
                      </a:lnTo>
                      <a:close/>
                      <a:moveTo>
                        <a:pt x="521" y="759"/>
                      </a:moveTo>
                      <a:lnTo>
                        <a:pt x="504" y="765"/>
                      </a:lnTo>
                      <a:lnTo>
                        <a:pt x="507" y="773"/>
                      </a:lnTo>
                      <a:lnTo>
                        <a:pt x="524" y="767"/>
                      </a:lnTo>
                      <a:lnTo>
                        <a:pt x="521" y="759"/>
                      </a:lnTo>
                      <a:close/>
                      <a:moveTo>
                        <a:pt x="554" y="745"/>
                      </a:moveTo>
                      <a:lnTo>
                        <a:pt x="538" y="752"/>
                      </a:lnTo>
                      <a:lnTo>
                        <a:pt x="540" y="760"/>
                      </a:lnTo>
                      <a:lnTo>
                        <a:pt x="557" y="754"/>
                      </a:lnTo>
                      <a:lnTo>
                        <a:pt x="554" y="745"/>
                      </a:lnTo>
                      <a:close/>
                      <a:moveTo>
                        <a:pt x="588" y="732"/>
                      </a:moveTo>
                      <a:lnTo>
                        <a:pt x="571" y="738"/>
                      </a:lnTo>
                      <a:lnTo>
                        <a:pt x="574" y="747"/>
                      </a:lnTo>
                      <a:lnTo>
                        <a:pt x="591" y="741"/>
                      </a:lnTo>
                      <a:lnTo>
                        <a:pt x="588" y="732"/>
                      </a:lnTo>
                      <a:close/>
                      <a:moveTo>
                        <a:pt x="621" y="719"/>
                      </a:moveTo>
                      <a:lnTo>
                        <a:pt x="605" y="726"/>
                      </a:lnTo>
                      <a:lnTo>
                        <a:pt x="608" y="734"/>
                      </a:lnTo>
                      <a:lnTo>
                        <a:pt x="625" y="727"/>
                      </a:lnTo>
                      <a:lnTo>
                        <a:pt x="621" y="719"/>
                      </a:lnTo>
                      <a:close/>
                      <a:moveTo>
                        <a:pt x="655" y="706"/>
                      </a:moveTo>
                      <a:lnTo>
                        <a:pt x="638" y="712"/>
                      </a:lnTo>
                      <a:lnTo>
                        <a:pt x="642" y="720"/>
                      </a:lnTo>
                      <a:lnTo>
                        <a:pt x="659" y="714"/>
                      </a:lnTo>
                      <a:lnTo>
                        <a:pt x="655" y="706"/>
                      </a:lnTo>
                      <a:close/>
                      <a:moveTo>
                        <a:pt x="688" y="692"/>
                      </a:moveTo>
                      <a:lnTo>
                        <a:pt x="672" y="699"/>
                      </a:lnTo>
                      <a:lnTo>
                        <a:pt x="676" y="707"/>
                      </a:lnTo>
                      <a:lnTo>
                        <a:pt x="691" y="701"/>
                      </a:lnTo>
                      <a:lnTo>
                        <a:pt x="688" y="692"/>
                      </a:lnTo>
                      <a:close/>
                      <a:moveTo>
                        <a:pt x="722" y="679"/>
                      </a:moveTo>
                      <a:lnTo>
                        <a:pt x="705" y="685"/>
                      </a:lnTo>
                      <a:lnTo>
                        <a:pt x="708" y="694"/>
                      </a:lnTo>
                      <a:lnTo>
                        <a:pt x="725" y="688"/>
                      </a:lnTo>
                      <a:lnTo>
                        <a:pt x="722" y="679"/>
                      </a:lnTo>
                      <a:close/>
                      <a:moveTo>
                        <a:pt x="756" y="666"/>
                      </a:moveTo>
                      <a:lnTo>
                        <a:pt x="739" y="673"/>
                      </a:lnTo>
                      <a:lnTo>
                        <a:pt x="742" y="681"/>
                      </a:lnTo>
                      <a:lnTo>
                        <a:pt x="759" y="674"/>
                      </a:lnTo>
                      <a:lnTo>
                        <a:pt x="756" y="666"/>
                      </a:lnTo>
                      <a:close/>
                      <a:moveTo>
                        <a:pt x="790" y="653"/>
                      </a:moveTo>
                      <a:lnTo>
                        <a:pt x="773" y="659"/>
                      </a:lnTo>
                      <a:lnTo>
                        <a:pt x="776" y="667"/>
                      </a:lnTo>
                      <a:lnTo>
                        <a:pt x="793" y="660"/>
                      </a:lnTo>
                      <a:lnTo>
                        <a:pt x="790" y="653"/>
                      </a:lnTo>
                      <a:close/>
                      <a:moveTo>
                        <a:pt x="823" y="639"/>
                      </a:moveTo>
                      <a:lnTo>
                        <a:pt x="806" y="646"/>
                      </a:lnTo>
                      <a:lnTo>
                        <a:pt x="810" y="654"/>
                      </a:lnTo>
                      <a:lnTo>
                        <a:pt x="826" y="648"/>
                      </a:lnTo>
                      <a:lnTo>
                        <a:pt x="823" y="639"/>
                      </a:lnTo>
                      <a:close/>
                      <a:moveTo>
                        <a:pt x="856" y="625"/>
                      </a:moveTo>
                      <a:lnTo>
                        <a:pt x="839" y="632"/>
                      </a:lnTo>
                      <a:lnTo>
                        <a:pt x="843" y="641"/>
                      </a:lnTo>
                      <a:lnTo>
                        <a:pt x="859" y="635"/>
                      </a:lnTo>
                      <a:lnTo>
                        <a:pt x="856" y="625"/>
                      </a:lnTo>
                      <a:close/>
                      <a:moveTo>
                        <a:pt x="890" y="613"/>
                      </a:moveTo>
                      <a:lnTo>
                        <a:pt x="873" y="620"/>
                      </a:lnTo>
                      <a:lnTo>
                        <a:pt x="876" y="628"/>
                      </a:lnTo>
                      <a:lnTo>
                        <a:pt x="893" y="621"/>
                      </a:lnTo>
                      <a:lnTo>
                        <a:pt x="890" y="613"/>
                      </a:lnTo>
                      <a:close/>
                      <a:moveTo>
                        <a:pt x="924" y="600"/>
                      </a:moveTo>
                      <a:lnTo>
                        <a:pt x="907" y="606"/>
                      </a:lnTo>
                      <a:lnTo>
                        <a:pt x="910" y="614"/>
                      </a:lnTo>
                      <a:lnTo>
                        <a:pt x="927" y="607"/>
                      </a:lnTo>
                      <a:lnTo>
                        <a:pt x="924" y="600"/>
                      </a:lnTo>
                      <a:close/>
                      <a:moveTo>
                        <a:pt x="958" y="586"/>
                      </a:moveTo>
                      <a:lnTo>
                        <a:pt x="941" y="593"/>
                      </a:lnTo>
                      <a:lnTo>
                        <a:pt x="944" y="601"/>
                      </a:lnTo>
                      <a:lnTo>
                        <a:pt x="961" y="595"/>
                      </a:lnTo>
                      <a:lnTo>
                        <a:pt x="958" y="586"/>
                      </a:lnTo>
                      <a:close/>
                      <a:moveTo>
                        <a:pt x="990" y="572"/>
                      </a:moveTo>
                      <a:lnTo>
                        <a:pt x="973" y="579"/>
                      </a:lnTo>
                      <a:lnTo>
                        <a:pt x="977" y="588"/>
                      </a:lnTo>
                      <a:lnTo>
                        <a:pt x="994" y="581"/>
                      </a:lnTo>
                      <a:lnTo>
                        <a:pt x="990" y="572"/>
                      </a:lnTo>
                      <a:close/>
                      <a:moveTo>
                        <a:pt x="1024" y="560"/>
                      </a:moveTo>
                      <a:lnTo>
                        <a:pt x="1007" y="567"/>
                      </a:lnTo>
                      <a:lnTo>
                        <a:pt x="1011" y="575"/>
                      </a:lnTo>
                      <a:lnTo>
                        <a:pt x="1028" y="568"/>
                      </a:lnTo>
                      <a:lnTo>
                        <a:pt x="1024" y="560"/>
                      </a:lnTo>
                      <a:close/>
                      <a:moveTo>
                        <a:pt x="1058" y="546"/>
                      </a:moveTo>
                      <a:lnTo>
                        <a:pt x="1041" y="553"/>
                      </a:lnTo>
                      <a:lnTo>
                        <a:pt x="1044" y="561"/>
                      </a:lnTo>
                      <a:lnTo>
                        <a:pt x="1061" y="554"/>
                      </a:lnTo>
                      <a:lnTo>
                        <a:pt x="1058" y="546"/>
                      </a:lnTo>
                      <a:close/>
                      <a:moveTo>
                        <a:pt x="1092" y="533"/>
                      </a:moveTo>
                      <a:lnTo>
                        <a:pt x="1075" y="540"/>
                      </a:lnTo>
                      <a:lnTo>
                        <a:pt x="1078" y="548"/>
                      </a:lnTo>
                      <a:lnTo>
                        <a:pt x="1095" y="542"/>
                      </a:lnTo>
                      <a:lnTo>
                        <a:pt x="1092" y="533"/>
                      </a:lnTo>
                      <a:close/>
                      <a:moveTo>
                        <a:pt x="1125" y="519"/>
                      </a:moveTo>
                      <a:lnTo>
                        <a:pt x="1109" y="526"/>
                      </a:lnTo>
                      <a:lnTo>
                        <a:pt x="1111" y="535"/>
                      </a:lnTo>
                      <a:lnTo>
                        <a:pt x="1128" y="528"/>
                      </a:lnTo>
                      <a:lnTo>
                        <a:pt x="1125" y="519"/>
                      </a:lnTo>
                      <a:close/>
                      <a:moveTo>
                        <a:pt x="1158" y="507"/>
                      </a:moveTo>
                      <a:lnTo>
                        <a:pt x="1142" y="514"/>
                      </a:lnTo>
                      <a:lnTo>
                        <a:pt x="1145" y="522"/>
                      </a:lnTo>
                      <a:lnTo>
                        <a:pt x="1162" y="515"/>
                      </a:lnTo>
                      <a:lnTo>
                        <a:pt x="1158" y="507"/>
                      </a:lnTo>
                      <a:close/>
                      <a:moveTo>
                        <a:pt x="1192" y="493"/>
                      </a:moveTo>
                      <a:lnTo>
                        <a:pt x="1175" y="500"/>
                      </a:lnTo>
                      <a:lnTo>
                        <a:pt x="1179" y="508"/>
                      </a:lnTo>
                      <a:lnTo>
                        <a:pt x="1196" y="501"/>
                      </a:lnTo>
                      <a:lnTo>
                        <a:pt x="1192" y="493"/>
                      </a:lnTo>
                      <a:close/>
                      <a:moveTo>
                        <a:pt x="1226" y="480"/>
                      </a:moveTo>
                      <a:lnTo>
                        <a:pt x="1209" y="487"/>
                      </a:lnTo>
                      <a:lnTo>
                        <a:pt x="1213" y="495"/>
                      </a:lnTo>
                      <a:lnTo>
                        <a:pt x="1230" y="489"/>
                      </a:lnTo>
                      <a:lnTo>
                        <a:pt x="1226" y="480"/>
                      </a:lnTo>
                      <a:close/>
                      <a:moveTo>
                        <a:pt x="1259" y="466"/>
                      </a:moveTo>
                      <a:lnTo>
                        <a:pt x="1243" y="473"/>
                      </a:lnTo>
                      <a:lnTo>
                        <a:pt x="1246" y="482"/>
                      </a:lnTo>
                      <a:lnTo>
                        <a:pt x="1262" y="475"/>
                      </a:lnTo>
                      <a:lnTo>
                        <a:pt x="1259" y="466"/>
                      </a:lnTo>
                      <a:close/>
                      <a:moveTo>
                        <a:pt x="1293" y="454"/>
                      </a:moveTo>
                      <a:lnTo>
                        <a:pt x="1276" y="461"/>
                      </a:lnTo>
                      <a:lnTo>
                        <a:pt x="1279" y="469"/>
                      </a:lnTo>
                      <a:lnTo>
                        <a:pt x="1296" y="462"/>
                      </a:lnTo>
                      <a:lnTo>
                        <a:pt x="1293" y="454"/>
                      </a:lnTo>
                      <a:close/>
                      <a:moveTo>
                        <a:pt x="1327" y="440"/>
                      </a:moveTo>
                      <a:lnTo>
                        <a:pt x="1310" y="447"/>
                      </a:lnTo>
                      <a:lnTo>
                        <a:pt x="1313" y="455"/>
                      </a:lnTo>
                      <a:lnTo>
                        <a:pt x="1330" y="448"/>
                      </a:lnTo>
                      <a:lnTo>
                        <a:pt x="1327" y="440"/>
                      </a:lnTo>
                      <a:close/>
                      <a:moveTo>
                        <a:pt x="1359" y="435"/>
                      </a:moveTo>
                      <a:lnTo>
                        <a:pt x="1359" y="436"/>
                      </a:lnTo>
                      <a:lnTo>
                        <a:pt x="1361" y="431"/>
                      </a:lnTo>
                      <a:lnTo>
                        <a:pt x="1359" y="427"/>
                      </a:lnTo>
                      <a:lnTo>
                        <a:pt x="1343" y="434"/>
                      </a:lnTo>
                      <a:lnTo>
                        <a:pt x="1347" y="442"/>
                      </a:lnTo>
                      <a:lnTo>
                        <a:pt x="1373" y="431"/>
                      </a:lnTo>
                      <a:lnTo>
                        <a:pt x="1363" y="427"/>
                      </a:lnTo>
                      <a:lnTo>
                        <a:pt x="1359" y="435"/>
                      </a:lnTo>
                      <a:close/>
                      <a:moveTo>
                        <a:pt x="1327" y="419"/>
                      </a:moveTo>
                      <a:lnTo>
                        <a:pt x="1342" y="427"/>
                      </a:lnTo>
                      <a:lnTo>
                        <a:pt x="1347" y="419"/>
                      </a:lnTo>
                      <a:lnTo>
                        <a:pt x="1331" y="411"/>
                      </a:lnTo>
                      <a:lnTo>
                        <a:pt x="1327" y="419"/>
                      </a:lnTo>
                      <a:close/>
                      <a:moveTo>
                        <a:pt x="1294" y="403"/>
                      </a:moveTo>
                      <a:lnTo>
                        <a:pt x="1311" y="411"/>
                      </a:lnTo>
                      <a:lnTo>
                        <a:pt x="1314" y="403"/>
                      </a:lnTo>
                      <a:lnTo>
                        <a:pt x="1298" y="395"/>
                      </a:lnTo>
                      <a:lnTo>
                        <a:pt x="1294" y="403"/>
                      </a:lnTo>
                      <a:close/>
                      <a:moveTo>
                        <a:pt x="1261" y="387"/>
                      </a:moveTo>
                      <a:lnTo>
                        <a:pt x="1278" y="395"/>
                      </a:lnTo>
                      <a:lnTo>
                        <a:pt x="1281" y="387"/>
                      </a:lnTo>
                      <a:lnTo>
                        <a:pt x="1266" y="379"/>
                      </a:lnTo>
                      <a:lnTo>
                        <a:pt x="1261" y="387"/>
                      </a:lnTo>
                      <a:close/>
                      <a:moveTo>
                        <a:pt x="1230" y="372"/>
                      </a:moveTo>
                      <a:lnTo>
                        <a:pt x="1245" y="379"/>
                      </a:lnTo>
                      <a:lnTo>
                        <a:pt x="1250" y="372"/>
                      </a:lnTo>
                      <a:lnTo>
                        <a:pt x="1233" y="364"/>
                      </a:lnTo>
                      <a:lnTo>
                        <a:pt x="1230" y="372"/>
                      </a:lnTo>
                      <a:close/>
                      <a:moveTo>
                        <a:pt x="1197" y="356"/>
                      </a:moveTo>
                      <a:lnTo>
                        <a:pt x="1213" y="364"/>
                      </a:lnTo>
                      <a:lnTo>
                        <a:pt x="1217" y="356"/>
                      </a:lnTo>
                      <a:lnTo>
                        <a:pt x="1200" y="348"/>
                      </a:lnTo>
                      <a:lnTo>
                        <a:pt x="1197" y="356"/>
                      </a:lnTo>
                      <a:close/>
                      <a:moveTo>
                        <a:pt x="1164" y="340"/>
                      </a:moveTo>
                      <a:lnTo>
                        <a:pt x="1181" y="348"/>
                      </a:lnTo>
                      <a:lnTo>
                        <a:pt x="1184" y="340"/>
                      </a:lnTo>
                      <a:lnTo>
                        <a:pt x="1169" y="332"/>
                      </a:lnTo>
                      <a:lnTo>
                        <a:pt x="1164" y="340"/>
                      </a:lnTo>
                      <a:close/>
                      <a:moveTo>
                        <a:pt x="1131" y="324"/>
                      </a:moveTo>
                      <a:lnTo>
                        <a:pt x="1148" y="332"/>
                      </a:lnTo>
                      <a:lnTo>
                        <a:pt x="1152" y="324"/>
                      </a:lnTo>
                      <a:lnTo>
                        <a:pt x="1136" y="316"/>
                      </a:lnTo>
                      <a:lnTo>
                        <a:pt x="1131" y="324"/>
                      </a:lnTo>
                      <a:close/>
                      <a:moveTo>
                        <a:pt x="1100" y="308"/>
                      </a:moveTo>
                      <a:lnTo>
                        <a:pt x="1116" y="316"/>
                      </a:lnTo>
                      <a:lnTo>
                        <a:pt x="1119" y="308"/>
                      </a:lnTo>
                      <a:lnTo>
                        <a:pt x="1103" y="300"/>
                      </a:lnTo>
                      <a:lnTo>
                        <a:pt x="1100" y="308"/>
                      </a:lnTo>
                      <a:close/>
                      <a:moveTo>
                        <a:pt x="1067" y="293"/>
                      </a:moveTo>
                      <a:lnTo>
                        <a:pt x="1083" y="300"/>
                      </a:lnTo>
                      <a:lnTo>
                        <a:pt x="1087" y="293"/>
                      </a:lnTo>
                      <a:lnTo>
                        <a:pt x="1070" y="285"/>
                      </a:lnTo>
                      <a:lnTo>
                        <a:pt x="1067" y="293"/>
                      </a:lnTo>
                      <a:close/>
                      <a:moveTo>
                        <a:pt x="1034" y="277"/>
                      </a:moveTo>
                      <a:lnTo>
                        <a:pt x="1050" y="285"/>
                      </a:lnTo>
                      <a:lnTo>
                        <a:pt x="1055" y="277"/>
                      </a:lnTo>
                      <a:lnTo>
                        <a:pt x="1039" y="269"/>
                      </a:lnTo>
                      <a:lnTo>
                        <a:pt x="1034" y="277"/>
                      </a:lnTo>
                      <a:close/>
                      <a:moveTo>
                        <a:pt x="1002" y="261"/>
                      </a:moveTo>
                      <a:lnTo>
                        <a:pt x="1019" y="269"/>
                      </a:lnTo>
                      <a:lnTo>
                        <a:pt x="1022" y="261"/>
                      </a:lnTo>
                      <a:lnTo>
                        <a:pt x="1006" y="253"/>
                      </a:lnTo>
                      <a:lnTo>
                        <a:pt x="1002" y="261"/>
                      </a:lnTo>
                      <a:close/>
                      <a:moveTo>
                        <a:pt x="970" y="245"/>
                      </a:moveTo>
                      <a:lnTo>
                        <a:pt x="986" y="253"/>
                      </a:lnTo>
                      <a:lnTo>
                        <a:pt x="989" y="245"/>
                      </a:lnTo>
                      <a:lnTo>
                        <a:pt x="973" y="237"/>
                      </a:lnTo>
                      <a:lnTo>
                        <a:pt x="970" y="245"/>
                      </a:lnTo>
                      <a:close/>
                      <a:moveTo>
                        <a:pt x="937" y="229"/>
                      </a:moveTo>
                      <a:lnTo>
                        <a:pt x="953" y="237"/>
                      </a:lnTo>
                      <a:lnTo>
                        <a:pt x="958" y="229"/>
                      </a:lnTo>
                      <a:lnTo>
                        <a:pt x="941" y="221"/>
                      </a:lnTo>
                      <a:lnTo>
                        <a:pt x="937" y="229"/>
                      </a:lnTo>
                      <a:close/>
                      <a:moveTo>
                        <a:pt x="905" y="214"/>
                      </a:moveTo>
                      <a:lnTo>
                        <a:pt x="920" y="221"/>
                      </a:lnTo>
                      <a:lnTo>
                        <a:pt x="925" y="214"/>
                      </a:lnTo>
                      <a:lnTo>
                        <a:pt x="908" y="206"/>
                      </a:lnTo>
                      <a:lnTo>
                        <a:pt x="905" y="214"/>
                      </a:lnTo>
                      <a:close/>
                      <a:moveTo>
                        <a:pt x="872" y="198"/>
                      </a:moveTo>
                      <a:lnTo>
                        <a:pt x="889" y="206"/>
                      </a:lnTo>
                      <a:lnTo>
                        <a:pt x="892" y="198"/>
                      </a:lnTo>
                      <a:lnTo>
                        <a:pt x="876" y="190"/>
                      </a:lnTo>
                      <a:lnTo>
                        <a:pt x="872" y="198"/>
                      </a:lnTo>
                      <a:close/>
                      <a:moveTo>
                        <a:pt x="839" y="182"/>
                      </a:moveTo>
                      <a:lnTo>
                        <a:pt x="856" y="190"/>
                      </a:lnTo>
                      <a:lnTo>
                        <a:pt x="859" y="182"/>
                      </a:lnTo>
                      <a:lnTo>
                        <a:pt x="844" y="174"/>
                      </a:lnTo>
                      <a:lnTo>
                        <a:pt x="839" y="182"/>
                      </a:lnTo>
                      <a:close/>
                      <a:moveTo>
                        <a:pt x="808" y="166"/>
                      </a:moveTo>
                      <a:lnTo>
                        <a:pt x="823" y="174"/>
                      </a:lnTo>
                      <a:lnTo>
                        <a:pt x="828" y="166"/>
                      </a:lnTo>
                      <a:lnTo>
                        <a:pt x="811" y="158"/>
                      </a:lnTo>
                      <a:lnTo>
                        <a:pt x="808" y="166"/>
                      </a:lnTo>
                      <a:close/>
                      <a:moveTo>
                        <a:pt x="775" y="150"/>
                      </a:moveTo>
                      <a:lnTo>
                        <a:pt x="791" y="158"/>
                      </a:lnTo>
                      <a:lnTo>
                        <a:pt x="795" y="150"/>
                      </a:lnTo>
                      <a:lnTo>
                        <a:pt x="778" y="142"/>
                      </a:lnTo>
                      <a:lnTo>
                        <a:pt x="775" y="150"/>
                      </a:lnTo>
                      <a:close/>
                      <a:moveTo>
                        <a:pt x="742" y="135"/>
                      </a:moveTo>
                      <a:lnTo>
                        <a:pt x="758" y="142"/>
                      </a:lnTo>
                      <a:lnTo>
                        <a:pt x="762" y="135"/>
                      </a:lnTo>
                      <a:lnTo>
                        <a:pt x="747" y="127"/>
                      </a:lnTo>
                      <a:lnTo>
                        <a:pt x="742" y="135"/>
                      </a:lnTo>
                      <a:close/>
                      <a:moveTo>
                        <a:pt x="709" y="119"/>
                      </a:moveTo>
                      <a:lnTo>
                        <a:pt x="726" y="127"/>
                      </a:lnTo>
                      <a:lnTo>
                        <a:pt x="730" y="119"/>
                      </a:lnTo>
                      <a:lnTo>
                        <a:pt x="714" y="111"/>
                      </a:lnTo>
                      <a:lnTo>
                        <a:pt x="709" y="119"/>
                      </a:lnTo>
                      <a:close/>
                      <a:moveTo>
                        <a:pt x="678" y="103"/>
                      </a:moveTo>
                      <a:lnTo>
                        <a:pt x="694" y="111"/>
                      </a:lnTo>
                      <a:lnTo>
                        <a:pt x="697" y="103"/>
                      </a:lnTo>
                      <a:lnTo>
                        <a:pt x="681" y="95"/>
                      </a:lnTo>
                      <a:lnTo>
                        <a:pt x="678" y="103"/>
                      </a:lnTo>
                      <a:close/>
                      <a:moveTo>
                        <a:pt x="645" y="87"/>
                      </a:moveTo>
                      <a:lnTo>
                        <a:pt x="661" y="95"/>
                      </a:lnTo>
                      <a:lnTo>
                        <a:pt x="665" y="87"/>
                      </a:lnTo>
                      <a:lnTo>
                        <a:pt x="649" y="79"/>
                      </a:lnTo>
                      <a:lnTo>
                        <a:pt x="645" y="87"/>
                      </a:lnTo>
                      <a:close/>
                      <a:moveTo>
                        <a:pt x="612" y="71"/>
                      </a:moveTo>
                      <a:lnTo>
                        <a:pt x="628" y="79"/>
                      </a:lnTo>
                      <a:lnTo>
                        <a:pt x="633" y="71"/>
                      </a:lnTo>
                      <a:lnTo>
                        <a:pt x="616" y="63"/>
                      </a:lnTo>
                      <a:lnTo>
                        <a:pt x="612" y="71"/>
                      </a:lnTo>
                      <a:close/>
                      <a:moveTo>
                        <a:pt x="580" y="56"/>
                      </a:moveTo>
                      <a:lnTo>
                        <a:pt x="597" y="63"/>
                      </a:lnTo>
                      <a:lnTo>
                        <a:pt x="600" y="56"/>
                      </a:lnTo>
                      <a:lnTo>
                        <a:pt x="584" y="48"/>
                      </a:lnTo>
                      <a:lnTo>
                        <a:pt x="580" y="56"/>
                      </a:lnTo>
                      <a:close/>
                      <a:moveTo>
                        <a:pt x="547" y="40"/>
                      </a:moveTo>
                      <a:lnTo>
                        <a:pt x="564" y="48"/>
                      </a:lnTo>
                      <a:lnTo>
                        <a:pt x="567" y="40"/>
                      </a:lnTo>
                      <a:lnTo>
                        <a:pt x="551" y="32"/>
                      </a:lnTo>
                      <a:lnTo>
                        <a:pt x="547" y="40"/>
                      </a:lnTo>
                      <a:close/>
                      <a:moveTo>
                        <a:pt x="515" y="24"/>
                      </a:moveTo>
                      <a:lnTo>
                        <a:pt x="531" y="32"/>
                      </a:lnTo>
                      <a:lnTo>
                        <a:pt x="536" y="24"/>
                      </a:lnTo>
                      <a:lnTo>
                        <a:pt x="519" y="16"/>
                      </a:lnTo>
                      <a:lnTo>
                        <a:pt x="515" y="24"/>
                      </a:lnTo>
                      <a:close/>
                      <a:moveTo>
                        <a:pt x="483" y="8"/>
                      </a:moveTo>
                      <a:lnTo>
                        <a:pt x="498" y="16"/>
                      </a:lnTo>
                      <a:lnTo>
                        <a:pt x="503" y="8"/>
                      </a:lnTo>
                      <a:lnTo>
                        <a:pt x="486" y="0"/>
                      </a:lnTo>
                      <a:lnTo>
                        <a:pt x="483"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16" name="Freeform 7"/>
                <p:cNvSpPr>
                  <a:spLocks noEditPoints="1"/>
                </p:cNvSpPr>
                <p:nvPr/>
              </p:nvSpPr>
              <p:spPr bwMode="auto">
                <a:xfrm>
                  <a:off x="3482976" y="1589088"/>
                  <a:ext cx="1731963" cy="1333500"/>
                </a:xfrm>
                <a:custGeom>
                  <a:avLst/>
                  <a:gdLst>
                    <a:gd name="T0" fmla="*/ 43 w 1091"/>
                    <a:gd name="T1" fmla="*/ 20 h 840"/>
                    <a:gd name="T2" fmla="*/ 41 w 1091"/>
                    <a:gd name="T3" fmla="*/ 56 h 840"/>
                    <a:gd name="T4" fmla="*/ 39 w 1091"/>
                    <a:gd name="T5" fmla="*/ 92 h 840"/>
                    <a:gd name="T6" fmla="*/ 38 w 1091"/>
                    <a:gd name="T7" fmla="*/ 128 h 840"/>
                    <a:gd name="T8" fmla="*/ 36 w 1091"/>
                    <a:gd name="T9" fmla="*/ 164 h 840"/>
                    <a:gd name="T10" fmla="*/ 35 w 1091"/>
                    <a:gd name="T11" fmla="*/ 200 h 840"/>
                    <a:gd name="T12" fmla="*/ 34 w 1091"/>
                    <a:gd name="T13" fmla="*/ 236 h 840"/>
                    <a:gd name="T14" fmla="*/ 32 w 1091"/>
                    <a:gd name="T15" fmla="*/ 271 h 840"/>
                    <a:gd name="T16" fmla="*/ 30 w 1091"/>
                    <a:gd name="T17" fmla="*/ 307 h 840"/>
                    <a:gd name="T18" fmla="*/ 29 w 1091"/>
                    <a:gd name="T19" fmla="*/ 344 h 840"/>
                    <a:gd name="T20" fmla="*/ 27 w 1091"/>
                    <a:gd name="T21" fmla="*/ 380 h 840"/>
                    <a:gd name="T22" fmla="*/ 26 w 1091"/>
                    <a:gd name="T23" fmla="*/ 416 h 840"/>
                    <a:gd name="T24" fmla="*/ 25 w 1091"/>
                    <a:gd name="T25" fmla="*/ 452 h 840"/>
                    <a:gd name="T26" fmla="*/ 23 w 1091"/>
                    <a:gd name="T27" fmla="*/ 488 h 840"/>
                    <a:gd name="T28" fmla="*/ 21 w 1091"/>
                    <a:gd name="T29" fmla="*/ 524 h 840"/>
                    <a:gd name="T30" fmla="*/ 20 w 1091"/>
                    <a:gd name="T31" fmla="*/ 560 h 840"/>
                    <a:gd name="T32" fmla="*/ 19 w 1091"/>
                    <a:gd name="T33" fmla="*/ 596 h 840"/>
                    <a:gd name="T34" fmla="*/ 17 w 1091"/>
                    <a:gd name="T35" fmla="*/ 632 h 840"/>
                    <a:gd name="T36" fmla="*/ 16 w 1091"/>
                    <a:gd name="T37" fmla="*/ 669 h 840"/>
                    <a:gd name="T38" fmla="*/ 15 w 1091"/>
                    <a:gd name="T39" fmla="*/ 705 h 840"/>
                    <a:gd name="T40" fmla="*/ 12 w 1091"/>
                    <a:gd name="T41" fmla="*/ 741 h 840"/>
                    <a:gd name="T42" fmla="*/ 11 w 1091"/>
                    <a:gd name="T43" fmla="*/ 777 h 840"/>
                    <a:gd name="T44" fmla="*/ 10 w 1091"/>
                    <a:gd name="T45" fmla="*/ 813 h 840"/>
                    <a:gd name="T46" fmla="*/ 9 w 1091"/>
                    <a:gd name="T47" fmla="*/ 831 h 840"/>
                    <a:gd name="T48" fmla="*/ 17 w 1091"/>
                    <a:gd name="T49" fmla="*/ 823 h 840"/>
                    <a:gd name="T50" fmla="*/ 51 w 1091"/>
                    <a:gd name="T51" fmla="*/ 810 h 840"/>
                    <a:gd name="T52" fmla="*/ 85 w 1091"/>
                    <a:gd name="T53" fmla="*/ 796 h 840"/>
                    <a:gd name="T54" fmla="*/ 117 w 1091"/>
                    <a:gd name="T55" fmla="*/ 783 h 840"/>
                    <a:gd name="T56" fmla="*/ 151 w 1091"/>
                    <a:gd name="T57" fmla="*/ 769 h 840"/>
                    <a:gd name="T58" fmla="*/ 184 w 1091"/>
                    <a:gd name="T59" fmla="*/ 756 h 840"/>
                    <a:gd name="T60" fmla="*/ 218 w 1091"/>
                    <a:gd name="T61" fmla="*/ 742 h 840"/>
                    <a:gd name="T62" fmla="*/ 252 w 1091"/>
                    <a:gd name="T63" fmla="*/ 727 h 840"/>
                    <a:gd name="T64" fmla="*/ 284 w 1091"/>
                    <a:gd name="T65" fmla="*/ 714 h 840"/>
                    <a:gd name="T66" fmla="*/ 318 w 1091"/>
                    <a:gd name="T67" fmla="*/ 700 h 840"/>
                    <a:gd name="T68" fmla="*/ 352 w 1091"/>
                    <a:gd name="T69" fmla="*/ 687 h 840"/>
                    <a:gd name="T70" fmla="*/ 385 w 1091"/>
                    <a:gd name="T71" fmla="*/ 673 h 840"/>
                    <a:gd name="T72" fmla="*/ 419 w 1091"/>
                    <a:gd name="T73" fmla="*/ 660 h 840"/>
                    <a:gd name="T74" fmla="*/ 451 w 1091"/>
                    <a:gd name="T75" fmla="*/ 646 h 840"/>
                    <a:gd name="T76" fmla="*/ 485 w 1091"/>
                    <a:gd name="T77" fmla="*/ 632 h 840"/>
                    <a:gd name="T78" fmla="*/ 519 w 1091"/>
                    <a:gd name="T79" fmla="*/ 619 h 840"/>
                    <a:gd name="T80" fmla="*/ 552 w 1091"/>
                    <a:gd name="T81" fmla="*/ 605 h 840"/>
                    <a:gd name="T82" fmla="*/ 586 w 1091"/>
                    <a:gd name="T83" fmla="*/ 592 h 840"/>
                    <a:gd name="T84" fmla="*/ 619 w 1091"/>
                    <a:gd name="T85" fmla="*/ 578 h 840"/>
                    <a:gd name="T86" fmla="*/ 652 w 1091"/>
                    <a:gd name="T87" fmla="*/ 564 h 840"/>
                    <a:gd name="T88" fmla="*/ 686 w 1091"/>
                    <a:gd name="T89" fmla="*/ 550 h 840"/>
                    <a:gd name="T90" fmla="*/ 720 w 1091"/>
                    <a:gd name="T91" fmla="*/ 537 h 840"/>
                    <a:gd name="T92" fmla="*/ 752 w 1091"/>
                    <a:gd name="T93" fmla="*/ 523 h 840"/>
                    <a:gd name="T94" fmla="*/ 786 w 1091"/>
                    <a:gd name="T95" fmla="*/ 509 h 840"/>
                    <a:gd name="T96" fmla="*/ 819 w 1091"/>
                    <a:gd name="T97" fmla="*/ 496 h 840"/>
                    <a:gd name="T98" fmla="*/ 853 w 1091"/>
                    <a:gd name="T99" fmla="*/ 482 h 840"/>
                    <a:gd name="T100" fmla="*/ 887 w 1091"/>
                    <a:gd name="T101" fmla="*/ 469 h 840"/>
                    <a:gd name="T102" fmla="*/ 919 w 1091"/>
                    <a:gd name="T103" fmla="*/ 455 h 840"/>
                    <a:gd name="T104" fmla="*/ 953 w 1091"/>
                    <a:gd name="T105" fmla="*/ 442 h 840"/>
                    <a:gd name="T106" fmla="*/ 987 w 1091"/>
                    <a:gd name="T107" fmla="*/ 428 h 840"/>
                    <a:gd name="T108" fmla="*/ 1020 w 1091"/>
                    <a:gd name="T109" fmla="*/ 415 h 840"/>
                    <a:gd name="T110" fmla="*/ 1054 w 1091"/>
                    <a:gd name="T111" fmla="*/ 401 h 840"/>
                    <a:gd name="T112" fmla="*/ 1086 w 1091"/>
                    <a:gd name="T113" fmla="*/ 386 h 8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91" h="840">
                      <a:moveTo>
                        <a:pt x="43" y="20"/>
                      </a:moveTo>
                      <a:lnTo>
                        <a:pt x="43" y="2"/>
                      </a:lnTo>
                      <a:lnTo>
                        <a:pt x="34" y="0"/>
                      </a:lnTo>
                      <a:lnTo>
                        <a:pt x="34" y="19"/>
                      </a:lnTo>
                      <a:lnTo>
                        <a:pt x="43" y="20"/>
                      </a:lnTo>
                      <a:close/>
                      <a:moveTo>
                        <a:pt x="41" y="56"/>
                      </a:moveTo>
                      <a:lnTo>
                        <a:pt x="42" y="38"/>
                      </a:lnTo>
                      <a:lnTo>
                        <a:pt x="33" y="37"/>
                      </a:lnTo>
                      <a:lnTo>
                        <a:pt x="32" y="55"/>
                      </a:lnTo>
                      <a:lnTo>
                        <a:pt x="41" y="56"/>
                      </a:lnTo>
                      <a:close/>
                      <a:moveTo>
                        <a:pt x="39" y="92"/>
                      </a:moveTo>
                      <a:lnTo>
                        <a:pt x="41" y="74"/>
                      </a:lnTo>
                      <a:lnTo>
                        <a:pt x="32" y="73"/>
                      </a:lnTo>
                      <a:lnTo>
                        <a:pt x="30" y="91"/>
                      </a:lnTo>
                      <a:lnTo>
                        <a:pt x="39" y="92"/>
                      </a:lnTo>
                      <a:close/>
                      <a:moveTo>
                        <a:pt x="38" y="128"/>
                      </a:moveTo>
                      <a:lnTo>
                        <a:pt x="38" y="110"/>
                      </a:lnTo>
                      <a:lnTo>
                        <a:pt x="29" y="109"/>
                      </a:lnTo>
                      <a:lnTo>
                        <a:pt x="29" y="127"/>
                      </a:lnTo>
                      <a:lnTo>
                        <a:pt x="38" y="128"/>
                      </a:lnTo>
                      <a:close/>
                      <a:moveTo>
                        <a:pt x="36" y="164"/>
                      </a:moveTo>
                      <a:lnTo>
                        <a:pt x="37" y="146"/>
                      </a:lnTo>
                      <a:lnTo>
                        <a:pt x="28" y="145"/>
                      </a:lnTo>
                      <a:lnTo>
                        <a:pt x="27" y="163"/>
                      </a:lnTo>
                      <a:lnTo>
                        <a:pt x="36" y="164"/>
                      </a:lnTo>
                      <a:close/>
                      <a:moveTo>
                        <a:pt x="35" y="200"/>
                      </a:moveTo>
                      <a:lnTo>
                        <a:pt x="36" y="182"/>
                      </a:lnTo>
                      <a:lnTo>
                        <a:pt x="27" y="181"/>
                      </a:lnTo>
                      <a:lnTo>
                        <a:pt x="26" y="199"/>
                      </a:lnTo>
                      <a:lnTo>
                        <a:pt x="35" y="200"/>
                      </a:lnTo>
                      <a:close/>
                      <a:moveTo>
                        <a:pt x="34" y="236"/>
                      </a:moveTo>
                      <a:lnTo>
                        <a:pt x="34" y="218"/>
                      </a:lnTo>
                      <a:lnTo>
                        <a:pt x="25" y="217"/>
                      </a:lnTo>
                      <a:lnTo>
                        <a:pt x="25" y="235"/>
                      </a:lnTo>
                      <a:lnTo>
                        <a:pt x="34" y="236"/>
                      </a:lnTo>
                      <a:close/>
                      <a:moveTo>
                        <a:pt x="32" y="271"/>
                      </a:moveTo>
                      <a:lnTo>
                        <a:pt x="33" y="254"/>
                      </a:lnTo>
                      <a:lnTo>
                        <a:pt x="24" y="253"/>
                      </a:lnTo>
                      <a:lnTo>
                        <a:pt x="23" y="271"/>
                      </a:lnTo>
                      <a:lnTo>
                        <a:pt x="32" y="271"/>
                      </a:lnTo>
                      <a:close/>
                      <a:moveTo>
                        <a:pt x="30" y="307"/>
                      </a:moveTo>
                      <a:lnTo>
                        <a:pt x="32" y="289"/>
                      </a:lnTo>
                      <a:lnTo>
                        <a:pt x="23" y="289"/>
                      </a:lnTo>
                      <a:lnTo>
                        <a:pt x="21" y="307"/>
                      </a:lnTo>
                      <a:lnTo>
                        <a:pt x="30" y="307"/>
                      </a:lnTo>
                      <a:close/>
                      <a:moveTo>
                        <a:pt x="29" y="344"/>
                      </a:moveTo>
                      <a:lnTo>
                        <a:pt x="29" y="326"/>
                      </a:lnTo>
                      <a:lnTo>
                        <a:pt x="20" y="326"/>
                      </a:lnTo>
                      <a:lnTo>
                        <a:pt x="20" y="344"/>
                      </a:lnTo>
                      <a:lnTo>
                        <a:pt x="29" y="344"/>
                      </a:lnTo>
                      <a:close/>
                      <a:moveTo>
                        <a:pt x="27" y="380"/>
                      </a:moveTo>
                      <a:lnTo>
                        <a:pt x="28" y="362"/>
                      </a:lnTo>
                      <a:lnTo>
                        <a:pt x="19" y="362"/>
                      </a:lnTo>
                      <a:lnTo>
                        <a:pt x="18" y="380"/>
                      </a:lnTo>
                      <a:lnTo>
                        <a:pt x="27" y="380"/>
                      </a:lnTo>
                      <a:close/>
                      <a:moveTo>
                        <a:pt x="26" y="416"/>
                      </a:moveTo>
                      <a:lnTo>
                        <a:pt x="27" y="398"/>
                      </a:lnTo>
                      <a:lnTo>
                        <a:pt x="18" y="398"/>
                      </a:lnTo>
                      <a:lnTo>
                        <a:pt x="17" y="416"/>
                      </a:lnTo>
                      <a:lnTo>
                        <a:pt x="26" y="416"/>
                      </a:lnTo>
                      <a:close/>
                      <a:moveTo>
                        <a:pt x="25" y="452"/>
                      </a:moveTo>
                      <a:lnTo>
                        <a:pt x="25" y="434"/>
                      </a:lnTo>
                      <a:lnTo>
                        <a:pt x="16" y="434"/>
                      </a:lnTo>
                      <a:lnTo>
                        <a:pt x="16" y="452"/>
                      </a:lnTo>
                      <a:lnTo>
                        <a:pt x="25" y="452"/>
                      </a:lnTo>
                      <a:close/>
                      <a:moveTo>
                        <a:pt x="23" y="488"/>
                      </a:moveTo>
                      <a:lnTo>
                        <a:pt x="24" y="470"/>
                      </a:lnTo>
                      <a:lnTo>
                        <a:pt x="15" y="470"/>
                      </a:lnTo>
                      <a:lnTo>
                        <a:pt x="14" y="488"/>
                      </a:lnTo>
                      <a:lnTo>
                        <a:pt x="23" y="488"/>
                      </a:lnTo>
                      <a:close/>
                      <a:moveTo>
                        <a:pt x="21" y="524"/>
                      </a:moveTo>
                      <a:lnTo>
                        <a:pt x="23" y="506"/>
                      </a:lnTo>
                      <a:lnTo>
                        <a:pt x="14" y="506"/>
                      </a:lnTo>
                      <a:lnTo>
                        <a:pt x="12" y="524"/>
                      </a:lnTo>
                      <a:lnTo>
                        <a:pt x="21" y="524"/>
                      </a:lnTo>
                      <a:close/>
                      <a:moveTo>
                        <a:pt x="20" y="560"/>
                      </a:moveTo>
                      <a:lnTo>
                        <a:pt x="20" y="542"/>
                      </a:lnTo>
                      <a:lnTo>
                        <a:pt x="11" y="542"/>
                      </a:lnTo>
                      <a:lnTo>
                        <a:pt x="11" y="560"/>
                      </a:lnTo>
                      <a:lnTo>
                        <a:pt x="20" y="560"/>
                      </a:lnTo>
                      <a:close/>
                      <a:moveTo>
                        <a:pt x="19" y="596"/>
                      </a:moveTo>
                      <a:lnTo>
                        <a:pt x="19" y="578"/>
                      </a:lnTo>
                      <a:lnTo>
                        <a:pt x="10" y="578"/>
                      </a:lnTo>
                      <a:lnTo>
                        <a:pt x="10" y="596"/>
                      </a:lnTo>
                      <a:lnTo>
                        <a:pt x="19" y="596"/>
                      </a:lnTo>
                      <a:close/>
                      <a:moveTo>
                        <a:pt x="17" y="632"/>
                      </a:moveTo>
                      <a:lnTo>
                        <a:pt x="18" y="614"/>
                      </a:lnTo>
                      <a:lnTo>
                        <a:pt x="9" y="614"/>
                      </a:lnTo>
                      <a:lnTo>
                        <a:pt x="8" y="632"/>
                      </a:lnTo>
                      <a:lnTo>
                        <a:pt x="17" y="632"/>
                      </a:lnTo>
                      <a:close/>
                      <a:moveTo>
                        <a:pt x="16" y="669"/>
                      </a:moveTo>
                      <a:lnTo>
                        <a:pt x="17" y="651"/>
                      </a:lnTo>
                      <a:lnTo>
                        <a:pt x="8" y="651"/>
                      </a:lnTo>
                      <a:lnTo>
                        <a:pt x="7" y="669"/>
                      </a:lnTo>
                      <a:lnTo>
                        <a:pt x="16" y="669"/>
                      </a:lnTo>
                      <a:close/>
                      <a:moveTo>
                        <a:pt x="15" y="705"/>
                      </a:moveTo>
                      <a:lnTo>
                        <a:pt x="15" y="687"/>
                      </a:lnTo>
                      <a:lnTo>
                        <a:pt x="6" y="687"/>
                      </a:lnTo>
                      <a:lnTo>
                        <a:pt x="6" y="705"/>
                      </a:lnTo>
                      <a:lnTo>
                        <a:pt x="15" y="705"/>
                      </a:lnTo>
                      <a:close/>
                      <a:moveTo>
                        <a:pt x="12" y="741"/>
                      </a:moveTo>
                      <a:lnTo>
                        <a:pt x="14" y="723"/>
                      </a:lnTo>
                      <a:lnTo>
                        <a:pt x="4" y="723"/>
                      </a:lnTo>
                      <a:lnTo>
                        <a:pt x="3" y="741"/>
                      </a:lnTo>
                      <a:lnTo>
                        <a:pt x="12" y="741"/>
                      </a:lnTo>
                      <a:close/>
                      <a:moveTo>
                        <a:pt x="11" y="777"/>
                      </a:moveTo>
                      <a:lnTo>
                        <a:pt x="12" y="759"/>
                      </a:lnTo>
                      <a:lnTo>
                        <a:pt x="3" y="759"/>
                      </a:lnTo>
                      <a:lnTo>
                        <a:pt x="2" y="777"/>
                      </a:lnTo>
                      <a:lnTo>
                        <a:pt x="11" y="777"/>
                      </a:lnTo>
                      <a:close/>
                      <a:moveTo>
                        <a:pt x="10" y="813"/>
                      </a:moveTo>
                      <a:lnTo>
                        <a:pt x="10" y="795"/>
                      </a:lnTo>
                      <a:lnTo>
                        <a:pt x="1" y="795"/>
                      </a:lnTo>
                      <a:lnTo>
                        <a:pt x="1" y="813"/>
                      </a:lnTo>
                      <a:lnTo>
                        <a:pt x="10" y="813"/>
                      </a:lnTo>
                      <a:close/>
                      <a:moveTo>
                        <a:pt x="17" y="823"/>
                      </a:moveTo>
                      <a:lnTo>
                        <a:pt x="2" y="829"/>
                      </a:lnTo>
                      <a:lnTo>
                        <a:pt x="4" y="833"/>
                      </a:lnTo>
                      <a:lnTo>
                        <a:pt x="9" y="833"/>
                      </a:lnTo>
                      <a:lnTo>
                        <a:pt x="9" y="831"/>
                      </a:lnTo>
                      <a:lnTo>
                        <a:pt x="0" y="831"/>
                      </a:lnTo>
                      <a:lnTo>
                        <a:pt x="0" y="833"/>
                      </a:lnTo>
                      <a:lnTo>
                        <a:pt x="0" y="840"/>
                      </a:lnTo>
                      <a:lnTo>
                        <a:pt x="20" y="831"/>
                      </a:lnTo>
                      <a:lnTo>
                        <a:pt x="17" y="823"/>
                      </a:lnTo>
                      <a:close/>
                      <a:moveTo>
                        <a:pt x="51" y="810"/>
                      </a:moveTo>
                      <a:lnTo>
                        <a:pt x="34" y="816"/>
                      </a:lnTo>
                      <a:lnTo>
                        <a:pt x="37" y="824"/>
                      </a:lnTo>
                      <a:lnTo>
                        <a:pt x="54" y="818"/>
                      </a:lnTo>
                      <a:lnTo>
                        <a:pt x="51" y="810"/>
                      </a:lnTo>
                      <a:close/>
                      <a:moveTo>
                        <a:pt x="85" y="796"/>
                      </a:moveTo>
                      <a:lnTo>
                        <a:pt x="68" y="803"/>
                      </a:lnTo>
                      <a:lnTo>
                        <a:pt x="71" y="811"/>
                      </a:lnTo>
                      <a:lnTo>
                        <a:pt x="88" y="804"/>
                      </a:lnTo>
                      <a:lnTo>
                        <a:pt x="85" y="796"/>
                      </a:lnTo>
                      <a:close/>
                      <a:moveTo>
                        <a:pt x="117" y="783"/>
                      </a:moveTo>
                      <a:lnTo>
                        <a:pt x="100" y="789"/>
                      </a:lnTo>
                      <a:lnTo>
                        <a:pt x="104" y="797"/>
                      </a:lnTo>
                      <a:lnTo>
                        <a:pt x="121" y="790"/>
                      </a:lnTo>
                      <a:lnTo>
                        <a:pt x="117" y="783"/>
                      </a:lnTo>
                      <a:close/>
                      <a:moveTo>
                        <a:pt x="151" y="769"/>
                      </a:moveTo>
                      <a:lnTo>
                        <a:pt x="134" y="776"/>
                      </a:lnTo>
                      <a:lnTo>
                        <a:pt x="138" y="784"/>
                      </a:lnTo>
                      <a:lnTo>
                        <a:pt x="155" y="777"/>
                      </a:lnTo>
                      <a:lnTo>
                        <a:pt x="151" y="769"/>
                      </a:lnTo>
                      <a:close/>
                      <a:moveTo>
                        <a:pt x="184" y="756"/>
                      </a:moveTo>
                      <a:lnTo>
                        <a:pt x="168" y="762"/>
                      </a:lnTo>
                      <a:lnTo>
                        <a:pt x="171" y="770"/>
                      </a:lnTo>
                      <a:lnTo>
                        <a:pt x="187" y="763"/>
                      </a:lnTo>
                      <a:lnTo>
                        <a:pt x="184" y="756"/>
                      </a:lnTo>
                      <a:close/>
                      <a:moveTo>
                        <a:pt x="218" y="742"/>
                      </a:moveTo>
                      <a:lnTo>
                        <a:pt x="201" y="749"/>
                      </a:lnTo>
                      <a:lnTo>
                        <a:pt x="204" y="757"/>
                      </a:lnTo>
                      <a:lnTo>
                        <a:pt x="221" y="750"/>
                      </a:lnTo>
                      <a:lnTo>
                        <a:pt x="218" y="742"/>
                      </a:lnTo>
                      <a:close/>
                      <a:moveTo>
                        <a:pt x="252" y="727"/>
                      </a:moveTo>
                      <a:lnTo>
                        <a:pt x="235" y="735"/>
                      </a:lnTo>
                      <a:lnTo>
                        <a:pt x="238" y="743"/>
                      </a:lnTo>
                      <a:lnTo>
                        <a:pt x="255" y="736"/>
                      </a:lnTo>
                      <a:lnTo>
                        <a:pt x="252" y="727"/>
                      </a:lnTo>
                      <a:close/>
                      <a:moveTo>
                        <a:pt x="284" y="714"/>
                      </a:moveTo>
                      <a:lnTo>
                        <a:pt x="268" y="721"/>
                      </a:lnTo>
                      <a:lnTo>
                        <a:pt x="272" y="730"/>
                      </a:lnTo>
                      <a:lnTo>
                        <a:pt x="288" y="723"/>
                      </a:lnTo>
                      <a:lnTo>
                        <a:pt x="284" y="714"/>
                      </a:lnTo>
                      <a:close/>
                      <a:moveTo>
                        <a:pt x="318" y="700"/>
                      </a:moveTo>
                      <a:lnTo>
                        <a:pt x="301" y="707"/>
                      </a:lnTo>
                      <a:lnTo>
                        <a:pt x="305" y="716"/>
                      </a:lnTo>
                      <a:lnTo>
                        <a:pt x="322" y="709"/>
                      </a:lnTo>
                      <a:lnTo>
                        <a:pt x="318" y="700"/>
                      </a:lnTo>
                      <a:close/>
                      <a:moveTo>
                        <a:pt x="352" y="687"/>
                      </a:moveTo>
                      <a:lnTo>
                        <a:pt x="335" y="693"/>
                      </a:lnTo>
                      <a:lnTo>
                        <a:pt x="338" y="702"/>
                      </a:lnTo>
                      <a:lnTo>
                        <a:pt x="355" y="696"/>
                      </a:lnTo>
                      <a:lnTo>
                        <a:pt x="352" y="687"/>
                      </a:lnTo>
                      <a:close/>
                      <a:moveTo>
                        <a:pt x="385" y="673"/>
                      </a:moveTo>
                      <a:lnTo>
                        <a:pt x="368" y="680"/>
                      </a:lnTo>
                      <a:lnTo>
                        <a:pt x="371" y="689"/>
                      </a:lnTo>
                      <a:lnTo>
                        <a:pt x="388" y="682"/>
                      </a:lnTo>
                      <a:lnTo>
                        <a:pt x="385" y="673"/>
                      </a:lnTo>
                      <a:close/>
                      <a:moveTo>
                        <a:pt x="419" y="660"/>
                      </a:moveTo>
                      <a:lnTo>
                        <a:pt x="402" y="666"/>
                      </a:lnTo>
                      <a:lnTo>
                        <a:pt x="405" y="675"/>
                      </a:lnTo>
                      <a:lnTo>
                        <a:pt x="422" y="667"/>
                      </a:lnTo>
                      <a:lnTo>
                        <a:pt x="419" y="660"/>
                      </a:lnTo>
                      <a:close/>
                      <a:moveTo>
                        <a:pt x="451" y="646"/>
                      </a:moveTo>
                      <a:lnTo>
                        <a:pt x="435" y="653"/>
                      </a:lnTo>
                      <a:lnTo>
                        <a:pt x="439" y="661"/>
                      </a:lnTo>
                      <a:lnTo>
                        <a:pt x="455" y="654"/>
                      </a:lnTo>
                      <a:lnTo>
                        <a:pt x="451" y="646"/>
                      </a:lnTo>
                      <a:close/>
                      <a:moveTo>
                        <a:pt x="485" y="632"/>
                      </a:moveTo>
                      <a:lnTo>
                        <a:pt x="468" y="639"/>
                      </a:lnTo>
                      <a:lnTo>
                        <a:pt x="472" y="647"/>
                      </a:lnTo>
                      <a:lnTo>
                        <a:pt x="488" y="640"/>
                      </a:lnTo>
                      <a:lnTo>
                        <a:pt x="485" y="632"/>
                      </a:lnTo>
                      <a:close/>
                      <a:moveTo>
                        <a:pt x="519" y="619"/>
                      </a:moveTo>
                      <a:lnTo>
                        <a:pt x="502" y="626"/>
                      </a:lnTo>
                      <a:lnTo>
                        <a:pt x="505" y="634"/>
                      </a:lnTo>
                      <a:lnTo>
                        <a:pt x="522" y="627"/>
                      </a:lnTo>
                      <a:lnTo>
                        <a:pt x="519" y="619"/>
                      </a:lnTo>
                      <a:close/>
                      <a:moveTo>
                        <a:pt x="552" y="605"/>
                      </a:moveTo>
                      <a:lnTo>
                        <a:pt x="536" y="612"/>
                      </a:lnTo>
                      <a:lnTo>
                        <a:pt x="539" y="620"/>
                      </a:lnTo>
                      <a:lnTo>
                        <a:pt x="555" y="613"/>
                      </a:lnTo>
                      <a:lnTo>
                        <a:pt x="552" y="605"/>
                      </a:lnTo>
                      <a:close/>
                      <a:moveTo>
                        <a:pt x="586" y="592"/>
                      </a:moveTo>
                      <a:lnTo>
                        <a:pt x="569" y="599"/>
                      </a:lnTo>
                      <a:lnTo>
                        <a:pt x="572" y="607"/>
                      </a:lnTo>
                      <a:lnTo>
                        <a:pt x="589" y="600"/>
                      </a:lnTo>
                      <a:lnTo>
                        <a:pt x="586" y="592"/>
                      </a:lnTo>
                      <a:close/>
                      <a:moveTo>
                        <a:pt x="619" y="578"/>
                      </a:moveTo>
                      <a:lnTo>
                        <a:pt x="602" y="585"/>
                      </a:lnTo>
                      <a:lnTo>
                        <a:pt x="606" y="593"/>
                      </a:lnTo>
                      <a:lnTo>
                        <a:pt x="623" y="586"/>
                      </a:lnTo>
                      <a:lnTo>
                        <a:pt x="619" y="578"/>
                      </a:lnTo>
                      <a:close/>
                      <a:moveTo>
                        <a:pt x="652" y="564"/>
                      </a:moveTo>
                      <a:lnTo>
                        <a:pt x="635" y="572"/>
                      </a:lnTo>
                      <a:lnTo>
                        <a:pt x="639" y="579"/>
                      </a:lnTo>
                      <a:lnTo>
                        <a:pt x="655" y="573"/>
                      </a:lnTo>
                      <a:lnTo>
                        <a:pt x="652" y="564"/>
                      </a:lnTo>
                      <a:close/>
                      <a:moveTo>
                        <a:pt x="686" y="550"/>
                      </a:moveTo>
                      <a:lnTo>
                        <a:pt x="669" y="557"/>
                      </a:lnTo>
                      <a:lnTo>
                        <a:pt x="672" y="566"/>
                      </a:lnTo>
                      <a:lnTo>
                        <a:pt x="689" y="559"/>
                      </a:lnTo>
                      <a:lnTo>
                        <a:pt x="686" y="550"/>
                      </a:lnTo>
                      <a:close/>
                      <a:moveTo>
                        <a:pt x="720" y="537"/>
                      </a:moveTo>
                      <a:lnTo>
                        <a:pt x="703" y="543"/>
                      </a:lnTo>
                      <a:lnTo>
                        <a:pt x="706" y="552"/>
                      </a:lnTo>
                      <a:lnTo>
                        <a:pt x="723" y="546"/>
                      </a:lnTo>
                      <a:lnTo>
                        <a:pt x="720" y="537"/>
                      </a:lnTo>
                      <a:close/>
                      <a:moveTo>
                        <a:pt x="752" y="523"/>
                      </a:moveTo>
                      <a:lnTo>
                        <a:pt x="736" y="530"/>
                      </a:lnTo>
                      <a:lnTo>
                        <a:pt x="739" y="539"/>
                      </a:lnTo>
                      <a:lnTo>
                        <a:pt x="756" y="532"/>
                      </a:lnTo>
                      <a:lnTo>
                        <a:pt x="752" y="523"/>
                      </a:lnTo>
                      <a:close/>
                      <a:moveTo>
                        <a:pt x="786" y="509"/>
                      </a:moveTo>
                      <a:lnTo>
                        <a:pt x="769" y="516"/>
                      </a:lnTo>
                      <a:lnTo>
                        <a:pt x="773" y="525"/>
                      </a:lnTo>
                      <a:lnTo>
                        <a:pt x="790" y="519"/>
                      </a:lnTo>
                      <a:lnTo>
                        <a:pt x="786" y="509"/>
                      </a:lnTo>
                      <a:close/>
                      <a:moveTo>
                        <a:pt x="819" y="496"/>
                      </a:moveTo>
                      <a:lnTo>
                        <a:pt x="803" y="503"/>
                      </a:lnTo>
                      <a:lnTo>
                        <a:pt x="807" y="512"/>
                      </a:lnTo>
                      <a:lnTo>
                        <a:pt x="822" y="504"/>
                      </a:lnTo>
                      <a:lnTo>
                        <a:pt x="819" y="496"/>
                      </a:lnTo>
                      <a:close/>
                      <a:moveTo>
                        <a:pt x="853" y="482"/>
                      </a:moveTo>
                      <a:lnTo>
                        <a:pt x="836" y="489"/>
                      </a:lnTo>
                      <a:lnTo>
                        <a:pt x="839" y="497"/>
                      </a:lnTo>
                      <a:lnTo>
                        <a:pt x="856" y="490"/>
                      </a:lnTo>
                      <a:lnTo>
                        <a:pt x="853" y="482"/>
                      </a:lnTo>
                      <a:close/>
                      <a:moveTo>
                        <a:pt x="887" y="469"/>
                      </a:moveTo>
                      <a:lnTo>
                        <a:pt x="870" y="476"/>
                      </a:lnTo>
                      <a:lnTo>
                        <a:pt x="873" y="484"/>
                      </a:lnTo>
                      <a:lnTo>
                        <a:pt x="890" y="477"/>
                      </a:lnTo>
                      <a:lnTo>
                        <a:pt x="887" y="469"/>
                      </a:lnTo>
                      <a:close/>
                      <a:moveTo>
                        <a:pt x="919" y="455"/>
                      </a:moveTo>
                      <a:lnTo>
                        <a:pt x="904" y="462"/>
                      </a:lnTo>
                      <a:lnTo>
                        <a:pt x="907" y="470"/>
                      </a:lnTo>
                      <a:lnTo>
                        <a:pt x="923" y="463"/>
                      </a:lnTo>
                      <a:lnTo>
                        <a:pt x="919" y="455"/>
                      </a:lnTo>
                      <a:close/>
                      <a:moveTo>
                        <a:pt x="953" y="442"/>
                      </a:moveTo>
                      <a:lnTo>
                        <a:pt x="936" y="449"/>
                      </a:lnTo>
                      <a:lnTo>
                        <a:pt x="940" y="456"/>
                      </a:lnTo>
                      <a:lnTo>
                        <a:pt x="957" y="450"/>
                      </a:lnTo>
                      <a:lnTo>
                        <a:pt x="953" y="442"/>
                      </a:lnTo>
                      <a:close/>
                      <a:moveTo>
                        <a:pt x="987" y="428"/>
                      </a:moveTo>
                      <a:lnTo>
                        <a:pt x="970" y="435"/>
                      </a:lnTo>
                      <a:lnTo>
                        <a:pt x="974" y="443"/>
                      </a:lnTo>
                      <a:lnTo>
                        <a:pt x="991" y="436"/>
                      </a:lnTo>
                      <a:lnTo>
                        <a:pt x="987" y="428"/>
                      </a:lnTo>
                      <a:close/>
                      <a:moveTo>
                        <a:pt x="1020" y="415"/>
                      </a:moveTo>
                      <a:lnTo>
                        <a:pt x="1003" y="421"/>
                      </a:lnTo>
                      <a:lnTo>
                        <a:pt x="1006" y="429"/>
                      </a:lnTo>
                      <a:lnTo>
                        <a:pt x="1023" y="423"/>
                      </a:lnTo>
                      <a:lnTo>
                        <a:pt x="1020" y="415"/>
                      </a:lnTo>
                      <a:close/>
                      <a:moveTo>
                        <a:pt x="1054" y="401"/>
                      </a:moveTo>
                      <a:lnTo>
                        <a:pt x="1037" y="408"/>
                      </a:lnTo>
                      <a:lnTo>
                        <a:pt x="1040" y="416"/>
                      </a:lnTo>
                      <a:lnTo>
                        <a:pt x="1057" y="409"/>
                      </a:lnTo>
                      <a:lnTo>
                        <a:pt x="1054" y="401"/>
                      </a:lnTo>
                      <a:close/>
                      <a:moveTo>
                        <a:pt x="1086" y="386"/>
                      </a:moveTo>
                      <a:lnTo>
                        <a:pt x="1071" y="393"/>
                      </a:lnTo>
                      <a:lnTo>
                        <a:pt x="1074" y="402"/>
                      </a:lnTo>
                      <a:lnTo>
                        <a:pt x="1091" y="395"/>
                      </a:lnTo>
                      <a:lnTo>
                        <a:pt x="1086" y="38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17" name="Freeform 8"/>
                <p:cNvSpPr>
                  <a:spLocks noEditPoints="1"/>
                </p:cNvSpPr>
                <p:nvPr/>
              </p:nvSpPr>
              <p:spPr bwMode="auto">
                <a:xfrm>
                  <a:off x="1176338" y="2781300"/>
                  <a:ext cx="4622800" cy="1017588"/>
                </a:xfrm>
                <a:custGeom>
                  <a:avLst/>
                  <a:gdLst>
                    <a:gd name="T0" fmla="*/ 2874 w 2912"/>
                    <a:gd name="T1" fmla="*/ 627 h 641"/>
                    <a:gd name="T2" fmla="*/ 2827 w 2912"/>
                    <a:gd name="T3" fmla="*/ 600 h 641"/>
                    <a:gd name="T4" fmla="*/ 2757 w 2912"/>
                    <a:gd name="T5" fmla="*/ 582 h 641"/>
                    <a:gd name="T6" fmla="*/ 2742 w 2912"/>
                    <a:gd name="T7" fmla="*/ 568 h 641"/>
                    <a:gd name="T8" fmla="*/ 2689 w 2912"/>
                    <a:gd name="T9" fmla="*/ 556 h 641"/>
                    <a:gd name="T10" fmla="*/ 2639 w 2912"/>
                    <a:gd name="T11" fmla="*/ 537 h 641"/>
                    <a:gd name="T12" fmla="*/ 2591 w 2912"/>
                    <a:gd name="T13" fmla="*/ 510 h 641"/>
                    <a:gd name="T14" fmla="*/ 2520 w 2912"/>
                    <a:gd name="T15" fmla="*/ 492 h 641"/>
                    <a:gd name="T16" fmla="*/ 2507 w 2912"/>
                    <a:gd name="T17" fmla="*/ 477 h 641"/>
                    <a:gd name="T18" fmla="*/ 2453 w 2912"/>
                    <a:gd name="T19" fmla="*/ 467 h 641"/>
                    <a:gd name="T20" fmla="*/ 2403 w 2912"/>
                    <a:gd name="T21" fmla="*/ 448 h 641"/>
                    <a:gd name="T22" fmla="*/ 2356 w 2912"/>
                    <a:gd name="T23" fmla="*/ 420 h 641"/>
                    <a:gd name="T24" fmla="*/ 2284 w 2912"/>
                    <a:gd name="T25" fmla="*/ 403 h 641"/>
                    <a:gd name="T26" fmla="*/ 2271 w 2912"/>
                    <a:gd name="T27" fmla="*/ 388 h 641"/>
                    <a:gd name="T28" fmla="*/ 2217 w 2912"/>
                    <a:gd name="T29" fmla="*/ 377 h 641"/>
                    <a:gd name="T30" fmla="*/ 2166 w 2912"/>
                    <a:gd name="T31" fmla="*/ 358 h 641"/>
                    <a:gd name="T32" fmla="*/ 2119 w 2912"/>
                    <a:gd name="T33" fmla="*/ 330 h 641"/>
                    <a:gd name="T34" fmla="*/ 2049 w 2912"/>
                    <a:gd name="T35" fmla="*/ 313 h 641"/>
                    <a:gd name="T36" fmla="*/ 2035 w 2912"/>
                    <a:gd name="T37" fmla="*/ 298 h 641"/>
                    <a:gd name="T38" fmla="*/ 1981 w 2912"/>
                    <a:gd name="T39" fmla="*/ 287 h 641"/>
                    <a:gd name="T40" fmla="*/ 1930 w 2912"/>
                    <a:gd name="T41" fmla="*/ 267 h 641"/>
                    <a:gd name="T42" fmla="*/ 1883 w 2912"/>
                    <a:gd name="T43" fmla="*/ 239 h 641"/>
                    <a:gd name="T44" fmla="*/ 1812 w 2912"/>
                    <a:gd name="T45" fmla="*/ 222 h 641"/>
                    <a:gd name="T46" fmla="*/ 1798 w 2912"/>
                    <a:gd name="T47" fmla="*/ 208 h 641"/>
                    <a:gd name="T48" fmla="*/ 1745 w 2912"/>
                    <a:gd name="T49" fmla="*/ 196 h 641"/>
                    <a:gd name="T50" fmla="*/ 1694 w 2912"/>
                    <a:gd name="T51" fmla="*/ 177 h 641"/>
                    <a:gd name="T52" fmla="*/ 1647 w 2912"/>
                    <a:gd name="T53" fmla="*/ 150 h 641"/>
                    <a:gd name="T54" fmla="*/ 1576 w 2912"/>
                    <a:gd name="T55" fmla="*/ 132 h 641"/>
                    <a:gd name="T56" fmla="*/ 1562 w 2912"/>
                    <a:gd name="T57" fmla="*/ 117 h 641"/>
                    <a:gd name="T58" fmla="*/ 1508 w 2912"/>
                    <a:gd name="T59" fmla="*/ 107 h 641"/>
                    <a:gd name="T60" fmla="*/ 1456 w 2912"/>
                    <a:gd name="T61" fmla="*/ 87 h 641"/>
                    <a:gd name="T62" fmla="*/ 1406 w 2912"/>
                    <a:gd name="T63" fmla="*/ 85 h 641"/>
                    <a:gd name="T64" fmla="*/ 1388 w 2912"/>
                    <a:gd name="T65" fmla="*/ 74 h 641"/>
                    <a:gd name="T66" fmla="*/ 1333 w 2912"/>
                    <a:gd name="T67" fmla="*/ 80 h 641"/>
                    <a:gd name="T68" fmla="*/ 1279 w 2912"/>
                    <a:gd name="T69" fmla="*/ 78 h 641"/>
                    <a:gd name="T70" fmla="*/ 1225 w 2912"/>
                    <a:gd name="T71" fmla="*/ 65 h 641"/>
                    <a:gd name="T72" fmla="*/ 1153 w 2912"/>
                    <a:gd name="T73" fmla="*/ 71 h 641"/>
                    <a:gd name="T74" fmla="*/ 1136 w 2912"/>
                    <a:gd name="T75" fmla="*/ 61 h 641"/>
                    <a:gd name="T76" fmla="*/ 1081 w 2912"/>
                    <a:gd name="T77" fmla="*/ 67 h 641"/>
                    <a:gd name="T78" fmla="*/ 1027 w 2912"/>
                    <a:gd name="T79" fmla="*/ 64 h 641"/>
                    <a:gd name="T80" fmla="*/ 974 w 2912"/>
                    <a:gd name="T81" fmla="*/ 52 h 641"/>
                    <a:gd name="T82" fmla="*/ 900 w 2912"/>
                    <a:gd name="T83" fmla="*/ 58 h 641"/>
                    <a:gd name="T84" fmla="*/ 883 w 2912"/>
                    <a:gd name="T85" fmla="*/ 47 h 641"/>
                    <a:gd name="T86" fmla="*/ 828 w 2912"/>
                    <a:gd name="T87" fmla="*/ 53 h 641"/>
                    <a:gd name="T88" fmla="*/ 775 w 2912"/>
                    <a:gd name="T89" fmla="*/ 51 h 641"/>
                    <a:gd name="T90" fmla="*/ 721 w 2912"/>
                    <a:gd name="T91" fmla="*/ 38 h 641"/>
                    <a:gd name="T92" fmla="*/ 649 w 2912"/>
                    <a:gd name="T93" fmla="*/ 44 h 641"/>
                    <a:gd name="T94" fmla="*/ 631 w 2912"/>
                    <a:gd name="T95" fmla="*/ 34 h 641"/>
                    <a:gd name="T96" fmla="*/ 576 w 2912"/>
                    <a:gd name="T97" fmla="*/ 39 h 641"/>
                    <a:gd name="T98" fmla="*/ 522 w 2912"/>
                    <a:gd name="T99" fmla="*/ 37 h 641"/>
                    <a:gd name="T100" fmla="*/ 468 w 2912"/>
                    <a:gd name="T101" fmla="*/ 25 h 641"/>
                    <a:gd name="T102" fmla="*/ 396 w 2912"/>
                    <a:gd name="T103" fmla="*/ 30 h 641"/>
                    <a:gd name="T104" fmla="*/ 378 w 2912"/>
                    <a:gd name="T105" fmla="*/ 20 h 641"/>
                    <a:gd name="T106" fmla="*/ 324 w 2912"/>
                    <a:gd name="T107" fmla="*/ 27 h 641"/>
                    <a:gd name="T108" fmla="*/ 270 w 2912"/>
                    <a:gd name="T109" fmla="*/ 24 h 641"/>
                    <a:gd name="T110" fmla="*/ 217 w 2912"/>
                    <a:gd name="T111" fmla="*/ 11 h 641"/>
                    <a:gd name="T112" fmla="*/ 143 w 2912"/>
                    <a:gd name="T113" fmla="*/ 17 h 641"/>
                    <a:gd name="T114" fmla="*/ 126 w 2912"/>
                    <a:gd name="T115" fmla="*/ 7 h 641"/>
                    <a:gd name="T116" fmla="*/ 71 w 2912"/>
                    <a:gd name="T117" fmla="*/ 14 h 641"/>
                    <a:gd name="T118" fmla="*/ 17 w 2912"/>
                    <a:gd name="T119" fmla="*/ 10 h 6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912" h="641">
                      <a:moveTo>
                        <a:pt x="2891" y="634"/>
                      </a:moveTo>
                      <a:lnTo>
                        <a:pt x="2908" y="641"/>
                      </a:lnTo>
                      <a:lnTo>
                        <a:pt x="2912" y="632"/>
                      </a:lnTo>
                      <a:lnTo>
                        <a:pt x="2895" y="625"/>
                      </a:lnTo>
                      <a:lnTo>
                        <a:pt x="2891" y="634"/>
                      </a:lnTo>
                      <a:close/>
                      <a:moveTo>
                        <a:pt x="2858" y="621"/>
                      </a:moveTo>
                      <a:lnTo>
                        <a:pt x="2874" y="627"/>
                      </a:lnTo>
                      <a:lnTo>
                        <a:pt x="2878" y="620"/>
                      </a:lnTo>
                      <a:lnTo>
                        <a:pt x="2861" y="613"/>
                      </a:lnTo>
                      <a:lnTo>
                        <a:pt x="2858" y="621"/>
                      </a:lnTo>
                      <a:close/>
                      <a:moveTo>
                        <a:pt x="2824" y="608"/>
                      </a:moveTo>
                      <a:lnTo>
                        <a:pt x="2841" y="615"/>
                      </a:lnTo>
                      <a:lnTo>
                        <a:pt x="2844" y="606"/>
                      </a:lnTo>
                      <a:lnTo>
                        <a:pt x="2827" y="600"/>
                      </a:lnTo>
                      <a:lnTo>
                        <a:pt x="2824" y="608"/>
                      </a:lnTo>
                      <a:close/>
                      <a:moveTo>
                        <a:pt x="2790" y="596"/>
                      </a:moveTo>
                      <a:lnTo>
                        <a:pt x="2807" y="602"/>
                      </a:lnTo>
                      <a:lnTo>
                        <a:pt x="2810" y="594"/>
                      </a:lnTo>
                      <a:lnTo>
                        <a:pt x="2793" y="587"/>
                      </a:lnTo>
                      <a:lnTo>
                        <a:pt x="2790" y="596"/>
                      </a:lnTo>
                      <a:close/>
                      <a:moveTo>
                        <a:pt x="2757" y="582"/>
                      </a:moveTo>
                      <a:lnTo>
                        <a:pt x="2773" y="589"/>
                      </a:lnTo>
                      <a:lnTo>
                        <a:pt x="2776" y="580"/>
                      </a:lnTo>
                      <a:lnTo>
                        <a:pt x="2759" y="574"/>
                      </a:lnTo>
                      <a:lnTo>
                        <a:pt x="2757" y="582"/>
                      </a:lnTo>
                      <a:close/>
                      <a:moveTo>
                        <a:pt x="2723" y="570"/>
                      </a:moveTo>
                      <a:lnTo>
                        <a:pt x="2740" y="577"/>
                      </a:lnTo>
                      <a:lnTo>
                        <a:pt x="2742" y="568"/>
                      </a:lnTo>
                      <a:lnTo>
                        <a:pt x="2726" y="561"/>
                      </a:lnTo>
                      <a:lnTo>
                        <a:pt x="2723" y="570"/>
                      </a:lnTo>
                      <a:close/>
                      <a:moveTo>
                        <a:pt x="2689" y="556"/>
                      </a:moveTo>
                      <a:lnTo>
                        <a:pt x="2706" y="563"/>
                      </a:lnTo>
                      <a:lnTo>
                        <a:pt x="2710" y="555"/>
                      </a:lnTo>
                      <a:lnTo>
                        <a:pt x="2693" y="548"/>
                      </a:lnTo>
                      <a:lnTo>
                        <a:pt x="2689" y="556"/>
                      </a:lnTo>
                      <a:close/>
                      <a:moveTo>
                        <a:pt x="2656" y="544"/>
                      </a:moveTo>
                      <a:lnTo>
                        <a:pt x="2673" y="551"/>
                      </a:lnTo>
                      <a:lnTo>
                        <a:pt x="2676" y="542"/>
                      </a:lnTo>
                      <a:lnTo>
                        <a:pt x="2659" y="536"/>
                      </a:lnTo>
                      <a:lnTo>
                        <a:pt x="2656" y="544"/>
                      </a:lnTo>
                      <a:close/>
                      <a:moveTo>
                        <a:pt x="2622" y="532"/>
                      </a:moveTo>
                      <a:lnTo>
                        <a:pt x="2639" y="537"/>
                      </a:lnTo>
                      <a:lnTo>
                        <a:pt x="2642" y="529"/>
                      </a:lnTo>
                      <a:lnTo>
                        <a:pt x="2625" y="523"/>
                      </a:lnTo>
                      <a:lnTo>
                        <a:pt x="2622" y="532"/>
                      </a:lnTo>
                      <a:close/>
                      <a:moveTo>
                        <a:pt x="2588" y="518"/>
                      </a:moveTo>
                      <a:lnTo>
                        <a:pt x="2605" y="525"/>
                      </a:lnTo>
                      <a:lnTo>
                        <a:pt x="2608" y="516"/>
                      </a:lnTo>
                      <a:lnTo>
                        <a:pt x="2591" y="510"/>
                      </a:lnTo>
                      <a:lnTo>
                        <a:pt x="2588" y="518"/>
                      </a:lnTo>
                      <a:close/>
                      <a:moveTo>
                        <a:pt x="2554" y="506"/>
                      </a:moveTo>
                      <a:lnTo>
                        <a:pt x="2571" y="512"/>
                      </a:lnTo>
                      <a:lnTo>
                        <a:pt x="2574" y="503"/>
                      </a:lnTo>
                      <a:lnTo>
                        <a:pt x="2557" y="497"/>
                      </a:lnTo>
                      <a:lnTo>
                        <a:pt x="2554" y="506"/>
                      </a:lnTo>
                      <a:close/>
                      <a:moveTo>
                        <a:pt x="2520" y="492"/>
                      </a:moveTo>
                      <a:lnTo>
                        <a:pt x="2537" y="499"/>
                      </a:lnTo>
                      <a:lnTo>
                        <a:pt x="2541" y="491"/>
                      </a:lnTo>
                      <a:lnTo>
                        <a:pt x="2524" y="484"/>
                      </a:lnTo>
                      <a:lnTo>
                        <a:pt x="2520" y="492"/>
                      </a:lnTo>
                      <a:close/>
                      <a:moveTo>
                        <a:pt x="2486" y="480"/>
                      </a:moveTo>
                      <a:lnTo>
                        <a:pt x="2503" y="486"/>
                      </a:lnTo>
                      <a:lnTo>
                        <a:pt x="2507" y="477"/>
                      </a:lnTo>
                      <a:lnTo>
                        <a:pt x="2490" y="472"/>
                      </a:lnTo>
                      <a:lnTo>
                        <a:pt x="2486" y="480"/>
                      </a:lnTo>
                      <a:close/>
                      <a:moveTo>
                        <a:pt x="2453" y="467"/>
                      </a:moveTo>
                      <a:lnTo>
                        <a:pt x="2469" y="473"/>
                      </a:lnTo>
                      <a:lnTo>
                        <a:pt x="2473" y="465"/>
                      </a:lnTo>
                      <a:lnTo>
                        <a:pt x="2456" y="458"/>
                      </a:lnTo>
                      <a:lnTo>
                        <a:pt x="2453" y="467"/>
                      </a:lnTo>
                      <a:close/>
                      <a:moveTo>
                        <a:pt x="2420" y="454"/>
                      </a:moveTo>
                      <a:lnTo>
                        <a:pt x="2436" y="460"/>
                      </a:lnTo>
                      <a:lnTo>
                        <a:pt x="2439" y="451"/>
                      </a:lnTo>
                      <a:lnTo>
                        <a:pt x="2422" y="446"/>
                      </a:lnTo>
                      <a:lnTo>
                        <a:pt x="2420" y="454"/>
                      </a:lnTo>
                      <a:close/>
                      <a:moveTo>
                        <a:pt x="2386" y="441"/>
                      </a:moveTo>
                      <a:lnTo>
                        <a:pt x="2403" y="448"/>
                      </a:lnTo>
                      <a:lnTo>
                        <a:pt x="2405" y="439"/>
                      </a:lnTo>
                      <a:lnTo>
                        <a:pt x="2388" y="432"/>
                      </a:lnTo>
                      <a:lnTo>
                        <a:pt x="2386" y="441"/>
                      </a:lnTo>
                      <a:close/>
                      <a:moveTo>
                        <a:pt x="2352" y="428"/>
                      </a:moveTo>
                      <a:lnTo>
                        <a:pt x="2369" y="434"/>
                      </a:lnTo>
                      <a:lnTo>
                        <a:pt x="2372" y="427"/>
                      </a:lnTo>
                      <a:lnTo>
                        <a:pt x="2356" y="420"/>
                      </a:lnTo>
                      <a:lnTo>
                        <a:pt x="2352" y="428"/>
                      </a:lnTo>
                      <a:close/>
                      <a:moveTo>
                        <a:pt x="2318" y="415"/>
                      </a:moveTo>
                      <a:lnTo>
                        <a:pt x="2335" y="422"/>
                      </a:lnTo>
                      <a:lnTo>
                        <a:pt x="2339" y="413"/>
                      </a:lnTo>
                      <a:lnTo>
                        <a:pt x="2322" y="407"/>
                      </a:lnTo>
                      <a:lnTo>
                        <a:pt x="2318" y="415"/>
                      </a:lnTo>
                      <a:close/>
                      <a:moveTo>
                        <a:pt x="2284" y="403"/>
                      </a:moveTo>
                      <a:lnTo>
                        <a:pt x="2301" y="409"/>
                      </a:lnTo>
                      <a:lnTo>
                        <a:pt x="2305" y="401"/>
                      </a:lnTo>
                      <a:lnTo>
                        <a:pt x="2288" y="394"/>
                      </a:lnTo>
                      <a:lnTo>
                        <a:pt x="2284" y="403"/>
                      </a:lnTo>
                      <a:close/>
                      <a:moveTo>
                        <a:pt x="2251" y="389"/>
                      </a:moveTo>
                      <a:lnTo>
                        <a:pt x="2268" y="396"/>
                      </a:lnTo>
                      <a:lnTo>
                        <a:pt x="2271" y="388"/>
                      </a:lnTo>
                      <a:lnTo>
                        <a:pt x="2254" y="381"/>
                      </a:lnTo>
                      <a:lnTo>
                        <a:pt x="2251" y="389"/>
                      </a:lnTo>
                      <a:close/>
                      <a:moveTo>
                        <a:pt x="2217" y="377"/>
                      </a:moveTo>
                      <a:lnTo>
                        <a:pt x="2234" y="384"/>
                      </a:lnTo>
                      <a:lnTo>
                        <a:pt x="2237" y="375"/>
                      </a:lnTo>
                      <a:lnTo>
                        <a:pt x="2220" y="368"/>
                      </a:lnTo>
                      <a:lnTo>
                        <a:pt x="2217" y="377"/>
                      </a:lnTo>
                      <a:close/>
                      <a:moveTo>
                        <a:pt x="2183" y="363"/>
                      </a:moveTo>
                      <a:lnTo>
                        <a:pt x="2200" y="370"/>
                      </a:lnTo>
                      <a:lnTo>
                        <a:pt x="2203" y="362"/>
                      </a:lnTo>
                      <a:lnTo>
                        <a:pt x="2186" y="355"/>
                      </a:lnTo>
                      <a:lnTo>
                        <a:pt x="2183" y="363"/>
                      </a:lnTo>
                      <a:close/>
                      <a:moveTo>
                        <a:pt x="2149" y="351"/>
                      </a:moveTo>
                      <a:lnTo>
                        <a:pt x="2166" y="358"/>
                      </a:lnTo>
                      <a:lnTo>
                        <a:pt x="2169" y="349"/>
                      </a:lnTo>
                      <a:lnTo>
                        <a:pt x="2152" y="343"/>
                      </a:lnTo>
                      <a:lnTo>
                        <a:pt x="2149" y="351"/>
                      </a:lnTo>
                      <a:close/>
                      <a:moveTo>
                        <a:pt x="2115" y="339"/>
                      </a:moveTo>
                      <a:lnTo>
                        <a:pt x="2132" y="344"/>
                      </a:lnTo>
                      <a:lnTo>
                        <a:pt x="2136" y="336"/>
                      </a:lnTo>
                      <a:lnTo>
                        <a:pt x="2119" y="330"/>
                      </a:lnTo>
                      <a:lnTo>
                        <a:pt x="2115" y="339"/>
                      </a:lnTo>
                      <a:close/>
                      <a:moveTo>
                        <a:pt x="2082" y="325"/>
                      </a:moveTo>
                      <a:lnTo>
                        <a:pt x="2098" y="332"/>
                      </a:lnTo>
                      <a:lnTo>
                        <a:pt x="2102" y="324"/>
                      </a:lnTo>
                      <a:lnTo>
                        <a:pt x="2085" y="317"/>
                      </a:lnTo>
                      <a:lnTo>
                        <a:pt x="2082" y="325"/>
                      </a:lnTo>
                      <a:close/>
                      <a:moveTo>
                        <a:pt x="2049" y="313"/>
                      </a:moveTo>
                      <a:lnTo>
                        <a:pt x="2066" y="319"/>
                      </a:lnTo>
                      <a:lnTo>
                        <a:pt x="2068" y="310"/>
                      </a:lnTo>
                      <a:lnTo>
                        <a:pt x="2051" y="304"/>
                      </a:lnTo>
                      <a:lnTo>
                        <a:pt x="2049" y="313"/>
                      </a:lnTo>
                      <a:close/>
                      <a:moveTo>
                        <a:pt x="2015" y="300"/>
                      </a:moveTo>
                      <a:lnTo>
                        <a:pt x="2032" y="306"/>
                      </a:lnTo>
                      <a:lnTo>
                        <a:pt x="2035" y="298"/>
                      </a:lnTo>
                      <a:lnTo>
                        <a:pt x="2018" y="291"/>
                      </a:lnTo>
                      <a:lnTo>
                        <a:pt x="2015" y="300"/>
                      </a:lnTo>
                      <a:close/>
                      <a:moveTo>
                        <a:pt x="1981" y="287"/>
                      </a:moveTo>
                      <a:lnTo>
                        <a:pt x="1998" y="293"/>
                      </a:lnTo>
                      <a:lnTo>
                        <a:pt x="2001" y="284"/>
                      </a:lnTo>
                      <a:lnTo>
                        <a:pt x="1984" y="279"/>
                      </a:lnTo>
                      <a:lnTo>
                        <a:pt x="1981" y="287"/>
                      </a:lnTo>
                      <a:close/>
                      <a:moveTo>
                        <a:pt x="1947" y="274"/>
                      </a:moveTo>
                      <a:lnTo>
                        <a:pt x="1964" y="280"/>
                      </a:lnTo>
                      <a:lnTo>
                        <a:pt x="1967" y="272"/>
                      </a:lnTo>
                      <a:lnTo>
                        <a:pt x="1951" y="265"/>
                      </a:lnTo>
                      <a:lnTo>
                        <a:pt x="1947" y="274"/>
                      </a:lnTo>
                      <a:close/>
                      <a:moveTo>
                        <a:pt x="1913" y="261"/>
                      </a:moveTo>
                      <a:lnTo>
                        <a:pt x="1930" y="267"/>
                      </a:lnTo>
                      <a:lnTo>
                        <a:pt x="1934" y="260"/>
                      </a:lnTo>
                      <a:lnTo>
                        <a:pt x="1917" y="253"/>
                      </a:lnTo>
                      <a:lnTo>
                        <a:pt x="1913" y="261"/>
                      </a:lnTo>
                      <a:close/>
                      <a:moveTo>
                        <a:pt x="1879" y="248"/>
                      </a:moveTo>
                      <a:lnTo>
                        <a:pt x="1896" y="255"/>
                      </a:lnTo>
                      <a:lnTo>
                        <a:pt x="1900" y="246"/>
                      </a:lnTo>
                      <a:lnTo>
                        <a:pt x="1883" y="239"/>
                      </a:lnTo>
                      <a:lnTo>
                        <a:pt x="1879" y="248"/>
                      </a:lnTo>
                      <a:close/>
                      <a:moveTo>
                        <a:pt x="1846" y="236"/>
                      </a:moveTo>
                      <a:lnTo>
                        <a:pt x="1863" y="242"/>
                      </a:lnTo>
                      <a:lnTo>
                        <a:pt x="1866" y="234"/>
                      </a:lnTo>
                      <a:lnTo>
                        <a:pt x="1849" y="227"/>
                      </a:lnTo>
                      <a:lnTo>
                        <a:pt x="1846" y="236"/>
                      </a:lnTo>
                      <a:close/>
                      <a:moveTo>
                        <a:pt x="1812" y="222"/>
                      </a:moveTo>
                      <a:lnTo>
                        <a:pt x="1829" y="229"/>
                      </a:lnTo>
                      <a:lnTo>
                        <a:pt x="1832" y="220"/>
                      </a:lnTo>
                      <a:lnTo>
                        <a:pt x="1815" y="214"/>
                      </a:lnTo>
                      <a:lnTo>
                        <a:pt x="1812" y="222"/>
                      </a:lnTo>
                      <a:close/>
                      <a:moveTo>
                        <a:pt x="1778" y="210"/>
                      </a:moveTo>
                      <a:lnTo>
                        <a:pt x="1795" y="216"/>
                      </a:lnTo>
                      <a:lnTo>
                        <a:pt x="1798" y="208"/>
                      </a:lnTo>
                      <a:lnTo>
                        <a:pt x="1781" y="201"/>
                      </a:lnTo>
                      <a:lnTo>
                        <a:pt x="1778" y="210"/>
                      </a:lnTo>
                      <a:close/>
                      <a:moveTo>
                        <a:pt x="1745" y="196"/>
                      </a:moveTo>
                      <a:lnTo>
                        <a:pt x="1761" y="203"/>
                      </a:lnTo>
                      <a:lnTo>
                        <a:pt x="1764" y="195"/>
                      </a:lnTo>
                      <a:lnTo>
                        <a:pt x="1747" y="188"/>
                      </a:lnTo>
                      <a:lnTo>
                        <a:pt x="1745" y="196"/>
                      </a:lnTo>
                      <a:close/>
                      <a:moveTo>
                        <a:pt x="1711" y="184"/>
                      </a:moveTo>
                      <a:lnTo>
                        <a:pt x="1728" y="191"/>
                      </a:lnTo>
                      <a:lnTo>
                        <a:pt x="1731" y="182"/>
                      </a:lnTo>
                      <a:lnTo>
                        <a:pt x="1714" y="175"/>
                      </a:lnTo>
                      <a:lnTo>
                        <a:pt x="1711" y="184"/>
                      </a:lnTo>
                      <a:close/>
                      <a:moveTo>
                        <a:pt x="1677" y="172"/>
                      </a:moveTo>
                      <a:lnTo>
                        <a:pt x="1694" y="177"/>
                      </a:lnTo>
                      <a:lnTo>
                        <a:pt x="1697" y="169"/>
                      </a:lnTo>
                      <a:lnTo>
                        <a:pt x="1681" y="163"/>
                      </a:lnTo>
                      <a:lnTo>
                        <a:pt x="1677" y="172"/>
                      </a:lnTo>
                      <a:close/>
                      <a:moveTo>
                        <a:pt x="1644" y="158"/>
                      </a:moveTo>
                      <a:lnTo>
                        <a:pt x="1661" y="165"/>
                      </a:lnTo>
                      <a:lnTo>
                        <a:pt x="1664" y="156"/>
                      </a:lnTo>
                      <a:lnTo>
                        <a:pt x="1647" y="150"/>
                      </a:lnTo>
                      <a:lnTo>
                        <a:pt x="1644" y="158"/>
                      </a:lnTo>
                      <a:close/>
                      <a:moveTo>
                        <a:pt x="1610" y="146"/>
                      </a:moveTo>
                      <a:lnTo>
                        <a:pt x="1627" y="151"/>
                      </a:lnTo>
                      <a:lnTo>
                        <a:pt x="1630" y="143"/>
                      </a:lnTo>
                      <a:lnTo>
                        <a:pt x="1613" y="137"/>
                      </a:lnTo>
                      <a:lnTo>
                        <a:pt x="1610" y="146"/>
                      </a:lnTo>
                      <a:close/>
                      <a:moveTo>
                        <a:pt x="1576" y="132"/>
                      </a:moveTo>
                      <a:lnTo>
                        <a:pt x="1593" y="139"/>
                      </a:lnTo>
                      <a:lnTo>
                        <a:pt x="1596" y="131"/>
                      </a:lnTo>
                      <a:lnTo>
                        <a:pt x="1579" y="124"/>
                      </a:lnTo>
                      <a:lnTo>
                        <a:pt x="1576" y="132"/>
                      </a:lnTo>
                      <a:close/>
                      <a:moveTo>
                        <a:pt x="1542" y="120"/>
                      </a:moveTo>
                      <a:lnTo>
                        <a:pt x="1559" y="126"/>
                      </a:lnTo>
                      <a:lnTo>
                        <a:pt x="1562" y="117"/>
                      </a:lnTo>
                      <a:lnTo>
                        <a:pt x="1545" y="111"/>
                      </a:lnTo>
                      <a:lnTo>
                        <a:pt x="1542" y="120"/>
                      </a:lnTo>
                      <a:close/>
                      <a:moveTo>
                        <a:pt x="1508" y="107"/>
                      </a:moveTo>
                      <a:lnTo>
                        <a:pt x="1525" y="113"/>
                      </a:lnTo>
                      <a:lnTo>
                        <a:pt x="1529" y="105"/>
                      </a:lnTo>
                      <a:lnTo>
                        <a:pt x="1512" y="98"/>
                      </a:lnTo>
                      <a:lnTo>
                        <a:pt x="1508" y="107"/>
                      </a:lnTo>
                      <a:close/>
                      <a:moveTo>
                        <a:pt x="1474" y="94"/>
                      </a:moveTo>
                      <a:lnTo>
                        <a:pt x="1491" y="100"/>
                      </a:lnTo>
                      <a:lnTo>
                        <a:pt x="1495" y="91"/>
                      </a:lnTo>
                      <a:lnTo>
                        <a:pt x="1478" y="86"/>
                      </a:lnTo>
                      <a:lnTo>
                        <a:pt x="1474" y="94"/>
                      </a:lnTo>
                      <a:close/>
                      <a:moveTo>
                        <a:pt x="1442" y="86"/>
                      </a:moveTo>
                      <a:lnTo>
                        <a:pt x="1456" y="87"/>
                      </a:lnTo>
                      <a:lnTo>
                        <a:pt x="1457" y="87"/>
                      </a:lnTo>
                      <a:lnTo>
                        <a:pt x="1461" y="79"/>
                      </a:lnTo>
                      <a:lnTo>
                        <a:pt x="1459" y="78"/>
                      </a:lnTo>
                      <a:lnTo>
                        <a:pt x="1459" y="78"/>
                      </a:lnTo>
                      <a:lnTo>
                        <a:pt x="1442" y="77"/>
                      </a:lnTo>
                      <a:lnTo>
                        <a:pt x="1442" y="86"/>
                      </a:lnTo>
                      <a:close/>
                      <a:moveTo>
                        <a:pt x="1406" y="85"/>
                      </a:moveTo>
                      <a:lnTo>
                        <a:pt x="1424" y="85"/>
                      </a:lnTo>
                      <a:lnTo>
                        <a:pt x="1424" y="76"/>
                      </a:lnTo>
                      <a:lnTo>
                        <a:pt x="1406" y="76"/>
                      </a:lnTo>
                      <a:lnTo>
                        <a:pt x="1406" y="85"/>
                      </a:lnTo>
                      <a:close/>
                      <a:moveTo>
                        <a:pt x="1370" y="82"/>
                      </a:moveTo>
                      <a:lnTo>
                        <a:pt x="1388" y="84"/>
                      </a:lnTo>
                      <a:lnTo>
                        <a:pt x="1388" y="74"/>
                      </a:lnTo>
                      <a:lnTo>
                        <a:pt x="1370" y="73"/>
                      </a:lnTo>
                      <a:lnTo>
                        <a:pt x="1370" y="82"/>
                      </a:lnTo>
                      <a:close/>
                      <a:moveTo>
                        <a:pt x="1333" y="80"/>
                      </a:moveTo>
                      <a:lnTo>
                        <a:pt x="1351" y="81"/>
                      </a:lnTo>
                      <a:lnTo>
                        <a:pt x="1351" y="72"/>
                      </a:lnTo>
                      <a:lnTo>
                        <a:pt x="1333" y="71"/>
                      </a:lnTo>
                      <a:lnTo>
                        <a:pt x="1333" y="80"/>
                      </a:lnTo>
                      <a:close/>
                      <a:moveTo>
                        <a:pt x="1297" y="78"/>
                      </a:moveTo>
                      <a:lnTo>
                        <a:pt x="1315" y="79"/>
                      </a:lnTo>
                      <a:lnTo>
                        <a:pt x="1315" y="70"/>
                      </a:lnTo>
                      <a:lnTo>
                        <a:pt x="1297" y="69"/>
                      </a:lnTo>
                      <a:lnTo>
                        <a:pt x="1297" y="78"/>
                      </a:lnTo>
                      <a:close/>
                      <a:moveTo>
                        <a:pt x="1261" y="77"/>
                      </a:moveTo>
                      <a:lnTo>
                        <a:pt x="1279" y="78"/>
                      </a:lnTo>
                      <a:lnTo>
                        <a:pt x="1279" y="69"/>
                      </a:lnTo>
                      <a:lnTo>
                        <a:pt x="1261" y="68"/>
                      </a:lnTo>
                      <a:lnTo>
                        <a:pt x="1261" y="77"/>
                      </a:lnTo>
                      <a:close/>
                      <a:moveTo>
                        <a:pt x="1225" y="74"/>
                      </a:moveTo>
                      <a:lnTo>
                        <a:pt x="1243" y="76"/>
                      </a:lnTo>
                      <a:lnTo>
                        <a:pt x="1243" y="67"/>
                      </a:lnTo>
                      <a:lnTo>
                        <a:pt x="1225" y="65"/>
                      </a:lnTo>
                      <a:lnTo>
                        <a:pt x="1225" y="74"/>
                      </a:lnTo>
                      <a:close/>
                      <a:moveTo>
                        <a:pt x="1189" y="72"/>
                      </a:moveTo>
                      <a:lnTo>
                        <a:pt x="1207" y="73"/>
                      </a:lnTo>
                      <a:lnTo>
                        <a:pt x="1207" y="64"/>
                      </a:lnTo>
                      <a:lnTo>
                        <a:pt x="1189" y="63"/>
                      </a:lnTo>
                      <a:lnTo>
                        <a:pt x="1189" y="72"/>
                      </a:lnTo>
                      <a:close/>
                      <a:moveTo>
                        <a:pt x="1153" y="71"/>
                      </a:moveTo>
                      <a:lnTo>
                        <a:pt x="1171" y="71"/>
                      </a:lnTo>
                      <a:lnTo>
                        <a:pt x="1171" y="63"/>
                      </a:lnTo>
                      <a:lnTo>
                        <a:pt x="1153" y="62"/>
                      </a:lnTo>
                      <a:lnTo>
                        <a:pt x="1153" y="71"/>
                      </a:lnTo>
                      <a:close/>
                      <a:moveTo>
                        <a:pt x="1117" y="69"/>
                      </a:moveTo>
                      <a:lnTo>
                        <a:pt x="1135" y="70"/>
                      </a:lnTo>
                      <a:lnTo>
                        <a:pt x="1136" y="61"/>
                      </a:lnTo>
                      <a:lnTo>
                        <a:pt x="1118" y="60"/>
                      </a:lnTo>
                      <a:lnTo>
                        <a:pt x="1117" y="69"/>
                      </a:lnTo>
                      <a:close/>
                      <a:moveTo>
                        <a:pt x="1081" y="67"/>
                      </a:moveTo>
                      <a:lnTo>
                        <a:pt x="1099" y="68"/>
                      </a:lnTo>
                      <a:lnTo>
                        <a:pt x="1100" y="59"/>
                      </a:lnTo>
                      <a:lnTo>
                        <a:pt x="1082" y="58"/>
                      </a:lnTo>
                      <a:lnTo>
                        <a:pt x="1081" y="67"/>
                      </a:lnTo>
                      <a:close/>
                      <a:moveTo>
                        <a:pt x="1045" y="65"/>
                      </a:moveTo>
                      <a:lnTo>
                        <a:pt x="1063" y="65"/>
                      </a:lnTo>
                      <a:lnTo>
                        <a:pt x="1064" y="56"/>
                      </a:lnTo>
                      <a:lnTo>
                        <a:pt x="1046" y="56"/>
                      </a:lnTo>
                      <a:lnTo>
                        <a:pt x="1045" y="65"/>
                      </a:lnTo>
                      <a:close/>
                      <a:moveTo>
                        <a:pt x="1008" y="63"/>
                      </a:moveTo>
                      <a:lnTo>
                        <a:pt x="1027" y="64"/>
                      </a:lnTo>
                      <a:lnTo>
                        <a:pt x="1028" y="55"/>
                      </a:lnTo>
                      <a:lnTo>
                        <a:pt x="1010" y="54"/>
                      </a:lnTo>
                      <a:lnTo>
                        <a:pt x="1008" y="63"/>
                      </a:lnTo>
                      <a:close/>
                      <a:moveTo>
                        <a:pt x="972" y="61"/>
                      </a:moveTo>
                      <a:lnTo>
                        <a:pt x="990" y="62"/>
                      </a:lnTo>
                      <a:lnTo>
                        <a:pt x="992" y="53"/>
                      </a:lnTo>
                      <a:lnTo>
                        <a:pt x="974" y="52"/>
                      </a:lnTo>
                      <a:lnTo>
                        <a:pt x="972" y="61"/>
                      </a:lnTo>
                      <a:close/>
                      <a:moveTo>
                        <a:pt x="936" y="59"/>
                      </a:moveTo>
                      <a:lnTo>
                        <a:pt x="954" y="60"/>
                      </a:lnTo>
                      <a:lnTo>
                        <a:pt x="955" y="51"/>
                      </a:lnTo>
                      <a:lnTo>
                        <a:pt x="937" y="50"/>
                      </a:lnTo>
                      <a:lnTo>
                        <a:pt x="936" y="59"/>
                      </a:lnTo>
                      <a:close/>
                      <a:moveTo>
                        <a:pt x="900" y="58"/>
                      </a:moveTo>
                      <a:lnTo>
                        <a:pt x="918" y="59"/>
                      </a:lnTo>
                      <a:lnTo>
                        <a:pt x="919" y="50"/>
                      </a:lnTo>
                      <a:lnTo>
                        <a:pt x="901" y="49"/>
                      </a:lnTo>
                      <a:lnTo>
                        <a:pt x="900" y="58"/>
                      </a:lnTo>
                      <a:close/>
                      <a:moveTo>
                        <a:pt x="864" y="55"/>
                      </a:moveTo>
                      <a:lnTo>
                        <a:pt x="882" y="56"/>
                      </a:lnTo>
                      <a:lnTo>
                        <a:pt x="883" y="47"/>
                      </a:lnTo>
                      <a:lnTo>
                        <a:pt x="865" y="46"/>
                      </a:lnTo>
                      <a:lnTo>
                        <a:pt x="864" y="55"/>
                      </a:lnTo>
                      <a:close/>
                      <a:moveTo>
                        <a:pt x="828" y="53"/>
                      </a:moveTo>
                      <a:lnTo>
                        <a:pt x="846" y="54"/>
                      </a:lnTo>
                      <a:lnTo>
                        <a:pt x="847" y="45"/>
                      </a:lnTo>
                      <a:lnTo>
                        <a:pt x="829" y="44"/>
                      </a:lnTo>
                      <a:lnTo>
                        <a:pt x="828" y="53"/>
                      </a:lnTo>
                      <a:close/>
                      <a:moveTo>
                        <a:pt x="793" y="52"/>
                      </a:moveTo>
                      <a:lnTo>
                        <a:pt x="810" y="52"/>
                      </a:lnTo>
                      <a:lnTo>
                        <a:pt x="811" y="44"/>
                      </a:lnTo>
                      <a:lnTo>
                        <a:pt x="793" y="43"/>
                      </a:lnTo>
                      <a:lnTo>
                        <a:pt x="793" y="52"/>
                      </a:lnTo>
                      <a:close/>
                      <a:moveTo>
                        <a:pt x="757" y="50"/>
                      </a:moveTo>
                      <a:lnTo>
                        <a:pt x="775" y="51"/>
                      </a:lnTo>
                      <a:lnTo>
                        <a:pt x="775" y="42"/>
                      </a:lnTo>
                      <a:lnTo>
                        <a:pt x="757" y="41"/>
                      </a:lnTo>
                      <a:lnTo>
                        <a:pt x="757" y="50"/>
                      </a:lnTo>
                      <a:close/>
                      <a:moveTo>
                        <a:pt x="721" y="47"/>
                      </a:moveTo>
                      <a:lnTo>
                        <a:pt x="739" y="49"/>
                      </a:lnTo>
                      <a:lnTo>
                        <a:pt x="739" y="39"/>
                      </a:lnTo>
                      <a:lnTo>
                        <a:pt x="721" y="38"/>
                      </a:lnTo>
                      <a:lnTo>
                        <a:pt x="721" y="47"/>
                      </a:lnTo>
                      <a:close/>
                      <a:moveTo>
                        <a:pt x="685" y="46"/>
                      </a:moveTo>
                      <a:lnTo>
                        <a:pt x="703" y="46"/>
                      </a:lnTo>
                      <a:lnTo>
                        <a:pt x="703" y="37"/>
                      </a:lnTo>
                      <a:lnTo>
                        <a:pt x="685" y="37"/>
                      </a:lnTo>
                      <a:lnTo>
                        <a:pt x="685" y="46"/>
                      </a:lnTo>
                      <a:close/>
                      <a:moveTo>
                        <a:pt x="649" y="44"/>
                      </a:moveTo>
                      <a:lnTo>
                        <a:pt x="667" y="45"/>
                      </a:lnTo>
                      <a:lnTo>
                        <a:pt x="667" y="36"/>
                      </a:lnTo>
                      <a:lnTo>
                        <a:pt x="649" y="35"/>
                      </a:lnTo>
                      <a:lnTo>
                        <a:pt x="649" y="44"/>
                      </a:lnTo>
                      <a:close/>
                      <a:moveTo>
                        <a:pt x="613" y="42"/>
                      </a:moveTo>
                      <a:lnTo>
                        <a:pt x="631" y="43"/>
                      </a:lnTo>
                      <a:lnTo>
                        <a:pt x="631" y="34"/>
                      </a:lnTo>
                      <a:lnTo>
                        <a:pt x="613" y="33"/>
                      </a:lnTo>
                      <a:lnTo>
                        <a:pt x="613" y="42"/>
                      </a:lnTo>
                      <a:close/>
                      <a:moveTo>
                        <a:pt x="576" y="39"/>
                      </a:moveTo>
                      <a:lnTo>
                        <a:pt x="594" y="41"/>
                      </a:lnTo>
                      <a:lnTo>
                        <a:pt x="594" y="32"/>
                      </a:lnTo>
                      <a:lnTo>
                        <a:pt x="576" y="30"/>
                      </a:lnTo>
                      <a:lnTo>
                        <a:pt x="576" y="39"/>
                      </a:lnTo>
                      <a:close/>
                      <a:moveTo>
                        <a:pt x="540" y="38"/>
                      </a:moveTo>
                      <a:lnTo>
                        <a:pt x="558" y="39"/>
                      </a:lnTo>
                      <a:lnTo>
                        <a:pt x="558" y="30"/>
                      </a:lnTo>
                      <a:lnTo>
                        <a:pt x="540" y="29"/>
                      </a:lnTo>
                      <a:lnTo>
                        <a:pt x="540" y="38"/>
                      </a:lnTo>
                      <a:close/>
                      <a:moveTo>
                        <a:pt x="504" y="36"/>
                      </a:moveTo>
                      <a:lnTo>
                        <a:pt x="522" y="37"/>
                      </a:lnTo>
                      <a:lnTo>
                        <a:pt x="522" y="28"/>
                      </a:lnTo>
                      <a:lnTo>
                        <a:pt x="504" y="27"/>
                      </a:lnTo>
                      <a:lnTo>
                        <a:pt x="504" y="36"/>
                      </a:lnTo>
                      <a:close/>
                      <a:moveTo>
                        <a:pt x="468" y="34"/>
                      </a:moveTo>
                      <a:lnTo>
                        <a:pt x="486" y="35"/>
                      </a:lnTo>
                      <a:lnTo>
                        <a:pt x="486" y="26"/>
                      </a:lnTo>
                      <a:lnTo>
                        <a:pt x="468" y="25"/>
                      </a:lnTo>
                      <a:lnTo>
                        <a:pt x="468" y="34"/>
                      </a:lnTo>
                      <a:close/>
                      <a:moveTo>
                        <a:pt x="432" y="33"/>
                      </a:moveTo>
                      <a:lnTo>
                        <a:pt x="450" y="33"/>
                      </a:lnTo>
                      <a:lnTo>
                        <a:pt x="450" y="24"/>
                      </a:lnTo>
                      <a:lnTo>
                        <a:pt x="432" y="24"/>
                      </a:lnTo>
                      <a:lnTo>
                        <a:pt x="432" y="33"/>
                      </a:lnTo>
                      <a:close/>
                      <a:moveTo>
                        <a:pt x="396" y="30"/>
                      </a:moveTo>
                      <a:lnTo>
                        <a:pt x="414" y="32"/>
                      </a:lnTo>
                      <a:lnTo>
                        <a:pt x="414" y="23"/>
                      </a:lnTo>
                      <a:lnTo>
                        <a:pt x="396" y="21"/>
                      </a:lnTo>
                      <a:lnTo>
                        <a:pt x="396" y="30"/>
                      </a:lnTo>
                      <a:close/>
                      <a:moveTo>
                        <a:pt x="360" y="28"/>
                      </a:moveTo>
                      <a:lnTo>
                        <a:pt x="378" y="29"/>
                      </a:lnTo>
                      <a:lnTo>
                        <a:pt x="378" y="20"/>
                      </a:lnTo>
                      <a:lnTo>
                        <a:pt x="360" y="19"/>
                      </a:lnTo>
                      <a:lnTo>
                        <a:pt x="360" y="28"/>
                      </a:lnTo>
                      <a:close/>
                      <a:moveTo>
                        <a:pt x="324" y="27"/>
                      </a:moveTo>
                      <a:lnTo>
                        <a:pt x="342" y="27"/>
                      </a:lnTo>
                      <a:lnTo>
                        <a:pt x="343" y="18"/>
                      </a:lnTo>
                      <a:lnTo>
                        <a:pt x="325" y="18"/>
                      </a:lnTo>
                      <a:lnTo>
                        <a:pt x="324" y="27"/>
                      </a:lnTo>
                      <a:close/>
                      <a:moveTo>
                        <a:pt x="288" y="25"/>
                      </a:moveTo>
                      <a:lnTo>
                        <a:pt x="306" y="26"/>
                      </a:lnTo>
                      <a:lnTo>
                        <a:pt x="307" y="17"/>
                      </a:lnTo>
                      <a:lnTo>
                        <a:pt x="289" y="16"/>
                      </a:lnTo>
                      <a:lnTo>
                        <a:pt x="288" y="25"/>
                      </a:lnTo>
                      <a:close/>
                      <a:moveTo>
                        <a:pt x="251" y="23"/>
                      </a:moveTo>
                      <a:lnTo>
                        <a:pt x="270" y="24"/>
                      </a:lnTo>
                      <a:lnTo>
                        <a:pt x="271" y="15"/>
                      </a:lnTo>
                      <a:lnTo>
                        <a:pt x="253" y="14"/>
                      </a:lnTo>
                      <a:lnTo>
                        <a:pt x="251" y="23"/>
                      </a:lnTo>
                      <a:close/>
                      <a:moveTo>
                        <a:pt x="215" y="20"/>
                      </a:moveTo>
                      <a:lnTo>
                        <a:pt x="233" y="21"/>
                      </a:lnTo>
                      <a:lnTo>
                        <a:pt x="235" y="12"/>
                      </a:lnTo>
                      <a:lnTo>
                        <a:pt x="217" y="11"/>
                      </a:lnTo>
                      <a:lnTo>
                        <a:pt x="215" y="20"/>
                      </a:lnTo>
                      <a:close/>
                      <a:moveTo>
                        <a:pt x="179" y="19"/>
                      </a:moveTo>
                      <a:lnTo>
                        <a:pt x="197" y="20"/>
                      </a:lnTo>
                      <a:lnTo>
                        <a:pt x="198" y="11"/>
                      </a:lnTo>
                      <a:lnTo>
                        <a:pt x="180" y="10"/>
                      </a:lnTo>
                      <a:lnTo>
                        <a:pt x="179" y="19"/>
                      </a:lnTo>
                      <a:close/>
                      <a:moveTo>
                        <a:pt x="143" y="17"/>
                      </a:moveTo>
                      <a:lnTo>
                        <a:pt x="161" y="18"/>
                      </a:lnTo>
                      <a:lnTo>
                        <a:pt x="162" y="9"/>
                      </a:lnTo>
                      <a:lnTo>
                        <a:pt x="144" y="8"/>
                      </a:lnTo>
                      <a:lnTo>
                        <a:pt x="143" y="17"/>
                      </a:lnTo>
                      <a:close/>
                      <a:moveTo>
                        <a:pt x="107" y="15"/>
                      </a:moveTo>
                      <a:lnTo>
                        <a:pt x="125" y="16"/>
                      </a:lnTo>
                      <a:lnTo>
                        <a:pt x="126" y="7"/>
                      </a:lnTo>
                      <a:lnTo>
                        <a:pt x="108" y="6"/>
                      </a:lnTo>
                      <a:lnTo>
                        <a:pt x="107" y="15"/>
                      </a:lnTo>
                      <a:close/>
                      <a:moveTo>
                        <a:pt x="71" y="14"/>
                      </a:moveTo>
                      <a:lnTo>
                        <a:pt x="89" y="14"/>
                      </a:lnTo>
                      <a:lnTo>
                        <a:pt x="90" y="5"/>
                      </a:lnTo>
                      <a:lnTo>
                        <a:pt x="72" y="5"/>
                      </a:lnTo>
                      <a:lnTo>
                        <a:pt x="71" y="14"/>
                      </a:lnTo>
                      <a:close/>
                      <a:moveTo>
                        <a:pt x="35" y="11"/>
                      </a:moveTo>
                      <a:lnTo>
                        <a:pt x="53" y="12"/>
                      </a:lnTo>
                      <a:lnTo>
                        <a:pt x="54" y="3"/>
                      </a:lnTo>
                      <a:lnTo>
                        <a:pt x="36" y="2"/>
                      </a:lnTo>
                      <a:lnTo>
                        <a:pt x="35" y="11"/>
                      </a:lnTo>
                      <a:close/>
                      <a:moveTo>
                        <a:pt x="0" y="9"/>
                      </a:moveTo>
                      <a:lnTo>
                        <a:pt x="17" y="10"/>
                      </a:lnTo>
                      <a:lnTo>
                        <a:pt x="18" y="1"/>
                      </a:lnTo>
                      <a:lnTo>
                        <a:pt x="0" y="0"/>
                      </a:lnTo>
                      <a:lnTo>
                        <a:pt x="0"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18" name="Freeform 9"/>
                <p:cNvSpPr>
                  <a:spLocks noEditPoints="1"/>
                </p:cNvSpPr>
                <p:nvPr/>
              </p:nvSpPr>
              <p:spPr bwMode="auto">
                <a:xfrm>
                  <a:off x="3489326" y="2806700"/>
                  <a:ext cx="2357438" cy="112713"/>
                </a:xfrm>
                <a:custGeom>
                  <a:avLst/>
                  <a:gdLst>
                    <a:gd name="T0" fmla="*/ 6 w 1485"/>
                    <a:gd name="T1" fmla="*/ 71 h 71"/>
                    <a:gd name="T2" fmla="*/ 24 w 1485"/>
                    <a:gd name="T3" fmla="*/ 70 h 71"/>
                    <a:gd name="T4" fmla="*/ 60 w 1485"/>
                    <a:gd name="T5" fmla="*/ 60 h 71"/>
                    <a:gd name="T6" fmla="*/ 113 w 1485"/>
                    <a:gd name="T7" fmla="*/ 57 h 71"/>
                    <a:gd name="T8" fmla="*/ 113 w 1485"/>
                    <a:gd name="T9" fmla="*/ 57 h 71"/>
                    <a:gd name="T10" fmla="*/ 151 w 1485"/>
                    <a:gd name="T11" fmla="*/ 64 h 71"/>
                    <a:gd name="T12" fmla="*/ 169 w 1485"/>
                    <a:gd name="T13" fmla="*/ 64 h 71"/>
                    <a:gd name="T14" fmla="*/ 204 w 1485"/>
                    <a:gd name="T15" fmla="*/ 54 h 71"/>
                    <a:gd name="T16" fmla="*/ 258 w 1485"/>
                    <a:gd name="T17" fmla="*/ 52 h 71"/>
                    <a:gd name="T18" fmla="*/ 258 w 1485"/>
                    <a:gd name="T19" fmla="*/ 52 h 71"/>
                    <a:gd name="T20" fmla="*/ 295 w 1485"/>
                    <a:gd name="T21" fmla="*/ 58 h 71"/>
                    <a:gd name="T22" fmla="*/ 313 w 1485"/>
                    <a:gd name="T23" fmla="*/ 58 h 71"/>
                    <a:gd name="T24" fmla="*/ 348 w 1485"/>
                    <a:gd name="T25" fmla="*/ 47 h 71"/>
                    <a:gd name="T26" fmla="*/ 402 w 1485"/>
                    <a:gd name="T27" fmla="*/ 45 h 71"/>
                    <a:gd name="T28" fmla="*/ 402 w 1485"/>
                    <a:gd name="T29" fmla="*/ 45 h 71"/>
                    <a:gd name="T30" fmla="*/ 439 w 1485"/>
                    <a:gd name="T31" fmla="*/ 53 h 71"/>
                    <a:gd name="T32" fmla="*/ 457 w 1485"/>
                    <a:gd name="T33" fmla="*/ 52 h 71"/>
                    <a:gd name="T34" fmla="*/ 492 w 1485"/>
                    <a:gd name="T35" fmla="*/ 42 h 71"/>
                    <a:gd name="T36" fmla="*/ 547 w 1485"/>
                    <a:gd name="T37" fmla="*/ 39 h 71"/>
                    <a:gd name="T38" fmla="*/ 547 w 1485"/>
                    <a:gd name="T39" fmla="*/ 39 h 71"/>
                    <a:gd name="T40" fmla="*/ 583 w 1485"/>
                    <a:gd name="T41" fmla="*/ 47 h 71"/>
                    <a:gd name="T42" fmla="*/ 601 w 1485"/>
                    <a:gd name="T43" fmla="*/ 46 h 71"/>
                    <a:gd name="T44" fmla="*/ 637 w 1485"/>
                    <a:gd name="T45" fmla="*/ 36 h 71"/>
                    <a:gd name="T46" fmla="*/ 691 w 1485"/>
                    <a:gd name="T47" fmla="*/ 34 h 71"/>
                    <a:gd name="T48" fmla="*/ 691 w 1485"/>
                    <a:gd name="T49" fmla="*/ 34 h 71"/>
                    <a:gd name="T50" fmla="*/ 727 w 1485"/>
                    <a:gd name="T51" fmla="*/ 40 h 71"/>
                    <a:gd name="T52" fmla="*/ 745 w 1485"/>
                    <a:gd name="T53" fmla="*/ 40 h 71"/>
                    <a:gd name="T54" fmla="*/ 781 w 1485"/>
                    <a:gd name="T55" fmla="*/ 29 h 71"/>
                    <a:gd name="T56" fmla="*/ 835 w 1485"/>
                    <a:gd name="T57" fmla="*/ 27 h 71"/>
                    <a:gd name="T58" fmla="*/ 835 w 1485"/>
                    <a:gd name="T59" fmla="*/ 27 h 71"/>
                    <a:gd name="T60" fmla="*/ 871 w 1485"/>
                    <a:gd name="T61" fmla="*/ 35 h 71"/>
                    <a:gd name="T62" fmla="*/ 889 w 1485"/>
                    <a:gd name="T63" fmla="*/ 34 h 71"/>
                    <a:gd name="T64" fmla="*/ 926 w 1485"/>
                    <a:gd name="T65" fmla="*/ 23 h 71"/>
                    <a:gd name="T66" fmla="*/ 980 w 1485"/>
                    <a:gd name="T67" fmla="*/ 21 h 71"/>
                    <a:gd name="T68" fmla="*/ 980 w 1485"/>
                    <a:gd name="T69" fmla="*/ 21 h 71"/>
                    <a:gd name="T70" fmla="*/ 1016 w 1485"/>
                    <a:gd name="T71" fmla="*/ 29 h 71"/>
                    <a:gd name="T72" fmla="*/ 1034 w 1485"/>
                    <a:gd name="T73" fmla="*/ 28 h 71"/>
                    <a:gd name="T74" fmla="*/ 1070 w 1485"/>
                    <a:gd name="T75" fmla="*/ 18 h 71"/>
                    <a:gd name="T76" fmla="*/ 1124 w 1485"/>
                    <a:gd name="T77" fmla="*/ 16 h 71"/>
                    <a:gd name="T78" fmla="*/ 1124 w 1485"/>
                    <a:gd name="T79" fmla="*/ 16 h 71"/>
                    <a:gd name="T80" fmla="*/ 1160 w 1485"/>
                    <a:gd name="T81" fmla="*/ 22 h 71"/>
                    <a:gd name="T82" fmla="*/ 1178 w 1485"/>
                    <a:gd name="T83" fmla="*/ 22 h 71"/>
                    <a:gd name="T84" fmla="*/ 1214 w 1485"/>
                    <a:gd name="T85" fmla="*/ 11 h 71"/>
                    <a:gd name="T86" fmla="*/ 1269 w 1485"/>
                    <a:gd name="T87" fmla="*/ 9 h 71"/>
                    <a:gd name="T88" fmla="*/ 1269 w 1485"/>
                    <a:gd name="T89" fmla="*/ 9 h 71"/>
                    <a:gd name="T90" fmla="*/ 1305 w 1485"/>
                    <a:gd name="T91" fmla="*/ 17 h 71"/>
                    <a:gd name="T92" fmla="*/ 1323 w 1485"/>
                    <a:gd name="T93" fmla="*/ 16 h 71"/>
                    <a:gd name="T94" fmla="*/ 1359 w 1485"/>
                    <a:gd name="T95" fmla="*/ 5 h 71"/>
                    <a:gd name="T96" fmla="*/ 1413 w 1485"/>
                    <a:gd name="T97" fmla="*/ 3 h 71"/>
                    <a:gd name="T98" fmla="*/ 1413 w 1485"/>
                    <a:gd name="T99" fmla="*/ 3 h 71"/>
                    <a:gd name="T100" fmla="*/ 1449 w 1485"/>
                    <a:gd name="T101" fmla="*/ 11 h 71"/>
                    <a:gd name="T102" fmla="*/ 1467 w 1485"/>
                    <a:gd name="T103" fmla="*/ 1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5" h="71">
                      <a:moveTo>
                        <a:pt x="6" y="62"/>
                      </a:moveTo>
                      <a:lnTo>
                        <a:pt x="0" y="62"/>
                      </a:lnTo>
                      <a:lnTo>
                        <a:pt x="0" y="71"/>
                      </a:lnTo>
                      <a:lnTo>
                        <a:pt x="6" y="71"/>
                      </a:lnTo>
                      <a:lnTo>
                        <a:pt x="6" y="62"/>
                      </a:lnTo>
                      <a:close/>
                      <a:moveTo>
                        <a:pt x="42" y="60"/>
                      </a:moveTo>
                      <a:lnTo>
                        <a:pt x="24" y="61"/>
                      </a:lnTo>
                      <a:lnTo>
                        <a:pt x="24" y="70"/>
                      </a:lnTo>
                      <a:lnTo>
                        <a:pt x="42" y="69"/>
                      </a:lnTo>
                      <a:lnTo>
                        <a:pt x="42" y="60"/>
                      </a:lnTo>
                      <a:close/>
                      <a:moveTo>
                        <a:pt x="78" y="58"/>
                      </a:moveTo>
                      <a:lnTo>
                        <a:pt x="60" y="60"/>
                      </a:lnTo>
                      <a:lnTo>
                        <a:pt x="60" y="69"/>
                      </a:lnTo>
                      <a:lnTo>
                        <a:pt x="78" y="68"/>
                      </a:lnTo>
                      <a:lnTo>
                        <a:pt x="78" y="58"/>
                      </a:lnTo>
                      <a:close/>
                      <a:moveTo>
                        <a:pt x="113" y="57"/>
                      </a:moveTo>
                      <a:lnTo>
                        <a:pt x="96" y="57"/>
                      </a:lnTo>
                      <a:lnTo>
                        <a:pt x="96" y="66"/>
                      </a:lnTo>
                      <a:lnTo>
                        <a:pt x="114" y="66"/>
                      </a:lnTo>
                      <a:lnTo>
                        <a:pt x="113" y="57"/>
                      </a:lnTo>
                      <a:close/>
                      <a:moveTo>
                        <a:pt x="149" y="56"/>
                      </a:moveTo>
                      <a:lnTo>
                        <a:pt x="131" y="56"/>
                      </a:lnTo>
                      <a:lnTo>
                        <a:pt x="132" y="65"/>
                      </a:lnTo>
                      <a:lnTo>
                        <a:pt x="151" y="64"/>
                      </a:lnTo>
                      <a:lnTo>
                        <a:pt x="149" y="56"/>
                      </a:lnTo>
                      <a:close/>
                      <a:moveTo>
                        <a:pt x="186" y="54"/>
                      </a:moveTo>
                      <a:lnTo>
                        <a:pt x="167" y="55"/>
                      </a:lnTo>
                      <a:lnTo>
                        <a:pt x="169" y="64"/>
                      </a:lnTo>
                      <a:lnTo>
                        <a:pt x="187" y="63"/>
                      </a:lnTo>
                      <a:lnTo>
                        <a:pt x="186" y="54"/>
                      </a:lnTo>
                      <a:close/>
                      <a:moveTo>
                        <a:pt x="222" y="53"/>
                      </a:moveTo>
                      <a:lnTo>
                        <a:pt x="204" y="54"/>
                      </a:lnTo>
                      <a:lnTo>
                        <a:pt x="205" y="63"/>
                      </a:lnTo>
                      <a:lnTo>
                        <a:pt x="223" y="62"/>
                      </a:lnTo>
                      <a:lnTo>
                        <a:pt x="222" y="53"/>
                      </a:lnTo>
                      <a:close/>
                      <a:moveTo>
                        <a:pt x="258" y="52"/>
                      </a:moveTo>
                      <a:lnTo>
                        <a:pt x="240" y="52"/>
                      </a:lnTo>
                      <a:lnTo>
                        <a:pt x="241" y="61"/>
                      </a:lnTo>
                      <a:lnTo>
                        <a:pt x="259" y="61"/>
                      </a:lnTo>
                      <a:lnTo>
                        <a:pt x="258" y="52"/>
                      </a:lnTo>
                      <a:close/>
                      <a:moveTo>
                        <a:pt x="294" y="49"/>
                      </a:moveTo>
                      <a:lnTo>
                        <a:pt x="276" y="51"/>
                      </a:lnTo>
                      <a:lnTo>
                        <a:pt x="277" y="60"/>
                      </a:lnTo>
                      <a:lnTo>
                        <a:pt x="295" y="58"/>
                      </a:lnTo>
                      <a:lnTo>
                        <a:pt x="294" y="49"/>
                      </a:lnTo>
                      <a:close/>
                      <a:moveTo>
                        <a:pt x="330" y="48"/>
                      </a:moveTo>
                      <a:lnTo>
                        <a:pt x="312" y="49"/>
                      </a:lnTo>
                      <a:lnTo>
                        <a:pt x="313" y="58"/>
                      </a:lnTo>
                      <a:lnTo>
                        <a:pt x="331" y="57"/>
                      </a:lnTo>
                      <a:lnTo>
                        <a:pt x="330" y="48"/>
                      </a:lnTo>
                      <a:close/>
                      <a:moveTo>
                        <a:pt x="366" y="47"/>
                      </a:moveTo>
                      <a:lnTo>
                        <a:pt x="348" y="47"/>
                      </a:lnTo>
                      <a:lnTo>
                        <a:pt x="349" y="56"/>
                      </a:lnTo>
                      <a:lnTo>
                        <a:pt x="367" y="56"/>
                      </a:lnTo>
                      <a:lnTo>
                        <a:pt x="366" y="47"/>
                      </a:lnTo>
                      <a:close/>
                      <a:moveTo>
                        <a:pt x="402" y="45"/>
                      </a:moveTo>
                      <a:lnTo>
                        <a:pt x="384" y="46"/>
                      </a:lnTo>
                      <a:lnTo>
                        <a:pt x="385" y="55"/>
                      </a:lnTo>
                      <a:lnTo>
                        <a:pt x="403" y="54"/>
                      </a:lnTo>
                      <a:lnTo>
                        <a:pt x="402" y="45"/>
                      </a:lnTo>
                      <a:close/>
                      <a:moveTo>
                        <a:pt x="438" y="44"/>
                      </a:moveTo>
                      <a:lnTo>
                        <a:pt x="420" y="45"/>
                      </a:lnTo>
                      <a:lnTo>
                        <a:pt x="421" y="54"/>
                      </a:lnTo>
                      <a:lnTo>
                        <a:pt x="439" y="53"/>
                      </a:lnTo>
                      <a:lnTo>
                        <a:pt x="438" y="44"/>
                      </a:lnTo>
                      <a:close/>
                      <a:moveTo>
                        <a:pt x="474" y="43"/>
                      </a:moveTo>
                      <a:lnTo>
                        <a:pt x="456" y="43"/>
                      </a:lnTo>
                      <a:lnTo>
                        <a:pt x="457" y="52"/>
                      </a:lnTo>
                      <a:lnTo>
                        <a:pt x="475" y="52"/>
                      </a:lnTo>
                      <a:lnTo>
                        <a:pt x="474" y="43"/>
                      </a:lnTo>
                      <a:close/>
                      <a:moveTo>
                        <a:pt x="510" y="40"/>
                      </a:moveTo>
                      <a:lnTo>
                        <a:pt x="492" y="42"/>
                      </a:lnTo>
                      <a:lnTo>
                        <a:pt x="494" y="51"/>
                      </a:lnTo>
                      <a:lnTo>
                        <a:pt x="512" y="49"/>
                      </a:lnTo>
                      <a:lnTo>
                        <a:pt x="510" y="40"/>
                      </a:lnTo>
                      <a:close/>
                      <a:moveTo>
                        <a:pt x="547" y="39"/>
                      </a:moveTo>
                      <a:lnTo>
                        <a:pt x="528" y="40"/>
                      </a:lnTo>
                      <a:lnTo>
                        <a:pt x="530" y="49"/>
                      </a:lnTo>
                      <a:lnTo>
                        <a:pt x="547" y="48"/>
                      </a:lnTo>
                      <a:lnTo>
                        <a:pt x="547" y="39"/>
                      </a:lnTo>
                      <a:close/>
                      <a:moveTo>
                        <a:pt x="583" y="38"/>
                      </a:moveTo>
                      <a:lnTo>
                        <a:pt x="565" y="38"/>
                      </a:lnTo>
                      <a:lnTo>
                        <a:pt x="565" y="47"/>
                      </a:lnTo>
                      <a:lnTo>
                        <a:pt x="583" y="47"/>
                      </a:lnTo>
                      <a:lnTo>
                        <a:pt x="583" y="38"/>
                      </a:lnTo>
                      <a:close/>
                      <a:moveTo>
                        <a:pt x="619" y="36"/>
                      </a:moveTo>
                      <a:lnTo>
                        <a:pt x="601" y="37"/>
                      </a:lnTo>
                      <a:lnTo>
                        <a:pt x="601" y="46"/>
                      </a:lnTo>
                      <a:lnTo>
                        <a:pt x="619" y="45"/>
                      </a:lnTo>
                      <a:lnTo>
                        <a:pt x="619" y="36"/>
                      </a:lnTo>
                      <a:close/>
                      <a:moveTo>
                        <a:pt x="655" y="35"/>
                      </a:moveTo>
                      <a:lnTo>
                        <a:pt x="637" y="36"/>
                      </a:lnTo>
                      <a:lnTo>
                        <a:pt x="637" y="45"/>
                      </a:lnTo>
                      <a:lnTo>
                        <a:pt x="655" y="44"/>
                      </a:lnTo>
                      <a:lnTo>
                        <a:pt x="655" y="35"/>
                      </a:lnTo>
                      <a:close/>
                      <a:moveTo>
                        <a:pt x="691" y="34"/>
                      </a:moveTo>
                      <a:lnTo>
                        <a:pt x="673" y="34"/>
                      </a:lnTo>
                      <a:lnTo>
                        <a:pt x="673" y="43"/>
                      </a:lnTo>
                      <a:lnTo>
                        <a:pt x="691" y="43"/>
                      </a:lnTo>
                      <a:lnTo>
                        <a:pt x="691" y="34"/>
                      </a:lnTo>
                      <a:close/>
                      <a:moveTo>
                        <a:pt x="727" y="31"/>
                      </a:moveTo>
                      <a:lnTo>
                        <a:pt x="709" y="33"/>
                      </a:lnTo>
                      <a:lnTo>
                        <a:pt x="709" y="42"/>
                      </a:lnTo>
                      <a:lnTo>
                        <a:pt x="727" y="40"/>
                      </a:lnTo>
                      <a:lnTo>
                        <a:pt x="727" y="31"/>
                      </a:lnTo>
                      <a:close/>
                      <a:moveTo>
                        <a:pt x="763" y="30"/>
                      </a:moveTo>
                      <a:lnTo>
                        <a:pt x="745" y="31"/>
                      </a:lnTo>
                      <a:lnTo>
                        <a:pt x="745" y="40"/>
                      </a:lnTo>
                      <a:lnTo>
                        <a:pt x="763" y="39"/>
                      </a:lnTo>
                      <a:lnTo>
                        <a:pt x="763" y="30"/>
                      </a:lnTo>
                      <a:close/>
                      <a:moveTo>
                        <a:pt x="799" y="29"/>
                      </a:moveTo>
                      <a:lnTo>
                        <a:pt x="781" y="29"/>
                      </a:lnTo>
                      <a:lnTo>
                        <a:pt x="781" y="38"/>
                      </a:lnTo>
                      <a:lnTo>
                        <a:pt x="799" y="38"/>
                      </a:lnTo>
                      <a:lnTo>
                        <a:pt x="799" y="29"/>
                      </a:lnTo>
                      <a:close/>
                      <a:moveTo>
                        <a:pt x="835" y="27"/>
                      </a:moveTo>
                      <a:lnTo>
                        <a:pt x="817" y="28"/>
                      </a:lnTo>
                      <a:lnTo>
                        <a:pt x="817" y="37"/>
                      </a:lnTo>
                      <a:lnTo>
                        <a:pt x="835" y="36"/>
                      </a:lnTo>
                      <a:lnTo>
                        <a:pt x="835" y="27"/>
                      </a:lnTo>
                      <a:close/>
                      <a:moveTo>
                        <a:pt x="871" y="26"/>
                      </a:moveTo>
                      <a:lnTo>
                        <a:pt x="853" y="27"/>
                      </a:lnTo>
                      <a:lnTo>
                        <a:pt x="853" y="36"/>
                      </a:lnTo>
                      <a:lnTo>
                        <a:pt x="871" y="35"/>
                      </a:lnTo>
                      <a:lnTo>
                        <a:pt x="871" y="26"/>
                      </a:lnTo>
                      <a:close/>
                      <a:moveTo>
                        <a:pt x="908" y="25"/>
                      </a:moveTo>
                      <a:lnTo>
                        <a:pt x="889" y="25"/>
                      </a:lnTo>
                      <a:lnTo>
                        <a:pt x="889" y="34"/>
                      </a:lnTo>
                      <a:lnTo>
                        <a:pt x="908" y="34"/>
                      </a:lnTo>
                      <a:lnTo>
                        <a:pt x="908" y="25"/>
                      </a:lnTo>
                      <a:close/>
                      <a:moveTo>
                        <a:pt x="944" y="22"/>
                      </a:moveTo>
                      <a:lnTo>
                        <a:pt x="926" y="23"/>
                      </a:lnTo>
                      <a:lnTo>
                        <a:pt x="926" y="33"/>
                      </a:lnTo>
                      <a:lnTo>
                        <a:pt x="944" y="31"/>
                      </a:lnTo>
                      <a:lnTo>
                        <a:pt x="944" y="22"/>
                      </a:lnTo>
                      <a:close/>
                      <a:moveTo>
                        <a:pt x="980" y="21"/>
                      </a:moveTo>
                      <a:lnTo>
                        <a:pt x="962" y="22"/>
                      </a:lnTo>
                      <a:lnTo>
                        <a:pt x="962" y="31"/>
                      </a:lnTo>
                      <a:lnTo>
                        <a:pt x="980" y="30"/>
                      </a:lnTo>
                      <a:lnTo>
                        <a:pt x="980" y="21"/>
                      </a:lnTo>
                      <a:close/>
                      <a:moveTo>
                        <a:pt x="1016" y="20"/>
                      </a:moveTo>
                      <a:lnTo>
                        <a:pt x="998" y="20"/>
                      </a:lnTo>
                      <a:lnTo>
                        <a:pt x="998" y="29"/>
                      </a:lnTo>
                      <a:lnTo>
                        <a:pt x="1016" y="29"/>
                      </a:lnTo>
                      <a:lnTo>
                        <a:pt x="1016" y="20"/>
                      </a:lnTo>
                      <a:close/>
                      <a:moveTo>
                        <a:pt x="1052" y="18"/>
                      </a:moveTo>
                      <a:lnTo>
                        <a:pt x="1034" y="19"/>
                      </a:lnTo>
                      <a:lnTo>
                        <a:pt x="1034" y="28"/>
                      </a:lnTo>
                      <a:lnTo>
                        <a:pt x="1052" y="27"/>
                      </a:lnTo>
                      <a:lnTo>
                        <a:pt x="1052" y="18"/>
                      </a:lnTo>
                      <a:close/>
                      <a:moveTo>
                        <a:pt x="1088" y="17"/>
                      </a:moveTo>
                      <a:lnTo>
                        <a:pt x="1070" y="18"/>
                      </a:lnTo>
                      <a:lnTo>
                        <a:pt x="1070" y="27"/>
                      </a:lnTo>
                      <a:lnTo>
                        <a:pt x="1088" y="26"/>
                      </a:lnTo>
                      <a:lnTo>
                        <a:pt x="1088" y="17"/>
                      </a:lnTo>
                      <a:close/>
                      <a:moveTo>
                        <a:pt x="1124" y="16"/>
                      </a:moveTo>
                      <a:lnTo>
                        <a:pt x="1106" y="16"/>
                      </a:lnTo>
                      <a:lnTo>
                        <a:pt x="1106" y="25"/>
                      </a:lnTo>
                      <a:lnTo>
                        <a:pt x="1124" y="25"/>
                      </a:lnTo>
                      <a:lnTo>
                        <a:pt x="1124" y="16"/>
                      </a:lnTo>
                      <a:close/>
                      <a:moveTo>
                        <a:pt x="1160" y="13"/>
                      </a:moveTo>
                      <a:lnTo>
                        <a:pt x="1142" y="14"/>
                      </a:lnTo>
                      <a:lnTo>
                        <a:pt x="1142" y="23"/>
                      </a:lnTo>
                      <a:lnTo>
                        <a:pt x="1160" y="22"/>
                      </a:lnTo>
                      <a:lnTo>
                        <a:pt x="1160" y="13"/>
                      </a:lnTo>
                      <a:close/>
                      <a:moveTo>
                        <a:pt x="1196" y="12"/>
                      </a:moveTo>
                      <a:lnTo>
                        <a:pt x="1178" y="13"/>
                      </a:lnTo>
                      <a:lnTo>
                        <a:pt x="1178" y="22"/>
                      </a:lnTo>
                      <a:lnTo>
                        <a:pt x="1196" y="21"/>
                      </a:lnTo>
                      <a:lnTo>
                        <a:pt x="1196" y="12"/>
                      </a:lnTo>
                      <a:close/>
                      <a:moveTo>
                        <a:pt x="1232" y="11"/>
                      </a:moveTo>
                      <a:lnTo>
                        <a:pt x="1214" y="11"/>
                      </a:lnTo>
                      <a:lnTo>
                        <a:pt x="1214" y="20"/>
                      </a:lnTo>
                      <a:lnTo>
                        <a:pt x="1232" y="20"/>
                      </a:lnTo>
                      <a:lnTo>
                        <a:pt x="1232" y="11"/>
                      </a:lnTo>
                      <a:close/>
                      <a:moveTo>
                        <a:pt x="1269" y="9"/>
                      </a:moveTo>
                      <a:lnTo>
                        <a:pt x="1251" y="10"/>
                      </a:lnTo>
                      <a:lnTo>
                        <a:pt x="1251" y="19"/>
                      </a:lnTo>
                      <a:lnTo>
                        <a:pt x="1269" y="18"/>
                      </a:lnTo>
                      <a:lnTo>
                        <a:pt x="1269" y="9"/>
                      </a:lnTo>
                      <a:close/>
                      <a:moveTo>
                        <a:pt x="1305" y="8"/>
                      </a:moveTo>
                      <a:lnTo>
                        <a:pt x="1287" y="9"/>
                      </a:lnTo>
                      <a:lnTo>
                        <a:pt x="1287" y="18"/>
                      </a:lnTo>
                      <a:lnTo>
                        <a:pt x="1305" y="17"/>
                      </a:lnTo>
                      <a:lnTo>
                        <a:pt x="1305" y="8"/>
                      </a:lnTo>
                      <a:close/>
                      <a:moveTo>
                        <a:pt x="1341" y="7"/>
                      </a:moveTo>
                      <a:lnTo>
                        <a:pt x="1323" y="7"/>
                      </a:lnTo>
                      <a:lnTo>
                        <a:pt x="1323" y="16"/>
                      </a:lnTo>
                      <a:lnTo>
                        <a:pt x="1341" y="16"/>
                      </a:lnTo>
                      <a:lnTo>
                        <a:pt x="1341" y="7"/>
                      </a:lnTo>
                      <a:close/>
                      <a:moveTo>
                        <a:pt x="1377" y="4"/>
                      </a:moveTo>
                      <a:lnTo>
                        <a:pt x="1359" y="5"/>
                      </a:lnTo>
                      <a:lnTo>
                        <a:pt x="1359" y="14"/>
                      </a:lnTo>
                      <a:lnTo>
                        <a:pt x="1377" y="13"/>
                      </a:lnTo>
                      <a:lnTo>
                        <a:pt x="1377" y="4"/>
                      </a:lnTo>
                      <a:close/>
                      <a:moveTo>
                        <a:pt x="1413" y="3"/>
                      </a:moveTo>
                      <a:lnTo>
                        <a:pt x="1395" y="4"/>
                      </a:lnTo>
                      <a:lnTo>
                        <a:pt x="1395" y="13"/>
                      </a:lnTo>
                      <a:lnTo>
                        <a:pt x="1413" y="12"/>
                      </a:lnTo>
                      <a:lnTo>
                        <a:pt x="1413" y="3"/>
                      </a:lnTo>
                      <a:close/>
                      <a:moveTo>
                        <a:pt x="1448" y="2"/>
                      </a:moveTo>
                      <a:lnTo>
                        <a:pt x="1430" y="2"/>
                      </a:lnTo>
                      <a:lnTo>
                        <a:pt x="1431" y="11"/>
                      </a:lnTo>
                      <a:lnTo>
                        <a:pt x="1449" y="11"/>
                      </a:lnTo>
                      <a:lnTo>
                        <a:pt x="1448" y="2"/>
                      </a:lnTo>
                      <a:close/>
                      <a:moveTo>
                        <a:pt x="1484" y="0"/>
                      </a:moveTo>
                      <a:lnTo>
                        <a:pt x="1466" y="1"/>
                      </a:lnTo>
                      <a:lnTo>
                        <a:pt x="1467" y="10"/>
                      </a:lnTo>
                      <a:lnTo>
                        <a:pt x="1485" y="9"/>
                      </a:lnTo>
                      <a:lnTo>
                        <a:pt x="148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19" name="Freeform 11"/>
                <p:cNvSpPr>
                  <a:spLocks noEditPoints="1"/>
                </p:cNvSpPr>
                <p:nvPr/>
              </p:nvSpPr>
              <p:spPr bwMode="auto">
                <a:xfrm>
                  <a:off x="2541588" y="1449388"/>
                  <a:ext cx="1976438" cy="1474788"/>
                </a:xfrm>
                <a:custGeom>
                  <a:avLst/>
                  <a:gdLst>
                    <a:gd name="T0" fmla="*/ 14 w 1245"/>
                    <a:gd name="T1" fmla="*/ 11 h 929"/>
                    <a:gd name="T2" fmla="*/ 33 w 1245"/>
                    <a:gd name="T3" fmla="*/ 41 h 929"/>
                    <a:gd name="T4" fmla="*/ 53 w 1245"/>
                    <a:gd name="T5" fmla="*/ 72 h 929"/>
                    <a:gd name="T6" fmla="*/ 73 w 1245"/>
                    <a:gd name="T7" fmla="*/ 102 h 929"/>
                    <a:gd name="T8" fmla="*/ 92 w 1245"/>
                    <a:gd name="T9" fmla="*/ 133 h 929"/>
                    <a:gd name="T10" fmla="*/ 112 w 1245"/>
                    <a:gd name="T11" fmla="*/ 163 h 929"/>
                    <a:gd name="T12" fmla="*/ 132 w 1245"/>
                    <a:gd name="T13" fmla="*/ 193 h 929"/>
                    <a:gd name="T14" fmla="*/ 151 w 1245"/>
                    <a:gd name="T15" fmla="*/ 223 h 929"/>
                    <a:gd name="T16" fmla="*/ 171 w 1245"/>
                    <a:gd name="T17" fmla="*/ 253 h 929"/>
                    <a:gd name="T18" fmla="*/ 190 w 1245"/>
                    <a:gd name="T19" fmla="*/ 284 h 929"/>
                    <a:gd name="T20" fmla="*/ 209 w 1245"/>
                    <a:gd name="T21" fmla="*/ 314 h 929"/>
                    <a:gd name="T22" fmla="*/ 230 w 1245"/>
                    <a:gd name="T23" fmla="*/ 345 h 929"/>
                    <a:gd name="T24" fmla="*/ 249 w 1245"/>
                    <a:gd name="T25" fmla="*/ 375 h 929"/>
                    <a:gd name="T26" fmla="*/ 269 w 1245"/>
                    <a:gd name="T27" fmla="*/ 406 h 929"/>
                    <a:gd name="T28" fmla="*/ 288 w 1245"/>
                    <a:gd name="T29" fmla="*/ 435 h 929"/>
                    <a:gd name="T30" fmla="*/ 308 w 1245"/>
                    <a:gd name="T31" fmla="*/ 465 h 929"/>
                    <a:gd name="T32" fmla="*/ 328 w 1245"/>
                    <a:gd name="T33" fmla="*/ 496 h 929"/>
                    <a:gd name="T34" fmla="*/ 347 w 1245"/>
                    <a:gd name="T35" fmla="*/ 526 h 929"/>
                    <a:gd name="T36" fmla="*/ 367 w 1245"/>
                    <a:gd name="T37" fmla="*/ 557 h 929"/>
                    <a:gd name="T38" fmla="*/ 387 w 1245"/>
                    <a:gd name="T39" fmla="*/ 587 h 929"/>
                    <a:gd name="T40" fmla="*/ 406 w 1245"/>
                    <a:gd name="T41" fmla="*/ 618 h 929"/>
                    <a:gd name="T42" fmla="*/ 426 w 1245"/>
                    <a:gd name="T43" fmla="*/ 647 h 929"/>
                    <a:gd name="T44" fmla="*/ 445 w 1245"/>
                    <a:gd name="T45" fmla="*/ 678 h 929"/>
                    <a:gd name="T46" fmla="*/ 464 w 1245"/>
                    <a:gd name="T47" fmla="*/ 708 h 929"/>
                    <a:gd name="T48" fmla="*/ 485 w 1245"/>
                    <a:gd name="T49" fmla="*/ 739 h 929"/>
                    <a:gd name="T50" fmla="*/ 504 w 1245"/>
                    <a:gd name="T51" fmla="*/ 769 h 929"/>
                    <a:gd name="T52" fmla="*/ 524 w 1245"/>
                    <a:gd name="T53" fmla="*/ 799 h 929"/>
                    <a:gd name="T54" fmla="*/ 543 w 1245"/>
                    <a:gd name="T55" fmla="*/ 830 h 929"/>
                    <a:gd name="T56" fmla="*/ 563 w 1245"/>
                    <a:gd name="T57" fmla="*/ 860 h 929"/>
                    <a:gd name="T58" fmla="*/ 583 w 1245"/>
                    <a:gd name="T59" fmla="*/ 890 h 929"/>
                    <a:gd name="T60" fmla="*/ 592 w 1245"/>
                    <a:gd name="T61" fmla="*/ 906 h 929"/>
                    <a:gd name="T62" fmla="*/ 616 w 1245"/>
                    <a:gd name="T63" fmla="*/ 888 h 929"/>
                    <a:gd name="T64" fmla="*/ 636 w 1245"/>
                    <a:gd name="T65" fmla="*/ 858 h 929"/>
                    <a:gd name="T66" fmla="*/ 657 w 1245"/>
                    <a:gd name="T67" fmla="*/ 829 h 929"/>
                    <a:gd name="T68" fmla="*/ 678 w 1245"/>
                    <a:gd name="T69" fmla="*/ 799 h 929"/>
                    <a:gd name="T70" fmla="*/ 699 w 1245"/>
                    <a:gd name="T71" fmla="*/ 769 h 929"/>
                    <a:gd name="T72" fmla="*/ 719 w 1245"/>
                    <a:gd name="T73" fmla="*/ 740 h 929"/>
                    <a:gd name="T74" fmla="*/ 740 w 1245"/>
                    <a:gd name="T75" fmla="*/ 710 h 929"/>
                    <a:gd name="T76" fmla="*/ 761 w 1245"/>
                    <a:gd name="T77" fmla="*/ 681 h 929"/>
                    <a:gd name="T78" fmla="*/ 781 w 1245"/>
                    <a:gd name="T79" fmla="*/ 652 h 929"/>
                    <a:gd name="T80" fmla="*/ 802 w 1245"/>
                    <a:gd name="T81" fmla="*/ 621 h 929"/>
                    <a:gd name="T82" fmla="*/ 823 w 1245"/>
                    <a:gd name="T83" fmla="*/ 592 h 929"/>
                    <a:gd name="T84" fmla="*/ 843 w 1245"/>
                    <a:gd name="T85" fmla="*/ 562 h 929"/>
                    <a:gd name="T86" fmla="*/ 865 w 1245"/>
                    <a:gd name="T87" fmla="*/ 533 h 929"/>
                    <a:gd name="T88" fmla="*/ 885 w 1245"/>
                    <a:gd name="T89" fmla="*/ 504 h 929"/>
                    <a:gd name="T90" fmla="*/ 905 w 1245"/>
                    <a:gd name="T91" fmla="*/ 473 h 929"/>
                    <a:gd name="T92" fmla="*/ 927 w 1245"/>
                    <a:gd name="T93" fmla="*/ 444 h 929"/>
                    <a:gd name="T94" fmla="*/ 947 w 1245"/>
                    <a:gd name="T95" fmla="*/ 415 h 929"/>
                    <a:gd name="T96" fmla="*/ 968 w 1245"/>
                    <a:gd name="T97" fmla="*/ 385 h 929"/>
                    <a:gd name="T98" fmla="*/ 989 w 1245"/>
                    <a:gd name="T99" fmla="*/ 356 h 929"/>
                    <a:gd name="T100" fmla="*/ 1009 w 1245"/>
                    <a:gd name="T101" fmla="*/ 325 h 929"/>
                    <a:gd name="T102" fmla="*/ 1031 w 1245"/>
                    <a:gd name="T103" fmla="*/ 296 h 929"/>
                    <a:gd name="T104" fmla="*/ 1051 w 1245"/>
                    <a:gd name="T105" fmla="*/ 267 h 929"/>
                    <a:gd name="T106" fmla="*/ 1071 w 1245"/>
                    <a:gd name="T107" fmla="*/ 237 h 929"/>
                    <a:gd name="T108" fmla="*/ 1093 w 1245"/>
                    <a:gd name="T109" fmla="*/ 208 h 929"/>
                    <a:gd name="T110" fmla="*/ 1113 w 1245"/>
                    <a:gd name="T111" fmla="*/ 178 h 929"/>
                    <a:gd name="T112" fmla="*/ 1135 w 1245"/>
                    <a:gd name="T113" fmla="*/ 148 h 929"/>
                    <a:gd name="T114" fmla="*/ 1155 w 1245"/>
                    <a:gd name="T115" fmla="*/ 119 h 929"/>
                    <a:gd name="T116" fmla="*/ 1175 w 1245"/>
                    <a:gd name="T117" fmla="*/ 90 h 929"/>
                    <a:gd name="T118" fmla="*/ 1197 w 1245"/>
                    <a:gd name="T119" fmla="*/ 60 h 929"/>
                    <a:gd name="T120" fmla="*/ 1217 w 1245"/>
                    <a:gd name="T121" fmla="*/ 30 h 929"/>
                    <a:gd name="T122" fmla="*/ 1237 w 1245"/>
                    <a:gd name="T123" fmla="*/ 0 h 9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245" h="929">
                      <a:moveTo>
                        <a:pt x="14" y="11"/>
                      </a:moveTo>
                      <a:lnTo>
                        <a:pt x="7" y="0"/>
                      </a:lnTo>
                      <a:lnTo>
                        <a:pt x="0" y="6"/>
                      </a:lnTo>
                      <a:lnTo>
                        <a:pt x="6" y="16"/>
                      </a:lnTo>
                      <a:lnTo>
                        <a:pt x="14" y="11"/>
                      </a:lnTo>
                      <a:close/>
                      <a:moveTo>
                        <a:pt x="33" y="41"/>
                      </a:moveTo>
                      <a:lnTo>
                        <a:pt x="23" y="26"/>
                      </a:lnTo>
                      <a:lnTo>
                        <a:pt x="16" y="31"/>
                      </a:lnTo>
                      <a:lnTo>
                        <a:pt x="26" y="47"/>
                      </a:lnTo>
                      <a:lnTo>
                        <a:pt x="33" y="41"/>
                      </a:lnTo>
                      <a:close/>
                      <a:moveTo>
                        <a:pt x="53" y="72"/>
                      </a:moveTo>
                      <a:lnTo>
                        <a:pt x="44" y="57"/>
                      </a:lnTo>
                      <a:lnTo>
                        <a:pt x="36" y="61"/>
                      </a:lnTo>
                      <a:lnTo>
                        <a:pt x="46" y="76"/>
                      </a:lnTo>
                      <a:lnTo>
                        <a:pt x="53" y="72"/>
                      </a:lnTo>
                      <a:close/>
                      <a:moveTo>
                        <a:pt x="73" y="102"/>
                      </a:moveTo>
                      <a:lnTo>
                        <a:pt x="63" y="86"/>
                      </a:lnTo>
                      <a:lnTo>
                        <a:pt x="55" y="92"/>
                      </a:lnTo>
                      <a:lnTo>
                        <a:pt x="65" y="107"/>
                      </a:lnTo>
                      <a:lnTo>
                        <a:pt x="73" y="102"/>
                      </a:lnTo>
                      <a:close/>
                      <a:moveTo>
                        <a:pt x="92" y="133"/>
                      </a:moveTo>
                      <a:lnTo>
                        <a:pt x="82" y="117"/>
                      </a:lnTo>
                      <a:lnTo>
                        <a:pt x="75" y="122"/>
                      </a:lnTo>
                      <a:lnTo>
                        <a:pt x="84" y="137"/>
                      </a:lnTo>
                      <a:lnTo>
                        <a:pt x="92" y="133"/>
                      </a:lnTo>
                      <a:close/>
                      <a:moveTo>
                        <a:pt x="112" y="163"/>
                      </a:moveTo>
                      <a:lnTo>
                        <a:pt x="102" y="147"/>
                      </a:lnTo>
                      <a:lnTo>
                        <a:pt x="94" y="153"/>
                      </a:lnTo>
                      <a:lnTo>
                        <a:pt x="104" y="167"/>
                      </a:lnTo>
                      <a:lnTo>
                        <a:pt x="112" y="163"/>
                      </a:lnTo>
                      <a:close/>
                      <a:moveTo>
                        <a:pt x="132" y="193"/>
                      </a:moveTo>
                      <a:lnTo>
                        <a:pt x="121" y="178"/>
                      </a:lnTo>
                      <a:lnTo>
                        <a:pt x="115" y="182"/>
                      </a:lnTo>
                      <a:lnTo>
                        <a:pt x="124" y="198"/>
                      </a:lnTo>
                      <a:lnTo>
                        <a:pt x="132" y="193"/>
                      </a:lnTo>
                      <a:close/>
                      <a:moveTo>
                        <a:pt x="151" y="223"/>
                      </a:moveTo>
                      <a:lnTo>
                        <a:pt x="142" y="208"/>
                      </a:lnTo>
                      <a:lnTo>
                        <a:pt x="134" y="213"/>
                      </a:lnTo>
                      <a:lnTo>
                        <a:pt x="144" y="228"/>
                      </a:lnTo>
                      <a:lnTo>
                        <a:pt x="151" y="223"/>
                      </a:lnTo>
                      <a:close/>
                      <a:moveTo>
                        <a:pt x="171" y="253"/>
                      </a:moveTo>
                      <a:lnTo>
                        <a:pt x="161" y="239"/>
                      </a:lnTo>
                      <a:lnTo>
                        <a:pt x="153" y="243"/>
                      </a:lnTo>
                      <a:lnTo>
                        <a:pt x="163" y="259"/>
                      </a:lnTo>
                      <a:lnTo>
                        <a:pt x="171" y="253"/>
                      </a:lnTo>
                      <a:close/>
                      <a:moveTo>
                        <a:pt x="190" y="284"/>
                      </a:moveTo>
                      <a:lnTo>
                        <a:pt x="180" y="269"/>
                      </a:lnTo>
                      <a:lnTo>
                        <a:pt x="173" y="274"/>
                      </a:lnTo>
                      <a:lnTo>
                        <a:pt x="182" y="288"/>
                      </a:lnTo>
                      <a:lnTo>
                        <a:pt x="190" y="284"/>
                      </a:lnTo>
                      <a:close/>
                      <a:moveTo>
                        <a:pt x="209" y="314"/>
                      </a:moveTo>
                      <a:lnTo>
                        <a:pt x="200" y="300"/>
                      </a:lnTo>
                      <a:lnTo>
                        <a:pt x="192" y="304"/>
                      </a:lnTo>
                      <a:lnTo>
                        <a:pt x="203" y="319"/>
                      </a:lnTo>
                      <a:lnTo>
                        <a:pt x="209" y="314"/>
                      </a:lnTo>
                      <a:close/>
                      <a:moveTo>
                        <a:pt x="230" y="345"/>
                      </a:moveTo>
                      <a:lnTo>
                        <a:pt x="220" y="329"/>
                      </a:lnTo>
                      <a:lnTo>
                        <a:pt x="212" y="335"/>
                      </a:lnTo>
                      <a:lnTo>
                        <a:pt x="222" y="349"/>
                      </a:lnTo>
                      <a:lnTo>
                        <a:pt x="230" y="345"/>
                      </a:lnTo>
                      <a:close/>
                      <a:moveTo>
                        <a:pt x="249" y="375"/>
                      </a:moveTo>
                      <a:lnTo>
                        <a:pt x="240" y="359"/>
                      </a:lnTo>
                      <a:lnTo>
                        <a:pt x="232" y="365"/>
                      </a:lnTo>
                      <a:lnTo>
                        <a:pt x="242" y="380"/>
                      </a:lnTo>
                      <a:lnTo>
                        <a:pt x="249" y="375"/>
                      </a:lnTo>
                      <a:close/>
                      <a:moveTo>
                        <a:pt x="269" y="406"/>
                      </a:moveTo>
                      <a:lnTo>
                        <a:pt x="259" y="390"/>
                      </a:lnTo>
                      <a:lnTo>
                        <a:pt x="251" y="394"/>
                      </a:lnTo>
                      <a:lnTo>
                        <a:pt x="261" y="410"/>
                      </a:lnTo>
                      <a:lnTo>
                        <a:pt x="269" y="406"/>
                      </a:lnTo>
                      <a:close/>
                      <a:moveTo>
                        <a:pt x="288" y="435"/>
                      </a:moveTo>
                      <a:lnTo>
                        <a:pt x="278" y="420"/>
                      </a:lnTo>
                      <a:lnTo>
                        <a:pt x="271" y="425"/>
                      </a:lnTo>
                      <a:lnTo>
                        <a:pt x="280" y="441"/>
                      </a:lnTo>
                      <a:lnTo>
                        <a:pt x="288" y="435"/>
                      </a:lnTo>
                      <a:close/>
                      <a:moveTo>
                        <a:pt x="308" y="465"/>
                      </a:moveTo>
                      <a:lnTo>
                        <a:pt x="299" y="451"/>
                      </a:lnTo>
                      <a:lnTo>
                        <a:pt x="291" y="455"/>
                      </a:lnTo>
                      <a:lnTo>
                        <a:pt x="301" y="471"/>
                      </a:lnTo>
                      <a:lnTo>
                        <a:pt x="308" y="465"/>
                      </a:lnTo>
                      <a:close/>
                      <a:moveTo>
                        <a:pt x="328" y="496"/>
                      </a:moveTo>
                      <a:lnTo>
                        <a:pt x="318" y="481"/>
                      </a:lnTo>
                      <a:lnTo>
                        <a:pt x="310" y="486"/>
                      </a:lnTo>
                      <a:lnTo>
                        <a:pt x="320" y="502"/>
                      </a:lnTo>
                      <a:lnTo>
                        <a:pt x="328" y="496"/>
                      </a:lnTo>
                      <a:close/>
                      <a:moveTo>
                        <a:pt x="347" y="526"/>
                      </a:moveTo>
                      <a:lnTo>
                        <a:pt x="337" y="512"/>
                      </a:lnTo>
                      <a:lnTo>
                        <a:pt x="330" y="516"/>
                      </a:lnTo>
                      <a:lnTo>
                        <a:pt x="339" y="531"/>
                      </a:lnTo>
                      <a:lnTo>
                        <a:pt x="347" y="526"/>
                      </a:lnTo>
                      <a:close/>
                      <a:moveTo>
                        <a:pt x="367" y="557"/>
                      </a:moveTo>
                      <a:lnTo>
                        <a:pt x="357" y="541"/>
                      </a:lnTo>
                      <a:lnTo>
                        <a:pt x="349" y="547"/>
                      </a:lnTo>
                      <a:lnTo>
                        <a:pt x="359" y="561"/>
                      </a:lnTo>
                      <a:lnTo>
                        <a:pt x="367" y="557"/>
                      </a:lnTo>
                      <a:close/>
                      <a:moveTo>
                        <a:pt x="387" y="587"/>
                      </a:moveTo>
                      <a:lnTo>
                        <a:pt x="376" y="572"/>
                      </a:lnTo>
                      <a:lnTo>
                        <a:pt x="370" y="577"/>
                      </a:lnTo>
                      <a:lnTo>
                        <a:pt x="379" y="592"/>
                      </a:lnTo>
                      <a:lnTo>
                        <a:pt x="387" y="587"/>
                      </a:lnTo>
                      <a:close/>
                      <a:moveTo>
                        <a:pt x="406" y="618"/>
                      </a:moveTo>
                      <a:lnTo>
                        <a:pt x="397" y="602"/>
                      </a:lnTo>
                      <a:lnTo>
                        <a:pt x="389" y="608"/>
                      </a:lnTo>
                      <a:lnTo>
                        <a:pt x="399" y="622"/>
                      </a:lnTo>
                      <a:lnTo>
                        <a:pt x="406" y="618"/>
                      </a:lnTo>
                      <a:close/>
                      <a:moveTo>
                        <a:pt x="426" y="647"/>
                      </a:moveTo>
                      <a:lnTo>
                        <a:pt x="416" y="632"/>
                      </a:lnTo>
                      <a:lnTo>
                        <a:pt x="408" y="637"/>
                      </a:lnTo>
                      <a:lnTo>
                        <a:pt x="418" y="653"/>
                      </a:lnTo>
                      <a:lnTo>
                        <a:pt x="426" y="647"/>
                      </a:lnTo>
                      <a:close/>
                      <a:moveTo>
                        <a:pt x="445" y="678"/>
                      </a:moveTo>
                      <a:lnTo>
                        <a:pt x="435" y="663"/>
                      </a:lnTo>
                      <a:lnTo>
                        <a:pt x="428" y="667"/>
                      </a:lnTo>
                      <a:lnTo>
                        <a:pt x="437" y="683"/>
                      </a:lnTo>
                      <a:lnTo>
                        <a:pt x="445" y="678"/>
                      </a:lnTo>
                      <a:close/>
                      <a:moveTo>
                        <a:pt x="464" y="708"/>
                      </a:moveTo>
                      <a:lnTo>
                        <a:pt x="455" y="693"/>
                      </a:lnTo>
                      <a:lnTo>
                        <a:pt x="447" y="698"/>
                      </a:lnTo>
                      <a:lnTo>
                        <a:pt x="458" y="714"/>
                      </a:lnTo>
                      <a:lnTo>
                        <a:pt x="464" y="708"/>
                      </a:lnTo>
                      <a:close/>
                      <a:moveTo>
                        <a:pt x="485" y="739"/>
                      </a:moveTo>
                      <a:lnTo>
                        <a:pt x="475" y="724"/>
                      </a:lnTo>
                      <a:lnTo>
                        <a:pt x="467" y="728"/>
                      </a:lnTo>
                      <a:lnTo>
                        <a:pt x="477" y="743"/>
                      </a:lnTo>
                      <a:lnTo>
                        <a:pt x="485" y="739"/>
                      </a:lnTo>
                      <a:close/>
                      <a:moveTo>
                        <a:pt x="504" y="769"/>
                      </a:moveTo>
                      <a:lnTo>
                        <a:pt x="495" y="754"/>
                      </a:lnTo>
                      <a:lnTo>
                        <a:pt x="487" y="759"/>
                      </a:lnTo>
                      <a:lnTo>
                        <a:pt x="497" y="774"/>
                      </a:lnTo>
                      <a:lnTo>
                        <a:pt x="504" y="769"/>
                      </a:lnTo>
                      <a:close/>
                      <a:moveTo>
                        <a:pt x="524" y="799"/>
                      </a:moveTo>
                      <a:lnTo>
                        <a:pt x="514" y="784"/>
                      </a:lnTo>
                      <a:lnTo>
                        <a:pt x="506" y="789"/>
                      </a:lnTo>
                      <a:lnTo>
                        <a:pt x="516" y="804"/>
                      </a:lnTo>
                      <a:lnTo>
                        <a:pt x="524" y="799"/>
                      </a:lnTo>
                      <a:close/>
                      <a:moveTo>
                        <a:pt x="543" y="830"/>
                      </a:moveTo>
                      <a:lnTo>
                        <a:pt x="533" y="814"/>
                      </a:lnTo>
                      <a:lnTo>
                        <a:pt x="526" y="820"/>
                      </a:lnTo>
                      <a:lnTo>
                        <a:pt x="535" y="834"/>
                      </a:lnTo>
                      <a:lnTo>
                        <a:pt x="543" y="830"/>
                      </a:lnTo>
                      <a:close/>
                      <a:moveTo>
                        <a:pt x="563" y="860"/>
                      </a:moveTo>
                      <a:lnTo>
                        <a:pt x="553" y="845"/>
                      </a:lnTo>
                      <a:lnTo>
                        <a:pt x="546" y="849"/>
                      </a:lnTo>
                      <a:lnTo>
                        <a:pt x="556" y="865"/>
                      </a:lnTo>
                      <a:lnTo>
                        <a:pt x="563" y="860"/>
                      </a:lnTo>
                      <a:close/>
                      <a:moveTo>
                        <a:pt x="583" y="890"/>
                      </a:moveTo>
                      <a:lnTo>
                        <a:pt x="573" y="875"/>
                      </a:lnTo>
                      <a:lnTo>
                        <a:pt x="565" y="880"/>
                      </a:lnTo>
                      <a:lnTo>
                        <a:pt x="575" y="895"/>
                      </a:lnTo>
                      <a:lnTo>
                        <a:pt x="583" y="890"/>
                      </a:lnTo>
                      <a:close/>
                      <a:moveTo>
                        <a:pt x="595" y="917"/>
                      </a:moveTo>
                      <a:lnTo>
                        <a:pt x="594" y="919"/>
                      </a:lnTo>
                      <a:lnTo>
                        <a:pt x="597" y="921"/>
                      </a:lnTo>
                      <a:lnTo>
                        <a:pt x="601" y="919"/>
                      </a:lnTo>
                      <a:lnTo>
                        <a:pt x="592" y="906"/>
                      </a:lnTo>
                      <a:lnTo>
                        <a:pt x="585" y="910"/>
                      </a:lnTo>
                      <a:lnTo>
                        <a:pt x="597" y="929"/>
                      </a:lnTo>
                      <a:lnTo>
                        <a:pt x="602" y="923"/>
                      </a:lnTo>
                      <a:lnTo>
                        <a:pt x="595" y="917"/>
                      </a:lnTo>
                      <a:close/>
                      <a:moveTo>
                        <a:pt x="616" y="888"/>
                      </a:moveTo>
                      <a:lnTo>
                        <a:pt x="605" y="902"/>
                      </a:lnTo>
                      <a:lnTo>
                        <a:pt x="612" y="908"/>
                      </a:lnTo>
                      <a:lnTo>
                        <a:pt x="623" y="893"/>
                      </a:lnTo>
                      <a:lnTo>
                        <a:pt x="616" y="888"/>
                      </a:lnTo>
                      <a:close/>
                      <a:moveTo>
                        <a:pt x="636" y="858"/>
                      </a:moveTo>
                      <a:lnTo>
                        <a:pt x="626" y="873"/>
                      </a:lnTo>
                      <a:lnTo>
                        <a:pt x="634" y="878"/>
                      </a:lnTo>
                      <a:lnTo>
                        <a:pt x="644" y="864"/>
                      </a:lnTo>
                      <a:lnTo>
                        <a:pt x="636" y="858"/>
                      </a:lnTo>
                      <a:close/>
                      <a:moveTo>
                        <a:pt x="657" y="829"/>
                      </a:moveTo>
                      <a:lnTo>
                        <a:pt x="647" y="844"/>
                      </a:lnTo>
                      <a:lnTo>
                        <a:pt x="654" y="848"/>
                      </a:lnTo>
                      <a:lnTo>
                        <a:pt x="664" y="833"/>
                      </a:lnTo>
                      <a:lnTo>
                        <a:pt x="657" y="829"/>
                      </a:lnTo>
                      <a:close/>
                      <a:moveTo>
                        <a:pt x="678" y="799"/>
                      </a:moveTo>
                      <a:lnTo>
                        <a:pt x="667" y="814"/>
                      </a:lnTo>
                      <a:lnTo>
                        <a:pt x="674" y="819"/>
                      </a:lnTo>
                      <a:lnTo>
                        <a:pt x="685" y="804"/>
                      </a:lnTo>
                      <a:lnTo>
                        <a:pt x="678" y="799"/>
                      </a:lnTo>
                      <a:close/>
                      <a:moveTo>
                        <a:pt x="699" y="769"/>
                      </a:moveTo>
                      <a:lnTo>
                        <a:pt x="688" y="784"/>
                      </a:lnTo>
                      <a:lnTo>
                        <a:pt x="696" y="789"/>
                      </a:lnTo>
                      <a:lnTo>
                        <a:pt x="706" y="775"/>
                      </a:lnTo>
                      <a:lnTo>
                        <a:pt x="699" y="769"/>
                      </a:lnTo>
                      <a:close/>
                      <a:moveTo>
                        <a:pt x="719" y="740"/>
                      </a:moveTo>
                      <a:lnTo>
                        <a:pt x="709" y="754"/>
                      </a:lnTo>
                      <a:lnTo>
                        <a:pt x="716" y="760"/>
                      </a:lnTo>
                      <a:lnTo>
                        <a:pt x="726" y="745"/>
                      </a:lnTo>
                      <a:lnTo>
                        <a:pt x="719" y="740"/>
                      </a:lnTo>
                      <a:close/>
                      <a:moveTo>
                        <a:pt x="740" y="710"/>
                      </a:moveTo>
                      <a:lnTo>
                        <a:pt x="729" y="725"/>
                      </a:lnTo>
                      <a:lnTo>
                        <a:pt x="737" y="731"/>
                      </a:lnTo>
                      <a:lnTo>
                        <a:pt x="748" y="716"/>
                      </a:lnTo>
                      <a:lnTo>
                        <a:pt x="740" y="710"/>
                      </a:lnTo>
                      <a:close/>
                      <a:moveTo>
                        <a:pt x="761" y="681"/>
                      </a:moveTo>
                      <a:lnTo>
                        <a:pt x="750" y="696"/>
                      </a:lnTo>
                      <a:lnTo>
                        <a:pt x="758" y="700"/>
                      </a:lnTo>
                      <a:lnTo>
                        <a:pt x="768" y="686"/>
                      </a:lnTo>
                      <a:lnTo>
                        <a:pt x="761" y="681"/>
                      </a:lnTo>
                      <a:close/>
                      <a:moveTo>
                        <a:pt x="781" y="652"/>
                      </a:moveTo>
                      <a:lnTo>
                        <a:pt x="771" y="666"/>
                      </a:lnTo>
                      <a:lnTo>
                        <a:pt x="778" y="671"/>
                      </a:lnTo>
                      <a:lnTo>
                        <a:pt x="789" y="656"/>
                      </a:lnTo>
                      <a:lnTo>
                        <a:pt x="781" y="652"/>
                      </a:lnTo>
                      <a:close/>
                      <a:moveTo>
                        <a:pt x="802" y="621"/>
                      </a:moveTo>
                      <a:lnTo>
                        <a:pt x="792" y="636"/>
                      </a:lnTo>
                      <a:lnTo>
                        <a:pt x="799" y="641"/>
                      </a:lnTo>
                      <a:lnTo>
                        <a:pt x="810" y="627"/>
                      </a:lnTo>
                      <a:lnTo>
                        <a:pt x="802" y="621"/>
                      </a:lnTo>
                      <a:close/>
                      <a:moveTo>
                        <a:pt x="823" y="592"/>
                      </a:moveTo>
                      <a:lnTo>
                        <a:pt x="813" y="607"/>
                      </a:lnTo>
                      <a:lnTo>
                        <a:pt x="820" y="612"/>
                      </a:lnTo>
                      <a:lnTo>
                        <a:pt x="830" y="597"/>
                      </a:lnTo>
                      <a:lnTo>
                        <a:pt x="823" y="592"/>
                      </a:lnTo>
                      <a:close/>
                      <a:moveTo>
                        <a:pt x="843" y="562"/>
                      </a:moveTo>
                      <a:lnTo>
                        <a:pt x="833" y="577"/>
                      </a:lnTo>
                      <a:lnTo>
                        <a:pt x="841" y="583"/>
                      </a:lnTo>
                      <a:lnTo>
                        <a:pt x="851" y="568"/>
                      </a:lnTo>
                      <a:lnTo>
                        <a:pt x="843" y="562"/>
                      </a:lnTo>
                      <a:close/>
                      <a:moveTo>
                        <a:pt x="865" y="533"/>
                      </a:moveTo>
                      <a:lnTo>
                        <a:pt x="854" y="548"/>
                      </a:lnTo>
                      <a:lnTo>
                        <a:pt x="861" y="552"/>
                      </a:lnTo>
                      <a:lnTo>
                        <a:pt x="872" y="538"/>
                      </a:lnTo>
                      <a:lnTo>
                        <a:pt x="865" y="533"/>
                      </a:lnTo>
                      <a:close/>
                      <a:moveTo>
                        <a:pt x="885" y="504"/>
                      </a:moveTo>
                      <a:lnTo>
                        <a:pt x="875" y="518"/>
                      </a:lnTo>
                      <a:lnTo>
                        <a:pt x="882" y="523"/>
                      </a:lnTo>
                      <a:lnTo>
                        <a:pt x="893" y="508"/>
                      </a:lnTo>
                      <a:lnTo>
                        <a:pt x="885" y="504"/>
                      </a:lnTo>
                      <a:close/>
                      <a:moveTo>
                        <a:pt x="905" y="473"/>
                      </a:moveTo>
                      <a:lnTo>
                        <a:pt x="895" y="488"/>
                      </a:lnTo>
                      <a:lnTo>
                        <a:pt x="903" y="494"/>
                      </a:lnTo>
                      <a:lnTo>
                        <a:pt x="913" y="479"/>
                      </a:lnTo>
                      <a:lnTo>
                        <a:pt x="905" y="473"/>
                      </a:lnTo>
                      <a:close/>
                      <a:moveTo>
                        <a:pt x="927" y="444"/>
                      </a:moveTo>
                      <a:lnTo>
                        <a:pt x="917" y="459"/>
                      </a:lnTo>
                      <a:lnTo>
                        <a:pt x="924" y="464"/>
                      </a:lnTo>
                      <a:lnTo>
                        <a:pt x="934" y="450"/>
                      </a:lnTo>
                      <a:lnTo>
                        <a:pt x="927" y="444"/>
                      </a:lnTo>
                      <a:close/>
                      <a:moveTo>
                        <a:pt x="947" y="415"/>
                      </a:moveTo>
                      <a:lnTo>
                        <a:pt x="937" y="429"/>
                      </a:lnTo>
                      <a:lnTo>
                        <a:pt x="944" y="435"/>
                      </a:lnTo>
                      <a:lnTo>
                        <a:pt x="955" y="420"/>
                      </a:lnTo>
                      <a:lnTo>
                        <a:pt x="947" y="415"/>
                      </a:lnTo>
                      <a:close/>
                      <a:moveTo>
                        <a:pt x="968" y="385"/>
                      </a:moveTo>
                      <a:lnTo>
                        <a:pt x="957" y="400"/>
                      </a:lnTo>
                      <a:lnTo>
                        <a:pt x="965" y="406"/>
                      </a:lnTo>
                      <a:lnTo>
                        <a:pt x="975" y="390"/>
                      </a:lnTo>
                      <a:lnTo>
                        <a:pt x="968" y="385"/>
                      </a:lnTo>
                      <a:close/>
                      <a:moveTo>
                        <a:pt x="989" y="356"/>
                      </a:moveTo>
                      <a:lnTo>
                        <a:pt x="979" y="371"/>
                      </a:lnTo>
                      <a:lnTo>
                        <a:pt x="986" y="375"/>
                      </a:lnTo>
                      <a:lnTo>
                        <a:pt x="996" y="360"/>
                      </a:lnTo>
                      <a:lnTo>
                        <a:pt x="989" y="356"/>
                      </a:lnTo>
                      <a:close/>
                      <a:moveTo>
                        <a:pt x="1009" y="325"/>
                      </a:moveTo>
                      <a:lnTo>
                        <a:pt x="999" y="341"/>
                      </a:lnTo>
                      <a:lnTo>
                        <a:pt x="1007" y="346"/>
                      </a:lnTo>
                      <a:lnTo>
                        <a:pt x="1017" y="331"/>
                      </a:lnTo>
                      <a:lnTo>
                        <a:pt x="1009" y="325"/>
                      </a:lnTo>
                      <a:close/>
                      <a:moveTo>
                        <a:pt x="1031" y="296"/>
                      </a:moveTo>
                      <a:lnTo>
                        <a:pt x="1019" y="311"/>
                      </a:lnTo>
                      <a:lnTo>
                        <a:pt x="1027" y="316"/>
                      </a:lnTo>
                      <a:lnTo>
                        <a:pt x="1037" y="302"/>
                      </a:lnTo>
                      <a:lnTo>
                        <a:pt x="1031" y="296"/>
                      </a:lnTo>
                      <a:close/>
                      <a:moveTo>
                        <a:pt x="1051" y="267"/>
                      </a:moveTo>
                      <a:lnTo>
                        <a:pt x="1041" y="281"/>
                      </a:lnTo>
                      <a:lnTo>
                        <a:pt x="1048" y="287"/>
                      </a:lnTo>
                      <a:lnTo>
                        <a:pt x="1059" y="272"/>
                      </a:lnTo>
                      <a:lnTo>
                        <a:pt x="1051" y="267"/>
                      </a:lnTo>
                      <a:close/>
                      <a:moveTo>
                        <a:pt x="1071" y="237"/>
                      </a:moveTo>
                      <a:lnTo>
                        <a:pt x="1061" y="252"/>
                      </a:lnTo>
                      <a:lnTo>
                        <a:pt x="1069" y="258"/>
                      </a:lnTo>
                      <a:lnTo>
                        <a:pt x="1079" y="242"/>
                      </a:lnTo>
                      <a:lnTo>
                        <a:pt x="1071" y="237"/>
                      </a:lnTo>
                      <a:close/>
                      <a:moveTo>
                        <a:pt x="1093" y="208"/>
                      </a:moveTo>
                      <a:lnTo>
                        <a:pt x="1083" y="223"/>
                      </a:lnTo>
                      <a:lnTo>
                        <a:pt x="1089" y="227"/>
                      </a:lnTo>
                      <a:lnTo>
                        <a:pt x="1100" y="213"/>
                      </a:lnTo>
                      <a:lnTo>
                        <a:pt x="1093" y="208"/>
                      </a:lnTo>
                      <a:close/>
                      <a:moveTo>
                        <a:pt x="1113" y="178"/>
                      </a:moveTo>
                      <a:lnTo>
                        <a:pt x="1103" y="193"/>
                      </a:lnTo>
                      <a:lnTo>
                        <a:pt x="1111" y="198"/>
                      </a:lnTo>
                      <a:lnTo>
                        <a:pt x="1121" y="183"/>
                      </a:lnTo>
                      <a:lnTo>
                        <a:pt x="1113" y="178"/>
                      </a:lnTo>
                      <a:close/>
                      <a:moveTo>
                        <a:pt x="1135" y="148"/>
                      </a:moveTo>
                      <a:lnTo>
                        <a:pt x="1123" y="163"/>
                      </a:lnTo>
                      <a:lnTo>
                        <a:pt x="1131" y="169"/>
                      </a:lnTo>
                      <a:lnTo>
                        <a:pt x="1141" y="154"/>
                      </a:lnTo>
                      <a:lnTo>
                        <a:pt x="1135" y="148"/>
                      </a:lnTo>
                      <a:close/>
                      <a:moveTo>
                        <a:pt x="1155" y="119"/>
                      </a:moveTo>
                      <a:lnTo>
                        <a:pt x="1145" y="134"/>
                      </a:lnTo>
                      <a:lnTo>
                        <a:pt x="1151" y="139"/>
                      </a:lnTo>
                      <a:lnTo>
                        <a:pt x="1162" y="125"/>
                      </a:lnTo>
                      <a:lnTo>
                        <a:pt x="1155" y="119"/>
                      </a:lnTo>
                      <a:close/>
                      <a:moveTo>
                        <a:pt x="1175" y="90"/>
                      </a:moveTo>
                      <a:lnTo>
                        <a:pt x="1165" y="104"/>
                      </a:lnTo>
                      <a:lnTo>
                        <a:pt x="1173" y="110"/>
                      </a:lnTo>
                      <a:lnTo>
                        <a:pt x="1183" y="94"/>
                      </a:lnTo>
                      <a:lnTo>
                        <a:pt x="1175" y="90"/>
                      </a:lnTo>
                      <a:close/>
                      <a:moveTo>
                        <a:pt x="1197" y="60"/>
                      </a:moveTo>
                      <a:lnTo>
                        <a:pt x="1186" y="75"/>
                      </a:lnTo>
                      <a:lnTo>
                        <a:pt x="1193" y="79"/>
                      </a:lnTo>
                      <a:lnTo>
                        <a:pt x="1203" y="65"/>
                      </a:lnTo>
                      <a:lnTo>
                        <a:pt x="1197" y="60"/>
                      </a:lnTo>
                      <a:close/>
                      <a:moveTo>
                        <a:pt x="1217" y="30"/>
                      </a:moveTo>
                      <a:lnTo>
                        <a:pt x="1207" y="46"/>
                      </a:lnTo>
                      <a:lnTo>
                        <a:pt x="1213" y="50"/>
                      </a:lnTo>
                      <a:lnTo>
                        <a:pt x="1225" y="35"/>
                      </a:lnTo>
                      <a:lnTo>
                        <a:pt x="1217" y="30"/>
                      </a:lnTo>
                      <a:close/>
                      <a:moveTo>
                        <a:pt x="1237" y="0"/>
                      </a:moveTo>
                      <a:lnTo>
                        <a:pt x="1227" y="15"/>
                      </a:lnTo>
                      <a:lnTo>
                        <a:pt x="1235" y="21"/>
                      </a:lnTo>
                      <a:lnTo>
                        <a:pt x="1245" y="6"/>
                      </a:lnTo>
                      <a:lnTo>
                        <a:pt x="123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grpSp>
        </p:grpSp>
        <p:sp>
          <p:nvSpPr>
            <p:cNvPr id="94" name="Freeform 29"/>
            <p:cNvSpPr>
              <a:spLocks/>
            </p:cNvSpPr>
            <p:nvPr/>
          </p:nvSpPr>
          <p:spPr bwMode="auto">
            <a:xfrm>
              <a:off x="473486" y="3973494"/>
              <a:ext cx="708599" cy="708599"/>
            </a:xfrm>
            <a:custGeom>
              <a:avLst/>
              <a:gdLst>
                <a:gd name="T0" fmla="*/ 372 w 452"/>
                <a:gd name="T1" fmla="*/ 372 h 452"/>
                <a:gd name="T2" fmla="*/ 81 w 452"/>
                <a:gd name="T3" fmla="*/ 372 h 452"/>
                <a:gd name="T4" fmla="*/ 81 w 452"/>
                <a:gd name="T5" fmla="*/ 81 h 452"/>
                <a:gd name="T6" fmla="*/ 372 w 452"/>
                <a:gd name="T7" fmla="*/ 81 h 452"/>
                <a:gd name="T8" fmla="*/ 372 w 452"/>
                <a:gd name="T9" fmla="*/ 372 h 452"/>
              </a:gdLst>
              <a:ahLst/>
              <a:cxnLst>
                <a:cxn ang="0">
                  <a:pos x="T0" y="T1"/>
                </a:cxn>
                <a:cxn ang="0">
                  <a:pos x="T2" y="T3"/>
                </a:cxn>
                <a:cxn ang="0">
                  <a:pos x="T4" y="T5"/>
                </a:cxn>
                <a:cxn ang="0">
                  <a:pos x="T6" y="T7"/>
                </a:cxn>
                <a:cxn ang="0">
                  <a:pos x="T8" y="T9"/>
                </a:cxn>
              </a:cxnLst>
              <a:rect l="0" t="0" r="r" b="b"/>
              <a:pathLst>
                <a:path w="452" h="452">
                  <a:moveTo>
                    <a:pt x="372" y="372"/>
                  </a:moveTo>
                  <a:cubicBezTo>
                    <a:pt x="291" y="452"/>
                    <a:pt x="161" y="452"/>
                    <a:pt x="81" y="372"/>
                  </a:cubicBezTo>
                  <a:cubicBezTo>
                    <a:pt x="0" y="291"/>
                    <a:pt x="0" y="161"/>
                    <a:pt x="81" y="81"/>
                  </a:cubicBezTo>
                  <a:cubicBezTo>
                    <a:pt x="161" y="0"/>
                    <a:pt x="291" y="0"/>
                    <a:pt x="372" y="81"/>
                  </a:cubicBezTo>
                  <a:cubicBezTo>
                    <a:pt x="452" y="161"/>
                    <a:pt x="452" y="291"/>
                    <a:pt x="372" y="372"/>
                  </a:cubicBezTo>
                  <a:close/>
                </a:path>
              </a:pathLst>
            </a:custGeom>
            <a:solidFill>
              <a:schemeClr val="accent6">
                <a:lumMod val="100000"/>
              </a:schemeClr>
            </a:solid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95" name="Freeform 30"/>
            <p:cNvSpPr>
              <a:spLocks/>
            </p:cNvSpPr>
            <p:nvPr/>
          </p:nvSpPr>
          <p:spPr bwMode="auto">
            <a:xfrm>
              <a:off x="3667738" y="2649386"/>
              <a:ext cx="708599" cy="709989"/>
            </a:xfrm>
            <a:custGeom>
              <a:avLst/>
              <a:gdLst>
                <a:gd name="T0" fmla="*/ 372 w 452"/>
                <a:gd name="T1" fmla="*/ 372 h 452"/>
                <a:gd name="T2" fmla="*/ 80 w 452"/>
                <a:gd name="T3" fmla="*/ 372 h 452"/>
                <a:gd name="T4" fmla="*/ 80 w 452"/>
                <a:gd name="T5" fmla="*/ 81 h 452"/>
                <a:gd name="T6" fmla="*/ 372 w 452"/>
                <a:gd name="T7" fmla="*/ 81 h 452"/>
                <a:gd name="T8" fmla="*/ 372 w 452"/>
                <a:gd name="T9" fmla="*/ 372 h 452"/>
              </a:gdLst>
              <a:ahLst/>
              <a:cxnLst>
                <a:cxn ang="0">
                  <a:pos x="T0" y="T1"/>
                </a:cxn>
                <a:cxn ang="0">
                  <a:pos x="T2" y="T3"/>
                </a:cxn>
                <a:cxn ang="0">
                  <a:pos x="T4" y="T5"/>
                </a:cxn>
                <a:cxn ang="0">
                  <a:pos x="T6" y="T7"/>
                </a:cxn>
                <a:cxn ang="0">
                  <a:pos x="T8" y="T9"/>
                </a:cxn>
              </a:cxnLst>
              <a:rect l="0" t="0" r="r" b="b"/>
              <a:pathLst>
                <a:path w="452" h="452">
                  <a:moveTo>
                    <a:pt x="372" y="372"/>
                  </a:moveTo>
                  <a:cubicBezTo>
                    <a:pt x="291" y="452"/>
                    <a:pt x="161" y="452"/>
                    <a:pt x="80" y="372"/>
                  </a:cubicBezTo>
                  <a:cubicBezTo>
                    <a:pt x="0" y="291"/>
                    <a:pt x="0" y="161"/>
                    <a:pt x="80" y="81"/>
                  </a:cubicBezTo>
                  <a:cubicBezTo>
                    <a:pt x="161" y="0"/>
                    <a:pt x="291" y="0"/>
                    <a:pt x="372" y="81"/>
                  </a:cubicBezTo>
                  <a:cubicBezTo>
                    <a:pt x="452" y="161"/>
                    <a:pt x="452" y="291"/>
                    <a:pt x="372" y="372"/>
                  </a:cubicBezTo>
                  <a:close/>
                </a:path>
              </a:pathLst>
            </a:custGeom>
            <a:solidFill>
              <a:schemeClr val="accent6">
                <a:lumMod val="100000"/>
              </a:schemeClr>
            </a:solid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96" name="Freeform 36"/>
            <p:cNvSpPr>
              <a:spLocks/>
            </p:cNvSpPr>
            <p:nvPr/>
          </p:nvSpPr>
          <p:spPr bwMode="auto">
            <a:xfrm>
              <a:off x="2345020" y="2103349"/>
              <a:ext cx="708599" cy="708599"/>
            </a:xfrm>
            <a:custGeom>
              <a:avLst/>
              <a:gdLst>
                <a:gd name="T0" fmla="*/ 372 w 452"/>
                <a:gd name="T1" fmla="*/ 371 h 452"/>
                <a:gd name="T2" fmla="*/ 80 w 452"/>
                <a:gd name="T3" fmla="*/ 371 h 452"/>
                <a:gd name="T4" fmla="*/ 80 w 452"/>
                <a:gd name="T5" fmla="*/ 80 h 452"/>
                <a:gd name="T6" fmla="*/ 372 w 452"/>
                <a:gd name="T7" fmla="*/ 80 h 452"/>
                <a:gd name="T8" fmla="*/ 372 w 452"/>
                <a:gd name="T9" fmla="*/ 371 h 452"/>
              </a:gdLst>
              <a:ahLst/>
              <a:cxnLst>
                <a:cxn ang="0">
                  <a:pos x="T0" y="T1"/>
                </a:cxn>
                <a:cxn ang="0">
                  <a:pos x="T2" y="T3"/>
                </a:cxn>
                <a:cxn ang="0">
                  <a:pos x="T4" y="T5"/>
                </a:cxn>
                <a:cxn ang="0">
                  <a:pos x="T6" y="T7"/>
                </a:cxn>
                <a:cxn ang="0">
                  <a:pos x="T8" y="T9"/>
                </a:cxn>
              </a:cxnLst>
              <a:rect l="0" t="0" r="r" b="b"/>
              <a:pathLst>
                <a:path w="452" h="452">
                  <a:moveTo>
                    <a:pt x="372" y="371"/>
                  </a:moveTo>
                  <a:cubicBezTo>
                    <a:pt x="291" y="452"/>
                    <a:pt x="161" y="452"/>
                    <a:pt x="80" y="371"/>
                  </a:cubicBezTo>
                  <a:cubicBezTo>
                    <a:pt x="0" y="291"/>
                    <a:pt x="0" y="160"/>
                    <a:pt x="80" y="80"/>
                  </a:cubicBezTo>
                  <a:cubicBezTo>
                    <a:pt x="161" y="0"/>
                    <a:pt x="291" y="0"/>
                    <a:pt x="372" y="80"/>
                  </a:cubicBezTo>
                  <a:cubicBezTo>
                    <a:pt x="452" y="160"/>
                    <a:pt x="452" y="291"/>
                    <a:pt x="372" y="371"/>
                  </a:cubicBezTo>
                  <a:close/>
                </a:path>
              </a:pathLst>
            </a:custGeom>
            <a:solidFill>
              <a:schemeClr val="accent4">
                <a:lumMod val="100000"/>
              </a:schemeClr>
            </a:solid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97" name="Freeform 37"/>
            <p:cNvSpPr>
              <a:spLocks/>
            </p:cNvSpPr>
            <p:nvPr/>
          </p:nvSpPr>
          <p:spPr bwMode="auto">
            <a:xfrm>
              <a:off x="1022303" y="2649386"/>
              <a:ext cx="708599" cy="709989"/>
            </a:xfrm>
            <a:custGeom>
              <a:avLst/>
              <a:gdLst>
                <a:gd name="T0" fmla="*/ 372 w 452"/>
                <a:gd name="T1" fmla="*/ 372 h 452"/>
                <a:gd name="T2" fmla="*/ 80 w 452"/>
                <a:gd name="T3" fmla="*/ 372 h 452"/>
                <a:gd name="T4" fmla="*/ 80 w 452"/>
                <a:gd name="T5" fmla="*/ 81 h 452"/>
                <a:gd name="T6" fmla="*/ 372 w 452"/>
                <a:gd name="T7" fmla="*/ 81 h 452"/>
                <a:gd name="T8" fmla="*/ 372 w 452"/>
                <a:gd name="T9" fmla="*/ 372 h 452"/>
              </a:gdLst>
              <a:ahLst/>
              <a:cxnLst>
                <a:cxn ang="0">
                  <a:pos x="T0" y="T1"/>
                </a:cxn>
                <a:cxn ang="0">
                  <a:pos x="T2" y="T3"/>
                </a:cxn>
                <a:cxn ang="0">
                  <a:pos x="T4" y="T5"/>
                </a:cxn>
                <a:cxn ang="0">
                  <a:pos x="T6" y="T7"/>
                </a:cxn>
                <a:cxn ang="0">
                  <a:pos x="T8" y="T9"/>
                </a:cxn>
              </a:cxnLst>
              <a:rect l="0" t="0" r="r" b="b"/>
              <a:pathLst>
                <a:path w="452" h="452">
                  <a:moveTo>
                    <a:pt x="372" y="372"/>
                  </a:moveTo>
                  <a:cubicBezTo>
                    <a:pt x="291" y="452"/>
                    <a:pt x="161" y="452"/>
                    <a:pt x="80" y="372"/>
                  </a:cubicBezTo>
                  <a:cubicBezTo>
                    <a:pt x="0" y="291"/>
                    <a:pt x="0" y="161"/>
                    <a:pt x="80" y="81"/>
                  </a:cubicBezTo>
                  <a:cubicBezTo>
                    <a:pt x="161" y="0"/>
                    <a:pt x="291" y="0"/>
                    <a:pt x="372" y="81"/>
                  </a:cubicBezTo>
                  <a:cubicBezTo>
                    <a:pt x="452" y="161"/>
                    <a:pt x="452" y="291"/>
                    <a:pt x="372" y="372"/>
                  </a:cubicBezTo>
                  <a:close/>
                </a:path>
              </a:pathLst>
            </a:custGeom>
            <a:solidFill>
              <a:schemeClr val="accent4">
                <a:lumMod val="100000"/>
              </a:schemeClr>
            </a:solid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98" name="Freeform 49"/>
            <p:cNvSpPr>
              <a:spLocks/>
            </p:cNvSpPr>
            <p:nvPr/>
          </p:nvSpPr>
          <p:spPr bwMode="auto">
            <a:xfrm>
              <a:off x="4216555" y="3973494"/>
              <a:ext cx="708599" cy="708599"/>
            </a:xfrm>
            <a:custGeom>
              <a:avLst/>
              <a:gdLst>
                <a:gd name="T0" fmla="*/ 371 w 452"/>
                <a:gd name="T1" fmla="*/ 372 h 452"/>
                <a:gd name="T2" fmla="*/ 80 w 452"/>
                <a:gd name="T3" fmla="*/ 372 h 452"/>
                <a:gd name="T4" fmla="*/ 80 w 452"/>
                <a:gd name="T5" fmla="*/ 81 h 452"/>
                <a:gd name="T6" fmla="*/ 371 w 452"/>
                <a:gd name="T7" fmla="*/ 81 h 452"/>
                <a:gd name="T8" fmla="*/ 371 w 452"/>
                <a:gd name="T9" fmla="*/ 372 h 452"/>
              </a:gdLst>
              <a:ahLst/>
              <a:cxnLst>
                <a:cxn ang="0">
                  <a:pos x="T0" y="T1"/>
                </a:cxn>
                <a:cxn ang="0">
                  <a:pos x="T2" y="T3"/>
                </a:cxn>
                <a:cxn ang="0">
                  <a:pos x="T4" y="T5"/>
                </a:cxn>
                <a:cxn ang="0">
                  <a:pos x="T6" y="T7"/>
                </a:cxn>
                <a:cxn ang="0">
                  <a:pos x="T8" y="T9"/>
                </a:cxn>
              </a:cxnLst>
              <a:rect l="0" t="0" r="r" b="b"/>
              <a:pathLst>
                <a:path w="452" h="452">
                  <a:moveTo>
                    <a:pt x="371" y="372"/>
                  </a:moveTo>
                  <a:cubicBezTo>
                    <a:pt x="291" y="452"/>
                    <a:pt x="161" y="452"/>
                    <a:pt x="80" y="372"/>
                  </a:cubicBezTo>
                  <a:cubicBezTo>
                    <a:pt x="0" y="291"/>
                    <a:pt x="0" y="161"/>
                    <a:pt x="80" y="81"/>
                  </a:cubicBezTo>
                  <a:cubicBezTo>
                    <a:pt x="161" y="0"/>
                    <a:pt x="291" y="0"/>
                    <a:pt x="371" y="81"/>
                  </a:cubicBezTo>
                  <a:cubicBezTo>
                    <a:pt x="452" y="161"/>
                    <a:pt x="452" y="291"/>
                    <a:pt x="371" y="372"/>
                  </a:cubicBezTo>
                  <a:close/>
                </a:path>
              </a:pathLst>
            </a:custGeom>
            <a:solidFill>
              <a:schemeClr val="accent6">
                <a:lumMod val="100000"/>
              </a:schemeClr>
            </a:solid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99" name="Freeform 56"/>
            <p:cNvSpPr>
              <a:spLocks/>
            </p:cNvSpPr>
            <p:nvPr/>
          </p:nvSpPr>
          <p:spPr bwMode="auto">
            <a:xfrm>
              <a:off x="4462480" y="3266284"/>
              <a:ext cx="511303" cy="511303"/>
            </a:xfrm>
            <a:custGeom>
              <a:avLst/>
              <a:gdLst>
                <a:gd name="T0" fmla="*/ 268 w 326"/>
                <a:gd name="T1" fmla="*/ 268 h 326"/>
                <a:gd name="T2" fmla="*/ 58 w 326"/>
                <a:gd name="T3" fmla="*/ 268 h 326"/>
                <a:gd name="T4" fmla="*/ 58 w 326"/>
                <a:gd name="T5" fmla="*/ 58 h 326"/>
                <a:gd name="T6" fmla="*/ 268 w 326"/>
                <a:gd name="T7" fmla="*/ 58 h 326"/>
                <a:gd name="T8" fmla="*/ 268 w 326"/>
                <a:gd name="T9" fmla="*/ 268 h 326"/>
              </a:gdLst>
              <a:ahLst/>
              <a:cxnLst>
                <a:cxn ang="0">
                  <a:pos x="T0" y="T1"/>
                </a:cxn>
                <a:cxn ang="0">
                  <a:pos x="T2" y="T3"/>
                </a:cxn>
                <a:cxn ang="0">
                  <a:pos x="T4" y="T5"/>
                </a:cxn>
                <a:cxn ang="0">
                  <a:pos x="T6" y="T7"/>
                </a:cxn>
                <a:cxn ang="0">
                  <a:pos x="T8" y="T9"/>
                </a:cxn>
              </a:cxnLst>
              <a:rect l="0" t="0" r="r" b="b"/>
              <a:pathLst>
                <a:path w="326" h="326">
                  <a:moveTo>
                    <a:pt x="268" y="268"/>
                  </a:moveTo>
                  <a:cubicBezTo>
                    <a:pt x="210" y="326"/>
                    <a:pt x="116" y="326"/>
                    <a:pt x="58" y="268"/>
                  </a:cubicBezTo>
                  <a:cubicBezTo>
                    <a:pt x="0" y="210"/>
                    <a:pt x="0" y="116"/>
                    <a:pt x="58" y="58"/>
                  </a:cubicBezTo>
                  <a:cubicBezTo>
                    <a:pt x="116" y="0"/>
                    <a:pt x="210" y="0"/>
                    <a:pt x="268" y="58"/>
                  </a:cubicBezTo>
                  <a:cubicBezTo>
                    <a:pt x="326" y="116"/>
                    <a:pt x="326" y="210"/>
                    <a:pt x="268" y="268"/>
                  </a:cubicBezTo>
                </a:path>
              </a:pathLst>
            </a:custGeom>
            <a:solidFill>
              <a:schemeClr val="accent4">
                <a:lumMod val="100000"/>
              </a:schemeClr>
            </a:solid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00" name="Freeform 89"/>
            <p:cNvSpPr>
              <a:spLocks/>
            </p:cNvSpPr>
            <p:nvPr/>
          </p:nvSpPr>
          <p:spPr bwMode="auto">
            <a:xfrm>
              <a:off x="3273146" y="2095012"/>
              <a:ext cx="508524" cy="509914"/>
            </a:xfrm>
            <a:custGeom>
              <a:avLst/>
              <a:gdLst>
                <a:gd name="T0" fmla="*/ 268 w 325"/>
                <a:gd name="T1" fmla="*/ 268 h 325"/>
                <a:gd name="T2" fmla="*/ 58 w 325"/>
                <a:gd name="T3" fmla="*/ 268 h 325"/>
                <a:gd name="T4" fmla="*/ 58 w 325"/>
                <a:gd name="T5" fmla="*/ 58 h 325"/>
                <a:gd name="T6" fmla="*/ 268 w 325"/>
                <a:gd name="T7" fmla="*/ 58 h 325"/>
                <a:gd name="T8" fmla="*/ 268 w 325"/>
                <a:gd name="T9" fmla="*/ 268 h 325"/>
              </a:gdLst>
              <a:ahLst/>
              <a:cxnLst>
                <a:cxn ang="0">
                  <a:pos x="T0" y="T1"/>
                </a:cxn>
                <a:cxn ang="0">
                  <a:pos x="T2" y="T3"/>
                </a:cxn>
                <a:cxn ang="0">
                  <a:pos x="T4" y="T5"/>
                </a:cxn>
                <a:cxn ang="0">
                  <a:pos x="T6" y="T7"/>
                </a:cxn>
                <a:cxn ang="0">
                  <a:pos x="T8" y="T9"/>
                </a:cxn>
              </a:cxnLst>
              <a:rect l="0" t="0" r="r" b="b"/>
              <a:pathLst>
                <a:path w="325" h="325">
                  <a:moveTo>
                    <a:pt x="268" y="268"/>
                  </a:moveTo>
                  <a:cubicBezTo>
                    <a:pt x="210" y="325"/>
                    <a:pt x="116" y="325"/>
                    <a:pt x="58" y="268"/>
                  </a:cubicBezTo>
                  <a:cubicBezTo>
                    <a:pt x="0" y="210"/>
                    <a:pt x="0" y="116"/>
                    <a:pt x="58" y="58"/>
                  </a:cubicBezTo>
                  <a:cubicBezTo>
                    <a:pt x="116" y="0"/>
                    <a:pt x="210" y="0"/>
                    <a:pt x="268" y="58"/>
                  </a:cubicBezTo>
                  <a:cubicBezTo>
                    <a:pt x="325" y="116"/>
                    <a:pt x="325" y="210"/>
                    <a:pt x="268" y="268"/>
                  </a:cubicBezTo>
                  <a:close/>
                </a:path>
              </a:pathLst>
            </a:custGeom>
            <a:solidFill>
              <a:schemeClr val="accent4">
                <a:lumMod val="100000"/>
              </a:schemeClr>
            </a:solid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01" name="Freeform 101"/>
            <p:cNvSpPr>
              <a:spLocks/>
            </p:cNvSpPr>
            <p:nvPr/>
          </p:nvSpPr>
          <p:spPr bwMode="auto">
            <a:xfrm>
              <a:off x="1601687" y="2085286"/>
              <a:ext cx="509914" cy="511303"/>
            </a:xfrm>
            <a:custGeom>
              <a:avLst/>
              <a:gdLst>
                <a:gd name="T0" fmla="*/ 267 w 325"/>
                <a:gd name="T1" fmla="*/ 268 h 326"/>
                <a:gd name="T2" fmla="*/ 57 w 325"/>
                <a:gd name="T3" fmla="*/ 268 h 326"/>
                <a:gd name="T4" fmla="*/ 57 w 325"/>
                <a:gd name="T5" fmla="*/ 58 h 326"/>
                <a:gd name="T6" fmla="*/ 267 w 325"/>
                <a:gd name="T7" fmla="*/ 58 h 326"/>
                <a:gd name="T8" fmla="*/ 267 w 325"/>
                <a:gd name="T9" fmla="*/ 268 h 326"/>
              </a:gdLst>
              <a:ahLst/>
              <a:cxnLst>
                <a:cxn ang="0">
                  <a:pos x="T0" y="T1"/>
                </a:cxn>
                <a:cxn ang="0">
                  <a:pos x="T2" y="T3"/>
                </a:cxn>
                <a:cxn ang="0">
                  <a:pos x="T4" y="T5"/>
                </a:cxn>
                <a:cxn ang="0">
                  <a:pos x="T6" y="T7"/>
                </a:cxn>
                <a:cxn ang="0">
                  <a:pos x="T8" y="T9"/>
                </a:cxn>
              </a:cxnLst>
              <a:rect l="0" t="0" r="r" b="b"/>
              <a:pathLst>
                <a:path w="325" h="326">
                  <a:moveTo>
                    <a:pt x="267" y="268"/>
                  </a:moveTo>
                  <a:cubicBezTo>
                    <a:pt x="209" y="326"/>
                    <a:pt x="115" y="326"/>
                    <a:pt x="57" y="268"/>
                  </a:cubicBezTo>
                  <a:cubicBezTo>
                    <a:pt x="0" y="210"/>
                    <a:pt x="0" y="116"/>
                    <a:pt x="57" y="58"/>
                  </a:cubicBezTo>
                  <a:cubicBezTo>
                    <a:pt x="115" y="0"/>
                    <a:pt x="209" y="0"/>
                    <a:pt x="267" y="58"/>
                  </a:cubicBezTo>
                  <a:cubicBezTo>
                    <a:pt x="325" y="116"/>
                    <a:pt x="325" y="210"/>
                    <a:pt x="267" y="268"/>
                  </a:cubicBezTo>
                  <a:close/>
                </a:path>
              </a:pathLst>
            </a:custGeom>
            <a:solidFill>
              <a:schemeClr val="accent6">
                <a:lumMod val="100000"/>
              </a:schemeClr>
            </a:solid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02" name="Freeform 109"/>
            <p:cNvSpPr>
              <a:spLocks/>
            </p:cNvSpPr>
            <p:nvPr/>
          </p:nvSpPr>
          <p:spPr bwMode="auto">
            <a:xfrm>
              <a:off x="388732" y="3237107"/>
              <a:ext cx="509914" cy="508524"/>
            </a:xfrm>
            <a:custGeom>
              <a:avLst/>
              <a:gdLst>
                <a:gd name="T0" fmla="*/ 267 w 325"/>
                <a:gd name="T1" fmla="*/ 267 h 325"/>
                <a:gd name="T2" fmla="*/ 58 w 325"/>
                <a:gd name="T3" fmla="*/ 267 h 325"/>
                <a:gd name="T4" fmla="*/ 58 w 325"/>
                <a:gd name="T5" fmla="*/ 58 h 325"/>
                <a:gd name="T6" fmla="*/ 267 w 325"/>
                <a:gd name="T7" fmla="*/ 58 h 325"/>
                <a:gd name="T8" fmla="*/ 267 w 325"/>
                <a:gd name="T9" fmla="*/ 267 h 325"/>
              </a:gdLst>
              <a:ahLst/>
              <a:cxnLst>
                <a:cxn ang="0">
                  <a:pos x="T0" y="T1"/>
                </a:cxn>
                <a:cxn ang="0">
                  <a:pos x="T2" y="T3"/>
                </a:cxn>
                <a:cxn ang="0">
                  <a:pos x="T4" y="T5"/>
                </a:cxn>
                <a:cxn ang="0">
                  <a:pos x="T6" y="T7"/>
                </a:cxn>
                <a:cxn ang="0">
                  <a:pos x="T8" y="T9"/>
                </a:cxn>
              </a:cxnLst>
              <a:rect l="0" t="0" r="r" b="b"/>
              <a:pathLst>
                <a:path w="325" h="325">
                  <a:moveTo>
                    <a:pt x="267" y="267"/>
                  </a:moveTo>
                  <a:cubicBezTo>
                    <a:pt x="210" y="325"/>
                    <a:pt x="116" y="325"/>
                    <a:pt x="58" y="267"/>
                  </a:cubicBezTo>
                  <a:cubicBezTo>
                    <a:pt x="0" y="209"/>
                    <a:pt x="0" y="116"/>
                    <a:pt x="58" y="58"/>
                  </a:cubicBezTo>
                  <a:cubicBezTo>
                    <a:pt x="116" y="0"/>
                    <a:pt x="210" y="0"/>
                    <a:pt x="267" y="58"/>
                  </a:cubicBezTo>
                  <a:cubicBezTo>
                    <a:pt x="325" y="116"/>
                    <a:pt x="325" y="209"/>
                    <a:pt x="267" y="267"/>
                  </a:cubicBezTo>
                </a:path>
              </a:pathLst>
            </a:custGeom>
            <a:solidFill>
              <a:schemeClr val="accent4">
                <a:lumMod val="100000"/>
              </a:schemeClr>
            </a:solid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03" name="AutoShape 19"/>
            <p:cNvSpPr>
              <a:spLocks noChangeAspect="1"/>
            </p:cNvSpPr>
            <p:nvPr/>
          </p:nvSpPr>
          <p:spPr bwMode="auto">
            <a:xfrm>
              <a:off x="3856039" y="2838339"/>
              <a:ext cx="331996" cy="332082"/>
            </a:xfrm>
            <a:custGeom>
              <a:avLst/>
              <a:gdLst>
                <a:gd name="T0" fmla="*/ 10800 w 21600"/>
                <a:gd name="T1" fmla="*/ 10789 h 21579"/>
                <a:gd name="T2" fmla="*/ 10800 w 21600"/>
                <a:gd name="T3" fmla="*/ 10789 h 21579"/>
                <a:gd name="T4" fmla="*/ 10800 w 21600"/>
                <a:gd name="T5" fmla="*/ 10789 h 21579"/>
                <a:gd name="T6" fmla="*/ 10800 w 21600"/>
                <a:gd name="T7" fmla="*/ 10789 h 21579"/>
              </a:gdLst>
              <a:ahLst/>
              <a:cxnLst>
                <a:cxn ang="0">
                  <a:pos x="T0" y="T1"/>
                </a:cxn>
                <a:cxn ang="0">
                  <a:pos x="T2" y="T3"/>
                </a:cxn>
                <a:cxn ang="0">
                  <a:pos x="T4" y="T5"/>
                </a:cxn>
                <a:cxn ang="0">
                  <a:pos x="T6" y="T7"/>
                </a:cxn>
              </a:cxnLst>
              <a:rect l="0" t="0" r="r" b="b"/>
              <a:pathLst>
                <a:path w="21600" h="21579">
                  <a:moveTo>
                    <a:pt x="21599" y="9391"/>
                  </a:moveTo>
                  <a:cubicBezTo>
                    <a:pt x="21599" y="9887"/>
                    <a:pt x="21472" y="10321"/>
                    <a:pt x="21218" y="10697"/>
                  </a:cubicBezTo>
                  <a:cubicBezTo>
                    <a:pt x="20963" y="11072"/>
                    <a:pt x="20647" y="11313"/>
                    <a:pt x="20263" y="11427"/>
                  </a:cubicBezTo>
                  <a:lnTo>
                    <a:pt x="20263" y="16610"/>
                  </a:lnTo>
                  <a:cubicBezTo>
                    <a:pt x="20263" y="17200"/>
                    <a:pt x="20087" y="17708"/>
                    <a:pt x="19729" y="18128"/>
                  </a:cubicBezTo>
                  <a:cubicBezTo>
                    <a:pt x="19374" y="18550"/>
                    <a:pt x="18951" y="18758"/>
                    <a:pt x="18459" y="18758"/>
                  </a:cubicBezTo>
                  <a:cubicBezTo>
                    <a:pt x="17927" y="18122"/>
                    <a:pt x="17286" y="17505"/>
                    <a:pt x="16537" y="16904"/>
                  </a:cubicBezTo>
                  <a:cubicBezTo>
                    <a:pt x="15785" y="16305"/>
                    <a:pt x="14980" y="15756"/>
                    <a:pt x="14116" y="15254"/>
                  </a:cubicBezTo>
                  <a:cubicBezTo>
                    <a:pt x="13254" y="14755"/>
                    <a:pt x="12363" y="14324"/>
                    <a:pt x="11449" y="13969"/>
                  </a:cubicBezTo>
                  <a:cubicBezTo>
                    <a:pt x="10536" y="13614"/>
                    <a:pt x="9648" y="13379"/>
                    <a:pt x="8788" y="13267"/>
                  </a:cubicBezTo>
                  <a:cubicBezTo>
                    <a:pt x="8453" y="13379"/>
                    <a:pt x="8179" y="13564"/>
                    <a:pt x="7968" y="13828"/>
                  </a:cubicBezTo>
                  <a:cubicBezTo>
                    <a:pt x="7758" y="14092"/>
                    <a:pt x="7613" y="14386"/>
                    <a:pt x="7535" y="14706"/>
                  </a:cubicBezTo>
                  <a:cubicBezTo>
                    <a:pt x="7457" y="15028"/>
                    <a:pt x="7449" y="15360"/>
                    <a:pt x="7510" y="15698"/>
                  </a:cubicBezTo>
                  <a:cubicBezTo>
                    <a:pt x="7574" y="16035"/>
                    <a:pt x="7719" y="16340"/>
                    <a:pt x="7946" y="16610"/>
                  </a:cubicBezTo>
                  <a:cubicBezTo>
                    <a:pt x="7750" y="16992"/>
                    <a:pt x="7660" y="17347"/>
                    <a:pt x="7677" y="17673"/>
                  </a:cubicBezTo>
                  <a:cubicBezTo>
                    <a:pt x="7692" y="17993"/>
                    <a:pt x="7772" y="18307"/>
                    <a:pt x="7917" y="18606"/>
                  </a:cubicBezTo>
                  <a:cubicBezTo>
                    <a:pt x="8059" y="18908"/>
                    <a:pt x="8255" y="19193"/>
                    <a:pt x="8497" y="19469"/>
                  </a:cubicBezTo>
                  <a:cubicBezTo>
                    <a:pt x="8737" y="19745"/>
                    <a:pt x="8996" y="20021"/>
                    <a:pt x="9271" y="20291"/>
                  </a:cubicBezTo>
                  <a:cubicBezTo>
                    <a:pt x="9114" y="20696"/>
                    <a:pt x="8842" y="21001"/>
                    <a:pt x="8455" y="21212"/>
                  </a:cubicBezTo>
                  <a:cubicBezTo>
                    <a:pt x="8069" y="21423"/>
                    <a:pt x="7655" y="21541"/>
                    <a:pt x="7212" y="21570"/>
                  </a:cubicBezTo>
                  <a:cubicBezTo>
                    <a:pt x="6771" y="21599"/>
                    <a:pt x="6340" y="21550"/>
                    <a:pt x="5917" y="21423"/>
                  </a:cubicBezTo>
                  <a:cubicBezTo>
                    <a:pt x="5496" y="21294"/>
                    <a:pt x="5163" y="21092"/>
                    <a:pt x="4923" y="20810"/>
                  </a:cubicBezTo>
                  <a:cubicBezTo>
                    <a:pt x="4781" y="20241"/>
                    <a:pt x="4624" y="19657"/>
                    <a:pt x="4453" y="19055"/>
                  </a:cubicBezTo>
                  <a:cubicBezTo>
                    <a:pt x="4281" y="18453"/>
                    <a:pt x="4139" y="17843"/>
                    <a:pt x="4032" y="17224"/>
                  </a:cubicBezTo>
                  <a:cubicBezTo>
                    <a:pt x="3921" y="16599"/>
                    <a:pt x="3868" y="15953"/>
                    <a:pt x="3868" y="15281"/>
                  </a:cubicBezTo>
                  <a:cubicBezTo>
                    <a:pt x="3868" y="14615"/>
                    <a:pt x="3961" y="13905"/>
                    <a:pt x="4149" y="13153"/>
                  </a:cubicBezTo>
                  <a:lnTo>
                    <a:pt x="1804" y="13153"/>
                  </a:lnTo>
                  <a:cubicBezTo>
                    <a:pt x="1312" y="13153"/>
                    <a:pt x="888" y="12945"/>
                    <a:pt x="533" y="12522"/>
                  </a:cubicBezTo>
                  <a:cubicBezTo>
                    <a:pt x="176" y="12100"/>
                    <a:pt x="0" y="11592"/>
                    <a:pt x="0" y="10990"/>
                  </a:cubicBezTo>
                  <a:lnTo>
                    <a:pt x="0" y="7774"/>
                  </a:lnTo>
                  <a:cubicBezTo>
                    <a:pt x="0" y="7184"/>
                    <a:pt x="176" y="6676"/>
                    <a:pt x="526" y="6245"/>
                  </a:cubicBezTo>
                  <a:cubicBezTo>
                    <a:pt x="878" y="5819"/>
                    <a:pt x="1304" y="5605"/>
                    <a:pt x="1804" y="5605"/>
                  </a:cubicBezTo>
                  <a:lnTo>
                    <a:pt x="7652" y="5605"/>
                  </a:lnTo>
                  <a:cubicBezTo>
                    <a:pt x="8551" y="5605"/>
                    <a:pt x="9508" y="5449"/>
                    <a:pt x="10524" y="5135"/>
                  </a:cubicBezTo>
                  <a:cubicBezTo>
                    <a:pt x="11540" y="4821"/>
                    <a:pt x="12536" y="4399"/>
                    <a:pt x="13511" y="3873"/>
                  </a:cubicBezTo>
                  <a:cubicBezTo>
                    <a:pt x="14488" y="3342"/>
                    <a:pt x="15408" y="2744"/>
                    <a:pt x="16272" y="2071"/>
                  </a:cubicBezTo>
                  <a:cubicBezTo>
                    <a:pt x="17134" y="1405"/>
                    <a:pt x="17864" y="713"/>
                    <a:pt x="18459" y="0"/>
                  </a:cubicBezTo>
                  <a:cubicBezTo>
                    <a:pt x="18951" y="0"/>
                    <a:pt x="19374" y="214"/>
                    <a:pt x="19729" y="633"/>
                  </a:cubicBezTo>
                  <a:cubicBezTo>
                    <a:pt x="20087" y="1056"/>
                    <a:pt x="20263" y="1567"/>
                    <a:pt x="20263" y="2165"/>
                  </a:cubicBezTo>
                  <a:lnTo>
                    <a:pt x="20263" y="7334"/>
                  </a:lnTo>
                  <a:cubicBezTo>
                    <a:pt x="20647" y="7445"/>
                    <a:pt x="20963" y="7692"/>
                    <a:pt x="21218" y="8070"/>
                  </a:cubicBezTo>
                  <a:cubicBezTo>
                    <a:pt x="21472" y="8454"/>
                    <a:pt x="21599" y="8895"/>
                    <a:pt x="21599" y="9391"/>
                  </a:cubicBezTo>
                  <a:moveTo>
                    <a:pt x="18459" y="2855"/>
                  </a:moveTo>
                  <a:cubicBezTo>
                    <a:pt x="17864" y="3407"/>
                    <a:pt x="17215" y="3941"/>
                    <a:pt x="16512" y="4451"/>
                  </a:cubicBezTo>
                  <a:cubicBezTo>
                    <a:pt x="15810" y="4962"/>
                    <a:pt x="15065" y="5423"/>
                    <a:pt x="14280" y="5834"/>
                  </a:cubicBezTo>
                  <a:cubicBezTo>
                    <a:pt x="13494" y="6245"/>
                    <a:pt x="12693" y="6609"/>
                    <a:pt x="11878" y="6923"/>
                  </a:cubicBezTo>
                  <a:cubicBezTo>
                    <a:pt x="11060" y="7237"/>
                    <a:pt x="10255" y="7462"/>
                    <a:pt x="9457" y="7603"/>
                  </a:cubicBezTo>
                  <a:lnTo>
                    <a:pt x="9457" y="11172"/>
                  </a:lnTo>
                  <a:cubicBezTo>
                    <a:pt x="10255" y="11325"/>
                    <a:pt x="11060" y="11554"/>
                    <a:pt x="11878" y="11862"/>
                  </a:cubicBezTo>
                  <a:cubicBezTo>
                    <a:pt x="12693" y="12170"/>
                    <a:pt x="13494" y="12537"/>
                    <a:pt x="14280" y="12956"/>
                  </a:cubicBezTo>
                  <a:cubicBezTo>
                    <a:pt x="15065" y="13379"/>
                    <a:pt x="15812" y="13843"/>
                    <a:pt x="16524" y="14347"/>
                  </a:cubicBezTo>
                  <a:cubicBezTo>
                    <a:pt x="17234" y="14855"/>
                    <a:pt x="17881" y="15380"/>
                    <a:pt x="18459" y="15920"/>
                  </a:cubicBezTo>
                  <a:lnTo>
                    <a:pt x="18459" y="2855"/>
                  </a:lnTo>
                  <a:close/>
                </a:path>
              </a:pathLst>
            </a:custGeom>
            <a:solidFill>
              <a:schemeClr val="bg1"/>
            </a:solidFill>
            <a:ln>
              <a:noFill/>
            </a:ln>
            <a:effectLst/>
            <a:extLst/>
          </p:spPr>
          <p:txBody>
            <a:bodyPr lIns="50789" tIns="50789" rIns="50789" bIns="50789" anchor="ctr"/>
            <a:lstStyle/>
            <a:p>
              <a:pPr marL="0" marR="0" lvl="0" indent="0" algn="l" defTabSz="457098" rtl="0" eaLnBrk="1" fontAlgn="auto" latinLnBrk="0" hangingPunct="1">
                <a:lnSpc>
                  <a:spcPct val="100000"/>
                </a:lnSpc>
                <a:spcBef>
                  <a:spcPts val="0"/>
                </a:spcBef>
                <a:spcAft>
                  <a:spcPts val="0"/>
                </a:spcAft>
                <a:buClrTx/>
                <a:buSzTx/>
                <a:buFontTx/>
                <a:buNone/>
                <a:tabLst/>
                <a:defRPr/>
              </a:pPr>
              <a:endParaRPr kumimoji="0" lang="es-ES" sz="3600" b="0" i="0" u="none" strike="noStrike" kern="1200" cap="none" spc="0" normalizeH="0" baseline="0" noProof="0" dirty="0">
                <a:ln>
                  <a:noFill/>
                </a:ln>
                <a:solidFill>
                  <a:prstClr val="white"/>
                </a:solidFill>
                <a:effectLst>
                  <a:outerShdw blurRad="38100" dist="38100" dir="2700000" algn="tl">
                    <a:srgbClr val="000000"/>
                  </a:outerShdw>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04" name="AutoShape 114"/>
            <p:cNvSpPr>
              <a:spLocks noChangeAspect="1"/>
            </p:cNvSpPr>
            <p:nvPr/>
          </p:nvSpPr>
          <p:spPr bwMode="auto">
            <a:xfrm>
              <a:off x="520622" y="3367725"/>
              <a:ext cx="246134" cy="247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050" y="9182"/>
                  </a:moveTo>
                  <a:cubicBezTo>
                    <a:pt x="21200" y="9182"/>
                    <a:pt x="21329" y="9229"/>
                    <a:pt x="21435" y="9326"/>
                  </a:cubicBezTo>
                  <a:cubicBezTo>
                    <a:pt x="21544" y="9426"/>
                    <a:pt x="21599" y="9549"/>
                    <a:pt x="21599" y="9699"/>
                  </a:cubicBezTo>
                  <a:lnTo>
                    <a:pt x="21599" y="11867"/>
                  </a:lnTo>
                  <a:cubicBezTo>
                    <a:pt x="21599" y="12232"/>
                    <a:pt x="21415" y="12414"/>
                    <a:pt x="21050" y="12414"/>
                  </a:cubicBezTo>
                  <a:lnTo>
                    <a:pt x="18746" y="12414"/>
                  </a:lnTo>
                  <a:cubicBezTo>
                    <a:pt x="18575" y="13204"/>
                    <a:pt x="18299" y="13947"/>
                    <a:pt x="17915" y="14646"/>
                  </a:cubicBezTo>
                  <a:cubicBezTo>
                    <a:pt x="17530" y="15342"/>
                    <a:pt x="17066" y="15965"/>
                    <a:pt x="16517" y="16514"/>
                  </a:cubicBezTo>
                  <a:cubicBezTo>
                    <a:pt x="15968" y="17061"/>
                    <a:pt x="15346" y="17528"/>
                    <a:pt x="14647" y="17913"/>
                  </a:cubicBezTo>
                  <a:cubicBezTo>
                    <a:pt x="13948" y="18298"/>
                    <a:pt x="13206" y="18577"/>
                    <a:pt x="12419" y="18741"/>
                  </a:cubicBezTo>
                  <a:lnTo>
                    <a:pt x="12419" y="21050"/>
                  </a:lnTo>
                  <a:cubicBezTo>
                    <a:pt x="12419" y="21197"/>
                    <a:pt x="12369" y="21329"/>
                    <a:pt x="12269" y="21435"/>
                  </a:cubicBezTo>
                  <a:cubicBezTo>
                    <a:pt x="12172" y="21544"/>
                    <a:pt x="12049" y="21599"/>
                    <a:pt x="11896" y="21599"/>
                  </a:cubicBezTo>
                  <a:lnTo>
                    <a:pt x="9732" y="21599"/>
                  </a:lnTo>
                  <a:cubicBezTo>
                    <a:pt x="9368" y="21599"/>
                    <a:pt x="9183" y="21417"/>
                    <a:pt x="9183" y="21050"/>
                  </a:cubicBezTo>
                  <a:lnTo>
                    <a:pt x="9183" y="18741"/>
                  </a:lnTo>
                  <a:cubicBezTo>
                    <a:pt x="8396" y="18577"/>
                    <a:pt x="7654" y="18298"/>
                    <a:pt x="6955" y="17913"/>
                  </a:cubicBezTo>
                  <a:cubicBezTo>
                    <a:pt x="6259" y="17528"/>
                    <a:pt x="5634" y="17061"/>
                    <a:pt x="5085" y="16514"/>
                  </a:cubicBezTo>
                  <a:cubicBezTo>
                    <a:pt x="4536" y="15965"/>
                    <a:pt x="4069" y="15342"/>
                    <a:pt x="3687" y="14646"/>
                  </a:cubicBezTo>
                  <a:cubicBezTo>
                    <a:pt x="3300" y="13947"/>
                    <a:pt x="3024" y="13204"/>
                    <a:pt x="2856" y="12414"/>
                  </a:cubicBezTo>
                  <a:lnTo>
                    <a:pt x="551" y="12414"/>
                  </a:lnTo>
                  <a:cubicBezTo>
                    <a:pt x="187" y="12414"/>
                    <a:pt x="0" y="12231"/>
                    <a:pt x="0" y="11867"/>
                  </a:cubicBezTo>
                  <a:lnTo>
                    <a:pt x="0" y="9699"/>
                  </a:lnTo>
                  <a:cubicBezTo>
                    <a:pt x="0" y="9549"/>
                    <a:pt x="58" y="9426"/>
                    <a:pt x="167" y="9326"/>
                  </a:cubicBezTo>
                  <a:cubicBezTo>
                    <a:pt x="273" y="9229"/>
                    <a:pt x="402" y="9182"/>
                    <a:pt x="551" y="9182"/>
                  </a:cubicBezTo>
                  <a:lnTo>
                    <a:pt x="2856" y="9182"/>
                  </a:lnTo>
                  <a:cubicBezTo>
                    <a:pt x="3026" y="8392"/>
                    <a:pt x="3300" y="7652"/>
                    <a:pt x="3687" y="6953"/>
                  </a:cubicBezTo>
                  <a:cubicBezTo>
                    <a:pt x="4069" y="6251"/>
                    <a:pt x="4536" y="5631"/>
                    <a:pt x="5085" y="5081"/>
                  </a:cubicBezTo>
                  <a:cubicBezTo>
                    <a:pt x="5634" y="4532"/>
                    <a:pt x="6256" y="4065"/>
                    <a:pt x="6955" y="3680"/>
                  </a:cubicBezTo>
                  <a:cubicBezTo>
                    <a:pt x="7654" y="3298"/>
                    <a:pt x="8396" y="3022"/>
                    <a:pt x="9183" y="2852"/>
                  </a:cubicBezTo>
                  <a:lnTo>
                    <a:pt x="9183" y="546"/>
                  </a:lnTo>
                  <a:cubicBezTo>
                    <a:pt x="9183" y="181"/>
                    <a:pt x="9365" y="0"/>
                    <a:pt x="9732" y="0"/>
                  </a:cubicBezTo>
                  <a:lnTo>
                    <a:pt x="11896" y="0"/>
                  </a:lnTo>
                  <a:cubicBezTo>
                    <a:pt x="12049" y="0"/>
                    <a:pt x="12172" y="50"/>
                    <a:pt x="12269" y="158"/>
                  </a:cubicBezTo>
                  <a:cubicBezTo>
                    <a:pt x="12369" y="267"/>
                    <a:pt x="12419" y="396"/>
                    <a:pt x="12419" y="546"/>
                  </a:cubicBezTo>
                  <a:lnTo>
                    <a:pt x="12419" y="2852"/>
                  </a:lnTo>
                  <a:cubicBezTo>
                    <a:pt x="13206" y="3022"/>
                    <a:pt x="13948" y="3298"/>
                    <a:pt x="14647" y="3680"/>
                  </a:cubicBezTo>
                  <a:cubicBezTo>
                    <a:pt x="15343" y="4065"/>
                    <a:pt x="15968" y="4532"/>
                    <a:pt x="16517" y="5082"/>
                  </a:cubicBezTo>
                  <a:cubicBezTo>
                    <a:pt x="17066" y="5631"/>
                    <a:pt x="17530" y="6251"/>
                    <a:pt x="17915" y="6953"/>
                  </a:cubicBezTo>
                  <a:cubicBezTo>
                    <a:pt x="18299" y="7652"/>
                    <a:pt x="18578" y="8392"/>
                    <a:pt x="18746" y="9182"/>
                  </a:cubicBezTo>
                  <a:lnTo>
                    <a:pt x="21050" y="9182"/>
                  </a:lnTo>
                  <a:close/>
                  <a:moveTo>
                    <a:pt x="12419" y="16465"/>
                  </a:moveTo>
                  <a:cubicBezTo>
                    <a:pt x="13411" y="16194"/>
                    <a:pt x="14268" y="15698"/>
                    <a:pt x="14991" y="14981"/>
                  </a:cubicBezTo>
                  <a:cubicBezTo>
                    <a:pt x="15710" y="14264"/>
                    <a:pt x="16203" y="13410"/>
                    <a:pt x="16467" y="12414"/>
                  </a:cubicBezTo>
                  <a:lnTo>
                    <a:pt x="14048" y="12414"/>
                  </a:lnTo>
                  <a:cubicBezTo>
                    <a:pt x="13684" y="12414"/>
                    <a:pt x="13505" y="12231"/>
                    <a:pt x="13514" y="11867"/>
                  </a:cubicBezTo>
                  <a:lnTo>
                    <a:pt x="13514" y="9699"/>
                  </a:lnTo>
                  <a:cubicBezTo>
                    <a:pt x="13514" y="9549"/>
                    <a:pt x="13567" y="9426"/>
                    <a:pt x="13669" y="9326"/>
                  </a:cubicBezTo>
                  <a:cubicBezTo>
                    <a:pt x="13772" y="9229"/>
                    <a:pt x="13898" y="9182"/>
                    <a:pt x="14048" y="9182"/>
                  </a:cubicBezTo>
                  <a:lnTo>
                    <a:pt x="16467" y="9182"/>
                  </a:lnTo>
                  <a:cubicBezTo>
                    <a:pt x="16194" y="8186"/>
                    <a:pt x="15698" y="7332"/>
                    <a:pt x="14982" y="6609"/>
                  </a:cubicBezTo>
                  <a:cubicBezTo>
                    <a:pt x="14265" y="5883"/>
                    <a:pt x="13411" y="5390"/>
                    <a:pt x="12419" y="5131"/>
                  </a:cubicBezTo>
                  <a:lnTo>
                    <a:pt x="12419" y="7549"/>
                  </a:lnTo>
                  <a:cubicBezTo>
                    <a:pt x="12419" y="7699"/>
                    <a:pt x="12369" y="7828"/>
                    <a:pt x="12269" y="7928"/>
                  </a:cubicBezTo>
                  <a:cubicBezTo>
                    <a:pt x="12172" y="8031"/>
                    <a:pt x="12049" y="8081"/>
                    <a:pt x="11896" y="8081"/>
                  </a:cubicBezTo>
                  <a:lnTo>
                    <a:pt x="9732" y="8081"/>
                  </a:lnTo>
                  <a:cubicBezTo>
                    <a:pt x="9368" y="8081"/>
                    <a:pt x="9183" y="7905"/>
                    <a:pt x="9183" y="7549"/>
                  </a:cubicBezTo>
                  <a:lnTo>
                    <a:pt x="9183" y="5131"/>
                  </a:lnTo>
                  <a:cubicBezTo>
                    <a:pt x="8191" y="5402"/>
                    <a:pt x="7334" y="5895"/>
                    <a:pt x="6608" y="6612"/>
                  </a:cubicBezTo>
                  <a:cubicBezTo>
                    <a:pt x="5889" y="7332"/>
                    <a:pt x="5399" y="8187"/>
                    <a:pt x="5135" y="9182"/>
                  </a:cubicBezTo>
                  <a:lnTo>
                    <a:pt x="7580" y="9182"/>
                  </a:lnTo>
                  <a:cubicBezTo>
                    <a:pt x="7733" y="9182"/>
                    <a:pt x="7853" y="9229"/>
                    <a:pt x="7947" y="9326"/>
                  </a:cubicBezTo>
                  <a:cubicBezTo>
                    <a:pt x="8038" y="9426"/>
                    <a:pt x="8088" y="9550"/>
                    <a:pt x="8088" y="9700"/>
                  </a:cubicBezTo>
                  <a:lnTo>
                    <a:pt x="8088" y="11867"/>
                  </a:lnTo>
                  <a:cubicBezTo>
                    <a:pt x="8088" y="12017"/>
                    <a:pt x="8038" y="12144"/>
                    <a:pt x="7947" y="12252"/>
                  </a:cubicBezTo>
                  <a:cubicBezTo>
                    <a:pt x="7853" y="12364"/>
                    <a:pt x="7733" y="12414"/>
                    <a:pt x="7580" y="12414"/>
                  </a:cubicBezTo>
                  <a:lnTo>
                    <a:pt x="5135" y="12414"/>
                  </a:lnTo>
                  <a:cubicBezTo>
                    <a:pt x="5408" y="13410"/>
                    <a:pt x="5904" y="14267"/>
                    <a:pt x="6620" y="14990"/>
                  </a:cubicBezTo>
                  <a:cubicBezTo>
                    <a:pt x="7337" y="15710"/>
                    <a:pt x="8191" y="16203"/>
                    <a:pt x="9183" y="16465"/>
                  </a:cubicBezTo>
                  <a:lnTo>
                    <a:pt x="9183" y="14018"/>
                  </a:lnTo>
                  <a:cubicBezTo>
                    <a:pt x="9183" y="13868"/>
                    <a:pt x="9239" y="13744"/>
                    <a:pt x="9348" y="13653"/>
                  </a:cubicBezTo>
                  <a:cubicBezTo>
                    <a:pt x="9453" y="13559"/>
                    <a:pt x="9583" y="13512"/>
                    <a:pt x="9732" y="13512"/>
                  </a:cubicBezTo>
                  <a:lnTo>
                    <a:pt x="11896" y="13512"/>
                  </a:lnTo>
                  <a:cubicBezTo>
                    <a:pt x="12049" y="13512"/>
                    <a:pt x="12172" y="13559"/>
                    <a:pt x="12269" y="13653"/>
                  </a:cubicBezTo>
                  <a:cubicBezTo>
                    <a:pt x="12369" y="13744"/>
                    <a:pt x="12419" y="13868"/>
                    <a:pt x="12419" y="14018"/>
                  </a:cubicBezTo>
                  <a:lnTo>
                    <a:pt x="12419" y="16465"/>
                  </a:lnTo>
                  <a:close/>
                </a:path>
              </a:pathLst>
            </a:custGeom>
            <a:solidFill>
              <a:schemeClr val="bg1"/>
            </a:solidFill>
            <a:ln>
              <a:noFill/>
            </a:ln>
            <a:effectLst/>
            <a:extLst/>
          </p:spPr>
          <p:txBody>
            <a:bodyPr lIns="50789" tIns="50789" rIns="50789" bIns="50789" anchor="ctr"/>
            <a:lstStyle/>
            <a:p>
              <a:pPr marL="0" marR="0" lvl="0" indent="0" algn="l" defTabSz="457098" rtl="0" eaLnBrk="1" fontAlgn="auto" latinLnBrk="0" hangingPunct="1">
                <a:lnSpc>
                  <a:spcPct val="100000"/>
                </a:lnSpc>
                <a:spcBef>
                  <a:spcPts val="0"/>
                </a:spcBef>
                <a:spcAft>
                  <a:spcPts val="0"/>
                </a:spcAft>
                <a:buClrTx/>
                <a:buSzTx/>
                <a:buFontTx/>
                <a:buNone/>
                <a:tabLst/>
                <a:defRPr/>
              </a:pPr>
              <a:endParaRPr kumimoji="0" lang="es-ES" sz="3600" b="0" i="0" u="none" strike="noStrike" kern="1200" cap="none" spc="0" normalizeH="0" baseline="0" noProof="0" dirty="0">
                <a:ln>
                  <a:noFill/>
                </a:ln>
                <a:solidFill>
                  <a:prstClr val="white"/>
                </a:solidFill>
                <a:effectLst>
                  <a:outerShdw blurRad="38100" dist="38100" dir="2700000" algn="tl">
                    <a:srgbClr val="000000"/>
                  </a:outerShdw>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05" name="AutoShape 82"/>
            <p:cNvSpPr>
              <a:spLocks noChangeAspect="1"/>
            </p:cNvSpPr>
            <p:nvPr/>
          </p:nvSpPr>
          <p:spPr bwMode="auto">
            <a:xfrm>
              <a:off x="4616202" y="3419979"/>
              <a:ext cx="203859" cy="2039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3767" y="5419"/>
                  </a:moveTo>
                  <a:cubicBezTo>
                    <a:pt x="4051" y="5419"/>
                    <a:pt x="4271" y="5505"/>
                    <a:pt x="4428" y="5687"/>
                  </a:cubicBezTo>
                  <a:cubicBezTo>
                    <a:pt x="4586" y="5865"/>
                    <a:pt x="4701" y="6078"/>
                    <a:pt x="4766" y="6326"/>
                  </a:cubicBezTo>
                  <a:cubicBezTo>
                    <a:pt x="4835" y="6574"/>
                    <a:pt x="4879" y="6836"/>
                    <a:pt x="4893" y="7106"/>
                  </a:cubicBezTo>
                  <a:cubicBezTo>
                    <a:pt x="4910" y="7377"/>
                    <a:pt x="4917" y="7596"/>
                    <a:pt x="4917" y="7760"/>
                  </a:cubicBezTo>
                  <a:lnTo>
                    <a:pt x="4917" y="9856"/>
                  </a:lnTo>
                  <a:cubicBezTo>
                    <a:pt x="4809" y="9928"/>
                    <a:pt x="4720" y="10015"/>
                    <a:pt x="4646" y="10110"/>
                  </a:cubicBezTo>
                  <a:cubicBezTo>
                    <a:pt x="4574" y="10208"/>
                    <a:pt x="4468" y="10257"/>
                    <a:pt x="4329" y="10257"/>
                  </a:cubicBezTo>
                  <a:lnTo>
                    <a:pt x="561" y="10257"/>
                  </a:lnTo>
                  <a:cubicBezTo>
                    <a:pt x="439" y="10257"/>
                    <a:pt x="338" y="10208"/>
                    <a:pt x="256" y="10110"/>
                  </a:cubicBezTo>
                  <a:cubicBezTo>
                    <a:pt x="177" y="10015"/>
                    <a:pt x="93" y="9928"/>
                    <a:pt x="0" y="9856"/>
                  </a:cubicBezTo>
                  <a:lnTo>
                    <a:pt x="0" y="7760"/>
                  </a:lnTo>
                  <a:cubicBezTo>
                    <a:pt x="0" y="7596"/>
                    <a:pt x="4" y="7377"/>
                    <a:pt x="12" y="7106"/>
                  </a:cubicBezTo>
                  <a:cubicBezTo>
                    <a:pt x="19" y="6836"/>
                    <a:pt x="57" y="6574"/>
                    <a:pt x="124" y="6326"/>
                  </a:cubicBezTo>
                  <a:cubicBezTo>
                    <a:pt x="196" y="6078"/>
                    <a:pt x="309" y="5865"/>
                    <a:pt x="465" y="5687"/>
                  </a:cubicBezTo>
                  <a:cubicBezTo>
                    <a:pt x="624" y="5508"/>
                    <a:pt x="842" y="5419"/>
                    <a:pt x="1123" y="5419"/>
                  </a:cubicBezTo>
                  <a:cubicBezTo>
                    <a:pt x="782" y="5151"/>
                    <a:pt x="508" y="4803"/>
                    <a:pt x="304" y="4377"/>
                  </a:cubicBezTo>
                  <a:cubicBezTo>
                    <a:pt x="103" y="3950"/>
                    <a:pt x="0" y="3469"/>
                    <a:pt x="0" y="2937"/>
                  </a:cubicBezTo>
                  <a:cubicBezTo>
                    <a:pt x="0" y="2539"/>
                    <a:pt x="64" y="2162"/>
                    <a:pt x="189" y="1805"/>
                  </a:cubicBezTo>
                  <a:cubicBezTo>
                    <a:pt x="316" y="1448"/>
                    <a:pt x="491" y="1134"/>
                    <a:pt x="717" y="861"/>
                  </a:cubicBezTo>
                  <a:cubicBezTo>
                    <a:pt x="943" y="590"/>
                    <a:pt x="1207" y="380"/>
                    <a:pt x="1504" y="227"/>
                  </a:cubicBezTo>
                  <a:cubicBezTo>
                    <a:pt x="1804" y="77"/>
                    <a:pt x="2119" y="0"/>
                    <a:pt x="2445" y="0"/>
                  </a:cubicBezTo>
                  <a:cubicBezTo>
                    <a:pt x="2793" y="0"/>
                    <a:pt x="3115" y="77"/>
                    <a:pt x="3412" y="227"/>
                  </a:cubicBezTo>
                  <a:cubicBezTo>
                    <a:pt x="3712" y="380"/>
                    <a:pt x="3969" y="590"/>
                    <a:pt x="4188" y="861"/>
                  </a:cubicBezTo>
                  <a:cubicBezTo>
                    <a:pt x="4406" y="1134"/>
                    <a:pt x="4584" y="1448"/>
                    <a:pt x="4716" y="1805"/>
                  </a:cubicBezTo>
                  <a:cubicBezTo>
                    <a:pt x="4850" y="2162"/>
                    <a:pt x="4917" y="2539"/>
                    <a:pt x="4917" y="2937"/>
                  </a:cubicBezTo>
                  <a:cubicBezTo>
                    <a:pt x="4917" y="3458"/>
                    <a:pt x="4814" y="3939"/>
                    <a:pt x="4603" y="4371"/>
                  </a:cubicBezTo>
                  <a:cubicBezTo>
                    <a:pt x="4392" y="4800"/>
                    <a:pt x="4115" y="5151"/>
                    <a:pt x="3767" y="5419"/>
                  </a:cubicBezTo>
                  <a:moveTo>
                    <a:pt x="18165" y="12062"/>
                  </a:moveTo>
                  <a:cubicBezTo>
                    <a:pt x="18672" y="12604"/>
                    <a:pt x="19070" y="13142"/>
                    <a:pt x="19356" y="13669"/>
                  </a:cubicBezTo>
                  <a:cubicBezTo>
                    <a:pt x="19641" y="14196"/>
                    <a:pt x="19788" y="14801"/>
                    <a:pt x="19788" y="15480"/>
                  </a:cubicBezTo>
                  <a:lnTo>
                    <a:pt x="19788" y="20816"/>
                  </a:lnTo>
                  <a:cubicBezTo>
                    <a:pt x="19694" y="20868"/>
                    <a:pt x="19620" y="20931"/>
                    <a:pt x="19557" y="20995"/>
                  </a:cubicBezTo>
                  <a:cubicBezTo>
                    <a:pt x="19497" y="21061"/>
                    <a:pt x="19425" y="21122"/>
                    <a:pt x="19344" y="21191"/>
                  </a:cubicBezTo>
                  <a:cubicBezTo>
                    <a:pt x="19262" y="21251"/>
                    <a:pt x="19173" y="21317"/>
                    <a:pt x="19075" y="21386"/>
                  </a:cubicBezTo>
                  <a:cubicBezTo>
                    <a:pt x="18976" y="21455"/>
                    <a:pt x="18835" y="21528"/>
                    <a:pt x="18662" y="21599"/>
                  </a:cubicBezTo>
                  <a:lnTo>
                    <a:pt x="2942" y="21599"/>
                  </a:lnTo>
                  <a:cubicBezTo>
                    <a:pt x="2675" y="21599"/>
                    <a:pt x="2467" y="21499"/>
                    <a:pt x="2318" y="21291"/>
                  </a:cubicBezTo>
                  <a:cubicBezTo>
                    <a:pt x="2167" y="21081"/>
                    <a:pt x="2003" y="20926"/>
                    <a:pt x="1819" y="20816"/>
                  </a:cubicBezTo>
                  <a:lnTo>
                    <a:pt x="1819" y="15480"/>
                  </a:lnTo>
                  <a:cubicBezTo>
                    <a:pt x="1819" y="14763"/>
                    <a:pt x="1989" y="14127"/>
                    <a:pt x="2335" y="13571"/>
                  </a:cubicBezTo>
                  <a:cubicBezTo>
                    <a:pt x="2678" y="13018"/>
                    <a:pt x="3052" y="12511"/>
                    <a:pt x="3460" y="12062"/>
                  </a:cubicBezTo>
                  <a:cubicBezTo>
                    <a:pt x="3535" y="11970"/>
                    <a:pt x="3633" y="11869"/>
                    <a:pt x="3753" y="11766"/>
                  </a:cubicBezTo>
                  <a:cubicBezTo>
                    <a:pt x="3873" y="11659"/>
                    <a:pt x="4000" y="11590"/>
                    <a:pt x="4137" y="11553"/>
                  </a:cubicBezTo>
                  <a:cubicBezTo>
                    <a:pt x="4276" y="11495"/>
                    <a:pt x="4432" y="11466"/>
                    <a:pt x="4610" y="11455"/>
                  </a:cubicBezTo>
                  <a:cubicBezTo>
                    <a:pt x="4785" y="11446"/>
                    <a:pt x="4956" y="11423"/>
                    <a:pt x="5126" y="11388"/>
                  </a:cubicBezTo>
                  <a:cubicBezTo>
                    <a:pt x="5594" y="11299"/>
                    <a:pt x="6091" y="11210"/>
                    <a:pt x="6621" y="11121"/>
                  </a:cubicBezTo>
                  <a:cubicBezTo>
                    <a:pt x="7149" y="11034"/>
                    <a:pt x="7665" y="10945"/>
                    <a:pt x="8172" y="10853"/>
                  </a:cubicBezTo>
                  <a:cubicBezTo>
                    <a:pt x="7483" y="10326"/>
                    <a:pt x="6928" y="9632"/>
                    <a:pt x="6513" y="8762"/>
                  </a:cubicBezTo>
                  <a:cubicBezTo>
                    <a:pt x="6093" y="7896"/>
                    <a:pt x="5884" y="6940"/>
                    <a:pt x="5884" y="5903"/>
                  </a:cubicBezTo>
                  <a:cubicBezTo>
                    <a:pt x="5884" y="5097"/>
                    <a:pt x="6016" y="4331"/>
                    <a:pt x="6275" y="3608"/>
                  </a:cubicBezTo>
                  <a:cubicBezTo>
                    <a:pt x="6535" y="2885"/>
                    <a:pt x="6887" y="2260"/>
                    <a:pt x="7331" y="1733"/>
                  </a:cubicBezTo>
                  <a:cubicBezTo>
                    <a:pt x="7778" y="1203"/>
                    <a:pt x="8299" y="786"/>
                    <a:pt x="8894" y="472"/>
                  </a:cubicBezTo>
                  <a:cubicBezTo>
                    <a:pt x="9494" y="158"/>
                    <a:pt x="10125" y="3"/>
                    <a:pt x="10802" y="3"/>
                  </a:cubicBezTo>
                  <a:cubicBezTo>
                    <a:pt x="11476" y="3"/>
                    <a:pt x="12112" y="158"/>
                    <a:pt x="12710" y="472"/>
                  </a:cubicBezTo>
                  <a:cubicBezTo>
                    <a:pt x="13307" y="786"/>
                    <a:pt x="13826" y="1203"/>
                    <a:pt x="14272" y="1733"/>
                  </a:cubicBezTo>
                  <a:cubicBezTo>
                    <a:pt x="14716" y="2260"/>
                    <a:pt x="15067" y="2885"/>
                    <a:pt x="15328" y="3608"/>
                  </a:cubicBezTo>
                  <a:cubicBezTo>
                    <a:pt x="15590" y="4331"/>
                    <a:pt x="15719" y="5097"/>
                    <a:pt x="15719" y="5903"/>
                  </a:cubicBezTo>
                  <a:cubicBezTo>
                    <a:pt x="15719" y="6939"/>
                    <a:pt x="15513" y="7890"/>
                    <a:pt x="15100" y="8757"/>
                  </a:cubicBezTo>
                  <a:cubicBezTo>
                    <a:pt x="14685" y="9620"/>
                    <a:pt x="14128" y="10320"/>
                    <a:pt x="13432" y="10853"/>
                  </a:cubicBezTo>
                  <a:cubicBezTo>
                    <a:pt x="13936" y="10945"/>
                    <a:pt x="14452" y="11031"/>
                    <a:pt x="14978" y="11115"/>
                  </a:cubicBezTo>
                  <a:cubicBezTo>
                    <a:pt x="15504" y="11198"/>
                    <a:pt x="16005" y="11288"/>
                    <a:pt x="16478" y="11388"/>
                  </a:cubicBezTo>
                  <a:cubicBezTo>
                    <a:pt x="16653" y="11426"/>
                    <a:pt x="16826" y="11449"/>
                    <a:pt x="16994" y="11455"/>
                  </a:cubicBezTo>
                  <a:cubicBezTo>
                    <a:pt x="17162" y="11466"/>
                    <a:pt x="17323" y="11495"/>
                    <a:pt x="17467" y="11553"/>
                  </a:cubicBezTo>
                  <a:cubicBezTo>
                    <a:pt x="17603" y="11590"/>
                    <a:pt x="17731" y="11659"/>
                    <a:pt x="17851" y="11766"/>
                  </a:cubicBezTo>
                  <a:cubicBezTo>
                    <a:pt x="17966" y="11869"/>
                    <a:pt x="18074" y="11970"/>
                    <a:pt x="18165" y="12062"/>
                  </a:cubicBezTo>
                  <a:moveTo>
                    <a:pt x="20474" y="5419"/>
                  </a:moveTo>
                  <a:cubicBezTo>
                    <a:pt x="20757" y="5419"/>
                    <a:pt x="20973" y="5505"/>
                    <a:pt x="21124" y="5687"/>
                  </a:cubicBezTo>
                  <a:cubicBezTo>
                    <a:pt x="21271" y="5865"/>
                    <a:pt x="21381" y="6078"/>
                    <a:pt x="21448" y="6326"/>
                  </a:cubicBezTo>
                  <a:cubicBezTo>
                    <a:pt x="21520" y="6574"/>
                    <a:pt x="21561" y="6836"/>
                    <a:pt x="21576" y="7106"/>
                  </a:cubicBezTo>
                  <a:cubicBezTo>
                    <a:pt x="21592" y="7377"/>
                    <a:pt x="21599" y="7596"/>
                    <a:pt x="21599" y="7760"/>
                  </a:cubicBezTo>
                  <a:lnTo>
                    <a:pt x="21599" y="9856"/>
                  </a:lnTo>
                  <a:cubicBezTo>
                    <a:pt x="21508" y="9928"/>
                    <a:pt x="21422" y="10015"/>
                    <a:pt x="21340" y="10110"/>
                  </a:cubicBezTo>
                  <a:cubicBezTo>
                    <a:pt x="21261" y="10208"/>
                    <a:pt x="21158" y="10257"/>
                    <a:pt x="21036" y="10257"/>
                  </a:cubicBezTo>
                  <a:lnTo>
                    <a:pt x="17268" y="10257"/>
                  </a:lnTo>
                  <a:cubicBezTo>
                    <a:pt x="17131" y="10257"/>
                    <a:pt x="17023" y="10208"/>
                    <a:pt x="16953" y="10110"/>
                  </a:cubicBezTo>
                  <a:cubicBezTo>
                    <a:pt x="16879" y="10015"/>
                    <a:pt x="16790" y="9928"/>
                    <a:pt x="16682" y="9856"/>
                  </a:cubicBezTo>
                  <a:lnTo>
                    <a:pt x="16682" y="7760"/>
                  </a:lnTo>
                  <a:cubicBezTo>
                    <a:pt x="16682" y="7596"/>
                    <a:pt x="16692" y="7377"/>
                    <a:pt x="16706" y="7106"/>
                  </a:cubicBezTo>
                  <a:cubicBezTo>
                    <a:pt x="16720" y="6836"/>
                    <a:pt x="16766" y="6574"/>
                    <a:pt x="16836" y="6326"/>
                  </a:cubicBezTo>
                  <a:cubicBezTo>
                    <a:pt x="16912" y="6078"/>
                    <a:pt x="17023" y="5865"/>
                    <a:pt x="17183" y="5687"/>
                  </a:cubicBezTo>
                  <a:cubicBezTo>
                    <a:pt x="17337" y="5508"/>
                    <a:pt x="17556" y="5419"/>
                    <a:pt x="17829" y="5419"/>
                  </a:cubicBezTo>
                  <a:cubicBezTo>
                    <a:pt x="17488" y="5151"/>
                    <a:pt x="17210" y="4803"/>
                    <a:pt x="16999" y="4377"/>
                  </a:cubicBezTo>
                  <a:cubicBezTo>
                    <a:pt x="16788" y="3950"/>
                    <a:pt x="16682" y="3469"/>
                    <a:pt x="16682" y="2937"/>
                  </a:cubicBezTo>
                  <a:cubicBezTo>
                    <a:pt x="16682" y="2539"/>
                    <a:pt x="16744" y="2162"/>
                    <a:pt x="16872" y="1805"/>
                  </a:cubicBezTo>
                  <a:cubicBezTo>
                    <a:pt x="16999" y="1448"/>
                    <a:pt x="17174" y="1134"/>
                    <a:pt x="17400" y="861"/>
                  </a:cubicBezTo>
                  <a:cubicBezTo>
                    <a:pt x="17625" y="590"/>
                    <a:pt x="17889" y="380"/>
                    <a:pt x="18187" y="227"/>
                  </a:cubicBezTo>
                  <a:cubicBezTo>
                    <a:pt x="18487" y="77"/>
                    <a:pt x="18808" y="0"/>
                    <a:pt x="19152" y="0"/>
                  </a:cubicBezTo>
                  <a:cubicBezTo>
                    <a:pt x="19480" y="0"/>
                    <a:pt x="19795" y="77"/>
                    <a:pt x="20095" y="227"/>
                  </a:cubicBezTo>
                  <a:cubicBezTo>
                    <a:pt x="20395" y="380"/>
                    <a:pt x="20656" y="590"/>
                    <a:pt x="20882" y="861"/>
                  </a:cubicBezTo>
                  <a:cubicBezTo>
                    <a:pt x="21108" y="1134"/>
                    <a:pt x="21285" y="1448"/>
                    <a:pt x="21412" y="1805"/>
                  </a:cubicBezTo>
                  <a:cubicBezTo>
                    <a:pt x="21537" y="2162"/>
                    <a:pt x="21599" y="2539"/>
                    <a:pt x="21599" y="2937"/>
                  </a:cubicBezTo>
                  <a:cubicBezTo>
                    <a:pt x="21599" y="3458"/>
                    <a:pt x="21499" y="3939"/>
                    <a:pt x="21295" y="4371"/>
                  </a:cubicBezTo>
                  <a:cubicBezTo>
                    <a:pt x="21093" y="4800"/>
                    <a:pt x="20820" y="5151"/>
                    <a:pt x="20474" y="5419"/>
                  </a:cubicBezTo>
                </a:path>
              </a:pathLst>
            </a:custGeom>
            <a:solidFill>
              <a:schemeClr val="bg1"/>
            </a:solidFill>
            <a:ln>
              <a:noFill/>
            </a:ln>
            <a:effectLst/>
            <a:extLst/>
          </p:spPr>
          <p:txBody>
            <a:bodyPr lIns="50789" tIns="50789" rIns="50789" bIns="50789" anchor="ctr"/>
            <a:lstStyle/>
            <a:p>
              <a:pPr marL="0" marR="0" lvl="0" indent="0" algn="l" defTabSz="457098" rtl="0" eaLnBrk="1" fontAlgn="auto" latinLnBrk="0" hangingPunct="1">
                <a:lnSpc>
                  <a:spcPct val="100000"/>
                </a:lnSpc>
                <a:spcBef>
                  <a:spcPts val="0"/>
                </a:spcBef>
                <a:spcAft>
                  <a:spcPts val="0"/>
                </a:spcAft>
                <a:buClrTx/>
                <a:buSzTx/>
                <a:buFontTx/>
                <a:buNone/>
                <a:tabLst/>
                <a:defRPr/>
              </a:pPr>
              <a:endParaRPr kumimoji="0" lang="es-ES" sz="3600" b="0" i="0" u="none" strike="noStrike" kern="1200" cap="none" spc="0" normalizeH="0" baseline="0" noProof="0" dirty="0">
                <a:ln>
                  <a:noFill/>
                </a:ln>
                <a:solidFill>
                  <a:srgbClr val="44CEB9"/>
                </a:solidFill>
                <a:effectLst>
                  <a:outerShdw blurRad="38100" dist="38100" dir="2700000" algn="tl">
                    <a:srgbClr val="000000"/>
                  </a:outerShdw>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06" name="Freeform 290"/>
            <p:cNvSpPr>
              <a:spLocks noChangeAspect="1" noChangeArrowheads="1"/>
            </p:cNvSpPr>
            <p:nvPr/>
          </p:nvSpPr>
          <p:spPr bwMode="auto">
            <a:xfrm>
              <a:off x="655333" y="4200990"/>
              <a:ext cx="366893" cy="284172"/>
            </a:xfrm>
            <a:custGeom>
              <a:avLst/>
              <a:gdLst>
                <a:gd name="T0" fmla="*/ 995 w 996"/>
                <a:gd name="T1" fmla="*/ 409 h 770"/>
                <a:gd name="T2" fmla="*/ 836 w 996"/>
                <a:gd name="T3" fmla="*/ 409 h 770"/>
                <a:gd name="T4" fmla="*/ 543 w 996"/>
                <a:gd name="T5" fmla="*/ 192 h 770"/>
                <a:gd name="T6" fmla="*/ 384 w 996"/>
                <a:gd name="T7" fmla="*/ 275 h 770"/>
                <a:gd name="T8" fmla="*/ 360 w 996"/>
                <a:gd name="T9" fmla="*/ 158 h 770"/>
                <a:gd name="T10" fmla="*/ 702 w 996"/>
                <a:gd name="T11" fmla="*/ 33 h 770"/>
                <a:gd name="T12" fmla="*/ 836 w 996"/>
                <a:gd name="T13" fmla="*/ 133 h 770"/>
                <a:gd name="T14" fmla="*/ 334 w 996"/>
                <a:gd name="T15" fmla="*/ 626 h 770"/>
                <a:gd name="T16" fmla="*/ 276 w 996"/>
                <a:gd name="T17" fmla="*/ 551 h 770"/>
                <a:gd name="T18" fmla="*/ 209 w 996"/>
                <a:gd name="T19" fmla="*/ 484 h 770"/>
                <a:gd name="T20" fmla="*/ 109 w 996"/>
                <a:gd name="T21" fmla="*/ 434 h 770"/>
                <a:gd name="T22" fmla="*/ 159 w 996"/>
                <a:gd name="T23" fmla="*/ 535 h 770"/>
                <a:gd name="T24" fmla="*/ 226 w 996"/>
                <a:gd name="T25" fmla="*/ 602 h 770"/>
                <a:gd name="T26" fmla="*/ 293 w 996"/>
                <a:gd name="T27" fmla="*/ 668 h 770"/>
                <a:gd name="T28" fmla="*/ 393 w 996"/>
                <a:gd name="T29" fmla="*/ 727 h 770"/>
                <a:gd name="T30" fmla="*/ 334 w 996"/>
                <a:gd name="T31" fmla="*/ 626 h 770"/>
                <a:gd name="T32" fmla="*/ 594 w 996"/>
                <a:gd name="T33" fmla="*/ 267 h 770"/>
                <a:gd name="T34" fmla="*/ 443 w 996"/>
                <a:gd name="T35" fmla="*/ 301 h 770"/>
                <a:gd name="T36" fmla="*/ 284 w 996"/>
                <a:gd name="T37" fmla="*/ 217 h 770"/>
                <a:gd name="T38" fmla="*/ 460 w 996"/>
                <a:gd name="T39" fmla="*/ 50 h 770"/>
                <a:gd name="T40" fmla="*/ 184 w 996"/>
                <a:gd name="T41" fmla="*/ 100 h 770"/>
                <a:gd name="T42" fmla="*/ 0 w 996"/>
                <a:gd name="T43" fmla="*/ 66 h 770"/>
                <a:gd name="T44" fmla="*/ 50 w 996"/>
                <a:gd name="T45" fmla="*/ 443 h 770"/>
                <a:gd name="T46" fmla="*/ 234 w 996"/>
                <a:gd name="T47" fmla="*/ 392 h 770"/>
                <a:gd name="T48" fmla="*/ 293 w 996"/>
                <a:gd name="T49" fmla="*/ 468 h 770"/>
                <a:gd name="T50" fmla="*/ 360 w 996"/>
                <a:gd name="T51" fmla="*/ 535 h 770"/>
                <a:gd name="T52" fmla="*/ 426 w 996"/>
                <a:gd name="T53" fmla="*/ 610 h 770"/>
                <a:gd name="T54" fmla="*/ 477 w 996"/>
                <a:gd name="T55" fmla="*/ 727 h 770"/>
                <a:gd name="T56" fmla="*/ 543 w 996"/>
                <a:gd name="T57" fmla="*/ 660 h 770"/>
                <a:gd name="T58" fmla="*/ 485 w 996"/>
                <a:gd name="T59" fmla="*/ 585 h 770"/>
                <a:gd name="T60" fmla="*/ 569 w 996"/>
                <a:gd name="T61" fmla="*/ 668 h 770"/>
                <a:gd name="T62" fmla="*/ 627 w 996"/>
                <a:gd name="T63" fmla="*/ 602 h 770"/>
                <a:gd name="T64" fmla="*/ 652 w 996"/>
                <a:gd name="T65" fmla="*/ 610 h 770"/>
                <a:gd name="T66" fmla="*/ 719 w 996"/>
                <a:gd name="T67" fmla="*/ 543 h 770"/>
                <a:gd name="T68" fmla="*/ 727 w 996"/>
                <a:gd name="T69" fmla="*/ 526 h 770"/>
                <a:gd name="T70" fmla="*/ 786 w 996"/>
                <a:gd name="T71" fmla="*/ 535 h 770"/>
                <a:gd name="T72" fmla="*/ 786 w 996"/>
                <a:gd name="T73" fmla="*/ 468 h 7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96" h="770">
                  <a:moveTo>
                    <a:pt x="995" y="100"/>
                  </a:moveTo>
                  <a:cubicBezTo>
                    <a:pt x="995" y="409"/>
                    <a:pt x="995" y="409"/>
                    <a:pt x="995" y="409"/>
                  </a:cubicBezTo>
                  <a:cubicBezTo>
                    <a:pt x="995" y="409"/>
                    <a:pt x="928" y="426"/>
                    <a:pt x="920" y="426"/>
                  </a:cubicBezTo>
                  <a:cubicBezTo>
                    <a:pt x="903" y="426"/>
                    <a:pt x="861" y="443"/>
                    <a:pt x="836" y="409"/>
                  </a:cubicBezTo>
                  <a:cubicBezTo>
                    <a:pt x="786" y="367"/>
                    <a:pt x="619" y="192"/>
                    <a:pt x="619" y="192"/>
                  </a:cubicBezTo>
                  <a:cubicBezTo>
                    <a:pt x="619" y="192"/>
                    <a:pt x="594" y="167"/>
                    <a:pt x="543" y="192"/>
                  </a:cubicBezTo>
                  <a:cubicBezTo>
                    <a:pt x="502" y="217"/>
                    <a:pt x="443" y="250"/>
                    <a:pt x="418" y="259"/>
                  </a:cubicBezTo>
                  <a:cubicBezTo>
                    <a:pt x="410" y="267"/>
                    <a:pt x="393" y="275"/>
                    <a:pt x="384" y="275"/>
                  </a:cubicBezTo>
                  <a:cubicBezTo>
                    <a:pt x="351" y="275"/>
                    <a:pt x="326" y="242"/>
                    <a:pt x="326" y="209"/>
                  </a:cubicBezTo>
                  <a:cubicBezTo>
                    <a:pt x="326" y="183"/>
                    <a:pt x="343" y="167"/>
                    <a:pt x="360" y="158"/>
                  </a:cubicBezTo>
                  <a:cubicBezTo>
                    <a:pt x="426" y="116"/>
                    <a:pt x="552" y="50"/>
                    <a:pt x="602" y="16"/>
                  </a:cubicBezTo>
                  <a:cubicBezTo>
                    <a:pt x="635" y="0"/>
                    <a:pt x="652" y="0"/>
                    <a:pt x="702" y="33"/>
                  </a:cubicBezTo>
                  <a:cubicBezTo>
                    <a:pt x="752" y="83"/>
                    <a:pt x="803" y="125"/>
                    <a:pt x="803" y="125"/>
                  </a:cubicBezTo>
                  <a:cubicBezTo>
                    <a:pt x="803" y="125"/>
                    <a:pt x="819" y="133"/>
                    <a:pt x="836" y="133"/>
                  </a:cubicBezTo>
                  <a:cubicBezTo>
                    <a:pt x="878" y="125"/>
                    <a:pt x="995" y="100"/>
                    <a:pt x="995" y="100"/>
                  </a:cubicBezTo>
                  <a:close/>
                  <a:moveTo>
                    <a:pt x="334" y="626"/>
                  </a:moveTo>
                  <a:cubicBezTo>
                    <a:pt x="343" y="610"/>
                    <a:pt x="343" y="585"/>
                    <a:pt x="326" y="568"/>
                  </a:cubicBezTo>
                  <a:cubicBezTo>
                    <a:pt x="309" y="551"/>
                    <a:pt x="293" y="551"/>
                    <a:pt x="276" y="551"/>
                  </a:cubicBezTo>
                  <a:cubicBezTo>
                    <a:pt x="276" y="535"/>
                    <a:pt x="276" y="510"/>
                    <a:pt x="259" y="501"/>
                  </a:cubicBezTo>
                  <a:cubicBezTo>
                    <a:pt x="251" y="484"/>
                    <a:pt x="226" y="476"/>
                    <a:pt x="209" y="484"/>
                  </a:cubicBezTo>
                  <a:cubicBezTo>
                    <a:pt x="217" y="468"/>
                    <a:pt x="209" y="443"/>
                    <a:pt x="201" y="426"/>
                  </a:cubicBezTo>
                  <a:cubicBezTo>
                    <a:pt x="176" y="401"/>
                    <a:pt x="134" y="409"/>
                    <a:pt x="109" y="434"/>
                  </a:cubicBezTo>
                  <a:cubicBezTo>
                    <a:pt x="92" y="451"/>
                    <a:pt x="75" y="501"/>
                    <a:pt x="92" y="526"/>
                  </a:cubicBezTo>
                  <a:cubicBezTo>
                    <a:pt x="117" y="551"/>
                    <a:pt x="142" y="535"/>
                    <a:pt x="159" y="535"/>
                  </a:cubicBezTo>
                  <a:cubicBezTo>
                    <a:pt x="159" y="551"/>
                    <a:pt x="142" y="568"/>
                    <a:pt x="159" y="593"/>
                  </a:cubicBezTo>
                  <a:cubicBezTo>
                    <a:pt x="176" y="618"/>
                    <a:pt x="209" y="602"/>
                    <a:pt x="226" y="602"/>
                  </a:cubicBezTo>
                  <a:cubicBezTo>
                    <a:pt x="217" y="618"/>
                    <a:pt x="201" y="643"/>
                    <a:pt x="226" y="668"/>
                  </a:cubicBezTo>
                  <a:cubicBezTo>
                    <a:pt x="242" y="685"/>
                    <a:pt x="276" y="677"/>
                    <a:pt x="293" y="668"/>
                  </a:cubicBezTo>
                  <a:cubicBezTo>
                    <a:pt x="284" y="693"/>
                    <a:pt x="268" y="710"/>
                    <a:pt x="293" y="744"/>
                  </a:cubicBezTo>
                  <a:cubicBezTo>
                    <a:pt x="318" y="769"/>
                    <a:pt x="368" y="752"/>
                    <a:pt x="393" y="727"/>
                  </a:cubicBezTo>
                  <a:cubicBezTo>
                    <a:pt x="418" y="702"/>
                    <a:pt x="418" y="668"/>
                    <a:pt x="393" y="643"/>
                  </a:cubicBezTo>
                  <a:cubicBezTo>
                    <a:pt x="376" y="626"/>
                    <a:pt x="360" y="626"/>
                    <a:pt x="334" y="626"/>
                  </a:cubicBezTo>
                  <a:close/>
                  <a:moveTo>
                    <a:pt x="786" y="468"/>
                  </a:moveTo>
                  <a:cubicBezTo>
                    <a:pt x="610" y="284"/>
                    <a:pt x="694" y="367"/>
                    <a:pt x="594" y="267"/>
                  </a:cubicBezTo>
                  <a:cubicBezTo>
                    <a:pt x="594" y="267"/>
                    <a:pt x="569" y="234"/>
                    <a:pt x="527" y="259"/>
                  </a:cubicBezTo>
                  <a:cubicBezTo>
                    <a:pt x="502" y="267"/>
                    <a:pt x="468" y="284"/>
                    <a:pt x="443" y="301"/>
                  </a:cubicBezTo>
                  <a:cubicBezTo>
                    <a:pt x="418" y="309"/>
                    <a:pt x="393" y="317"/>
                    <a:pt x="384" y="317"/>
                  </a:cubicBezTo>
                  <a:cubicBezTo>
                    <a:pt x="326" y="317"/>
                    <a:pt x="284" y="267"/>
                    <a:pt x="284" y="217"/>
                  </a:cubicBezTo>
                  <a:cubicBezTo>
                    <a:pt x="284" y="175"/>
                    <a:pt x="301" y="142"/>
                    <a:pt x="334" y="125"/>
                  </a:cubicBezTo>
                  <a:cubicBezTo>
                    <a:pt x="368" y="100"/>
                    <a:pt x="460" y="50"/>
                    <a:pt x="460" y="50"/>
                  </a:cubicBezTo>
                  <a:cubicBezTo>
                    <a:pt x="460" y="50"/>
                    <a:pt x="435" y="8"/>
                    <a:pt x="376" y="8"/>
                  </a:cubicBezTo>
                  <a:cubicBezTo>
                    <a:pt x="309" y="8"/>
                    <a:pt x="184" y="100"/>
                    <a:pt x="184" y="100"/>
                  </a:cubicBezTo>
                  <a:cubicBezTo>
                    <a:pt x="184" y="100"/>
                    <a:pt x="150" y="116"/>
                    <a:pt x="100" y="100"/>
                  </a:cubicBezTo>
                  <a:cubicBezTo>
                    <a:pt x="0" y="66"/>
                    <a:pt x="0" y="66"/>
                    <a:pt x="0" y="66"/>
                  </a:cubicBezTo>
                  <a:cubicBezTo>
                    <a:pt x="0" y="426"/>
                    <a:pt x="0" y="426"/>
                    <a:pt x="0" y="426"/>
                  </a:cubicBezTo>
                  <a:cubicBezTo>
                    <a:pt x="0" y="426"/>
                    <a:pt x="25" y="434"/>
                    <a:pt x="50" y="443"/>
                  </a:cubicBezTo>
                  <a:cubicBezTo>
                    <a:pt x="59" y="426"/>
                    <a:pt x="67" y="409"/>
                    <a:pt x="83" y="392"/>
                  </a:cubicBezTo>
                  <a:cubicBezTo>
                    <a:pt x="125" y="351"/>
                    <a:pt x="192" y="351"/>
                    <a:pt x="234" y="392"/>
                  </a:cubicBezTo>
                  <a:cubicBezTo>
                    <a:pt x="242" y="409"/>
                    <a:pt x="251" y="417"/>
                    <a:pt x="251" y="434"/>
                  </a:cubicBezTo>
                  <a:cubicBezTo>
                    <a:pt x="268" y="443"/>
                    <a:pt x="284" y="451"/>
                    <a:pt x="293" y="468"/>
                  </a:cubicBezTo>
                  <a:cubicBezTo>
                    <a:pt x="309" y="476"/>
                    <a:pt x="318" y="493"/>
                    <a:pt x="318" y="510"/>
                  </a:cubicBezTo>
                  <a:cubicBezTo>
                    <a:pt x="334" y="510"/>
                    <a:pt x="351" y="518"/>
                    <a:pt x="360" y="535"/>
                  </a:cubicBezTo>
                  <a:cubicBezTo>
                    <a:pt x="376" y="551"/>
                    <a:pt x="384" y="568"/>
                    <a:pt x="384" y="585"/>
                  </a:cubicBezTo>
                  <a:cubicBezTo>
                    <a:pt x="401" y="585"/>
                    <a:pt x="418" y="593"/>
                    <a:pt x="426" y="610"/>
                  </a:cubicBezTo>
                  <a:cubicBezTo>
                    <a:pt x="451" y="635"/>
                    <a:pt x="460" y="668"/>
                    <a:pt x="451" y="702"/>
                  </a:cubicBezTo>
                  <a:cubicBezTo>
                    <a:pt x="460" y="702"/>
                    <a:pt x="468" y="718"/>
                    <a:pt x="477" y="727"/>
                  </a:cubicBezTo>
                  <a:cubicBezTo>
                    <a:pt x="493" y="744"/>
                    <a:pt x="527" y="744"/>
                    <a:pt x="543" y="727"/>
                  </a:cubicBezTo>
                  <a:cubicBezTo>
                    <a:pt x="560" y="710"/>
                    <a:pt x="560" y="677"/>
                    <a:pt x="543" y="660"/>
                  </a:cubicBezTo>
                  <a:lnTo>
                    <a:pt x="535" y="660"/>
                  </a:lnTo>
                  <a:cubicBezTo>
                    <a:pt x="485" y="602"/>
                    <a:pt x="477" y="593"/>
                    <a:pt x="485" y="585"/>
                  </a:cubicBezTo>
                  <a:cubicBezTo>
                    <a:pt x="493" y="585"/>
                    <a:pt x="502" y="593"/>
                    <a:pt x="560" y="660"/>
                  </a:cubicBezTo>
                  <a:cubicBezTo>
                    <a:pt x="569" y="668"/>
                    <a:pt x="569" y="668"/>
                    <a:pt x="569" y="668"/>
                  </a:cubicBezTo>
                  <a:cubicBezTo>
                    <a:pt x="585" y="685"/>
                    <a:pt x="610" y="685"/>
                    <a:pt x="627" y="668"/>
                  </a:cubicBezTo>
                  <a:cubicBezTo>
                    <a:pt x="644" y="652"/>
                    <a:pt x="644" y="618"/>
                    <a:pt x="627" y="602"/>
                  </a:cubicBezTo>
                  <a:cubicBezTo>
                    <a:pt x="569" y="535"/>
                    <a:pt x="560" y="526"/>
                    <a:pt x="560" y="518"/>
                  </a:cubicBezTo>
                  <a:cubicBezTo>
                    <a:pt x="569" y="518"/>
                    <a:pt x="594" y="551"/>
                    <a:pt x="652" y="610"/>
                  </a:cubicBezTo>
                  <a:cubicBezTo>
                    <a:pt x="669" y="626"/>
                    <a:pt x="702" y="626"/>
                    <a:pt x="719" y="610"/>
                  </a:cubicBezTo>
                  <a:cubicBezTo>
                    <a:pt x="727" y="593"/>
                    <a:pt x="736" y="568"/>
                    <a:pt x="719" y="543"/>
                  </a:cubicBezTo>
                  <a:cubicBezTo>
                    <a:pt x="644" y="468"/>
                    <a:pt x="644" y="468"/>
                    <a:pt x="652" y="459"/>
                  </a:cubicBezTo>
                  <a:lnTo>
                    <a:pt x="727" y="526"/>
                  </a:lnTo>
                  <a:cubicBezTo>
                    <a:pt x="727" y="535"/>
                    <a:pt x="727" y="535"/>
                    <a:pt x="727" y="535"/>
                  </a:cubicBezTo>
                  <a:cubicBezTo>
                    <a:pt x="744" y="551"/>
                    <a:pt x="769" y="551"/>
                    <a:pt x="786" y="535"/>
                  </a:cubicBezTo>
                  <a:cubicBezTo>
                    <a:pt x="803" y="510"/>
                    <a:pt x="803" y="484"/>
                    <a:pt x="786" y="468"/>
                  </a:cubicBezTo>
                  <a:close/>
                  <a:moveTo>
                    <a:pt x="786" y="468"/>
                  </a:moveTo>
                  <a:lnTo>
                    <a:pt x="786" y="468"/>
                  </a:lnTo>
                  <a:close/>
                </a:path>
              </a:pathLst>
            </a:custGeom>
            <a:solidFill>
              <a:schemeClr val="bg1"/>
            </a:solidFill>
            <a:ln>
              <a:noFill/>
            </a:ln>
            <a:effectLst/>
            <a:extLst/>
          </p:spPr>
          <p:txBody>
            <a:bodyPr wrap="none" lIns="182843" tIns="91422" rIns="182843" bIns="91422"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07" name="Freeform 266"/>
            <p:cNvSpPr>
              <a:spLocks noChangeAspect="1" noChangeArrowheads="1"/>
            </p:cNvSpPr>
            <p:nvPr/>
          </p:nvSpPr>
          <p:spPr bwMode="auto">
            <a:xfrm>
              <a:off x="3423914" y="2230159"/>
              <a:ext cx="217378" cy="239621"/>
            </a:xfrm>
            <a:custGeom>
              <a:avLst/>
              <a:gdLst>
                <a:gd name="T0" fmla="*/ 310 w 863"/>
                <a:gd name="T1" fmla="*/ 41 h 954"/>
                <a:gd name="T2" fmla="*/ 201 w 863"/>
                <a:gd name="T3" fmla="*/ 735 h 954"/>
                <a:gd name="T4" fmla="*/ 519 w 863"/>
                <a:gd name="T5" fmla="*/ 953 h 954"/>
                <a:gd name="T6" fmla="*/ 636 w 863"/>
                <a:gd name="T7" fmla="*/ 886 h 954"/>
                <a:gd name="T8" fmla="*/ 770 w 863"/>
                <a:gd name="T9" fmla="*/ 744 h 954"/>
                <a:gd name="T10" fmla="*/ 786 w 863"/>
                <a:gd name="T11" fmla="*/ 693 h 954"/>
                <a:gd name="T12" fmla="*/ 836 w 863"/>
                <a:gd name="T13" fmla="*/ 593 h 954"/>
                <a:gd name="T14" fmla="*/ 293 w 863"/>
                <a:gd name="T15" fmla="*/ 468 h 954"/>
                <a:gd name="T16" fmla="*/ 268 w 863"/>
                <a:gd name="T17" fmla="*/ 434 h 954"/>
                <a:gd name="T18" fmla="*/ 234 w 863"/>
                <a:gd name="T19" fmla="*/ 459 h 954"/>
                <a:gd name="T20" fmla="*/ 159 w 863"/>
                <a:gd name="T21" fmla="*/ 392 h 954"/>
                <a:gd name="T22" fmla="*/ 184 w 863"/>
                <a:gd name="T23" fmla="*/ 342 h 954"/>
                <a:gd name="T24" fmla="*/ 142 w 863"/>
                <a:gd name="T25" fmla="*/ 301 h 954"/>
                <a:gd name="T26" fmla="*/ 168 w 863"/>
                <a:gd name="T27" fmla="*/ 200 h 954"/>
                <a:gd name="T28" fmla="*/ 234 w 863"/>
                <a:gd name="T29" fmla="*/ 200 h 954"/>
                <a:gd name="T30" fmla="*/ 251 w 863"/>
                <a:gd name="T31" fmla="*/ 150 h 954"/>
                <a:gd name="T32" fmla="*/ 351 w 863"/>
                <a:gd name="T33" fmla="*/ 117 h 954"/>
                <a:gd name="T34" fmla="*/ 376 w 863"/>
                <a:gd name="T35" fmla="*/ 175 h 954"/>
                <a:gd name="T36" fmla="*/ 427 w 863"/>
                <a:gd name="T37" fmla="*/ 167 h 954"/>
                <a:gd name="T38" fmla="*/ 510 w 863"/>
                <a:gd name="T39" fmla="*/ 217 h 954"/>
                <a:gd name="T40" fmla="*/ 477 w 863"/>
                <a:gd name="T41" fmla="*/ 284 h 954"/>
                <a:gd name="T42" fmla="*/ 519 w 863"/>
                <a:gd name="T43" fmla="*/ 326 h 954"/>
                <a:gd name="T44" fmla="*/ 494 w 863"/>
                <a:gd name="T45" fmla="*/ 418 h 954"/>
                <a:gd name="T46" fmla="*/ 427 w 863"/>
                <a:gd name="T47" fmla="*/ 409 h 954"/>
                <a:gd name="T48" fmla="*/ 418 w 863"/>
                <a:gd name="T49" fmla="*/ 459 h 954"/>
                <a:gd name="T50" fmla="*/ 318 w 863"/>
                <a:gd name="T51" fmla="*/ 493 h 954"/>
                <a:gd name="T52" fmla="*/ 594 w 863"/>
                <a:gd name="T53" fmla="*/ 660 h 954"/>
                <a:gd name="T54" fmla="*/ 561 w 863"/>
                <a:gd name="T55" fmla="*/ 652 h 954"/>
                <a:gd name="T56" fmla="*/ 552 w 863"/>
                <a:gd name="T57" fmla="*/ 685 h 954"/>
                <a:gd name="T58" fmla="*/ 485 w 863"/>
                <a:gd name="T59" fmla="*/ 710 h 954"/>
                <a:gd name="T60" fmla="*/ 469 w 863"/>
                <a:gd name="T61" fmla="*/ 677 h 954"/>
                <a:gd name="T62" fmla="*/ 435 w 863"/>
                <a:gd name="T63" fmla="*/ 685 h 954"/>
                <a:gd name="T64" fmla="*/ 385 w 863"/>
                <a:gd name="T65" fmla="*/ 643 h 954"/>
                <a:gd name="T66" fmla="*/ 402 w 863"/>
                <a:gd name="T67" fmla="*/ 610 h 954"/>
                <a:gd name="T68" fmla="*/ 376 w 863"/>
                <a:gd name="T69" fmla="*/ 585 h 954"/>
                <a:gd name="T70" fmla="*/ 393 w 863"/>
                <a:gd name="T71" fmla="*/ 518 h 954"/>
                <a:gd name="T72" fmla="*/ 427 w 863"/>
                <a:gd name="T73" fmla="*/ 518 h 954"/>
                <a:gd name="T74" fmla="*/ 443 w 863"/>
                <a:gd name="T75" fmla="*/ 484 h 954"/>
                <a:gd name="T76" fmla="*/ 502 w 863"/>
                <a:gd name="T77" fmla="*/ 468 h 954"/>
                <a:gd name="T78" fmla="*/ 519 w 863"/>
                <a:gd name="T79" fmla="*/ 501 h 954"/>
                <a:gd name="T80" fmla="*/ 552 w 863"/>
                <a:gd name="T81" fmla="*/ 493 h 954"/>
                <a:gd name="T82" fmla="*/ 611 w 863"/>
                <a:gd name="T83" fmla="*/ 535 h 954"/>
                <a:gd name="T84" fmla="*/ 594 w 863"/>
                <a:gd name="T85" fmla="*/ 568 h 954"/>
                <a:gd name="T86" fmla="*/ 619 w 863"/>
                <a:gd name="T87" fmla="*/ 602 h 954"/>
                <a:gd name="T88" fmla="*/ 594 w 863"/>
                <a:gd name="T89" fmla="*/ 660 h 954"/>
                <a:gd name="T90" fmla="*/ 594 w 863"/>
                <a:gd name="T91" fmla="*/ 660 h 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63" h="954">
                  <a:moveTo>
                    <a:pt x="761" y="426"/>
                  </a:moveTo>
                  <a:cubicBezTo>
                    <a:pt x="820" y="133"/>
                    <a:pt x="577" y="0"/>
                    <a:pt x="310" y="41"/>
                  </a:cubicBezTo>
                  <a:cubicBezTo>
                    <a:pt x="42" y="83"/>
                    <a:pt x="50" y="242"/>
                    <a:pt x="34" y="317"/>
                  </a:cubicBezTo>
                  <a:cubicBezTo>
                    <a:pt x="0" y="518"/>
                    <a:pt x="201" y="735"/>
                    <a:pt x="201" y="735"/>
                  </a:cubicBezTo>
                  <a:cubicBezTo>
                    <a:pt x="193" y="953"/>
                    <a:pt x="193" y="953"/>
                    <a:pt x="193" y="953"/>
                  </a:cubicBezTo>
                  <a:cubicBezTo>
                    <a:pt x="519" y="953"/>
                    <a:pt x="519" y="953"/>
                    <a:pt x="519" y="953"/>
                  </a:cubicBezTo>
                  <a:cubicBezTo>
                    <a:pt x="544" y="852"/>
                    <a:pt x="544" y="852"/>
                    <a:pt x="544" y="852"/>
                  </a:cubicBezTo>
                  <a:cubicBezTo>
                    <a:pt x="544" y="852"/>
                    <a:pt x="552" y="877"/>
                    <a:pt x="636" y="886"/>
                  </a:cubicBezTo>
                  <a:cubicBezTo>
                    <a:pt x="728" y="894"/>
                    <a:pt x="711" y="785"/>
                    <a:pt x="711" y="785"/>
                  </a:cubicBezTo>
                  <a:cubicBezTo>
                    <a:pt x="711" y="785"/>
                    <a:pt x="770" y="760"/>
                    <a:pt x="770" y="744"/>
                  </a:cubicBezTo>
                  <a:cubicBezTo>
                    <a:pt x="770" y="727"/>
                    <a:pt x="736" y="702"/>
                    <a:pt x="736" y="702"/>
                  </a:cubicBezTo>
                  <a:cubicBezTo>
                    <a:pt x="736" y="702"/>
                    <a:pt x="770" y="710"/>
                    <a:pt x="786" y="693"/>
                  </a:cubicBezTo>
                  <a:cubicBezTo>
                    <a:pt x="794" y="677"/>
                    <a:pt x="770" y="626"/>
                    <a:pt x="770" y="626"/>
                  </a:cubicBezTo>
                  <a:cubicBezTo>
                    <a:pt x="770" y="626"/>
                    <a:pt x="811" y="626"/>
                    <a:pt x="836" y="593"/>
                  </a:cubicBezTo>
                  <a:cubicBezTo>
                    <a:pt x="862" y="568"/>
                    <a:pt x="761" y="484"/>
                    <a:pt x="761" y="426"/>
                  </a:cubicBezTo>
                  <a:close/>
                  <a:moveTo>
                    <a:pt x="293" y="468"/>
                  </a:moveTo>
                  <a:cubicBezTo>
                    <a:pt x="293" y="468"/>
                    <a:pt x="293" y="451"/>
                    <a:pt x="293" y="443"/>
                  </a:cubicBezTo>
                  <a:cubicBezTo>
                    <a:pt x="284" y="434"/>
                    <a:pt x="276" y="434"/>
                    <a:pt x="268" y="434"/>
                  </a:cubicBezTo>
                  <a:cubicBezTo>
                    <a:pt x="260" y="443"/>
                    <a:pt x="243" y="451"/>
                    <a:pt x="243" y="451"/>
                  </a:cubicBezTo>
                  <a:cubicBezTo>
                    <a:pt x="234" y="459"/>
                    <a:pt x="234" y="459"/>
                    <a:pt x="234" y="459"/>
                  </a:cubicBezTo>
                  <a:lnTo>
                    <a:pt x="209" y="451"/>
                  </a:lnTo>
                  <a:cubicBezTo>
                    <a:pt x="159" y="392"/>
                    <a:pt x="159" y="392"/>
                    <a:pt x="159" y="392"/>
                  </a:cubicBezTo>
                  <a:cubicBezTo>
                    <a:pt x="159" y="359"/>
                    <a:pt x="159" y="359"/>
                    <a:pt x="159" y="359"/>
                  </a:cubicBezTo>
                  <a:cubicBezTo>
                    <a:pt x="159" y="359"/>
                    <a:pt x="176" y="342"/>
                    <a:pt x="184" y="342"/>
                  </a:cubicBezTo>
                  <a:cubicBezTo>
                    <a:pt x="184" y="334"/>
                    <a:pt x="184" y="326"/>
                    <a:pt x="184" y="317"/>
                  </a:cubicBezTo>
                  <a:cubicBezTo>
                    <a:pt x="168" y="309"/>
                    <a:pt x="142" y="301"/>
                    <a:pt x="142" y="301"/>
                  </a:cubicBezTo>
                  <a:cubicBezTo>
                    <a:pt x="134" y="267"/>
                    <a:pt x="134" y="267"/>
                    <a:pt x="134" y="267"/>
                  </a:cubicBezTo>
                  <a:cubicBezTo>
                    <a:pt x="168" y="200"/>
                    <a:pt x="168" y="200"/>
                    <a:pt x="168" y="200"/>
                  </a:cubicBezTo>
                  <a:cubicBezTo>
                    <a:pt x="201" y="192"/>
                    <a:pt x="201" y="192"/>
                    <a:pt x="201" y="192"/>
                  </a:cubicBezTo>
                  <a:cubicBezTo>
                    <a:pt x="201" y="192"/>
                    <a:pt x="226" y="200"/>
                    <a:pt x="234" y="200"/>
                  </a:cubicBezTo>
                  <a:cubicBezTo>
                    <a:pt x="243" y="200"/>
                    <a:pt x="243" y="192"/>
                    <a:pt x="251" y="192"/>
                  </a:cubicBezTo>
                  <a:cubicBezTo>
                    <a:pt x="251" y="175"/>
                    <a:pt x="251" y="150"/>
                    <a:pt x="251" y="150"/>
                  </a:cubicBezTo>
                  <a:cubicBezTo>
                    <a:pt x="276" y="125"/>
                    <a:pt x="276" y="125"/>
                    <a:pt x="276" y="125"/>
                  </a:cubicBezTo>
                  <a:cubicBezTo>
                    <a:pt x="351" y="117"/>
                    <a:pt x="351" y="117"/>
                    <a:pt x="351" y="117"/>
                  </a:cubicBezTo>
                  <a:cubicBezTo>
                    <a:pt x="376" y="142"/>
                    <a:pt x="376" y="142"/>
                    <a:pt x="376" y="142"/>
                  </a:cubicBezTo>
                  <a:cubicBezTo>
                    <a:pt x="376" y="142"/>
                    <a:pt x="376" y="167"/>
                    <a:pt x="376" y="175"/>
                  </a:cubicBezTo>
                  <a:cubicBezTo>
                    <a:pt x="385" y="175"/>
                    <a:pt x="393" y="183"/>
                    <a:pt x="402" y="183"/>
                  </a:cubicBezTo>
                  <a:cubicBezTo>
                    <a:pt x="410" y="175"/>
                    <a:pt x="427" y="167"/>
                    <a:pt x="427" y="167"/>
                  </a:cubicBezTo>
                  <a:cubicBezTo>
                    <a:pt x="460" y="167"/>
                    <a:pt x="460" y="167"/>
                    <a:pt x="460" y="167"/>
                  </a:cubicBezTo>
                  <a:cubicBezTo>
                    <a:pt x="510" y="217"/>
                    <a:pt x="510" y="217"/>
                    <a:pt x="510" y="217"/>
                  </a:cubicBezTo>
                  <a:cubicBezTo>
                    <a:pt x="510" y="250"/>
                    <a:pt x="510" y="250"/>
                    <a:pt x="510" y="250"/>
                  </a:cubicBezTo>
                  <a:cubicBezTo>
                    <a:pt x="510" y="250"/>
                    <a:pt x="494" y="267"/>
                    <a:pt x="477" y="284"/>
                  </a:cubicBezTo>
                  <a:cubicBezTo>
                    <a:pt x="485" y="284"/>
                    <a:pt x="485" y="292"/>
                    <a:pt x="485" y="301"/>
                  </a:cubicBezTo>
                  <a:cubicBezTo>
                    <a:pt x="494" y="309"/>
                    <a:pt x="519" y="326"/>
                    <a:pt x="519" y="326"/>
                  </a:cubicBezTo>
                  <a:cubicBezTo>
                    <a:pt x="527" y="359"/>
                    <a:pt x="527" y="359"/>
                    <a:pt x="527" y="359"/>
                  </a:cubicBezTo>
                  <a:cubicBezTo>
                    <a:pt x="494" y="418"/>
                    <a:pt x="494" y="418"/>
                    <a:pt x="494" y="418"/>
                  </a:cubicBezTo>
                  <a:cubicBezTo>
                    <a:pt x="460" y="426"/>
                    <a:pt x="460" y="426"/>
                    <a:pt x="460" y="426"/>
                  </a:cubicBezTo>
                  <a:cubicBezTo>
                    <a:pt x="460" y="426"/>
                    <a:pt x="443" y="418"/>
                    <a:pt x="427" y="409"/>
                  </a:cubicBezTo>
                  <a:cubicBezTo>
                    <a:pt x="427" y="418"/>
                    <a:pt x="418" y="418"/>
                    <a:pt x="410" y="426"/>
                  </a:cubicBezTo>
                  <a:cubicBezTo>
                    <a:pt x="410" y="434"/>
                    <a:pt x="418" y="459"/>
                    <a:pt x="418" y="459"/>
                  </a:cubicBezTo>
                  <a:cubicBezTo>
                    <a:pt x="393" y="484"/>
                    <a:pt x="393" y="484"/>
                    <a:pt x="393" y="484"/>
                  </a:cubicBezTo>
                  <a:cubicBezTo>
                    <a:pt x="318" y="493"/>
                    <a:pt x="318" y="493"/>
                    <a:pt x="318" y="493"/>
                  </a:cubicBezTo>
                  <a:lnTo>
                    <a:pt x="293" y="468"/>
                  </a:lnTo>
                  <a:close/>
                  <a:moveTo>
                    <a:pt x="594" y="660"/>
                  </a:moveTo>
                  <a:cubicBezTo>
                    <a:pt x="577" y="669"/>
                    <a:pt x="577" y="669"/>
                    <a:pt x="577" y="669"/>
                  </a:cubicBezTo>
                  <a:cubicBezTo>
                    <a:pt x="577" y="669"/>
                    <a:pt x="561" y="660"/>
                    <a:pt x="561" y="652"/>
                  </a:cubicBezTo>
                  <a:cubicBezTo>
                    <a:pt x="552" y="660"/>
                    <a:pt x="552" y="660"/>
                    <a:pt x="544" y="660"/>
                  </a:cubicBezTo>
                  <a:cubicBezTo>
                    <a:pt x="544" y="669"/>
                    <a:pt x="552" y="685"/>
                    <a:pt x="552" y="685"/>
                  </a:cubicBezTo>
                  <a:cubicBezTo>
                    <a:pt x="535" y="702"/>
                    <a:pt x="535" y="702"/>
                    <a:pt x="535" y="702"/>
                  </a:cubicBezTo>
                  <a:cubicBezTo>
                    <a:pt x="485" y="710"/>
                    <a:pt x="485" y="710"/>
                    <a:pt x="485" y="710"/>
                  </a:cubicBezTo>
                  <a:cubicBezTo>
                    <a:pt x="469" y="693"/>
                    <a:pt x="469" y="693"/>
                    <a:pt x="469" y="693"/>
                  </a:cubicBezTo>
                  <a:lnTo>
                    <a:pt x="469" y="677"/>
                  </a:lnTo>
                  <a:cubicBezTo>
                    <a:pt x="460" y="669"/>
                    <a:pt x="460" y="669"/>
                    <a:pt x="452" y="669"/>
                  </a:cubicBezTo>
                  <a:cubicBezTo>
                    <a:pt x="435" y="685"/>
                    <a:pt x="435" y="685"/>
                    <a:pt x="435" y="685"/>
                  </a:cubicBezTo>
                  <a:lnTo>
                    <a:pt x="410" y="685"/>
                  </a:lnTo>
                  <a:cubicBezTo>
                    <a:pt x="385" y="643"/>
                    <a:pt x="385" y="643"/>
                    <a:pt x="385" y="643"/>
                  </a:cubicBezTo>
                  <a:cubicBezTo>
                    <a:pt x="385" y="626"/>
                    <a:pt x="385" y="626"/>
                    <a:pt x="385" y="626"/>
                  </a:cubicBezTo>
                  <a:cubicBezTo>
                    <a:pt x="402" y="610"/>
                    <a:pt x="402" y="610"/>
                    <a:pt x="402" y="610"/>
                  </a:cubicBezTo>
                  <a:cubicBezTo>
                    <a:pt x="402" y="602"/>
                    <a:pt x="402" y="602"/>
                    <a:pt x="402" y="593"/>
                  </a:cubicBezTo>
                  <a:cubicBezTo>
                    <a:pt x="393" y="593"/>
                    <a:pt x="376" y="585"/>
                    <a:pt x="376" y="585"/>
                  </a:cubicBezTo>
                  <a:cubicBezTo>
                    <a:pt x="368" y="560"/>
                    <a:pt x="368" y="560"/>
                    <a:pt x="368" y="560"/>
                  </a:cubicBezTo>
                  <a:cubicBezTo>
                    <a:pt x="393" y="518"/>
                    <a:pt x="393" y="518"/>
                    <a:pt x="393" y="518"/>
                  </a:cubicBezTo>
                  <a:cubicBezTo>
                    <a:pt x="410" y="510"/>
                    <a:pt x="410" y="510"/>
                    <a:pt x="410" y="510"/>
                  </a:cubicBezTo>
                  <a:lnTo>
                    <a:pt x="427" y="518"/>
                  </a:lnTo>
                  <a:cubicBezTo>
                    <a:pt x="435" y="518"/>
                    <a:pt x="443" y="518"/>
                    <a:pt x="443" y="510"/>
                  </a:cubicBezTo>
                  <a:cubicBezTo>
                    <a:pt x="443" y="501"/>
                    <a:pt x="443" y="484"/>
                    <a:pt x="443" y="484"/>
                  </a:cubicBezTo>
                  <a:cubicBezTo>
                    <a:pt x="460" y="468"/>
                    <a:pt x="460" y="468"/>
                    <a:pt x="460" y="468"/>
                  </a:cubicBezTo>
                  <a:cubicBezTo>
                    <a:pt x="502" y="468"/>
                    <a:pt x="502" y="468"/>
                    <a:pt x="502" y="468"/>
                  </a:cubicBezTo>
                  <a:cubicBezTo>
                    <a:pt x="519" y="484"/>
                    <a:pt x="519" y="484"/>
                    <a:pt x="519" y="484"/>
                  </a:cubicBezTo>
                  <a:cubicBezTo>
                    <a:pt x="519" y="484"/>
                    <a:pt x="519" y="493"/>
                    <a:pt x="519" y="501"/>
                  </a:cubicBezTo>
                  <a:cubicBezTo>
                    <a:pt x="527" y="501"/>
                    <a:pt x="535" y="510"/>
                    <a:pt x="544" y="510"/>
                  </a:cubicBezTo>
                  <a:cubicBezTo>
                    <a:pt x="552" y="493"/>
                    <a:pt x="552" y="493"/>
                    <a:pt x="552" y="493"/>
                  </a:cubicBezTo>
                  <a:cubicBezTo>
                    <a:pt x="577" y="493"/>
                    <a:pt x="577" y="493"/>
                    <a:pt x="577" y="493"/>
                  </a:cubicBezTo>
                  <a:cubicBezTo>
                    <a:pt x="611" y="535"/>
                    <a:pt x="611" y="535"/>
                    <a:pt x="611" y="535"/>
                  </a:cubicBezTo>
                  <a:cubicBezTo>
                    <a:pt x="611" y="551"/>
                    <a:pt x="611" y="551"/>
                    <a:pt x="611" y="551"/>
                  </a:cubicBezTo>
                  <a:lnTo>
                    <a:pt x="594" y="568"/>
                  </a:lnTo>
                  <a:cubicBezTo>
                    <a:pt x="594" y="576"/>
                    <a:pt x="594" y="576"/>
                    <a:pt x="594" y="585"/>
                  </a:cubicBezTo>
                  <a:cubicBezTo>
                    <a:pt x="602" y="585"/>
                    <a:pt x="619" y="602"/>
                    <a:pt x="619" y="602"/>
                  </a:cubicBezTo>
                  <a:cubicBezTo>
                    <a:pt x="619" y="618"/>
                    <a:pt x="619" y="618"/>
                    <a:pt x="619" y="618"/>
                  </a:cubicBezTo>
                  <a:lnTo>
                    <a:pt x="594" y="660"/>
                  </a:lnTo>
                  <a:close/>
                  <a:moveTo>
                    <a:pt x="594" y="660"/>
                  </a:moveTo>
                  <a:lnTo>
                    <a:pt x="594" y="660"/>
                  </a:lnTo>
                  <a:close/>
                </a:path>
              </a:pathLst>
            </a:custGeom>
            <a:solidFill>
              <a:schemeClr val="bg1"/>
            </a:solidFill>
            <a:ln>
              <a:noFill/>
            </a:ln>
            <a:effectLst/>
            <a:extLst/>
          </p:spPr>
          <p:txBody>
            <a:bodyPr wrap="none" lIns="182843" tIns="91422" rIns="182843" bIns="91422"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08" name="Freeform 33"/>
            <p:cNvSpPr>
              <a:spLocks noChangeAspect="1" noChangeArrowheads="1"/>
            </p:cNvSpPr>
            <p:nvPr/>
          </p:nvSpPr>
          <p:spPr bwMode="auto">
            <a:xfrm>
              <a:off x="1236605" y="2881342"/>
              <a:ext cx="315528" cy="279037"/>
            </a:xfrm>
            <a:custGeom>
              <a:avLst/>
              <a:gdLst>
                <a:gd name="connsiteX0" fmla="*/ 358785 w 512434"/>
                <a:gd name="connsiteY0" fmla="*/ 409158 h 453171"/>
                <a:gd name="connsiteX1" fmla="*/ 345300 w 512434"/>
                <a:gd name="connsiteY1" fmla="*/ 425866 h 453171"/>
                <a:gd name="connsiteX2" fmla="*/ 358785 w 512434"/>
                <a:gd name="connsiteY2" fmla="*/ 439722 h 453171"/>
                <a:gd name="connsiteX3" fmla="*/ 372270 w 512434"/>
                <a:gd name="connsiteY3" fmla="*/ 425866 h 453171"/>
                <a:gd name="connsiteX4" fmla="*/ 358785 w 512434"/>
                <a:gd name="connsiteY4" fmla="*/ 409158 h 453171"/>
                <a:gd name="connsiteX5" fmla="*/ 151153 w 512434"/>
                <a:gd name="connsiteY5" fmla="*/ 300585 h 453171"/>
                <a:gd name="connsiteX6" fmla="*/ 195731 w 512434"/>
                <a:gd name="connsiteY6" fmla="*/ 300585 h 453171"/>
                <a:gd name="connsiteX7" fmla="*/ 195731 w 512434"/>
                <a:gd name="connsiteY7" fmla="*/ 345175 h 453171"/>
                <a:gd name="connsiteX8" fmla="*/ 151153 w 512434"/>
                <a:gd name="connsiteY8" fmla="*/ 345175 h 453171"/>
                <a:gd name="connsiteX9" fmla="*/ 71978 w 512434"/>
                <a:gd name="connsiteY9" fmla="*/ 300585 h 453171"/>
                <a:gd name="connsiteX10" fmla="*/ 120152 w 512434"/>
                <a:gd name="connsiteY10" fmla="*/ 300585 h 453171"/>
                <a:gd name="connsiteX11" fmla="*/ 120152 w 512434"/>
                <a:gd name="connsiteY11" fmla="*/ 345175 h 453171"/>
                <a:gd name="connsiteX12" fmla="*/ 71978 w 512434"/>
                <a:gd name="connsiteY12" fmla="*/ 345175 h 453171"/>
                <a:gd name="connsiteX13" fmla="*/ 481786 w 512434"/>
                <a:gd name="connsiteY13" fmla="*/ 286492 h 453171"/>
                <a:gd name="connsiteX14" fmla="*/ 468300 w 512434"/>
                <a:gd name="connsiteY14" fmla="*/ 299940 h 453171"/>
                <a:gd name="connsiteX15" fmla="*/ 481786 w 512434"/>
                <a:gd name="connsiteY15" fmla="*/ 313389 h 453171"/>
                <a:gd name="connsiteX16" fmla="*/ 498948 w 512434"/>
                <a:gd name="connsiteY16" fmla="*/ 299940 h 453171"/>
                <a:gd name="connsiteX17" fmla="*/ 481786 w 512434"/>
                <a:gd name="connsiteY17" fmla="*/ 286492 h 453171"/>
                <a:gd name="connsiteX18" fmla="*/ 235785 w 512434"/>
                <a:gd name="connsiteY18" fmla="*/ 286492 h 453171"/>
                <a:gd name="connsiteX19" fmla="*/ 222300 w 512434"/>
                <a:gd name="connsiteY19" fmla="*/ 299940 h 453171"/>
                <a:gd name="connsiteX20" fmla="*/ 235785 w 512434"/>
                <a:gd name="connsiteY20" fmla="*/ 313389 h 453171"/>
                <a:gd name="connsiteX21" fmla="*/ 249270 w 512434"/>
                <a:gd name="connsiteY21" fmla="*/ 299940 h 453171"/>
                <a:gd name="connsiteX22" fmla="*/ 235785 w 512434"/>
                <a:gd name="connsiteY22" fmla="*/ 286492 h 453171"/>
                <a:gd name="connsiteX23" fmla="*/ 151153 w 512434"/>
                <a:gd name="connsiteY23" fmla="*/ 228588 h 453171"/>
                <a:gd name="connsiteX24" fmla="*/ 195731 w 512434"/>
                <a:gd name="connsiteY24" fmla="*/ 228588 h 453171"/>
                <a:gd name="connsiteX25" fmla="*/ 195731 w 512434"/>
                <a:gd name="connsiteY25" fmla="*/ 273178 h 453171"/>
                <a:gd name="connsiteX26" fmla="*/ 151153 w 512434"/>
                <a:gd name="connsiteY26" fmla="*/ 273178 h 453171"/>
                <a:gd name="connsiteX27" fmla="*/ 71978 w 512434"/>
                <a:gd name="connsiteY27" fmla="*/ 228588 h 453171"/>
                <a:gd name="connsiteX28" fmla="*/ 120152 w 512434"/>
                <a:gd name="connsiteY28" fmla="*/ 228588 h 453171"/>
                <a:gd name="connsiteX29" fmla="*/ 120152 w 512434"/>
                <a:gd name="connsiteY29" fmla="*/ 273178 h 453171"/>
                <a:gd name="connsiteX30" fmla="*/ 71978 w 512434"/>
                <a:gd name="connsiteY30" fmla="*/ 273178 h 453171"/>
                <a:gd name="connsiteX31" fmla="*/ 427028 w 512434"/>
                <a:gd name="connsiteY31" fmla="*/ 221695 h 453171"/>
                <a:gd name="connsiteX32" fmla="*/ 372270 w 512434"/>
                <a:gd name="connsiteY32" fmla="*/ 275896 h 453171"/>
                <a:gd name="connsiteX33" fmla="*/ 358785 w 512434"/>
                <a:gd name="connsiteY33" fmla="*/ 272636 h 453171"/>
                <a:gd name="connsiteX34" fmla="*/ 341622 w 512434"/>
                <a:gd name="connsiteY34" fmla="*/ 279564 h 453171"/>
                <a:gd name="connsiteX35" fmla="*/ 283596 w 512434"/>
                <a:gd name="connsiteY35" fmla="*/ 238404 h 453171"/>
                <a:gd name="connsiteX36" fmla="*/ 266433 w 512434"/>
                <a:gd name="connsiteY36" fmla="*/ 238404 h 453171"/>
                <a:gd name="connsiteX37" fmla="*/ 270111 w 512434"/>
                <a:gd name="connsiteY37" fmla="*/ 255520 h 453171"/>
                <a:gd name="connsiteX38" fmla="*/ 331406 w 512434"/>
                <a:gd name="connsiteY38" fmla="*/ 303200 h 453171"/>
                <a:gd name="connsiteX39" fmla="*/ 358785 w 512434"/>
                <a:gd name="connsiteY39" fmla="*/ 327245 h 453171"/>
                <a:gd name="connsiteX40" fmla="*/ 386164 w 512434"/>
                <a:gd name="connsiteY40" fmla="*/ 299940 h 453171"/>
                <a:gd name="connsiteX41" fmla="*/ 386164 w 512434"/>
                <a:gd name="connsiteY41" fmla="*/ 296680 h 453171"/>
                <a:gd name="connsiteX42" fmla="*/ 444191 w 512434"/>
                <a:gd name="connsiteY42" fmla="*/ 238404 h 453171"/>
                <a:gd name="connsiteX43" fmla="*/ 444191 w 512434"/>
                <a:gd name="connsiteY43" fmla="*/ 221695 h 453171"/>
                <a:gd name="connsiteX44" fmla="*/ 427028 w 512434"/>
                <a:gd name="connsiteY44" fmla="*/ 221695 h 453171"/>
                <a:gd name="connsiteX45" fmla="*/ 358785 w 512434"/>
                <a:gd name="connsiteY45" fmla="*/ 163826 h 453171"/>
                <a:gd name="connsiteX46" fmla="*/ 345300 w 512434"/>
                <a:gd name="connsiteY46" fmla="*/ 177274 h 453171"/>
                <a:gd name="connsiteX47" fmla="*/ 358785 w 512434"/>
                <a:gd name="connsiteY47" fmla="*/ 190723 h 453171"/>
                <a:gd name="connsiteX48" fmla="*/ 372270 w 512434"/>
                <a:gd name="connsiteY48" fmla="*/ 177274 h 453171"/>
                <a:gd name="connsiteX49" fmla="*/ 358785 w 512434"/>
                <a:gd name="connsiteY49" fmla="*/ 163826 h 453171"/>
                <a:gd name="connsiteX50" fmla="*/ 151153 w 512434"/>
                <a:gd name="connsiteY50" fmla="*/ 156592 h 453171"/>
                <a:gd name="connsiteX51" fmla="*/ 195731 w 512434"/>
                <a:gd name="connsiteY51" fmla="*/ 156592 h 453171"/>
                <a:gd name="connsiteX52" fmla="*/ 195731 w 512434"/>
                <a:gd name="connsiteY52" fmla="*/ 201182 h 453171"/>
                <a:gd name="connsiteX53" fmla="*/ 151153 w 512434"/>
                <a:gd name="connsiteY53" fmla="*/ 201182 h 453171"/>
                <a:gd name="connsiteX54" fmla="*/ 37595 w 512434"/>
                <a:gd name="connsiteY54" fmla="*/ 102289 h 453171"/>
                <a:gd name="connsiteX55" fmla="*/ 37595 w 512434"/>
                <a:gd name="connsiteY55" fmla="*/ 374925 h 453171"/>
                <a:gd name="connsiteX56" fmla="*/ 228838 w 512434"/>
                <a:gd name="connsiteY56" fmla="*/ 374925 h 453171"/>
                <a:gd name="connsiteX57" fmla="*/ 208406 w 512434"/>
                <a:gd name="connsiteY57" fmla="*/ 299940 h 453171"/>
                <a:gd name="connsiteX58" fmla="*/ 246001 w 512434"/>
                <a:gd name="connsiteY58" fmla="*/ 201318 h 453171"/>
                <a:gd name="connsiteX59" fmla="*/ 225569 w 512434"/>
                <a:gd name="connsiteY59" fmla="*/ 201318 h 453171"/>
                <a:gd name="connsiteX60" fmla="*/ 225569 w 512434"/>
                <a:gd name="connsiteY60" fmla="*/ 156898 h 453171"/>
                <a:gd name="connsiteX61" fmla="*/ 270111 w 512434"/>
                <a:gd name="connsiteY61" fmla="*/ 156898 h 453171"/>
                <a:gd name="connsiteX62" fmla="*/ 270111 w 512434"/>
                <a:gd name="connsiteY62" fmla="*/ 177274 h 453171"/>
                <a:gd name="connsiteX63" fmla="*/ 358785 w 512434"/>
                <a:gd name="connsiteY63" fmla="*/ 149970 h 453171"/>
                <a:gd name="connsiteX64" fmla="*/ 382895 w 512434"/>
                <a:gd name="connsiteY64" fmla="*/ 149970 h 453171"/>
                <a:gd name="connsiteX65" fmla="*/ 382895 w 512434"/>
                <a:gd name="connsiteY65" fmla="*/ 102289 h 453171"/>
                <a:gd name="connsiteX66" fmla="*/ 37595 w 512434"/>
                <a:gd name="connsiteY66" fmla="*/ 102289 h 453171"/>
                <a:gd name="connsiteX67" fmla="*/ 136894 w 512434"/>
                <a:gd name="connsiteY67" fmla="*/ 30564 h 453171"/>
                <a:gd name="connsiteX68" fmla="*/ 136894 w 512434"/>
                <a:gd name="connsiteY68" fmla="*/ 68057 h 453171"/>
                <a:gd name="connsiteX69" fmla="*/ 283596 w 512434"/>
                <a:gd name="connsiteY69" fmla="*/ 68057 h 453171"/>
                <a:gd name="connsiteX70" fmla="*/ 283596 w 512434"/>
                <a:gd name="connsiteY70" fmla="*/ 30564 h 453171"/>
                <a:gd name="connsiteX71" fmla="*/ 136894 w 512434"/>
                <a:gd name="connsiteY71" fmla="*/ 30564 h 453171"/>
                <a:gd name="connsiteX72" fmla="*/ 30648 w 512434"/>
                <a:gd name="connsiteY72" fmla="*/ 0 h 453171"/>
                <a:gd name="connsiteX73" fmla="*/ 389433 w 512434"/>
                <a:gd name="connsiteY73" fmla="*/ 0 h 453171"/>
                <a:gd name="connsiteX74" fmla="*/ 420490 w 512434"/>
                <a:gd name="connsiteY74" fmla="*/ 30564 h 453171"/>
                <a:gd name="connsiteX75" fmla="*/ 420490 w 512434"/>
                <a:gd name="connsiteY75" fmla="*/ 163826 h 453171"/>
                <a:gd name="connsiteX76" fmla="*/ 512434 w 512434"/>
                <a:gd name="connsiteY76" fmla="*/ 299940 h 453171"/>
                <a:gd name="connsiteX77" fmla="*/ 358785 w 512434"/>
                <a:gd name="connsiteY77" fmla="*/ 453171 h 453171"/>
                <a:gd name="connsiteX78" fmla="*/ 263164 w 512434"/>
                <a:gd name="connsiteY78" fmla="*/ 419346 h 453171"/>
                <a:gd name="connsiteX79" fmla="*/ 30648 w 512434"/>
                <a:gd name="connsiteY79" fmla="*/ 419346 h 453171"/>
                <a:gd name="connsiteX80" fmla="*/ 0 w 512434"/>
                <a:gd name="connsiteY80" fmla="*/ 388374 h 453171"/>
                <a:gd name="connsiteX81" fmla="*/ 0 w 512434"/>
                <a:gd name="connsiteY81" fmla="*/ 30564 h 453171"/>
                <a:gd name="connsiteX82" fmla="*/ 30648 w 512434"/>
                <a:gd name="connsiteY82" fmla="*/ 0 h 453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512434" h="453171">
                  <a:moveTo>
                    <a:pt x="358785" y="409158"/>
                  </a:moveTo>
                  <a:cubicBezTo>
                    <a:pt x="351838" y="409158"/>
                    <a:pt x="345300" y="415678"/>
                    <a:pt x="345300" y="425866"/>
                  </a:cubicBezTo>
                  <a:cubicBezTo>
                    <a:pt x="345300" y="432794"/>
                    <a:pt x="351838" y="439722"/>
                    <a:pt x="358785" y="439722"/>
                  </a:cubicBezTo>
                  <a:cubicBezTo>
                    <a:pt x="365732" y="439722"/>
                    <a:pt x="372270" y="432794"/>
                    <a:pt x="372270" y="425866"/>
                  </a:cubicBezTo>
                  <a:cubicBezTo>
                    <a:pt x="372270" y="415678"/>
                    <a:pt x="365732" y="409158"/>
                    <a:pt x="358785" y="409158"/>
                  </a:cubicBezTo>
                  <a:close/>
                  <a:moveTo>
                    <a:pt x="151153" y="300585"/>
                  </a:moveTo>
                  <a:lnTo>
                    <a:pt x="195731" y="300585"/>
                  </a:lnTo>
                  <a:lnTo>
                    <a:pt x="195731" y="345175"/>
                  </a:lnTo>
                  <a:lnTo>
                    <a:pt x="151153" y="345175"/>
                  </a:lnTo>
                  <a:close/>
                  <a:moveTo>
                    <a:pt x="71978" y="300585"/>
                  </a:moveTo>
                  <a:lnTo>
                    <a:pt x="120152" y="300585"/>
                  </a:lnTo>
                  <a:lnTo>
                    <a:pt x="120152" y="345175"/>
                  </a:lnTo>
                  <a:lnTo>
                    <a:pt x="71978" y="345175"/>
                  </a:lnTo>
                  <a:close/>
                  <a:moveTo>
                    <a:pt x="481786" y="286492"/>
                  </a:moveTo>
                  <a:cubicBezTo>
                    <a:pt x="474839" y="286492"/>
                    <a:pt x="468300" y="293012"/>
                    <a:pt x="468300" y="299940"/>
                  </a:cubicBezTo>
                  <a:cubicBezTo>
                    <a:pt x="468300" y="310128"/>
                    <a:pt x="474839" y="313389"/>
                    <a:pt x="481786" y="313389"/>
                  </a:cubicBezTo>
                  <a:cubicBezTo>
                    <a:pt x="492002" y="313389"/>
                    <a:pt x="498948" y="310128"/>
                    <a:pt x="498948" y="299940"/>
                  </a:cubicBezTo>
                  <a:cubicBezTo>
                    <a:pt x="498948" y="293012"/>
                    <a:pt x="492002" y="286492"/>
                    <a:pt x="481786" y="286492"/>
                  </a:cubicBezTo>
                  <a:close/>
                  <a:moveTo>
                    <a:pt x="235785" y="286492"/>
                  </a:moveTo>
                  <a:cubicBezTo>
                    <a:pt x="228838" y="286492"/>
                    <a:pt x="222300" y="293012"/>
                    <a:pt x="222300" y="299940"/>
                  </a:cubicBezTo>
                  <a:cubicBezTo>
                    <a:pt x="222300" y="310128"/>
                    <a:pt x="228838" y="313389"/>
                    <a:pt x="235785" y="313389"/>
                  </a:cubicBezTo>
                  <a:cubicBezTo>
                    <a:pt x="242732" y="313389"/>
                    <a:pt x="249270" y="310128"/>
                    <a:pt x="249270" y="299940"/>
                  </a:cubicBezTo>
                  <a:cubicBezTo>
                    <a:pt x="249270" y="293012"/>
                    <a:pt x="242732" y="286492"/>
                    <a:pt x="235785" y="286492"/>
                  </a:cubicBezTo>
                  <a:close/>
                  <a:moveTo>
                    <a:pt x="151153" y="228588"/>
                  </a:moveTo>
                  <a:lnTo>
                    <a:pt x="195731" y="228588"/>
                  </a:lnTo>
                  <a:lnTo>
                    <a:pt x="195731" y="273178"/>
                  </a:lnTo>
                  <a:lnTo>
                    <a:pt x="151153" y="273178"/>
                  </a:lnTo>
                  <a:close/>
                  <a:moveTo>
                    <a:pt x="71978" y="228588"/>
                  </a:moveTo>
                  <a:lnTo>
                    <a:pt x="120152" y="228588"/>
                  </a:lnTo>
                  <a:lnTo>
                    <a:pt x="120152" y="273178"/>
                  </a:lnTo>
                  <a:lnTo>
                    <a:pt x="71978" y="273178"/>
                  </a:lnTo>
                  <a:close/>
                  <a:moveTo>
                    <a:pt x="427028" y="221695"/>
                  </a:moveTo>
                  <a:cubicBezTo>
                    <a:pt x="427028" y="221695"/>
                    <a:pt x="427028" y="221695"/>
                    <a:pt x="372270" y="275896"/>
                  </a:cubicBezTo>
                  <a:cubicBezTo>
                    <a:pt x="369001" y="275896"/>
                    <a:pt x="365732" y="272636"/>
                    <a:pt x="358785" y="272636"/>
                  </a:cubicBezTo>
                  <a:cubicBezTo>
                    <a:pt x="351838" y="272636"/>
                    <a:pt x="345300" y="275896"/>
                    <a:pt x="341622" y="279564"/>
                  </a:cubicBezTo>
                  <a:cubicBezTo>
                    <a:pt x="341622" y="279564"/>
                    <a:pt x="341622" y="279564"/>
                    <a:pt x="283596" y="238404"/>
                  </a:cubicBezTo>
                  <a:cubicBezTo>
                    <a:pt x="280327" y="231883"/>
                    <a:pt x="270111" y="235143"/>
                    <a:pt x="266433" y="238404"/>
                  </a:cubicBezTo>
                  <a:cubicBezTo>
                    <a:pt x="263164" y="242071"/>
                    <a:pt x="266433" y="252260"/>
                    <a:pt x="270111" y="255520"/>
                  </a:cubicBezTo>
                  <a:cubicBezTo>
                    <a:pt x="270111" y="255520"/>
                    <a:pt x="270111" y="255520"/>
                    <a:pt x="331406" y="303200"/>
                  </a:cubicBezTo>
                  <a:cubicBezTo>
                    <a:pt x="331406" y="317056"/>
                    <a:pt x="345300" y="327245"/>
                    <a:pt x="358785" y="327245"/>
                  </a:cubicBezTo>
                  <a:cubicBezTo>
                    <a:pt x="375948" y="327245"/>
                    <a:pt x="386164" y="317056"/>
                    <a:pt x="386164" y="299940"/>
                  </a:cubicBezTo>
                  <a:lnTo>
                    <a:pt x="386164" y="296680"/>
                  </a:lnTo>
                  <a:cubicBezTo>
                    <a:pt x="386164" y="296680"/>
                    <a:pt x="386164" y="296680"/>
                    <a:pt x="444191" y="238404"/>
                  </a:cubicBezTo>
                  <a:cubicBezTo>
                    <a:pt x="447869" y="231883"/>
                    <a:pt x="451138" y="224955"/>
                    <a:pt x="444191" y="221695"/>
                  </a:cubicBezTo>
                  <a:cubicBezTo>
                    <a:pt x="440922" y="218027"/>
                    <a:pt x="433975" y="218027"/>
                    <a:pt x="427028" y="221695"/>
                  </a:cubicBezTo>
                  <a:close/>
                  <a:moveTo>
                    <a:pt x="358785" y="163826"/>
                  </a:moveTo>
                  <a:cubicBezTo>
                    <a:pt x="351838" y="163826"/>
                    <a:pt x="345300" y="170346"/>
                    <a:pt x="345300" y="177274"/>
                  </a:cubicBezTo>
                  <a:cubicBezTo>
                    <a:pt x="345300" y="184202"/>
                    <a:pt x="351838" y="190723"/>
                    <a:pt x="358785" y="190723"/>
                  </a:cubicBezTo>
                  <a:cubicBezTo>
                    <a:pt x="365732" y="190723"/>
                    <a:pt x="372270" y="184202"/>
                    <a:pt x="372270" y="177274"/>
                  </a:cubicBezTo>
                  <a:cubicBezTo>
                    <a:pt x="372270" y="170346"/>
                    <a:pt x="365732" y="163826"/>
                    <a:pt x="358785" y="163826"/>
                  </a:cubicBezTo>
                  <a:close/>
                  <a:moveTo>
                    <a:pt x="151153" y="156592"/>
                  </a:moveTo>
                  <a:lnTo>
                    <a:pt x="195731" y="156592"/>
                  </a:lnTo>
                  <a:lnTo>
                    <a:pt x="195731" y="201182"/>
                  </a:lnTo>
                  <a:lnTo>
                    <a:pt x="151153" y="201182"/>
                  </a:lnTo>
                  <a:close/>
                  <a:moveTo>
                    <a:pt x="37595" y="102289"/>
                  </a:moveTo>
                  <a:lnTo>
                    <a:pt x="37595" y="374925"/>
                  </a:lnTo>
                  <a:cubicBezTo>
                    <a:pt x="37595" y="374925"/>
                    <a:pt x="37595" y="374925"/>
                    <a:pt x="228838" y="374925"/>
                  </a:cubicBezTo>
                  <a:cubicBezTo>
                    <a:pt x="215353" y="354549"/>
                    <a:pt x="208406" y="327245"/>
                    <a:pt x="208406" y="299940"/>
                  </a:cubicBezTo>
                  <a:cubicBezTo>
                    <a:pt x="208406" y="262448"/>
                    <a:pt x="222300" y="228215"/>
                    <a:pt x="246001" y="201318"/>
                  </a:cubicBezTo>
                  <a:cubicBezTo>
                    <a:pt x="246001" y="201318"/>
                    <a:pt x="246001" y="201318"/>
                    <a:pt x="225569" y="201318"/>
                  </a:cubicBezTo>
                  <a:cubicBezTo>
                    <a:pt x="225569" y="201318"/>
                    <a:pt x="225569" y="201318"/>
                    <a:pt x="225569" y="156898"/>
                  </a:cubicBezTo>
                  <a:cubicBezTo>
                    <a:pt x="225569" y="156898"/>
                    <a:pt x="225569" y="156898"/>
                    <a:pt x="270111" y="156898"/>
                  </a:cubicBezTo>
                  <a:cubicBezTo>
                    <a:pt x="270111" y="156898"/>
                    <a:pt x="270111" y="156898"/>
                    <a:pt x="270111" y="177274"/>
                  </a:cubicBezTo>
                  <a:cubicBezTo>
                    <a:pt x="293812" y="160158"/>
                    <a:pt x="324868" y="149970"/>
                    <a:pt x="358785" y="149970"/>
                  </a:cubicBezTo>
                  <a:cubicBezTo>
                    <a:pt x="365732" y="149970"/>
                    <a:pt x="375948" y="149970"/>
                    <a:pt x="382895" y="149970"/>
                  </a:cubicBezTo>
                  <a:cubicBezTo>
                    <a:pt x="382895" y="149970"/>
                    <a:pt x="382895" y="149970"/>
                    <a:pt x="382895" y="102289"/>
                  </a:cubicBezTo>
                  <a:cubicBezTo>
                    <a:pt x="382895" y="102289"/>
                    <a:pt x="382895" y="102289"/>
                    <a:pt x="37595" y="102289"/>
                  </a:cubicBezTo>
                  <a:close/>
                  <a:moveTo>
                    <a:pt x="136894" y="30564"/>
                  </a:moveTo>
                  <a:lnTo>
                    <a:pt x="136894" y="68057"/>
                  </a:lnTo>
                  <a:cubicBezTo>
                    <a:pt x="136894" y="68057"/>
                    <a:pt x="136894" y="68057"/>
                    <a:pt x="283596" y="68057"/>
                  </a:cubicBezTo>
                  <a:cubicBezTo>
                    <a:pt x="283596" y="68057"/>
                    <a:pt x="283596" y="68057"/>
                    <a:pt x="283596" y="30564"/>
                  </a:cubicBezTo>
                  <a:cubicBezTo>
                    <a:pt x="283596" y="30564"/>
                    <a:pt x="283596" y="30564"/>
                    <a:pt x="136894" y="30564"/>
                  </a:cubicBezTo>
                  <a:close/>
                  <a:moveTo>
                    <a:pt x="30648" y="0"/>
                  </a:moveTo>
                  <a:cubicBezTo>
                    <a:pt x="30648" y="0"/>
                    <a:pt x="30648" y="0"/>
                    <a:pt x="389433" y="0"/>
                  </a:cubicBezTo>
                  <a:cubicBezTo>
                    <a:pt x="406596" y="0"/>
                    <a:pt x="420490" y="13856"/>
                    <a:pt x="420490" y="30564"/>
                  </a:cubicBezTo>
                  <a:cubicBezTo>
                    <a:pt x="420490" y="30564"/>
                    <a:pt x="420490" y="30564"/>
                    <a:pt x="420490" y="163826"/>
                  </a:cubicBezTo>
                  <a:cubicBezTo>
                    <a:pt x="474839" y="187463"/>
                    <a:pt x="512434" y="238404"/>
                    <a:pt x="512434" y="299940"/>
                  </a:cubicBezTo>
                  <a:cubicBezTo>
                    <a:pt x="512434" y="385113"/>
                    <a:pt x="444191" y="453171"/>
                    <a:pt x="358785" y="453171"/>
                  </a:cubicBezTo>
                  <a:cubicBezTo>
                    <a:pt x="324868" y="453171"/>
                    <a:pt x="290543" y="439722"/>
                    <a:pt x="263164" y="419346"/>
                  </a:cubicBezTo>
                  <a:cubicBezTo>
                    <a:pt x="263164" y="419346"/>
                    <a:pt x="263164" y="419346"/>
                    <a:pt x="30648" y="419346"/>
                  </a:cubicBezTo>
                  <a:cubicBezTo>
                    <a:pt x="13894" y="419346"/>
                    <a:pt x="0" y="405490"/>
                    <a:pt x="0" y="388374"/>
                  </a:cubicBezTo>
                  <a:cubicBezTo>
                    <a:pt x="0" y="388374"/>
                    <a:pt x="0" y="388374"/>
                    <a:pt x="0" y="30564"/>
                  </a:cubicBezTo>
                  <a:cubicBezTo>
                    <a:pt x="0" y="13856"/>
                    <a:pt x="13894" y="0"/>
                    <a:pt x="30648" y="0"/>
                  </a:cubicBezTo>
                  <a:close/>
                </a:path>
              </a:pathLst>
            </a:custGeom>
            <a:solidFill>
              <a:schemeClr val="bg1"/>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square"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09" name="Freeform 34"/>
            <p:cNvSpPr>
              <a:spLocks noChangeAspect="1" noChangeArrowheads="1"/>
            </p:cNvSpPr>
            <p:nvPr/>
          </p:nvSpPr>
          <p:spPr bwMode="auto">
            <a:xfrm>
              <a:off x="2555245" y="2285213"/>
              <a:ext cx="288149" cy="344871"/>
            </a:xfrm>
            <a:custGeom>
              <a:avLst/>
              <a:gdLst>
                <a:gd name="connsiteX0" fmla="*/ 206367 w 449768"/>
                <a:gd name="connsiteY0" fmla="*/ 423375 h 538305"/>
                <a:gd name="connsiteX1" fmla="*/ 208536 w 449768"/>
                <a:gd name="connsiteY1" fmla="*/ 434347 h 538305"/>
                <a:gd name="connsiteX2" fmla="*/ 136133 w 449768"/>
                <a:gd name="connsiteY2" fmla="*/ 527584 h 538305"/>
                <a:gd name="connsiteX3" fmla="*/ 120760 w 449768"/>
                <a:gd name="connsiteY3" fmla="*/ 517169 h 538305"/>
                <a:gd name="connsiteX4" fmla="*/ 192667 w 449768"/>
                <a:gd name="connsiteY4" fmla="*/ 423933 h 538305"/>
                <a:gd name="connsiteX5" fmla="*/ 206367 w 449768"/>
                <a:gd name="connsiteY5" fmla="*/ 423375 h 538305"/>
                <a:gd name="connsiteX6" fmla="*/ 158371 w 449768"/>
                <a:gd name="connsiteY6" fmla="*/ 386315 h 538305"/>
                <a:gd name="connsiteX7" fmla="*/ 160292 w 449768"/>
                <a:gd name="connsiteY7" fmla="*/ 397002 h 538305"/>
                <a:gd name="connsiteX8" fmla="*/ 51725 w 449768"/>
                <a:gd name="connsiteY8" fmla="*/ 536376 h 538305"/>
                <a:gd name="connsiteX9" fmla="*/ 41315 w 449768"/>
                <a:gd name="connsiteY9" fmla="*/ 525997 h 538305"/>
                <a:gd name="connsiteX10" fmla="*/ 144924 w 449768"/>
                <a:gd name="connsiteY10" fmla="*/ 387118 h 538305"/>
                <a:gd name="connsiteX11" fmla="*/ 158371 w 449768"/>
                <a:gd name="connsiteY11" fmla="*/ 386315 h 538305"/>
                <a:gd name="connsiteX12" fmla="*/ 112005 w 449768"/>
                <a:gd name="connsiteY12" fmla="*/ 349971 h 538305"/>
                <a:gd name="connsiteX13" fmla="*/ 113740 w 449768"/>
                <a:gd name="connsiteY13" fmla="*/ 362927 h 538305"/>
                <a:gd name="connsiteX14" fmla="*/ 41338 w 449768"/>
                <a:gd name="connsiteY14" fmla="*/ 455221 h 538305"/>
                <a:gd name="connsiteX15" fmla="*/ 25965 w 449768"/>
                <a:gd name="connsiteY15" fmla="*/ 444857 h 538305"/>
                <a:gd name="connsiteX16" fmla="*/ 98367 w 449768"/>
                <a:gd name="connsiteY16" fmla="*/ 352562 h 538305"/>
                <a:gd name="connsiteX17" fmla="*/ 112005 w 449768"/>
                <a:gd name="connsiteY17" fmla="*/ 349971 h 538305"/>
                <a:gd name="connsiteX18" fmla="*/ 287508 w 449768"/>
                <a:gd name="connsiteY18" fmla="*/ 153269 h 538305"/>
                <a:gd name="connsiteX19" fmla="*/ 261020 w 449768"/>
                <a:gd name="connsiteY19" fmla="*/ 165441 h 538305"/>
                <a:gd name="connsiteX20" fmla="*/ 255548 w 449768"/>
                <a:gd name="connsiteY20" fmla="*/ 175874 h 538305"/>
                <a:gd name="connsiteX21" fmla="*/ 276441 w 449768"/>
                <a:gd name="connsiteY21" fmla="*/ 232511 h 538305"/>
                <a:gd name="connsiteX22" fmla="*/ 328174 w 449768"/>
                <a:gd name="connsiteY22" fmla="*/ 227543 h 538305"/>
                <a:gd name="connsiteX23" fmla="*/ 333645 w 449768"/>
                <a:gd name="connsiteY23" fmla="*/ 217110 h 538305"/>
                <a:gd name="connsiteX24" fmla="*/ 317727 w 449768"/>
                <a:gd name="connsiteY24" fmla="*/ 160472 h 538305"/>
                <a:gd name="connsiteX25" fmla="*/ 287508 w 449768"/>
                <a:gd name="connsiteY25" fmla="*/ 153269 h 538305"/>
                <a:gd name="connsiteX26" fmla="*/ 437111 w 449768"/>
                <a:gd name="connsiteY26" fmla="*/ 0 h 538305"/>
                <a:gd name="connsiteX27" fmla="*/ 442086 w 449768"/>
                <a:gd name="connsiteY27" fmla="*/ 0 h 538305"/>
                <a:gd name="connsiteX28" fmla="*/ 447557 w 449768"/>
                <a:gd name="connsiteY28" fmla="*/ 4968 h 538305"/>
                <a:gd name="connsiteX29" fmla="*/ 447557 w 449768"/>
                <a:gd name="connsiteY29" fmla="*/ 9937 h 538305"/>
                <a:gd name="connsiteX30" fmla="*/ 447557 w 449768"/>
                <a:gd name="connsiteY30" fmla="*/ 20370 h 538305"/>
                <a:gd name="connsiteX31" fmla="*/ 447557 w 449768"/>
                <a:gd name="connsiteY31" fmla="*/ 46204 h 538305"/>
                <a:gd name="connsiteX32" fmla="*/ 442086 w 449768"/>
                <a:gd name="connsiteY32" fmla="*/ 103338 h 538305"/>
                <a:gd name="connsiteX33" fmla="*/ 442086 w 449768"/>
                <a:gd name="connsiteY33" fmla="*/ 113771 h 538305"/>
                <a:gd name="connsiteX34" fmla="*/ 437111 w 449768"/>
                <a:gd name="connsiteY34" fmla="*/ 134141 h 538305"/>
                <a:gd name="connsiteX35" fmla="*/ 421194 w 449768"/>
                <a:gd name="connsiteY35" fmla="*/ 175874 h 538305"/>
                <a:gd name="connsiteX36" fmla="*/ 354040 w 449768"/>
                <a:gd name="connsiteY36" fmla="*/ 289645 h 538305"/>
                <a:gd name="connsiteX37" fmla="*/ 344091 w 449768"/>
                <a:gd name="connsiteY37" fmla="*/ 325913 h 538305"/>
                <a:gd name="connsiteX38" fmla="*/ 276441 w 449768"/>
                <a:gd name="connsiteY38" fmla="*/ 506754 h 538305"/>
                <a:gd name="connsiteX39" fmla="*/ 261020 w 449768"/>
                <a:gd name="connsiteY39" fmla="*/ 496321 h 538305"/>
                <a:gd name="connsiteX40" fmla="*/ 17278 w 449768"/>
                <a:gd name="connsiteY40" fmla="*/ 310511 h 538305"/>
                <a:gd name="connsiteX41" fmla="*/ 1858 w 449768"/>
                <a:gd name="connsiteY41" fmla="*/ 289645 h 538305"/>
                <a:gd name="connsiteX42" fmla="*/ 162528 w 449768"/>
                <a:gd name="connsiteY42" fmla="*/ 186307 h 538305"/>
                <a:gd name="connsiteX43" fmla="*/ 193369 w 449768"/>
                <a:gd name="connsiteY43" fmla="*/ 165441 h 538305"/>
                <a:gd name="connsiteX44" fmla="*/ 312753 w 449768"/>
                <a:gd name="connsiteY44" fmla="*/ 51669 h 538305"/>
                <a:gd name="connsiteX45" fmla="*/ 400799 w 449768"/>
                <a:gd name="connsiteY45" fmla="*/ 9937 h 538305"/>
                <a:gd name="connsiteX46" fmla="*/ 426665 w 449768"/>
                <a:gd name="connsiteY46" fmla="*/ 4968 h 538305"/>
                <a:gd name="connsiteX47" fmla="*/ 437111 w 449768"/>
                <a:gd name="connsiteY47" fmla="*/ 0 h 5383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449768" h="538305">
                  <a:moveTo>
                    <a:pt x="206367" y="423375"/>
                  </a:moveTo>
                  <a:cubicBezTo>
                    <a:pt x="209652" y="425297"/>
                    <a:pt x="211016" y="429140"/>
                    <a:pt x="208536" y="434347"/>
                  </a:cubicBezTo>
                  <a:cubicBezTo>
                    <a:pt x="198122" y="460136"/>
                    <a:pt x="172335" y="506754"/>
                    <a:pt x="136133" y="527584"/>
                  </a:cubicBezTo>
                  <a:cubicBezTo>
                    <a:pt x="125719" y="532543"/>
                    <a:pt x="115305" y="527584"/>
                    <a:pt x="120760" y="517169"/>
                  </a:cubicBezTo>
                  <a:cubicBezTo>
                    <a:pt x="130678" y="491380"/>
                    <a:pt x="151507" y="450217"/>
                    <a:pt x="192667" y="423933"/>
                  </a:cubicBezTo>
                  <a:cubicBezTo>
                    <a:pt x="197874" y="421453"/>
                    <a:pt x="203081" y="421453"/>
                    <a:pt x="206367" y="423375"/>
                  </a:cubicBezTo>
                  <a:close/>
                  <a:moveTo>
                    <a:pt x="158371" y="386315"/>
                  </a:moveTo>
                  <a:cubicBezTo>
                    <a:pt x="161532" y="388230"/>
                    <a:pt x="162771" y="392060"/>
                    <a:pt x="160292" y="397002"/>
                  </a:cubicBezTo>
                  <a:cubicBezTo>
                    <a:pt x="144924" y="433081"/>
                    <a:pt x="113693" y="500297"/>
                    <a:pt x="51725" y="536376"/>
                  </a:cubicBezTo>
                  <a:cubicBezTo>
                    <a:pt x="41315" y="541318"/>
                    <a:pt x="36357" y="536376"/>
                    <a:pt x="41315" y="525997"/>
                  </a:cubicBezTo>
                  <a:cubicBezTo>
                    <a:pt x="51725" y="489918"/>
                    <a:pt x="82957" y="422702"/>
                    <a:pt x="144924" y="387118"/>
                  </a:cubicBezTo>
                  <a:cubicBezTo>
                    <a:pt x="150130" y="384399"/>
                    <a:pt x="155211" y="384399"/>
                    <a:pt x="158371" y="386315"/>
                  </a:cubicBezTo>
                  <a:close/>
                  <a:moveTo>
                    <a:pt x="112005" y="349971"/>
                  </a:moveTo>
                  <a:cubicBezTo>
                    <a:pt x="115228" y="352562"/>
                    <a:pt x="116468" y="357744"/>
                    <a:pt x="113740" y="362927"/>
                  </a:cubicBezTo>
                  <a:cubicBezTo>
                    <a:pt x="103326" y="388591"/>
                    <a:pt x="77539" y="429556"/>
                    <a:pt x="41338" y="455221"/>
                  </a:cubicBezTo>
                  <a:cubicBezTo>
                    <a:pt x="25965" y="460157"/>
                    <a:pt x="21006" y="455221"/>
                    <a:pt x="25965" y="444857"/>
                  </a:cubicBezTo>
                  <a:cubicBezTo>
                    <a:pt x="36379" y="419192"/>
                    <a:pt x="57207" y="378227"/>
                    <a:pt x="98367" y="352562"/>
                  </a:cubicBezTo>
                  <a:cubicBezTo>
                    <a:pt x="103574" y="347380"/>
                    <a:pt x="108781" y="347380"/>
                    <a:pt x="112005" y="349971"/>
                  </a:cubicBezTo>
                  <a:close/>
                  <a:moveTo>
                    <a:pt x="287508" y="153269"/>
                  </a:moveTo>
                  <a:cubicBezTo>
                    <a:pt x="277809" y="153890"/>
                    <a:pt x="268730" y="157740"/>
                    <a:pt x="261020" y="165441"/>
                  </a:cubicBezTo>
                  <a:cubicBezTo>
                    <a:pt x="261020" y="170409"/>
                    <a:pt x="261020" y="170409"/>
                    <a:pt x="255548" y="175874"/>
                  </a:cubicBezTo>
                  <a:cubicBezTo>
                    <a:pt x="245600" y="196243"/>
                    <a:pt x="250574" y="222575"/>
                    <a:pt x="276441" y="232511"/>
                  </a:cubicBezTo>
                  <a:cubicBezTo>
                    <a:pt x="291861" y="242944"/>
                    <a:pt x="317727" y="242944"/>
                    <a:pt x="328174" y="227543"/>
                  </a:cubicBezTo>
                  <a:cubicBezTo>
                    <a:pt x="333645" y="222575"/>
                    <a:pt x="333645" y="222575"/>
                    <a:pt x="333645" y="217110"/>
                  </a:cubicBezTo>
                  <a:cubicBezTo>
                    <a:pt x="349066" y="196243"/>
                    <a:pt x="338620" y="170409"/>
                    <a:pt x="317727" y="160472"/>
                  </a:cubicBezTo>
                  <a:cubicBezTo>
                    <a:pt x="307530" y="155256"/>
                    <a:pt x="297208" y="152648"/>
                    <a:pt x="287508" y="153269"/>
                  </a:cubicBezTo>
                  <a:close/>
                  <a:moveTo>
                    <a:pt x="437111" y="0"/>
                  </a:moveTo>
                  <a:lnTo>
                    <a:pt x="442086" y="0"/>
                  </a:lnTo>
                  <a:cubicBezTo>
                    <a:pt x="447557" y="0"/>
                    <a:pt x="452532" y="0"/>
                    <a:pt x="447557" y="4968"/>
                  </a:cubicBezTo>
                  <a:lnTo>
                    <a:pt x="447557" y="9937"/>
                  </a:lnTo>
                  <a:cubicBezTo>
                    <a:pt x="452532" y="15402"/>
                    <a:pt x="447557" y="15402"/>
                    <a:pt x="447557" y="20370"/>
                  </a:cubicBezTo>
                  <a:cubicBezTo>
                    <a:pt x="447557" y="25835"/>
                    <a:pt x="447557" y="36268"/>
                    <a:pt x="447557" y="46204"/>
                  </a:cubicBezTo>
                  <a:cubicBezTo>
                    <a:pt x="447557" y="62102"/>
                    <a:pt x="447557" y="82472"/>
                    <a:pt x="442086" y="103338"/>
                  </a:cubicBezTo>
                  <a:cubicBezTo>
                    <a:pt x="442086" y="108306"/>
                    <a:pt x="442086" y="108306"/>
                    <a:pt x="442086" y="113771"/>
                  </a:cubicBezTo>
                  <a:cubicBezTo>
                    <a:pt x="437111" y="124205"/>
                    <a:pt x="437111" y="129173"/>
                    <a:pt x="437111" y="134141"/>
                  </a:cubicBezTo>
                  <a:cubicBezTo>
                    <a:pt x="431640" y="150039"/>
                    <a:pt x="426665" y="165441"/>
                    <a:pt x="421194" y="175874"/>
                  </a:cubicBezTo>
                  <a:cubicBezTo>
                    <a:pt x="406271" y="212141"/>
                    <a:pt x="385378" y="248409"/>
                    <a:pt x="354040" y="289645"/>
                  </a:cubicBezTo>
                  <a:cubicBezTo>
                    <a:pt x="349066" y="294613"/>
                    <a:pt x="344091" y="315479"/>
                    <a:pt x="344091" y="325913"/>
                  </a:cubicBezTo>
                  <a:cubicBezTo>
                    <a:pt x="354040" y="367148"/>
                    <a:pt x="359512" y="460053"/>
                    <a:pt x="276441" y="506754"/>
                  </a:cubicBezTo>
                  <a:cubicBezTo>
                    <a:pt x="265994" y="517187"/>
                    <a:pt x="255548" y="512219"/>
                    <a:pt x="261020" y="496321"/>
                  </a:cubicBezTo>
                  <a:cubicBezTo>
                    <a:pt x="261020" y="439684"/>
                    <a:pt x="240128" y="305046"/>
                    <a:pt x="17278" y="310511"/>
                  </a:cubicBezTo>
                  <a:cubicBezTo>
                    <a:pt x="1858" y="310511"/>
                    <a:pt x="-3117" y="300078"/>
                    <a:pt x="1858" y="289645"/>
                  </a:cubicBezTo>
                  <a:cubicBezTo>
                    <a:pt x="17278" y="253377"/>
                    <a:pt x="59062" y="180842"/>
                    <a:pt x="162528" y="186307"/>
                  </a:cubicBezTo>
                  <a:cubicBezTo>
                    <a:pt x="172975" y="186307"/>
                    <a:pt x="188395" y="175874"/>
                    <a:pt x="193369" y="165441"/>
                  </a:cubicBezTo>
                  <a:cubicBezTo>
                    <a:pt x="214261" y="139606"/>
                    <a:pt x="250574" y="87937"/>
                    <a:pt x="312753" y="51669"/>
                  </a:cubicBezTo>
                  <a:cubicBezTo>
                    <a:pt x="349066" y="25835"/>
                    <a:pt x="379907" y="15402"/>
                    <a:pt x="400799" y="9937"/>
                  </a:cubicBezTo>
                  <a:cubicBezTo>
                    <a:pt x="416219" y="9937"/>
                    <a:pt x="426665" y="9937"/>
                    <a:pt x="426665" y="4968"/>
                  </a:cubicBezTo>
                  <a:cubicBezTo>
                    <a:pt x="431640" y="4968"/>
                    <a:pt x="431640" y="0"/>
                    <a:pt x="437111" y="0"/>
                  </a:cubicBezTo>
                  <a:close/>
                </a:path>
              </a:pathLst>
            </a:custGeom>
            <a:solidFill>
              <a:schemeClr val="bg1"/>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square"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10" name="Freeform 328"/>
            <p:cNvSpPr>
              <a:spLocks noChangeAspect="1" noChangeArrowheads="1"/>
            </p:cNvSpPr>
            <p:nvPr/>
          </p:nvSpPr>
          <p:spPr bwMode="auto">
            <a:xfrm>
              <a:off x="4351493" y="4205414"/>
              <a:ext cx="438723" cy="244759"/>
            </a:xfrm>
            <a:custGeom>
              <a:avLst/>
              <a:gdLst>
                <a:gd name="T0" fmla="*/ 585 w 1564"/>
                <a:gd name="T1" fmla="*/ 610 h 871"/>
                <a:gd name="T2" fmla="*/ 451 w 1564"/>
                <a:gd name="T3" fmla="*/ 744 h 871"/>
                <a:gd name="T4" fmla="*/ 585 w 1564"/>
                <a:gd name="T5" fmla="*/ 870 h 871"/>
                <a:gd name="T6" fmla="*/ 710 w 1564"/>
                <a:gd name="T7" fmla="*/ 744 h 871"/>
                <a:gd name="T8" fmla="*/ 585 w 1564"/>
                <a:gd name="T9" fmla="*/ 610 h 871"/>
                <a:gd name="T10" fmla="*/ 585 w 1564"/>
                <a:gd name="T11" fmla="*/ 811 h 871"/>
                <a:gd name="T12" fmla="*/ 518 w 1564"/>
                <a:gd name="T13" fmla="*/ 744 h 871"/>
                <a:gd name="T14" fmla="*/ 585 w 1564"/>
                <a:gd name="T15" fmla="*/ 677 h 871"/>
                <a:gd name="T16" fmla="*/ 643 w 1564"/>
                <a:gd name="T17" fmla="*/ 744 h 871"/>
                <a:gd name="T18" fmla="*/ 585 w 1564"/>
                <a:gd name="T19" fmla="*/ 811 h 871"/>
                <a:gd name="T20" fmla="*/ 1563 w 1564"/>
                <a:gd name="T21" fmla="*/ 519 h 871"/>
                <a:gd name="T22" fmla="*/ 1563 w 1564"/>
                <a:gd name="T23" fmla="*/ 652 h 871"/>
                <a:gd name="T24" fmla="*/ 1505 w 1564"/>
                <a:gd name="T25" fmla="*/ 719 h 871"/>
                <a:gd name="T26" fmla="*/ 1429 w 1564"/>
                <a:gd name="T27" fmla="*/ 719 h 871"/>
                <a:gd name="T28" fmla="*/ 1262 w 1564"/>
                <a:gd name="T29" fmla="*/ 569 h 871"/>
                <a:gd name="T30" fmla="*/ 1095 w 1564"/>
                <a:gd name="T31" fmla="*/ 719 h 871"/>
                <a:gd name="T32" fmla="*/ 752 w 1564"/>
                <a:gd name="T33" fmla="*/ 719 h 871"/>
                <a:gd name="T34" fmla="*/ 585 w 1564"/>
                <a:gd name="T35" fmla="*/ 569 h 871"/>
                <a:gd name="T36" fmla="*/ 409 w 1564"/>
                <a:gd name="T37" fmla="*/ 719 h 871"/>
                <a:gd name="T38" fmla="*/ 326 w 1564"/>
                <a:gd name="T39" fmla="*/ 719 h 871"/>
                <a:gd name="T40" fmla="*/ 267 w 1564"/>
                <a:gd name="T41" fmla="*/ 652 h 871"/>
                <a:gd name="T42" fmla="*/ 267 w 1564"/>
                <a:gd name="T43" fmla="*/ 519 h 871"/>
                <a:gd name="T44" fmla="*/ 1563 w 1564"/>
                <a:gd name="T45" fmla="*/ 519 h 871"/>
                <a:gd name="T46" fmla="*/ 1262 w 1564"/>
                <a:gd name="T47" fmla="*/ 610 h 871"/>
                <a:gd name="T48" fmla="*/ 1128 w 1564"/>
                <a:gd name="T49" fmla="*/ 744 h 871"/>
                <a:gd name="T50" fmla="*/ 1262 w 1564"/>
                <a:gd name="T51" fmla="*/ 870 h 871"/>
                <a:gd name="T52" fmla="*/ 1396 w 1564"/>
                <a:gd name="T53" fmla="*/ 744 h 871"/>
                <a:gd name="T54" fmla="*/ 1262 w 1564"/>
                <a:gd name="T55" fmla="*/ 610 h 871"/>
                <a:gd name="T56" fmla="*/ 1262 w 1564"/>
                <a:gd name="T57" fmla="*/ 811 h 871"/>
                <a:gd name="T58" fmla="*/ 1195 w 1564"/>
                <a:gd name="T59" fmla="*/ 744 h 871"/>
                <a:gd name="T60" fmla="*/ 1262 w 1564"/>
                <a:gd name="T61" fmla="*/ 677 h 871"/>
                <a:gd name="T62" fmla="*/ 1329 w 1564"/>
                <a:gd name="T63" fmla="*/ 744 h 871"/>
                <a:gd name="T64" fmla="*/ 1262 w 1564"/>
                <a:gd name="T65" fmla="*/ 811 h 871"/>
                <a:gd name="T66" fmla="*/ 1538 w 1564"/>
                <a:gd name="T67" fmla="*/ 376 h 871"/>
                <a:gd name="T68" fmla="*/ 1295 w 1564"/>
                <a:gd name="T69" fmla="*/ 134 h 871"/>
                <a:gd name="T70" fmla="*/ 1229 w 1564"/>
                <a:gd name="T71" fmla="*/ 109 h 871"/>
                <a:gd name="T72" fmla="*/ 1112 w 1564"/>
                <a:gd name="T73" fmla="*/ 109 h 871"/>
                <a:gd name="T74" fmla="*/ 1112 w 1564"/>
                <a:gd name="T75" fmla="*/ 59 h 871"/>
                <a:gd name="T76" fmla="*/ 1045 w 1564"/>
                <a:gd name="T77" fmla="*/ 0 h 871"/>
                <a:gd name="T78" fmla="*/ 326 w 1564"/>
                <a:gd name="T79" fmla="*/ 0 h 871"/>
                <a:gd name="T80" fmla="*/ 267 w 1564"/>
                <a:gd name="T81" fmla="*/ 59 h 871"/>
                <a:gd name="T82" fmla="*/ 267 w 1564"/>
                <a:gd name="T83" fmla="*/ 75 h 871"/>
                <a:gd name="T84" fmla="*/ 8 w 1564"/>
                <a:gd name="T85" fmla="*/ 101 h 871"/>
                <a:gd name="T86" fmla="*/ 459 w 1564"/>
                <a:gd name="T87" fmla="*/ 159 h 871"/>
                <a:gd name="T88" fmla="*/ 0 w 1564"/>
                <a:gd name="T89" fmla="*/ 209 h 871"/>
                <a:gd name="T90" fmla="*/ 459 w 1564"/>
                <a:gd name="T91" fmla="*/ 268 h 871"/>
                <a:gd name="T92" fmla="*/ 0 w 1564"/>
                <a:gd name="T93" fmla="*/ 309 h 871"/>
                <a:gd name="T94" fmla="*/ 267 w 1564"/>
                <a:gd name="T95" fmla="*/ 360 h 871"/>
                <a:gd name="T96" fmla="*/ 267 w 1564"/>
                <a:gd name="T97" fmla="*/ 485 h 871"/>
                <a:gd name="T98" fmla="*/ 1563 w 1564"/>
                <a:gd name="T99" fmla="*/ 485 h 871"/>
                <a:gd name="T100" fmla="*/ 1563 w 1564"/>
                <a:gd name="T101" fmla="*/ 435 h 871"/>
                <a:gd name="T102" fmla="*/ 1538 w 1564"/>
                <a:gd name="T103" fmla="*/ 376 h 871"/>
                <a:gd name="T104" fmla="*/ 1429 w 1564"/>
                <a:gd name="T105" fmla="*/ 385 h 871"/>
                <a:gd name="T106" fmla="*/ 1195 w 1564"/>
                <a:gd name="T107" fmla="*/ 385 h 871"/>
                <a:gd name="T108" fmla="*/ 1178 w 1564"/>
                <a:gd name="T109" fmla="*/ 376 h 871"/>
                <a:gd name="T110" fmla="*/ 1178 w 1564"/>
                <a:gd name="T111" fmla="*/ 193 h 871"/>
                <a:gd name="T112" fmla="*/ 1195 w 1564"/>
                <a:gd name="T113" fmla="*/ 184 h 871"/>
                <a:gd name="T114" fmla="*/ 1237 w 1564"/>
                <a:gd name="T115" fmla="*/ 184 h 871"/>
                <a:gd name="T116" fmla="*/ 1245 w 1564"/>
                <a:gd name="T117" fmla="*/ 184 h 871"/>
                <a:gd name="T118" fmla="*/ 1438 w 1564"/>
                <a:gd name="T119" fmla="*/ 368 h 871"/>
                <a:gd name="T120" fmla="*/ 1429 w 1564"/>
                <a:gd name="T121" fmla="*/ 385 h 871"/>
                <a:gd name="T122" fmla="*/ 1429 w 1564"/>
                <a:gd name="T123" fmla="*/ 385 h 871"/>
                <a:gd name="T124" fmla="*/ 1429 w 1564"/>
                <a:gd name="T125" fmla="*/ 385 h 8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564" h="871">
                  <a:moveTo>
                    <a:pt x="585" y="610"/>
                  </a:moveTo>
                  <a:cubicBezTo>
                    <a:pt x="510" y="610"/>
                    <a:pt x="451" y="669"/>
                    <a:pt x="451" y="744"/>
                  </a:cubicBezTo>
                  <a:cubicBezTo>
                    <a:pt x="451" y="820"/>
                    <a:pt x="510" y="870"/>
                    <a:pt x="585" y="870"/>
                  </a:cubicBezTo>
                  <a:cubicBezTo>
                    <a:pt x="652" y="870"/>
                    <a:pt x="710" y="820"/>
                    <a:pt x="710" y="744"/>
                  </a:cubicBezTo>
                  <a:cubicBezTo>
                    <a:pt x="710" y="669"/>
                    <a:pt x="652" y="610"/>
                    <a:pt x="585" y="610"/>
                  </a:cubicBezTo>
                  <a:close/>
                  <a:moveTo>
                    <a:pt x="585" y="811"/>
                  </a:moveTo>
                  <a:cubicBezTo>
                    <a:pt x="543" y="811"/>
                    <a:pt x="518" y="778"/>
                    <a:pt x="518" y="744"/>
                  </a:cubicBezTo>
                  <a:cubicBezTo>
                    <a:pt x="518" y="711"/>
                    <a:pt x="543" y="677"/>
                    <a:pt x="585" y="677"/>
                  </a:cubicBezTo>
                  <a:cubicBezTo>
                    <a:pt x="618" y="677"/>
                    <a:pt x="643" y="711"/>
                    <a:pt x="643" y="744"/>
                  </a:cubicBezTo>
                  <a:cubicBezTo>
                    <a:pt x="643" y="778"/>
                    <a:pt x="618" y="811"/>
                    <a:pt x="585" y="811"/>
                  </a:cubicBezTo>
                  <a:close/>
                  <a:moveTo>
                    <a:pt x="1563" y="519"/>
                  </a:moveTo>
                  <a:cubicBezTo>
                    <a:pt x="1563" y="652"/>
                    <a:pt x="1563" y="652"/>
                    <a:pt x="1563" y="652"/>
                  </a:cubicBezTo>
                  <a:cubicBezTo>
                    <a:pt x="1563" y="694"/>
                    <a:pt x="1538" y="719"/>
                    <a:pt x="1505" y="719"/>
                  </a:cubicBezTo>
                  <a:cubicBezTo>
                    <a:pt x="1429" y="719"/>
                    <a:pt x="1429" y="719"/>
                    <a:pt x="1429" y="719"/>
                  </a:cubicBezTo>
                  <a:cubicBezTo>
                    <a:pt x="1421" y="636"/>
                    <a:pt x="1346" y="569"/>
                    <a:pt x="1262" y="569"/>
                  </a:cubicBezTo>
                  <a:cubicBezTo>
                    <a:pt x="1178" y="569"/>
                    <a:pt x="1103" y="636"/>
                    <a:pt x="1095" y="719"/>
                  </a:cubicBezTo>
                  <a:cubicBezTo>
                    <a:pt x="752" y="719"/>
                    <a:pt x="752" y="719"/>
                    <a:pt x="752" y="719"/>
                  </a:cubicBezTo>
                  <a:cubicBezTo>
                    <a:pt x="735" y="636"/>
                    <a:pt x="669" y="569"/>
                    <a:pt x="585" y="569"/>
                  </a:cubicBezTo>
                  <a:cubicBezTo>
                    <a:pt x="493" y="569"/>
                    <a:pt x="426" y="636"/>
                    <a:pt x="409" y="719"/>
                  </a:cubicBezTo>
                  <a:cubicBezTo>
                    <a:pt x="326" y="719"/>
                    <a:pt x="326" y="719"/>
                    <a:pt x="326" y="719"/>
                  </a:cubicBezTo>
                  <a:cubicBezTo>
                    <a:pt x="292" y="719"/>
                    <a:pt x="267" y="694"/>
                    <a:pt x="267" y="652"/>
                  </a:cubicBezTo>
                  <a:cubicBezTo>
                    <a:pt x="267" y="519"/>
                    <a:pt x="267" y="519"/>
                    <a:pt x="267" y="519"/>
                  </a:cubicBezTo>
                  <a:lnTo>
                    <a:pt x="1563" y="519"/>
                  </a:lnTo>
                  <a:close/>
                  <a:moveTo>
                    <a:pt x="1262" y="610"/>
                  </a:moveTo>
                  <a:cubicBezTo>
                    <a:pt x="1187" y="610"/>
                    <a:pt x="1128" y="669"/>
                    <a:pt x="1128" y="744"/>
                  </a:cubicBezTo>
                  <a:cubicBezTo>
                    <a:pt x="1128" y="820"/>
                    <a:pt x="1187" y="870"/>
                    <a:pt x="1262" y="870"/>
                  </a:cubicBezTo>
                  <a:cubicBezTo>
                    <a:pt x="1337" y="870"/>
                    <a:pt x="1396" y="820"/>
                    <a:pt x="1396" y="744"/>
                  </a:cubicBezTo>
                  <a:cubicBezTo>
                    <a:pt x="1396" y="669"/>
                    <a:pt x="1337" y="610"/>
                    <a:pt x="1262" y="610"/>
                  </a:cubicBezTo>
                  <a:close/>
                  <a:moveTo>
                    <a:pt x="1262" y="811"/>
                  </a:moveTo>
                  <a:cubicBezTo>
                    <a:pt x="1229" y="811"/>
                    <a:pt x="1195" y="778"/>
                    <a:pt x="1195" y="744"/>
                  </a:cubicBezTo>
                  <a:cubicBezTo>
                    <a:pt x="1195" y="711"/>
                    <a:pt x="1229" y="677"/>
                    <a:pt x="1262" y="677"/>
                  </a:cubicBezTo>
                  <a:cubicBezTo>
                    <a:pt x="1295" y="677"/>
                    <a:pt x="1329" y="711"/>
                    <a:pt x="1329" y="744"/>
                  </a:cubicBezTo>
                  <a:cubicBezTo>
                    <a:pt x="1329" y="778"/>
                    <a:pt x="1295" y="811"/>
                    <a:pt x="1262" y="811"/>
                  </a:cubicBezTo>
                  <a:close/>
                  <a:moveTo>
                    <a:pt x="1538" y="376"/>
                  </a:moveTo>
                  <a:cubicBezTo>
                    <a:pt x="1295" y="134"/>
                    <a:pt x="1295" y="134"/>
                    <a:pt x="1295" y="134"/>
                  </a:cubicBezTo>
                  <a:cubicBezTo>
                    <a:pt x="1279" y="117"/>
                    <a:pt x="1254" y="109"/>
                    <a:pt x="1229" y="109"/>
                  </a:cubicBezTo>
                  <a:cubicBezTo>
                    <a:pt x="1112" y="109"/>
                    <a:pt x="1112" y="109"/>
                    <a:pt x="1112" y="109"/>
                  </a:cubicBezTo>
                  <a:cubicBezTo>
                    <a:pt x="1112" y="59"/>
                    <a:pt x="1112" y="59"/>
                    <a:pt x="1112" y="59"/>
                  </a:cubicBezTo>
                  <a:cubicBezTo>
                    <a:pt x="1112" y="25"/>
                    <a:pt x="1078" y="0"/>
                    <a:pt x="1045" y="0"/>
                  </a:cubicBezTo>
                  <a:cubicBezTo>
                    <a:pt x="326" y="0"/>
                    <a:pt x="326" y="0"/>
                    <a:pt x="326" y="0"/>
                  </a:cubicBezTo>
                  <a:cubicBezTo>
                    <a:pt x="292" y="0"/>
                    <a:pt x="267" y="25"/>
                    <a:pt x="267" y="59"/>
                  </a:cubicBezTo>
                  <a:cubicBezTo>
                    <a:pt x="267" y="75"/>
                    <a:pt x="267" y="75"/>
                    <a:pt x="267" y="75"/>
                  </a:cubicBezTo>
                  <a:cubicBezTo>
                    <a:pt x="8" y="101"/>
                    <a:pt x="8" y="101"/>
                    <a:pt x="8" y="101"/>
                  </a:cubicBezTo>
                  <a:cubicBezTo>
                    <a:pt x="459" y="159"/>
                    <a:pt x="459" y="159"/>
                    <a:pt x="459" y="159"/>
                  </a:cubicBezTo>
                  <a:cubicBezTo>
                    <a:pt x="0" y="209"/>
                    <a:pt x="0" y="209"/>
                    <a:pt x="0" y="209"/>
                  </a:cubicBezTo>
                  <a:cubicBezTo>
                    <a:pt x="459" y="268"/>
                    <a:pt x="459" y="268"/>
                    <a:pt x="459" y="268"/>
                  </a:cubicBezTo>
                  <a:cubicBezTo>
                    <a:pt x="0" y="309"/>
                    <a:pt x="0" y="309"/>
                    <a:pt x="0" y="309"/>
                  </a:cubicBezTo>
                  <a:cubicBezTo>
                    <a:pt x="267" y="360"/>
                    <a:pt x="267" y="360"/>
                    <a:pt x="267" y="360"/>
                  </a:cubicBezTo>
                  <a:cubicBezTo>
                    <a:pt x="267" y="485"/>
                    <a:pt x="267" y="485"/>
                    <a:pt x="267" y="485"/>
                  </a:cubicBezTo>
                  <a:cubicBezTo>
                    <a:pt x="1563" y="485"/>
                    <a:pt x="1563" y="485"/>
                    <a:pt x="1563" y="485"/>
                  </a:cubicBezTo>
                  <a:cubicBezTo>
                    <a:pt x="1563" y="435"/>
                    <a:pt x="1563" y="435"/>
                    <a:pt x="1563" y="435"/>
                  </a:cubicBezTo>
                  <a:cubicBezTo>
                    <a:pt x="1563" y="410"/>
                    <a:pt x="1555" y="393"/>
                    <a:pt x="1538" y="376"/>
                  </a:cubicBezTo>
                  <a:close/>
                  <a:moveTo>
                    <a:pt x="1429" y="385"/>
                  </a:moveTo>
                  <a:cubicBezTo>
                    <a:pt x="1195" y="385"/>
                    <a:pt x="1195" y="385"/>
                    <a:pt x="1195" y="385"/>
                  </a:cubicBezTo>
                  <a:cubicBezTo>
                    <a:pt x="1187" y="385"/>
                    <a:pt x="1178" y="376"/>
                    <a:pt x="1178" y="376"/>
                  </a:cubicBezTo>
                  <a:cubicBezTo>
                    <a:pt x="1178" y="193"/>
                    <a:pt x="1178" y="193"/>
                    <a:pt x="1178" y="193"/>
                  </a:cubicBezTo>
                  <a:cubicBezTo>
                    <a:pt x="1178" y="184"/>
                    <a:pt x="1187" y="184"/>
                    <a:pt x="1195" y="184"/>
                  </a:cubicBezTo>
                  <a:cubicBezTo>
                    <a:pt x="1237" y="184"/>
                    <a:pt x="1237" y="184"/>
                    <a:pt x="1237" y="184"/>
                  </a:cubicBezTo>
                  <a:lnTo>
                    <a:pt x="1245" y="184"/>
                  </a:lnTo>
                  <a:cubicBezTo>
                    <a:pt x="1438" y="368"/>
                    <a:pt x="1438" y="368"/>
                    <a:pt x="1438" y="368"/>
                  </a:cubicBezTo>
                  <a:cubicBezTo>
                    <a:pt x="1446" y="376"/>
                    <a:pt x="1438" y="385"/>
                    <a:pt x="1429" y="385"/>
                  </a:cubicBezTo>
                  <a:close/>
                  <a:moveTo>
                    <a:pt x="1429" y="385"/>
                  </a:moveTo>
                  <a:lnTo>
                    <a:pt x="1429" y="385"/>
                  </a:lnTo>
                  <a:close/>
                </a:path>
              </a:pathLst>
            </a:custGeom>
            <a:solidFill>
              <a:schemeClr val="bg1"/>
            </a:solidFill>
            <a:ln>
              <a:noFill/>
            </a:ln>
            <a:effectLst/>
            <a:extLst/>
          </p:spPr>
          <p:txBody>
            <a:bodyPr wrap="none" lIns="243785" tIns="121892" rIns="243785" bIns="121892"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11" name="Freeform 102"/>
            <p:cNvSpPr>
              <a:spLocks noEditPoints="1"/>
            </p:cNvSpPr>
            <p:nvPr/>
          </p:nvSpPr>
          <p:spPr bwMode="auto">
            <a:xfrm>
              <a:off x="1739239" y="2223532"/>
              <a:ext cx="234810" cy="234810"/>
            </a:xfrm>
            <a:custGeom>
              <a:avLst/>
              <a:gdLst>
                <a:gd name="T0" fmla="*/ 32 w 64"/>
                <a:gd name="T1" fmla="*/ 0 h 64"/>
                <a:gd name="T2" fmla="*/ 0 w 64"/>
                <a:gd name="T3" fmla="*/ 32 h 64"/>
                <a:gd name="T4" fmla="*/ 32 w 64"/>
                <a:gd name="T5" fmla="*/ 64 h 64"/>
                <a:gd name="T6" fmla="*/ 64 w 64"/>
                <a:gd name="T7" fmla="*/ 32 h 64"/>
                <a:gd name="T8" fmla="*/ 32 w 64"/>
                <a:gd name="T9" fmla="*/ 0 h 64"/>
                <a:gd name="T10" fmla="*/ 28 w 64"/>
                <a:gd name="T11" fmla="*/ 8 h 64"/>
                <a:gd name="T12" fmla="*/ 36 w 64"/>
                <a:gd name="T13" fmla="*/ 8 h 64"/>
                <a:gd name="T14" fmla="*/ 36 w 64"/>
                <a:gd name="T15" fmla="*/ 28 h 64"/>
                <a:gd name="T16" fmla="*/ 28 w 64"/>
                <a:gd name="T17" fmla="*/ 28 h 64"/>
                <a:gd name="T18" fmla="*/ 28 w 64"/>
                <a:gd name="T19" fmla="*/ 8 h 64"/>
                <a:gd name="T20" fmla="*/ 32 w 64"/>
                <a:gd name="T21" fmla="*/ 53 h 64"/>
                <a:gd name="T22" fmla="*/ 11 w 64"/>
                <a:gd name="T23" fmla="*/ 32 h 64"/>
                <a:gd name="T24" fmla="*/ 24 w 64"/>
                <a:gd name="T25" fmla="*/ 13 h 64"/>
                <a:gd name="T26" fmla="*/ 24 w 64"/>
                <a:gd name="T27" fmla="*/ 12 h 64"/>
                <a:gd name="T28" fmla="*/ 24 w 64"/>
                <a:gd name="T29" fmla="*/ 20 h 64"/>
                <a:gd name="T30" fmla="*/ 17 w 64"/>
                <a:gd name="T31" fmla="*/ 32 h 64"/>
                <a:gd name="T32" fmla="*/ 32 w 64"/>
                <a:gd name="T33" fmla="*/ 47 h 64"/>
                <a:gd name="T34" fmla="*/ 47 w 64"/>
                <a:gd name="T35" fmla="*/ 32 h 64"/>
                <a:gd name="T36" fmla="*/ 40 w 64"/>
                <a:gd name="T37" fmla="*/ 20 h 64"/>
                <a:gd name="T38" fmla="*/ 40 w 64"/>
                <a:gd name="T39" fmla="*/ 12 h 64"/>
                <a:gd name="T40" fmla="*/ 40 w 64"/>
                <a:gd name="T41" fmla="*/ 13 h 64"/>
                <a:gd name="T42" fmla="*/ 53 w 64"/>
                <a:gd name="T43" fmla="*/ 32 h 64"/>
                <a:gd name="T44" fmla="*/ 32 w 64"/>
                <a:gd name="T45" fmla="*/ 5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4" h="64">
                  <a:moveTo>
                    <a:pt x="32" y="0"/>
                  </a:moveTo>
                  <a:cubicBezTo>
                    <a:pt x="14" y="0"/>
                    <a:pt x="0" y="14"/>
                    <a:pt x="0" y="32"/>
                  </a:cubicBezTo>
                  <a:cubicBezTo>
                    <a:pt x="0" y="50"/>
                    <a:pt x="14" y="64"/>
                    <a:pt x="32" y="64"/>
                  </a:cubicBezTo>
                  <a:cubicBezTo>
                    <a:pt x="50" y="64"/>
                    <a:pt x="64" y="50"/>
                    <a:pt x="64" y="32"/>
                  </a:cubicBezTo>
                  <a:cubicBezTo>
                    <a:pt x="64" y="14"/>
                    <a:pt x="50" y="0"/>
                    <a:pt x="32" y="0"/>
                  </a:cubicBezTo>
                  <a:close/>
                  <a:moveTo>
                    <a:pt x="28" y="8"/>
                  </a:moveTo>
                  <a:cubicBezTo>
                    <a:pt x="36" y="8"/>
                    <a:pt x="36" y="8"/>
                    <a:pt x="36" y="8"/>
                  </a:cubicBezTo>
                  <a:cubicBezTo>
                    <a:pt x="36" y="28"/>
                    <a:pt x="36" y="28"/>
                    <a:pt x="36" y="28"/>
                  </a:cubicBezTo>
                  <a:cubicBezTo>
                    <a:pt x="28" y="28"/>
                    <a:pt x="28" y="28"/>
                    <a:pt x="28" y="28"/>
                  </a:cubicBezTo>
                  <a:lnTo>
                    <a:pt x="28" y="8"/>
                  </a:lnTo>
                  <a:close/>
                  <a:moveTo>
                    <a:pt x="32" y="53"/>
                  </a:moveTo>
                  <a:cubicBezTo>
                    <a:pt x="20" y="53"/>
                    <a:pt x="11" y="44"/>
                    <a:pt x="11" y="32"/>
                  </a:cubicBezTo>
                  <a:cubicBezTo>
                    <a:pt x="11" y="24"/>
                    <a:pt x="16" y="16"/>
                    <a:pt x="24" y="13"/>
                  </a:cubicBezTo>
                  <a:cubicBezTo>
                    <a:pt x="24" y="12"/>
                    <a:pt x="24" y="12"/>
                    <a:pt x="24" y="12"/>
                  </a:cubicBezTo>
                  <a:cubicBezTo>
                    <a:pt x="24" y="20"/>
                    <a:pt x="24" y="20"/>
                    <a:pt x="24" y="20"/>
                  </a:cubicBezTo>
                  <a:cubicBezTo>
                    <a:pt x="20" y="22"/>
                    <a:pt x="17" y="27"/>
                    <a:pt x="17" y="32"/>
                  </a:cubicBezTo>
                  <a:cubicBezTo>
                    <a:pt x="17" y="40"/>
                    <a:pt x="24" y="47"/>
                    <a:pt x="32" y="47"/>
                  </a:cubicBezTo>
                  <a:cubicBezTo>
                    <a:pt x="40" y="47"/>
                    <a:pt x="47" y="40"/>
                    <a:pt x="47" y="32"/>
                  </a:cubicBezTo>
                  <a:cubicBezTo>
                    <a:pt x="47" y="27"/>
                    <a:pt x="44" y="22"/>
                    <a:pt x="40" y="20"/>
                  </a:cubicBezTo>
                  <a:cubicBezTo>
                    <a:pt x="40" y="12"/>
                    <a:pt x="40" y="12"/>
                    <a:pt x="40" y="12"/>
                  </a:cubicBezTo>
                  <a:cubicBezTo>
                    <a:pt x="40" y="13"/>
                    <a:pt x="40" y="13"/>
                    <a:pt x="40" y="13"/>
                  </a:cubicBezTo>
                  <a:cubicBezTo>
                    <a:pt x="48" y="16"/>
                    <a:pt x="53" y="24"/>
                    <a:pt x="53" y="32"/>
                  </a:cubicBezTo>
                  <a:cubicBezTo>
                    <a:pt x="53" y="44"/>
                    <a:pt x="44" y="53"/>
                    <a:pt x="32" y="53"/>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dirty="0">
                <a:ln>
                  <a:noFill/>
                </a:ln>
                <a:solidFill>
                  <a:prstClr val="black"/>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grpSp>
      <p:sp>
        <p:nvSpPr>
          <p:cNvPr id="120" name="Freeform 12"/>
          <p:cNvSpPr>
            <a:spLocks/>
          </p:cNvSpPr>
          <p:nvPr/>
        </p:nvSpPr>
        <p:spPr bwMode="auto">
          <a:xfrm>
            <a:off x="2087066" y="2769849"/>
            <a:ext cx="1688133" cy="2792713"/>
          </a:xfrm>
          <a:custGeom>
            <a:avLst/>
            <a:gdLst>
              <a:gd name="T0" fmla="*/ 966 w 1077"/>
              <a:gd name="T1" fmla="*/ 315 h 1781"/>
              <a:gd name="T2" fmla="*/ 793 w 1077"/>
              <a:gd name="T3" fmla="*/ 486 h 1781"/>
              <a:gd name="T4" fmla="*/ 650 w 1077"/>
              <a:gd name="T5" fmla="*/ 297 h 1781"/>
              <a:gd name="T6" fmla="*/ 625 w 1077"/>
              <a:gd name="T7" fmla="*/ 266 h 1781"/>
              <a:gd name="T8" fmla="*/ 632 w 1077"/>
              <a:gd name="T9" fmla="*/ 236 h 1781"/>
              <a:gd name="T10" fmla="*/ 682 w 1077"/>
              <a:gd name="T11" fmla="*/ 187 h 1781"/>
              <a:gd name="T12" fmla="*/ 698 w 1077"/>
              <a:gd name="T13" fmla="*/ 150 h 1781"/>
              <a:gd name="T14" fmla="*/ 665 w 1077"/>
              <a:gd name="T15" fmla="*/ 82 h 1781"/>
              <a:gd name="T16" fmla="*/ 661 w 1077"/>
              <a:gd name="T17" fmla="*/ 50 h 1781"/>
              <a:gd name="T18" fmla="*/ 627 w 1077"/>
              <a:gd name="T19" fmla="*/ 24 h 1781"/>
              <a:gd name="T20" fmla="*/ 576 w 1077"/>
              <a:gd name="T21" fmla="*/ 3 h 1781"/>
              <a:gd name="T22" fmla="*/ 492 w 1077"/>
              <a:gd name="T23" fmla="*/ 48 h 1781"/>
              <a:gd name="T24" fmla="*/ 471 w 1077"/>
              <a:gd name="T25" fmla="*/ 119 h 1781"/>
              <a:gd name="T26" fmla="*/ 513 w 1077"/>
              <a:gd name="T27" fmla="*/ 199 h 1781"/>
              <a:gd name="T28" fmla="*/ 495 w 1077"/>
              <a:gd name="T29" fmla="*/ 223 h 1781"/>
              <a:gd name="T30" fmla="*/ 386 w 1077"/>
              <a:gd name="T31" fmla="*/ 230 h 1781"/>
              <a:gd name="T32" fmla="*/ 106 w 1077"/>
              <a:gd name="T33" fmla="*/ 313 h 1781"/>
              <a:gd name="T34" fmla="*/ 60 w 1077"/>
              <a:gd name="T35" fmla="*/ 630 h 1781"/>
              <a:gd name="T36" fmla="*/ 138 w 1077"/>
              <a:gd name="T37" fmla="*/ 599 h 1781"/>
              <a:gd name="T38" fmla="*/ 169 w 1077"/>
              <a:gd name="T39" fmla="*/ 527 h 1781"/>
              <a:gd name="T40" fmla="*/ 176 w 1077"/>
              <a:gd name="T41" fmla="*/ 406 h 1781"/>
              <a:gd name="T42" fmla="*/ 220 w 1077"/>
              <a:gd name="T43" fmla="*/ 373 h 1781"/>
              <a:gd name="T44" fmla="*/ 308 w 1077"/>
              <a:gd name="T45" fmla="*/ 360 h 1781"/>
              <a:gd name="T46" fmla="*/ 317 w 1077"/>
              <a:gd name="T47" fmla="*/ 358 h 1781"/>
              <a:gd name="T48" fmla="*/ 256 w 1077"/>
              <a:gd name="T49" fmla="*/ 760 h 1781"/>
              <a:gd name="T50" fmla="*/ 254 w 1077"/>
              <a:gd name="T51" fmla="*/ 794 h 1781"/>
              <a:gd name="T52" fmla="*/ 261 w 1077"/>
              <a:gd name="T53" fmla="*/ 896 h 1781"/>
              <a:gd name="T54" fmla="*/ 123 w 1077"/>
              <a:gd name="T55" fmla="*/ 1406 h 1781"/>
              <a:gd name="T56" fmla="*/ 47 w 1077"/>
              <a:gd name="T57" fmla="*/ 1578 h 1781"/>
              <a:gd name="T58" fmla="*/ 4 w 1077"/>
              <a:gd name="T59" fmla="*/ 1633 h 1781"/>
              <a:gd name="T60" fmla="*/ 56 w 1077"/>
              <a:gd name="T61" fmla="*/ 1688 h 1781"/>
              <a:gd name="T62" fmla="*/ 104 w 1077"/>
              <a:gd name="T63" fmla="*/ 1714 h 1781"/>
              <a:gd name="T64" fmla="*/ 122 w 1077"/>
              <a:gd name="T65" fmla="*/ 1741 h 1781"/>
              <a:gd name="T66" fmla="*/ 174 w 1077"/>
              <a:gd name="T67" fmla="*/ 1703 h 1781"/>
              <a:gd name="T68" fmla="*/ 161 w 1077"/>
              <a:gd name="T69" fmla="*/ 1636 h 1781"/>
              <a:gd name="T70" fmla="*/ 323 w 1077"/>
              <a:gd name="T71" fmla="*/ 1294 h 1781"/>
              <a:gd name="T72" fmla="*/ 385 w 1077"/>
              <a:gd name="T73" fmla="*/ 1152 h 1781"/>
              <a:gd name="T74" fmla="*/ 481 w 1077"/>
              <a:gd name="T75" fmla="*/ 943 h 1781"/>
              <a:gd name="T76" fmla="*/ 699 w 1077"/>
              <a:gd name="T77" fmla="*/ 879 h 1781"/>
              <a:gd name="T78" fmla="*/ 682 w 1077"/>
              <a:gd name="T79" fmla="*/ 976 h 1781"/>
              <a:gd name="T80" fmla="*/ 632 w 1077"/>
              <a:gd name="T81" fmla="*/ 1141 h 1781"/>
              <a:gd name="T82" fmla="*/ 618 w 1077"/>
              <a:gd name="T83" fmla="*/ 1225 h 1781"/>
              <a:gd name="T84" fmla="*/ 670 w 1077"/>
              <a:gd name="T85" fmla="*/ 1269 h 1781"/>
              <a:gd name="T86" fmla="*/ 795 w 1077"/>
              <a:gd name="T87" fmla="*/ 1285 h 1781"/>
              <a:gd name="T88" fmla="*/ 830 w 1077"/>
              <a:gd name="T89" fmla="*/ 1219 h 1781"/>
              <a:gd name="T90" fmla="*/ 746 w 1077"/>
              <a:gd name="T91" fmla="*/ 1165 h 1781"/>
              <a:gd name="T92" fmla="*/ 840 w 1077"/>
              <a:gd name="T93" fmla="*/ 864 h 1781"/>
              <a:gd name="T94" fmla="*/ 831 w 1077"/>
              <a:gd name="T95" fmla="*/ 762 h 1781"/>
              <a:gd name="T96" fmla="*/ 507 w 1077"/>
              <a:gd name="T97" fmla="*/ 757 h 1781"/>
              <a:gd name="T98" fmla="*/ 508 w 1077"/>
              <a:gd name="T99" fmla="*/ 758 h 1781"/>
              <a:gd name="T100" fmla="*/ 560 w 1077"/>
              <a:gd name="T101" fmla="*/ 658 h 1781"/>
              <a:gd name="T102" fmla="*/ 607 w 1077"/>
              <a:gd name="T103" fmla="*/ 511 h 1781"/>
              <a:gd name="T104" fmla="*/ 643 w 1077"/>
              <a:gd name="T105" fmla="*/ 449 h 1781"/>
              <a:gd name="T106" fmla="*/ 784 w 1077"/>
              <a:gd name="T107" fmla="*/ 596 h 1781"/>
              <a:gd name="T108" fmla="*/ 836 w 1077"/>
              <a:gd name="T109" fmla="*/ 566 h 1781"/>
              <a:gd name="T110" fmla="*/ 999 w 1077"/>
              <a:gd name="T111" fmla="*/ 402 h 1781"/>
              <a:gd name="T112" fmla="*/ 1042 w 1077"/>
              <a:gd name="T113" fmla="*/ 374 h 1781"/>
              <a:gd name="T114" fmla="*/ 1033 w 1077"/>
              <a:gd name="T115" fmla="*/ 280 h 1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077" h="1781">
                <a:moveTo>
                  <a:pt x="1033" y="280"/>
                </a:moveTo>
                <a:cubicBezTo>
                  <a:pt x="1018" y="287"/>
                  <a:pt x="970" y="303"/>
                  <a:pt x="966" y="315"/>
                </a:cubicBezTo>
                <a:cubicBezTo>
                  <a:pt x="962" y="326"/>
                  <a:pt x="967" y="350"/>
                  <a:pt x="951" y="359"/>
                </a:cubicBezTo>
                <a:cubicBezTo>
                  <a:pt x="936" y="368"/>
                  <a:pt x="803" y="466"/>
                  <a:pt x="793" y="486"/>
                </a:cubicBezTo>
                <a:cubicBezTo>
                  <a:pt x="793" y="486"/>
                  <a:pt x="745" y="390"/>
                  <a:pt x="717" y="375"/>
                </a:cubicBezTo>
                <a:cubicBezTo>
                  <a:pt x="717" y="375"/>
                  <a:pt x="708" y="301"/>
                  <a:pt x="650" y="297"/>
                </a:cubicBezTo>
                <a:cubicBezTo>
                  <a:pt x="629" y="296"/>
                  <a:pt x="617" y="294"/>
                  <a:pt x="609" y="291"/>
                </a:cubicBezTo>
                <a:cubicBezTo>
                  <a:pt x="625" y="266"/>
                  <a:pt x="625" y="266"/>
                  <a:pt x="625" y="266"/>
                </a:cubicBezTo>
                <a:cubicBezTo>
                  <a:pt x="609" y="266"/>
                  <a:pt x="609" y="266"/>
                  <a:pt x="609" y="266"/>
                </a:cubicBezTo>
                <a:cubicBezTo>
                  <a:pt x="617" y="253"/>
                  <a:pt x="628" y="236"/>
                  <a:pt x="632" y="236"/>
                </a:cubicBezTo>
                <a:cubicBezTo>
                  <a:pt x="637" y="235"/>
                  <a:pt x="674" y="230"/>
                  <a:pt x="679" y="228"/>
                </a:cubicBezTo>
                <a:cubicBezTo>
                  <a:pt x="683" y="225"/>
                  <a:pt x="687" y="201"/>
                  <a:pt x="682" y="187"/>
                </a:cubicBezTo>
                <a:cubicBezTo>
                  <a:pt x="677" y="173"/>
                  <a:pt x="687" y="159"/>
                  <a:pt x="687" y="159"/>
                </a:cubicBezTo>
                <a:cubicBezTo>
                  <a:pt x="698" y="150"/>
                  <a:pt x="698" y="150"/>
                  <a:pt x="698" y="150"/>
                </a:cubicBezTo>
                <a:cubicBezTo>
                  <a:pt x="698" y="150"/>
                  <a:pt x="684" y="128"/>
                  <a:pt x="676" y="117"/>
                </a:cubicBezTo>
                <a:cubicBezTo>
                  <a:pt x="667" y="106"/>
                  <a:pt x="669" y="92"/>
                  <a:pt x="665" y="82"/>
                </a:cubicBezTo>
                <a:cubicBezTo>
                  <a:pt x="661" y="72"/>
                  <a:pt x="672" y="65"/>
                  <a:pt x="672" y="65"/>
                </a:cubicBezTo>
                <a:cubicBezTo>
                  <a:pt x="672" y="65"/>
                  <a:pt x="668" y="55"/>
                  <a:pt x="661" y="50"/>
                </a:cubicBezTo>
                <a:cubicBezTo>
                  <a:pt x="653" y="46"/>
                  <a:pt x="666" y="44"/>
                  <a:pt x="649" y="36"/>
                </a:cubicBezTo>
                <a:cubicBezTo>
                  <a:pt x="632" y="28"/>
                  <a:pt x="641" y="32"/>
                  <a:pt x="627" y="24"/>
                </a:cubicBezTo>
                <a:cubicBezTo>
                  <a:pt x="612" y="16"/>
                  <a:pt x="634" y="21"/>
                  <a:pt x="612" y="16"/>
                </a:cubicBezTo>
                <a:cubicBezTo>
                  <a:pt x="591" y="11"/>
                  <a:pt x="579" y="3"/>
                  <a:pt x="576" y="3"/>
                </a:cubicBezTo>
                <a:cubicBezTo>
                  <a:pt x="573" y="3"/>
                  <a:pt x="582" y="6"/>
                  <a:pt x="573" y="3"/>
                </a:cubicBezTo>
                <a:cubicBezTo>
                  <a:pt x="563" y="0"/>
                  <a:pt x="498" y="33"/>
                  <a:pt x="492" y="48"/>
                </a:cubicBezTo>
                <a:cubicBezTo>
                  <a:pt x="485" y="64"/>
                  <a:pt x="475" y="83"/>
                  <a:pt x="475" y="83"/>
                </a:cubicBezTo>
                <a:cubicBezTo>
                  <a:pt x="475" y="83"/>
                  <a:pt x="469" y="104"/>
                  <a:pt x="471" y="119"/>
                </a:cubicBezTo>
                <a:cubicBezTo>
                  <a:pt x="474" y="134"/>
                  <a:pt x="484" y="147"/>
                  <a:pt x="488" y="152"/>
                </a:cubicBezTo>
                <a:cubicBezTo>
                  <a:pt x="491" y="156"/>
                  <a:pt x="508" y="184"/>
                  <a:pt x="513" y="199"/>
                </a:cubicBezTo>
                <a:cubicBezTo>
                  <a:pt x="517" y="212"/>
                  <a:pt x="521" y="228"/>
                  <a:pt x="506" y="235"/>
                </a:cubicBezTo>
                <a:cubicBezTo>
                  <a:pt x="495" y="223"/>
                  <a:pt x="495" y="223"/>
                  <a:pt x="495" y="223"/>
                </a:cubicBezTo>
                <a:cubicBezTo>
                  <a:pt x="476" y="237"/>
                  <a:pt x="476" y="237"/>
                  <a:pt x="476" y="237"/>
                </a:cubicBezTo>
                <a:cubicBezTo>
                  <a:pt x="454" y="233"/>
                  <a:pt x="427" y="222"/>
                  <a:pt x="386" y="230"/>
                </a:cubicBezTo>
                <a:cubicBezTo>
                  <a:pt x="333" y="241"/>
                  <a:pt x="313" y="257"/>
                  <a:pt x="281" y="265"/>
                </a:cubicBezTo>
                <a:cubicBezTo>
                  <a:pt x="249" y="272"/>
                  <a:pt x="128" y="293"/>
                  <a:pt x="106" y="313"/>
                </a:cubicBezTo>
                <a:cubicBezTo>
                  <a:pt x="84" y="332"/>
                  <a:pt x="76" y="418"/>
                  <a:pt x="82" y="553"/>
                </a:cubicBezTo>
                <a:cubicBezTo>
                  <a:pt x="82" y="553"/>
                  <a:pt x="62" y="616"/>
                  <a:pt x="60" y="630"/>
                </a:cubicBezTo>
                <a:cubicBezTo>
                  <a:pt x="59" y="644"/>
                  <a:pt x="67" y="703"/>
                  <a:pt x="139" y="690"/>
                </a:cubicBezTo>
                <a:cubicBezTo>
                  <a:pt x="203" y="679"/>
                  <a:pt x="151" y="622"/>
                  <a:pt x="138" y="599"/>
                </a:cubicBezTo>
                <a:cubicBezTo>
                  <a:pt x="146" y="594"/>
                  <a:pt x="154" y="590"/>
                  <a:pt x="154" y="590"/>
                </a:cubicBezTo>
                <a:cubicBezTo>
                  <a:pt x="154" y="590"/>
                  <a:pt x="168" y="554"/>
                  <a:pt x="169" y="527"/>
                </a:cubicBezTo>
                <a:cubicBezTo>
                  <a:pt x="169" y="510"/>
                  <a:pt x="174" y="454"/>
                  <a:pt x="176" y="409"/>
                </a:cubicBezTo>
                <a:cubicBezTo>
                  <a:pt x="176" y="408"/>
                  <a:pt x="176" y="407"/>
                  <a:pt x="176" y="406"/>
                </a:cubicBezTo>
                <a:cubicBezTo>
                  <a:pt x="178" y="394"/>
                  <a:pt x="179" y="384"/>
                  <a:pt x="180" y="378"/>
                </a:cubicBezTo>
                <a:cubicBezTo>
                  <a:pt x="190" y="376"/>
                  <a:pt x="204" y="375"/>
                  <a:pt x="220" y="373"/>
                </a:cubicBezTo>
                <a:cubicBezTo>
                  <a:pt x="224" y="373"/>
                  <a:pt x="229" y="373"/>
                  <a:pt x="234" y="372"/>
                </a:cubicBezTo>
                <a:cubicBezTo>
                  <a:pt x="265" y="370"/>
                  <a:pt x="294" y="364"/>
                  <a:pt x="308" y="360"/>
                </a:cubicBezTo>
                <a:cubicBezTo>
                  <a:pt x="308" y="360"/>
                  <a:pt x="308" y="360"/>
                  <a:pt x="308" y="360"/>
                </a:cubicBezTo>
                <a:cubicBezTo>
                  <a:pt x="311" y="360"/>
                  <a:pt x="314" y="359"/>
                  <a:pt x="317" y="358"/>
                </a:cubicBezTo>
                <a:cubicBezTo>
                  <a:pt x="317" y="360"/>
                  <a:pt x="319" y="371"/>
                  <a:pt x="322" y="385"/>
                </a:cubicBezTo>
                <a:cubicBezTo>
                  <a:pt x="310" y="466"/>
                  <a:pt x="270" y="740"/>
                  <a:pt x="256" y="760"/>
                </a:cubicBezTo>
                <a:cubicBezTo>
                  <a:pt x="240" y="784"/>
                  <a:pt x="232" y="799"/>
                  <a:pt x="232" y="799"/>
                </a:cubicBezTo>
                <a:cubicBezTo>
                  <a:pt x="232" y="799"/>
                  <a:pt x="242" y="797"/>
                  <a:pt x="254" y="794"/>
                </a:cubicBezTo>
                <a:cubicBezTo>
                  <a:pt x="250" y="811"/>
                  <a:pt x="249" y="832"/>
                  <a:pt x="252" y="861"/>
                </a:cubicBezTo>
                <a:cubicBezTo>
                  <a:pt x="252" y="861"/>
                  <a:pt x="254" y="876"/>
                  <a:pt x="261" y="896"/>
                </a:cubicBezTo>
                <a:cubicBezTo>
                  <a:pt x="247" y="979"/>
                  <a:pt x="227" y="1177"/>
                  <a:pt x="200" y="1256"/>
                </a:cubicBezTo>
                <a:cubicBezTo>
                  <a:pt x="174" y="1282"/>
                  <a:pt x="141" y="1326"/>
                  <a:pt x="123" y="1406"/>
                </a:cubicBezTo>
                <a:cubicBezTo>
                  <a:pt x="123" y="1406"/>
                  <a:pt x="123" y="1406"/>
                  <a:pt x="123" y="1406"/>
                </a:cubicBezTo>
                <a:cubicBezTo>
                  <a:pt x="86" y="1483"/>
                  <a:pt x="47" y="1577"/>
                  <a:pt x="47" y="1578"/>
                </a:cubicBezTo>
                <a:cubicBezTo>
                  <a:pt x="25" y="1596"/>
                  <a:pt x="10" y="1604"/>
                  <a:pt x="5" y="1627"/>
                </a:cubicBezTo>
                <a:cubicBezTo>
                  <a:pt x="4" y="1630"/>
                  <a:pt x="4" y="1631"/>
                  <a:pt x="4" y="1633"/>
                </a:cubicBezTo>
                <a:cubicBezTo>
                  <a:pt x="0" y="1665"/>
                  <a:pt x="0" y="1665"/>
                  <a:pt x="0" y="1665"/>
                </a:cubicBezTo>
                <a:cubicBezTo>
                  <a:pt x="0" y="1665"/>
                  <a:pt x="44" y="1698"/>
                  <a:pt x="56" y="1688"/>
                </a:cubicBezTo>
                <a:cubicBezTo>
                  <a:pt x="64" y="1682"/>
                  <a:pt x="74" y="1683"/>
                  <a:pt x="85" y="1692"/>
                </a:cubicBezTo>
                <a:cubicBezTo>
                  <a:pt x="91" y="1698"/>
                  <a:pt x="97" y="1705"/>
                  <a:pt x="104" y="1714"/>
                </a:cubicBezTo>
                <a:cubicBezTo>
                  <a:pt x="105" y="1715"/>
                  <a:pt x="105" y="1716"/>
                  <a:pt x="106" y="1717"/>
                </a:cubicBezTo>
                <a:cubicBezTo>
                  <a:pt x="111" y="1724"/>
                  <a:pt x="116" y="1731"/>
                  <a:pt x="122" y="1741"/>
                </a:cubicBezTo>
                <a:cubicBezTo>
                  <a:pt x="122" y="1741"/>
                  <a:pt x="153" y="1781"/>
                  <a:pt x="193" y="1765"/>
                </a:cubicBezTo>
                <a:cubicBezTo>
                  <a:pt x="193" y="1765"/>
                  <a:pt x="208" y="1732"/>
                  <a:pt x="174" y="1703"/>
                </a:cubicBezTo>
                <a:cubicBezTo>
                  <a:pt x="147" y="1680"/>
                  <a:pt x="145" y="1650"/>
                  <a:pt x="148" y="1630"/>
                </a:cubicBezTo>
                <a:cubicBezTo>
                  <a:pt x="161" y="1636"/>
                  <a:pt x="161" y="1636"/>
                  <a:pt x="161" y="1636"/>
                </a:cubicBezTo>
                <a:cubicBezTo>
                  <a:pt x="161" y="1636"/>
                  <a:pt x="161" y="1636"/>
                  <a:pt x="170" y="1587"/>
                </a:cubicBezTo>
                <a:cubicBezTo>
                  <a:pt x="179" y="1539"/>
                  <a:pt x="301" y="1314"/>
                  <a:pt x="323" y="1294"/>
                </a:cubicBezTo>
                <a:cubicBezTo>
                  <a:pt x="336" y="1282"/>
                  <a:pt x="352" y="1230"/>
                  <a:pt x="365" y="1185"/>
                </a:cubicBezTo>
                <a:cubicBezTo>
                  <a:pt x="372" y="1176"/>
                  <a:pt x="379" y="1165"/>
                  <a:pt x="385" y="1152"/>
                </a:cubicBezTo>
                <a:cubicBezTo>
                  <a:pt x="404" y="1111"/>
                  <a:pt x="437" y="960"/>
                  <a:pt x="437" y="960"/>
                </a:cubicBezTo>
                <a:cubicBezTo>
                  <a:pt x="437" y="960"/>
                  <a:pt x="470" y="949"/>
                  <a:pt x="481" y="943"/>
                </a:cubicBezTo>
                <a:cubicBezTo>
                  <a:pt x="492" y="938"/>
                  <a:pt x="508" y="937"/>
                  <a:pt x="573" y="923"/>
                </a:cubicBezTo>
                <a:cubicBezTo>
                  <a:pt x="637" y="908"/>
                  <a:pt x="699" y="879"/>
                  <a:pt x="699" y="879"/>
                </a:cubicBezTo>
                <a:cubicBezTo>
                  <a:pt x="699" y="879"/>
                  <a:pt x="679" y="928"/>
                  <a:pt x="681" y="965"/>
                </a:cubicBezTo>
                <a:cubicBezTo>
                  <a:pt x="681" y="969"/>
                  <a:pt x="682" y="972"/>
                  <a:pt x="682" y="976"/>
                </a:cubicBezTo>
                <a:cubicBezTo>
                  <a:pt x="673" y="1023"/>
                  <a:pt x="663" y="1072"/>
                  <a:pt x="657" y="1085"/>
                </a:cubicBezTo>
                <a:cubicBezTo>
                  <a:pt x="645" y="1110"/>
                  <a:pt x="632" y="1141"/>
                  <a:pt x="632" y="1141"/>
                </a:cubicBezTo>
                <a:cubicBezTo>
                  <a:pt x="632" y="1141"/>
                  <a:pt x="639" y="1142"/>
                  <a:pt x="649" y="1143"/>
                </a:cubicBezTo>
                <a:cubicBezTo>
                  <a:pt x="633" y="1177"/>
                  <a:pt x="615" y="1211"/>
                  <a:pt x="618" y="1225"/>
                </a:cubicBezTo>
                <a:cubicBezTo>
                  <a:pt x="614" y="1247"/>
                  <a:pt x="614" y="1247"/>
                  <a:pt x="614" y="1247"/>
                </a:cubicBezTo>
                <a:cubicBezTo>
                  <a:pt x="670" y="1269"/>
                  <a:pt x="670" y="1269"/>
                  <a:pt x="670" y="1269"/>
                </a:cubicBezTo>
                <a:cubicBezTo>
                  <a:pt x="670" y="1269"/>
                  <a:pt x="694" y="1263"/>
                  <a:pt x="728" y="1274"/>
                </a:cubicBezTo>
                <a:cubicBezTo>
                  <a:pt x="752" y="1285"/>
                  <a:pt x="777" y="1293"/>
                  <a:pt x="795" y="1285"/>
                </a:cubicBezTo>
                <a:cubicBezTo>
                  <a:pt x="825" y="1273"/>
                  <a:pt x="867" y="1244"/>
                  <a:pt x="867" y="1226"/>
                </a:cubicBezTo>
                <a:cubicBezTo>
                  <a:pt x="867" y="1208"/>
                  <a:pt x="855" y="1215"/>
                  <a:pt x="830" y="1219"/>
                </a:cubicBezTo>
                <a:cubicBezTo>
                  <a:pt x="806" y="1223"/>
                  <a:pt x="766" y="1195"/>
                  <a:pt x="753" y="1179"/>
                </a:cubicBezTo>
                <a:cubicBezTo>
                  <a:pt x="750" y="1176"/>
                  <a:pt x="748" y="1171"/>
                  <a:pt x="746" y="1165"/>
                </a:cubicBezTo>
                <a:cubicBezTo>
                  <a:pt x="753" y="1179"/>
                  <a:pt x="766" y="1180"/>
                  <a:pt x="766" y="1180"/>
                </a:cubicBezTo>
                <a:cubicBezTo>
                  <a:pt x="766" y="1180"/>
                  <a:pt x="817" y="952"/>
                  <a:pt x="840" y="864"/>
                </a:cubicBezTo>
                <a:cubicBezTo>
                  <a:pt x="840" y="864"/>
                  <a:pt x="840" y="864"/>
                  <a:pt x="840" y="864"/>
                </a:cubicBezTo>
                <a:cubicBezTo>
                  <a:pt x="856" y="847"/>
                  <a:pt x="886" y="780"/>
                  <a:pt x="831" y="762"/>
                </a:cubicBezTo>
                <a:cubicBezTo>
                  <a:pt x="777" y="744"/>
                  <a:pt x="577" y="746"/>
                  <a:pt x="521" y="760"/>
                </a:cubicBezTo>
                <a:cubicBezTo>
                  <a:pt x="514" y="762"/>
                  <a:pt x="510" y="761"/>
                  <a:pt x="507" y="757"/>
                </a:cubicBezTo>
                <a:cubicBezTo>
                  <a:pt x="508" y="757"/>
                  <a:pt x="508" y="757"/>
                  <a:pt x="508" y="757"/>
                </a:cubicBezTo>
                <a:cubicBezTo>
                  <a:pt x="508" y="758"/>
                  <a:pt x="508" y="758"/>
                  <a:pt x="508" y="758"/>
                </a:cubicBezTo>
                <a:cubicBezTo>
                  <a:pt x="536" y="738"/>
                  <a:pt x="536" y="738"/>
                  <a:pt x="536" y="738"/>
                </a:cubicBezTo>
                <a:cubicBezTo>
                  <a:pt x="536" y="738"/>
                  <a:pt x="543" y="691"/>
                  <a:pt x="560" y="658"/>
                </a:cubicBezTo>
                <a:cubicBezTo>
                  <a:pt x="576" y="625"/>
                  <a:pt x="599" y="520"/>
                  <a:pt x="607" y="511"/>
                </a:cubicBezTo>
                <a:cubicBezTo>
                  <a:pt x="607" y="511"/>
                  <a:pt x="607" y="511"/>
                  <a:pt x="607" y="511"/>
                </a:cubicBezTo>
                <a:cubicBezTo>
                  <a:pt x="611" y="506"/>
                  <a:pt x="615" y="500"/>
                  <a:pt x="620" y="491"/>
                </a:cubicBezTo>
                <a:cubicBezTo>
                  <a:pt x="634" y="465"/>
                  <a:pt x="643" y="449"/>
                  <a:pt x="643" y="449"/>
                </a:cubicBezTo>
                <a:cubicBezTo>
                  <a:pt x="643" y="449"/>
                  <a:pt x="695" y="520"/>
                  <a:pt x="715" y="529"/>
                </a:cubicBezTo>
                <a:cubicBezTo>
                  <a:pt x="734" y="537"/>
                  <a:pt x="767" y="599"/>
                  <a:pt x="784" y="596"/>
                </a:cubicBezTo>
                <a:cubicBezTo>
                  <a:pt x="795" y="594"/>
                  <a:pt x="812" y="585"/>
                  <a:pt x="836" y="566"/>
                </a:cubicBezTo>
                <a:cubicBezTo>
                  <a:pt x="836" y="566"/>
                  <a:pt x="836" y="566"/>
                  <a:pt x="836" y="566"/>
                </a:cubicBezTo>
                <a:cubicBezTo>
                  <a:pt x="872" y="554"/>
                  <a:pt x="1000" y="429"/>
                  <a:pt x="1013" y="425"/>
                </a:cubicBezTo>
                <a:cubicBezTo>
                  <a:pt x="1019" y="423"/>
                  <a:pt x="1010" y="412"/>
                  <a:pt x="999" y="402"/>
                </a:cubicBezTo>
                <a:cubicBezTo>
                  <a:pt x="1000" y="401"/>
                  <a:pt x="1000" y="401"/>
                  <a:pt x="1001" y="401"/>
                </a:cubicBezTo>
                <a:cubicBezTo>
                  <a:pt x="1016" y="396"/>
                  <a:pt x="1030" y="394"/>
                  <a:pt x="1042" y="374"/>
                </a:cubicBezTo>
                <a:cubicBezTo>
                  <a:pt x="1054" y="355"/>
                  <a:pt x="1077" y="306"/>
                  <a:pt x="1072" y="296"/>
                </a:cubicBezTo>
                <a:cubicBezTo>
                  <a:pt x="1067" y="287"/>
                  <a:pt x="1047" y="274"/>
                  <a:pt x="1033" y="280"/>
                </a:cubicBezTo>
                <a:close/>
              </a:path>
            </a:pathLst>
          </a:custGeom>
          <a:solidFill>
            <a:schemeClr val="accent6">
              <a:lumMod val="100000"/>
            </a:schemeClr>
          </a:solid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grpSp>
        <p:nvGrpSpPr>
          <p:cNvPr id="121" name="Group 46"/>
          <p:cNvGrpSpPr/>
          <p:nvPr/>
        </p:nvGrpSpPr>
        <p:grpSpPr>
          <a:xfrm>
            <a:off x="1941177" y="4792829"/>
            <a:ext cx="1999361" cy="1028163"/>
            <a:chOff x="1700334" y="4969700"/>
            <a:chExt cx="1999361" cy="1028163"/>
          </a:xfrm>
        </p:grpSpPr>
        <p:sp>
          <p:nvSpPr>
            <p:cNvPr id="122" name="Freeform 13"/>
            <p:cNvSpPr>
              <a:spLocks/>
            </p:cNvSpPr>
            <p:nvPr/>
          </p:nvSpPr>
          <p:spPr bwMode="auto">
            <a:xfrm>
              <a:off x="1700334" y="5845028"/>
              <a:ext cx="546038" cy="152835"/>
            </a:xfrm>
            <a:custGeom>
              <a:avLst/>
              <a:gdLst>
                <a:gd name="T0" fmla="*/ 375 w 393"/>
                <a:gd name="T1" fmla="*/ 0 h 110"/>
                <a:gd name="T2" fmla="*/ 0 w 393"/>
                <a:gd name="T3" fmla="*/ 0 h 110"/>
                <a:gd name="T4" fmla="*/ 0 w 393"/>
                <a:gd name="T5" fmla="*/ 11 h 110"/>
                <a:gd name="T6" fmla="*/ 375 w 393"/>
                <a:gd name="T7" fmla="*/ 11 h 110"/>
                <a:gd name="T8" fmla="*/ 375 w 393"/>
                <a:gd name="T9" fmla="*/ 22 h 110"/>
                <a:gd name="T10" fmla="*/ 18 w 393"/>
                <a:gd name="T11" fmla="*/ 22 h 110"/>
                <a:gd name="T12" fmla="*/ 18 w 393"/>
                <a:gd name="T13" fmla="*/ 90 h 110"/>
                <a:gd name="T14" fmla="*/ 375 w 393"/>
                <a:gd name="T15" fmla="*/ 90 h 110"/>
                <a:gd name="T16" fmla="*/ 375 w 393"/>
                <a:gd name="T17" fmla="*/ 100 h 110"/>
                <a:gd name="T18" fmla="*/ 0 w 393"/>
                <a:gd name="T19" fmla="*/ 100 h 110"/>
                <a:gd name="T20" fmla="*/ 0 w 393"/>
                <a:gd name="T21" fmla="*/ 110 h 110"/>
                <a:gd name="T22" fmla="*/ 375 w 393"/>
                <a:gd name="T23" fmla="*/ 110 h 110"/>
                <a:gd name="T24" fmla="*/ 393 w 393"/>
                <a:gd name="T25" fmla="*/ 110 h 110"/>
                <a:gd name="T26" fmla="*/ 393 w 393"/>
                <a:gd name="T27" fmla="*/ 100 h 110"/>
                <a:gd name="T28" fmla="*/ 393 w 393"/>
                <a:gd name="T29" fmla="*/ 90 h 110"/>
                <a:gd name="T30" fmla="*/ 393 w 393"/>
                <a:gd name="T31" fmla="*/ 22 h 110"/>
                <a:gd name="T32" fmla="*/ 393 w 393"/>
                <a:gd name="T33" fmla="*/ 11 h 110"/>
                <a:gd name="T34" fmla="*/ 393 w 393"/>
                <a:gd name="T35" fmla="*/ 0 h 110"/>
                <a:gd name="T36" fmla="*/ 375 w 393"/>
                <a:gd name="T37"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3" h="110">
                  <a:moveTo>
                    <a:pt x="375" y="0"/>
                  </a:moveTo>
                  <a:lnTo>
                    <a:pt x="0" y="0"/>
                  </a:lnTo>
                  <a:lnTo>
                    <a:pt x="0" y="11"/>
                  </a:lnTo>
                  <a:lnTo>
                    <a:pt x="375" y="11"/>
                  </a:lnTo>
                  <a:lnTo>
                    <a:pt x="375" y="22"/>
                  </a:lnTo>
                  <a:lnTo>
                    <a:pt x="18" y="22"/>
                  </a:lnTo>
                  <a:lnTo>
                    <a:pt x="18" y="90"/>
                  </a:lnTo>
                  <a:lnTo>
                    <a:pt x="375" y="90"/>
                  </a:lnTo>
                  <a:lnTo>
                    <a:pt x="375" y="100"/>
                  </a:lnTo>
                  <a:lnTo>
                    <a:pt x="0" y="100"/>
                  </a:lnTo>
                  <a:lnTo>
                    <a:pt x="0" y="110"/>
                  </a:lnTo>
                  <a:lnTo>
                    <a:pt x="375" y="110"/>
                  </a:lnTo>
                  <a:lnTo>
                    <a:pt x="393" y="110"/>
                  </a:lnTo>
                  <a:lnTo>
                    <a:pt x="393" y="100"/>
                  </a:lnTo>
                  <a:lnTo>
                    <a:pt x="393" y="90"/>
                  </a:lnTo>
                  <a:lnTo>
                    <a:pt x="393" y="22"/>
                  </a:lnTo>
                  <a:lnTo>
                    <a:pt x="393" y="11"/>
                  </a:lnTo>
                  <a:lnTo>
                    <a:pt x="393" y="0"/>
                  </a:lnTo>
                  <a:lnTo>
                    <a:pt x="375" y="0"/>
                  </a:lnTo>
                  <a:close/>
                </a:path>
              </a:pathLst>
            </a:custGeom>
            <a:solidFill>
              <a:schemeClr val="bg1">
                <a:lumMod val="75000"/>
              </a:schemeClr>
            </a:solid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23" name="Freeform 14"/>
            <p:cNvSpPr>
              <a:spLocks/>
            </p:cNvSpPr>
            <p:nvPr/>
          </p:nvSpPr>
          <p:spPr bwMode="auto">
            <a:xfrm>
              <a:off x="1700334" y="5719981"/>
              <a:ext cx="582163" cy="122268"/>
            </a:xfrm>
            <a:custGeom>
              <a:avLst/>
              <a:gdLst>
                <a:gd name="T0" fmla="*/ 399 w 419"/>
                <a:gd name="T1" fmla="*/ 0 h 88"/>
                <a:gd name="T2" fmla="*/ 0 w 419"/>
                <a:gd name="T3" fmla="*/ 0 h 88"/>
                <a:gd name="T4" fmla="*/ 0 w 419"/>
                <a:gd name="T5" fmla="*/ 9 h 88"/>
                <a:gd name="T6" fmla="*/ 399 w 419"/>
                <a:gd name="T7" fmla="*/ 9 h 88"/>
                <a:gd name="T8" fmla="*/ 399 w 419"/>
                <a:gd name="T9" fmla="*/ 17 h 88"/>
                <a:gd name="T10" fmla="*/ 19 w 419"/>
                <a:gd name="T11" fmla="*/ 17 h 88"/>
                <a:gd name="T12" fmla="*/ 19 w 419"/>
                <a:gd name="T13" fmla="*/ 72 h 88"/>
                <a:gd name="T14" fmla="*/ 399 w 419"/>
                <a:gd name="T15" fmla="*/ 72 h 88"/>
                <a:gd name="T16" fmla="*/ 399 w 419"/>
                <a:gd name="T17" fmla="*/ 80 h 88"/>
                <a:gd name="T18" fmla="*/ 0 w 419"/>
                <a:gd name="T19" fmla="*/ 80 h 88"/>
                <a:gd name="T20" fmla="*/ 0 w 419"/>
                <a:gd name="T21" fmla="*/ 88 h 88"/>
                <a:gd name="T22" fmla="*/ 399 w 419"/>
                <a:gd name="T23" fmla="*/ 88 h 88"/>
                <a:gd name="T24" fmla="*/ 419 w 419"/>
                <a:gd name="T25" fmla="*/ 88 h 88"/>
                <a:gd name="T26" fmla="*/ 419 w 419"/>
                <a:gd name="T27" fmla="*/ 80 h 88"/>
                <a:gd name="T28" fmla="*/ 419 w 419"/>
                <a:gd name="T29" fmla="*/ 72 h 88"/>
                <a:gd name="T30" fmla="*/ 419 w 419"/>
                <a:gd name="T31" fmla="*/ 17 h 88"/>
                <a:gd name="T32" fmla="*/ 419 w 419"/>
                <a:gd name="T33" fmla="*/ 9 h 88"/>
                <a:gd name="T34" fmla="*/ 419 w 419"/>
                <a:gd name="T35" fmla="*/ 0 h 88"/>
                <a:gd name="T36" fmla="*/ 399 w 419"/>
                <a:gd name="T37"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19" h="88">
                  <a:moveTo>
                    <a:pt x="399" y="0"/>
                  </a:moveTo>
                  <a:lnTo>
                    <a:pt x="0" y="0"/>
                  </a:lnTo>
                  <a:lnTo>
                    <a:pt x="0" y="9"/>
                  </a:lnTo>
                  <a:lnTo>
                    <a:pt x="399" y="9"/>
                  </a:lnTo>
                  <a:lnTo>
                    <a:pt x="399" y="17"/>
                  </a:lnTo>
                  <a:lnTo>
                    <a:pt x="19" y="17"/>
                  </a:lnTo>
                  <a:lnTo>
                    <a:pt x="19" y="72"/>
                  </a:lnTo>
                  <a:lnTo>
                    <a:pt x="399" y="72"/>
                  </a:lnTo>
                  <a:lnTo>
                    <a:pt x="399" y="80"/>
                  </a:lnTo>
                  <a:lnTo>
                    <a:pt x="0" y="80"/>
                  </a:lnTo>
                  <a:lnTo>
                    <a:pt x="0" y="88"/>
                  </a:lnTo>
                  <a:lnTo>
                    <a:pt x="399" y="88"/>
                  </a:lnTo>
                  <a:lnTo>
                    <a:pt x="419" y="88"/>
                  </a:lnTo>
                  <a:lnTo>
                    <a:pt x="419" y="80"/>
                  </a:lnTo>
                  <a:lnTo>
                    <a:pt x="419" y="72"/>
                  </a:lnTo>
                  <a:lnTo>
                    <a:pt x="419" y="17"/>
                  </a:lnTo>
                  <a:lnTo>
                    <a:pt x="419" y="9"/>
                  </a:lnTo>
                  <a:lnTo>
                    <a:pt x="419" y="0"/>
                  </a:lnTo>
                  <a:lnTo>
                    <a:pt x="399" y="0"/>
                  </a:lnTo>
                  <a:close/>
                </a:path>
              </a:pathLst>
            </a:custGeom>
            <a:solidFill>
              <a:schemeClr val="bg1">
                <a:lumMod val="75000"/>
              </a:schemeClr>
            </a:solid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24" name="Freeform 15"/>
            <p:cNvSpPr>
              <a:spLocks/>
            </p:cNvSpPr>
            <p:nvPr/>
          </p:nvSpPr>
          <p:spPr bwMode="auto">
            <a:xfrm>
              <a:off x="2396429" y="5854754"/>
              <a:ext cx="546038" cy="130604"/>
            </a:xfrm>
            <a:custGeom>
              <a:avLst/>
              <a:gdLst>
                <a:gd name="T0" fmla="*/ 375 w 393"/>
                <a:gd name="T1" fmla="*/ 0 h 94"/>
                <a:gd name="T2" fmla="*/ 0 w 393"/>
                <a:gd name="T3" fmla="*/ 0 h 94"/>
                <a:gd name="T4" fmla="*/ 0 w 393"/>
                <a:gd name="T5" fmla="*/ 9 h 94"/>
                <a:gd name="T6" fmla="*/ 375 w 393"/>
                <a:gd name="T7" fmla="*/ 9 h 94"/>
                <a:gd name="T8" fmla="*/ 375 w 393"/>
                <a:gd name="T9" fmla="*/ 18 h 94"/>
                <a:gd name="T10" fmla="*/ 18 w 393"/>
                <a:gd name="T11" fmla="*/ 18 h 94"/>
                <a:gd name="T12" fmla="*/ 18 w 393"/>
                <a:gd name="T13" fmla="*/ 77 h 94"/>
                <a:gd name="T14" fmla="*/ 375 w 393"/>
                <a:gd name="T15" fmla="*/ 77 h 94"/>
                <a:gd name="T16" fmla="*/ 375 w 393"/>
                <a:gd name="T17" fmla="*/ 85 h 94"/>
                <a:gd name="T18" fmla="*/ 0 w 393"/>
                <a:gd name="T19" fmla="*/ 85 h 94"/>
                <a:gd name="T20" fmla="*/ 0 w 393"/>
                <a:gd name="T21" fmla="*/ 94 h 94"/>
                <a:gd name="T22" fmla="*/ 375 w 393"/>
                <a:gd name="T23" fmla="*/ 94 h 94"/>
                <a:gd name="T24" fmla="*/ 393 w 393"/>
                <a:gd name="T25" fmla="*/ 94 h 94"/>
                <a:gd name="T26" fmla="*/ 393 w 393"/>
                <a:gd name="T27" fmla="*/ 85 h 94"/>
                <a:gd name="T28" fmla="*/ 393 w 393"/>
                <a:gd name="T29" fmla="*/ 77 h 94"/>
                <a:gd name="T30" fmla="*/ 393 w 393"/>
                <a:gd name="T31" fmla="*/ 18 h 94"/>
                <a:gd name="T32" fmla="*/ 393 w 393"/>
                <a:gd name="T33" fmla="*/ 9 h 94"/>
                <a:gd name="T34" fmla="*/ 393 w 393"/>
                <a:gd name="T35" fmla="*/ 0 h 94"/>
                <a:gd name="T36" fmla="*/ 375 w 393"/>
                <a:gd name="T37"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3" h="94">
                  <a:moveTo>
                    <a:pt x="375" y="0"/>
                  </a:moveTo>
                  <a:lnTo>
                    <a:pt x="0" y="0"/>
                  </a:lnTo>
                  <a:lnTo>
                    <a:pt x="0" y="9"/>
                  </a:lnTo>
                  <a:lnTo>
                    <a:pt x="375" y="9"/>
                  </a:lnTo>
                  <a:lnTo>
                    <a:pt x="375" y="18"/>
                  </a:lnTo>
                  <a:lnTo>
                    <a:pt x="18" y="18"/>
                  </a:lnTo>
                  <a:lnTo>
                    <a:pt x="18" y="77"/>
                  </a:lnTo>
                  <a:lnTo>
                    <a:pt x="375" y="77"/>
                  </a:lnTo>
                  <a:lnTo>
                    <a:pt x="375" y="85"/>
                  </a:lnTo>
                  <a:lnTo>
                    <a:pt x="0" y="85"/>
                  </a:lnTo>
                  <a:lnTo>
                    <a:pt x="0" y="94"/>
                  </a:lnTo>
                  <a:lnTo>
                    <a:pt x="375" y="94"/>
                  </a:lnTo>
                  <a:lnTo>
                    <a:pt x="393" y="94"/>
                  </a:lnTo>
                  <a:lnTo>
                    <a:pt x="393" y="85"/>
                  </a:lnTo>
                  <a:lnTo>
                    <a:pt x="393" y="77"/>
                  </a:lnTo>
                  <a:lnTo>
                    <a:pt x="393" y="18"/>
                  </a:lnTo>
                  <a:lnTo>
                    <a:pt x="393" y="9"/>
                  </a:lnTo>
                  <a:lnTo>
                    <a:pt x="393" y="0"/>
                  </a:lnTo>
                  <a:lnTo>
                    <a:pt x="375" y="0"/>
                  </a:lnTo>
                  <a:close/>
                </a:path>
              </a:pathLst>
            </a:custGeom>
            <a:solidFill>
              <a:schemeClr val="bg1">
                <a:lumMod val="75000"/>
              </a:schemeClr>
            </a:solid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25" name="Freeform 16"/>
            <p:cNvSpPr>
              <a:spLocks/>
            </p:cNvSpPr>
            <p:nvPr/>
          </p:nvSpPr>
          <p:spPr bwMode="auto">
            <a:xfrm>
              <a:off x="2396429" y="5746380"/>
              <a:ext cx="582163" cy="105595"/>
            </a:xfrm>
            <a:custGeom>
              <a:avLst/>
              <a:gdLst>
                <a:gd name="T0" fmla="*/ 400 w 419"/>
                <a:gd name="T1" fmla="*/ 0 h 76"/>
                <a:gd name="T2" fmla="*/ 0 w 419"/>
                <a:gd name="T3" fmla="*/ 0 h 76"/>
                <a:gd name="T4" fmla="*/ 0 w 419"/>
                <a:gd name="T5" fmla="*/ 8 h 76"/>
                <a:gd name="T6" fmla="*/ 400 w 419"/>
                <a:gd name="T7" fmla="*/ 8 h 76"/>
                <a:gd name="T8" fmla="*/ 400 w 419"/>
                <a:gd name="T9" fmla="*/ 15 h 76"/>
                <a:gd name="T10" fmla="*/ 19 w 419"/>
                <a:gd name="T11" fmla="*/ 15 h 76"/>
                <a:gd name="T12" fmla="*/ 19 w 419"/>
                <a:gd name="T13" fmla="*/ 62 h 76"/>
                <a:gd name="T14" fmla="*/ 400 w 419"/>
                <a:gd name="T15" fmla="*/ 62 h 76"/>
                <a:gd name="T16" fmla="*/ 400 w 419"/>
                <a:gd name="T17" fmla="*/ 69 h 76"/>
                <a:gd name="T18" fmla="*/ 0 w 419"/>
                <a:gd name="T19" fmla="*/ 69 h 76"/>
                <a:gd name="T20" fmla="*/ 0 w 419"/>
                <a:gd name="T21" fmla="*/ 76 h 76"/>
                <a:gd name="T22" fmla="*/ 400 w 419"/>
                <a:gd name="T23" fmla="*/ 76 h 76"/>
                <a:gd name="T24" fmla="*/ 419 w 419"/>
                <a:gd name="T25" fmla="*/ 76 h 76"/>
                <a:gd name="T26" fmla="*/ 419 w 419"/>
                <a:gd name="T27" fmla="*/ 69 h 76"/>
                <a:gd name="T28" fmla="*/ 419 w 419"/>
                <a:gd name="T29" fmla="*/ 62 h 76"/>
                <a:gd name="T30" fmla="*/ 419 w 419"/>
                <a:gd name="T31" fmla="*/ 15 h 76"/>
                <a:gd name="T32" fmla="*/ 419 w 419"/>
                <a:gd name="T33" fmla="*/ 8 h 76"/>
                <a:gd name="T34" fmla="*/ 419 w 419"/>
                <a:gd name="T35" fmla="*/ 0 h 76"/>
                <a:gd name="T36" fmla="*/ 400 w 419"/>
                <a:gd name="T37"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19" h="76">
                  <a:moveTo>
                    <a:pt x="400" y="0"/>
                  </a:moveTo>
                  <a:lnTo>
                    <a:pt x="0" y="0"/>
                  </a:lnTo>
                  <a:lnTo>
                    <a:pt x="0" y="8"/>
                  </a:lnTo>
                  <a:lnTo>
                    <a:pt x="400" y="8"/>
                  </a:lnTo>
                  <a:lnTo>
                    <a:pt x="400" y="15"/>
                  </a:lnTo>
                  <a:lnTo>
                    <a:pt x="19" y="15"/>
                  </a:lnTo>
                  <a:lnTo>
                    <a:pt x="19" y="62"/>
                  </a:lnTo>
                  <a:lnTo>
                    <a:pt x="400" y="62"/>
                  </a:lnTo>
                  <a:lnTo>
                    <a:pt x="400" y="69"/>
                  </a:lnTo>
                  <a:lnTo>
                    <a:pt x="0" y="69"/>
                  </a:lnTo>
                  <a:lnTo>
                    <a:pt x="0" y="76"/>
                  </a:lnTo>
                  <a:lnTo>
                    <a:pt x="400" y="76"/>
                  </a:lnTo>
                  <a:lnTo>
                    <a:pt x="419" y="76"/>
                  </a:lnTo>
                  <a:lnTo>
                    <a:pt x="419" y="69"/>
                  </a:lnTo>
                  <a:lnTo>
                    <a:pt x="419" y="62"/>
                  </a:lnTo>
                  <a:lnTo>
                    <a:pt x="419" y="15"/>
                  </a:lnTo>
                  <a:lnTo>
                    <a:pt x="419" y="8"/>
                  </a:lnTo>
                  <a:lnTo>
                    <a:pt x="419" y="0"/>
                  </a:lnTo>
                  <a:lnTo>
                    <a:pt x="400" y="0"/>
                  </a:lnTo>
                  <a:close/>
                </a:path>
              </a:pathLst>
            </a:custGeom>
            <a:solidFill>
              <a:schemeClr val="bg1">
                <a:lumMod val="75000"/>
              </a:schemeClr>
            </a:solid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26" name="Freeform 17"/>
            <p:cNvSpPr>
              <a:spLocks/>
            </p:cNvSpPr>
            <p:nvPr/>
          </p:nvSpPr>
          <p:spPr bwMode="auto">
            <a:xfrm>
              <a:off x="2338074" y="5617165"/>
              <a:ext cx="546038" cy="129216"/>
            </a:xfrm>
            <a:custGeom>
              <a:avLst/>
              <a:gdLst>
                <a:gd name="T0" fmla="*/ 375 w 393"/>
                <a:gd name="T1" fmla="*/ 0 h 93"/>
                <a:gd name="T2" fmla="*/ 0 w 393"/>
                <a:gd name="T3" fmla="*/ 0 h 93"/>
                <a:gd name="T4" fmla="*/ 0 w 393"/>
                <a:gd name="T5" fmla="*/ 9 h 93"/>
                <a:gd name="T6" fmla="*/ 375 w 393"/>
                <a:gd name="T7" fmla="*/ 9 h 93"/>
                <a:gd name="T8" fmla="*/ 375 w 393"/>
                <a:gd name="T9" fmla="*/ 18 h 93"/>
                <a:gd name="T10" fmla="*/ 19 w 393"/>
                <a:gd name="T11" fmla="*/ 18 h 93"/>
                <a:gd name="T12" fmla="*/ 19 w 393"/>
                <a:gd name="T13" fmla="*/ 76 h 93"/>
                <a:gd name="T14" fmla="*/ 375 w 393"/>
                <a:gd name="T15" fmla="*/ 76 h 93"/>
                <a:gd name="T16" fmla="*/ 375 w 393"/>
                <a:gd name="T17" fmla="*/ 84 h 93"/>
                <a:gd name="T18" fmla="*/ 0 w 393"/>
                <a:gd name="T19" fmla="*/ 84 h 93"/>
                <a:gd name="T20" fmla="*/ 0 w 393"/>
                <a:gd name="T21" fmla="*/ 93 h 93"/>
                <a:gd name="T22" fmla="*/ 375 w 393"/>
                <a:gd name="T23" fmla="*/ 93 h 93"/>
                <a:gd name="T24" fmla="*/ 393 w 393"/>
                <a:gd name="T25" fmla="*/ 93 h 93"/>
                <a:gd name="T26" fmla="*/ 393 w 393"/>
                <a:gd name="T27" fmla="*/ 84 h 93"/>
                <a:gd name="T28" fmla="*/ 393 w 393"/>
                <a:gd name="T29" fmla="*/ 76 h 93"/>
                <a:gd name="T30" fmla="*/ 393 w 393"/>
                <a:gd name="T31" fmla="*/ 18 h 93"/>
                <a:gd name="T32" fmla="*/ 393 w 393"/>
                <a:gd name="T33" fmla="*/ 9 h 93"/>
                <a:gd name="T34" fmla="*/ 393 w 393"/>
                <a:gd name="T35" fmla="*/ 0 h 93"/>
                <a:gd name="T36" fmla="*/ 375 w 393"/>
                <a:gd name="T37" fmla="*/ 0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3" h="93">
                  <a:moveTo>
                    <a:pt x="375" y="0"/>
                  </a:moveTo>
                  <a:lnTo>
                    <a:pt x="0" y="0"/>
                  </a:lnTo>
                  <a:lnTo>
                    <a:pt x="0" y="9"/>
                  </a:lnTo>
                  <a:lnTo>
                    <a:pt x="375" y="9"/>
                  </a:lnTo>
                  <a:lnTo>
                    <a:pt x="375" y="18"/>
                  </a:lnTo>
                  <a:lnTo>
                    <a:pt x="19" y="18"/>
                  </a:lnTo>
                  <a:lnTo>
                    <a:pt x="19" y="76"/>
                  </a:lnTo>
                  <a:lnTo>
                    <a:pt x="375" y="76"/>
                  </a:lnTo>
                  <a:lnTo>
                    <a:pt x="375" y="84"/>
                  </a:lnTo>
                  <a:lnTo>
                    <a:pt x="0" y="84"/>
                  </a:lnTo>
                  <a:lnTo>
                    <a:pt x="0" y="93"/>
                  </a:lnTo>
                  <a:lnTo>
                    <a:pt x="375" y="93"/>
                  </a:lnTo>
                  <a:lnTo>
                    <a:pt x="393" y="93"/>
                  </a:lnTo>
                  <a:lnTo>
                    <a:pt x="393" y="84"/>
                  </a:lnTo>
                  <a:lnTo>
                    <a:pt x="393" y="76"/>
                  </a:lnTo>
                  <a:lnTo>
                    <a:pt x="393" y="18"/>
                  </a:lnTo>
                  <a:lnTo>
                    <a:pt x="393" y="9"/>
                  </a:lnTo>
                  <a:lnTo>
                    <a:pt x="393" y="0"/>
                  </a:lnTo>
                  <a:lnTo>
                    <a:pt x="375" y="0"/>
                  </a:lnTo>
                  <a:close/>
                </a:path>
              </a:pathLst>
            </a:custGeom>
            <a:solidFill>
              <a:schemeClr val="bg1">
                <a:lumMod val="75000"/>
              </a:schemeClr>
            </a:solid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27" name="Freeform 18"/>
            <p:cNvSpPr>
              <a:spLocks/>
            </p:cNvSpPr>
            <p:nvPr/>
          </p:nvSpPr>
          <p:spPr bwMode="auto">
            <a:xfrm>
              <a:off x="2338074" y="5510181"/>
              <a:ext cx="582163" cy="105595"/>
            </a:xfrm>
            <a:custGeom>
              <a:avLst/>
              <a:gdLst>
                <a:gd name="T0" fmla="*/ 400 w 419"/>
                <a:gd name="T1" fmla="*/ 0 h 76"/>
                <a:gd name="T2" fmla="*/ 0 w 419"/>
                <a:gd name="T3" fmla="*/ 0 h 76"/>
                <a:gd name="T4" fmla="*/ 0 w 419"/>
                <a:gd name="T5" fmla="*/ 7 h 76"/>
                <a:gd name="T6" fmla="*/ 400 w 419"/>
                <a:gd name="T7" fmla="*/ 7 h 76"/>
                <a:gd name="T8" fmla="*/ 400 w 419"/>
                <a:gd name="T9" fmla="*/ 15 h 76"/>
                <a:gd name="T10" fmla="*/ 20 w 419"/>
                <a:gd name="T11" fmla="*/ 15 h 76"/>
                <a:gd name="T12" fmla="*/ 20 w 419"/>
                <a:gd name="T13" fmla="*/ 62 h 76"/>
                <a:gd name="T14" fmla="*/ 400 w 419"/>
                <a:gd name="T15" fmla="*/ 62 h 76"/>
                <a:gd name="T16" fmla="*/ 400 w 419"/>
                <a:gd name="T17" fmla="*/ 69 h 76"/>
                <a:gd name="T18" fmla="*/ 0 w 419"/>
                <a:gd name="T19" fmla="*/ 69 h 76"/>
                <a:gd name="T20" fmla="*/ 0 w 419"/>
                <a:gd name="T21" fmla="*/ 76 h 76"/>
                <a:gd name="T22" fmla="*/ 400 w 419"/>
                <a:gd name="T23" fmla="*/ 76 h 76"/>
                <a:gd name="T24" fmla="*/ 419 w 419"/>
                <a:gd name="T25" fmla="*/ 76 h 76"/>
                <a:gd name="T26" fmla="*/ 419 w 419"/>
                <a:gd name="T27" fmla="*/ 69 h 76"/>
                <a:gd name="T28" fmla="*/ 419 w 419"/>
                <a:gd name="T29" fmla="*/ 62 h 76"/>
                <a:gd name="T30" fmla="*/ 419 w 419"/>
                <a:gd name="T31" fmla="*/ 15 h 76"/>
                <a:gd name="T32" fmla="*/ 419 w 419"/>
                <a:gd name="T33" fmla="*/ 7 h 76"/>
                <a:gd name="T34" fmla="*/ 419 w 419"/>
                <a:gd name="T35" fmla="*/ 0 h 76"/>
                <a:gd name="T36" fmla="*/ 400 w 419"/>
                <a:gd name="T37"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19" h="76">
                  <a:moveTo>
                    <a:pt x="400" y="0"/>
                  </a:moveTo>
                  <a:lnTo>
                    <a:pt x="0" y="0"/>
                  </a:lnTo>
                  <a:lnTo>
                    <a:pt x="0" y="7"/>
                  </a:lnTo>
                  <a:lnTo>
                    <a:pt x="400" y="7"/>
                  </a:lnTo>
                  <a:lnTo>
                    <a:pt x="400" y="15"/>
                  </a:lnTo>
                  <a:lnTo>
                    <a:pt x="20" y="15"/>
                  </a:lnTo>
                  <a:lnTo>
                    <a:pt x="20" y="62"/>
                  </a:lnTo>
                  <a:lnTo>
                    <a:pt x="400" y="62"/>
                  </a:lnTo>
                  <a:lnTo>
                    <a:pt x="400" y="69"/>
                  </a:lnTo>
                  <a:lnTo>
                    <a:pt x="0" y="69"/>
                  </a:lnTo>
                  <a:lnTo>
                    <a:pt x="0" y="76"/>
                  </a:lnTo>
                  <a:lnTo>
                    <a:pt x="400" y="76"/>
                  </a:lnTo>
                  <a:lnTo>
                    <a:pt x="419" y="76"/>
                  </a:lnTo>
                  <a:lnTo>
                    <a:pt x="419" y="69"/>
                  </a:lnTo>
                  <a:lnTo>
                    <a:pt x="419" y="62"/>
                  </a:lnTo>
                  <a:lnTo>
                    <a:pt x="419" y="15"/>
                  </a:lnTo>
                  <a:lnTo>
                    <a:pt x="419" y="7"/>
                  </a:lnTo>
                  <a:lnTo>
                    <a:pt x="419" y="0"/>
                  </a:lnTo>
                  <a:lnTo>
                    <a:pt x="400" y="0"/>
                  </a:lnTo>
                  <a:close/>
                </a:path>
              </a:pathLst>
            </a:custGeom>
            <a:solidFill>
              <a:schemeClr val="bg1">
                <a:lumMod val="75000"/>
              </a:schemeClr>
            </a:solid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28" name="Freeform 19"/>
            <p:cNvSpPr>
              <a:spLocks/>
            </p:cNvSpPr>
            <p:nvPr/>
          </p:nvSpPr>
          <p:spPr bwMode="auto">
            <a:xfrm>
              <a:off x="2396429" y="5404586"/>
              <a:ext cx="582163" cy="105595"/>
            </a:xfrm>
            <a:custGeom>
              <a:avLst/>
              <a:gdLst>
                <a:gd name="T0" fmla="*/ 400 w 419"/>
                <a:gd name="T1" fmla="*/ 0 h 76"/>
                <a:gd name="T2" fmla="*/ 0 w 419"/>
                <a:gd name="T3" fmla="*/ 0 h 76"/>
                <a:gd name="T4" fmla="*/ 0 w 419"/>
                <a:gd name="T5" fmla="*/ 7 h 76"/>
                <a:gd name="T6" fmla="*/ 400 w 419"/>
                <a:gd name="T7" fmla="*/ 7 h 76"/>
                <a:gd name="T8" fmla="*/ 400 w 419"/>
                <a:gd name="T9" fmla="*/ 15 h 76"/>
                <a:gd name="T10" fmla="*/ 19 w 419"/>
                <a:gd name="T11" fmla="*/ 15 h 76"/>
                <a:gd name="T12" fmla="*/ 19 w 419"/>
                <a:gd name="T13" fmla="*/ 62 h 76"/>
                <a:gd name="T14" fmla="*/ 400 w 419"/>
                <a:gd name="T15" fmla="*/ 62 h 76"/>
                <a:gd name="T16" fmla="*/ 400 w 419"/>
                <a:gd name="T17" fmla="*/ 69 h 76"/>
                <a:gd name="T18" fmla="*/ 0 w 419"/>
                <a:gd name="T19" fmla="*/ 69 h 76"/>
                <a:gd name="T20" fmla="*/ 0 w 419"/>
                <a:gd name="T21" fmla="*/ 76 h 76"/>
                <a:gd name="T22" fmla="*/ 400 w 419"/>
                <a:gd name="T23" fmla="*/ 76 h 76"/>
                <a:gd name="T24" fmla="*/ 419 w 419"/>
                <a:gd name="T25" fmla="*/ 76 h 76"/>
                <a:gd name="T26" fmla="*/ 419 w 419"/>
                <a:gd name="T27" fmla="*/ 69 h 76"/>
                <a:gd name="T28" fmla="*/ 419 w 419"/>
                <a:gd name="T29" fmla="*/ 62 h 76"/>
                <a:gd name="T30" fmla="*/ 419 w 419"/>
                <a:gd name="T31" fmla="*/ 15 h 76"/>
                <a:gd name="T32" fmla="*/ 419 w 419"/>
                <a:gd name="T33" fmla="*/ 7 h 76"/>
                <a:gd name="T34" fmla="*/ 419 w 419"/>
                <a:gd name="T35" fmla="*/ 0 h 76"/>
                <a:gd name="T36" fmla="*/ 400 w 419"/>
                <a:gd name="T37"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19" h="76">
                  <a:moveTo>
                    <a:pt x="400" y="0"/>
                  </a:moveTo>
                  <a:lnTo>
                    <a:pt x="0" y="0"/>
                  </a:lnTo>
                  <a:lnTo>
                    <a:pt x="0" y="7"/>
                  </a:lnTo>
                  <a:lnTo>
                    <a:pt x="400" y="7"/>
                  </a:lnTo>
                  <a:lnTo>
                    <a:pt x="400" y="15"/>
                  </a:lnTo>
                  <a:lnTo>
                    <a:pt x="19" y="15"/>
                  </a:lnTo>
                  <a:lnTo>
                    <a:pt x="19" y="62"/>
                  </a:lnTo>
                  <a:lnTo>
                    <a:pt x="400" y="62"/>
                  </a:lnTo>
                  <a:lnTo>
                    <a:pt x="400" y="69"/>
                  </a:lnTo>
                  <a:lnTo>
                    <a:pt x="0" y="69"/>
                  </a:lnTo>
                  <a:lnTo>
                    <a:pt x="0" y="76"/>
                  </a:lnTo>
                  <a:lnTo>
                    <a:pt x="400" y="76"/>
                  </a:lnTo>
                  <a:lnTo>
                    <a:pt x="419" y="76"/>
                  </a:lnTo>
                  <a:lnTo>
                    <a:pt x="419" y="69"/>
                  </a:lnTo>
                  <a:lnTo>
                    <a:pt x="419" y="62"/>
                  </a:lnTo>
                  <a:lnTo>
                    <a:pt x="419" y="15"/>
                  </a:lnTo>
                  <a:lnTo>
                    <a:pt x="419" y="7"/>
                  </a:lnTo>
                  <a:lnTo>
                    <a:pt x="419" y="0"/>
                  </a:lnTo>
                  <a:lnTo>
                    <a:pt x="400" y="0"/>
                  </a:lnTo>
                  <a:close/>
                </a:path>
              </a:pathLst>
            </a:custGeom>
            <a:solidFill>
              <a:schemeClr val="bg1">
                <a:lumMod val="75000"/>
              </a:schemeClr>
            </a:solid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29" name="Freeform 20"/>
            <p:cNvSpPr>
              <a:spLocks/>
            </p:cNvSpPr>
            <p:nvPr/>
          </p:nvSpPr>
          <p:spPr bwMode="auto">
            <a:xfrm>
              <a:off x="3117532" y="5867259"/>
              <a:ext cx="546038" cy="130604"/>
            </a:xfrm>
            <a:custGeom>
              <a:avLst/>
              <a:gdLst>
                <a:gd name="T0" fmla="*/ 375 w 393"/>
                <a:gd name="T1" fmla="*/ 0 h 94"/>
                <a:gd name="T2" fmla="*/ 0 w 393"/>
                <a:gd name="T3" fmla="*/ 0 h 94"/>
                <a:gd name="T4" fmla="*/ 0 w 393"/>
                <a:gd name="T5" fmla="*/ 9 h 94"/>
                <a:gd name="T6" fmla="*/ 375 w 393"/>
                <a:gd name="T7" fmla="*/ 9 h 94"/>
                <a:gd name="T8" fmla="*/ 375 w 393"/>
                <a:gd name="T9" fmla="*/ 18 h 94"/>
                <a:gd name="T10" fmla="*/ 18 w 393"/>
                <a:gd name="T11" fmla="*/ 18 h 94"/>
                <a:gd name="T12" fmla="*/ 18 w 393"/>
                <a:gd name="T13" fmla="*/ 77 h 94"/>
                <a:gd name="T14" fmla="*/ 375 w 393"/>
                <a:gd name="T15" fmla="*/ 77 h 94"/>
                <a:gd name="T16" fmla="*/ 375 w 393"/>
                <a:gd name="T17" fmla="*/ 85 h 94"/>
                <a:gd name="T18" fmla="*/ 0 w 393"/>
                <a:gd name="T19" fmla="*/ 85 h 94"/>
                <a:gd name="T20" fmla="*/ 0 w 393"/>
                <a:gd name="T21" fmla="*/ 94 h 94"/>
                <a:gd name="T22" fmla="*/ 375 w 393"/>
                <a:gd name="T23" fmla="*/ 94 h 94"/>
                <a:gd name="T24" fmla="*/ 393 w 393"/>
                <a:gd name="T25" fmla="*/ 94 h 94"/>
                <a:gd name="T26" fmla="*/ 393 w 393"/>
                <a:gd name="T27" fmla="*/ 85 h 94"/>
                <a:gd name="T28" fmla="*/ 393 w 393"/>
                <a:gd name="T29" fmla="*/ 77 h 94"/>
                <a:gd name="T30" fmla="*/ 393 w 393"/>
                <a:gd name="T31" fmla="*/ 18 h 94"/>
                <a:gd name="T32" fmla="*/ 393 w 393"/>
                <a:gd name="T33" fmla="*/ 9 h 94"/>
                <a:gd name="T34" fmla="*/ 393 w 393"/>
                <a:gd name="T35" fmla="*/ 0 h 94"/>
                <a:gd name="T36" fmla="*/ 375 w 393"/>
                <a:gd name="T37"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3" h="94">
                  <a:moveTo>
                    <a:pt x="375" y="0"/>
                  </a:moveTo>
                  <a:lnTo>
                    <a:pt x="0" y="0"/>
                  </a:lnTo>
                  <a:lnTo>
                    <a:pt x="0" y="9"/>
                  </a:lnTo>
                  <a:lnTo>
                    <a:pt x="375" y="9"/>
                  </a:lnTo>
                  <a:lnTo>
                    <a:pt x="375" y="18"/>
                  </a:lnTo>
                  <a:lnTo>
                    <a:pt x="18" y="18"/>
                  </a:lnTo>
                  <a:lnTo>
                    <a:pt x="18" y="77"/>
                  </a:lnTo>
                  <a:lnTo>
                    <a:pt x="375" y="77"/>
                  </a:lnTo>
                  <a:lnTo>
                    <a:pt x="375" y="85"/>
                  </a:lnTo>
                  <a:lnTo>
                    <a:pt x="0" y="85"/>
                  </a:lnTo>
                  <a:lnTo>
                    <a:pt x="0" y="94"/>
                  </a:lnTo>
                  <a:lnTo>
                    <a:pt x="375" y="94"/>
                  </a:lnTo>
                  <a:lnTo>
                    <a:pt x="393" y="94"/>
                  </a:lnTo>
                  <a:lnTo>
                    <a:pt x="393" y="85"/>
                  </a:lnTo>
                  <a:lnTo>
                    <a:pt x="393" y="77"/>
                  </a:lnTo>
                  <a:lnTo>
                    <a:pt x="393" y="18"/>
                  </a:lnTo>
                  <a:lnTo>
                    <a:pt x="393" y="9"/>
                  </a:lnTo>
                  <a:lnTo>
                    <a:pt x="393" y="0"/>
                  </a:lnTo>
                  <a:lnTo>
                    <a:pt x="375" y="0"/>
                  </a:lnTo>
                  <a:close/>
                </a:path>
              </a:pathLst>
            </a:custGeom>
            <a:solidFill>
              <a:schemeClr val="bg1">
                <a:lumMod val="75000"/>
              </a:schemeClr>
            </a:solid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30" name="Freeform 21"/>
            <p:cNvSpPr>
              <a:spLocks/>
            </p:cNvSpPr>
            <p:nvPr/>
          </p:nvSpPr>
          <p:spPr bwMode="auto">
            <a:xfrm>
              <a:off x="3117532" y="5758885"/>
              <a:ext cx="582163" cy="105595"/>
            </a:xfrm>
            <a:custGeom>
              <a:avLst/>
              <a:gdLst>
                <a:gd name="T0" fmla="*/ 398 w 419"/>
                <a:gd name="T1" fmla="*/ 0 h 76"/>
                <a:gd name="T2" fmla="*/ 0 w 419"/>
                <a:gd name="T3" fmla="*/ 0 h 76"/>
                <a:gd name="T4" fmla="*/ 0 w 419"/>
                <a:gd name="T5" fmla="*/ 8 h 76"/>
                <a:gd name="T6" fmla="*/ 398 w 419"/>
                <a:gd name="T7" fmla="*/ 8 h 76"/>
                <a:gd name="T8" fmla="*/ 398 w 419"/>
                <a:gd name="T9" fmla="*/ 15 h 76"/>
                <a:gd name="T10" fmla="*/ 19 w 419"/>
                <a:gd name="T11" fmla="*/ 15 h 76"/>
                <a:gd name="T12" fmla="*/ 19 w 419"/>
                <a:gd name="T13" fmla="*/ 62 h 76"/>
                <a:gd name="T14" fmla="*/ 398 w 419"/>
                <a:gd name="T15" fmla="*/ 62 h 76"/>
                <a:gd name="T16" fmla="*/ 398 w 419"/>
                <a:gd name="T17" fmla="*/ 69 h 76"/>
                <a:gd name="T18" fmla="*/ 0 w 419"/>
                <a:gd name="T19" fmla="*/ 69 h 76"/>
                <a:gd name="T20" fmla="*/ 0 w 419"/>
                <a:gd name="T21" fmla="*/ 76 h 76"/>
                <a:gd name="T22" fmla="*/ 398 w 419"/>
                <a:gd name="T23" fmla="*/ 76 h 76"/>
                <a:gd name="T24" fmla="*/ 419 w 419"/>
                <a:gd name="T25" fmla="*/ 76 h 76"/>
                <a:gd name="T26" fmla="*/ 419 w 419"/>
                <a:gd name="T27" fmla="*/ 69 h 76"/>
                <a:gd name="T28" fmla="*/ 419 w 419"/>
                <a:gd name="T29" fmla="*/ 62 h 76"/>
                <a:gd name="T30" fmla="*/ 419 w 419"/>
                <a:gd name="T31" fmla="*/ 15 h 76"/>
                <a:gd name="T32" fmla="*/ 419 w 419"/>
                <a:gd name="T33" fmla="*/ 8 h 76"/>
                <a:gd name="T34" fmla="*/ 419 w 419"/>
                <a:gd name="T35" fmla="*/ 0 h 76"/>
                <a:gd name="T36" fmla="*/ 398 w 419"/>
                <a:gd name="T37"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19" h="76">
                  <a:moveTo>
                    <a:pt x="398" y="0"/>
                  </a:moveTo>
                  <a:lnTo>
                    <a:pt x="0" y="0"/>
                  </a:lnTo>
                  <a:lnTo>
                    <a:pt x="0" y="8"/>
                  </a:lnTo>
                  <a:lnTo>
                    <a:pt x="398" y="8"/>
                  </a:lnTo>
                  <a:lnTo>
                    <a:pt x="398" y="15"/>
                  </a:lnTo>
                  <a:lnTo>
                    <a:pt x="19" y="15"/>
                  </a:lnTo>
                  <a:lnTo>
                    <a:pt x="19" y="62"/>
                  </a:lnTo>
                  <a:lnTo>
                    <a:pt x="398" y="62"/>
                  </a:lnTo>
                  <a:lnTo>
                    <a:pt x="398" y="69"/>
                  </a:lnTo>
                  <a:lnTo>
                    <a:pt x="0" y="69"/>
                  </a:lnTo>
                  <a:lnTo>
                    <a:pt x="0" y="76"/>
                  </a:lnTo>
                  <a:lnTo>
                    <a:pt x="398" y="76"/>
                  </a:lnTo>
                  <a:lnTo>
                    <a:pt x="419" y="76"/>
                  </a:lnTo>
                  <a:lnTo>
                    <a:pt x="419" y="69"/>
                  </a:lnTo>
                  <a:lnTo>
                    <a:pt x="419" y="62"/>
                  </a:lnTo>
                  <a:lnTo>
                    <a:pt x="419" y="15"/>
                  </a:lnTo>
                  <a:lnTo>
                    <a:pt x="419" y="8"/>
                  </a:lnTo>
                  <a:lnTo>
                    <a:pt x="419" y="0"/>
                  </a:lnTo>
                  <a:lnTo>
                    <a:pt x="398" y="0"/>
                  </a:lnTo>
                  <a:close/>
                </a:path>
              </a:pathLst>
            </a:custGeom>
            <a:solidFill>
              <a:schemeClr val="bg1">
                <a:lumMod val="75000"/>
              </a:schemeClr>
            </a:solid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31" name="Freeform 22"/>
            <p:cNvSpPr>
              <a:spLocks/>
            </p:cNvSpPr>
            <p:nvPr/>
          </p:nvSpPr>
          <p:spPr bwMode="auto">
            <a:xfrm>
              <a:off x="3057788" y="5629670"/>
              <a:ext cx="546038" cy="129216"/>
            </a:xfrm>
            <a:custGeom>
              <a:avLst/>
              <a:gdLst>
                <a:gd name="T0" fmla="*/ 375 w 393"/>
                <a:gd name="T1" fmla="*/ 0 h 93"/>
                <a:gd name="T2" fmla="*/ 0 w 393"/>
                <a:gd name="T3" fmla="*/ 0 h 93"/>
                <a:gd name="T4" fmla="*/ 0 w 393"/>
                <a:gd name="T5" fmla="*/ 9 h 93"/>
                <a:gd name="T6" fmla="*/ 375 w 393"/>
                <a:gd name="T7" fmla="*/ 9 h 93"/>
                <a:gd name="T8" fmla="*/ 375 w 393"/>
                <a:gd name="T9" fmla="*/ 18 h 93"/>
                <a:gd name="T10" fmla="*/ 18 w 393"/>
                <a:gd name="T11" fmla="*/ 18 h 93"/>
                <a:gd name="T12" fmla="*/ 18 w 393"/>
                <a:gd name="T13" fmla="*/ 76 h 93"/>
                <a:gd name="T14" fmla="*/ 375 w 393"/>
                <a:gd name="T15" fmla="*/ 76 h 93"/>
                <a:gd name="T16" fmla="*/ 375 w 393"/>
                <a:gd name="T17" fmla="*/ 84 h 93"/>
                <a:gd name="T18" fmla="*/ 0 w 393"/>
                <a:gd name="T19" fmla="*/ 84 h 93"/>
                <a:gd name="T20" fmla="*/ 0 w 393"/>
                <a:gd name="T21" fmla="*/ 93 h 93"/>
                <a:gd name="T22" fmla="*/ 375 w 393"/>
                <a:gd name="T23" fmla="*/ 93 h 93"/>
                <a:gd name="T24" fmla="*/ 393 w 393"/>
                <a:gd name="T25" fmla="*/ 93 h 93"/>
                <a:gd name="T26" fmla="*/ 393 w 393"/>
                <a:gd name="T27" fmla="*/ 84 h 93"/>
                <a:gd name="T28" fmla="*/ 393 w 393"/>
                <a:gd name="T29" fmla="*/ 76 h 93"/>
                <a:gd name="T30" fmla="*/ 393 w 393"/>
                <a:gd name="T31" fmla="*/ 18 h 93"/>
                <a:gd name="T32" fmla="*/ 393 w 393"/>
                <a:gd name="T33" fmla="*/ 9 h 93"/>
                <a:gd name="T34" fmla="*/ 393 w 393"/>
                <a:gd name="T35" fmla="*/ 0 h 93"/>
                <a:gd name="T36" fmla="*/ 375 w 393"/>
                <a:gd name="T37" fmla="*/ 0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3" h="93">
                  <a:moveTo>
                    <a:pt x="375" y="0"/>
                  </a:moveTo>
                  <a:lnTo>
                    <a:pt x="0" y="0"/>
                  </a:lnTo>
                  <a:lnTo>
                    <a:pt x="0" y="9"/>
                  </a:lnTo>
                  <a:lnTo>
                    <a:pt x="375" y="9"/>
                  </a:lnTo>
                  <a:lnTo>
                    <a:pt x="375" y="18"/>
                  </a:lnTo>
                  <a:lnTo>
                    <a:pt x="18" y="18"/>
                  </a:lnTo>
                  <a:lnTo>
                    <a:pt x="18" y="76"/>
                  </a:lnTo>
                  <a:lnTo>
                    <a:pt x="375" y="76"/>
                  </a:lnTo>
                  <a:lnTo>
                    <a:pt x="375" y="84"/>
                  </a:lnTo>
                  <a:lnTo>
                    <a:pt x="0" y="84"/>
                  </a:lnTo>
                  <a:lnTo>
                    <a:pt x="0" y="93"/>
                  </a:lnTo>
                  <a:lnTo>
                    <a:pt x="375" y="93"/>
                  </a:lnTo>
                  <a:lnTo>
                    <a:pt x="393" y="93"/>
                  </a:lnTo>
                  <a:lnTo>
                    <a:pt x="393" y="84"/>
                  </a:lnTo>
                  <a:lnTo>
                    <a:pt x="393" y="76"/>
                  </a:lnTo>
                  <a:lnTo>
                    <a:pt x="393" y="18"/>
                  </a:lnTo>
                  <a:lnTo>
                    <a:pt x="393" y="9"/>
                  </a:lnTo>
                  <a:lnTo>
                    <a:pt x="393" y="0"/>
                  </a:lnTo>
                  <a:lnTo>
                    <a:pt x="375" y="0"/>
                  </a:lnTo>
                  <a:close/>
                </a:path>
              </a:pathLst>
            </a:custGeom>
            <a:solidFill>
              <a:schemeClr val="bg1">
                <a:lumMod val="75000"/>
              </a:schemeClr>
            </a:solid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32" name="Freeform 23"/>
            <p:cNvSpPr>
              <a:spLocks/>
            </p:cNvSpPr>
            <p:nvPr/>
          </p:nvSpPr>
          <p:spPr bwMode="auto">
            <a:xfrm>
              <a:off x="3057788" y="5522685"/>
              <a:ext cx="582163" cy="105595"/>
            </a:xfrm>
            <a:custGeom>
              <a:avLst/>
              <a:gdLst>
                <a:gd name="T0" fmla="*/ 400 w 419"/>
                <a:gd name="T1" fmla="*/ 0 h 76"/>
                <a:gd name="T2" fmla="*/ 0 w 419"/>
                <a:gd name="T3" fmla="*/ 0 h 76"/>
                <a:gd name="T4" fmla="*/ 0 w 419"/>
                <a:gd name="T5" fmla="*/ 7 h 76"/>
                <a:gd name="T6" fmla="*/ 400 w 419"/>
                <a:gd name="T7" fmla="*/ 7 h 76"/>
                <a:gd name="T8" fmla="*/ 400 w 419"/>
                <a:gd name="T9" fmla="*/ 15 h 76"/>
                <a:gd name="T10" fmla="*/ 19 w 419"/>
                <a:gd name="T11" fmla="*/ 15 h 76"/>
                <a:gd name="T12" fmla="*/ 19 w 419"/>
                <a:gd name="T13" fmla="*/ 62 h 76"/>
                <a:gd name="T14" fmla="*/ 400 w 419"/>
                <a:gd name="T15" fmla="*/ 62 h 76"/>
                <a:gd name="T16" fmla="*/ 400 w 419"/>
                <a:gd name="T17" fmla="*/ 69 h 76"/>
                <a:gd name="T18" fmla="*/ 0 w 419"/>
                <a:gd name="T19" fmla="*/ 69 h 76"/>
                <a:gd name="T20" fmla="*/ 0 w 419"/>
                <a:gd name="T21" fmla="*/ 76 h 76"/>
                <a:gd name="T22" fmla="*/ 400 w 419"/>
                <a:gd name="T23" fmla="*/ 76 h 76"/>
                <a:gd name="T24" fmla="*/ 419 w 419"/>
                <a:gd name="T25" fmla="*/ 76 h 76"/>
                <a:gd name="T26" fmla="*/ 419 w 419"/>
                <a:gd name="T27" fmla="*/ 69 h 76"/>
                <a:gd name="T28" fmla="*/ 419 w 419"/>
                <a:gd name="T29" fmla="*/ 62 h 76"/>
                <a:gd name="T30" fmla="*/ 419 w 419"/>
                <a:gd name="T31" fmla="*/ 15 h 76"/>
                <a:gd name="T32" fmla="*/ 419 w 419"/>
                <a:gd name="T33" fmla="*/ 7 h 76"/>
                <a:gd name="T34" fmla="*/ 419 w 419"/>
                <a:gd name="T35" fmla="*/ 0 h 76"/>
                <a:gd name="T36" fmla="*/ 400 w 419"/>
                <a:gd name="T37"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19" h="76">
                  <a:moveTo>
                    <a:pt x="400" y="0"/>
                  </a:moveTo>
                  <a:lnTo>
                    <a:pt x="0" y="0"/>
                  </a:lnTo>
                  <a:lnTo>
                    <a:pt x="0" y="7"/>
                  </a:lnTo>
                  <a:lnTo>
                    <a:pt x="400" y="7"/>
                  </a:lnTo>
                  <a:lnTo>
                    <a:pt x="400" y="15"/>
                  </a:lnTo>
                  <a:lnTo>
                    <a:pt x="19" y="15"/>
                  </a:lnTo>
                  <a:lnTo>
                    <a:pt x="19" y="62"/>
                  </a:lnTo>
                  <a:lnTo>
                    <a:pt x="400" y="62"/>
                  </a:lnTo>
                  <a:lnTo>
                    <a:pt x="400" y="69"/>
                  </a:lnTo>
                  <a:lnTo>
                    <a:pt x="0" y="69"/>
                  </a:lnTo>
                  <a:lnTo>
                    <a:pt x="0" y="76"/>
                  </a:lnTo>
                  <a:lnTo>
                    <a:pt x="400" y="76"/>
                  </a:lnTo>
                  <a:lnTo>
                    <a:pt x="419" y="76"/>
                  </a:lnTo>
                  <a:lnTo>
                    <a:pt x="419" y="69"/>
                  </a:lnTo>
                  <a:lnTo>
                    <a:pt x="419" y="62"/>
                  </a:lnTo>
                  <a:lnTo>
                    <a:pt x="419" y="15"/>
                  </a:lnTo>
                  <a:lnTo>
                    <a:pt x="419" y="7"/>
                  </a:lnTo>
                  <a:lnTo>
                    <a:pt x="419" y="0"/>
                  </a:lnTo>
                  <a:lnTo>
                    <a:pt x="400" y="0"/>
                  </a:lnTo>
                  <a:close/>
                </a:path>
              </a:pathLst>
            </a:custGeom>
            <a:solidFill>
              <a:schemeClr val="bg1">
                <a:lumMod val="75000"/>
              </a:schemeClr>
            </a:solid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33" name="Freeform 24"/>
            <p:cNvSpPr>
              <a:spLocks/>
            </p:cNvSpPr>
            <p:nvPr/>
          </p:nvSpPr>
          <p:spPr bwMode="auto">
            <a:xfrm>
              <a:off x="3000822" y="5312885"/>
              <a:ext cx="580773" cy="104206"/>
            </a:xfrm>
            <a:custGeom>
              <a:avLst/>
              <a:gdLst>
                <a:gd name="T0" fmla="*/ 399 w 418"/>
                <a:gd name="T1" fmla="*/ 0 h 75"/>
                <a:gd name="T2" fmla="*/ 0 w 418"/>
                <a:gd name="T3" fmla="*/ 0 h 75"/>
                <a:gd name="T4" fmla="*/ 0 w 418"/>
                <a:gd name="T5" fmla="*/ 7 h 75"/>
                <a:gd name="T6" fmla="*/ 399 w 418"/>
                <a:gd name="T7" fmla="*/ 7 h 75"/>
                <a:gd name="T8" fmla="*/ 399 w 418"/>
                <a:gd name="T9" fmla="*/ 14 h 75"/>
                <a:gd name="T10" fmla="*/ 19 w 418"/>
                <a:gd name="T11" fmla="*/ 14 h 75"/>
                <a:gd name="T12" fmla="*/ 19 w 418"/>
                <a:gd name="T13" fmla="*/ 62 h 75"/>
                <a:gd name="T14" fmla="*/ 399 w 418"/>
                <a:gd name="T15" fmla="*/ 62 h 75"/>
                <a:gd name="T16" fmla="*/ 399 w 418"/>
                <a:gd name="T17" fmla="*/ 69 h 75"/>
                <a:gd name="T18" fmla="*/ 0 w 418"/>
                <a:gd name="T19" fmla="*/ 69 h 75"/>
                <a:gd name="T20" fmla="*/ 0 w 418"/>
                <a:gd name="T21" fmla="*/ 75 h 75"/>
                <a:gd name="T22" fmla="*/ 399 w 418"/>
                <a:gd name="T23" fmla="*/ 75 h 75"/>
                <a:gd name="T24" fmla="*/ 418 w 418"/>
                <a:gd name="T25" fmla="*/ 75 h 75"/>
                <a:gd name="T26" fmla="*/ 418 w 418"/>
                <a:gd name="T27" fmla="*/ 69 h 75"/>
                <a:gd name="T28" fmla="*/ 418 w 418"/>
                <a:gd name="T29" fmla="*/ 62 h 75"/>
                <a:gd name="T30" fmla="*/ 418 w 418"/>
                <a:gd name="T31" fmla="*/ 14 h 75"/>
                <a:gd name="T32" fmla="*/ 418 w 418"/>
                <a:gd name="T33" fmla="*/ 7 h 75"/>
                <a:gd name="T34" fmla="*/ 418 w 418"/>
                <a:gd name="T35" fmla="*/ 0 h 75"/>
                <a:gd name="T36" fmla="*/ 399 w 418"/>
                <a:gd name="T3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18" h="75">
                  <a:moveTo>
                    <a:pt x="399" y="0"/>
                  </a:moveTo>
                  <a:lnTo>
                    <a:pt x="0" y="0"/>
                  </a:lnTo>
                  <a:lnTo>
                    <a:pt x="0" y="7"/>
                  </a:lnTo>
                  <a:lnTo>
                    <a:pt x="399" y="7"/>
                  </a:lnTo>
                  <a:lnTo>
                    <a:pt x="399" y="14"/>
                  </a:lnTo>
                  <a:lnTo>
                    <a:pt x="19" y="14"/>
                  </a:lnTo>
                  <a:lnTo>
                    <a:pt x="19" y="62"/>
                  </a:lnTo>
                  <a:lnTo>
                    <a:pt x="399" y="62"/>
                  </a:lnTo>
                  <a:lnTo>
                    <a:pt x="399" y="69"/>
                  </a:lnTo>
                  <a:lnTo>
                    <a:pt x="0" y="69"/>
                  </a:lnTo>
                  <a:lnTo>
                    <a:pt x="0" y="75"/>
                  </a:lnTo>
                  <a:lnTo>
                    <a:pt x="399" y="75"/>
                  </a:lnTo>
                  <a:lnTo>
                    <a:pt x="418" y="75"/>
                  </a:lnTo>
                  <a:lnTo>
                    <a:pt x="418" y="69"/>
                  </a:lnTo>
                  <a:lnTo>
                    <a:pt x="418" y="62"/>
                  </a:lnTo>
                  <a:lnTo>
                    <a:pt x="418" y="14"/>
                  </a:lnTo>
                  <a:lnTo>
                    <a:pt x="418" y="7"/>
                  </a:lnTo>
                  <a:lnTo>
                    <a:pt x="418" y="0"/>
                  </a:lnTo>
                  <a:lnTo>
                    <a:pt x="399" y="0"/>
                  </a:lnTo>
                  <a:close/>
                </a:path>
              </a:pathLst>
            </a:custGeom>
            <a:solidFill>
              <a:schemeClr val="bg1">
                <a:lumMod val="75000"/>
              </a:schemeClr>
            </a:solid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34" name="Freeform 25"/>
            <p:cNvSpPr>
              <a:spLocks/>
            </p:cNvSpPr>
            <p:nvPr/>
          </p:nvSpPr>
          <p:spPr bwMode="auto">
            <a:xfrm>
              <a:off x="2982760" y="4969700"/>
              <a:ext cx="582163" cy="104206"/>
            </a:xfrm>
            <a:custGeom>
              <a:avLst/>
              <a:gdLst>
                <a:gd name="T0" fmla="*/ 399 w 419"/>
                <a:gd name="T1" fmla="*/ 0 h 75"/>
                <a:gd name="T2" fmla="*/ 0 w 419"/>
                <a:gd name="T3" fmla="*/ 0 h 75"/>
                <a:gd name="T4" fmla="*/ 0 w 419"/>
                <a:gd name="T5" fmla="*/ 8 h 75"/>
                <a:gd name="T6" fmla="*/ 399 w 419"/>
                <a:gd name="T7" fmla="*/ 8 h 75"/>
                <a:gd name="T8" fmla="*/ 399 w 419"/>
                <a:gd name="T9" fmla="*/ 14 h 75"/>
                <a:gd name="T10" fmla="*/ 19 w 419"/>
                <a:gd name="T11" fmla="*/ 14 h 75"/>
                <a:gd name="T12" fmla="*/ 19 w 419"/>
                <a:gd name="T13" fmla="*/ 62 h 75"/>
                <a:gd name="T14" fmla="*/ 399 w 419"/>
                <a:gd name="T15" fmla="*/ 62 h 75"/>
                <a:gd name="T16" fmla="*/ 399 w 419"/>
                <a:gd name="T17" fmla="*/ 68 h 75"/>
                <a:gd name="T18" fmla="*/ 0 w 419"/>
                <a:gd name="T19" fmla="*/ 68 h 75"/>
                <a:gd name="T20" fmla="*/ 0 w 419"/>
                <a:gd name="T21" fmla="*/ 75 h 75"/>
                <a:gd name="T22" fmla="*/ 399 w 419"/>
                <a:gd name="T23" fmla="*/ 75 h 75"/>
                <a:gd name="T24" fmla="*/ 419 w 419"/>
                <a:gd name="T25" fmla="*/ 75 h 75"/>
                <a:gd name="T26" fmla="*/ 419 w 419"/>
                <a:gd name="T27" fmla="*/ 68 h 75"/>
                <a:gd name="T28" fmla="*/ 419 w 419"/>
                <a:gd name="T29" fmla="*/ 62 h 75"/>
                <a:gd name="T30" fmla="*/ 419 w 419"/>
                <a:gd name="T31" fmla="*/ 14 h 75"/>
                <a:gd name="T32" fmla="*/ 419 w 419"/>
                <a:gd name="T33" fmla="*/ 8 h 75"/>
                <a:gd name="T34" fmla="*/ 419 w 419"/>
                <a:gd name="T35" fmla="*/ 0 h 75"/>
                <a:gd name="T36" fmla="*/ 399 w 419"/>
                <a:gd name="T3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19" h="75">
                  <a:moveTo>
                    <a:pt x="399" y="0"/>
                  </a:moveTo>
                  <a:lnTo>
                    <a:pt x="0" y="0"/>
                  </a:lnTo>
                  <a:lnTo>
                    <a:pt x="0" y="8"/>
                  </a:lnTo>
                  <a:lnTo>
                    <a:pt x="399" y="8"/>
                  </a:lnTo>
                  <a:lnTo>
                    <a:pt x="399" y="14"/>
                  </a:lnTo>
                  <a:lnTo>
                    <a:pt x="19" y="14"/>
                  </a:lnTo>
                  <a:lnTo>
                    <a:pt x="19" y="62"/>
                  </a:lnTo>
                  <a:lnTo>
                    <a:pt x="399" y="62"/>
                  </a:lnTo>
                  <a:lnTo>
                    <a:pt x="399" y="68"/>
                  </a:lnTo>
                  <a:lnTo>
                    <a:pt x="0" y="68"/>
                  </a:lnTo>
                  <a:lnTo>
                    <a:pt x="0" y="75"/>
                  </a:lnTo>
                  <a:lnTo>
                    <a:pt x="399" y="75"/>
                  </a:lnTo>
                  <a:lnTo>
                    <a:pt x="419" y="75"/>
                  </a:lnTo>
                  <a:lnTo>
                    <a:pt x="419" y="68"/>
                  </a:lnTo>
                  <a:lnTo>
                    <a:pt x="419" y="62"/>
                  </a:lnTo>
                  <a:lnTo>
                    <a:pt x="419" y="14"/>
                  </a:lnTo>
                  <a:lnTo>
                    <a:pt x="419" y="8"/>
                  </a:lnTo>
                  <a:lnTo>
                    <a:pt x="419" y="0"/>
                  </a:lnTo>
                  <a:lnTo>
                    <a:pt x="399" y="0"/>
                  </a:lnTo>
                  <a:close/>
                </a:path>
              </a:pathLst>
            </a:custGeom>
            <a:solidFill>
              <a:schemeClr val="bg1">
                <a:lumMod val="75000"/>
              </a:schemeClr>
            </a:solid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35" name="Freeform 26"/>
            <p:cNvSpPr>
              <a:spLocks/>
            </p:cNvSpPr>
            <p:nvPr/>
          </p:nvSpPr>
          <p:spPr bwMode="auto">
            <a:xfrm>
              <a:off x="2942466" y="5182280"/>
              <a:ext cx="544648" cy="130604"/>
            </a:xfrm>
            <a:custGeom>
              <a:avLst/>
              <a:gdLst>
                <a:gd name="T0" fmla="*/ 374 w 392"/>
                <a:gd name="T1" fmla="*/ 0 h 94"/>
                <a:gd name="T2" fmla="*/ 0 w 392"/>
                <a:gd name="T3" fmla="*/ 0 h 94"/>
                <a:gd name="T4" fmla="*/ 0 w 392"/>
                <a:gd name="T5" fmla="*/ 9 h 94"/>
                <a:gd name="T6" fmla="*/ 374 w 392"/>
                <a:gd name="T7" fmla="*/ 9 h 94"/>
                <a:gd name="T8" fmla="*/ 374 w 392"/>
                <a:gd name="T9" fmla="*/ 18 h 94"/>
                <a:gd name="T10" fmla="*/ 18 w 392"/>
                <a:gd name="T11" fmla="*/ 18 h 94"/>
                <a:gd name="T12" fmla="*/ 18 w 392"/>
                <a:gd name="T13" fmla="*/ 77 h 94"/>
                <a:gd name="T14" fmla="*/ 374 w 392"/>
                <a:gd name="T15" fmla="*/ 77 h 94"/>
                <a:gd name="T16" fmla="*/ 374 w 392"/>
                <a:gd name="T17" fmla="*/ 85 h 94"/>
                <a:gd name="T18" fmla="*/ 0 w 392"/>
                <a:gd name="T19" fmla="*/ 85 h 94"/>
                <a:gd name="T20" fmla="*/ 0 w 392"/>
                <a:gd name="T21" fmla="*/ 94 h 94"/>
                <a:gd name="T22" fmla="*/ 374 w 392"/>
                <a:gd name="T23" fmla="*/ 94 h 94"/>
                <a:gd name="T24" fmla="*/ 392 w 392"/>
                <a:gd name="T25" fmla="*/ 94 h 94"/>
                <a:gd name="T26" fmla="*/ 392 w 392"/>
                <a:gd name="T27" fmla="*/ 85 h 94"/>
                <a:gd name="T28" fmla="*/ 392 w 392"/>
                <a:gd name="T29" fmla="*/ 77 h 94"/>
                <a:gd name="T30" fmla="*/ 392 w 392"/>
                <a:gd name="T31" fmla="*/ 18 h 94"/>
                <a:gd name="T32" fmla="*/ 392 w 392"/>
                <a:gd name="T33" fmla="*/ 9 h 94"/>
                <a:gd name="T34" fmla="*/ 392 w 392"/>
                <a:gd name="T35" fmla="*/ 0 h 94"/>
                <a:gd name="T36" fmla="*/ 374 w 392"/>
                <a:gd name="T37"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2" h="94">
                  <a:moveTo>
                    <a:pt x="374" y="0"/>
                  </a:moveTo>
                  <a:lnTo>
                    <a:pt x="0" y="0"/>
                  </a:lnTo>
                  <a:lnTo>
                    <a:pt x="0" y="9"/>
                  </a:lnTo>
                  <a:lnTo>
                    <a:pt x="374" y="9"/>
                  </a:lnTo>
                  <a:lnTo>
                    <a:pt x="374" y="18"/>
                  </a:lnTo>
                  <a:lnTo>
                    <a:pt x="18" y="18"/>
                  </a:lnTo>
                  <a:lnTo>
                    <a:pt x="18" y="77"/>
                  </a:lnTo>
                  <a:lnTo>
                    <a:pt x="374" y="77"/>
                  </a:lnTo>
                  <a:lnTo>
                    <a:pt x="374" y="85"/>
                  </a:lnTo>
                  <a:lnTo>
                    <a:pt x="0" y="85"/>
                  </a:lnTo>
                  <a:lnTo>
                    <a:pt x="0" y="94"/>
                  </a:lnTo>
                  <a:lnTo>
                    <a:pt x="374" y="94"/>
                  </a:lnTo>
                  <a:lnTo>
                    <a:pt x="392" y="94"/>
                  </a:lnTo>
                  <a:lnTo>
                    <a:pt x="392" y="85"/>
                  </a:lnTo>
                  <a:lnTo>
                    <a:pt x="392" y="77"/>
                  </a:lnTo>
                  <a:lnTo>
                    <a:pt x="392" y="18"/>
                  </a:lnTo>
                  <a:lnTo>
                    <a:pt x="392" y="9"/>
                  </a:lnTo>
                  <a:lnTo>
                    <a:pt x="392" y="0"/>
                  </a:lnTo>
                  <a:lnTo>
                    <a:pt x="374" y="0"/>
                  </a:lnTo>
                  <a:close/>
                </a:path>
              </a:pathLst>
            </a:custGeom>
            <a:solidFill>
              <a:schemeClr val="bg1">
                <a:lumMod val="75000"/>
              </a:schemeClr>
            </a:solid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36" name="Freeform 27"/>
            <p:cNvSpPr>
              <a:spLocks/>
            </p:cNvSpPr>
            <p:nvPr/>
          </p:nvSpPr>
          <p:spPr bwMode="auto">
            <a:xfrm>
              <a:off x="2942466" y="5073906"/>
              <a:ext cx="580773" cy="105595"/>
            </a:xfrm>
            <a:custGeom>
              <a:avLst/>
              <a:gdLst>
                <a:gd name="T0" fmla="*/ 399 w 418"/>
                <a:gd name="T1" fmla="*/ 0 h 76"/>
                <a:gd name="T2" fmla="*/ 0 w 418"/>
                <a:gd name="T3" fmla="*/ 0 h 76"/>
                <a:gd name="T4" fmla="*/ 0 w 418"/>
                <a:gd name="T5" fmla="*/ 8 h 76"/>
                <a:gd name="T6" fmla="*/ 399 w 418"/>
                <a:gd name="T7" fmla="*/ 8 h 76"/>
                <a:gd name="T8" fmla="*/ 399 w 418"/>
                <a:gd name="T9" fmla="*/ 15 h 76"/>
                <a:gd name="T10" fmla="*/ 19 w 418"/>
                <a:gd name="T11" fmla="*/ 15 h 76"/>
                <a:gd name="T12" fmla="*/ 19 w 418"/>
                <a:gd name="T13" fmla="*/ 62 h 76"/>
                <a:gd name="T14" fmla="*/ 399 w 418"/>
                <a:gd name="T15" fmla="*/ 62 h 76"/>
                <a:gd name="T16" fmla="*/ 399 w 418"/>
                <a:gd name="T17" fmla="*/ 69 h 76"/>
                <a:gd name="T18" fmla="*/ 0 w 418"/>
                <a:gd name="T19" fmla="*/ 69 h 76"/>
                <a:gd name="T20" fmla="*/ 0 w 418"/>
                <a:gd name="T21" fmla="*/ 76 h 76"/>
                <a:gd name="T22" fmla="*/ 399 w 418"/>
                <a:gd name="T23" fmla="*/ 76 h 76"/>
                <a:gd name="T24" fmla="*/ 418 w 418"/>
                <a:gd name="T25" fmla="*/ 76 h 76"/>
                <a:gd name="T26" fmla="*/ 418 w 418"/>
                <a:gd name="T27" fmla="*/ 69 h 76"/>
                <a:gd name="T28" fmla="*/ 418 w 418"/>
                <a:gd name="T29" fmla="*/ 62 h 76"/>
                <a:gd name="T30" fmla="*/ 418 w 418"/>
                <a:gd name="T31" fmla="*/ 15 h 76"/>
                <a:gd name="T32" fmla="*/ 418 w 418"/>
                <a:gd name="T33" fmla="*/ 8 h 76"/>
                <a:gd name="T34" fmla="*/ 418 w 418"/>
                <a:gd name="T35" fmla="*/ 0 h 76"/>
                <a:gd name="T36" fmla="*/ 399 w 418"/>
                <a:gd name="T37"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18" h="76">
                  <a:moveTo>
                    <a:pt x="399" y="0"/>
                  </a:moveTo>
                  <a:lnTo>
                    <a:pt x="0" y="0"/>
                  </a:lnTo>
                  <a:lnTo>
                    <a:pt x="0" y="8"/>
                  </a:lnTo>
                  <a:lnTo>
                    <a:pt x="399" y="8"/>
                  </a:lnTo>
                  <a:lnTo>
                    <a:pt x="399" y="15"/>
                  </a:lnTo>
                  <a:lnTo>
                    <a:pt x="19" y="15"/>
                  </a:lnTo>
                  <a:lnTo>
                    <a:pt x="19" y="62"/>
                  </a:lnTo>
                  <a:lnTo>
                    <a:pt x="399" y="62"/>
                  </a:lnTo>
                  <a:lnTo>
                    <a:pt x="399" y="69"/>
                  </a:lnTo>
                  <a:lnTo>
                    <a:pt x="0" y="69"/>
                  </a:lnTo>
                  <a:lnTo>
                    <a:pt x="0" y="76"/>
                  </a:lnTo>
                  <a:lnTo>
                    <a:pt x="399" y="76"/>
                  </a:lnTo>
                  <a:lnTo>
                    <a:pt x="418" y="76"/>
                  </a:lnTo>
                  <a:lnTo>
                    <a:pt x="418" y="69"/>
                  </a:lnTo>
                  <a:lnTo>
                    <a:pt x="418" y="62"/>
                  </a:lnTo>
                  <a:lnTo>
                    <a:pt x="418" y="15"/>
                  </a:lnTo>
                  <a:lnTo>
                    <a:pt x="418" y="8"/>
                  </a:lnTo>
                  <a:lnTo>
                    <a:pt x="418" y="0"/>
                  </a:lnTo>
                  <a:lnTo>
                    <a:pt x="399" y="0"/>
                  </a:lnTo>
                  <a:close/>
                </a:path>
              </a:pathLst>
            </a:custGeom>
            <a:solidFill>
              <a:schemeClr val="bg1">
                <a:lumMod val="75000"/>
              </a:schemeClr>
            </a:solid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37" name="Freeform 28"/>
            <p:cNvSpPr>
              <a:spLocks/>
            </p:cNvSpPr>
            <p:nvPr/>
          </p:nvSpPr>
          <p:spPr bwMode="auto">
            <a:xfrm>
              <a:off x="3117532" y="5417090"/>
              <a:ext cx="582163" cy="105595"/>
            </a:xfrm>
            <a:custGeom>
              <a:avLst/>
              <a:gdLst>
                <a:gd name="T0" fmla="*/ 398 w 419"/>
                <a:gd name="T1" fmla="*/ 0 h 76"/>
                <a:gd name="T2" fmla="*/ 0 w 419"/>
                <a:gd name="T3" fmla="*/ 0 h 76"/>
                <a:gd name="T4" fmla="*/ 0 w 419"/>
                <a:gd name="T5" fmla="*/ 7 h 76"/>
                <a:gd name="T6" fmla="*/ 398 w 419"/>
                <a:gd name="T7" fmla="*/ 7 h 76"/>
                <a:gd name="T8" fmla="*/ 398 w 419"/>
                <a:gd name="T9" fmla="*/ 15 h 76"/>
                <a:gd name="T10" fmla="*/ 19 w 419"/>
                <a:gd name="T11" fmla="*/ 15 h 76"/>
                <a:gd name="T12" fmla="*/ 19 w 419"/>
                <a:gd name="T13" fmla="*/ 62 h 76"/>
                <a:gd name="T14" fmla="*/ 398 w 419"/>
                <a:gd name="T15" fmla="*/ 62 h 76"/>
                <a:gd name="T16" fmla="*/ 398 w 419"/>
                <a:gd name="T17" fmla="*/ 69 h 76"/>
                <a:gd name="T18" fmla="*/ 0 w 419"/>
                <a:gd name="T19" fmla="*/ 69 h 76"/>
                <a:gd name="T20" fmla="*/ 0 w 419"/>
                <a:gd name="T21" fmla="*/ 76 h 76"/>
                <a:gd name="T22" fmla="*/ 398 w 419"/>
                <a:gd name="T23" fmla="*/ 76 h 76"/>
                <a:gd name="T24" fmla="*/ 419 w 419"/>
                <a:gd name="T25" fmla="*/ 76 h 76"/>
                <a:gd name="T26" fmla="*/ 419 w 419"/>
                <a:gd name="T27" fmla="*/ 69 h 76"/>
                <a:gd name="T28" fmla="*/ 419 w 419"/>
                <a:gd name="T29" fmla="*/ 62 h 76"/>
                <a:gd name="T30" fmla="*/ 419 w 419"/>
                <a:gd name="T31" fmla="*/ 15 h 76"/>
                <a:gd name="T32" fmla="*/ 419 w 419"/>
                <a:gd name="T33" fmla="*/ 7 h 76"/>
                <a:gd name="T34" fmla="*/ 419 w 419"/>
                <a:gd name="T35" fmla="*/ 0 h 76"/>
                <a:gd name="T36" fmla="*/ 398 w 419"/>
                <a:gd name="T37"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19" h="76">
                  <a:moveTo>
                    <a:pt x="398" y="0"/>
                  </a:moveTo>
                  <a:lnTo>
                    <a:pt x="0" y="0"/>
                  </a:lnTo>
                  <a:lnTo>
                    <a:pt x="0" y="7"/>
                  </a:lnTo>
                  <a:lnTo>
                    <a:pt x="398" y="7"/>
                  </a:lnTo>
                  <a:lnTo>
                    <a:pt x="398" y="15"/>
                  </a:lnTo>
                  <a:lnTo>
                    <a:pt x="19" y="15"/>
                  </a:lnTo>
                  <a:lnTo>
                    <a:pt x="19" y="62"/>
                  </a:lnTo>
                  <a:lnTo>
                    <a:pt x="398" y="62"/>
                  </a:lnTo>
                  <a:lnTo>
                    <a:pt x="398" y="69"/>
                  </a:lnTo>
                  <a:lnTo>
                    <a:pt x="0" y="69"/>
                  </a:lnTo>
                  <a:lnTo>
                    <a:pt x="0" y="76"/>
                  </a:lnTo>
                  <a:lnTo>
                    <a:pt x="398" y="76"/>
                  </a:lnTo>
                  <a:lnTo>
                    <a:pt x="419" y="76"/>
                  </a:lnTo>
                  <a:lnTo>
                    <a:pt x="419" y="69"/>
                  </a:lnTo>
                  <a:lnTo>
                    <a:pt x="419" y="62"/>
                  </a:lnTo>
                  <a:lnTo>
                    <a:pt x="419" y="15"/>
                  </a:lnTo>
                  <a:lnTo>
                    <a:pt x="419" y="7"/>
                  </a:lnTo>
                  <a:lnTo>
                    <a:pt x="419" y="0"/>
                  </a:lnTo>
                  <a:lnTo>
                    <a:pt x="398" y="0"/>
                  </a:lnTo>
                  <a:close/>
                </a:path>
              </a:pathLst>
            </a:custGeom>
            <a:solidFill>
              <a:schemeClr val="bg1">
                <a:lumMod val="75000"/>
              </a:schemeClr>
            </a:solid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grpSp>
      <p:sp>
        <p:nvSpPr>
          <p:cNvPr id="138" name="TextBox 78"/>
          <p:cNvSpPr txBox="1"/>
          <p:nvPr/>
        </p:nvSpPr>
        <p:spPr>
          <a:xfrm>
            <a:off x="5848196" y="2089004"/>
            <a:ext cx="3579840" cy="572464"/>
          </a:xfrm>
          <a:prstGeom prst="rect">
            <a:avLst/>
          </a:prstGeom>
          <a:noFill/>
        </p:spPr>
        <p:txBody>
          <a:bodyPr wrap="square" rtlCol="0">
            <a:spAutoFit/>
          </a:bodyPr>
          <a:lstStyle/>
          <a:p>
            <a:pPr marL="0" marR="0" lvl="0" indent="0" algn="r" defTabSz="914400" rtl="0" eaLnBrk="1" fontAlgn="auto" latinLnBrk="0" hangingPunct="1">
              <a:lnSpc>
                <a:spcPct val="130000"/>
              </a:lnSpc>
              <a:spcBef>
                <a:spcPts val="0"/>
              </a:spcBef>
              <a:spcAft>
                <a:spcPts val="0"/>
              </a:spcAft>
              <a:buClrTx/>
              <a:buSzTx/>
              <a:buFontTx/>
              <a:buNone/>
              <a:tabLst/>
              <a:defRPr/>
            </a:pPr>
            <a:r>
              <a:rPr kumimoji="0" lang="zh-CN" altLang="en-US" sz="1200" u="none" strike="noStrike" kern="1200" cap="none" spc="0" normalizeH="0" baseline="0" noProof="0" dirty="0" smtClean="0">
                <a:ln>
                  <a:noFill/>
                </a:ln>
                <a:solidFill>
                  <a:schemeClr val="tx1">
                    <a:lumMod val="50000"/>
                    <a:lumOff val="50000"/>
                  </a:schemeClr>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您的内容打在这里，或者通过复制您的文本后，在此框中选择粘贴，并选择只保留文字</a:t>
            </a:r>
            <a:endParaRPr kumimoji="0" lang="en-US" sz="1200" u="none" strike="noStrike" kern="1200" cap="none" spc="0" normalizeH="0" baseline="0" noProof="0" dirty="0">
              <a:ln>
                <a:noFill/>
              </a:ln>
              <a:solidFill>
                <a:schemeClr val="tx1">
                  <a:lumMod val="50000"/>
                  <a:lumOff val="50000"/>
                </a:schemeClr>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39" name="TextBox 79"/>
          <p:cNvSpPr txBox="1"/>
          <p:nvPr/>
        </p:nvSpPr>
        <p:spPr>
          <a:xfrm>
            <a:off x="5848196" y="2850208"/>
            <a:ext cx="3579840" cy="572464"/>
          </a:xfrm>
          <a:prstGeom prst="rect">
            <a:avLst/>
          </a:prstGeom>
          <a:noFill/>
        </p:spPr>
        <p:txBody>
          <a:bodyPr wrap="square" rtlCol="0">
            <a:spAutoFit/>
          </a:bodyPr>
          <a:lstStyle/>
          <a:p>
            <a:pPr marL="0" marR="0" lvl="0" indent="0" algn="r" defTabSz="914400" rtl="0" eaLnBrk="1" fontAlgn="auto" latinLnBrk="0" hangingPunct="1">
              <a:lnSpc>
                <a:spcPct val="130000"/>
              </a:lnSpc>
              <a:spcBef>
                <a:spcPts val="0"/>
              </a:spcBef>
              <a:spcAft>
                <a:spcPts val="0"/>
              </a:spcAft>
              <a:buClrTx/>
              <a:buSzTx/>
              <a:buFontTx/>
              <a:buNone/>
              <a:tabLst/>
              <a:defRPr/>
            </a:pPr>
            <a:r>
              <a:rPr kumimoji="0" lang="zh-CN" altLang="en-US" sz="1200" u="none" strike="noStrike" kern="1200" cap="none" spc="0" normalizeH="0" baseline="0" noProof="0" dirty="0" smtClean="0">
                <a:ln>
                  <a:noFill/>
                </a:ln>
                <a:solidFill>
                  <a:schemeClr val="tx1">
                    <a:lumMod val="50000"/>
                    <a:lumOff val="50000"/>
                  </a:schemeClr>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您的内容打在这里，或者通过复制您的文本后，在此框中选择粘贴，并选择只保留文字</a:t>
            </a:r>
            <a:endParaRPr kumimoji="0" lang="en-US" sz="1200" u="none" strike="noStrike" kern="1200" cap="none" spc="0" normalizeH="0" baseline="0" noProof="0" dirty="0">
              <a:ln>
                <a:noFill/>
              </a:ln>
              <a:solidFill>
                <a:schemeClr val="tx1">
                  <a:lumMod val="50000"/>
                  <a:lumOff val="50000"/>
                </a:schemeClr>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40" name="TextBox 80"/>
          <p:cNvSpPr txBox="1"/>
          <p:nvPr/>
        </p:nvSpPr>
        <p:spPr>
          <a:xfrm>
            <a:off x="5848196" y="3583101"/>
            <a:ext cx="3579840" cy="572464"/>
          </a:xfrm>
          <a:prstGeom prst="rect">
            <a:avLst/>
          </a:prstGeom>
          <a:noFill/>
        </p:spPr>
        <p:txBody>
          <a:bodyPr wrap="square" rtlCol="0">
            <a:spAutoFit/>
          </a:bodyPr>
          <a:lstStyle/>
          <a:p>
            <a:pPr marL="0" marR="0" lvl="0" indent="0" algn="r" defTabSz="914400" rtl="0" eaLnBrk="1" fontAlgn="auto" latinLnBrk="0" hangingPunct="1">
              <a:lnSpc>
                <a:spcPct val="130000"/>
              </a:lnSpc>
              <a:spcBef>
                <a:spcPts val="0"/>
              </a:spcBef>
              <a:spcAft>
                <a:spcPts val="0"/>
              </a:spcAft>
              <a:buClrTx/>
              <a:buSzTx/>
              <a:buFontTx/>
              <a:buNone/>
              <a:tabLst/>
              <a:defRPr/>
            </a:pPr>
            <a:r>
              <a:rPr kumimoji="0" lang="zh-CN" altLang="en-US" sz="1200" u="none" strike="noStrike" kern="1200" cap="none" spc="0" normalizeH="0" baseline="0" noProof="0" dirty="0" smtClean="0">
                <a:ln>
                  <a:noFill/>
                </a:ln>
                <a:solidFill>
                  <a:schemeClr val="tx1">
                    <a:lumMod val="50000"/>
                    <a:lumOff val="50000"/>
                  </a:schemeClr>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您的内容打在这里，或者通过复制您的文本后，在此框中选择粘贴，并选择只保留文字</a:t>
            </a:r>
            <a:endParaRPr kumimoji="0" lang="en-US" sz="1200" u="none" strike="noStrike" kern="1200" cap="none" spc="0" normalizeH="0" baseline="0" noProof="0" dirty="0">
              <a:ln>
                <a:noFill/>
              </a:ln>
              <a:solidFill>
                <a:schemeClr val="tx1">
                  <a:lumMod val="50000"/>
                  <a:lumOff val="50000"/>
                </a:schemeClr>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41" name="TextBox 81"/>
          <p:cNvSpPr txBox="1"/>
          <p:nvPr/>
        </p:nvSpPr>
        <p:spPr>
          <a:xfrm>
            <a:off x="5848196" y="4331713"/>
            <a:ext cx="3579840" cy="572464"/>
          </a:xfrm>
          <a:prstGeom prst="rect">
            <a:avLst/>
          </a:prstGeom>
          <a:noFill/>
        </p:spPr>
        <p:txBody>
          <a:bodyPr wrap="square" rtlCol="0">
            <a:spAutoFit/>
          </a:bodyPr>
          <a:lstStyle/>
          <a:p>
            <a:pPr marL="0" marR="0" lvl="0" indent="0" algn="r" defTabSz="914400" rtl="0" eaLnBrk="1" fontAlgn="auto" latinLnBrk="0" hangingPunct="1">
              <a:lnSpc>
                <a:spcPct val="130000"/>
              </a:lnSpc>
              <a:spcBef>
                <a:spcPts val="0"/>
              </a:spcBef>
              <a:spcAft>
                <a:spcPts val="0"/>
              </a:spcAft>
              <a:buClrTx/>
              <a:buSzTx/>
              <a:buFontTx/>
              <a:buNone/>
              <a:tabLst/>
              <a:defRPr/>
            </a:pPr>
            <a:r>
              <a:rPr kumimoji="0" lang="zh-CN" altLang="en-US" sz="1200" u="none" strike="noStrike" kern="1200" cap="none" spc="0" normalizeH="0" baseline="0" noProof="0" dirty="0" smtClean="0">
                <a:ln>
                  <a:noFill/>
                </a:ln>
                <a:solidFill>
                  <a:schemeClr val="tx1">
                    <a:lumMod val="50000"/>
                    <a:lumOff val="50000"/>
                  </a:schemeClr>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您的内容打在这里，或者通过复制您的文本后，在此框中选择粘贴，并选择只保留文字</a:t>
            </a:r>
            <a:endParaRPr kumimoji="0" lang="en-US" sz="1200" u="none" strike="noStrike" kern="1200" cap="none" spc="0" normalizeH="0" baseline="0" noProof="0" dirty="0">
              <a:ln>
                <a:noFill/>
              </a:ln>
              <a:solidFill>
                <a:schemeClr val="tx1">
                  <a:lumMod val="50000"/>
                  <a:lumOff val="50000"/>
                </a:schemeClr>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42" name="TextBox 82"/>
          <p:cNvSpPr txBox="1"/>
          <p:nvPr/>
        </p:nvSpPr>
        <p:spPr>
          <a:xfrm>
            <a:off x="5848196" y="5077990"/>
            <a:ext cx="3579840" cy="572464"/>
          </a:xfrm>
          <a:prstGeom prst="rect">
            <a:avLst/>
          </a:prstGeom>
          <a:noFill/>
        </p:spPr>
        <p:txBody>
          <a:bodyPr wrap="square" rtlCol="0">
            <a:spAutoFit/>
          </a:bodyPr>
          <a:lstStyle/>
          <a:p>
            <a:pPr marL="0" marR="0" lvl="0" indent="0" algn="r" defTabSz="914400" rtl="0" eaLnBrk="1" fontAlgn="auto" latinLnBrk="0" hangingPunct="1">
              <a:lnSpc>
                <a:spcPct val="130000"/>
              </a:lnSpc>
              <a:spcBef>
                <a:spcPts val="0"/>
              </a:spcBef>
              <a:spcAft>
                <a:spcPts val="0"/>
              </a:spcAft>
              <a:buClrTx/>
              <a:buSzTx/>
              <a:buFontTx/>
              <a:buNone/>
              <a:tabLst/>
              <a:defRPr/>
            </a:pPr>
            <a:r>
              <a:rPr kumimoji="0" lang="zh-CN" altLang="en-US" sz="1200" u="none" strike="noStrike" kern="1200" cap="none" spc="0" normalizeH="0" baseline="0" noProof="0" dirty="0" smtClean="0">
                <a:ln>
                  <a:noFill/>
                </a:ln>
                <a:solidFill>
                  <a:schemeClr val="tx1">
                    <a:lumMod val="50000"/>
                    <a:lumOff val="50000"/>
                  </a:schemeClr>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您的内容打在这里，或者通过复制您的文本后，在此框中选择粘贴，并选择只保留文字</a:t>
            </a:r>
            <a:endParaRPr kumimoji="0" lang="en-US" sz="1200" u="none" strike="noStrike" kern="1200" cap="none" spc="0" normalizeH="0" baseline="0" noProof="0" dirty="0">
              <a:ln>
                <a:noFill/>
              </a:ln>
              <a:solidFill>
                <a:schemeClr val="tx1">
                  <a:lumMod val="50000"/>
                  <a:lumOff val="50000"/>
                </a:schemeClr>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grpSp>
        <p:nvGrpSpPr>
          <p:cNvPr id="143" name="Group 83"/>
          <p:cNvGrpSpPr/>
          <p:nvPr/>
        </p:nvGrpSpPr>
        <p:grpSpPr>
          <a:xfrm>
            <a:off x="9674170" y="2096024"/>
            <a:ext cx="538162" cy="538163"/>
            <a:chOff x="8910638" y="2275003"/>
            <a:chExt cx="538162" cy="538163"/>
          </a:xfrm>
        </p:grpSpPr>
        <p:sp>
          <p:nvSpPr>
            <p:cNvPr id="144" name="Oval 11"/>
            <p:cNvSpPr>
              <a:spLocks noChangeArrowheads="1"/>
            </p:cNvSpPr>
            <p:nvPr/>
          </p:nvSpPr>
          <p:spPr bwMode="auto">
            <a:xfrm>
              <a:off x="8910638" y="2275003"/>
              <a:ext cx="538162" cy="538163"/>
            </a:xfrm>
            <a:prstGeom prst="ellipse">
              <a:avLst/>
            </a:prstGeom>
            <a:solidFill>
              <a:schemeClr val="accent4">
                <a:lumMod val="10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95886F"/>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45" name="Oval 12"/>
            <p:cNvSpPr>
              <a:spLocks noChangeArrowheads="1"/>
            </p:cNvSpPr>
            <p:nvPr/>
          </p:nvSpPr>
          <p:spPr bwMode="auto">
            <a:xfrm>
              <a:off x="8986838" y="2349616"/>
              <a:ext cx="390525" cy="392113"/>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95886F"/>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46" name="TextBox 86"/>
            <p:cNvSpPr txBox="1"/>
            <p:nvPr/>
          </p:nvSpPr>
          <p:spPr>
            <a:xfrm>
              <a:off x="9014449" y="2358582"/>
              <a:ext cx="312906"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smtClean="0">
                  <a:ln>
                    <a:noFill/>
                  </a:ln>
                  <a:solidFill>
                    <a:srgbClr val="95886F"/>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1</a:t>
              </a:r>
              <a:endParaRPr kumimoji="0" lang="en-US" sz="2000" b="0" i="0" u="none" strike="noStrike" kern="1200" cap="none" spc="0" normalizeH="0" baseline="0" noProof="0" dirty="0">
                <a:ln>
                  <a:noFill/>
                </a:ln>
                <a:solidFill>
                  <a:srgbClr val="95886F"/>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grpSp>
      <p:grpSp>
        <p:nvGrpSpPr>
          <p:cNvPr id="147" name="Group 87"/>
          <p:cNvGrpSpPr/>
          <p:nvPr/>
        </p:nvGrpSpPr>
        <p:grpSpPr>
          <a:xfrm>
            <a:off x="9674170" y="2841882"/>
            <a:ext cx="538162" cy="539750"/>
            <a:chOff x="8910638" y="3020861"/>
            <a:chExt cx="538162" cy="539750"/>
          </a:xfrm>
        </p:grpSpPr>
        <p:sp>
          <p:nvSpPr>
            <p:cNvPr id="148" name="Oval 13"/>
            <p:cNvSpPr>
              <a:spLocks noChangeArrowheads="1"/>
            </p:cNvSpPr>
            <p:nvPr/>
          </p:nvSpPr>
          <p:spPr bwMode="auto">
            <a:xfrm>
              <a:off x="8910638" y="3020861"/>
              <a:ext cx="538162" cy="539750"/>
            </a:xfrm>
            <a:prstGeom prst="ellipse">
              <a:avLst/>
            </a:prstGeom>
            <a:solidFill>
              <a:schemeClr val="accent6">
                <a:lumMod val="10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95886F"/>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49" name="Oval 14"/>
            <p:cNvSpPr>
              <a:spLocks noChangeArrowheads="1"/>
            </p:cNvSpPr>
            <p:nvPr/>
          </p:nvSpPr>
          <p:spPr bwMode="auto">
            <a:xfrm>
              <a:off x="8986838" y="3092299"/>
              <a:ext cx="390525" cy="393700"/>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95886F"/>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50" name="TextBox 90"/>
            <p:cNvSpPr txBox="1"/>
            <p:nvPr/>
          </p:nvSpPr>
          <p:spPr>
            <a:xfrm>
              <a:off x="9014449" y="3089094"/>
              <a:ext cx="312906"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smtClean="0">
                  <a:ln>
                    <a:noFill/>
                  </a:ln>
                  <a:solidFill>
                    <a:srgbClr val="95886F"/>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2</a:t>
              </a:r>
              <a:endParaRPr kumimoji="0" lang="en-US" sz="2000" b="0" i="0" u="none" strike="noStrike" kern="1200" cap="none" spc="0" normalizeH="0" baseline="0" noProof="0" dirty="0">
                <a:ln>
                  <a:noFill/>
                </a:ln>
                <a:solidFill>
                  <a:srgbClr val="95886F"/>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grpSp>
      <p:grpSp>
        <p:nvGrpSpPr>
          <p:cNvPr id="151" name="Group 91"/>
          <p:cNvGrpSpPr/>
          <p:nvPr/>
        </p:nvGrpSpPr>
        <p:grpSpPr>
          <a:xfrm>
            <a:off x="9674170" y="3589327"/>
            <a:ext cx="538162" cy="539750"/>
            <a:chOff x="8910638" y="3768306"/>
            <a:chExt cx="538162" cy="539750"/>
          </a:xfrm>
        </p:grpSpPr>
        <p:sp>
          <p:nvSpPr>
            <p:cNvPr id="152" name="Oval 15"/>
            <p:cNvSpPr>
              <a:spLocks noChangeArrowheads="1"/>
            </p:cNvSpPr>
            <p:nvPr/>
          </p:nvSpPr>
          <p:spPr bwMode="auto">
            <a:xfrm>
              <a:off x="8910638" y="3768306"/>
              <a:ext cx="538162" cy="539750"/>
            </a:xfrm>
            <a:prstGeom prst="ellipse">
              <a:avLst/>
            </a:prstGeom>
            <a:solidFill>
              <a:schemeClr val="accent4">
                <a:lumMod val="10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95886F"/>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53" name="Oval 16"/>
            <p:cNvSpPr>
              <a:spLocks noChangeArrowheads="1"/>
            </p:cNvSpPr>
            <p:nvPr/>
          </p:nvSpPr>
          <p:spPr bwMode="auto">
            <a:xfrm>
              <a:off x="8986838" y="3844506"/>
              <a:ext cx="390525" cy="392113"/>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95886F"/>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54" name="TextBox 94"/>
            <p:cNvSpPr txBox="1"/>
            <p:nvPr/>
          </p:nvSpPr>
          <p:spPr>
            <a:xfrm>
              <a:off x="9014449" y="3838126"/>
              <a:ext cx="312906"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smtClean="0">
                  <a:ln>
                    <a:noFill/>
                  </a:ln>
                  <a:solidFill>
                    <a:srgbClr val="95886F"/>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3</a:t>
              </a:r>
              <a:endParaRPr kumimoji="0" lang="en-US" sz="2000" b="0" i="0" u="none" strike="noStrike" kern="1200" cap="none" spc="0" normalizeH="0" baseline="0" noProof="0" dirty="0">
                <a:ln>
                  <a:noFill/>
                </a:ln>
                <a:solidFill>
                  <a:srgbClr val="95886F"/>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grpSp>
      <p:grpSp>
        <p:nvGrpSpPr>
          <p:cNvPr id="155" name="Group 95"/>
          <p:cNvGrpSpPr/>
          <p:nvPr/>
        </p:nvGrpSpPr>
        <p:grpSpPr>
          <a:xfrm>
            <a:off x="9674170" y="4336772"/>
            <a:ext cx="538162" cy="539750"/>
            <a:chOff x="8910638" y="4515751"/>
            <a:chExt cx="538162" cy="539750"/>
          </a:xfrm>
        </p:grpSpPr>
        <p:sp>
          <p:nvSpPr>
            <p:cNvPr id="156" name="Oval 13"/>
            <p:cNvSpPr>
              <a:spLocks noChangeArrowheads="1"/>
            </p:cNvSpPr>
            <p:nvPr/>
          </p:nvSpPr>
          <p:spPr bwMode="auto">
            <a:xfrm>
              <a:off x="8910638" y="4515751"/>
              <a:ext cx="538162" cy="539750"/>
            </a:xfrm>
            <a:prstGeom prst="ellipse">
              <a:avLst/>
            </a:prstGeom>
            <a:solidFill>
              <a:schemeClr val="accent6">
                <a:lumMod val="10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95886F"/>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57" name="Oval 14"/>
            <p:cNvSpPr>
              <a:spLocks noChangeArrowheads="1"/>
            </p:cNvSpPr>
            <p:nvPr/>
          </p:nvSpPr>
          <p:spPr bwMode="auto">
            <a:xfrm>
              <a:off x="8986838" y="4587189"/>
              <a:ext cx="390525" cy="393700"/>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95886F"/>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58" name="TextBox 98"/>
            <p:cNvSpPr txBox="1"/>
            <p:nvPr/>
          </p:nvSpPr>
          <p:spPr>
            <a:xfrm>
              <a:off x="9014449" y="4583984"/>
              <a:ext cx="312906"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smtClean="0">
                  <a:ln>
                    <a:noFill/>
                  </a:ln>
                  <a:solidFill>
                    <a:srgbClr val="95886F"/>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4</a:t>
              </a:r>
              <a:endParaRPr kumimoji="0" lang="en-US" sz="2000" b="0" i="0" u="none" strike="noStrike" kern="1200" cap="none" spc="0" normalizeH="0" baseline="0" noProof="0" dirty="0">
                <a:ln>
                  <a:noFill/>
                </a:ln>
                <a:solidFill>
                  <a:srgbClr val="95886F"/>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grpSp>
      <p:grpSp>
        <p:nvGrpSpPr>
          <p:cNvPr id="159" name="Group 99"/>
          <p:cNvGrpSpPr/>
          <p:nvPr/>
        </p:nvGrpSpPr>
        <p:grpSpPr>
          <a:xfrm>
            <a:off x="9674170" y="5084216"/>
            <a:ext cx="538162" cy="539750"/>
            <a:chOff x="8910638" y="5263195"/>
            <a:chExt cx="538162" cy="539750"/>
          </a:xfrm>
        </p:grpSpPr>
        <p:sp>
          <p:nvSpPr>
            <p:cNvPr id="160" name="Oval 15"/>
            <p:cNvSpPr>
              <a:spLocks noChangeArrowheads="1"/>
            </p:cNvSpPr>
            <p:nvPr/>
          </p:nvSpPr>
          <p:spPr bwMode="auto">
            <a:xfrm>
              <a:off x="8910638" y="5263195"/>
              <a:ext cx="538162" cy="539750"/>
            </a:xfrm>
            <a:prstGeom prst="ellipse">
              <a:avLst/>
            </a:prstGeom>
            <a:solidFill>
              <a:schemeClr val="accent4">
                <a:lumMod val="10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95886F"/>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61" name="Oval 16"/>
            <p:cNvSpPr>
              <a:spLocks noChangeArrowheads="1"/>
            </p:cNvSpPr>
            <p:nvPr/>
          </p:nvSpPr>
          <p:spPr bwMode="auto">
            <a:xfrm>
              <a:off x="8986838" y="5339395"/>
              <a:ext cx="390525" cy="392113"/>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95886F"/>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62" name="TextBox 102"/>
            <p:cNvSpPr txBox="1"/>
            <p:nvPr/>
          </p:nvSpPr>
          <p:spPr>
            <a:xfrm>
              <a:off x="9014449" y="5335060"/>
              <a:ext cx="312906"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smtClean="0">
                  <a:ln>
                    <a:noFill/>
                  </a:ln>
                  <a:solidFill>
                    <a:srgbClr val="95886F"/>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5</a:t>
              </a:r>
              <a:endParaRPr kumimoji="0" lang="en-US" sz="2000" b="0" i="0" u="none" strike="noStrike" kern="1200" cap="none" spc="0" normalizeH="0" baseline="0" noProof="0" dirty="0">
                <a:ln>
                  <a:noFill/>
                </a:ln>
                <a:solidFill>
                  <a:srgbClr val="95886F"/>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grpSp>
      <p:sp>
        <p:nvSpPr>
          <p:cNvPr id="75" name="文本框 74"/>
          <p:cNvSpPr txBox="1"/>
          <p:nvPr/>
        </p:nvSpPr>
        <p:spPr>
          <a:xfrm>
            <a:off x="1199861" y="716170"/>
            <a:ext cx="1774845" cy="523220"/>
          </a:xfrm>
          <a:prstGeom prst="rect">
            <a:avLst/>
          </a:prstGeom>
          <a:noFill/>
        </p:spPr>
        <p:txBody>
          <a:bodyPr wrap="none" rtlCol="0">
            <a:spAutoFit/>
          </a:bodyPr>
          <a:lstStyle/>
          <a:p>
            <a:r>
              <a:rPr lang="zh-CN" altLang="en-US" sz="2800" spc="300" dirty="0" smtClean="0">
                <a:solidFill>
                  <a:prstClr val="black">
                    <a:lumMod val="85000"/>
                    <a:lumOff val="15000"/>
                  </a:prst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现状发展</a:t>
            </a:r>
            <a:endParaRPr lang="zh-CN" altLang="en-US" sz="2800" spc="300" dirty="0">
              <a:solidFill>
                <a:prstClr val="black">
                  <a:lumMod val="85000"/>
                  <a:lumOff val="15000"/>
                </a:prst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76" name="文本框 75"/>
          <p:cNvSpPr txBox="1"/>
          <p:nvPr/>
        </p:nvSpPr>
        <p:spPr>
          <a:xfrm>
            <a:off x="258644" y="66146"/>
            <a:ext cx="1040590" cy="1015663"/>
          </a:xfrm>
          <a:prstGeom prst="rect">
            <a:avLst/>
          </a:prstGeom>
          <a:noFill/>
        </p:spPr>
        <p:txBody>
          <a:bodyPr wrap="square" rtlCol="0">
            <a:spAutoFit/>
          </a:bodyPr>
          <a:lstStyle>
            <a:defPPr>
              <a:defRPr lang="zh-CN"/>
            </a:defPPr>
            <a:lvl1pPr algn="just">
              <a:defRPr sz="9600">
                <a:solidFill>
                  <a:schemeClr val="tx1">
                    <a:lumMod val="75000"/>
                    <a:lumOff val="25000"/>
                  </a:schemeClr>
                </a:solidFill>
                <a:latin typeface="Aharoni" panose="02010803020104030203" pitchFamily="2" charset="-79"/>
                <a:ea typeface="LiHei Pro" panose="02010601030101010101" pitchFamily="2" charset="-122"/>
                <a:cs typeface="Aharoni" panose="02010803020104030203" pitchFamily="2" charset="-79"/>
              </a:defRPr>
            </a:lvl1pPr>
          </a:lstStyle>
          <a:p>
            <a:r>
              <a:rPr lang="en-US" altLang="zh-CN" sz="6000" dirty="0" smtClean="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03</a:t>
            </a:r>
            <a:endParaRPr lang="zh-CN" altLang="en-US" sz="6000"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cxnSp>
        <p:nvCxnSpPr>
          <p:cNvPr id="77" name="直接连接符 76"/>
          <p:cNvCxnSpPr/>
          <p:nvPr/>
        </p:nvCxnSpPr>
        <p:spPr>
          <a:xfrm flipH="1">
            <a:off x="973488" y="647670"/>
            <a:ext cx="452746" cy="434139"/>
          </a:xfrm>
          <a:prstGeom prst="line">
            <a:avLst/>
          </a:prstGeom>
          <a:ln w="15875" cap="rnd">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1131119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6"/>
                                        </p:tgtEl>
                                        <p:attrNameLst>
                                          <p:attrName>style.visibility</p:attrName>
                                        </p:attrNameLst>
                                      </p:cBhvr>
                                      <p:to>
                                        <p:strVal val="visible"/>
                                      </p:to>
                                    </p:set>
                                    <p:animEffect transition="in" filter="fade">
                                      <p:cBhvr>
                                        <p:cTn id="7" dur="500"/>
                                        <p:tgtEl>
                                          <p:spTgt spid="76"/>
                                        </p:tgtEl>
                                      </p:cBhvr>
                                    </p:animEffect>
                                  </p:childTnLst>
                                </p:cTn>
                              </p:par>
                              <p:par>
                                <p:cTn id="8" presetID="42" presetClass="path" presetSubtype="0" decel="30000" fill="hold" grpId="1" nodeType="withEffect">
                                  <p:stCondLst>
                                    <p:cond delay="0"/>
                                  </p:stCondLst>
                                  <p:childTnLst>
                                    <p:animMotion origin="layout" path="M -2.08333E-6 -4.81481E-6 L 0.03373 0.04399 " pathEditMode="relative" rAng="0" ptsTypes="AA">
                                      <p:cBhvr>
                                        <p:cTn id="9" dur="750" spd="-100000" fill="hold"/>
                                        <p:tgtEl>
                                          <p:spTgt spid="76"/>
                                        </p:tgtEl>
                                        <p:attrNameLst>
                                          <p:attrName>ppt_x</p:attrName>
                                          <p:attrName>ppt_y</p:attrName>
                                        </p:attrNameLst>
                                      </p:cBhvr>
                                      <p:rCtr x="1680" y="2199"/>
                                    </p:animMotion>
                                  </p:childTnLst>
                                </p:cTn>
                              </p:par>
                              <p:par>
                                <p:cTn id="10" presetID="31" presetClass="entr" presetSubtype="0" fill="hold" nodeType="withEffect">
                                  <p:stCondLst>
                                    <p:cond delay="0"/>
                                  </p:stCondLst>
                                  <p:childTnLst>
                                    <p:set>
                                      <p:cBhvr>
                                        <p:cTn id="11" dur="1" fill="hold">
                                          <p:stCondLst>
                                            <p:cond delay="0"/>
                                          </p:stCondLst>
                                        </p:cTn>
                                        <p:tgtEl>
                                          <p:spTgt spid="77"/>
                                        </p:tgtEl>
                                        <p:attrNameLst>
                                          <p:attrName>style.visibility</p:attrName>
                                        </p:attrNameLst>
                                      </p:cBhvr>
                                      <p:to>
                                        <p:strVal val="visible"/>
                                      </p:to>
                                    </p:set>
                                    <p:anim calcmode="lin" valueType="num">
                                      <p:cBhvr>
                                        <p:cTn id="12" dur="1000" fill="hold"/>
                                        <p:tgtEl>
                                          <p:spTgt spid="77"/>
                                        </p:tgtEl>
                                        <p:attrNameLst>
                                          <p:attrName>ppt_w</p:attrName>
                                        </p:attrNameLst>
                                      </p:cBhvr>
                                      <p:tavLst>
                                        <p:tav tm="0">
                                          <p:val>
                                            <p:fltVal val="0"/>
                                          </p:val>
                                        </p:tav>
                                        <p:tav tm="100000">
                                          <p:val>
                                            <p:strVal val="#ppt_w"/>
                                          </p:val>
                                        </p:tav>
                                      </p:tavLst>
                                    </p:anim>
                                    <p:anim calcmode="lin" valueType="num">
                                      <p:cBhvr>
                                        <p:cTn id="13" dur="1000" fill="hold"/>
                                        <p:tgtEl>
                                          <p:spTgt spid="77"/>
                                        </p:tgtEl>
                                        <p:attrNameLst>
                                          <p:attrName>ppt_h</p:attrName>
                                        </p:attrNameLst>
                                      </p:cBhvr>
                                      <p:tavLst>
                                        <p:tav tm="0">
                                          <p:val>
                                            <p:fltVal val="0"/>
                                          </p:val>
                                        </p:tav>
                                        <p:tav tm="100000">
                                          <p:val>
                                            <p:strVal val="#ppt_h"/>
                                          </p:val>
                                        </p:tav>
                                      </p:tavLst>
                                    </p:anim>
                                    <p:anim calcmode="lin" valueType="num">
                                      <p:cBhvr>
                                        <p:cTn id="14" dur="1000" fill="hold"/>
                                        <p:tgtEl>
                                          <p:spTgt spid="77"/>
                                        </p:tgtEl>
                                        <p:attrNameLst>
                                          <p:attrName>style.rotation</p:attrName>
                                        </p:attrNameLst>
                                      </p:cBhvr>
                                      <p:tavLst>
                                        <p:tav tm="0">
                                          <p:val>
                                            <p:fltVal val="90"/>
                                          </p:val>
                                        </p:tav>
                                        <p:tav tm="100000">
                                          <p:val>
                                            <p:fltVal val="0"/>
                                          </p:val>
                                        </p:tav>
                                      </p:tavLst>
                                    </p:anim>
                                    <p:animEffect transition="in" filter="fade">
                                      <p:cBhvr>
                                        <p:cTn id="15" dur="1000"/>
                                        <p:tgtEl>
                                          <p:spTgt spid="77"/>
                                        </p:tgtEl>
                                      </p:cBhvr>
                                    </p:animEffect>
                                  </p:childTnLst>
                                </p:cTn>
                              </p:par>
                              <p:par>
                                <p:cTn id="16" presetID="42" presetClass="entr" presetSubtype="0" fill="hold" grpId="0" nodeType="withEffect">
                                  <p:stCondLst>
                                    <p:cond delay="0"/>
                                  </p:stCondLst>
                                  <p:childTnLst>
                                    <p:set>
                                      <p:cBhvr>
                                        <p:cTn id="17" dur="1" fill="hold">
                                          <p:stCondLst>
                                            <p:cond delay="0"/>
                                          </p:stCondLst>
                                        </p:cTn>
                                        <p:tgtEl>
                                          <p:spTgt spid="75"/>
                                        </p:tgtEl>
                                        <p:attrNameLst>
                                          <p:attrName>style.visibility</p:attrName>
                                        </p:attrNameLst>
                                      </p:cBhvr>
                                      <p:to>
                                        <p:strVal val="visible"/>
                                      </p:to>
                                    </p:set>
                                    <p:animEffect transition="in" filter="fade">
                                      <p:cBhvr>
                                        <p:cTn id="18" dur="1000"/>
                                        <p:tgtEl>
                                          <p:spTgt spid="75"/>
                                        </p:tgtEl>
                                      </p:cBhvr>
                                    </p:animEffect>
                                    <p:anim calcmode="lin" valueType="num">
                                      <p:cBhvr>
                                        <p:cTn id="19" dur="1000" fill="hold"/>
                                        <p:tgtEl>
                                          <p:spTgt spid="75"/>
                                        </p:tgtEl>
                                        <p:attrNameLst>
                                          <p:attrName>ppt_x</p:attrName>
                                        </p:attrNameLst>
                                      </p:cBhvr>
                                      <p:tavLst>
                                        <p:tav tm="0">
                                          <p:val>
                                            <p:strVal val="#ppt_x"/>
                                          </p:val>
                                        </p:tav>
                                        <p:tav tm="100000">
                                          <p:val>
                                            <p:strVal val="#ppt_x"/>
                                          </p:val>
                                        </p:tav>
                                      </p:tavLst>
                                    </p:anim>
                                    <p:anim calcmode="lin" valueType="num">
                                      <p:cBhvr>
                                        <p:cTn id="20" dur="1000" fill="hold"/>
                                        <p:tgtEl>
                                          <p:spTgt spid="75"/>
                                        </p:tgtEl>
                                        <p:attrNameLst>
                                          <p:attrName>ppt_y</p:attrName>
                                        </p:attrNameLst>
                                      </p:cBhvr>
                                      <p:tavLst>
                                        <p:tav tm="0">
                                          <p:val>
                                            <p:strVal val="#ppt_y+.1"/>
                                          </p:val>
                                        </p:tav>
                                        <p:tav tm="100000">
                                          <p:val>
                                            <p:strVal val="#ppt_y"/>
                                          </p:val>
                                        </p:tav>
                                      </p:tavLst>
                                    </p:anim>
                                  </p:childTnLst>
                                </p:cTn>
                              </p:par>
                            </p:childTnLst>
                          </p:cTn>
                        </p:par>
                        <p:par>
                          <p:cTn id="21" fill="hold">
                            <p:stCondLst>
                              <p:cond delay="1000"/>
                            </p:stCondLst>
                            <p:childTnLst>
                              <p:par>
                                <p:cTn id="22" presetID="2" presetClass="entr" presetSubtype="4" fill="hold" nodeType="afterEffect">
                                  <p:stCondLst>
                                    <p:cond delay="0"/>
                                  </p:stCondLst>
                                  <p:childTnLst>
                                    <p:set>
                                      <p:cBhvr>
                                        <p:cTn id="23" dur="1" fill="hold">
                                          <p:stCondLst>
                                            <p:cond delay="0"/>
                                          </p:stCondLst>
                                        </p:cTn>
                                        <p:tgtEl>
                                          <p:spTgt spid="121"/>
                                        </p:tgtEl>
                                        <p:attrNameLst>
                                          <p:attrName>style.visibility</p:attrName>
                                        </p:attrNameLst>
                                      </p:cBhvr>
                                      <p:to>
                                        <p:strVal val="visible"/>
                                      </p:to>
                                    </p:set>
                                    <p:anim calcmode="lin" valueType="num">
                                      <p:cBhvr additive="base">
                                        <p:cTn id="24" dur="500" fill="hold"/>
                                        <p:tgtEl>
                                          <p:spTgt spid="121"/>
                                        </p:tgtEl>
                                        <p:attrNameLst>
                                          <p:attrName>ppt_x</p:attrName>
                                        </p:attrNameLst>
                                      </p:cBhvr>
                                      <p:tavLst>
                                        <p:tav tm="0">
                                          <p:val>
                                            <p:strVal val="#ppt_x"/>
                                          </p:val>
                                        </p:tav>
                                        <p:tav tm="100000">
                                          <p:val>
                                            <p:strVal val="#ppt_x"/>
                                          </p:val>
                                        </p:tav>
                                      </p:tavLst>
                                    </p:anim>
                                    <p:anim calcmode="lin" valueType="num">
                                      <p:cBhvr additive="base">
                                        <p:cTn id="25" dur="500" fill="hold"/>
                                        <p:tgtEl>
                                          <p:spTgt spid="121"/>
                                        </p:tgtEl>
                                        <p:attrNameLst>
                                          <p:attrName>ppt_y</p:attrName>
                                        </p:attrNameLst>
                                      </p:cBhvr>
                                      <p:tavLst>
                                        <p:tav tm="0">
                                          <p:val>
                                            <p:strVal val="1+#ppt_h/2"/>
                                          </p:val>
                                        </p:tav>
                                        <p:tav tm="100000">
                                          <p:val>
                                            <p:strVal val="#ppt_y"/>
                                          </p:val>
                                        </p:tav>
                                      </p:tavLst>
                                    </p:anim>
                                  </p:childTnLst>
                                </p:cTn>
                              </p:par>
                              <p:par>
                                <p:cTn id="26" presetID="2" presetClass="entr" presetSubtype="1" fill="hold" grpId="0" nodeType="withEffect">
                                  <p:stCondLst>
                                    <p:cond delay="0"/>
                                  </p:stCondLst>
                                  <p:childTnLst>
                                    <p:set>
                                      <p:cBhvr>
                                        <p:cTn id="27" dur="1" fill="hold">
                                          <p:stCondLst>
                                            <p:cond delay="0"/>
                                          </p:stCondLst>
                                        </p:cTn>
                                        <p:tgtEl>
                                          <p:spTgt spid="120"/>
                                        </p:tgtEl>
                                        <p:attrNameLst>
                                          <p:attrName>style.visibility</p:attrName>
                                        </p:attrNameLst>
                                      </p:cBhvr>
                                      <p:to>
                                        <p:strVal val="visible"/>
                                      </p:to>
                                    </p:set>
                                    <p:anim calcmode="lin" valueType="num">
                                      <p:cBhvr additive="base">
                                        <p:cTn id="28" dur="500" fill="hold"/>
                                        <p:tgtEl>
                                          <p:spTgt spid="120"/>
                                        </p:tgtEl>
                                        <p:attrNameLst>
                                          <p:attrName>ppt_x</p:attrName>
                                        </p:attrNameLst>
                                      </p:cBhvr>
                                      <p:tavLst>
                                        <p:tav tm="0">
                                          <p:val>
                                            <p:strVal val="#ppt_x"/>
                                          </p:val>
                                        </p:tav>
                                        <p:tav tm="100000">
                                          <p:val>
                                            <p:strVal val="#ppt_x"/>
                                          </p:val>
                                        </p:tav>
                                      </p:tavLst>
                                    </p:anim>
                                    <p:anim calcmode="lin" valueType="num">
                                      <p:cBhvr additive="base">
                                        <p:cTn id="29" dur="500" fill="hold"/>
                                        <p:tgtEl>
                                          <p:spTgt spid="120"/>
                                        </p:tgtEl>
                                        <p:attrNameLst>
                                          <p:attrName>ppt_y</p:attrName>
                                        </p:attrNameLst>
                                      </p:cBhvr>
                                      <p:tavLst>
                                        <p:tav tm="0">
                                          <p:val>
                                            <p:strVal val="0-#ppt_h/2"/>
                                          </p:val>
                                        </p:tav>
                                        <p:tav tm="100000">
                                          <p:val>
                                            <p:strVal val="#ppt_y"/>
                                          </p:val>
                                        </p:tav>
                                      </p:tavLst>
                                    </p:anim>
                                  </p:childTnLst>
                                </p:cTn>
                              </p:par>
                            </p:childTnLst>
                          </p:cTn>
                        </p:par>
                        <p:par>
                          <p:cTn id="30" fill="hold">
                            <p:stCondLst>
                              <p:cond delay="1500"/>
                            </p:stCondLst>
                            <p:childTnLst>
                              <p:par>
                                <p:cTn id="31" presetID="53" presetClass="entr" presetSubtype="16" fill="hold" nodeType="afterEffect">
                                  <p:stCondLst>
                                    <p:cond delay="0"/>
                                  </p:stCondLst>
                                  <p:childTnLst>
                                    <p:set>
                                      <p:cBhvr>
                                        <p:cTn id="32" dur="1" fill="hold">
                                          <p:stCondLst>
                                            <p:cond delay="0"/>
                                          </p:stCondLst>
                                        </p:cTn>
                                        <p:tgtEl>
                                          <p:spTgt spid="92"/>
                                        </p:tgtEl>
                                        <p:attrNameLst>
                                          <p:attrName>style.visibility</p:attrName>
                                        </p:attrNameLst>
                                      </p:cBhvr>
                                      <p:to>
                                        <p:strVal val="visible"/>
                                      </p:to>
                                    </p:set>
                                    <p:anim calcmode="lin" valueType="num">
                                      <p:cBhvr>
                                        <p:cTn id="33" dur="500" fill="hold"/>
                                        <p:tgtEl>
                                          <p:spTgt spid="92"/>
                                        </p:tgtEl>
                                        <p:attrNameLst>
                                          <p:attrName>ppt_w</p:attrName>
                                        </p:attrNameLst>
                                      </p:cBhvr>
                                      <p:tavLst>
                                        <p:tav tm="0">
                                          <p:val>
                                            <p:fltVal val="0"/>
                                          </p:val>
                                        </p:tav>
                                        <p:tav tm="100000">
                                          <p:val>
                                            <p:strVal val="#ppt_w"/>
                                          </p:val>
                                        </p:tav>
                                      </p:tavLst>
                                    </p:anim>
                                    <p:anim calcmode="lin" valueType="num">
                                      <p:cBhvr>
                                        <p:cTn id="34" dur="500" fill="hold"/>
                                        <p:tgtEl>
                                          <p:spTgt spid="92"/>
                                        </p:tgtEl>
                                        <p:attrNameLst>
                                          <p:attrName>ppt_h</p:attrName>
                                        </p:attrNameLst>
                                      </p:cBhvr>
                                      <p:tavLst>
                                        <p:tav tm="0">
                                          <p:val>
                                            <p:fltVal val="0"/>
                                          </p:val>
                                        </p:tav>
                                        <p:tav tm="100000">
                                          <p:val>
                                            <p:strVal val="#ppt_h"/>
                                          </p:val>
                                        </p:tav>
                                      </p:tavLst>
                                    </p:anim>
                                    <p:animEffect transition="in" filter="fade">
                                      <p:cBhvr>
                                        <p:cTn id="35" dur="500"/>
                                        <p:tgtEl>
                                          <p:spTgt spid="92"/>
                                        </p:tgtEl>
                                      </p:cBhvr>
                                    </p:animEffect>
                                  </p:childTnLst>
                                </p:cTn>
                              </p:par>
                              <p:par>
                                <p:cTn id="36" presetID="53" presetClass="entr" presetSubtype="16" fill="hold" nodeType="withEffect">
                                  <p:stCondLst>
                                    <p:cond delay="0"/>
                                  </p:stCondLst>
                                  <p:childTnLst>
                                    <p:set>
                                      <p:cBhvr>
                                        <p:cTn id="37" dur="1" fill="hold">
                                          <p:stCondLst>
                                            <p:cond delay="0"/>
                                          </p:stCondLst>
                                        </p:cTn>
                                        <p:tgtEl>
                                          <p:spTgt spid="143"/>
                                        </p:tgtEl>
                                        <p:attrNameLst>
                                          <p:attrName>style.visibility</p:attrName>
                                        </p:attrNameLst>
                                      </p:cBhvr>
                                      <p:to>
                                        <p:strVal val="visible"/>
                                      </p:to>
                                    </p:set>
                                    <p:anim calcmode="lin" valueType="num">
                                      <p:cBhvr>
                                        <p:cTn id="38" dur="500" fill="hold"/>
                                        <p:tgtEl>
                                          <p:spTgt spid="143"/>
                                        </p:tgtEl>
                                        <p:attrNameLst>
                                          <p:attrName>ppt_w</p:attrName>
                                        </p:attrNameLst>
                                      </p:cBhvr>
                                      <p:tavLst>
                                        <p:tav tm="0">
                                          <p:val>
                                            <p:fltVal val="0"/>
                                          </p:val>
                                        </p:tav>
                                        <p:tav tm="100000">
                                          <p:val>
                                            <p:strVal val="#ppt_w"/>
                                          </p:val>
                                        </p:tav>
                                      </p:tavLst>
                                    </p:anim>
                                    <p:anim calcmode="lin" valueType="num">
                                      <p:cBhvr>
                                        <p:cTn id="39" dur="500" fill="hold"/>
                                        <p:tgtEl>
                                          <p:spTgt spid="143"/>
                                        </p:tgtEl>
                                        <p:attrNameLst>
                                          <p:attrName>ppt_h</p:attrName>
                                        </p:attrNameLst>
                                      </p:cBhvr>
                                      <p:tavLst>
                                        <p:tav tm="0">
                                          <p:val>
                                            <p:fltVal val="0"/>
                                          </p:val>
                                        </p:tav>
                                        <p:tav tm="100000">
                                          <p:val>
                                            <p:strVal val="#ppt_h"/>
                                          </p:val>
                                        </p:tav>
                                      </p:tavLst>
                                    </p:anim>
                                    <p:animEffect transition="in" filter="fade">
                                      <p:cBhvr>
                                        <p:cTn id="40" dur="500"/>
                                        <p:tgtEl>
                                          <p:spTgt spid="143"/>
                                        </p:tgtEl>
                                      </p:cBhvr>
                                    </p:animEffect>
                                  </p:childTnLst>
                                </p:cTn>
                              </p:par>
                              <p:par>
                                <p:cTn id="41" presetID="53" presetClass="entr" presetSubtype="16" fill="hold" nodeType="withEffect">
                                  <p:stCondLst>
                                    <p:cond delay="250"/>
                                  </p:stCondLst>
                                  <p:childTnLst>
                                    <p:set>
                                      <p:cBhvr>
                                        <p:cTn id="42" dur="1" fill="hold">
                                          <p:stCondLst>
                                            <p:cond delay="0"/>
                                          </p:stCondLst>
                                        </p:cTn>
                                        <p:tgtEl>
                                          <p:spTgt spid="147"/>
                                        </p:tgtEl>
                                        <p:attrNameLst>
                                          <p:attrName>style.visibility</p:attrName>
                                        </p:attrNameLst>
                                      </p:cBhvr>
                                      <p:to>
                                        <p:strVal val="visible"/>
                                      </p:to>
                                    </p:set>
                                    <p:anim calcmode="lin" valueType="num">
                                      <p:cBhvr>
                                        <p:cTn id="43" dur="500" fill="hold"/>
                                        <p:tgtEl>
                                          <p:spTgt spid="147"/>
                                        </p:tgtEl>
                                        <p:attrNameLst>
                                          <p:attrName>ppt_w</p:attrName>
                                        </p:attrNameLst>
                                      </p:cBhvr>
                                      <p:tavLst>
                                        <p:tav tm="0">
                                          <p:val>
                                            <p:fltVal val="0"/>
                                          </p:val>
                                        </p:tav>
                                        <p:tav tm="100000">
                                          <p:val>
                                            <p:strVal val="#ppt_w"/>
                                          </p:val>
                                        </p:tav>
                                      </p:tavLst>
                                    </p:anim>
                                    <p:anim calcmode="lin" valueType="num">
                                      <p:cBhvr>
                                        <p:cTn id="44" dur="500" fill="hold"/>
                                        <p:tgtEl>
                                          <p:spTgt spid="147"/>
                                        </p:tgtEl>
                                        <p:attrNameLst>
                                          <p:attrName>ppt_h</p:attrName>
                                        </p:attrNameLst>
                                      </p:cBhvr>
                                      <p:tavLst>
                                        <p:tav tm="0">
                                          <p:val>
                                            <p:fltVal val="0"/>
                                          </p:val>
                                        </p:tav>
                                        <p:tav tm="100000">
                                          <p:val>
                                            <p:strVal val="#ppt_h"/>
                                          </p:val>
                                        </p:tav>
                                      </p:tavLst>
                                    </p:anim>
                                    <p:animEffect transition="in" filter="fade">
                                      <p:cBhvr>
                                        <p:cTn id="45" dur="500"/>
                                        <p:tgtEl>
                                          <p:spTgt spid="147"/>
                                        </p:tgtEl>
                                      </p:cBhvr>
                                    </p:animEffect>
                                  </p:childTnLst>
                                </p:cTn>
                              </p:par>
                              <p:par>
                                <p:cTn id="46" presetID="53" presetClass="entr" presetSubtype="16" fill="hold" nodeType="withEffect">
                                  <p:stCondLst>
                                    <p:cond delay="500"/>
                                  </p:stCondLst>
                                  <p:childTnLst>
                                    <p:set>
                                      <p:cBhvr>
                                        <p:cTn id="47" dur="1" fill="hold">
                                          <p:stCondLst>
                                            <p:cond delay="0"/>
                                          </p:stCondLst>
                                        </p:cTn>
                                        <p:tgtEl>
                                          <p:spTgt spid="151"/>
                                        </p:tgtEl>
                                        <p:attrNameLst>
                                          <p:attrName>style.visibility</p:attrName>
                                        </p:attrNameLst>
                                      </p:cBhvr>
                                      <p:to>
                                        <p:strVal val="visible"/>
                                      </p:to>
                                    </p:set>
                                    <p:anim calcmode="lin" valueType="num">
                                      <p:cBhvr>
                                        <p:cTn id="48" dur="500" fill="hold"/>
                                        <p:tgtEl>
                                          <p:spTgt spid="151"/>
                                        </p:tgtEl>
                                        <p:attrNameLst>
                                          <p:attrName>ppt_w</p:attrName>
                                        </p:attrNameLst>
                                      </p:cBhvr>
                                      <p:tavLst>
                                        <p:tav tm="0">
                                          <p:val>
                                            <p:fltVal val="0"/>
                                          </p:val>
                                        </p:tav>
                                        <p:tav tm="100000">
                                          <p:val>
                                            <p:strVal val="#ppt_w"/>
                                          </p:val>
                                        </p:tav>
                                      </p:tavLst>
                                    </p:anim>
                                    <p:anim calcmode="lin" valueType="num">
                                      <p:cBhvr>
                                        <p:cTn id="49" dur="500" fill="hold"/>
                                        <p:tgtEl>
                                          <p:spTgt spid="151"/>
                                        </p:tgtEl>
                                        <p:attrNameLst>
                                          <p:attrName>ppt_h</p:attrName>
                                        </p:attrNameLst>
                                      </p:cBhvr>
                                      <p:tavLst>
                                        <p:tav tm="0">
                                          <p:val>
                                            <p:fltVal val="0"/>
                                          </p:val>
                                        </p:tav>
                                        <p:tav tm="100000">
                                          <p:val>
                                            <p:strVal val="#ppt_h"/>
                                          </p:val>
                                        </p:tav>
                                      </p:tavLst>
                                    </p:anim>
                                    <p:animEffect transition="in" filter="fade">
                                      <p:cBhvr>
                                        <p:cTn id="50" dur="500"/>
                                        <p:tgtEl>
                                          <p:spTgt spid="151"/>
                                        </p:tgtEl>
                                      </p:cBhvr>
                                    </p:animEffect>
                                  </p:childTnLst>
                                </p:cTn>
                              </p:par>
                              <p:par>
                                <p:cTn id="51" presetID="53" presetClass="entr" presetSubtype="16" fill="hold" nodeType="withEffect">
                                  <p:stCondLst>
                                    <p:cond delay="750"/>
                                  </p:stCondLst>
                                  <p:childTnLst>
                                    <p:set>
                                      <p:cBhvr>
                                        <p:cTn id="52" dur="1" fill="hold">
                                          <p:stCondLst>
                                            <p:cond delay="0"/>
                                          </p:stCondLst>
                                        </p:cTn>
                                        <p:tgtEl>
                                          <p:spTgt spid="155"/>
                                        </p:tgtEl>
                                        <p:attrNameLst>
                                          <p:attrName>style.visibility</p:attrName>
                                        </p:attrNameLst>
                                      </p:cBhvr>
                                      <p:to>
                                        <p:strVal val="visible"/>
                                      </p:to>
                                    </p:set>
                                    <p:anim calcmode="lin" valueType="num">
                                      <p:cBhvr>
                                        <p:cTn id="53" dur="500" fill="hold"/>
                                        <p:tgtEl>
                                          <p:spTgt spid="155"/>
                                        </p:tgtEl>
                                        <p:attrNameLst>
                                          <p:attrName>ppt_w</p:attrName>
                                        </p:attrNameLst>
                                      </p:cBhvr>
                                      <p:tavLst>
                                        <p:tav tm="0">
                                          <p:val>
                                            <p:fltVal val="0"/>
                                          </p:val>
                                        </p:tav>
                                        <p:tav tm="100000">
                                          <p:val>
                                            <p:strVal val="#ppt_w"/>
                                          </p:val>
                                        </p:tav>
                                      </p:tavLst>
                                    </p:anim>
                                    <p:anim calcmode="lin" valueType="num">
                                      <p:cBhvr>
                                        <p:cTn id="54" dur="500" fill="hold"/>
                                        <p:tgtEl>
                                          <p:spTgt spid="155"/>
                                        </p:tgtEl>
                                        <p:attrNameLst>
                                          <p:attrName>ppt_h</p:attrName>
                                        </p:attrNameLst>
                                      </p:cBhvr>
                                      <p:tavLst>
                                        <p:tav tm="0">
                                          <p:val>
                                            <p:fltVal val="0"/>
                                          </p:val>
                                        </p:tav>
                                        <p:tav tm="100000">
                                          <p:val>
                                            <p:strVal val="#ppt_h"/>
                                          </p:val>
                                        </p:tav>
                                      </p:tavLst>
                                    </p:anim>
                                    <p:animEffect transition="in" filter="fade">
                                      <p:cBhvr>
                                        <p:cTn id="55" dur="500"/>
                                        <p:tgtEl>
                                          <p:spTgt spid="155"/>
                                        </p:tgtEl>
                                      </p:cBhvr>
                                    </p:animEffect>
                                  </p:childTnLst>
                                </p:cTn>
                              </p:par>
                              <p:par>
                                <p:cTn id="56" presetID="53" presetClass="entr" presetSubtype="16" fill="hold" nodeType="withEffect">
                                  <p:stCondLst>
                                    <p:cond delay="1000"/>
                                  </p:stCondLst>
                                  <p:childTnLst>
                                    <p:set>
                                      <p:cBhvr>
                                        <p:cTn id="57" dur="1" fill="hold">
                                          <p:stCondLst>
                                            <p:cond delay="0"/>
                                          </p:stCondLst>
                                        </p:cTn>
                                        <p:tgtEl>
                                          <p:spTgt spid="159"/>
                                        </p:tgtEl>
                                        <p:attrNameLst>
                                          <p:attrName>style.visibility</p:attrName>
                                        </p:attrNameLst>
                                      </p:cBhvr>
                                      <p:to>
                                        <p:strVal val="visible"/>
                                      </p:to>
                                    </p:set>
                                    <p:anim calcmode="lin" valueType="num">
                                      <p:cBhvr>
                                        <p:cTn id="58" dur="500" fill="hold"/>
                                        <p:tgtEl>
                                          <p:spTgt spid="159"/>
                                        </p:tgtEl>
                                        <p:attrNameLst>
                                          <p:attrName>ppt_w</p:attrName>
                                        </p:attrNameLst>
                                      </p:cBhvr>
                                      <p:tavLst>
                                        <p:tav tm="0">
                                          <p:val>
                                            <p:fltVal val="0"/>
                                          </p:val>
                                        </p:tav>
                                        <p:tav tm="100000">
                                          <p:val>
                                            <p:strVal val="#ppt_w"/>
                                          </p:val>
                                        </p:tav>
                                      </p:tavLst>
                                    </p:anim>
                                    <p:anim calcmode="lin" valueType="num">
                                      <p:cBhvr>
                                        <p:cTn id="59" dur="500" fill="hold"/>
                                        <p:tgtEl>
                                          <p:spTgt spid="159"/>
                                        </p:tgtEl>
                                        <p:attrNameLst>
                                          <p:attrName>ppt_h</p:attrName>
                                        </p:attrNameLst>
                                      </p:cBhvr>
                                      <p:tavLst>
                                        <p:tav tm="0">
                                          <p:val>
                                            <p:fltVal val="0"/>
                                          </p:val>
                                        </p:tav>
                                        <p:tav tm="100000">
                                          <p:val>
                                            <p:strVal val="#ppt_h"/>
                                          </p:val>
                                        </p:tav>
                                      </p:tavLst>
                                    </p:anim>
                                    <p:animEffect transition="in" filter="fade">
                                      <p:cBhvr>
                                        <p:cTn id="60" dur="500"/>
                                        <p:tgtEl>
                                          <p:spTgt spid="159"/>
                                        </p:tgtEl>
                                      </p:cBhvr>
                                    </p:animEffect>
                                  </p:childTnLst>
                                </p:cTn>
                              </p:par>
                            </p:childTnLst>
                          </p:cTn>
                        </p:par>
                        <p:par>
                          <p:cTn id="61" fill="hold">
                            <p:stCondLst>
                              <p:cond delay="3000"/>
                            </p:stCondLst>
                            <p:childTnLst>
                              <p:par>
                                <p:cTn id="62" presetID="12" presetClass="entr" presetSubtype="2" fill="hold" grpId="0" nodeType="afterEffect">
                                  <p:stCondLst>
                                    <p:cond delay="0"/>
                                  </p:stCondLst>
                                  <p:childTnLst>
                                    <p:set>
                                      <p:cBhvr>
                                        <p:cTn id="63" dur="1" fill="hold">
                                          <p:stCondLst>
                                            <p:cond delay="0"/>
                                          </p:stCondLst>
                                        </p:cTn>
                                        <p:tgtEl>
                                          <p:spTgt spid="138"/>
                                        </p:tgtEl>
                                        <p:attrNameLst>
                                          <p:attrName>style.visibility</p:attrName>
                                        </p:attrNameLst>
                                      </p:cBhvr>
                                      <p:to>
                                        <p:strVal val="visible"/>
                                      </p:to>
                                    </p:set>
                                    <p:anim calcmode="lin" valueType="num">
                                      <p:cBhvr additive="base">
                                        <p:cTn id="64" dur="500"/>
                                        <p:tgtEl>
                                          <p:spTgt spid="138"/>
                                        </p:tgtEl>
                                        <p:attrNameLst>
                                          <p:attrName>ppt_x</p:attrName>
                                        </p:attrNameLst>
                                      </p:cBhvr>
                                      <p:tavLst>
                                        <p:tav tm="0">
                                          <p:val>
                                            <p:strVal val="#ppt_x+#ppt_w*1.125000"/>
                                          </p:val>
                                        </p:tav>
                                        <p:tav tm="100000">
                                          <p:val>
                                            <p:strVal val="#ppt_x"/>
                                          </p:val>
                                        </p:tav>
                                      </p:tavLst>
                                    </p:anim>
                                    <p:animEffect transition="in" filter="wipe(left)">
                                      <p:cBhvr>
                                        <p:cTn id="65" dur="500"/>
                                        <p:tgtEl>
                                          <p:spTgt spid="138"/>
                                        </p:tgtEl>
                                      </p:cBhvr>
                                    </p:animEffect>
                                  </p:childTnLst>
                                </p:cTn>
                              </p:par>
                              <p:par>
                                <p:cTn id="66" presetID="12" presetClass="entr" presetSubtype="2" fill="hold" grpId="0" nodeType="withEffect">
                                  <p:stCondLst>
                                    <p:cond delay="250"/>
                                  </p:stCondLst>
                                  <p:childTnLst>
                                    <p:set>
                                      <p:cBhvr>
                                        <p:cTn id="67" dur="1" fill="hold">
                                          <p:stCondLst>
                                            <p:cond delay="0"/>
                                          </p:stCondLst>
                                        </p:cTn>
                                        <p:tgtEl>
                                          <p:spTgt spid="139"/>
                                        </p:tgtEl>
                                        <p:attrNameLst>
                                          <p:attrName>style.visibility</p:attrName>
                                        </p:attrNameLst>
                                      </p:cBhvr>
                                      <p:to>
                                        <p:strVal val="visible"/>
                                      </p:to>
                                    </p:set>
                                    <p:anim calcmode="lin" valueType="num">
                                      <p:cBhvr additive="base">
                                        <p:cTn id="68" dur="500"/>
                                        <p:tgtEl>
                                          <p:spTgt spid="139"/>
                                        </p:tgtEl>
                                        <p:attrNameLst>
                                          <p:attrName>ppt_x</p:attrName>
                                        </p:attrNameLst>
                                      </p:cBhvr>
                                      <p:tavLst>
                                        <p:tav tm="0">
                                          <p:val>
                                            <p:strVal val="#ppt_x+#ppt_w*1.125000"/>
                                          </p:val>
                                        </p:tav>
                                        <p:tav tm="100000">
                                          <p:val>
                                            <p:strVal val="#ppt_x"/>
                                          </p:val>
                                        </p:tav>
                                      </p:tavLst>
                                    </p:anim>
                                    <p:animEffect transition="in" filter="wipe(left)">
                                      <p:cBhvr>
                                        <p:cTn id="69" dur="500"/>
                                        <p:tgtEl>
                                          <p:spTgt spid="139"/>
                                        </p:tgtEl>
                                      </p:cBhvr>
                                    </p:animEffect>
                                  </p:childTnLst>
                                </p:cTn>
                              </p:par>
                              <p:par>
                                <p:cTn id="70" presetID="12" presetClass="entr" presetSubtype="2" fill="hold" grpId="0" nodeType="withEffect">
                                  <p:stCondLst>
                                    <p:cond delay="500"/>
                                  </p:stCondLst>
                                  <p:childTnLst>
                                    <p:set>
                                      <p:cBhvr>
                                        <p:cTn id="71" dur="1" fill="hold">
                                          <p:stCondLst>
                                            <p:cond delay="0"/>
                                          </p:stCondLst>
                                        </p:cTn>
                                        <p:tgtEl>
                                          <p:spTgt spid="140"/>
                                        </p:tgtEl>
                                        <p:attrNameLst>
                                          <p:attrName>style.visibility</p:attrName>
                                        </p:attrNameLst>
                                      </p:cBhvr>
                                      <p:to>
                                        <p:strVal val="visible"/>
                                      </p:to>
                                    </p:set>
                                    <p:anim calcmode="lin" valueType="num">
                                      <p:cBhvr additive="base">
                                        <p:cTn id="72" dur="500"/>
                                        <p:tgtEl>
                                          <p:spTgt spid="140"/>
                                        </p:tgtEl>
                                        <p:attrNameLst>
                                          <p:attrName>ppt_x</p:attrName>
                                        </p:attrNameLst>
                                      </p:cBhvr>
                                      <p:tavLst>
                                        <p:tav tm="0">
                                          <p:val>
                                            <p:strVal val="#ppt_x+#ppt_w*1.125000"/>
                                          </p:val>
                                        </p:tav>
                                        <p:tav tm="100000">
                                          <p:val>
                                            <p:strVal val="#ppt_x"/>
                                          </p:val>
                                        </p:tav>
                                      </p:tavLst>
                                    </p:anim>
                                    <p:animEffect transition="in" filter="wipe(left)">
                                      <p:cBhvr>
                                        <p:cTn id="73" dur="500"/>
                                        <p:tgtEl>
                                          <p:spTgt spid="140"/>
                                        </p:tgtEl>
                                      </p:cBhvr>
                                    </p:animEffect>
                                  </p:childTnLst>
                                </p:cTn>
                              </p:par>
                              <p:par>
                                <p:cTn id="74" presetID="12" presetClass="entr" presetSubtype="2" fill="hold" grpId="0" nodeType="withEffect">
                                  <p:stCondLst>
                                    <p:cond delay="750"/>
                                  </p:stCondLst>
                                  <p:childTnLst>
                                    <p:set>
                                      <p:cBhvr>
                                        <p:cTn id="75" dur="1" fill="hold">
                                          <p:stCondLst>
                                            <p:cond delay="0"/>
                                          </p:stCondLst>
                                        </p:cTn>
                                        <p:tgtEl>
                                          <p:spTgt spid="141"/>
                                        </p:tgtEl>
                                        <p:attrNameLst>
                                          <p:attrName>style.visibility</p:attrName>
                                        </p:attrNameLst>
                                      </p:cBhvr>
                                      <p:to>
                                        <p:strVal val="visible"/>
                                      </p:to>
                                    </p:set>
                                    <p:anim calcmode="lin" valueType="num">
                                      <p:cBhvr additive="base">
                                        <p:cTn id="76" dur="500"/>
                                        <p:tgtEl>
                                          <p:spTgt spid="141"/>
                                        </p:tgtEl>
                                        <p:attrNameLst>
                                          <p:attrName>ppt_x</p:attrName>
                                        </p:attrNameLst>
                                      </p:cBhvr>
                                      <p:tavLst>
                                        <p:tav tm="0">
                                          <p:val>
                                            <p:strVal val="#ppt_x+#ppt_w*1.125000"/>
                                          </p:val>
                                        </p:tav>
                                        <p:tav tm="100000">
                                          <p:val>
                                            <p:strVal val="#ppt_x"/>
                                          </p:val>
                                        </p:tav>
                                      </p:tavLst>
                                    </p:anim>
                                    <p:animEffect transition="in" filter="wipe(left)">
                                      <p:cBhvr>
                                        <p:cTn id="77" dur="500"/>
                                        <p:tgtEl>
                                          <p:spTgt spid="141"/>
                                        </p:tgtEl>
                                      </p:cBhvr>
                                    </p:animEffect>
                                  </p:childTnLst>
                                </p:cTn>
                              </p:par>
                              <p:par>
                                <p:cTn id="78" presetID="12" presetClass="entr" presetSubtype="2" fill="hold" grpId="0" nodeType="withEffect">
                                  <p:stCondLst>
                                    <p:cond delay="1000"/>
                                  </p:stCondLst>
                                  <p:childTnLst>
                                    <p:set>
                                      <p:cBhvr>
                                        <p:cTn id="79" dur="1" fill="hold">
                                          <p:stCondLst>
                                            <p:cond delay="0"/>
                                          </p:stCondLst>
                                        </p:cTn>
                                        <p:tgtEl>
                                          <p:spTgt spid="142"/>
                                        </p:tgtEl>
                                        <p:attrNameLst>
                                          <p:attrName>style.visibility</p:attrName>
                                        </p:attrNameLst>
                                      </p:cBhvr>
                                      <p:to>
                                        <p:strVal val="visible"/>
                                      </p:to>
                                    </p:set>
                                    <p:anim calcmode="lin" valueType="num">
                                      <p:cBhvr additive="base">
                                        <p:cTn id="80" dur="500"/>
                                        <p:tgtEl>
                                          <p:spTgt spid="142"/>
                                        </p:tgtEl>
                                        <p:attrNameLst>
                                          <p:attrName>ppt_x</p:attrName>
                                        </p:attrNameLst>
                                      </p:cBhvr>
                                      <p:tavLst>
                                        <p:tav tm="0">
                                          <p:val>
                                            <p:strVal val="#ppt_x+#ppt_w*1.125000"/>
                                          </p:val>
                                        </p:tav>
                                        <p:tav tm="100000">
                                          <p:val>
                                            <p:strVal val="#ppt_x"/>
                                          </p:val>
                                        </p:tav>
                                      </p:tavLst>
                                    </p:anim>
                                    <p:animEffect transition="in" filter="wipe(left)">
                                      <p:cBhvr>
                                        <p:cTn id="81" dur="500"/>
                                        <p:tgtEl>
                                          <p:spTgt spid="1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 grpId="0" animBg="1"/>
      <p:bldP spid="138" grpId="0"/>
      <p:bldP spid="139" grpId="0"/>
      <p:bldP spid="140" grpId="0"/>
      <p:bldP spid="141" grpId="0"/>
      <p:bldP spid="142" grpId="0"/>
      <p:bldP spid="75" grpId="0"/>
      <p:bldP spid="76" grpId="0"/>
      <p:bldP spid="76" grpId="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TextBox 169"/>
          <p:cNvSpPr txBox="1"/>
          <p:nvPr/>
        </p:nvSpPr>
        <p:spPr>
          <a:xfrm>
            <a:off x="814071" y="5417884"/>
            <a:ext cx="10112225" cy="502702"/>
          </a:xfrm>
          <a:prstGeom prst="rect">
            <a:avLst/>
          </a:prstGeom>
          <a:noFill/>
        </p:spPr>
        <p:txBody>
          <a:bodyPr wrap="square" rtlCol="0">
            <a:spAutoFit/>
          </a:bodyPr>
          <a:lstStyle/>
          <a:p>
            <a:pPr algn="just">
              <a:lnSpc>
                <a:spcPts val="1560"/>
              </a:lnSpc>
              <a:spcAft>
                <a:spcPts val="720"/>
              </a:spcAft>
            </a:pPr>
            <a:r>
              <a:rPr lang="zh-CN" altLang="en-US" sz="1200" dirty="0">
                <a:solidFill>
                  <a:schemeClr val="tx1">
                    <a:lumMod val="50000"/>
                    <a:lumOff val="5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您的内容打在这里，或者通过复制您的文本后，在此框中选择粘贴，并选择只保留文字。您的内容打在这里，或者通过复制您的文本后，在此框中选择择只保留</a:t>
            </a:r>
            <a:r>
              <a:rPr lang="zh-CN" altLang="en-US" sz="1200" dirty="0" smtClean="0">
                <a:solidFill>
                  <a:schemeClr val="tx1">
                    <a:lumMod val="50000"/>
                    <a:lumOff val="5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文字</a:t>
            </a:r>
            <a:r>
              <a:rPr lang="en-US" altLang="zh-CN" sz="1200" dirty="0">
                <a:solidFill>
                  <a:schemeClr val="tx1">
                    <a:lumMod val="50000"/>
                    <a:lumOff val="5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a:t>
            </a:r>
            <a:r>
              <a:rPr lang="zh-CN" altLang="en-US" sz="1200" dirty="0" smtClean="0">
                <a:solidFill>
                  <a:schemeClr val="tx1">
                    <a:lumMod val="50000"/>
                    <a:lumOff val="5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您</a:t>
            </a:r>
            <a:r>
              <a:rPr lang="zh-CN" altLang="en-US" sz="1200" dirty="0">
                <a:solidFill>
                  <a:schemeClr val="tx1">
                    <a:lumMod val="50000"/>
                    <a:lumOff val="5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的内容打在这里，或者通过复制您的文本。</a:t>
            </a:r>
            <a:endParaRPr lang="en-US" altLang="zh-CN" sz="1200" dirty="0">
              <a:solidFill>
                <a:schemeClr val="tx2"/>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grpSp>
        <p:nvGrpSpPr>
          <p:cNvPr id="171" name="Group 170"/>
          <p:cNvGrpSpPr/>
          <p:nvPr/>
        </p:nvGrpSpPr>
        <p:grpSpPr>
          <a:xfrm>
            <a:off x="913036" y="4832034"/>
            <a:ext cx="382487" cy="382487"/>
            <a:chOff x="3263900" y="4037013"/>
            <a:chExt cx="879475" cy="879475"/>
          </a:xfrm>
        </p:grpSpPr>
        <p:sp>
          <p:nvSpPr>
            <p:cNvPr id="172" name="Rectangle 20"/>
            <p:cNvSpPr>
              <a:spLocks noChangeArrowheads="1"/>
            </p:cNvSpPr>
            <p:nvPr/>
          </p:nvSpPr>
          <p:spPr bwMode="auto">
            <a:xfrm>
              <a:off x="3263900" y="4037013"/>
              <a:ext cx="879475" cy="879475"/>
            </a:xfrm>
            <a:prstGeom prst="rect">
              <a:avLst/>
            </a:prstGeom>
            <a:noFill/>
            <a:ln w="12700" cap="rnd">
              <a:solidFill>
                <a:schemeClr val="bg1">
                  <a:lumMod val="6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id-ID" sz="2400" dirty="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73" name="Line 21"/>
            <p:cNvSpPr>
              <a:spLocks noChangeShapeType="1"/>
            </p:cNvSpPr>
            <p:nvPr/>
          </p:nvSpPr>
          <p:spPr bwMode="auto">
            <a:xfrm flipV="1">
              <a:off x="3719513" y="4310063"/>
              <a:ext cx="0" cy="261938"/>
            </a:xfrm>
            <a:prstGeom prst="line">
              <a:avLst/>
            </a:prstGeom>
            <a:noFill/>
            <a:ln w="12700" cap="rnd">
              <a:solidFill>
                <a:schemeClr val="bg1">
                  <a:lumMod val="65000"/>
                </a:schemeClr>
              </a:solidFill>
              <a:prstDash val="solid"/>
              <a:round/>
              <a:headEnd/>
              <a:tailEnd/>
            </a:ln>
            <a:extLst>
              <a:ext uri="{909E8E84-426E-40DD-AFC4-6F175D3DCCD1}">
                <a14:hiddenFill xmlns:a14="http://schemas.microsoft.com/office/drawing/2010/main">
                  <a:noFill/>
                </a14:hiddenFill>
              </a:ext>
            </a:extLst>
          </p:spPr>
          <p:txBody>
            <a:bodyPr vert="horz" wrap="square" lIns="121920" tIns="60960" rIns="121920" bIns="60960" numCol="1" anchor="t" anchorCtr="0" compatLnSpc="1">
              <a:prstTxWarp prst="textNoShape">
                <a:avLst/>
              </a:prstTxWarp>
            </a:bodyPr>
            <a:lstStyle/>
            <a:p>
              <a:endParaRPr lang="id-ID" sz="2400" dirty="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74" name="Line 22"/>
            <p:cNvSpPr>
              <a:spLocks noChangeShapeType="1"/>
            </p:cNvSpPr>
            <p:nvPr/>
          </p:nvSpPr>
          <p:spPr bwMode="auto">
            <a:xfrm flipV="1">
              <a:off x="3900488" y="4492626"/>
              <a:ext cx="0" cy="79375"/>
            </a:xfrm>
            <a:prstGeom prst="line">
              <a:avLst/>
            </a:prstGeom>
            <a:noFill/>
            <a:ln w="12700" cap="rnd">
              <a:solidFill>
                <a:schemeClr val="bg1">
                  <a:lumMod val="65000"/>
                </a:schemeClr>
              </a:solidFill>
              <a:prstDash val="solid"/>
              <a:round/>
              <a:headEnd/>
              <a:tailEnd/>
            </a:ln>
            <a:extLst>
              <a:ext uri="{909E8E84-426E-40DD-AFC4-6F175D3DCCD1}">
                <a14:hiddenFill xmlns:a14="http://schemas.microsoft.com/office/drawing/2010/main">
                  <a:noFill/>
                </a14:hiddenFill>
              </a:ext>
            </a:extLst>
          </p:spPr>
          <p:txBody>
            <a:bodyPr vert="horz" wrap="square" lIns="121920" tIns="60960" rIns="121920" bIns="60960" numCol="1" anchor="t" anchorCtr="0" compatLnSpc="1">
              <a:prstTxWarp prst="textNoShape">
                <a:avLst/>
              </a:prstTxWarp>
            </a:bodyPr>
            <a:lstStyle/>
            <a:p>
              <a:endParaRPr lang="id-ID" sz="2400" dirty="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75" name="Line 23"/>
            <p:cNvSpPr>
              <a:spLocks noChangeShapeType="1"/>
            </p:cNvSpPr>
            <p:nvPr/>
          </p:nvSpPr>
          <p:spPr bwMode="auto">
            <a:xfrm flipV="1">
              <a:off x="3506788" y="4149726"/>
              <a:ext cx="0" cy="220663"/>
            </a:xfrm>
            <a:prstGeom prst="line">
              <a:avLst/>
            </a:prstGeom>
            <a:noFill/>
            <a:ln w="12700" cap="rnd">
              <a:solidFill>
                <a:schemeClr val="bg1">
                  <a:lumMod val="65000"/>
                </a:schemeClr>
              </a:solidFill>
              <a:prstDash val="solid"/>
              <a:round/>
              <a:headEnd/>
              <a:tailEnd/>
            </a:ln>
            <a:extLst>
              <a:ext uri="{909E8E84-426E-40DD-AFC4-6F175D3DCCD1}">
                <a14:hiddenFill xmlns:a14="http://schemas.microsoft.com/office/drawing/2010/main">
                  <a:noFill/>
                </a14:hiddenFill>
              </a:ext>
            </a:extLst>
          </p:spPr>
          <p:txBody>
            <a:bodyPr vert="horz" wrap="square" lIns="121920" tIns="60960" rIns="121920" bIns="60960" numCol="1" anchor="t" anchorCtr="0" compatLnSpc="1">
              <a:prstTxWarp prst="textNoShape">
                <a:avLst/>
              </a:prstTxWarp>
            </a:bodyPr>
            <a:lstStyle/>
            <a:p>
              <a:endParaRPr lang="id-ID" sz="2400" dirty="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76" name="Line 24"/>
            <p:cNvSpPr>
              <a:spLocks noChangeShapeType="1"/>
            </p:cNvSpPr>
            <p:nvPr/>
          </p:nvSpPr>
          <p:spPr bwMode="auto">
            <a:xfrm flipV="1">
              <a:off x="3506788" y="4430713"/>
              <a:ext cx="0" cy="141288"/>
            </a:xfrm>
            <a:prstGeom prst="line">
              <a:avLst/>
            </a:prstGeom>
            <a:noFill/>
            <a:ln w="12700" cap="rnd">
              <a:solidFill>
                <a:schemeClr val="bg1">
                  <a:lumMod val="65000"/>
                </a:schemeClr>
              </a:solidFill>
              <a:prstDash val="solid"/>
              <a:round/>
              <a:headEnd/>
              <a:tailEnd/>
            </a:ln>
            <a:extLst>
              <a:ext uri="{909E8E84-426E-40DD-AFC4-6F175D3DCCD1}">
                <a14:hiddenFill xmlns:a14="http://schemas.microsoft.com/office/drawing/2010/main">
                  <a:noFill/>
                </a14:hiddenFill>
              </a:ext>
            </a:extLst>
          </p:spPr>
          <p:txBody>
            <a:bodyPr vert="horz" wrap="square" lIns="121920" tIns="60960" rIns="121920" bIns="60960" numCol="1" anchor="t" anchorCtr="0" compatLnSpc="1">
              <a:prstTxWarp prst="textNoShape">
                <a:avLst/>
              </a:prstTxWarp>
            </a:bodyPr>
            <a:lstStyle/>
            <a:p>
              <a:endParaRPr lang="id-ID" sz="2400" dirty="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77" name="Line 25"/>
            <p:cNvSpPr>
              <a:spLocks noChangeShapeType="1"/>
            </p:cNvSpPr>
            <p:nvPr/>
          </p:nvSpPr>
          <p:spPr bwMode="auto">
            <a:xfrm flipV="1">
              <a:off x="3900488" y="4149726"/>
              <a:ext cx="0" cy="280988"/>
            </a:xfrm>
            <a:prstGeom prst="line">
              <a:avLst/>
            </a:prstGeom>
            <a:noFill/>
            <a:ln w="12700" cap="rnd">
              <a:solidFill>
                <a:schemeClr val="bg1">
                  <a:lumMod val="65000"/>
                </a:schemeClr>
              </a:solidFill>
              <a:prstDash val="solid"/>
              <a:round/>
              <a:headEnd/>
              <a:tailEnd/>
            </a:ln>
            <a:extLst>
              <a:ext uri="{909E8E84-426E-40DD-AFC4-6F175D3DCCD1}">
                <a14:hiddenFill xmlns:a14="http://schemas.microsoft.com/office/drawing/2010/main">
                  <a:noFill/>
                </a14:hiddenFill>
              </a:ext>
            </a:extLst>
          </p:spPr>
          <p:txBody>
            <a:bodyPr vert="horz" wrap="square" lIns="121920" tIns="60960" rIns="121920" bIns="60960" numCol="1" anchor="t" anchorCtr="0" compatLnSpc="1">
              <a:prstTxWarp prst="textNoShape">
                <a:avLst/>
              </a:prstTxWarp>
            </a:bodyPr>
            <a:lstStyle/>
            <a:p>
              <a:endParaRPr lang="id-ID" sz="2400" dirty="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78" name="Line 26"/>
            <p:cNvSpPr>
              <a:spLocks noChangeShapeType="1"/>
            </p:cNvSpPr>
            <p:nvPr/>
          </p:nvSpPr>
          <p:spPr bwMode="auto">
            <a:xfrm flipV="1">
              <a:off x="3719513" y="4149726"/>
              <a:ext cx="0" cy="98425"/>
            </a:xfrm>
            <a:prstGeom prst="line">
              <a:avLst/>
            </a:prstGeom>
            <a:noFill/>
            <a:ln w="12700" cap="rnd">
              <a:solidFill>
                <a:schemeClr val="bg1">
                  <a:lumMod val="65000"/>
                </a:schemeClr>
              </a:solidFill>
              <a:prstDash val="solid"/>
              <a:round/>
              <a:headEnd/>
              <a:tailEnd/>
            </a:ln>
            <a:extLst>
              <a:ext uri="{909E8E84-426E-40DD-AFC4-6F175D3DCCD1}">
                <a14:hiddenFill xmlns:a14="http://schemas.microsoft.com/office/drawing/2010/main">
                  <a:noFill/>
                </a14:hiddenFill>
              </a:ext>
            </a:extLst>
          </p:spPr>
          <p:txBody>
            <a:bodyPr vert="horz" wrap="square" lIns="121920" tIns="60960" rIns="121920" bIns="60960" numCol="1" anchor="t" anchorCtr="0" compatLnSpc="1">
              <a:prstTxWarp prst="textNoShape">
                <a:avLst/>
              </a:prstTxWarp>
            </a:bodyPr>
            <a:lstStyle/>
            <a:p>
              <a:endParaRPr lang="id-ID" sz="2400" dirty="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79" name="Rectangle 27"/>
            <p:cNvSpPr>
              <a:spLocks noChangeArrowheads="1"/>
            </p:cNvSpPr>
            <p:nvPr/>
          </p:nvSpPr>
          <p:spPr bwMode="auto">
            <a:xfrm>
              <a:off x="3840163" y="4430713"/>
              <a:ext cx="122238" cy="61913"/>
            </a:xfrm>
            <a:prstGeom prst="rect">
              <a:avLst/>
            </a:prstGeom>
            <a:noFill/>
            <a:ln w="12700" cap="rnd">
              <a:solidFill>
                <a:schemeClr val="bg1">
                  <a:lumMod val="6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id-ID" sz="2400" dirty="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80" name="Rectangle 28"/>
            <p:cNvSpPr>
              <a:spLocks noChangeArrowheads="1"/>
            </p:cNvSpPr>
            <p:nvPr/>
          </p:nvSpPr>
          <p:spPr bwMode="auto">
            <a:xfrm>
              <a:off x="3657600" y="4248151"/>
              <a:ext cx="122238" cy="61913"/>
            </a:xfrm>
            <a:prstGeom prst="rect">
              <a:avLst/>
            </a:prstGeom>
            <a:noFill/>
            <a:ln w="12700" cap="rnd">
              <a:solidFill>
                <a:schemeClr val="bg1">
                  <a:lumMod val="6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id-ID" sz="2400" dirty="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81" name="Rectangle 29"/>
            <p:cNvSpPr>
              <a:spLocks noChangeArrowheads="1"/>
            </p:cNvSpPr>
            <p:nvPr/>
          </p:nvSpPr>
          <p:spPr bwMode="auto">
            <a:xfrm>
              <a:off x="3444875" y="4370388"/>
              <a:ext cx="122238" cy="60325"/>
            </a:xfrm>
            <a:prstGeom prst="rect">
              <a:avLst/>
            </a:prstGeom>
            <a:noFill/>
            <a:ln w="12700" cap="rnd">
              <a:solidFill>
                <a:schemeClr val="bg1">
                  <a:lumMod val="6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id-ID" sz="2400" dirty="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82" name="Oval 30"/>
            <p:cNvSpPr>
              <a:spLocks noChangeArrowheads="1"/>
            </p:cNvSpPr>
            <p:nvPr/>
          </p:nvSpPr>
          <p:spPr bwMode="auto">
            <a:xfrm>
              <a:off x="3840163" y="4673601"/>
              <a:ext cx="122238" cy="122238"/>
            </a:xfrm>
            <a:prstGeom prst="ellipse">
              <a:avLst/>
            </a:prstGeom>
            <a:noFill/>
            <a:ln w="12700" cap="rnd">
              <a:solidFill>
                <a:schemeClr val="bg1">
                  <a:lumMod val="6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id-ID" sz="2400" dirty="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83" name="Oval 31"/>
            <p:cNvSpPr>
              <a:spLocks noChangeArrowheads="1"/>
            </p:cNvSpPr>
            <p:nvPr/>
          </p:nvSpPr>
          <p:spPr bwMode="auto">
            <a:xfrm>
              <a:off x="3657600" y="4673601"/>
              <a:ext cx="122238" cy="122238"/>
            </a:xfrm>
            <a:prstGeom prst="ellipse">
              <a:avLst/>
            </a:prstGeom>
            <a:noFill/>
            <a:ln w="12700" cap="rnd">
              <a:solidFill>
                <a:schemeClr val="bg1">
                  <a:lumMod val="6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id-ID" sz="2400" dirty="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84" name="Oval 32"/>
            <p:cNvSpPr>
              <a:spLocks noChangeArrowheads="1"/>
            </p:cNvSpPr>
            <p:nvPr/>
          </p:nvSpPr>
          <p:spPr bwMode="auto">
            <a:xfrm>
              <a:off x="3444875" y="4673601"/>
              <a:ext cx="122238" cy="122238"/>
            </a:xfrm>
            <a:prstGeom prst="ellipse">
              <a:avLst/>
            </a:prstGeom>
            <a:noFill/>
            <a:ln w="12700" cap="rnd">
              <a:solidFill>
                <a:schemeClr val="bg1">
                  <a:lumMod val="6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id-ID" sz="2400" dirty="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grpSp>
      <p:sp>
        <p:nvSpPr>
          <p:cNvPr id="187" name="TextBox 186"/>
          <p:cNvSpPr txBox="1"/>
          <p:nvPr/>
        </p:nvSpPr>
        <p:spPr>
          <a:xfrm>
            <a:off x="1378333" y="4836425"/>
            <a:ext cx="1723549" cy="400110"/>
          </a:xfrm>
          <a:prstGeom prst="rect">
            <a:avLst/>
          </a:prstGeom>
          <a:noFill/>
        </p:spPr>
        <p:txBody>
          <a:bodyPr wrap="none" rtlCol="0">
            <a:spAutoFit/>
          </a:bodyPr>
          <a:lstStyle/>
          <a:p>
            <a:r>
              <a:rPr lang="zh-CN" altLang="en-US" sz="2000" dirty="0">
                <a:solidFill>
                  <a:srgbClr val="3ABFC4"/>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目前发展状况</a:t>
            </a:r>
          </a:p>
        </p:txBody>
      </p:sp>
      <p:cxnSp>
        <p:nvCxnSpPr>
          <p:cNvPr id="188" name="Straight Connector 187"/>
          <p:cNvCxnSpPr/>
          <p:nvPr/>
        </p:nvCxnSpPr>
        <p:spPr>
          <a:xfrm>
            <a:off x="1488026" y="5214521"/>
            <a:ext cx="555643" cy="0"/>
          </a:xfrm>
          <a:prstGeom prst="line">
            <a:avLst/>
          </a:prstGeom>
          <a:ln w="12700">
            <a:solidFill>
              <a:srgbClr val="2C3460"/>
            </a:solidFill>
          </a:ln>
        </p:spPr>
        <p:style>
          <a:lnRef idx="1">
            <a:schemeClr val="accent1"/>
          </a:lnRef>
          <a:fillRef idx="0">
            <a:schemeClr val="accent1"/>
          </a:fillRef>
          <a:effectRef idx="0">
            <a:schemeClr val="accent1"/>
          </a:effectRef>
          <a:fontRef idx="minor">
            <a:schemeClr val="tx1"/>
          </a:fontRef>
        </p:style>
      </p:cxnSp>
      <p:graphicFrame>
        <p:nvGraphicFramePr>
          <p:cNvPr id="22" name="Chart 21"/>
          <p:cNvGraphicFramePr/>
          <p:nvPr>
            <p:extLst>
              <p:ext uri="{D42A27DB-BD31-4B8C-83A1-F6EECF244321}">
                <p14:modId xmlns:p14="http://schemas.microsoft.com/office/powerpoint/2010/main" val="1849202467"/>
              </p:ext>
            </p:extLst>
          </p:nvPr>
        </p:nvGraphicFramePr>
        <p:xfrm>
          <a:off x="739025" y="1695950"/>
          <a:ext cx="10187271" cy="2780447"/>
        </p:xfrm>
        <a:graphic>
          <a:graphicData uri="http://schemas.openxmlformats.org/drawingml/2006/chart">
            <c:chart xmlns:c="http://schemas.openxmlformats.org/drawingml/2006/chart" xmlns:r="http://schemas.openxmlformats.org/officeDocument/2006/relationships" r:id="rId3"/>
          </a:graphicData>
        </a:graphic>
      </p:graphicFrame>
      <p:sp>
        <p:nvSpPr>
          <p:cNvPr id="25" name="文本框 24"/>
          <p:cNvSpPr txBox="1"/>
          <p:nvPr/>
        </p:nvSpPr>
        <p:spPr>
          <a:xfrm>
            <a:off x="1199861" y="716170"/>
            <a:ext cx="1774845" cy="523220"/>
          </a:xfrm>
          <a:prstGeom prst="rect">
            <a:avLst/>
          </a:prstGeom>
          <a:noFill/>
        </p:spPr>
        <p:txBody>
          <a:bodyPr wrap="none" rtlCol="0">
            <a:spAutoFit/>
          </a:bodyPr>
          <a:lstStyle/>
          <a:p>
            <a:r>
              <a:rPr lang="zh-CN" altLang="en-US" sz="2800" spc="300" dirty="0" smtClean="0">
                <a:solidFill>
                  <a:prstClr val="black">
                    <a:lumMod val="85000"/>
                    <a:lumOff val="15000"/>
                  </a:prst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现状发展</a:t>
            </a:r>
            <a:endParaRPr lang="zh-CN" altLang="en-US" sz="2800" spc="300" dirty="0">
              <a:solidFill>
                <a:prstClr val="black">
                  <a:lumMod val="85000"/>
                  <a:lumOff val="15000"/>
                </a:prst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6" name="文本框 25"/>
          <p:cNvSpPr txBox="1"/>
          <p:nvPr/>
        </p:nvSpPr>
        <p:spPr>
          <a:xfrm>
            <a:off x="258644" y="66146"/>
            <a:ext cx="1040590" cy="1015663"/>
          </a:xfrm>
          <a:prstGeom prst="rect">
            <a:avLst/>
          </a:prstGeom>
          <a:noFill/>
        </p:spPr>
        <p:txBody>
          <a:bodyPr wrap="square" rtlCol="0">
            <a:spAutoFit/>
          </a:bodyPr>
          <a:lstStyle>
            <a:defPPr>
              <a:defRPr lang="zh-CN"/>
            </a:defPPr>
            <a:lvl1pPr algn="just">
              <a:defRPr sz="9600">
                <a:solidFill>
                  <a:schemeClr val="tx1">
                    <a:lumMod val="75000"/>
                    <a:lumOff val="25000"/>
                  </a:schemeClr>
                </a:solidFill>
                <a:latin typeface="Aharoni" panose="02010803020104030203" pitchFamily="2" charset="-79"/>
                <a:ea typeface="LiHei Pro" panose="02010601030101010101" pitchFamily="2" charset="-122"/>
                <a:cs typeface="Aharoni" panose="02010803020104030203" pitchFamily="2" charset="-79"/>
              </a:defRPr>
            </a:lvl1pPr>
          </a:lstStyle>
          <a:p>
            <a:r>
              <a:rPr lang="en-US" altLang="zh-CN" sz="6000" dirty="0" smtClean="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03</a:t>
            </a:r>
            <a:endParaRPr lang="zh-CN" altLang="en-US" sz="6000"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cxnSp>
        <p:nvCxnSpPr>
          <p:cNvPr id="27" name="直接连接符 26"/>
          <p:cNvCxnSpPr/>
          <p:nvPr/>
        </p:nvCxnSpPr>
        <p:spPr>
          <a:xfrm flipH="1">
            <a:off x="973488" y="647670"/>
            <a:ext cx="452746" cy="434139"/>
          </a:xfrm>
          <a:prstGeom prst="line">
            <a:avLst/>
          </a:prstGeom>
          <a:ln w="15875" cap="rnd">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422342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par>
                                <p:cTn id="8" presetID="42" presetClass="path" presetSubtype="0" decel="30000" fill="hold" grpId="1" nodeType="withEffect">
                                  <p:stCondLst>
                                    <p:cond delay="0"/>
                                  </p:stCondLst>
                                  <p:childTnLst>
                                    <p:animMotion origin="layout" path="M -2.08333E-6 -4.81481E-6 L 0.03373 0.04399 " pathEditMode="relative" rAng="0" ptsTypes="AA">
                                      <p:cBhvr>
                                        <p:cTn id="9" dur="750" spd="-100000" fill="hold"/>
                                        <p:tgtEl>
                                          <p:spTgt spid="26"/>
                                        </p:tgtEl>
                                        <p:attrNameLst>
                                          <p:attrName>ppt_x</p:attrName>
                                          <p:attrName>ppt_y</p:attrName>
                                        </p:attrNameLst>
                                      </p:cBhvr>
                                      <p:rCtr x="1680" y="2199"/>
                                    </p:animMotion>
                                  </p:childTnLst>
                                </p:cTn>
                              </p:par>
                              <p:par>
                                <p:cTn id="10" presetID="31" presetClass="entr" presetSubtype="0" fill="hold" nodeType="withEffect">
                                  <p:stCondLst>
                                    <p:cond delay="0"/>
                                  </p:stCondLst>
                                  <p:childTnLst>
                                    <p:set>
                                      <p:cBhvr>
                                        <p:cTn id="11" dur="1" fill="hold">
                                          <p:stCondLst>
                                            <p:cond delay="0"/>
                                          </p:stCondLst>
                                        </p:cTn>
                                        <p:tgtEl>
                                          <p:spTgt spid="27"/>
                                        </p:tgtEl>
                                        <p:attrNameLst>
                                          <p:attrName>style.visibility</p:attrName>
                                        </p:attrNameLst>
                                      </p:cBhvr>
                                      <p:to>
                                        <p:strVal val="visible"/>
                                      </p:to>
                                    </p:set>
                                    <p:anim calcmode="lin" valueType="num">
                                      <p:cBhvr>
                                        <p:cTn id="12" dur="1000" fill="hold"/>
                                        <p:tgtEl>
                                          <p:spTgt spid="27"/>
                                        </p:tgtEl>
                                        <p:attrNameLst>
                                          <p:attrName>ppt_w</p:attrName>
                                        </p:attrNameLst>
                                      </p:cBhvr>
                                      <p:tavLst>
                                        <p:tav tm="0">
                                          <p:val>
                                            <p:fltVal val="0"/>
                                          </p:val>
                                        </p:tav>
                                        <p:tav tm="100000">
                                          <p:val>
                                            <p:strVal val="#ppt_w"/>
                                          </p:val>
                                        </p:tav>
                                      </p:tavLst>
                                    </p:anim>
                                    <p:anim calcmode="lin" valueType="num">
                                      <p:cBhvr>
                                        <p:cTn id="13" dur="1000" fill="hold"/>
                                        <p:tgtEl>
                                          <p:spTgt spid="27"/>
                                        </p:tgtEl>
                                        <p:attrNameLst>
                                          <p:attrName>ppt_h</p:attrName>
                                        </p:attrNameLst>
                                      </p:cBhvr>
                                      <p:tavLst>
                                        <p:tav tm="0">
                                          <p:val>
                                            <p:fltVal val="0"/>
                                          </p:val>
                                        </p:tav>
                                        <p:tav tm="100000">
                                          <p:val>
                                            <p:strVal val="#ppt_h"/>
                                          </p:val>
                                        </p:tav>
                                      </p:tavLst>
                                    </p:anim>
                                    <p:anim calcmode="lin" valueType="num">
                                      <p:cBhvr>
                                        <p:cTn id="14" dur="1000" fill="hold"/>
                                        <p:tgtEl>
                                          <p:spTgt spid="27"/>
                                        </p:tgtEl>
                                        <p:attrNameLst>
                                          <p:attrName>style.rotation</p:attrName>
                                        </p:attrNameLst>
                                      </p:cBhvr>
                                      <p:tavLst>
                                        <p:tav tm="0">
                                          <p:val>
                                            <p:fltVal val="90"/>
                                          </p:val>
                                        </p:tav>
                                        <p:tav tm="100000">
                                          <p:val>
                                            <p:fltVal val="0"/>
                                          </p:val>
                                        </p:tav>
                                      </p:tavLst>
                                    </p:anim>
                                    <p:animEffect transition="in" filter="fade">
                                      <p:cBhvr>
                                        <p:cTn id="15" dur="1000"/>
                                        <p:tgtEl>
                                          <p:spTgt spid="27"/>
                                        </p:tgtEl>
                                      </p:cBhvr>
                                    </p:animEffect>
                                  </p:childTnLst>
                                </p:cTn>
                              </p:par>
                              <p:par>
                                <p:cTn id="16" presetID="42" presetClass="entr" presetSubtype="0" fill="hold" grpId="0" nodeType="withEffect">
                                  <p:stCondLst>
                                    <p:cond delay="0"/>
                                  </p:stCondLst>
                                  <p:childTnLst>
                                    <p:set>
                                      <p:cBhvr>
                                        <p:cTn id="17" dur="1" fill="hold">
                                          <p:stCondLst>
                                            <p:cond delay="0"/>
                                          </p:stCondLst>
                                        </p:cTn>
                                        <p:tgtEl>
                                          <p:spTgt spid="25"/>
                                        </p:tgtEl>
                                        <p:attrNameLst>
                                          <p:attrName>style.visibility</p:attrName>
                                        </p:attrNameLst>
                                      </p:cBhvr>
                                      <p:to>
                                        <p:strVal val="visible"/>
                                      </p:to>
                                    </p:set>
                                    <p:animEffect transition="in" filter="fade">
                                      <p:cBhvr>
                                        <p:cTn id="18" dur="1000"/>
                                        <p:tgtEl>
                                          <p:spTgt spid="25"/>
                                        </p:tgtEl>
                                      </p:cBhvr>
                                    </p:animEffect>
                                    <p:anim calcmode="lin" valueType="num">
                                      <p:cBhvr>
                                        <p:cTn id="19" dur="1000" fill="hold"/>
                                        <p:tgtEl>
                                          <p:spTgt spid="25"/>
                                        </p:tgtEl>
                                        <p:attrNameLst>
                                          <p:attrName>ppt_x</p:attrName>
                                        </p:attrNameLst>
                                      </p:cBhvr>
                                      <p:tavLst>
                                        <p:tav tm="0">
                                          <p:val>
                                            <p:strVal val="#ppt_x"/>
                                          </p:val>
                                        </p:tav>
                                        <p:tav tm="100000">
                                          <p:val>
                                            <p:strVal val="#ppt_x"/>
                                          </p:val>
                                        </p:tav>
                                      </p:tavLst>
                                    </p:anim>
                                    <p:anim calcmode="lin" valueType="num">
                                      <p:cBhvr>
                                        <p:cTn id="20" dur="1000" fill="hold"/>
                                        <p:tgtEl>
                                          <p:spTgt spid="25"/>
                                        </p:tgtEl>
                                        <p:attrNameLst>
                                          <p:attrName>ppt_y</p:attrName>
                                        </p:attrNameLst>
                                      </p:cBhvr>
                                      <p:tavLst>
                                        <p:tav tm="0">
                                          <p:val>
                                            <p:strVal val="#ppt_y+.1"/>
                                          </p:val>
                                        </p:tav>
                                        <p:tav tm="100000">
                                          <p:val>
                                            <p:strVal val="#ppt_y"/>
                                          </p:val>
                                        </p:tav>
                                      </p:tavLst>
                                    </p:anim>
                                  </p:childTnLst>
                                </p:cTn>
                              </p:par>
                            </p:childTnLst>
                          </p:cTn>
                        </p:par>
                        <p:par>
                          <p:cTn id="21" fill="hold">
                            <p:stCondLst>
                              <p:cond delay="1000"/>
                            </p:stCondLst>
                            <p:childTnLst>
                              <p:par>
                                <p:cTn id="22" presetID="22" presetClass="entr" presetSubtype="8" fill="hold" grpId="0" nodeType="afterEffect">
                                  <p:stCondLst>
                                    <p:cond delay="0"/>
                                  </p:stCondLst>
                                  <p:childTnLst>
                                    <p:set>
                                      <p:cBhvr>
                                        <p:cTn id="23" dur="1" fill="hold">
                                          <p:stCondLst>
                                            <p:cond delay="0"/>
                                          </p:stCondLst>
                                        </p:cTn>
                                        <p:tgtEl>
                                          <p:spTgt spid="22">
                                            <p:graphicEl>
                                              <a:chart seriesIdx="-3" categoryIdx="-3" bldStep="gridLegend"/>
                                            </p:graphicEl>
                                          </p:spTgt>
                                        </p:tgtEl>
                                        <p:attrNameLst>
                                          <p:attrName>style.visibility</p:attrName>
                                        </p:attrNameLst>
                                      </p:cBhvr>
                                      <p:to>
                                        <p:strVal val="visible"/>
                                      </p:to>
                                    </p:set>
                                    <p:animEffect transition="in" filter="wipe(left)">
                                      <p:cBhvr>
                                        <p:cTn id="24" dur="500"/>
                                        <p:tgtEl>
                                          <p:spTgt spid="22">
                                            <p:graphicEl>
                                              <a:chart seriesIdx="-3" categoryIdx="-3" bldStep="gridLegend"/>
                                            </p:graphicEl>
                                          </p:spTgt>
                                        </p:tgtEl>
                                      </p:cBhvr>
                                    </p:animEffect>
                                  </p:childTnLst>
                                </p:cTn>
                              </p:par>
                            </p:childTnLst>
                          </p:cTn>
                        </p:par>
                        <p:par>
                          <p:cTn id="25" fill="hold">
                            <p:stCondLst>
                              <p:cond delay="1500"/>
                            </p:stCondLst>
                            <p:childTnLst>
                              <p:par>
                                <p:cTn id="26" presetID="22" presetClass="entr" presetSubtype="8" fill="hold" grpId="0" nodeType="afterEffect">
                                  <p:stCondLst>
                                    <p:cond delay="0"/>
                                  </p:stCondLst>
                                  <p:childTnLst>
                                    <p:set>
                                      <p:cBhvr>
                                        <p:cTn id="27" dur="1" fill="hold">
                                          <p:stCondLst>
                                            <p:cond delay="0"/>
                                          </p:stCondLst>
                                        </p:cTn>
                                        <p:tgtEl>
                                          <p:spTgt spid="22">
                                            <p:graphicEl>
                                              <a:chart seriesIdx="0" categoryIdx="-4" bldStep="series"/>
                                            </p:graphicEl>
                                          </p:spTgt>
                                        </p:tgtEl>
                                        <p:attrNameLst>
                                          <p:attrName>style.visibility</p:attrName>
                                        </p:attrNameLst>
                                      </p:cBhvr>
                                      <p:to>
                                        <p:strVal val="visible"/>
                                      </p:to>
                                    </p:set>
                                    <p:animEffect transition="in" filter="wipe(left)">
                                      <p:cBhvr>
                                        <p:cTn id="28" dur="500"/>
                                        <p:tgtEl>
                                          <p:spTgt spid="22">
                                            <p:graphicEl>
                                              <a:chart seriesIdx="0" categoryIdx="-4" bldStep="series"/>
                                            </p:graphicEl>
                                          </p:spTgt>
                                        </p:tgtEl>
                                      </p:cBhvr>
                                    </p:animEffect>
                                  </p:childTnLst>
                                </p:cTn>
                              </p:par>
                            </p:childTnLst>
                          </p:cTn>
                        </p:par>
                        <p:par>
                          <p:cTn id="29" fill="hold">
                            <p:stCondLst>
                              <p:cond delay="2000"/>
                            </p:stCondLst>
                            <p:childTnLst>
                              <p:par>
                                <p:cTn id="30" presetID="22" presetClass="entr" presetSubtype="8" fill="hold" grpId="0" nodeType="afterEffect">
                                  <p:stCondLst>
                                    <p:cond delay="0"/>
                                  </p:stCondLst>
                                  <p:childTnLst>
                                    <p:set>
                                      <p:cBhvr>
                                        <p:cTn id="31" dur="1" fill="hold">
                                          <p:stCondLst>
                                            <p:cond delay="0"/>
                                          </p:stCondLst>
                                        </p:cTn>
                                        <p:tgtEl>
                                          <p:spTgt spid="22">
                                            <p:graphicEl>
                                              <a:chart seriesIdx="1" categoryIdx="-4" bldStep="series"/>
                                            </p:graphicEl>
                                          </p:spTgt>
                                        </p:tgtEl>
                                        <p:attrNameLst>
                                          <p:attrName>style.visibility</p:attrName>
                                        </p:attrNameLst>
                                      </p:cBhvr>
                                      <p:to>
                                        <p:strVal val="visible"/>
                                      </p:to>
                                    </p:set>
                                    <p:animEffect transition="in" filter="wipe(left)">
                                      <p:cBhvr>
                                        <p:cTn id="32" dur="500"/>
                                        <p:tgtEl>
                                          <p:spTgt spid="22">
                                            <p:graphicEl>
                                              <a:chart seriesIdx="1" categoryIdx="-4" bldStep="series"/>
                                            </p:graphicEl>
                                          </p:spTgt>
                                        </p:tgtEl>
                                      </p:cBhvr>
                                    </p:animEffect>
                                  </p:childTnLst>
                                </p:cTn>
                              </p:par>
                            </p:childTnLst>
                          </p:cTn>
                        </p:par>
                        <p:par>
                          <p:cTn id="33" fill="hold">
                            <p:stCondLst>
                              <p:cond delay="2500"/>
                            </p:stCondLst>
                            <p:childTnLst>
                              <p:par>
                                <p:cTn id="34" presetID="22" presetClass="entr" presetSubtype="8" fill="hold" grpId="0" nodeType="afterEffect">
                                  <p:stCondLst>
                                    <p:cond delay="0"/>
                                  </p:stCondLst>
                                  <p:childTnLst>
                                    <p:set>
                                      <p:cBhvr>
                                        <p:cTn id="35" dur="1" fill="hold">
                                          <p:stCondLst>
                                            <p:cond delay="0"/>
                                          </p:stCondLst>
                                        </p:cTn>
                                        <p:tgtEl>
                                          <p:spTgt spid="22">
                                            <p:graphicEl>
                                              <a:chart seriesIdx="2" categoryIdx="-4" bldStep="series"/>
                                            </p:graphicEl>
                                          </p:spTgt>
                                        </p:tgtEl>
                                        <p:attrNameLst>
                                          <p:attrName>style.visibility</p:attrName>
                                        </p:attrNameLst>
                                      </p:cBhvr>
                                      <p:to>
                                        <p:strVal val="visible"/>
                                      </p:to>
                                    </p:set>
                                    <p:animEffect transition="in" filter="wipe(left)">
                                      <p:cBhvr>
                                        <p:cTn id="36" dur="500"/>
                                        <p:tgtEl>
                                          <p:spTgt spid="22">
                                            <p:graphicEl>
                                              <a:chart seriesIdx="2" categoryIdx="-4" bldStep="series"/>
                                            </p:graphicEl>
                                          </p:spTgt>
                                        </p:tgtEl>
                                      </p:cBhvr>
                                    </p:animEffect>
                                  </p:childTnLst>
                                </p:cTn>
                              </p:par>
                            </p:childTnLst>
                          </p:cTn>
                        </p:par>
                        <p:par>
                          <p:cTn id="37" fill="hold">
                            <p:stCondLst>
                              <p:cond delay="3000"/>
                            </p:stCondLst>
                            <p:childTnLst>
                              <p:par>
                                <p:cTn id="38" presetID="53" presetClass="entr" presetSubtype="16" fill="hold" nodeType="afterEffect">
                                  <p:stCondLst>
                                    <p:cond delay="0"/>
                                  </p:stCondLst>
                                  <p:childTnLst>
                                    <p:set>
                                      <p:cBhvr>
                                        <p:cTn id="39" dur="1" fill="hold">
                                          <p:stCondLst>
                                            <p:cond delay="0"/>
                                          </p:stCondLst>
                                        </p:cTn>
                                        <p:tgtEl>
                                          <p:spTgt spid="171"/>
                                        </p:tgtEl>
                                        <p:attrNameLst>
                                          <p:attrName>style.visibility</p:attrName>
                                        </p:attrNameLst>
                                      </p:cBhvr>
                                      <p:to>
                                        <p:strVal val="visible"/>
                                      </p:to>
                                    </p:set>
                                    <p:anim calcmode="lin" valueType="num">
                                      <p:cBhvr>
                                        <p:cTn id="40" dur="500" fill="hold"/>
                                        <p:tgtEl>
                                          <p:spTgt spid="171"/>
                                        </p:tgtEl>
                                        <p:attrNameLst>
                                          <p:attrName>ppt_w</p:attrName>
                                        </p:attrNameLst>
                                      </p:cBhvr>
                                      <p:tavLst>
                                        <p:tav tm="0">
                                          <p:val>
                                            <p:fltVal val="0"/>
                                          </p:val>
                                        </p:tav>
                                        <p:tav tm="100000">
                                          <p:val>
                                            <p:strVal val="#ppt_w"/>
                                          </p:val>
                                        </p:tav>
                                      </p:tavLst>
                                    </p:anim>
                                    <p:anim calcmode="lin" valueType="num">
                                      <p:cBhvr>
                                        <p:cTn id="41" dur="500" fill="hold"/>
                                        <p:tgtEl>
                                          <p:spTgt spid="171"/>
                                        </p:tgtEl>
                                        <p:attrNameLst>
                                          <p:attrName>ppt_h</p:attrName>
                                        </p:attrNameLst>
                                      </p:cBhvr>
                                      <p:tavLst>
                                        <p:tav tm="0">
                                          <p:val>
                                            <p:fltVal val="0"/>
                                          </p:val>
                                        </p:tav>
                                        <p:tav tm="100000">
                                          <p:val>
                                            <p:strVal val="#ppt_h"/>
                                          </p:val>
                                        </p:tav>
                                      </p:tavLst>
                                    </p:anim>
                                    <p:animEffect transition="in" filter="fade">
                                      <p:cBhvr>
                                        <p:cTn id="42" dur="500"/>
                                        <p:tgtEl>
                                          <p:spTgt spid="171"/>
                                        </p:tgtEl>
                                      </p:cBhvr>
                                    </p:animEffect>
                                  </p:childTnLst>
                                </p:cTn>
                              </p:par>
                            </p:childTnLst>
                          </p:cTn>
                        </p:par>
                        <p:par>
                          <p:cTn id="43" fill="hold">
                            <p:stCondLst>
                              <p:cond delay="3500"/>
                            </p:stCondLst>
                            <p:childTnLst>
                              <p:par>
                                <p:cTn id="44" presetID="10" presetClass="entr" presetSubtype="0" fill="hold" grpId="0" nodeType="afterEffect">
                                  <p:stCondLst>
                                    <p:cond delay="0"/>
                                  </p:stCondLst>
                                  <p:childTnLst>
                                    <p:set>
                                      <p:cBhvr>
                                        <p:cTn id="45" dur="1" fill="hold">
                                          <p:stCondLst>
                                            <p:cond delay="0"/>
                                          </p:stCondLst>
                                        </p:cTn>
                                        <p:tgtEl>
                                          <p:spTgt spid="187"/>
                                        </p:tgtEl>
                                        <p:attrNameLst>
                                          <p:attrName>style.visibility</p:attrName>
                                        </p:attrNameLst>
                                      </p:cBhvr>
                                      <p:to>
                                        <p:strVal val="visible"/>
                                      </p:to>
                                    </p:set>
                                    <p:animEffect transition="in" filter="fade">
                                      <p:cBhvr>
                                        <p:cTn id="46" dur="500"/>
                                        <p:tgtEl>
                                          <p:spTgt spid="187"/>
                                        </p:tgtEl>
                                      </p:cBhvr>
                                    </p:animEffect>
                                  </p:childTnLst>
                                </p:cTn>
                              </p:par>
                              <p:par>
                                <p:cTn id="47" presetID="16" presetClass="entr" presetSubtype="37" fill="hold" nodeType="withEffect">
                                  <p:stCondLst>
                                    <p:cond delay="0"/>
                                  </p:stCondLst>
                                  <p:childTnLst>
                                    <p:set>
                                      <p:cBhvr>
                                        <p:cTn id="48" dur="1" fill="hold">
                                          <p:stCondLst>
                                            <p:cond delay="0"/>
                                          </p:stCondLst>
                                        </p:cTn>
                                        <p:tgtEl>
                                          <p:spTgt spid="188"/>
                                        </p:tgtEl>
                                        <p:attrNameLst>
                                          <p:attrName>style.visibility</p:attrName>
                                        </p:attrNameLst>
                                      </p:cBhvr>
                                      <p:to>
                                        <p:strVal val="visible"/>
                                      </p:to>
                                    </p:set>
                                    <p:animEffect transition="in" filter="barn(outVertical)">
                                      <p:cBhvr>
                                        <p:cTn id="49" dur="500"/>
                                        <p:tgtEl>
                                          <p:spTgt spid="188"/>
                                        </p:tgtEl>
                                      </p:cBhvr>
                                    </p:animEffect>
                                  </p:childTnLst>
                                </p:cTn>
                              </p:par>
                            </p:childTnLst>
                          </p:cTn>
                        </p:par>
                        <p:par>
                          <p:cTn id="50" fill="hold">
                            <p:stCondLst>
                              <p:cond delay="4000"/>
                            </p:stCondLst>
                            <p:childTnLst>
                              <p:par>
                                <p:cTn id="51" presetID="10" presetClass="entr" presetSubtype="0" fill="hold" grpId="0" nodeType="afterEffect">
                                  <p:stCondLst>
                                    <p:cond delay="0"/>
                                  </p:stCondLst>
                                  <p:childTnLst>
                                    <p:set>
                                      <p:cBhvr>
                                        <p:cTn id="52" dur="1" fill="hold">
                                          <p:stCondLst>
                                            <p:cond delay="0"/>
                                          </p:stCondLst>
                                        </p:cTn>
                                        <p:tgtEl>
                                          <p:spTgt spid="170"/>
                                        </p:tgtEl>
                                        <p:attrNameLst>
                                          <p:attrName>style.visibility</p:attrName>
                                        </p:attrNameLst>
                                      </p:cBhvr>
                                      <p:to>
                                        <p:strVal val="visible"/>
                                      </p:to>
                                    </p:set>
                                    <p:animEffect transition="in" filter="fade">
                                      <p:cBhvr>
                                        <p:cTn id="53" dur="500"/>
                                        <p:tgtEl>
                                          <p:spTgt spid="1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0" grpId="0"/>
      <p:bldP spid="187" grpId="0"/>
      <p:bldGraphic spid="22" grpId="0">
        <p:bldSub>
          <a:bldChart bld="series"/>
        </p:bldSub>
      </p:bldGraphic>
      <p:bldP spid="25" grpId="0"/>
      <p:bldP spid="26" grpId="0"/>
      <p:bldP spid="26" grpId="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31"/>
          <p:cNvGrpSpPr/>
          <p:nvPr/>
        </p:nvGrpSpPr>
        <p:grpSpPr bwMode="auto">
          <a:xfrm>
            <a:off x="706438" y="2030761"/>
            <a:ext cx="4152900" cy="3124200"/>
            <a:chOff x="2290006" y="1276350"/>
            <a:chExt cx="4563989" cy="3433719"/>
          </a:xfrm>
        </p:grpSpPr>
        <p:sp>
          <p:nvSpPr>
            <p:cNvPr id="12" name="Freeform 57"/>
            <p:cNvSpPr/>
            <p:nvPr/>
          </p:nvSpPr>
          <p:spPr bwMode="auto">
            <a:xfrm>
              <a:off x="4565324" y="1276350"/>
              <a:ext cx="1134989" cy="2563738"/>
            </a:xfrm>
            <a:custGeom>
              <a:avLst/>
              <a:gdLst>
                <a:gd name="T0" fmla="*/ 0 w 79"/>
                <a:gd name="T1" fmla="*/ 0 h 178"/>
                <a:gd name="T2" fmla="*/ 143669 w 79"/>
                <a:gd name="T3" fmla="*/ 2563738 h 178"/>
                <a:gd name="T4" fmla="*/ 86202 w 79"/>
                <a:gd name="T5" fmla="*/ 2563738 h 178"/>
                <a:gd name="T6" fmla="*/ 0 w 79"/>
                <a:gd name="T7" fmla="*/ 0 h 17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9" h="178">
                  <a:moveTo>
                    <a:pt x="0" y="0"/>
                  </a:moveTo>
                  <a:cubicBezTo>
                    <a:pt x="79" y="16"/>
                    <a:pt x="33" y="131"/>
                    <a:pt x="10" y="178"/>
                  </a:cubicBezTo>
                  <a:cubicBezTo>
                    <a:pt x="6" y="178"/>
                    <a:pt x="6" y="178"/>
                    <a:pt x="6" y="178"/>
                  </a:cubicBezTo>
                  <a:cubicBezTo>
                    <a:pt x="20" y="131"/>
                    <a:pt x="48" y="16"/>
                    <a:pt x="0" y="0"/>
                  </a:cubicBezTo>
                  <a:close/>
                </a:path>
              </a:pathLst>
            </a:custGeom>
            <a:solidFill>
              <a:schemeClr val="accent6">
                <a:lumMod val="100000"/>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dirty="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3" name="Freeform 50"/>
            <p:cNvSpPr/>
            <p:nvPr/>
          </p:nvSpPr>
          <p:spPr bwMode="auto">
            <a:xfrm>
              <a:off x="2290006" y="1276350"/>
              <a:ext cx="2275318" cy="2563738"/>
            </a:xfrm>
            <a:custGeom>
              <a:avLst/>
              <a:gdLst>
                <a:gd name="T0" fmla="*/ 2275318 w 158"/>
                <a:gd name="T1" fmla="*/ 0 h 178"/>
                <a:gd name="T2" fmla="*/ 2001704 w 158"/>
                <a:gd name="T3" fmla="*/ 2563738 h 178"/>
                <a:gd name="T4" fmla="*/ 2073708 w 158"/>
                <a:gd name="T5" fmla="*/ 2563738 h 178"/>
                <a:gd name="T6" fmla="*/ 2275318 w 158"/>
                <a:gd name="T7" fmla="*/ 0 h 17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58" h="178">
                  <a:moveTo>
                    <a:pt x="158" y="0"/>
                  </a:moveTo>
                  <a:cubicBezTo>
                    <a:pt x="0" y="0"/>
                    <a:pt x="139" y="178"/>
                    <a:pt x="139" y="178"/>
                  </a:cubicBezTo>
                  <a:cubicBezTo>
                    <a:pt x="144" y="178"/>
                    <a:pt x="144" y="178"/>
                    <a:pt x="144" y="178"/>
                  </a:cubicBezTo>
                  <a:cubicBezTo>
                    <a:pt x="113" y="131"/>
                    <a:pt x="49" y="16"/>
                    <a:pt x="158" y="0"/>
                  </a:cubicBezTo>
                  <a:close/>
                </a:path>
              </a:pathLst>
            </a:custGeom>
            <a:solidFill>
              <a:schemeClr val="accent6">
                <a:lumMod val="100000"/>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dirty="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4" name="Freeform 54"/>
            <p:cNvSpPr/>
            <p:nvPr/>
          </p:nvSpPr>
          <p:spPr bwMode="auto">
            <a:xfrm>
              <a:off x="4565324" y="1276350"/>
              <a:ext cx="2288671" cy="2563738"/>
            </a:xfrm>
            <a:custGeom>
              <a:avLst/>
              <a:gdLst>
                <a:gd name="T0" fmla="*/ 0 w 159"/>
                <a:gd name="T1" fmla="*/ 0 h 178"/>
                <a:gd name="T2" fmla="*/ 287883 w 159"/>
                <a:gd name="T3" fmla="*/ 2563738 h 178"/>
                <a:gd name="T4" fmla="*/ 201518 w 159"/>
                <a:gd name="T5" fmla="*/ 2563738 h 178"/>
                <a:gd name="T6" fmla="*/ 0 w 159"/>
                <a:gd name="T7" fmla="*/ 0 h 17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59" h="178">
                  <a:moveTo>
                    <a:pt x="0" y="0"/>
                  </a:moveTo>
                  <a:cubicBezTo>
                    <a:pt x="159" y="0"/>
                    <a:pt x="20" y="178"/>
                    <a:pt x="20" y="178"/>
                  </a:cubicBezTo>
                  <a:cubicBezTo>
                    <a:pt x="14" y="178"/>
                    <a:pt x="14" y="178"/>
                    <a:pt x="14" y="178"/>
                  </a:cubicBezTo>
                  <a:cubicBezTo>
                    <a:pt x="46" y="131"/>
                    <a:pt x="110" y="16"/>
                    <a:pt x="0" y="0"/>
                  </a:cubicBezTo>
                  <a:close/>
                </a:path>
              </a:pathLst>
            </a:custGeom>
            <a:solidFill>
              <a:schemeClr val="accent4">
                <a:lumMod val="100000"/>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dirty="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5" name="Rectangle 48"/>
            <p:cNvSpPr>
              <a:spLocks noChangeArrowheads="1"/>
            </p:cNvSpPr>
            <p:nvPr/>
          </p:nvSpPr>
          <p:spPr bwMode="auto">
            <a:xfrm>
              <a:off x="4290255" y="3840088"/>
              <a:ext cx="13354" cy="288421"/>
            </a:xfrm>
            <a:prstGeom prst="rect">
              <a:avLst/>
            </a:prstGeom>
            <a:solidFill>
              <a:schemeClr val="tx1">
                <a:lumMod val="75000"/>
                <a:lumOff val="25000"/>
              </a:schemeClr>
            </a:solidFill>
            <a:ln w="3175">
              <a:solidFill>
                <a:srgbClr val="B6C6B6"/>
              </a:solidFill>
              <a:miter lim="800000"/>
            </a:ln>
          </p:spPr>
          <p:txBody>
            <a:bodyPr/>
            <a:lstStyle/>
            <a:p>
              <a:endParaRPr lang="zh-CN" altLang="zh-CN" dirty="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6" name="Rectangle 49"/>
            <p:cNvSpPr>
              <a:spLocks noChangeArrowheads="1"/>
            </p:cNvSpPr>
            <p:nvPr/>
          </p:nvSpPr>
          <p:spPr bwMode="auto">
            <a:xfrm>
              <a:off x="4845846" y="3840088"/>
              <a:ext cx="13354" cy="288421"/>
            </a:xfrm>
            <a:prstGeom prst="rect">
              <a:avLst/>
            </a:prstGeom>
            <a:solidFill>
              <a:schemeClr val="tx1">
                <a:lumMod val="75000"/>
                <a:lumOff val="25000"/>
              </a:schemeClr>
            </a:solidFill>
            <a:ln w="3175">
              <a:solidFill>
                <a:srgbClr val="B6C6B6"/>
              </a:solidFill>
              <a:miter lim="800000"/>
            </a:ln>
          </p:spPr>
          <p:txBody>
            <a:bodyPr/>
            <a:lstStyle/>
            <a:p>
              <a:endParaRPr lang="zh-CN" altLang="zh-CN" dirty="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7" name="Freeform 51"/>
            <p:cNvSpPr/>
            <p:nvPr/>
          </p:nvSpPr>
          <p:spPr bwMode="auto">
            <a:xfrm>
              <a:off x="2995034" y="1276350"/>
              <a:ext cx="1570290" cy="2563738"/>
            </a:xfrm>
            <a:custGeom>
              <a:avLst/>
              <a:gdLst>
                <a:gd name="T0" fmla="*/ 1570290 w 109"/>
                <a:gd name="T1" fmla="*/ 0 h 178"/>
                <a:gd name="T2" fmla="*/ 1368601 w 109"/>
                <a:gd name="T3" fmla="*/ 2563738 h 178"/>
                <a:gd name="T4" fmla="*/ 1426227 w 109"/>
                <a:gd name="T5" fmla="*/ 2563738 h 178"/>
                <a:gd name="T6" fmla="*/ 1570290 w 109"/>
                <a:gd name="T7" fmla="*/ 0 h 17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9" h="178">
                  <a:moveTo>
                    <a:pt x="109" y="0"/>
                  </a:moveTo>
                  <a:cubicBezTo>
                    <a:pt x="0" y="16"/>
                    <a:pt x="64" y="131"/>
                    <a:pt x="95" y="178"/>
                  </a:cubicBezTo>
                  <a:cubicBezTo>
                    <a:pt x="99" y="178"/>
                    <a:pt x="99" y="178"/>
                    <a:pt x="99" y="178"/>
                  </a:cubicBezTo>
                  <a:cubicBezTo>
                    <a:pt x="77" y="131"/>
                    <a:pt x="31" y="16"/>
                    <a:pt x="109" y="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dirty="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8" name="Freeform 52"/>
            <p:cNvSpPr/>
            <p:nvPr/>
          </p:nvSpPr>
          <p:spPr bwMode="auto">
            <a:xfrm>
              <a:off x="3887001" y="1276350"/>
              <a:ext cx="678322" cy="2563738"/>
            </a:xfrm>
            <a:custGeom>
              <a:avLst/>
              <a:gdLst>
                <a:gd name="T0" fmla="*/ 678322 w 47"/>
                <a:gd name="T1" fmla="*/ 0 h 178"/>
                <a:gd name="T2" fmla="*/ 591728 w 47"/>
                <a:gd name="T3" fmla="*/ 2563738 h 178"/>
                <a:gd name="T4" fmla="*/ 678322 w 47"/>
                <a:gd name="T5" fmla="*/ 2563738 h 178"/>
                <a:gd name="T6" fmla="*/ 678322 w 47"/>
                <a:gd name="T7" fmla="*/ 0 h 17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7" h="178">
                  <a:moveTo>
                    <a:pt x="47" y="0"/>
                  </a:moveTo>
                  <a:cubicBezTo>
                    <a:pt x="0" y="16"/>
                    <a:pt x="28" y="131"/>
                    <a:pt x="41" y="178"/>
                  </a:cubicBezTo>
                  <a:cubicBezTo>
                    <a:pt x="47" y="178"/>
                    <a:pt x="47" y="178"/>
                    <a:pt x="47" y="178"/>
                  </a:cubicBezTo>
                  <a:lnTo>
                    <a:pt x="47"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dirty="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9" name="Freeform 53"/>
            <p:cNvSpPr/>
            <p:nvPr/>
          </p:nvSpPr>
          <p:spPr bwMode="auto">
            <a:xfrm>
              <a:off x="3441017" y="1276350"/>
              <a:ext cx="1124307" cy="2563738"/>
            </a:xfrm>
            <a:custGeom>
              <a:avLst/>
              <a:gdLst>
                <a:gd name="T0" fmla="*/ 1124307 w 78"/>
                <a:gd name="T1" fmla="*/ 0 h 178"/>
                <a:gd name="T2" fmla="*/ 980165 w 78"/>
                <a:gd name="T3" fmla="*/ 2563738 h 178"/>
                <a:gd name="T4" fmla="*/ 1037822 w 78"/>
                <a:gd name="T5" fmla="*/ 2563738 h 178"/>
                <a:gd name="T6" fmla="*/ 1124307 w 78"/>
                <a:gd name="T7" fmla="*/ 0 h 17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8" h="178">
                  <a:moveTo>
                    <a:pt x="78" y="0"/>
                  </a:moveTo>
                  <a:cubicBezTo>
                    <a:pt x="0" y="16"/>
                    <a:pt x="46" y="131"/>
                    <a:pt x="68" y="178"/>
                  </a:cubicBezTo>
                  <a:cubicBezTo>
                    <a:pt x="72" y="178"/>
                    <a:pt x="72" y="178"/>
                    <a:pt x="72" y="178"/>
                  </a:cubicBezTo>
                  <a:cubicBezTo>
                    <a:pt x="59" y="131"/>
                    <a:pt x="31" y="16"/>
                    <a:pt x="78" y="0"/>
                  </a:cubicBezTo>
                  <a:close/>
                </a:path>
              </a:pathLst>
            </a:custGeom>
            <a:solidFill>
              <a:schemeClr val="accent4">
                <a:lumMod val="100000"/>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dirty="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0" name="Freeform 55"/>
            <p:cNvSpPr/>
            <p:nvPr/>
          </p:nvSpPr>
          <p:spPr bwMode="auto">
            <a:xfrm>
              <a:off x="4565324" y="1276350"/>
              <a:ext cx="1583643" cy="2563738"/>
            </a:xfrm>
            <a:custGeom>
              <a:avLst/>
              <a:gdLst>
                <a:gd name="T0" fmla="*/ 0 w 110"/>
                <a:gd name="T1" fmla="*/ 0 h 178"/>
                <a:gd name="T2" fmla="*/ 201555 w 110"/>
                <a:gd name="T3" fmla="*/ 2563738 h 178"/>
                <a:gd name="T4" fmla="*/ 143968 w 110"/>
                <a:gd name="T5" fmla="*/ 2563738 h 178"/>
                <a:gd name="T6" fmla="*/ 0 w 110"/>
                <a:gd name="T7" fmla="*/ 0 h 17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0" h="178">
                  <a:moveTo>
                    <a:pt x="0" y="0"/>
                  </a:moveTo>
                  <a:cubicBezTo>
                    <a:pt x="110" y="16"/>
                    <a:pt x="46" y="131"/>
                    <a:pt x="14" y="178"/>
                  </a:cubicBezTo>
                  <a:cubicBezTo>
                    <a:pt x="10" y="178"/>
                    <a:pt x="10" y="178"/>
                    <a:pt x="10" y="178"/>
                  </a:cubicBezTo>
                  <a:cubicBezTo>
                    <a:pt x="33" y="131"/>
                    <a:pt x="79" y="16"/>
                    <a:pt x="0" y="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dirty="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1" name="Freeform 56"/>
            <p:cNvSpPr/>
            <p:nvPr/>
          </p:nvSpPr>
          <p:spPr bwMode="auto">
            <a:xfrm>
              <a:off x="4565324" y="1276350"/>
              <a:ext cx="689005" cy="2563738"/>
            </a:xfrm>
            <a:custGeom>
              <a:avLst/>
              <a:gdLst>
                <a:gd name="T0" fmla="*/ 0 w 48"/>
                <a:gd name="T1" fmla="*/ 0 h 178"/>
                <a:gd name="T2" fmla="*/ 86126 w 48"/>
                <a:gd name="T3" fmla="*/ 2563738 h 178"/>
                <a:gd name="T4" fmla="*/ 0 w 48"/>
                <a:gd name="T5" fmla="*/ 2563738 h 178"/>
                <a:gd name="T6" fmla="*/ 0 w 48"/>
                <a:gd name="T7" fmla="*/ 0 h 17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8" h="178">
                  <a:moveTo>
                    <a:pt x="0" y="0"/>
                  </a:moveTo>
                  <a:cubicBezTo>
                    <a:pt x="48" y="16"/>
                    <a:pt x="20" y="131"/>
                    <a:pt x="6" y="178"/>
                  </a:cubicBezTo>
                  <a:cubicBezTo>
                    <a:pt x="0" y="178"/>
                    <a:pt x="0" y="178"/>
                    <a:pt x="0" y="178"/>
                  </a:cubicBez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dirty="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3" name="Freeform 76"/>
            <p:cNvSpPr/>
            <p:nvPr/>
          </p:nvSpPr>
          <p:spPr bwMode="auto">
            <a:xfrm>
              <a:off x="4182904" y="4133228"/>
              <a:ext cx="763780" cy="576841"/>
            </a:xfrm>
            <a:custGeom>
              <a:avLst/>
              <a:gdLst>
                <a:gd name="T0" fmla="*/ 763780 w 53"/>
                <a:gd name="T1" fmla="*/ 504736 h 40"/>
                <a:gd name="T2" fmla="*/ 691725 w 53"/>
                <a:gd name="T3" fmla="*/ 576841 h 40"/>
                <a:gd name="T4" fmla="*/ 72055 w 53"/>
                <a:gd name="T5" fmla="*/ 576841 h 40"/>
                <a:gd name="T6" fmla="*/ 0 w 53"/>
                <a:gd name="T7" fmla="*/ 504736 h 40"/>
                <a:gd name="T8" fmla="*/ 0 w 53"/>
                <a:gd name="T9" fmla="*/ 72105 h 40"/>
                <a:gd name="T10" fmla="*/ 72055 w 53"/>
                <a:gd name="T11" fmla="*/ 0 h 40"/>
                <a:gd name="T12" fmla="*/ 691725 w 53"/>
                <a:gd name="T13" fmla="*/ 0 h 40"/>
                <a:gd name="T14" fmla="*/ 763780 w 53"/>
                <a:gd name="T15" fmla="*/ 72105 h 40"/>
                <a:gd name="T16" fmla="*/ 763780 w 53"/>
                <a:gd name="T17" fmla="*/ 504736 h 4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3" h="40">
                  <a:moveTo>
                    <a:pt x="53" y="35"/>
                  </a:moveTo>
                  <a:cubicBezTo>
                    <a:pt x="53" y="37"/>
                    <a:pt x="51" y="40"/>
                    <a:pt x="48" y="40"/>
                  </a:cubicBezTo>
                  <a:cubicBezTo>
                    <a:pt x="5" y="40"/>
                    <a:pt x="5" y="40"/>
                    <a:pt x="5" y="40"/>
                  </a:cubicBezTo>
                  <a:cubicBezTo>
                    <a:pt x="2" y="40"/>
                    <a:pt x="0" y="37"/>
                    <a:pt x="0" y="35"/>
                  </a:cubicBezTo>
                  <a:cubicBezTo>
                    <a:pt x="0" y="5"/>
                    <a:pt x="0" y="5"/>
                    <a:pt x="0" y="5"/>
                  </a:cubicBezTo>
                  <a:cubicBezTo>
                    <a:pt x="0" y="2"/>
                    <a:pt x="2" y="0"/>
                    <a:pt x="5" y="0"/>
                  </a:cubicBezTo>
                  <a:cubicBezTo>
                    <a:pt x="48" y="0"/>
                    <a:pt x="48" y="0"/>
                    <a:pt x="48" y="0"/>
                  </a:cubicBezTo>
                  <a:cubicBezTo>
                    <a:pt x="51" y="0"/>
                    <a:pt x="53" y="2"/>
                    <a:pt x="53" y="5"/>
                  </a:cubicBezTo>
                  <a:lnTo>
                    <a:pt x="53" y="35"/>
                  </a:lnTo>
                  <a:close/>
                </a:path>
              </a:pathLst>
            </a:custGeom>
            <a:solidFill>
              <a:schemeClr val="accent6">
                <a:lumMod val="100000"/>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dirty="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grpSp>
      <p:sp>
        <p:nvSpPr>
          <p:cNvPr id="24" name="Freeform 40"/>
          <p:cNvSpPr/>
          <p:nvPr/>
        </p:nvSpPr>
        <p:spPr bwMode="auto">
          <a:xfrm>
            <a:off x="3758103" y="4246942"/>
            <a:ext cx="448873" cy="290482"/>
          </a:xfrm>
          <a:custGeom>
            <a:avLst/>
            <a:gdLst>
              <a:gd name="T0" fmla="*/ 959796 w 235"/>
              <a:gd name="T1" fmla="*/ 222950 h 152"/>
              <a:gd name="T2" fmla="*/ 612194 w 235"/>
              <a:gd name="T3" fmla="*/ 0 h 152"/>
              <a:gd name="T4" fmla="*/ 228276 w 235"/>
              <a:gd name="T5" fmla="*/ 326648 h 152"/>
              <a:gd name="T6" fmla="*/ 223088 w 235"/>
              <a:gd name="T7" fmla="*/ 326648 h 152"/>
              <a:gd name="T8" fmla="*/ 0 w 235"/>
              <a:gd name="T9" fmla="*/ 549597 h 152"/>
              <a:gd name="T10" fmla="*/ 223088 w 235"/>
              <a:gd name="T11" fmla="*/ 788102 h 152"/>
              <a:gd name="T12" fmla="*/ 887163 w 235"/>
              <a:gd name="T13" fmla="*/ 788102 h 152"/>
              <a:gd name="T14" fmla="*/ 1219200 w 235"/>
              <a:gd name="T15" fmla="*/ 502934 h 152"/>
              <a:gd name="T16" fmla="*/ 959796 w 235"/>
              <a:gd name="T17" fmla="*/ 222950 h 15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35" h="152">
                <a:moveTo>
                  <a:pt x="185" y="43"/>
                </a:moveTo>
                <a:cubicBezTo>
                  <a:pt x="173" y="18"/>
                  <a:pt x="148" y="0"/>
                  <a:pt x="118" y="0"/>
                </a:cubicBezTo>
                <a:cubicBezTo>
                  <a:pt x="81" y="0"/>
                  <a:pt x="50" y="27"/>
                  <a:pt x="44" y="63"/>
                </a:cubicBezTo>
                <a:cubicBezTo>
                  <a:pt x="43" y="63"/>
                  <a:pt x="43" y="63"/>
                  <a:pt x="43" y="63"/>
                </a:cubicBezTo>
                <a:cubicBezTo>
                  <a:pt x="19" y="63"/>
                  <a:pt x="0" y="82"/>
                  <a:pt x="0" y="106"/>
                </a:cubicBezTo>
                <a:cubicBezTo>
                  <a:pt x="0" y="130"/>
                  <a:pt x="19" y="152"/>
                  <a:pt x="43" y="152"/>
                </a:cubicBezTo>
                <a:cubicBezTo>
                  <a:pt x="171" y="152"/>
                  <a:pt x="171" y="152"/>
                  <a:pt x="171" y="152"/>
                </a:cubicBezTo>
                <a:cubicBezTo>
                  <a:pt x="214" y="152"/>
                  <a:pt x="235" y="127"/>
                  <a:pt x="235" y="97"/>
                </a:cubicBezTo>
                <a:cubicBezTo>
                  <a:pt x="235" y="69"/>
                  <a:pt x="213" y="45"/>
                  <a:pt x="185" y="43"/>
                </a:cubicBezTo>
                <a:close/>
              </a:path>
            </a:pathLst>
          </a:custGeom>
          <a:solidFill>
            <a:schemeClr val="bg1"/>
          </a:solidFill>
          <a:ln>
            <a:noFill/>
          </a:ln>
          <a:effectLst>
            <a:outerShdw blurRad="38100" sx="102000" sy="102000" algn="ctr" rotWithShape="0">
              <a:prstClr val="black">
                <a:alpha val="40000"/>
              </a:prstClr>
            </a:outerShdw>
          </a:effectLst>
        </p:spPr>
        <p:txBody>
          <a:bodyPr/>
          <a:lstStyle/>
          <a:p>
            <a:endParaRPr lang="zh-CN" altLang="en-US" dirty="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5" name="Freeform 40"/>
          <p:cNvSpPr/>
          <p:nvPr/>
        </p:nvSpPr>
        <p:spPr bwMode="auto">
          <a:xfrm>
            <a:off x="4141946" y="2854181"/>
            <a:ext cx="1062038" cy="685800"/>
          </a:xfrm>
          <a:custGeom>
            <a:avLst/>
            <a:gdLst>
              <a:gd name="T0" fmla="*/ 836551 w 235"/>
              <a:gd name="T1" fmla="*/ 194322 h 152"/>
              <a:gd name="T2" fmla="*/ 533584 w 235"/>
              <a:gd name="T3" fmla="*/ 0 h 152"/>
              <a:gd name="T4" fmla="*/ 198964 w 235"/>
              <a:gd name="T5" fmla="*/ 284704 h 152"/>
              <a:gd name="T6" fmla="*/ 194442 w 235"/>
              <a:gd name="T7" fmla="*/ 284704 h 152"/>
              <a:gd name="T8" fmla="*/ 0 w 235"/>
              <a:gd name="T9" fmla="*/ 479025 h 152"/>
              <a:gd name="T10" fmla="*/ 194442 w 235"/>
              <a:gd name="T11" fmla="*/ 686904 h 152"/>
              <a:gd name="T12" fmla="*/ 773245 w 235"/>
              <a:gd name="T13" fmla="*/ 686904 h 152"/>
              <a:gd name="T14" fmla="*/ 1062646 w 235"/>
              <a:gd name="T15" fmla="*/ 438353 h 152"/>
              <a:gd name="T16" fmla="*/ 836551 w 235"/>
              <a:gd name="T17" fmla="*/ 194322 h 15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35" h="152">
                <a:moveTo>
                  <a:pt x="185" y="43"/>
                </a:moveTo>
                <a:cubicBezTo>
                  <a:pt x="173" y="18"/>
                  <a:pt x="148" y="0"/>
                  <a:pt x="118" y="0"/>
                </a:cubicBezTo>
                <a:cubicBezTo>
                  <a:pt x="81" y="0"/>
                  <a:pt x="50" y="27"/>
                  <a:pt x="44" y="63"/>
                </a:cubicBezTo>
                <a:cubicBezTo>
                  <a:pt x="43" y="63"/>
                  <a:pt x="43" y="63"/>
                  <a:pt x="43" y="63"/>
                </a:cubicBezTo>
                <a:cubicBezTo>
                  <a:pt x="19" y="63"/>
                  <a:pt x="0" y="82"/>
                  <a:pt x="0" y="106"/>
                </a:cubicBezTo>
                <a:cubicBezTo>
                  <a:pt x="0" y="130"/>
                  <a:pt x="19" y="152"/>
                  <a:pt x="43" y="152"/>
                </a:cubicBezTo>
                <a:cubicBezTo>
                  <a:pt x="171" y="152"/>
                  <a:pt x="171" y="152"/>
                  <a:pt x="171" y="152"/>
                </a:cubicBezTo>
                <a:cubicBezTo>
                  <a:pt x="214" y="152"/>
                  <a:pt x="235" y="127"/>
                  <a:pt x="235" y="97"/>
                </a:cubicBezTo>
                <a:cubicBezTo>
                  <a:pt x="235" y="69"/>
                  <a:pt x="213" y="45"/>
                  <a:pt x="185" y="43"/>
                </a:cubicBezTo>
                <a:close/>
              </a:path>
            </a:pathLst>
          </a:custGeom>
          <a:solidFill>
            <a:schemeClr val="accent6">
              <a:lumMod val="100000"/>
            </a:schemeClr>
          </a:solidFill>
          <a:ln>
            <a:noFill/>
          </a:ln>
          <a:effectLst>
            <a:outerShdw blurRad="38100" sx="102000" sy="102000" algn="ctr" rotWithShape="0">
              <a:prstClr val="black">
                <a:alpha val="40000"/>
              </a:prstClr>
            </a:outerShdw>
          </a:effectLst>
        </p:spPr>
        <p:txBody>
          <a:bodyPr/>
          <a:lstStyle/>
          <a:p>
            <a:endParaRPr lang="zh-CN" altLang="en-US" dirty="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7" name="Freeform 40"/>
          <p:cNvSpPr/>
          <p:nvPr/>
        </p:nvSpPr>
        <p:spPr bwMode="auto">
          <a:xfrm>
            <a:off x="624434" y="3797649"/>
            <a:ext cx="1001713" cy="647700"/>
          </a:xfrm>
          <a:custGeom>
            <a:avLst/>
            <a:gdLst>
              <a:gd name="T0" fmla="*/ 789183 w 235"/>
              <a:gd name="T1" fmla="*/ 183319 h 152"/>
              <a:gd name="T2" fmla="*/ 503371 w 235"/>
              <a:gd name="T3" fmla="*/ 0 h 152"/>
              <a:gd name="T4" fmla="*/ 187698 w 235"/>
              <a:gd name="T5" fmla="*/ 268583 h 152"/>
              <a:gd name="T6" fmla="*/ 183432 w 235"/>
              <a:gd name="T7" fmla="*/ 268583 h 152"/>
              <a:gd name="T8" fmla="*/ 0 w 235"/>
              <a:gd name="T9" fmla="*/ 451902 h 152"/>
              <a:gd name="T10" fmla="*/ 183432 w 235"/>
              <a:gd name="T11" fmla="*/ 648010 h 152"/>
              <a:gd name="T12" fmla="*/ 729461 w 235"/>
              <a:gd name="T13" fmla="*/ 648010 h 152"/>
              <a:gd name="T14" fmla="*/ 1002476 w 235"/>
              <a:gd name="T15" fmla="*/ 413533 h 152"/>
              <a:gd name="T16" fmla="*/ 789183 w 235"/>
              <a:gd name="T17" fmla="*/ 183319 h 15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35" h="152">
                <a:moveTo>
                  <a:pt x="185" y="43"/>
                </a:moveTo>
                <a:cubicBezTo>
                  <a:pt x="173" y="18"/>
                  <a:pt x="148" y="0"/>
                  <a:pt x="118" y="0"/>
                </a:cubicBezTo>
                <a:cubicBezTo>
                  <a:pt x="81" y="0"/>
                  <a:pt x="50" y="27"/>
                  <a:pt x="44" y="63"/>
                </a:cubicBezTo>
                <a:cubicBezTo>
                  <a:pt x="43" y="63"/>
                  <a:pt x="43" y="63"/>
                  <a:pt x="43" y="63"/>
                </a:cubicBezTo>
                <a:cubicBezTo>
                  <a:pt x="19" y="63"/>
                  <a:pt x="0" y="82"/>
                  <a:pt x="0" y="106"/>
                </a:cubicBezTo>
                <a:cubicBezTo>
                  <a:pt x="0" y="130"/>
                  <a:pt x="19" y="152"/>
                  <a:pt x="43" y="152"/>
                </a:cubicBezTo>
                <a:cubicBezTo>
                  <a:pt x="171" y="152"/>
                  <a:pt x="171" y="152"/>
                  <a:pt x="171" y="152"/>
                </a:cubicBezTo>
                <a:cubicBezTo>
                  <a:pt x="214" y="152"/>
                  <a:pt x="235" y="127"/>
                  <a:pt x="235" y="97"/>
                </a:cubicBezTo>
                <a:cubicBezTo>
                  <a:pt x="235" y="69"/>
                  <a:pt x="213" y="45"/>
                  <a:pt x="185" y="43"/>
                </a:cubicBezTo>
                <a:close/>
              </a:path>
            </a:pathLst>
          </a:custGeom>
          <a:solidFill>
            <a:schemeClr val="bg1"/>
          </a:solidFill>
          <a:ln>
            <a:noFill/>
          </a:ln>
          <a:effectLst>
            <a:outerShdw blurRad="38100" sx="102000" sy="102000" algn="ctr" rotWithShape="0">
              <a:prstClr val="black">
                <a:alpha val="40000"/>
              </a:prstClr>
            </a:outerShdw>
          </a:effectLst>
        </p:spPr>
        <p:txBody>
          <a:bodyPr/>
          <a:lstStyle/>
          <a:p>
            <a:endParaRPr lang="zh-CN" altLang="en-US" dirty="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grpSp>
        <p:nvGrpSpPr>
          <p:cNvPr id="28" name="Group 28"/>
          <p:cNvGrpSpPr/>
          <p:nvPr/>
        </p:nvGrpSpPr>
        <p:grpSpPr>
          <a:xfrm>
            <a:off x="1482561" y="5154961"/>
            <a:ext cx="789694" cy="542577"/>
            <a:chOff x="7269163" y="3975100"/>
            <a:chExt cx="700087" cy="481013"/>
          </a:xfrm>
          <a:solidFill>
            <a:srgbClr val="005D9D"/>
          </a:solidFill>
          <a:effectLst>
            <a:outerShdw blurRad="38100" sx="102000" sy="102000" algn="ctr" rotWithShape="0">
              <a:prstClr val="black">
                <a:alpha val="40000"/>
              </a:prstClr>
            </a:outerShdw>
          </a:effectLst>
        </p:grpSpPr>
        <p:sp>
          <p:nvSpPr>
            <p:cNvPr id="29" name="Freeform 29"/>
            <p:cNvSpPr/>
            <p:nvPr/>
          </p:nvSpPr>
          <p:spPr bwMode="auto">
            <a:xfrm>
              <a:off x="7269163" y="3975100"/>
              <a:ext cx="434975" cy="307975"/>
            </a:xfrm>
            <a:custGeom>
              <a:avLst/>
              <a:gdLst>
                <a:gd name="T0" fmla="*/ 26 w 116"/>
                <a:gd name="T1" fmla="*/ 76 h 82"/>
                <a:gd name="T2" fmla="*/ 59 w 116"/>
                <a:gd name="T3" fmla="*/ 44 h 82"/>
                <a:gd name="T4" fmla="*/ 68 w 116"/>
                <a:gd name="T5" fmla="*/ 45 h 82"/>
                <a:gd name="T6" fmla="*/ 113 w 116"/>
                <a:gd name="T7" fmla="*/ 21 h 82"/>
                <a:gd name="T8" fmla="*/ 116 w 116"/>
                <a:gd name="T9" fmla="*/ 22 h 82"/>
                <a:gd name="T10" fmla="*/ 79 w 116"/>
                <a:gd name="T11" fmla="*/ 0 h 82"/>
                <a:gd name="T12" fmla="*/ 44 w 116"/>
                <a:gd name="T13" fmla="*/ 19 h 82"/>
                <a:gd name="T14" fmla="*/ 36 w 116"/>
                <a:gd name="T15" fmla="*/ 18 h 82"/>
                <a:gd name="T16" fmla="*/ 13 w 116"/>
                <a:gd name="T17" fmla="*/ 41 h 82"/>
                <a:gd name="T18" fmla="*/ 13 w 116"/>
                <a:gd name="T19" fmla="*/ 42 h 82"/>
                <a:gd name="T20" fmla="*/ 0 w 116"/>
                <a:gd name="T21" fmla="*/ 61 h 82"/>
                <a:gd name="T22" fmla="*/ 18 w 116"/>
                <a:gd name="T23" fmla="*/ 82 h 82"/>
                <a:gd name="T24" fmla="*/ 26 w 116"/>
                <a:gd name="T25" fmla="*/ 76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82">
                  <a:moveTo>
                    <a:pt x="26" y="76"/>
                  </a:moveTo>
                  <a:cubicBezTo>
                    <a:pt x="27" y="58"/>
                    <a:pt x="42" y="44"/>
                    <a:pt x="59" y="44"/>
                  </a:cubicBezTo>
                  <a:cubicBezTo>
                    <a:pt x="62" y="44"/>
                    <a:pt x="65" y="44"/>
                    <a:pt x="68" y="45"/>
                  </a:cubicBezTo>
                  <a:cubicBezTo>
                    <a:pt x="78" y="30"/>
                    <a:pt x="95" y="21"/>
                    <a:pt x="113" y="21"/>
                  </a:cubicBezTo>
                  <a:cubicBezTo>
                    <a:pt x="114" y="21"/>
                    <a:pt x="115" y="22"/>
                    <a:pt x="116" y="22"/>
                  </a:cubicBezTo>
                  <a:cubicBezTo>
                    <a:pt x="109" y="9"/>
                    <a:pt x="95" y="0"/>
                    <a:pt x="79" y="0"/>
                  </a:cubicBezTo>
                  <a:cubicBezTo>
                    <a:pt x="65" y="0"/>
                    <a:pt x="52" y="8"/>
                    <a:pt x="44" y="19"/>
                  </a:cubicBezTo>
                  <a:cubicBezTo>
                    <a:pt x="42" y="18"/>
                    <a:pt x="39" y="18"/>
                    <a:pt x="36" y="18"/>
                  </a:cubicBezTo>
                  <a:cubicBezTo>
                    <a:pt x="24" y="18"/>
                    <a:pt x="13" y="28"/>
                    <a:pt x="13" y="41"/>
                  </a:cubicBezTo>
                  <a:cubicBezTo>
                    <a:pt x="13" y="41"/>
                    <a:pt x="13" y="42"/>
                    <a:pt x="13" y="42"/>
                  </a:cubicBezTo>
                  <a:cubicBezTo>
                    <a:pt x="6" y="45"/>
                    <a:pt x="0" y="53"/>
                    <a:pt x="0" y="61"/>
                  </a:cubicBezTo>
                  <a:cubicBezTo>
                    <a:pt x="0" y="72"/>
                    <a:pt x="8" y="80"/>
                    <a:pt x="18" y="82"/>
                  </a:cubicBezTo>
                  <a:cubicBezTo>
                    <a:pt x="21" y="79"/>
                    <a:pt x="23" y="77"/>
                    <a:pt x="26" y="76"/>
                  </a:cubicBezTo>
                  <a:close/>
                </a:path>
              </a:pathLst>
            </a:custGeom>
            <a:solidFill>
              <a:schemeClr val="accent4">
                <a:lumMod val="100000"/>
              </a:schemeClr>
            </a:solidFill>
            <a:ln>
              <a:noFill/>
            </a:ln>
            <a:extLst>
              <a:ext uri="{91240B29-F687-4F45-9708-019B960494DF}">
                <a14:hiddenLine xmlns:a14="http://schemas.microsoft.com/office/drawing/2010/main" w="9525">
                  <a:solidFill>
                    <a:srgbClr val="000000"/>
                  </a:solidFill>
                  <a:round/>
                </a14:hiddenLine>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en-US" dirty="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30" name="Freeform 30"/>
            <p:cNvSpPr/>
            <p:nvPr/>
          </p:nvSpPr>
          <p:spPr bwMode="auto">
            <a:xfrm>
              <a:off x="7324725" y="4073525"/>
              <a:ext cx="644525" cy="382588"/>
            </a:xfrm>
            <a:custGeom>
              <a:avLst/>
              <a:gdLst>
                <a:gd name="T0" fmla="*/ 149 w 172"/>
                <a:gd name="T1" fmla="*/ 51 h 102"/>
                <a:gd name="T2" fmla="*/ 98 w 172"/>
                <a:gd name="T3" fmla="*/ 0 h 102"/>
                <a:gd name="T4" fmla="*/ 55 w 172"/>
                <a:gd name="T5" fmla="*/ 24 h 102"/>
                <a:gd name="T6" fmla="*/ 44 w 172"/>
                <a:gd name="T7" fmla="*/ 23 h 102"/>
                <a:gd name="T8" fmla="*/ 16 w 172"/>
                <a:gd name="T9" fmla="*/ 51 h 102"/>
                <a:gd name="T10" fmla="*/ 16 w 172"/>
                <a:gd name="T11" fmla="*/ 53 h 102"/>
                <a:gd name="T12" fmla="*/ 0 w 172"/>
                <a:gd name="T13" fmla="*/ 77 h 102"/>
                <a:gd name="T14" fmla="*/ 26 w 172"/>
                <a:gd name="T15" fmla="*/ 102 h 102"/>
                <a:gd name="T16" fmla="*/ 146 w 172"/>
                <a:gd name="T17" fmla="*/ 102 h 102"/>
                <a:gd name="T18" fmla="*/ 172 w 172"/>
                <a:gd name="T19" fmla="*/ 77 h 102"/>
                <a:gd name="T20" fmla="*/ 149 w 172"/>
                <a:gd name="T21" fmla="*/ 51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2" h="102">
                  <a:moveTo>
                    <a:pt x="149" y="51"/>
                  </a:moveTo>
                  <a:cubicBezTo>
                    <a:pt x="149" y="23"/>
                    <a:pt x="126" y="0"/>
                    <a:pt x="98" y="0"/>
                  </a:cubicBezTo>
                  <a:cubicBezTo>
                    <a:pt x="80" y="0"/>
                    <a:pt x="64" y="10"/>
                    <a:pt x="55" y="24"/>
                  </a:cubicBezTo>
                  <a:cubicBezTo>
                    <a:pt x="52" y="23"/>
                    <a:pt x="48" y="23"/>
                    <a:pt x="44" y="23"/>
                  </a:cubicBezTo>
                  <a:cubicBezTo>
                    <a:pt x="29" y="23"/>
                    <a:pt x="16" y="35"/>
                    <a:pt x="16" y="51"/>
                  </a:cubicBezTo>
                  <a:cubicBezTo>
                    <a:pt x="16" y="51"/>
                    <a:pt x="16" y="52"/>
                    <a:pt x="16" y="53"/>
                  </a:cubicBezTo>
                  <a:cubicBezTo>
                    <a:pt x="7" y="57"/>
                    <a:pt x="0" y="66"/>
                    <a:pt x="0" y="77"/>
                  </a:cubicBezTo>
                  <a:cubicBezTo>
                    <a:pt x="0" y="91"/>
                    <a:pt x="12" y="102"/>
                    <a:pt x="26" y="102"/>
                  </a:cubicBezTo>
                  <a:cubicBezTo>
                    <a:pt x="146" y="102"/>
                    <a:pt x="146" y="102"/>
                    <a:pt x="146" y="102"/>
                  </a:cubicBezTo>
                  <a:cubicBezTo>
                    <a:pt x="160" y="102"/>
                    <a:pt x="172" y="91"/>
                    <a:pt x="172" y="77"/>
                  </a:cubicBezTo>
                  <a:cubicBezTo>
                    <a:pt x="172" y="63"/>
                    <a:pt x="162" y="53"/>
                    <a:pt x="149" y="51"/>
                  </a:cubicBezTo>
                  <a:close/>
                </a:path>
              </a:pathLst>
            </a:custGeom>
            <a:solidFill>
              <a:schemeClr val="accent6">
                <a:lumMod val="100000"/>
              </a:schemeClr>
            </a:solidFill>
            <a:ln>
              <a:noFill/>
            </a:ln>
            <a:extLst>
              <a:ext uri="{91240B29-F687-4F45-9708-019B960494DF}">
                <a14:hiddenLine xmlns:a14="http://schemas.microsoft.com/office/drawing/2010/main" w="9525">
                  <a:solidFill>
                    <a:srgbClr val="000000"/>
                  </a:solidFill>
                  <a:round/>
                </a14:hiddenLine>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en-US" dirty="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grpSp>
      <p:sp>
        <p:nvSpPr>
          <p:cNvPr id="2" name="文本框 1"/>
          <p:cNvSpPr txBox="1"/>
          <p:nvPr/>
        </p:nvSpPr>
        <p:spPr>
          <a:xfrm>
            <a:off x="2449150" y="4747884"/>
            <a:ext cx="646331" cy="369332"/>
          </a:xfrm>
          <a:prstGeom prst="rect">
            <a:avLst/>
          </a:prstGeom>
          <a:noFill/>
        </p:spPr>
        <p:txBody>
          <a:bodyPr wrap="none" rtlCol="0">
            <a:spAutoFit/>
          </a:bodyPr>
          <a:lstStyle/>
          <a:p>
            <a:r>
              <a:rPr lang="zh-CN" altLang="en-US" b="1" dirty="0" smtClean="0">
                <a:solidFill>
                  <a:schemeClr val="bg1"/>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展望</a:t>
            </a:r>
            <a:endParaRPr lang="zh-CN" altLang="en-US" b="1" dirty="0">
              <a:solidFill>
                <a:schemeClr val="bg1"/>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43" name="文本框 42"/>
          <p:cNvSpPr txBox="1"/>
          <p:nvPr/>
        </p:nvSpPr>
        <p:spPr>
          <a:xfrm>
            <a:off x="6144617" y="2480939"/>
            <a:ext cx="4221011" cy="3000821"/>
          </a:xfrm>
          <a:prstGeom prst="rect">
            <a:avLst/>
          </a:prstGeom>
          <a:noFill/>
        </p:spPr>
        <p:txBody>
          <a:bodyPr wrap="square" rtlCol="0">
            <a:spAutoFit/>
          </a:bodyPr>
          <a:lstStyle/>
          <a:p>
            <a:pPr marL="285750" indent="-285750">
              <a:lnSpc>
                <a:spcPct val="150000"/>
              </a:lnSpc>
              <a:buFont typeface="Wingdings" pitchFamily="2" charset="2"/>
              <a:buChar char="l"/>
            </a:pPr>
            <a:r>
              <a:rPr lang="zh-CN" altLang="en-US" sz="1400" dirty="0">
                <a:solidFill>
                  <a:srgbClr val="7F7F7F"/>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添加您的文字说明对未来展望的规划内容及期望描述文字说明</a:t>
            </a:r>
            <a:r>
              <a:rPr lang="zh-CN" altLang="zh-CN" sz="1400" dirty="0" smtClean="0">
                <a:solidFill>
                  <a:srgbClr val="7F7F7F"/>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进</a:t>
            </a:r>
            <a:r>
              <a:rPr lang="zh-CN" altLang="en-US" sz="1400" dirty="0">
                <a:solidFill>
                  <a:srgbClr val="7F7F7F"/>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添加您的文字说明对未来展望的规划内容及期望描述文字说明</a:t>
            </a:r>
            <a:r>
              <a:rPr lang="zh-CN" altLang="zh-CN" sz="1400" dirty="0" smtClean="0">
                <a:solidFill>
                  <a:srgbClr val="7F7F7F"/>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进</a:t>
            </a:r>
            <a:endParaRPr lang="en-US" altLang="zh-CN" sz="1400" dirty="0" smtClean="0">
              <a:solidFill>
                <a:srgbClr val="7F7F7F"/>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a:p>
            <a:pPr marL="285750" indent="-285750">
              <a:lnSpc>
                <a:spcPct val="150000"/>
              </a:lnSpc>
              <a:buFont typeface="Wingdings" pitchFamily="2" charset="2"/>
              <a:buChar char="l"/>
            </a:pPr>
            <a:r>
              <a:rPr lang="zh-CN" altLang="en-US" sz="1400" dirty="0">
                <a:solidFill>
                  <a:srgbClr val="7F7F7F"/>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添加您的文字说明对未来展望的规划内容及期望描述文字说明</a:t>
            </a:r>
            <a:r>
              <a:rPr lang="zh-CN" altLang="zh-CN" sz="1400" dirty="0" smtClean="0">
                <a:solidFill>
                  <a:srgbClr val="7F7F7F"/>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进</a:t>
            </a:r>
            <a:r>
              <a:rPr lang="zh-CN" altLang="en-US" sz="1400" dirty="0">
                <a:solidFill>
                  <a:srgbClr val="7F7F7F"/>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添加您的文字说明对未来展望的规划内容及期望描述文字说明</a:t>
            </a:r>
            <a:r>
              <a:rPr lang="zh-CN" altLang="zh-CN" sz="1400" dirty="0" smtClean="0">
                <a:solidFill>
                  <a:srgbClr val="7F7F7F"/>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进</a:t>
            </a:r>
            <a:r>
              <a:rPr lang="zh-CN" altLang="en-US" sz="1400" dirty="0">
                <a:solidFill>
                  <a:srgbClr val="7F7F7F"/>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添加您的文字说明对未来展望</a:t>
            </a:r>
            <a:r>
              <a:rPr lang="zh-CN" altLang="en-US" sz="1400" dirty="0" smtClean="0">
                <a:solidFill>
                  <a:srgbClr val="7F7F7F"/>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的</a:t>
            </a:r>
            <a:endParaRPr lang="en-US" altLang="zh-CN" sz="1400" dirty="0" smtClean="0">
              <a:solidFill>
                <a:srgbClr val="7F7F7F"/>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a:p>
            <a:pPr marL="285750" indent="-285750">
              <a:lnSpc>
                <a:spcPct val="150000"/>
              </a:lnSpc>
              <a:buFont typeface="Wingdings" pitchFamily="2" charset="2"/>
              <a:buChar char="l"/>
            </a:pPr>
            <a:r>
              <a:rPr lang="zh-CN" altLang="en-US" sz="1400" dirty="0">
                <a:solidFill>
                  <a:srgbClr val="7F7F7F"/>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添加您的文字说明对未来展望的规划内容及期望描述文字说明</a:t>
            </a:r>
            <a:r>
              <a:rPr lang="zh-CN" altLang="zh-CN" sz="1400" dirty="0" smtClean="0">
                <a:solidFill>
                  <a:srgbClr val="7F7F7F"/>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进</a:t>
            </a:r>
            <a:r>
              <a:rPr lang="zh-CN" altLang="en-US" sz="1400" dirty="0">
                <a:solidFill>
                  <a:srgbClr val="7F7F7F"/>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添加您的文字说明对</a:t>
            </a:r>
            <a:r>
              <a:rPr lang="zh-CN" altLang="en-US" sz="1400" dirty="0" smtClean="0">
                <a:solidFill>
                  <a:srgbClr val="7F7F7F"/>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未来</a:t>
            </a:r>
            <a:endParaRPr lang="en-US" altLang="zh-CN" sz="1400" dirty="0" smtClean="0">
              <a:solidFill>
                <a:srgbClr val="7F7F7F"/>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6" name="文本框 25"/>
          <p:cNvSpPr txBox="1"/>
          <p:nvPr/>
        </p:nvSpPr>
        <p:spPr>
          <a:xfrm>
            <a:off x="1199861" y="716170"/>
            <a:ext cx="1774845" cy="523220"/>
          </a:xfrm>
          <a:prstGeom prst="rect">
            <a:avLst/>
          </a:prstGeom>
          <a:noFill/>
        </p:spPr>
        <p:txBody>
          <a:bodyPr wrap="none" rtlCol="0">
            <a:spAutoFit/>
          </a:bodyPr>
          <a:lstStyle/>
          <a:p>
            <a:r>
              <a:rPr lang="zh-CN" altLang="en-US" sz="2800" spc="300" dirty="0">
                <a:solidFill>
                  <a:prstClr val="black">
                    <a:lumMod val="85000"/>
                    <a:lumOff val="15000"/>
                  </a:prst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未来</a:t>
            </a:r>
            <a:r>
              <a:rPr lang="zh-CN" altLang="en-US" sz="2800" spc="300" dirty="0" smtClean="0">
                <a:solidFill>
                  <a:prstClr val="black">
                    <a:lumMod val="85000"/>
                    <a:lumOff val="15000"/>
                  </a:prst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展望</a:t>
            </a:r>
            <a:endParaRPr lang="zh-CN" altLang="en-US" sz="2800" spc="300" dirty="0">
              <a:solidFill>
                <a:prstClr val="black">
                  <a:lumMod val="85000"/>
                  <a:lumOff val="15000"/>
                </a:prst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31" name="文本框 30"/>
          <p:cNvSpPr txBox="1"/>
          <p:nvPr/>
        </p:nvSpPr>
        <p:spPr>
          <a:xfrm>
            <a:off x="258644" y="66146"/>
            <a:ext cx="1040590" cy="1015663"/>
          </a:xfrm>
          <a:prstGeom prst="rect">
            <a:avLst/>
          </a:prstGeom>
          <a:noFill/>
        </p:spPr>
        <p:txBody>
          <a:bodyPr wrap="square" rtlCol="0">
            <a:spAutoFit/>
          </a:bodyPr>
          <a:lstStyle>
            <a:defPPr>
              <a:defRPr lang="zh-CN"/>
            </a:defPPr>
            <a:lvl1pPr algn="just">
              <a:defRPr sz="9600">
                <a:solidFill>
                  <a:schemeClr val="tx1">
                    <a:lumMod val="75000"/>
                    <a:lumOff val="25000"/>
                  </a:schemeClr>
                </a:solidFill>
                <a:latin typeface="Aharoni" panose="02010803020104030203" pitchFamily="2" charset="-79"/>
                <a:ea typeface="LiHei Pro" panose="02010601030101010101" pitchFamily="2" charset="-122"/>
                <a:cs typeface="Aharoni" panose="02010803020104030203" pitchFamily="2" charset="-79"/>
              </a:defRPr>
            </a:lvl1pPr>
          </a:lstStyle>
          <a:p>
            <a:r>
              <a:rPr lang="en-US" altLang="zh-CN" sz="6000" dirty="0" smtClean="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03</a:t>
            </a:r>
            <a:endParaRPr lang="zh-CN" altLang="en-US" sz="6000"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cxnSp>
        <p:nvCxnSpPr>
          <p:cNvPr id="32" name="直接连接符 31"/>
          <p:cNvCxnSpPr/>
          <p:nvPr/>
        </p:nvCxnSpPr>
        <p:spPr>
          <a:xfrm flipH="1">
            <a:off x="973488" y="647670"/>
            <a:ext cx="452746" cy="434139"/>
          </a:xfrm>
          <a:prstGeom prst="line">
            <a:avLst/>
          </a:prstGeom>
          <a:ln w="15875" cap="rnd">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328778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par>
                                <p:cTn id="8" presetID="42" presetClass="path" presetSubtype="0" decel="30000" fill="hold" grpId="1" nodeType="withEffect">
                                  <p:stCondLst>
                                    <p:cond delay="0"/>
                                  </p:stCondLst>
                                  <p:childTnLst>
                                    <p:animMotion origin="layout" path="M -2.08333E-6 -4.81481E-6 L 0.03373 0.04399 " pathEditMode="relative" rAng="0" ptsTypes="AA">
                                      <p:cBhvr>
                                        <p:cTn id="9" dur="750" spd="-100000" fill="hold"/>
                                        <p:tgtEl>
                                          <p:spTgt spid="31"/>
                                        </p:tgtEl>
                                        <p:attrNameLst>
                                          <p:attrName>ppt_x</p:attrName>
                                          <p:attrName>ppt_y</p:attrName>
                                        </p:attrNameLst>
                                      </p:cBhvr>
                                      <p:rCtr x="1680" y="2199"/>
                                    </p:animMotion>
                                  </p:childTnLst>
                                </p:cTn>
                              </p:par>
                              <p:par>
                                <p:cTn id="10" presetID="31" presetClass="entr" presetSubtype="0" fill="hold" nodeType="withEffect">
                                  <p:stCondLst>
                                    <p:cond delay="0"/>
                                  </p:stCondLst>
                                  <p:childTnLst>
                                    <p:set>
                                      <p:cBhvr>
                                        <p:cTn id="11" dur="1" fill="hold">
                                          <p:stCondLst>
                                            <p:cond delay="0"/>
                                          </p:stCondLst>
                                        </p:cTn>
                                        <p:tgtEl>
                                          <p:spTgt spid="32"/>
                                        </p:tgtEl>
                                        <p:attrNameLst>
                                          <p:attrName>style.visibility</p:attrName>
                                        </p:attrNameLst>
                                      </p:cBhvr>
                                      <p:to>
                                        <p:strVal val="visible"/>
                                      </p:to>
                                    </p:set>
                                    <p:anim calcmode="lin" valueType="num">
                                      <p:cBhvr>
                                        <p:cTn id="12" dur="1000" fill="hold"/>
                                        <p:tgtEl>
                                          <p:spTgt spid="32"/>
                                        </p:tgtEl>
                                        <p:attrNameLst>
                                          <p:attrName>ppt_w</p:attrName>
                                        </p:attrNameLst>
                                      </p:cBhvr>
                                      <p:tavLst>
                                        <p:tav tm="0">
                                          <p:val>
                                            <p:fltVal val="0"/>
                                          </p:val>
                                        </p:tav>
                                        <p:tav tm="100000">
                                          <p:val>
                                            <p:strVal val="#ppt_w"/>
                                          </p:val>
                                        </p:tav>
                                      </p:tavLst>
                                    </p:anim>
                                    <p:anim calcmode="lin" valueType="num">
                                      <p:cBhvr>
                                        <p:cTn id="13" dur="1000" fill="hold"/>
                                        <p:tgtEl>
                                          <p:spTgt spid="32"/>
                                        </p:tgtEl>
                                        <p:attrNameLst>
                                          <p:attrName>ppt_h</p:attrName>
                                        </p:attrNameLst>
                                      </p:cBhvr>
                                      <p:tavLst>
                                        <p:tav tm="0">
                                          <p:val>
                                            <p:fltVal val="0"/>
                                          </p:val>
                                        </p:tav>
                                        <p:tav tm="100000">
                                          <p:val>
                                            <p:strVal val="#ppt_h"/>
                                          </p:val>
                                        </p:tav>
                                      </p:tavLst>
                                    </p:anim>
                                    <p:anim calcmode="lin" valueType="num">
                                      <p:cBhvr>
                                        <p:cTn id="14" dur="1000" fill="hold"/>
                                        <p:tgtEl>
                                          <p:spTgt spid="32"/>
                                        </p:tgtEl>
                                        <p:attrNameLst>
                                          <p:attrName>style.rotation</p:attrName>
                                        </p:attrNameLst>
                                      </p:cBhvr>
                                      <p:tavLst>
                                        <p:tav tm="0">
                                          <p:val>
                                            <p:fltVal val="90"/>
                                          </p:val>
                                        </p:tav>
                                        <p:tav tm="100000">
                                          <p:val>
                                            <p:fltVal val="0"/>
                                          </p:val>
                                        </p:tav>
                                      </p:tavLst>
                                    </p:anim>
                                    <p:animEffect transition="in" filter="fade">
                                      <p:cBhvr>
                                        <p:cTn id="15" dur="1000"/>
                                        <p:tgtEl>
                                          <p:spTgt spid="32"/>
                                        </p:tgtEl>
                                      </p:cBhvr>
                                    </p:animEffect>
                                  </p:childTnLst>
                                </p:cTn>
                              </p:par>
                              <p:par>
                                <p:cTn id="16" presetID="42" presetClass="entr" presetSubtype="0" fill="hold" grpId="0" nodeType="withEffect">
                                  <p:stCondLst>
                                    <p:cond delay="0"/>
                                  </p:stCondLst>
                                  <p:childTnLst>
                                    <p:set>
                                      <p:cBhvr>
                                        <p:cTn id="17" dur="1" fill="hold">
                                          <p:stCondLst>
                                            <p:cond delay="0"/>
                                          </p:stCondLst>
                                        </p:cTn>
                                        <p:tgtEl>
                                          <p:spTgt spid="26"/>
                                        </p:tgtEl>
                                        <p:attrNameLst>
                                          <p:attrName>style.visibility</p:attrName>
                                        </p:attrNameLst>
                                      </p:cBhvr>
                                      <p:to>
                                        <p:strVal val="visible"/>
                                      </p:to>
                                    </p:set>
                                    <p:animEffect transition="in" filter="fade">
                                      <p:cBhvr>
                                        <p:cTn id="18" dur="1000"/>
                                        <p:tgtEl>
                                          <p:spTgt spid="26"/>
                                        </p:tgtEl>
                                      </p:cBhvr>
                                    </p:animEffect>
                                    <p:anim calcmode="lin" valueType="num">
                                      <p:cBhvr>
                                        <p:cTn id="19" dur="1000" fill="hold"/>
                                        <p:tgtEl>
                                          <p:spTgt spid="26"/>
                                        </p:tgtEl>
                                        <p:attrNameLst>
                                          <p:attrName>ppt_x</p:attrName>
                                        </p:attrNameLst>
                                      </p:cBhvr>
                                      <p:tavLst>
                                        <p:tav tm="0">
                                          <p:val>
                                            <p:strVal val="#ppt_x"/>
                                          </p:val>
                                        </p:tav>
                                        <p:tav tm="100000">
                                          <p:val>
                                            <p:strVal val="#ppt_x"/>
                                          </p:val>
                                        </p:tav>
                                      </p:tavLst>
                                    </p:anim>
                                    <p:anim calcmode="lin" valueType="num">
                                      <p:cBhvr>
                                        <p:cTn id="20" dur="1000" fill="hold"/>
                                        <p:tgtEl>
                                          <p:spTgt spid="26"/>
                                        </p:tgtEl>
                                        <p:attrNameLst>
                                          <p:attrName>ppt_y</p:attrName>
                                        </p:attrNameLst>
                                      </p:cBhvr>
                                      <p:tavLst>
                                        <p:tav tm="0">
                                          <p:val>
                                            <p:strVal val="#ppt_y+.1"/>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1"/>
                                        </p:tgtEl>
                                        <p:attrNameLst>
                                          <p:attrName>style.visibility</p:attrName>
                                        </p:attrNameLst>
                                      </p:cBhvr>
                                      <p:to>
                                        <p:strVal val="visible"/>
                                      </p:to>
                                    </p:set>
                                    <p:anim calcmode="lin" valueType="num">
                                      <p:cBhvr additive="base">
                                        <p:cTn id="23" dur="500" fill="hold"/>
                                        <p:tgtEl>
                                          <p:spTgt spid="11"/>
                                        </p:tgtEl>
                                        <p:attrNameLst>
                                          <p:attrName>ppt_x</p:attrName>
                                        </p:attrNameLst>
                                      </p:cBhvr>
                                      <p:tavLst>
                                        <p:tav tm="0">
                                          <p:val>
                                            <p:strVal val="#ppt_x"/>
                                          </p:val>
                                        </p:tav>
                                        <p:tav tm="100000">
                                          <p:val>
                                            <p:strVal val="#ppt_x"/>
                                          </p:val>
                                        </p:tav>
                                      </p:tavLst>
                                    </p:anim>
                                    <p:anim calcmode="lin" valueType="num">
                                      <p:cBhvr additive="base">
                                        <p:cTn id="24" dur="500" fill="hold"/>
                                        <p:tgtEl>
                                          <p:spTgt spid="11"/>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4"/>
                                        </p:tgtEl>
                                        <p:attrNameLst>
                                          <p:attrName>style.visibility</p:attrName>
                                        </p:attrNameLst>
                                      </p:cBhvr>
                                      <p:to>
                                        <p:strVal val="visible"/>
                                      </p:to>
                                    </p:set>
                                    <p:anim calcmode="lin" valueType="num">
                                      <p:cBhvr additive="base">
                                        <p:cTn id="27" dur="500" fill="hold"/>
                                        <p:tgtEl>
                                          <p:spTgt spid="24"/>
                                        </p:tgtEl>
                                        <p:attrNameLst>
                                          <p:attrName>ppt_x</p:attrName>
                                        </p:attrNameLst>
                                      </p:cBhvr>
                                      <p:tavLst>
                                        <p:tav tm="0">
                                          <p:val>
                                            <p:strVal val="#ppt_x"/>
                                          </p:val>
                                        </p:tav>
                                        <p:tav tm="100000">
                                          <p:val>
                                            <p:strVal val="#ppt_x"/>
                                          </p:val>
                                        </p:tav>
                                      </p:tavLst>
                                    </p:anim>
                                    <p:anim calcmode="lin" valueType="num">
                                      <p:cBhvr additive="base">
                                        <p:cTn id="28" dur="500" fill="hold"/>
                                        <p:tgtEl>
                                          <p:spTgt spid="24"/>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5"/>
                                        </p:tgtEl>
                                        <p:attrNameLst>
                                          <p:attrName>style.visibility</p:attrName>
                                        </p:attrNameLst>
                                      </p:cBhvr>
                                      <p:to>
                                        <p:strVal val="visible"/>
                                      </p:to>
                                    </p:set>
                                    <p:anim calcmode="lin" valueType="num">
                                      <p:cBhvr additive="base">
                                        <p:cTn id="31" dur="500" fill="hold"/>
                                        <p:tgtEl>
                                          <p:spTgt spid="25"/>
                                        </p:tgtEl>
                                        <p:attrNameLst>
                                          <p:attrName>ppt_x</p:attrName>
                                        </p:attrNameLst>
                                      </p:cBhvr>
                                      <p:tavLst>
                                        <p:tav tm="0">
                                          <p:val>
                                            <p:strVal val="#ppt_x"/>
                                          </p:val>
                                        </p:tav>
                                        <p:tav tm="100000">
                                          <p:val>
                                            <p:strVal val="#ppt_x"/>
                                          </p:val>
                                        </p:tav>
                                      </p:tavLst>
                                    </p:anim>
                                    <p:anim calcmode="lin" valueType="num">
                                      <p:cBhvr additive="base">
                                        <p:cTn id="32" dur="500" fill="hold"/>
                                        <p:tgtEl>
                                          <p:spTgt spid="25"/>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27"/>
                                        </p:tgtEl>
                                        <p:attrNameLst>
                                          <p:attrName>style.visibility</p:attrName>
                                        </p:attrNameLst>
                                      </p:cBhvr>
                                      <p:to>
                                        <p:strVal val="visible"/>
                                      </p:to>
                                    </p:set>
                                    <p:anim calcmode="lin" valueType="num">
                                      <p:cBhvr additive="base">
                                        <p:cTn id="35" dur="500" fill="hold"/>
                                        <p:tgtEl>
                                          <p:spTgt spid="27"/>
                                        </p:tgtEl>
                                        <p:attrNameLst>
                                          <p:attrName>ppt_x</p:attrName>
                                        </p:attrNameLst>
                                      </p:cBhvr>
                                      <p:tavLst>
                                        <p:tav tm="0">
                                          <p:val>
                                            <p:strVal val="#ppt_x"/>
                                          </p:val>
                                        </p:tav>
                                        <p:tav tm="100000">
                                          <p:val>
                                            <p:strVal val="#ppt_x"/>
                                          </p:val>
                                        </p:tav>
                                      </p:tavLst>
                                    </p:anim>
                                    <p:anim calcmode="lin" valueType="num">
                                      <p:cBhvr additive="base">
                                        <p:cTn id="36" dur="500" fill="hold"/>
                                        <p:tgtEl>
                                          <p:spTgt spid="27"/>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28"/>
                                        </p:tgtEl>
                                        <p:attrNameLst>
                                          <p:attrName>style.visibility</p:attrName>
                                        </p:attrNameLst>
                                      </p:cBhvr>
                                      <p:to>
                                        <p:strVal val="visible"/>
                                      </p:to>
                                    </p:set>
                                    <p:anim calcmode="lin" valueType="num">
                                      <p:cBhvr additive="base">
                                        <p:cTn id="39" dur="500" fill="hold"/>
                                        <p:tgtEl>
                                          <p:spTgt spid="28"/>
                                        </p:tgtEl>
                                        <p:attrNameLst>
                                          <p:attrName>ppt_x</p:attrName>
                                        </p:attrNameLst>
                                      </p:cBhvr>
                                      <p:tavLst>
                                        <p:tav tm="0">
                                          <p:val>
                                            <p:strVal val="#ppt_x"/>
                                          </p:val>
                                        </p:tav>
                                        <p:tav tm="100000">
                                          <p:val>
                                            <p:strVal val="#ppt_x"/>
                                          </p:val>
                                        </p:tav>
                                      </p:tavLst>
                                    </p:anim>
                                    <p:anim calcmode="lin" valueType="num">
                                      <p:cBhvr additive="base">
                                        <p:cTn id="40" dur="500" fill="hold"/>
                                        <p:tgtEl>
                                          <p:spTgt spid="28"/>
                                        </p:tgtEl>
                                        <p:attrNameLst>
                                          <p:attrName>ppt_y</p:attrName>
                                        </p:attrNameLst>
                                      </p:cBhvr>
                                      <p:tavLst>
                                        <p:tav tm="0">
                                          <p:val>
                                            <p:strVal val="1+#ppt_h/2"/>
                                          </p:val>
                                        </p:tav>
                                        <p:tav tm="100000">
                                          <p:val>
                                            <p:strVal val="#ppt_y"/>
                                          </p:val>
                                        </p:tav>
                                      </p:tavLst>
                                    </p:anim>
                                  </p:childTnLst>
                                </p:cTn>
                              </p:par>
                              <p:par>
                                <p:cTn id="41" presetID="53" presetClass="entr" presetSubtype="16" fill="hold" grpId="0" nodeType="withEffect">
                                  <p:stCondLst>
                                    <p:cond delay="0"/>
                                  </p:stCondLst>
                                  <p:childTnLst>
                                    <p:set>
                                      <p:cBhvr>
                                        <p:cTn id="42" dur="1" fill="hold">
                                          <p:stCondLst>
                                            <p:cond delay="0"/>
                                          </p:stCondLst>
                                        </p:cTn>
                                        <p:tgtEl>
                                          <p:spTgt spid="2"/>
                                        </p:tgtEl>
                                        <p:attrNameLst>
                                          <p:attrName>style.visibility</p:attrName>
                                        </p:attrNameLst>
                                      </p:cBhvr>
                                      <p:to>
                                        <p:strVal val="visible"/>
                                      </p:to>
                                    </p:set>
                                    <p:anim calcmode="lin" valueType="num">
                                      <p:cBhvr>
                                        <p:cTn id="43" dur="500" fill="hold"/>
                                        <p:tgtEl>
                                          <p:spTgt spid="2"/>
                                        </p:tgtEl>
                                        <p:attrNameLst>
                                          <p:attrName>ppt_w</p:attrName>
                                        </p:attrNameLst>
                                      </p:cBhvr>
                                      <p:tavLst>
                                        <p:tav tm="0">
                                          <p:val>
                                            <p:fltVal val="0"/>
                                          </p:val>
                                        </p:tav>
                                        <p:tav tm="100000">
                                          <p:val>
                                            <p:strVal val="#ppt_w"/>
                                          </p:val>
                                        </p:tav>
                                      </p:tavLst>
                                    </p:anim>
                                    <p:anim calcmode="lin" valueType="num">
                                      <p:cBhvr>
                                        <p:cTn id="44" dur="500" fill="hold"/>
                                        <p:tgtEl>
                                          <p:spTgt spid="2"/>
                                        </p:tgtEl>
                                        <p:attrNameLst>
                                          <p:attrName>ppt_h</p:attrName>
                                        </p:attrNameLst>
                                      </p:cBhvr>
                                      <p:tavLst>
                                        <p:tav tm="0">
                                          <p:val>
                                            <p:fltVal val="0"/>
                                          </p:val>
                                        </p:tav>
                                        <p:tav tm="100000">
                                          <p:val>
                                            <p:strVal val="#ppt_h"/>
                                          </p:val>
                                        </p:tav>
                                      </p:tavLst>
                                    </p:anim>
                                    <p:animEffect transition="in" filter="fade">
                                      <p:cBhvr>
                                        <p:cTn id="45" dur="500"/>
                                        <p:tgtEl>
                                          <p:spTgt spid="2"/>
                                        </p:tgtEl>
                                      </p:cBhvr>
                                    </p:animEffect>
                                  </p:childTnLst>
                                </p:cTn>
                              </p:par>
                            </p:childTnLst>
                          </p:cTn>
                        </p:par>
                        <p:par>
                          <p:cTn id="46" fill="hold">
                            <p:stCondLst>
                              <p:cond delay="1000"/>
                            </p:stCondLst>
                            <p:childTnLst>
                              <p:par>
                                <p:cTn id="47" presetID="2" presetClass="entr" presetSubtype="2" fill="hold" grpId="0" nodeType="afterEffect">
                                  <p:stCondLst>
                                    <p:cond delay="0"/>
                                  </p:stCondLst>
                                  <p:childTnLst>
                                    <p:set>
                                      <p:cBhvr>
                                        <p:cTn id="48" dur="1" fill="hold">
                                          <p:stCondLst>
                                            <p:cond delay="0"/>
                                          </p:stCondLst>
                                        </p:cTn>
                                        <p:tgtEl>
                                          <p:spTgt spid="43"/>
                                        </p:tgtEl>
                                        <p:attrNameLst>
                                          <p:attrName>style.visibility</p:attrName>
                                        </p:attrNameLst>
                                      </p:cBhvr>
                                      <p:to>
                                        <p:strVal val="visible"/>
                                      </p:to>
                                    </p:set>
                                    <p:anim calcmode="lin" valueType="num">
                                      <p:cBhvr additive="base">
                                        <p:cTn id="49" dur="500" fill="hold"/>
                                        <p:tgtEl>
                                          <p:spTgt spid="43"/>
                                        </p:tgtEl>
                                        <p:attrNameLst>
                                          <p:attrName>ppt_x</p:attrName>
                                        </p:attrNameLst>
                                      </p:cBhvr>
                                      <p:tavLst>
                                        <p:tav tm="0">
                                          <p:val>
                                            <p:strVal val="1+#ppt_w/2"/>
                                          </p:val>
                                        </p:tav>
                                        <p:tav tm="100000">
                                          <p:val>
                                            <p:strVal val="#ppt_x"/>
                                          </p:val>
                                        </p:tav>
                                      </p:tavLst>
                                    </p:anim>
                                    <p:anim calcmode="lin" valueType="num">
                                      <p:cBhvr additive="base">
                                        <p:cTn id="50" dur="500" fill="hold"/>
                                        <p:tgtEl>
                                          <p:spTgt spid="4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P spid="27" grpId="0" animBg="1"/>
      <p:bldP spid="2" grpId="0"/>
      <p:bldP spid="43" grpId="0"/>
      <p:bldP spid="26" grpId="0"/>
      <p:bldP spid="31" grpId="0"/>
      <p:bldP spid="31" grpId="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 name="Freeform 212"/>
          <p:cNvSpPr>
            <a:spLocks/>
          </p:cNvSpPr>
          <p:nvPr/>
        </p:nvSpPr>
        <p:spPr bwMode="auto">
          <a:xfrm>
            <a:off x="5647587" y="5506821"/>
            <a:ext cx="132789" cy="117467"/>
          </a:xfrm>
          <a:custGeom>
            <a:avLst/>
            <a:gdLst>
              <a:gd name="T0" fmla="*/ 61 w 121"/>
              <a:gd name="T1" fmla="*/ 0 h 107"/>
              <a:gd name="T2" fmla="*/ 36 w 121"/>
              <a:gd name="T3" fmla="*/ 7 h 107"/>
              <a:gd name="T4" fmla="*/ 14 w 121"/>
              <a:gd name="T5" fmla="*/ 78 h 107"/>
              <a:gd name="T6" fmla="*/ 61 w 121"/>
              <a:gd name="T7" fmla="*/ 107 h 107"/>
              <a:gd name="T8" fmla="*/ 86 w 121"/>
              <a:gd name="T9" fmla="*/ 101 h 107"/>
              <a:gd name="T10" fmla="*/ 108 w 121"/>
              <a:gd name="T11" fmla="*/ 29 h 107"/>
              <a:gd name="T12" fmla="*/ 61 w 121"/>
              <a:gd name="T13" fmla="*/ 0 h 107"/>
            </a:gdLst>
            <a:ahLst/>
            <a:cxnLst>
              <a:cxn ang="0">
                <a:pos x="T0" y="T1"/>
              </a:cxn>
              <a:cxn ang="0">
                <a:pos x="T2" y="T3"/>
              </a:cxn>
              <a:cxn ang="0">
                <a:pos x="T4" y="T5"/>
              </a:cxn>
              <a:cxn ang="0">
                <a:pos x="T6" y="T7"/>
              </a:cxn>
              <a:cxn ang="0">
                <a:pos x="T8" y="T9"/>
              </a:cxn>
              <a:cxn ang="0">
                <a:pos x="T10" y="T11"/>
              </a:cxn>
              <a:cxn ang="0">
                <a:pos x="T12" y="T13"/>
              </a:cxn>
            </a:cxnLst>
            <a:rect l="0" t="0" r="r" b="b"/>
            <a:pathLst>
              <a:path w="121" h="107">
                <a:moveTo>
                  <a:pt x="61" y="0"/>
                </a:moveTo>
                <a:cubicBezTo>
                  <a:pt x="52" y="0"/>
                  <a:pt x="44" y="2"/>
                  <a:pt x="36" y="7"/>
                </a:cubicBezTo>
                <a:cubicBezTo>
                  <a:pt x="10" y="20"/>
                  <a:pt x="0" y="52"/>
                  <a:pt x="14" y="78"/>
                </a:cubicBezTo>
                <a:cubicBezTo>
                  <a:pt x="23" y="96"/>
                  <a:pt x="42" y="107"/>
                  <a:pt x="61" y="107"/>
                </a:cubicBezTo>
                <a:cubicBezTo>
                  <a:pt x="69" y="107"/>
                  <a:pt x="78" y="105"/>
                  <a:pt x="86" y="101"/>
                </a:cubicBezTo>
                <a:cubicBezTo>
                  <a:pt x="111" y="87"/>
                  <a:pt x="121" y="55"/>
                  <a:pt x="108" y="29"/>
                </a:cubicBezTo>
                <a:cubicBezTo>
                  <a:pt x="98" y="11"/>
                  <a:pt x="80" y="0"/>
                  <a:pt x="61" y="0"/>
                </a:cubicBezTo>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64" name="Freeform 226"/>
          <p:cNvSpPr>
            <a:spLocks/>
          </p:cNvSpPr>
          <p:nvPr/>
        </p:nvSpPr>
        <p:spPr bwMode="auto">
          <a:xfrm>
            <a:off x="6186172" y="5642860"/>
            <a:ext cx="65002" cy="57109"/>
          </a:xfrm>
          <a:custGeom>
            <a:avLst/>
            <a:gdLst>
              <a:gd name="T0" fmla="*/ 29 w 59"/>
              <a:gd name="T1" fmla="*/ 0 h 52"/>
              <a:gd name="T2" fmla="*/ 18 w 59"/>
              <a:gd name="T3" fmla="*/ 3 h 52"/>
              <a:gd name="T4" fmla="*/ 7 w 59"/>
              <a:gd name="T5" fmla="*/ 38 h 52"/>
              <a:gd name="T6" fmla="*/ 29 w 59"/>
              <a:gd name="T7" fmla="*/ 52 h 52"/>
              <a:gd name="T8" fmla="*/ 41 w 59"/>
              <a:gd name="T9" fmla="*/ 49 h 52"/>
              <a:gd name="T10" fmla="*/ 52 w 59"/>
              <a:gd name="T11" fmla="*/ 14 h 52"/>
              <a:gd name="T12" fmla="*/ 29 w 59"/>
              <a:gd name="T13" fmla="*/ 0 h 52"/>
            </a:gdLst>
            <a:ahLst/>
            <a:cxnLst>
              <a:cxn ang="0">
                <a:pos x="T0" y="T1"/>
              </a:cxn>
              <a:cxn ang="0">
                <a:pos x="T2" y="T3"/>
              </a:cxn>
              <a:cxn ang="0">
                <a:pos x="T4" y="T5"/>
              </a:cxn>
              <a:cxn ang="0">
                <a:pos x="T6" y="T7"/>
              </a:cxn>
              <a:cxn ang="0">
                <a:pos x="T8" y="T9"/>
              </a:cxn>
              <a:cxn ang="0">
                <a:pos x="T10" y="T11"/>
              </a:cxn>
              <a:cxn ang="0">
                <a:pos x="T12" y="T13"/>
              </a:cxn>
            </a:cxnLst>
            <a:rect l="0" t="0" r="r" b="b"/>
            <a:pathLst>
              <a:path w="59" h="52">
                <a:moveTo>
                  <a:pt x="29" y="0"/>
                </a:moveTo>
                <a:cubicBezTo>
                  <a:pt x="25" y="0"/>
                  <a:pt x="21" y="1"/>
                  <a:pt x="18" y="3"/>
                </a:cubicBezTo>
                <a:cubicBezTo>
                  <a:pt x="5" y="10"/>
                  <a:pt x="0" y="25"/>
                  <a:pt x="7" y="38"/>
                </a:cubicBezTo>
                <a:cubicBezTo>
                  <a:pt x="11" y="47"/>
                  <a:pt x="20" y="52"/>
                  <a:pt x="29" y="52"/>
                </a:cubicBezTo>
                <a:cubicBezTo>
                  <a:pt x="33" y="52"/>
                  <a:pt x="38" y="51"/>
                  <a:pt x="41" y="49"/>
                </a:cubicBezTo>
                <a:cubicBezTo>
                  <a:pt x="54" y="42"/>
                  <a:pt x="59" y="27"/>
                  <a:pt x="52" y="14"/>
                </a:cubicBezTo>
                <a:cubicBezTo>
                  <a:pt x="48" y="5"/>
                  <a:pt x="39" y="0"/>
                  <a:pt x="29"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66" name="Freeform 228"/>
          <p:cNvSpPr>
            <a:spLocks noEditPoints="1"/>
          </p:cNvSpPr>
          <p:nvPr/>
        </p:nvSpPr>
        <p:spPr bwMode="auto">
          <a:xfrm>
            <a:off x="6669041" y="5482677"/>
            <a:ext cx="102145" cy="91002"/>
          </a:xfrm>
          <a:custGeom>
            <a:avLst/>
            <a:gdLst>
              <a:gd name="T0" fmla="*/ 63 w 93"/>
              <a:gd name="T1" fmla="*/ 79 h 83"/>
              <a:gd name="T2" fmla="*/ 41 w 93"/>
              <a:gd name="T3" fmla="*/ 82 h 83"/>
              <a:gd name="T4" fmla="*/ 47 w 93"/>
              <a:gd name="T5" fmla="*/ 83 h 83"/>
              <a:gd name="T6" fmla="*/ 63 w 93"/>
              <a:gd name="T7" fmla="*/ 79 h 83"/>
              <a:gd name="T8" fmla="*/ 47 w 93"/>
              <a:gd name="T9" fmla="*/ 0 h 83"/>
              <a:gd name="T10" fmla="*/ 28 w 93"/>
              <a:gd name="T11" fmla="*/ 5 h 83"/>
              <a:gd name="T12" fmla="*/ 10 w 93"/>
              <a:gd name="T13" fmla="*/ 60 h 83"/>
              <a:gd name="T14" fmla="*/ 29 w 93"/>
              <a:gd name="T15" fmla="*/ 78 h 83"/>
              <a:gd name="T16" fmla="*/ 73 w 93"/>
              <a:gd name="T17" fmla="*/ 73 h 83"/>
              <a:gd name="T18" fmla="*/ 84 w 93"/>
              <a:gd name="T19" fmla="*/ 22 h 83"/>
              <a:gd name="T20" fmla="*/ 47 w 93"/>
              <a:gd name="T21"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83">
                <a:moveTo>
                  <a:pt x="63" y="79"/>
                </a:moveTo>
                <a:cubicBezTo>
                  <a:pt x="41" y="82"/>
                  <a:pt x="41" y="82"/>
                  <a:pt x="41" y="82"/>
                </a:cubicBezTo>
                <a:cubicBezTo>
                  <a:pt x="43" y="82"/>
                  <a:pt x="45" y="83"/>
                  <a:pt x="47" y="83"/>
                </a:cubicBezTo>
                <a:cubicBezTo>
                  <a:pt x="52" y="83"/>
                  <a:pt x="58" y="82"/>
                  <a:pt x="63" y="79"/>
                </a:cubicBezTo>
                <a:moveTo>
                  <a:pt x="47" y="0"/>
                </a:moveTo>
                <a:cubicBezTo>
                  <a:pt x="40" y="0"/>
                  <a:pt x="34" y="1"/>
                  <a:pt x="28" y="5"/>
                </a:cubicBezTo>
                <a:cubicBezTo>
                  <a:pt x="8" y="15"/>
                  <a:pt x="0" y="40"/>
                  <a:pt x="10" y="60"/>
                </a:cubicBezTo>
                <a:cubicBezTo>
                  <a:pt x="15" y="69"/>
                  <a:pt x="21" y="75"/>
                  <a:pt x="29" y="78"/>
                </a:cubicBezTo>
                <a:cubicBezTo>
                  <a:pt x="73" y="73"/>
                  <a:pt x="73" y="73"/>
                  <a:pt x="73" y="73"/>
                </a:cubicBezTo>
                <a:cubicBezTo>
                  <a:pt x="88" y="61"/>
                  <a:pt x="93" y="40"/>
                  <a:pt x="84" y="22"/>
                </a:cubicBezTo>
                <a:cubicBezTo>
                  <a:pt x="76" y="8"/>
                  <a:pt x="62" y="0"/>
                  <a:pt x="47"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67" name="Freeform 229"/>
          <p:cNvSpPr>
            <a:spLocks/>
          </p:cNvSpPr>
          <p:nvPr/>
        </p:nvSpPr>
        <p:spPr bwMode="auto">
          <a:xfrm>
            <a:off x="6701077" y="5562536"/>
            <a:ext cx="48287" cy="10215"/>
          </a:xfrm>
          <a:custGeom>
            <a:avLst/>
            <a:gdLst>
              <a:gd name="T0" fmla="*/ 44 w 44"/>
              <a:gd name="T1" fmla="*/ 0 h 9"/>
              <a:gd name="T2" fmla="*/ 0 w 44"/>
              <a:gd name="T3" fmla="*/ 5 h 9"/>
              <a:gd name="T4" fmla="*/ 12 w 44"/>
              <a:gd name="T5" fmla="*/ 9 h 9"/>
              <a:gd name="T6" fmla="*/ 34 w 44"/>
              <a:gd name="T7" fmla="*/ 6 h 9"/>
              <a:gd name="T8" fmla="*/ 37 w 44"/>
              <a:gd name="T9" fmla="*/ 5 h 9"/>
              <a:gd name="T10" fmla="*/ 44 w 44"/>
              <a:gd name="T11" fmla="*/ 0 h 9"/>
            </a:gdLst>
            <a:ahLst/>
            <a:cxnLst>
              <a:cxn ang="0">
                <a:pos x="T0" y="T1"/>
              </a:cxn>
              <a:cxn ang="0">
                <a:pos x="T2" y="T3"/>
              </a:cxn>
              <a:cxn ang="0">
                <a:pos x="T4" y="T5"/>
              </a:cxn>
              <a:cxn ang="0">
                <a:pos x="T6" y="T7"/>
              </a:cxn>
              <a:cxn ang="0">
                <a:pos x="T8" y="T9"/>
              </a:cxn>
              <a:cxn ang="0">
                <a:pos x="T10" y="T11"/>
              </a:cxn>
            </a:cxnLst>
            <a:rect l="0" t="0" r="r" b="b"/>
            <a:pathLst>
              <a:path w="44" h="9">
                <a:moveTo>
                  <a:pt x="44" y="0"/>
                </a:moveTo>
                <a:cubicBezTo>
                  <a:pt x="0" y="5"/>
                  <a:pt x="0" y="5"/>
                  <a:pt x="0" y="5"/>
                </a:cubicBezTo>
                <a:cubicBezTo>
                  <a:pt x="4" y="7"/>
                  <a:pt x="8" y="8"/>
                  <a:pt x="12" y="9"/>
                </a:cubicBezTo>
                <a:cubicBezTo>
                  <a:pt x="34" y="6"/>
                  <a:pt x="34" y="6"/>
                  <a:pt x="34" y="6"/>
                </a:cubicBezTo>
                <a:cubicBezTo>
                  <a:pt x="35" y="6"/>
                  <a:pt x="36" y="5"/>
                  <a:pt x="37" y="5"/>
                </a:cubicBezTo>
                <a:cubicBezTo>
                  <a:pt x="40" y="3"/>
                  <a:pt x="42" y="2"/>
                  <a:pt x="44"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51" name="文本框 50"/>
          <p:cNvSpPr txBox="1"/>
          <p:nvPr/>
        </p:nvSpPr>
        <p:spPr>
          <a:xfrm>
            <a:off x="3853560" y="-60081"/>
            <a:ext cx="4502332" cy="5303503"/>
          </a:xfrm>
          <a:prstGeom prst="rect">
            <a:avLst/>
          </a:prstGeom>
          <a:noFill/>
        </p:spPr>
        <p:txBody>
          <a:bodyPr wrap="square" rtlCol="0" anchor="ctr">
            <a:spAutoFit/>
          </a:bodyPr>
          <a:lstStyle/>
          <a:p>
            <a:pPr algn="ctr">
              <a:lnSpc>
                <a:spcPct val="150000"/>
              </a:lnSpc>
            </a:pPr>
            <a:r>
              <a:rPr lang="en-US" altLang="zh-CN" sz="25000" dirty="0" smtClean="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4</a:t>
            </a:r>
          </a:p>
        </p:txBody>
      </p:sp>
      <p:sp useBgFill="1">
        <p:nvSpPr>
          <p:cNvPr id="52" name="矩形 51"/>
          <p:cNvSpPr/>
          <p:nvPr/>
        </p:nvSpPr>
        <p:spPr>
          <a:xfrm>
            <a:off x="3607711" y="2908169"/>
            <a:ext cx="3031888" cy="568905"/>
          </a:xfrm>
          <a:prstGeom prst="rect">
            <a:avLst/>
          </a:prstGeom>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kumimoji="1" lang="zh-CN" altLang="en-US" sz="3600" dirty="0" smtClean="0">
              <a:solidFill>
                <a:prstClr val="black"/>
              </a:solidFill>
              <a:effectLst>
                <a:innerShdw blurRad="63500" dist="50800" dir="16200000">
                  <a:prstClr val="black">
                    <a:alpha val="30000"/>
                  </a:prstClr>
                </a:innerShdw>
              </a:effectLst>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53" name="文本框 52"/>
          <p:cNvSpPr txBox="1"/>
          <p:nvPr/>
        </p:nvSpPr>
        <p:spPr>
          <a:xfrm>
            <a:off x="3166003" y="4232233"/>
            <a:ext cx="5859994" cy="1052596"/>
          </a:xfrm>
          <a:prstGeom prst="rect">
            <a:avLst/>
          </a:prstGeom>
          <a:noFill/>
        </p:spPr>
        <p:txBody>
          <a:bodyPr wrap="square" rtlCol="0">
            <a:spAutoFit/>
          </a:bodyPr>
          <a:lstStyle/>
          <a:p>
            <a:pPr algn="ctr">
              <a:lnSpc>
                <a:spcPct val="130000"/>
              </a:lnSpc>
            </a:pPr>
            <a:r>
              <a:rPr lang="zh-CN" altLang="en-US" sz="1600" dirty="0">
                <a:solidFill>
                  <a:srgbClr val="676A55"/>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单击此处输入您的文本，单击此处输入您的文，本单击此处输入您的文本，本单击此处输入您的</a:t>
            </a:r>
            <a:r>
              <a:rPr lang="zh-CN" altLang="en-US" sz="1600" dirty="0" smtClean="0">
                <a:solidFill>
                  <a:srgbClr val="676A55"/>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文本</a:t>
            </a:r>
            <a:r>
              <a:rPr lang="zh-CN" altLang="en-US" sz="1600" dirty="0">
                <a:solidFill>
                  <a:srgbClr val="676A55"/>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单击此处输入您的文本，单击此处输入您的</a:t>
            </a:r>
            <a:r>
              <a:rPr lang="zh-CN" altLang="en-US" sz="1600" dirty="0" smtClean="0">
                <a:solidFill>
                  <a:srgbClr val="676A55"/>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文</a:t>
            </a:r>
            <a:endParaRPr lang="zh-CN" altLang="en-US" sz="1600" dirty="0">
              <a:solidFill>
                <a:srgbClr val="676A55"/>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grpSp>
        <p:nvGrpSpPr>
          <p:cNvPr id="75" name="组合 74"/>
          <p:cNvGrpSpPr/>
          <p:nvPr/>
        </p:nvGrpSpPr>
        <p:grpSpPr>
          <a:xfrm>
            <a:off x="3010903" y="2159086"/>
            <a:ext cx="6170194" cy="2234694"/>
            <a:chOff x="5570479" y="2325743"/>
            <a:chExt cx="6408261" cy="2320917"/>
          </a:xfrm>
        </p:grpSpPr>
        <p:sp>
          <p:nvSpPr>
            <p:cNvPr id="76" name="Freeform 77"/>
            <p:cNvSpPr>
              <a:spLocks/>
            </p:cNvSpPr>
            <p:nvPr/>
          </p:nvSpPr>
          <p:spPr bwMode="auto">
            <a:xfrm>
              <a:off x="6383341" y="3299732"/>
              <a:ext cx="71702" cy="61999"/>
            </a:xfrm>
            <a:custGeom>
              <a:avLst/>
              <a:gdLst>
                <a:gd name="T0" fmla="*/ 15 w 30"/>
                <a:gd name="T1" fmla="*/ 0 h 30"/>
                <a:gd name="T2" fmla="*/ 0 w 30"/>
                <a:gd name="T3" fmla="*/ 15 h 30"/>
                <a:gd name="T4" fmla="*/ 14 w 30"/>
                <a:gd name="T5" fmla="*/ 30 h 30"/>
                <a:gd name="T6" fmla="*/ 15 w 30"/>
                <a:gd name="T7" fmla="*/ 30 h 30"/>
                <a:gd name="T8" fmla="*/ 15 w 30"/>
                <a:gd name="T9" fmla="*/ 30 h 30"/>
                <a:gd name="T10" fmla="*/ 30 w 30"/>
                <a:gd name="T11" fmla="*/ 18 h 30"/>
                <a:gd name="T12" fmla="*/ 30 w 30"/>
                <a:gd name="T13" fmla="*/ 17 h 30"/>
                <a:gd name="T14" fmla="*/ 30 w 30"/>
                <a:gd name="T15" fmla="*/ 15 h 30"/>
                <a:gd name="T16" fmla="*/ 15 w 30"/>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30">
                  <a:moveTo>
                    <a:pt x="15" y="0"/>
                  </a:moveTo>
                  <a:cubicBezTo>
                    <a:pt x="7" y="0"/>
                    <a:pt x="0" y="7"/>
                    <a:pt x="0" y="15"/>
                  </a:cubicBezTo>
                  <a:cubicBezTo>
                    <a:pt x="0" y="23"/>
                    <a:pt x="6" y="29"/>
                    <a:pt x="14" y="30"/>
                  </a:cubicBezTo>
                  <a:cubicBezTo>
                    <a:pt x="14" y="30"/>
                    <a:pt x="15" y="30"/>
                    <a:pt x="15" y="30"/>
                  </a:cubicBezTo>
                  <a:cubicBezTo>
                    <a:pt x="15" y="30"/>
                    <a:pt x="15" y="30"/>
                    <a:pt x="15" y="30"/>
                  </a:cubicBezTo>
                  <a:cubicBezTo>
                    <a:pt x="22" y="30"/>
                    <a:pt x="28" y="25"/>
                    <a:pt x="30" y="18"/>
                  </a:cubicBezTo>
                  <a:cubicBezTo>
                    <a:pt x="30" y="18"/>
                    <a:pt x="30" y="17"/>
                    <a:pt x="30" y="17"/>
                  </a:cubicBezTo>
                  <a:cubicBezTo>
                    <a:pt x="30" y="16"/>
                    <a:pt x="30" y="16"/>
                    <a:pt x="30" y="15"/>
                  </a:cubicBezTo>
                  <a:cubicBezTo>
                    <a:pt x="30" y="7"/>
                    <a:pt x="24" y="0"/>
                    <a:pt x="15"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77" name="Freeform 78"/>
            <p:cNvSpPr>
              <a:spLocks/>
            </p:cNvSpPr>
            <p:nvPr/>
          </p:nvSpPr>
          <p:spPr bwMode="auto">
            <a:xfrm>
              <a:off x="6873547" y="3067687"/>
              <a:ext cx="71702" cy="61999"/>
            </a:xfrm>
            <a:custGeom>
              <a:avLst/>
              <a:gdLst>
                <a:gd name="T0" fmla="*/ 15 w 30"/>
                <a:gd name="T1" fmla="*/ 0 h 30"/>
                <a:gd name="T2" fmla="*/ 0 w 30"/>
                <a:gd name="T3" fmla="*/ 15 h 30"/>
                <a:gd name="T4" fmla="*/ 12 w 30"/>
                <a:gd name="T5" fmla="*/ 30 h 30"/>
                <a:gd name="T6" fmla="*/ 14 w 30"/>
                <a:gd name="T7" fmla="*/ 30 h 30"/>
                <a:gd name="T8" fmla="*/ 15 w 30"/>
                <a:gd name="T9" fmla="*/ 30 h 30"/>
                <a:gd name="T10" fmla="*/ 30 w 30"/>
                <a:gd name="T11" fmla="*/ 15 h 30"/>
                <a:gd name="T12" fmla="*/ 29 w 30"/>
                <a:gd name="T13" fmla="*/ 11 h 30"/>
                <a:gd name="T14" fmla="*/ 29 w 30"/>
                <a:gd name="T15" fmla="*/ 9 h 30"/>
                <a:gd name="T16" fmla="*/ 15 w 30"/>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30">
                  <a:moveTo>
                    <a:pt x="15" y="0"/>
                  </a:moveTo>
                  <a:cubicBezTo>
                    <a:pt x="6" y="0"/>
                    <a:pt x="0" y="7"/>
                    <a:pt x="0" y="15"/>
                  </a:cubicBezTo>
                  <a:cubicBezTo>
                    <a:pt x="0" y="22"/>
                    <a:pt x="5" y="28"/>
                    <a:pt x="12" y="30"/>
                  </a:cubicBezTo>
                  <a:cubicBezTo>
                    <a:pt x="12" y="30"/>
                    <a:pt x="13" y="30"/>
                    <a:pt x="14" y="30"/>
                  </a:cubicBezTo>
                  <a:cubicBezTo>
                    <a:pt x="14" y="30"/>
                    <a:pt x="14" y="30"/>
                    <a:pt x="15" y="30"/>
                  </a:cubicBezTo>
                  <a:cubicBezTo>
                    <a:pt x="23" y="30"/>
                    <a:pt x="30" y="23"/>
                    <a:pt x="30" y="15"/>
                  </a:cubicBezTo>
                  <a:cubicBezTo>
                    <a:pt x="30" y="13"/>
                    <a:pt x="30" y="12"/>
                    <a:pt x="29" y="11"/>
                  </a:cubicBezTo>
                  <a:cubicBezTo>
                    <a:pt x="29" y="10"/>
                    <a:pt x="29" y="9"/>
                    <a:pt x="29" y="9"/>
                  </a:cubicBezTo>
                  <a:cubicBezTo>
                    <a:pt x="26" y="4"/>
                    <a:pt x="21" y="0"/>
                    <a:pt x="15"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78" name="Freeform 79"/>
            <p:cNvSpPr>
              <a:spLocks/>
            </p:cNvSpPr>
            <p:nvPr/>
          </p:nvSpPr>
          <p:spPr bwMode="auto">
            <a:xfrm>
              <a:off x="7044288" y="3288903"/>
              <a:ext cx="73723" cy="61999"/>
            </a:xfrm>
            <a:custGeom>
              <a:avLst/>
              <a:gdLst>
                <a:gd name="T0" fmla="*/ 16 w 31"/>
                <a:gd name="T1" fmla="*/ 0 h 30"/>
                <a:gd name="T2" fmla="*/ 0 w 31"/>
                <a:gd name="T3" fmla="*/ 15 h 30"/>
                <a:gd name="T4" fmla="*/ 13 w 31"/>
                <a:gd name="T5" fmla="*/ 30 h 30"/>
                <a:gd name="T6" fmla="*/ 15 w 31"/>
                <a:gd name="T7" fmla="*/ 30 h 30"/>
                <a:gd name="T8" fmla="*/ 16 w 31"/>
                <a:gd name="T9" fmla="*/ 30 h 30"/>
                <a:gd name="T10" fmla="*/ 25 w 31"/>
                <a:gd name="T11" fmla="*/ 26 h 30"/>
                <a:gd name="T12" fmla="*/ 27 w 31"/>
                <a:gd name="T13" fmla="*/ 25 h 30"/>
                <a:gd name="T14" fmla="*/ 31 w 31"/>
                <a:gd name="T15" fmla="*/ 15 h 30"/>
                <a:gd name="T16" fmla="*/ 16 w 31"/>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30">
                  <a:moveTo>
                    <a:pt x="16" y="0"/>
                  </a:moveTo>
                  <a:cubicBezTo>
                    <a:pt x="7" y="0"/>
                    <a:pt x="0" y="7"/>
                    <a:pt x="0" y="15"/>
                  </a:cubicBezTo>
                  <a:cubicBezTo>
                    <a:pt x="0" y="23"/>
                    <a:pt x="6" y="29"/>
                    <a:pt x="13" y="30"/>
                  </a:cubicBezTo>
                  <a:cubicBezTo>
                    <a:pt x="14" y="30"/>
                    <a:pt x="14" y="30"/>
                    <a:pt x="15" y="30"/>
                  </a:cubicBezTo>
                  <a:cubicBezTo>
                    <a:pt x="15" y="30"/>
                    <a:pt x="15" y="30"/>
                    <a:pt x="16" y="30"/>
                  </a:cubicBezTo>
                  <a:cubicBezTo>
                    <a:pt x="19" y="30"/>
                    <a:pt x="23" y="29"/>
                    <a:pt x="25" y="26"/>
                  </a:cubicBezTo>
                  <a:cubicBezTo>
                    <a:pt x="26" y="26"/>
                    <a:pt x="26" y="26"/>
                    <a:pt x="27" y="25"/>
                  </a:cubicBezTo>
                  <a:cubicBezTo>
                    <a:pt x="29" y="23"/>
                    <a:pt x="31" y="19"/>
                    <a:pt x="31" y="15"/>
                  </a:cubicBezTo>
                  <a:cubicBezTo>
                    <a:pt x="31" y="7"/>
                    <a:pt x="24" y="0"/>
                    <a:pt x="16"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79" name="Freeform 80"/>
            <p:cNvSpPr>
              <a:spLocks/>
            </p:cNvSpPr>
            <p:nvPr/>
          </p:nvSpPr>
          <p:spPr bwMode="auto">
            <a:xfrm>
              <a:off x="5570479" y="3534870"/>
              <a:ext cx="74732" cy="61999"/>
            </a:xfrm>
            <a:custGeom>
              <a:avLst/>
              <a:gdLst>
                <a:gd name="T0" fmla="*/ 15 w 31"/>
                <a:gd name="T1" fmla="*/ 0 h 30"/>
                <a:gd name="T2" fmla="*/ 0 w 31"/>
                <a:gd name="T3" fmla="*/ 15 h 30"/>
                <a:gd name="T4" fmla="*/ 15 w 31"/>
                <a:gd name="T5" fmla="*/ 30 h 30"/>
                <a:gd name="T6" fmla="*/ 30 w 31"/>
                <a:gd name="T7" fmla="*/ 17 h 30"/>
                <a:gd name="T8" fmla="*/ 31 w 31"/>
                <a:gd name="T9" fmla="*/ 15 h 30"/>
                <a:gd name="T10" fmla="*/ 31 w 31"/>
                <a:gd name="T11" fmla="*/ 15 h 30"/>
                <a:gd name="T12" fmla="*/ 30 w 31"/>
                <a:gd name="T13" fmla="*/ 13 h 30"/>
                <a:gd name="T14" fmla="*/ 30 w 31"/>
                <a:gd name="T15" fmla="*/ 11 h 30"/>
                <a:gd name="T16" fmla="*/ 15 w 31"/>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30">
                  <a:moveTo>
                    <a:pt x="15" y="0"/>
                  </a:moveTo>
                  <a:cubicBezTo>
                    <a:pt x="7" y="0"/>
                    <a:pt x="0" y="7"/>
                    <a:pt x="0" y="15"/>
                  </a:cubicBezTo>
                  <a:cubicBezTo>
                    <a:pt x="0" y="24"/>
                    <a:pt x="7" y="30"/>
                    <a:pt x="15" y="30"/>
                  </a:cubicBezTo>
                  <a:cubicBezTo>
                    <a:pt x="23" y="30"/>
                    <a:pt x="30" y="25"/>
                    <a:pt x="30" y="17"/>
                  </a:cubicBezTo>
                  <a:cubicBezTo>
                    <a:pt x="31" y="17"/>
                    <a:pt x="31" y="16"/>
                    <a:pt x="31" y="15"/>
                  </a:cubicBezTo>
                  <a:cubicBezTo>
                    <a:pt x="31" y="15"/>
                    <a:pt x="31" y="15"/>
                    <a:pt x="31" y="15"/>
                  </a:cubicBezTo>
                  <a:cubicBezTo>
                    <a:pt x="31" y="15"/>
                    <a:pt x="30" y="14"/>
                    <a:pt x="30" y="13"/>
                  </a:cubicBezTo>
                  <a:cubicBezTo>
                    <a:pt x="30" y="13"/>
                    <a:pt x="30" y="12"/>
                    <a:pt x="30" y="11"/>
                  </a:cubicBezTo>
                  <a:cubicBezTo>
                    <a:pt x="28" y="5"/>
                    <a:pt x="22" y="0"/>
                    <a:pt x="15"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80" name="Freeform 81"/>
            <p:cNvSpPr>
              <a:spLocks/>
            </p:cNvSpPr>
            <p:nvPr/>
          </p:nvSpPr>
          <p:spPr bwMode="auto">
            <a:xfrm>
              <a:off x="6370816" y="3570786"/>
              <a:ext cx="71702" cy="62872"/>
            </a:xfrm>
            <a:custGeom>
              <a:avLst/>
              <a:gdLst>
                <a:gd name="T0" fmla="*/ 15 w 30"/>
                <a:gd name="T1" fmla="*/ 0 h 30"/>
                <a:gd name="T2" fmla="*/ 0 w 30"/>
                <a:gd name="T3" fmla="*/ 12 h 30"/>
                <a:gd name="T4" fmla="*/ 0 w 30"/>
                <a:gd name="T5" fmla="*/ 14 h 30"/>
                <a:gd name="T6" fmla="*/ 0 w 30"/>
                <a:gd name="T7" fmla="*/ 15 h 30"/>
                <a:gd name="T8" fmla="*/ 7 w 30"/>
                <a:gd name="T9" fmla="*/ 28 h 30"/>
                <a:gd name="T10" fmla="*/ 9 w 30"/>
                <a:gd name="T11" fmla="*/ 29 h 30"/>
                <a:gd name="T12" fmla="*/ 15 w 30"/>
                <a:gd name="T13" fmla="*/ 30 h 30"/>
                <a:gd name="T14" fmla="*/ 17 w 30"/>
                <a:gd name="T15" fmla="*/ 30 h 30"/>
                <a:gd name="T16" fmla="*/ 18 w 30"/>
                <a:gd name="T17" fmla="*/ 30 h 30"/>
                <a:gd name="T18" fmla="*/ 26 w 30"/>
                <a:gd name="T19" fmla="*/ 25 h 30"/>
                <a:gd name="T20" fmla="*/ 27 w 30"/>
                <a:gd name="T21" fmla="*/ 23 h 30"/>
                <a:gd name="T22" fmla="*/ 30 w 30"/>
                <a:gd name="T23" fmla="*/ 15 h 30"/>
                <a:gd name="T24" fmla="*/ 30 w 30"/>
                <a:gd name="T25" fmla="*/ 15 h 30"/>
                <a:gd name="T26" fmla="*/ 30 w 30"/>
                <a:gd name="T27" fmla="*/ 13 h 30"/>
                <a:gd name="T28" fmla="*/ 18 w 30"/>
                <a:gd name="T29" fmla="*/ 0 h 30"/>
                <a:gd name="T30" fmla="*/ 17 w 30"/>
                <a:gd name="T31" fmla="*/ 0 h 30"/>
                <a:gd name="T32" fmla="*/ 15 w 30"/>
                <a:gd name="T33"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0" h="30">
                  <a:moveTo>
                    <a:pt x="15" y="0"/>
                  </a:moveTo>
                  <a:cubicBezTo>
                    <a:pt x="8" y="0"/>
                    <a:pt x="2" y="5"/>
                    <a:pt x="0" y="12"/>
                  </a:cubicBezTo>
                  <a:cubicBezTo>
                    <a:pt x="0" y="12"/>
                    <a:pt x="0" y="13"/>
                    <a:pt x="0" y="14"/>
                  </a:cubicBezTo>
                  <a:cubicBezTo>
                    <a:pt x="0" y="14"/>
                    <a:pt x="0" y="14"/>
                    <a:pt x="0" y="15"/>
                  </a:cubicBezTo>
                  <a:cubicBezTo>
                    <a:pt x="0" y="20"/>
                    <a:pt x="3" y="25"/>
                    <a:pt x="7" y="28"/>
                  </a:cubicBezTo>
                  <a:cubicBezTo>
                    <a:pt x="8" y="28"/>
                    <a:pt x="8" y="28"/>
                    <a:pt x="9" y="29"/>
                  </a:cubicBezTo>
                  <a:cubicBezTo>
                    <a:pt x="11" y="29"/>
                    <a:pt x="13" y="30"/>
                    <a:pt x="15" y="30"/>
                  </a:cubicBezTo>
                  <a:cubicBezTo>
                    <a:pt x="16" y="30"/>
                    <a:pt x="16" y="30"/>
                    <a:pt x="17" y="30"/>
                  </a:cubicBezTo>
                  <a:cubicBezTo>
                    <a:pt x="17" y="30"/>
                    <a:pt x="18" y="30"/>
                    <a:pt x="18" y="30"/>
                  </a:cubicBezTo>
                  <a:cubicBezTo>
                    <a:pt x="21" y="29"/>
                    <a:pt x="24" y="27"/>
                    <a:pt x="26" y="25"/>
                  </a:cubicBezTo>
                  <a:cubicBezTo>
                    <a:pt x="27" y="24"/>
                    <a:pt x="27" y="24"/>
                    <a:pt x="27" y="23"/>
                  </a:cubicBezTo>
                  <a:cubicBezTo>
                    <a:pt x="29" y="21"/>
                    <a:pt x="30" y="18"/>
                    <a:pt x="30" y="15"/>
                  </a:cubicBezTo>
                  <a:cubicBezTo>
                    <a:pt x="30" y="15"/>
                    <a:pt x="30" y="15"/>
                    <a:pt x="30" y="15"/>
                  </a:cubicBezTo>
                  <a:cubicBezTo>
                    <a:pt x="30" y="14"/>
                    <a:pt x="30" y="14"/>
                    <a:pt x="30" y="13"/>
                  </a:cubicBezTo>
                  <a:cubicBezTo>
                    <a:pt x="29" y="7"/>
                    <a:pt x="24" y="1"/>
                    <a:pt x="18" y="0"/>
                  </a:cubicBezTo>
                  <a:cubicBezTo>
                    <a:pt x="18" y="0"/>
                    <a:pt x="17" y="0"/>
                    <a:pt x="17" y="0"/>
                  </a:cubicBezTo>
                  <a:cubicBezTo>
                    <a:pt x="16" y="0"/>
                    <a:pt x="16" y="0"/>
                    <a:pt x="15"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81" name="Freeform 82"/>
            <p:cNvSpPr>
              <a:spLocks/>
            </p:cNvSpPr>
            <p:nvPr/>
          </p:nvSpPr>
          <p:spPr bwMode="auto">
            <a:xfrm>
              <a:off x="7225994" y="4118075"/>
              <a:ext cx="71702" cy="61999"/>
            </a:xfrm>
            <a:custGeom>
              <a:avLst/>
              <a:gdLst>
                <a:gd name="T0" fmla="*/ 15 w 30"/>
                <a:gd name="T1" fmla="*/ 0 h 30"/>
                <a:gd name="T2" fmla="*/ 15 w 30"/>
                <a:gd name="T3" fmla="*/ 0 h 30"/>
                <a:gd name="T4" fmla="*/ 10 w 30"/>
                <a:gd name="T5" fmla="*/ 1 h 30"/>
                <a:gd name="T6" fmla="*/ 8 w 30"/>
                <a:gd name="T7" fmla="*/ 2 h 30"/>
                <a:gd name="T8" fmla="*/ 3 w 30"/>
                <a:gd name="T9" fmla="*/ 6 h 30"/>
                <a:gd name="T10" fmla="*/ 2 w 30"/>
                <a:gd name="T11" fmla="*/ 8 h 30"/>
                <a:gd name="T12" fmla="*/ 0 w 30"/>
                <a:gd name="T13" fmla="*/ 12 h 30"/>
                <a:gd name="T14" fmla="*/ 0 w 30"/>
                <a:gd name="T15" fmla="*/ 14 h 30"/>
                <a:gd name="T16" fmla="*/ 0 w 30"/>
                <a:gd name="T17" fmla="*/ 15 h 30"/>
                <a:gd name="T18" fmla="*/ 15 w 30"/>
                <a:gd name="T19" fmla="*/ 30 h 30"/>
                <a:gd name="T20" fmla="*/ 20 w 30"/>
                <a:gd name="T21" fmla="*/ 29 h 30"/>
                <a:gd name="T22" fmla="*/ 22 w 30"/>
                <a:gd name="T23" fmla="*/ 29 h 30"/>
                <a:gd name="T24" fmla="*/ 30 w 30"/>
                <a:gd name="T25" fmla="*/ 16 h 30"/>
                <a:gd name="T26" fmla="*/ 30 w 30"/>
                <a:gd name="T27" fmla="*/ 15 h 30"/>
                <a:gd name="T28" fmla="*/ 30 w 30"/>
                <a:gd name="T29" fmla="*/ 14 h 30"/>
                <a:gd name="T30" fmla="*/ 29 w 30"/>
                <a:gd name="T31" fmla="*/ 8 h 30"/>
                <a:gd name="T32" fmla="*/ 28 w 30"/>
                <a:gd name="T33" fmla="*/ 6 h 30"/>
                <a:gd name="T34" fmla="*/ 23 w 30"/>
                <a:gd name="T35" fmla="*/ 2 h 30"/>
                <a:gd name="T36" fmla="*/ 21 w 30"/>
                <a:gd name="T37" fmla="*/ 1 h 30"/>
                <a:gd name="T38" fmla="*/ 16 w 30"/>
                <a:gd name="T39" fmla="*/ 0 h 30"/>
                <a:gd name="T40" fmla="*/ 15 w 30"/>
                <a:gd name="T41"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0" h="30">
                  <a:moveTo>
                    <a:pt x="15" y="0"/>
                  </a:moveTo>
                  <a:cubicBezTo>
                    <a:pt x="15" y="0"/>
                    <a:pt x="15" y="0"/>
                    <a:pt x="15" y="0"/>
                  </a:cubicBezTo>
                  <a:cubicBezTo>
                    <a:pt x="13" y="0"/>
                    <a:pt x="12" y="0"/>
                    <a:pt x="10" y="1"/>
                  </a:cubicBezTo>
                  <a:cubicBezTo>
                    <a:pt x="10" y="1"/>
                    <a:pt x="9" y="1"/>
                    <a:pt x="8" y="2"/>
                  </a:cubicBezTo>
                  <a:cubicBezTo>
                    <a:pt x="6" y="3"/>
                    <a:pt x="4" y="4"/>
                    <a:pt x="3" y="6"/>
                  </a:cubicBezTo>
                  <a:cubicBezTo>
                    <a:pt x="2" y="7"/>
                    <a:pt x="2" y="8"/>
                    <a:pt x="2" y="8"/>
                  </a:cubicBezTo>
                  <a:cubicBezTo>
                    <a:pt x="1" y="9"/>
                    <a:pt x="1" y="11"/>
                    <a:pt x="0" y="12"/>
                  </a:cubicBezTo>
                  <a:cubicBezTo>
                    <a:pt x="0" y="13"/>
                    <a:pt x="0" y="13"/>
                    <a:pt x="0" y="14"/>
                  </a:cubicBezTo>
                  <a:cubicBezTo>
                    <a:pt x="0" y="14"/>
                    <a:pt x="0" y="15"/>
                    <a:pt x="0" y="15"/>
                  </a:cubicBezTo>
                  <a:cubicBezTo>
                    <a:pt x="0" y="23"/>
                    <a:pt x="7" y="30"/>
                    <a:pt x="15" y="30"/>
                  </a:cubicBezTo>
                  <a:cubicBezTo>
                    <a:pt x="17" y="30"/>
                    <a:pt x="18" y="30"/>
                    <a:pt x="20" y="29"/>
                  </a:cubicBezTo>
                  <a:cubicBezTo>
                    <a:pt x="21" y="29"/>
                    <a:pt x="21" y="29"/>
                    <a:pt x="22" y="29"/>
                  </a:cubicBezTo>
                  <a:cubicBezTo>
                    <a:pt x="26" y="26"/>
                    <a:pt x="30" y="22"/>
                    <a:pt x="30" y="16"/>
                  </a:cubicBezTo>
                  <a:cubicBezTo>
                    <a:pt x="30" y="16"/>
                    <a:pt x="30" y="16"/>
                    <a:pt x="30" y="15"/>
                  </a:cubicBezTo>
                  <a:cubicBezTo>
                    <a:pt x="30" y="15"/>
                    <a:pt x="30" y="15"/>
                    <a:pt x="30" y="14"/>
                  </a:cubicBezTo>
                  <a:cubicBezTo>
                    <a:pt x="30" y="12"/>
                    <a:pt x="29" y="10"/>
                    <a:pt x="29" y="8"/>
                  </a:cubicBezTo>
                  <a:cubicBezTo>
                    <a:pt x="28" y="8"/>
                    <a:pt x="28" y="7"/>
                    <a:pt x="28" y="6"/>
                  </a:cubicBezTo>
                  <a:cubicBezTo>
                    <a:pt x="26" y="5"/>
                    <a:pt x="25" y="3"/>
                    <a:pt x="23" y="2"/>
                  </a:cubicBezTo>
                  <a:cubicBezTo>
                    <a:pt x="22" y="2"/>
                    <a:pt x="22" y="1"/>
                    <a:pt x="21" y="1"/>
                  </a:cubicBezTo>
                  <a:cubicBezTo>
                    <a:pt x="20" y="1"/>
                    <a:pt x="18" y="0"/>
                    <a:pt x="16" y="0"/>
                  </a:cubicBezTo>
                  <a:cubicBezTo>
                    <a:pt x="16" y="0"/>
                    <a:pt x="16" y="0"/>
                    <a:pt x="15"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82" name="Freeform 83"/>
            <p:cNvSpPr>
              <a:spLocks/>
            </p:cNvSpPr>
            <p:nvPr/>
          </p:nvSpPr>
          <p:spPr bwMode="auto">
            <a:xfrm>
              <a:off x="7555183" y="4269142"/>
              <a:ext cx="71702" cy="64619"/>
            </a:xfrm>
            <a:custGeom>
              <a:avLst/>
              <a:gdLst>
                <a:gd name="T0" fmla="*/ 15 w 30"/>
                <a:gd name="T1" fmla="*/ 0 h 31"/>
                <a:gd name="T2" fmla="*/ 7 w 30"/>
                <a:gd name="T3" fmla="*/ 3 h 31"/>
                <a:gd name="T4" fmla="*/ 6 w 30"/>
                <a:gd name="T5" fmla="*/ 4 h 31"/>
                <a:gd name="T6" fmla="*/ 2 w 30"/>
                <a:gd name="T7" fmla="*/ 8 h 31"/>
                <a:gd name="T8" fmla="*/ 2 w 30"/>
                <a:gd name="T9" fmla="*/ 9 h 31"/>
                <a:gd name="T10" fmla="*/ 0 w 30"/>
                <a:gd name="T11" fmla="*/ 13 h 31"/>
                <a:gd name="T12" fmla="*/ 0 w 30"/>
                <a:gd name="T13" fmla="*/ 14 h 31"/>
                <a:gd name="T14" fmla="*/ 0 w 30"/>
                <a:gd name="T15" fmla="*/ 16 h 31"/>
                <a:gd name="T16" fmla="*/ 11 w 30"/>
                <a:gd name="T17" fmla="*/ 30 h 31"/>
                <a:gd name="T18" fmla="*/ 13 w 30"/>
                <a:gd name="T19" fmla="*/ 30 h 31"/>
                <a:gd name="T20" fmla="*/ 15 w 30"/>
                <a:gd name="T21" fmla="*/ 31 h 31"/>
                <a:gd name="T22" fmla="*/ 30 w 30"/>
                <a:gd name="T23" fmla="*/ 16 h 31"/>
                <a:gd name="T24" fmla="*/ 15 w 30"/>
                <a:gd name="T25"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0" h="31">
                  <a:moveTo>
                    <a:pt x="15" y="0"/>
                  </a:moveTo>
                  <a:cubicBezTo>
                    <a:pt x="12" y="0"/>
                    <a:pt x="9" y="1"/>
                    <a:pt x="7" y="3"/>
                  </a:cubicBezTo>
                  <a:cubicBezTo>
                    <a:pt x="7" y="3"/>
                    <a:pt x="6" y="4"/>
                    <a:pt x="6" y="4"/>
                  </a:cubicBezTo>
                  <a:cubicBezTo>
                    <a:pt x="4" y="5"/>
                    <a:pt x="3" y="6"/>
                    <a:pt x="2" y="8"/>
                  </a:cubicBezTo>
                  <a:cubicBezTo>
                    <a:pt x="2" y="8"/>
                    <a:pt x="2" y="9"/>
                    <a:pt x="2" y="9"/>
                  </a:cubicBezTo>
                  <a:cubicBezTo>
                    <a:pt x="1" y="10"/>
                    <a:pt x="1" y="11"/>
                    <a:pt x="0" y="13"/>
                  </a:cubicBezTo>
                  <a:cubicBezTo>
                    <a:pt x="0" y="13"/>
                    <a:pt x="0" y="14"/>
                    <a:pt x="0" y="14"/>
                  </a:cubicBezTo>
                  <a:cubicBezTo>
                    <a:pt x="0" y="15"/>
                    <a:pt x="0" y="15"/>
                    <a:pt x="0" y="16"/>
                  </a:cubicBezTo>
                  <a:cubicBezTo>
                    <a:pt x="0" y="22"/>
                    <a:pt x="5" y="28"/>
                    <a:pt x="11" y="30"/>
                  </a:cubicBezTo>
                  <a:cubicBezTo>
                    <a:pt x="11" y="30"/>
                    <a:pt x="12" y="30"/>
                    <a:pt x="13" y="30"/>
                  </a:cubicBezTo>
                  <a:cubicBezTo>
                    <a:pt x="13" y="31"/>
                    <a:pt x="14" y="31"/>
                    <a:pt x="15" y="31"/>
                  </a:cubicBezTo>
                  <a:cubicBezTo>
                    <a:pt x="24" y="31"/>
                    <a:pt x="30" y="24"/>
                    <a:pt x="30" y="16"/>
                  </a:cubicBezTo>
                  <a:cubicBezTo>
                    <a:pt x="30" y="7"/>
                    <a:pt x="24" y="0"/>
                    <a:pt x="15"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83" name="Freeform 84"/>
            <p:cNvSpPr>
              <a:spLocks/>
            </p:cNvSpPr>
            <p:nvPr/>
          </p:nvSpPr>
          <p:spPr bwMode="auto">
            <a:xfrm>
              <a:off x="7657162" y="4000506"/>
              <a:ext cx="71702" cy="61999"/>
            </a:xfrm>
            <a:custGeom>
              <a:avLst/>
              <a:gdLst>
                <a:gd name="T0" fmla="*/ 15 w 30"/>
                <a:gd name="T1" fmla="*/ 0 h 30"/>
                <a:gd name="T2" fmla="*/ 13 w 30"/>
                <a:gd name="T3" fmla="*/ 0 h 30"/>
                <a:gd name="T4" fmla="*/ 11 w 30"/>
                <a:gd name="T5" fmla="*/ 0 h 30"/>
                <a:gd name="T6" fmla="*/ 0 w 30"/>
                <a:gd name="T7" fmla="*/ 15 h 30"/>
                <a:gd name="T8" fmla="*/ 2 w 30"/>
                <a:gd name="T9" fmla="*/ 23 h 30"/>
                <a:gd name="T10" fmla="*/ 4 w 30"/>
                <a:gd name="T11" fmla="*/ 24 h 30"/>
                <a:gd name="T12" fmla="*/ 15 w 30"/>
                <a:gd name="T13" fmla="*/ 30 h 30"/>
                <a:gd name="T14" fmla="*/ 30 w 30"/>
                <a:gd name="T15" fmla="*/ 19 h 30"/>
                <a:gd name="T16" fmla="*/ 30 w 30"/>
                <a:gd name="T17" fmla="*/ 17 h 30"/>
                <a:gd name="T18" fmla="*/ 30 w 30"/>
                <a:gd name="T19" fmla="*/ 15 h 30"/>
                <a:gd name="T20" fmla="*/ 22 w 30"/>
                <a:gd name="T21" fmla="*/ 1 h 30"/>
                <a:gd name="T22" fmla="*/ 21 w 30"/>
                <a:gd name="T23" fmla="*/ 1 h 30"/>
                <a:gd name="T24" fmla="*/ 15 w 30"/>
                <a:gd name="T25"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0" h="30">
                  <a:moveTo>
                    <a:pt x="15" y="0"/>
                  </a:moveTo>
                  <a:cubicBezTo>
                    <a:pt x="14" y="0"/>
                    <a:pt x="14" y="0"/>
                    <a:pt x="13" y="0"/>
                  </a:cubicBezTo>
                  <a:cubicBezTo>
                    <a:pt x="12" y="0"/>
                    <a:pt x="12" y="0"/>
                    <a:pt x="11" y="0"/>
                  </a:cubicBezTo>
                  <a:cubicBezTo>
                    <a:pt x="5" y="2"/>
                    <a:pt x="0" y="8"/>
                    <a:pt x="0" y="15"/>
                  </a:cubicBezTo>
                  <a:cubicBezTo>
                    <a:pt x="0" y="18"/>
                    <a:pt x="1" y="20"/>
                    <a:pt x="2" y="23"/>
                  </a:cubicBezTo>
                  <a:cubicBezTo>
                    <a:pt x="3" y="23"/>
                    <a:pt x="3" y="24"/>
                    <a:pt x="4" y="24"/>
                  </a:cubicBezTo>
                  <a:cubicBezTo>
                    <a:pt x="6" y="28"/>
                    <a:pt x="11" y="30"/>
                    <a:pt x="15" y="30"/>
                  </a:cubicBezTo>
                  <a:cubicBezTo>
                    <a:pt x="22" y="30"/>
                    <a:pt x="28" y="25"/>
                    <a:pt x="30" y="19"/>
                  </a:cubicBezTo>
                  <a:cubicBezTo>
                    <a:pt x="30" y="18"/>
                    <a:pt x="30" y="17"/>
                    <a:pt x="30" y="17"/>
                  </a:cubicBezTo>
                  <a:cubicBezTo>
                    <a:pt x="30" y="16"/>
                    <a:pt x="30" y="15"/>
                    <a:pt x="30" y="15"/>
                  </a:cubicBezTo>
                  <a:cubicBezTo>
                    <a:pt x="30" y="9"/>
                    <a:pt x="27" y="4"/>
                    <a:pt x="22" y="1"/>
                  </a:cubicBezTo>
                  <a:cubicBezTo>
                    <a:pt x="22" y="1"/>
                    <a:pt x="21" y="1"/>
                    <a:pt x="21" y="1"/>
                  </a:cubicBezTo>
                  <a:cubicBezTo>
                    <a:pt x="19" y="0"/>
                    <a:pt x="17" y="0"/>
                    <a:pt x="15"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84" name="Freeform 85"/>
            <p:cNvSpPr>
              <a:spLocks/>
            </p:cNvSpPr>
            <p:nvPr/>
          </p:nvSpPr>
          <p:spPr bwMode="auto">
            <a:xfrm>
              <a:off x="7394167" y="3909909"/>
              <a:ext cx="71702" cy="63746"/>
            </a:xfrm>
            <a:custGeom>
              <a:avLst/>
              <a:gdLst>
                <a:gd name="T0" fmla="*/ 15 w 30"/>
                <a:gd name="T1" fmla="*/ 0 h 31"/>
                <a:gd name="T2" fmla="*/ 14 w 30"/>
                <a:gd name="T3" fmla="*/ 1 h 31"/>
                <a:gd name="T4" fmla="*/ 12 w 30"/>
                <a:gd name="T5" fmla="*/ 1 h 31"/>
                <a:gd name="T6" fmla="*/ 6 w 30"/>
                <a:gd name="T7" fmla="*/ 4 h 31"/>
                <a:gd name="T8" fmla="*/ 0 w 30"/>
                <a:gd name="T9" fmla="*/ 16 h 31"/>
                <a:gd name="T10" fmla="*/ 0 w 30"/>
                <a:gd name="T11" fmla="*/ 17 h 31"/>
                <a:gd name="T12" fmla="*/ 15 w 30"/>
                <a:gd name="T13" fmla="*/ 31 h 31"/>
                <a:gd name="T14" fmla="*/ 28 w 30"/>
                <a:gd name="T15" fmla="*/ 24 h 31"/>
                <a:gd name="T16" fmla="*/ 30 w 30"/>
                <a:gd name="T17" fmla="*/ 21 h 31"/>
                <a:gd name="T18" fmla="*/ 30 w 30"/>
                <a:gd name="T19" fmla="*/ 16 h 31"/>
                <a:gd name="T20" fmla="*/ 30 w 30"/>
                <a:gd name="T21" fmla="*/ 10 h 31"/>
                <a:gd name="T22" fmla="*/ 29 w 30"/>
                <a:gd name="T23" fmla="*/ 9 h 31"/>
                <a:gd name="T24" fmla="*/ 26 w 30"/>
                <a:gd name="T25" fmla="*/ 5 h 31"/>
                <a:gd name="T26" fmla="*/ 24 w 30"/>
                <a:gd name="T27" fmla="*/ 3 h 31"/>
                <a:gd name="T28" fmla="*/ 15 w 30"/>
                <a:gd name="T29"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 h="31">
                  <a:moveTo>
                    <a:pt x="15" y="0"/>
                  </a:moveTo>
                  <a:cubicBezTo>
                    <a:pt x="15" y="0"/>
                    <a:pt x="14" y="1"/>
                    <a:pt x="14" y="1"/>
                  </a:cubicBezTo>
                  <a:cubicBezTo>
                    <a:pt x="13" y="1"/>
                    <a:pt x="12" y="1"/>
                    <a:pt x="12" y="1"/>
                  </a:cubicBezTo>
                  <a:cubicBezTo>
                    <a:pt x="10" y="1"/>
                    <a:pt x="7" y="3"/>
                    <a:pt x="6" y="4"/>
                  </a:cubicBezTo>
                  <a:cubicBezTo>
                    <a:pt x="2" y="7"/>
                    <a:pt x="0" y="11"/>
                    <a:pt x="0" y="16"/>
                  </a:cubicBezTo>
                  <a:cubicBezTo>
                    <a:pt x="0" y="16"/>
                    <a:pt x="0" y="16"/>
                    <a:pt x="0" y="17"/>
                  </a:cubicBezTo>
                  <a:cubicBezTo>
                    <a:pt x="1" y="24"/>
                    <a:pt x="7" y="31"/>
                    <a:pt x="15" y="31"/>
                  </a:cubicBezTo>
                  <a:cubicBezTo>
                    <a:pt x="21" y="31"/>
                    <a:pt x="26" y="28"/>
                    <a:pt x="28" y="24"/>
                  </a:cubicBezTo>
                  <a:cubicBezTo>
                    <a:pt x="29" y="23"/>
                    <a:pt x="29" y="22"/>
                    <a:pt x="30" y="21"/>
                  </a:cubicBezTo>
                  <a:cubicBezTo>
                    <a:pt x="30" y="19"/>
                    <a:pt x="30" y="17"/>
                    <a:pt x="30" y="16"/>
                  </a:cubicBezTo>
                  <a:cubicBezTo>
                    <a:pt x="30" y="14"/>
                    <a:pt x="30" y="12"/>
                    <a:pt x="30" y="10"/>
                  </a:cubicBezTo>
                  <a:cubicBezTo>
                    <a:pt x="29" y="10"/>
                    <a:pt x="29" y="9"/>
                    <a:pt x="29" y="9"/>
                  </a:cubicBezTo>
                  <a:cubicBezTo>
                    <a:pt x="28" y="7"/>
                    <a:pt x="27" y="6"/>
                    <a:pt x="26" y="5"/>
                  </a:cubicBezTo>
                  <a:cubicBezTo>
                    <a:pt x="26" y="5"/>
                    <a:pt x="25" y="4"/>
                    <a:pt x="24" y="3"/>
                  </a:cubicBezTo>
                  <a:cubicBezTo>
                    <a:pt x="22" y="2"/>
                    <a:pt x="19" y="0"/>
                    <a:pt x="15"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85" name="Freeform 86"/>
            <p:cNvSpPr>
              <a:spLocks/>
            </p:cNvSpPr>
            <p:nvPr/>
          </p:nvSpPr>
          <p:spPr bwMode="auto">
            <a:xfrm>
              <a:off x="7233844" y="3703551"/>
              <a:ext cx="59583" cy="54141"/>
            </a:xfrm>
            <a:custGeom>
              <a:avLst/>
              <a:gdLst>
                <a:gd name="T0" fmla="*/ 13 w 25"/>
                <a:gd name="T1" fmla="*/ 0 h 26"/>
                <a:gd name="T2" fmla="*/ 0 w 25"/>
                <a:gd name="T3" fmla="*/ 13 h 26"/>
                <a:gd name="T4" fmla="*/ 12 w 25"/>
                <a:gd name="T5" fmla="*/ 25 h 26"/>
                <a:gd name="T6" fmla="*/ 13 w 25"/>
                <a:gd name="T7" fmla="*/ 26 h 26"/>
                <a:gd name="T8" fmla="*/ 13 w 25"/>
                <a:gd name="T9" fmla="*/ 26 h 26"/>
                <a:gd name="T10" fmla="*/ 23 w 25"/>
                <a:gd name="T11" fmla="*/ 20 h 26"/>
                <a:gd name="T12" fmla="*/ 24 w 25"/>
                <a:gd name="T13" fmla="*/ 19 h 26"/>
                <a:gd name="T14" fmla="*/ 25 w 25"/>
                <a:gd name="T15" fmla="*/ 13 h 26"/>
                <a:gd name="T16" fmla="*/ 13 w 25"/>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6">
                  <a:moveTo>
                    <a:pt x="13" y="0"/>
                  </a:moveTo>
                  <a:cubicBezTo>
                    <a:pt x="6" y="0"/>
                    <a:pt x="0" y="6"/>
                    <a:pt x="0" y="13"/>
                  </a:cubicBezTo>
                  <a:cubicBezTo>
                    <a:pt x="0" y="19"/>
                    <a:pt x="5" y="25"/>
                    <a:pt x="12" y="25"/>
                  </a:cubicBezTo>
                  <a:cubicBezTo>
                    <a:pt x="12" y="26"/>
                    <a:pt x="12" y="26"/>
                    <a:pt x="13" y="26"/>
                  </a:cubicBezTo>
                  <a:cubicBezTo>
                    <a:pt x="13" y="26"/>
                    <a:pt x="13" y="26"/>
                    <a:pt x="13" y="26"/>
                  </a:cubicBezTo>
                  <a:cubicBezTo>
                    <a:pt x="17" y="25"/>
                    <a:pt x="21" y="23"/>
                    <a:pt x="23" y="20"/>
                  </a:cubicBezTo>
                  <a:cubicBezTo>
                    <a:pt x="23" y="20"/>
                    <a:pt x="24" y="19"/>
                    <a:pt x="24" y="19"/>
                  </a:cubicBezTo>
                  <a:cubicBezTo>
                    <a:pt x="25" y="17"/>
                    <a:pt x="25" y="15"/>
                    <a:pt x="25" y="13"/>
                  </a:cubicBezTo>
                  <a:cubicBezTo>
                    <a:pt x="25" y="6"/>
                    <a:pt x="20" y="0"/>
                    <a:pt x="13"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86" name="Freeform 88"/>
            <p:cNvSpPr>
              <a:spLocks/>
            </p:cNvSpPr>
            <p:nvPr/>
          </p:nvSpPr>
          <p:spPr bwMode="auto">
            <a:xfrm>
              <a:off x="7886234" y="2770732"/>
              <a:ext cx="62614" cy="54141"/>
            </a:xfrm>
            <a:custGeom>
              <a:avLst/>
              <a:gdLst>
                <a:gd name="T0" fmla="*/ 13 w 26"/>
                <a:gd name="T1" fmla="*/ 0 h 26"/>
                <a:gd name="T2" fmla="*/ 0 w 26"/>
                <a:gd name="T3" fmla="*/ 13 h 26"/>
                <a:gd name="T4" fmla="*/ 10 w 26"/>
                <a:gd name="T5" fmla="*/ 25 h 26"/>
                <a:gd name="T6" fmla="*/ 12 w 26"/>
                <a:gd name="T7" fmla="*/ 26 h 26"/>
                <a:gd name="T8" fmla="*/ 13 w 26"/>
                <a:gd name="T9" fmla="*/ 26 h 26"/>
                <a:gd name="T10" fmla="*/ 23 w 26"/>
                <a:gd name="T11" fmla="*/ 21 h 26"/>
                <a:gd name="T12" fmla="*/ 24 w 26"/>
                <a:gd name="T13" fmla="*/ 19 h 26"/>
                <a:gd name="T14" fmla="*/ 26 w 26"/>
                <a:gd name="T15" fmla="*/ 13 h 26"/>
                <a:gd name="T16" fmla="*/ 13 w 26"/>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6">
                  <a:moveTo>
                    <a:pt x="13" y="0"/>
                  </a:moveTo>
                  <a:cubicBezTo>
                    <a:pt x="6" y="0"/>
                    <a:pt x="0" y="6"/>
                    <a:pt x="0" y="13"/>
                  </a:cubicBezTo>
                  <a:cubicBezTo>
                    <a:pt x="0" y="19"/>
                    <a:pt x="4" y="24"/>
                    <a:pt x="10" y="25"/>
                  </a:cubicBezTo>
                  <a:cubicBezTo>
                    <a:pt x="10" y="25"/>
                    <a:pt x="11" y="25"/>
                    <a:pt x="12" y="26"/>
                  </a:cubicBezTo>
                  <a:cubicBezTo>
                    <a:pt x="12" y="26"/>
                    <a:pt x="12" y="26"/>
                    <a:pt x="13" y="26"/>
                  </a:cubicBezTo>
                  <a:cubicBezTo>
                    <a:pt x="17" y="26"/>
                    <a:pt x="21" y="24"/>
                    <a:pt x="23" y="21"/>
                  </a:cubicBezTo>
                  <a:cubicBezTo>
                    <a:pt x="23" y="20"/>
                    <a:pt x="24" y="20"/>
                    <a:pt x="24" y="19"/>
                  </a:cubicBezTo>
                  <a:cubicBezTo>
                    <a:pt x="25" y="17"/>
                    <a:pt x="26" y="15"/>
                    <a:pt x="26" y="13"/>
                  </a:cubicBezTo>
                  <a:cubicBezTo>
                    <a:pt x="26" y="6"/>
                    <a:pt x="20" y="0"/>
                    <a:pt x="13"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87" name="Freeform 89"/>
            <p:cNvSpPr>
              <a:spLocks/>
            </p:cNvSpPr>
            <p:nvPr/>
          </p:nvSpPr>
          <p:spPr bwMode="auto">
            <a:xfrm>
              <a:off x="8453993" y="2821781"/>
              <a:ext cx="59583" cy="54141"/>
            </a:xfrm>
            <a:custGeom>
              <a:avLst/>
              <a:gdLst>
                <a:gd name="T0" fmla="*/ 12 w 25"/>
                <a:gd name="T1" fmla="*/ 0 h 26"/>
                <a:gd name="T2" fmla="*/ 0 w 25"/>
                <a:gd name="T3" fmla="*/ 13 h 26"/>
                <a:gd name="T4" fmla="*/ 5 w 25"/>
                <a:gd name="T5" fmla="*/ 23 h 26"/>
                <a:gd name="T6" fmla="*/ 6 w 25"/>
                <a:gd name="T7" fmla="*/ 24 h 26"/>
                <a:gd name="T8" fmla="*/ 12 w 25"/>
                <a:gd name="T9" fmla="*/ 26 h 26"/>
                <a:gd name="T10" fmla="*/ 12 w 25"/>
                <a:gd name="T11" fmla="*/ 26 h 26"/>
                <a:gd name="T12" fmla="*/ 13 w 25"/>
                <a:gd name="T13" fmla="*/ 26 h 26"/>
                <a:gd name="T14" fmla="*/ 25 w 25"/>
                <a:gd name="T15" fmla="*/ 13 h 26"/>
                <a:gd name="T16" fmla="*/ 12 w 25"/>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6">
                  <a:moveTo>
                    <a:pt x="12" y="0"/>
                  </a:moveTo>
                  <a:cubicBezTo>
                    <a:pt x="5" y="0"/>
                    <a:pt x="0" y="6"/>
                    <a:pt x="0" y="13"/>
                  </a:cubicBezTo>
                  <a:cubicBezTo>
                    <a:pt x="0" y="17"/>
                    <a:pt x="2" y="21"/>
                    <a:pt x="5" y="23"/>
                  </a:cubicBezTo>
                  <a:cubicBezTo>
                    <a:pt x="5" y="24"/>
                    <a:pt x="6" y="24"/>
                    <a:pt x="6" y="24"/>
                  </a:cubicBezTo>
                  <a:cubicBezTo>
                    <a:pt x="8" y="25"/>
                    <a:pt x="10" y="26"/>
                    <a:pt x="12" y="26"/>
                  </a:cubicBezTo>
                  <a:cubicBezTo>
                    <a:pt x="12" y="26"/>
                    <a:pt x="12" y="26"/>
                    <a:pt x="12" y="26"/>
                  </a:cubicBezTo>
                  <a:cubicBezTo>
                    <a:pt x="13" y="26"/>
                    <a:pt x="13" y="26"/>
                    <a:pt x="13" y="26"/>
                  </a:cubicBezTo>
                  <a:cubicBezTo>
                    <a:pt x="20" y="25"/>
                    <a:pt x="25" y="20"/>
                    <a:pt x="25" y="13"/>
                  </a:cubicBezTo>
                  <a:cubicBezTo>
                    <a:pt x="25" y="6"/>
                    <a:pt x="19" y="0"/>
                    <a:pt x="12"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88" name="Freeform 90"/>
            <p:cNvSpPr>
              <a:spLocks/>
            </p:cNvSpPr>
            <p:nvPr/>
          </p:nvSpPr>
          <p:spPr bwMode="auto">
            <a:xfrm>
              <a:off x="8771825" y="2623096"/>
              <a:ext cx="62614" cy="52393"/>
            </a:xfrm>
            <a:custGeom>
              <a:avLst/>
              <a:gdLst>
                <a:gd name="T0" fmla="*/ 13 w 26"/>
                <a:gd name="T1" fmla="*/ 0 h 25"/>
                <a:gd name="T2" fmla="*/ 0 w 26"/>
                <a:gd name="T3" fmla="*/ 12 h 25"/>
                <a:gd name="T4" fmla="*/ 7 w 26"/>
                <a:gd name="T5" fmla="*/ 23 h 25"/>
                <a:gd name="T6" fmla="*/ 9 w 26"/>
                <a:gd name="T7" fmla="*/ 24 h 25"/>
                <a:gd name="T8" fmla="*/ 13 w 26"/>
                <a:gd name="T9" fmla="*/ 25 h 25"/>
                <a:gd name="T10" fmla="*/ 16 w 26"/>
                <a:gd name="T11" fmla="*/ 25 h 25"/>
                <a:gd name="T12" fmla="*/ 17 w 26"/>
                <a:gd name="T13" fmla="*/ 24 h 25"/>
                <a:gd name="T14" fmla="*/ 26 w 26"/>
                <a:gd name="T15" fmla="*/ 12 h 25"/>
                <a:gd name="T16" fmla="*/ 13 w 26"/>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5">
                  <a:moveTo>
                    <a:pt x="13" y="0"/>
                  </a:moveTo>
                  <a:cubicBezTo>
                    <a:pt x="6" y="0"/>
                    <a:pt x="0" y="5"/>
                    <a:pt x="0" y="12"/>
                  </a:cubicBezTo>
                  <a:cubicBezTo>
                    <a:pt x="0" y="17"/>
                    <a:pt x="3" y="21"/>
                    <a:pt x="7" y="23"/>
                  </a:cubicBezTo>
                  <a:cubicBezTo>
                    <a:pt x="8" y="24"/>
                    <a:pt x="8" y="24"/>
                    <a:pt x="9" y="24"/>
                  </a:cubicBezTo>
                  <a:cubicBezTo>
                    <a:pt x="10" y="25"/>
                    <a:pt x="11" y="25"/>
                    <a:pt x="13" y="25"/>
                  </a:cubicBezTo>
                  <a:cubicBezTo>
                    <a:pt x="14" y="25"/>
                    <a:pt x="15" y="25"/>
                    <a:pt x="16" y="25"/>
                  </a:cubicBezTo>
                  <a:cubicBezTo>
                    <a:pt x="16" y="24"/>
                    <a:pt x="17" y="24"/>
                    <a:pt x="17" y="24"/>
                  </a:cubicBezTo>
                  <a:cubicBezTo>
                    <a:pt x="22" y="22"/>
                    <a:pt x="26" y="18"/>
                    <a:pt x="26" y="12"/>
                  </a:cubicBezTo>
                  <a:cubicBezTo>
                    <a:pt x="26" y="5"/>
                    <a:pt x="20" y="0"/>
                    <a:pt x="13"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89" name="Freeform 91"/>
            <p:cNvSpPr>
              <a:spLocks/>
            </p:cNvSpPr>
            <p:nvPr/>
          </p:nvSpPr>
          <p:spPr bwMode="auto">
            <a:xfrm>
              <a:off x="7302607" y="2483534"/>
              <a:ext cx="61605" cy="51520"/>
            </a:xfrm>
            <a:custGeom>
              <a:avLst/>
              <a:gdLst>
                <a:gd name="T0" fmla="*/ 13 w 26"/>
                <a:gd name="T1" fmla="*/ 0 h 25"/>
                <a:gd name="T2" fmla="*/ 0 w 26"/>
                <a:gd name="T3" fmla="*/ 12 h 25"/>
                <a:gd name="T4" fmla="*/ 13 w 26"/>
                <a:gd name="T5" fmla="*/ 25 h 25"/>
                <a:gd name="T6" fmla="*/ 18 w 26"/>
                <a:gd name="T7" fmla="*/ 24 h 25"/>
                <a:gd name="T8" fmla="*/ 20 w 26"/>
                <a:gd name="T9" fmla="*/ 23 h 25"/>
                <a:gd name="T10" fmla="*/ 25 w 26"/>
                <a:gd name="T11" fmla="*/ 15 h 25"/>
                <a:gd name="T12" fmla="*/ 26 w 26"/>
                <a:gd name="T13" fmla="*/ 13 h 25"/>
                <a:gd name="T14" fmla="*/ 26 w 26"/>
                <a:gd name="T15" fmla="*/ 12 h 25"/>
                <a:gd name="T16" fmla="*/ 13 w 26"/>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5">
                  <a:moveTo>
                    <a:pt x="13" y="0"/>
                  </a:moveTo>
                  <a:cubicBezTo>
                    <a:pt x="6" y="0"/>
                    <a:pt x="0" y="5"/>
                    <a:pt x="0" y="12"/>
                  </a:cubicBezTo>
                  <a:cubicBezTo>
                    <a:pt x="0" y="19"/>
                    <a:pt x="6" y="25"/>
                    <a:pt x="13" y="25"/>
                  </a:cubicBezTo>
                  <a:cubicBezTo>
                    <a:pt x="15" y="25"/>
                    <a:pt x="17" y="25"/>
                    <a:pt x="18" y="24"/>
                  </a:cubicBezTo>
                  <a:cubicBezTo>
                    <a:pt x="19" y="24"/>
                    <a:pt x="19" y="24"/>
                    <a:pt x="20" y="23"/>
                  </a:cubicBezTo>
                  <a:cubicBezTo>
                    <a:pt x="23" y="21"/>
                    <a:pt x="25" y="19"/>
                    <a:pt x="25" y="15"/>
                  </a:cubicBezTo>
                  <a:cubicBezTo>
                    <a:pt x="25" y="15"/>
                    <a:pt x="26" y="14"/>
                    <a:pt x="26" y="13"/>
                  </a:cubicBezTo>
                  <a:cubicBezTo>
                    <a:pt x="26" y="13"/>
                    <a:pt x="26" y="13"/>
                    <a:pt x="26" y="12"/>
                  </a:cubicBezTo>
                  <a:cubicBezTo>
                    <a:pt x="26" y="5"/>
                    <a:pt x="20" y="0"/>
                    <a:pt x="13"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90" name="Freeform 92"/>
            <p:cNvSpPr>
              <a:spLocks/>
            </p:cNvSpPr>
            <p:nvPr/>
          </p:nvSpPr>
          <p:spPr bwMode="auto">
            <a:xfrm>
              <a:off x="9322472" y="2325743"/>
              <a:ext cx="61605" cy="51520"/>
            </a:xfrm>
            <a:custGeom>
              <a:avLst/>
              <a:gdLst>
                <a:gd name="T0" fmla="*/ 13 w 26"/>
                <a:gd name="T1" fmla="*/ 0 h 25"/>
                <a:gd name="T2" fmla="*/ 0 w 26"/>
                <a:gd name="T3" fmla="*/ 12 h 25"/>
                <a:gd name="T4" fmla="*/ 7 w 26"/>
                <a:gd name="T5" fmla="*/ 23 h 25"/>
                <a:gd name="T6" fmla="*/ 9 w 26"/>
                <a:gd name="T7" fmla="*/ 24 h 25"/>
                <a:gd name="T8" fmla="*/ 13 w 26"/>
                <a:gd name="T9" fmla="*/ 25 h 25"/>
                <a:gd name="T10" fmla="*/ 23 w 26"/>
                <a:gd name="T11" fmla="*/ 20 h 25"/>
                <a:gd name="T12" fmla="*/ 24 w 26"/>
                <a:gd name="T13" fmla="*/ 19 h 25"/>
                <a:gd name="T14" fmla="*/ 26 w 26"/>
                <a:gd name="T15" fmla="*/ 12 h 25"/>
                <a:gd name="T16" fmla="*/ 13 w 26"/>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5">
                  <a:moveTo>
                    <a:pt x="13" y="0"/>
                  </a:moveTo>
                  <a:cubicBezTo>
                    <a:pt x="6" y="0"/>
                    <a:pt x="0" y="5"/>
                    <a:pt x="0" y="12"/>
                  </a:cubicBezTo>
                  <a:cubicBezTo>
                    <a:pt x="0" y="17"/>
                    <a:pt x="3" y="21"/>
                    <a:pt x="7" y="23"/>
                  </a:cubicBezTo>
                  <a:cubicBezTo>
                    <a:pt x="8" y="24"/>
                    <a:pt x="8" y="24"/>
                    <a:pt x="9" y="24"/>
                  </a:cubicBezTo>
                  <a:cubicBezTo>
                    <a:pt x="10" y="25"/>
                    <a:pt x="12" y="25"/>
                    <a:pt x="13" y="25"/>
                  </a:cubicBezTo>
                  <a:cubicBezTo>
                    <a:pt x="17" y="25"/>
                    <a:pt x="21" y="23"/>
                    <a:pt x="23" y="20"/>
                  </a:cubicBezTo>
                  <a:cubicBezTo>
                    <a:pt x="23" y="20"/>
                    <a:pt x="24" y="19"/>
                    <a:pt x="24" y="19"/>
                  </a:cubicBezTo>
                  <a:cubicBezTo>
                    <a:pt x="25" y="17"/>
                    <a:pt x="26" y="15"/>
                    <a:pt x="26" y="12"/>
                  </a:cubicBezTo>
                  <a:cubicBezTo>
                    <a:pt x="26" y="5"/>
                    <a:pt x="20" y="0"/>
                    <a:pt x="13"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91" name="Freeform 93"/>
            <p:cNvSpPr>
              <a:spLocks/>
            </p:cNvSpPr>
            <p:nvPr/>
          </p:nvSpPr>
          <p:spPr bwMode="auto">
            <a:xfrm>
              <a:off x="9570764" y="2839672"/>
              <a:ext cx="60593" cy="52393"/>
            </a:xfrm>
            <a:custGeom>
              <a:avLst/>
              <a:gdLst>
                <a:gd name="T0" fmla="*/ 12 w 25"/>
                <a:gd name="T1" fmla="*/ 0 h 25"/>
                <a:gd name="T2" fmla="*/ 0 w 25"/>
                <a:gd name="T3" fmla="*/ 13 h 25"/>
                <a:gd name="T4" fmla="*/ 4 w 25"/>
                <a:gd name="T5" fmla="*/ 23 h 25"/>
                <a:gd name="T6" fmla="*/ 6 w 25"/>
                <a:gd name="T7" fmla="*/ 24 h 25"/>
                <a:gd name="T8" fmla="*/ 12 w 25"/>
                <a:gd name="T9" fmla="*/ 25 h 25"/>
                <a:gd name="T10" fmla="*/ 17 w 25"/>
                <a:gd name="T11" fmla="*/ 24 h 25"/>
                <a:gd name="T12" fmla="*/ 19 w 25"/>
                <a:gd name="T13" fmla="*/ 24 h 25"/>
                <a:gd name="T14" fmla="*/ 25 w 25"/>
                <a:gd name="T15" fmla="*/ 13 h 25"/>
                <a:gd name="T16" fmla="*/ 12 w 25"/>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2" y="0"/>
                  </a:moveTo>
                  <a:cubicBezTo>
                    <a:pt x="5" y="0"/>
                    <a:pt x="0" y="6"/>
                    <a:pt x="0" y="13"/>
                  </a:cubicBezTo>
                  <a:cubicBezTo>
                    <a:pt x="0" y="17"/>
                    <a:pt x="2" y="20"/>
                    <a:pt x="4" y="23"/>
                  </a:cubicBezTo>
                  <a:cubicBezTo>
                    <a:pt x="5" y="23"/>
                    <a:pt x="5" y="23"/>
                    <a:pt x="6" y="24"/>
                  </a:cubicBezTo>
                  <a:cubicBezTo>
                    <a:pt x="8" y="25"/>
                    <a:pt x="10" y="25"/>
                    <a:pt x="12" y="25"/>
                  </a:cubicBezTo>
                  <a:cubicBezTo>
                    <a:pt x="14" y="25"/>
                    <a:pt x="16" y="25"/>
                    <a:pt x="17" y="24"/>
                  </a:cubicBezTo>
                  <a:cubicBezTo>
                    <a:pt x="18" y="24"/>
                    <a:pt x="19" y="24"/>
                    <a:pt x="19" y="24"/>
                  </a:cubicBezTo>
                  <a:cubicBezTo>
                    <a:pt x="23" y="21"/>
                    <a:pt x="25" y="17"/>
                    <a:pt x="25" y="13"/>
                  </a:cubicBezTo>
                  <a:cubicBezTo>
                    <a:pt x="25" y="6"/>
                    <a:pt x="19" y="0"/>
                    <a:pt x="12"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92" name="Freeform 94"/>
            <p:cNvSpPr>
              <a:spLocks/>
            </p:cNvSpPr>
            <p:nvPr/>
          </p:nvSpPr>
          <p:spPr bwMode="auto">
            <a:xfrm>
              <a:off x="9858804" y="2873368"/>
              <a:ext cx="60593" cy="51520"/>
            </a:xfrm>
            <a:custGeom>
              <a:avLst/>
              <a:gdLst>
                <a:gd name="T0" fmla="*/ 13 w 25"/>
                <a:gd name="T1" fmla="*/ 0 h 25"/>
                <a:gd name="T2" fmla="*/ 0 w 25"/>
                <a:gd name="T3" fmla="*/ 12 h 25"/>
                <a:gd name="T4" fmla="*/ 6 w 25"/>
                <a:gd name="T5" fmla="*/ 23 h 25"/>
                <a:gd name="T6" fmla="*/ 8 w 25"/>
                <a:gd name="T7" fmla="*/ 24 h 25"/>
                <a:gd name="T8" fmla="*/ 13 w 25"/>
                <a:gd name="T9" fmla="*/ 25 h 25"/>
                <a:gd name="T10" fmla="*/ 17 w 25"/>
                <a:gd name="T11" fmla="*/ 24 h 25"/>
                <a:gd name="T12" fmla="*/ 18 w 25"/>
                <a:gd name="T13" fmla="*/ 23 h 25"/>
                <a:gd name="T14" fmla="*/ 25 w 25"/>
                <a:gd name="T15" fmla="*/ 12 h 25"/>
                <a:gd name="T16" fmla="*/ 13 w 25"/>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3" y="0"/>
                  </a:moveTo>
                  <a:cubicBezTo>
                    <a:pt x="6" y="0"/>
                    <a:pt x="0" y="5"/>
                    <a:pt x="0" y="12"/>
                  </a:cubicBezTo>
                  <a:cubicBezTo>
                    <a:pt x="0" y="17"/>
                    <a:pt x="2" y="21"/>
                    <a:pt x="6" y="23"/>
                  </a:cubicBezTo>
                  <a:cubicBezTo>
                    <a:pt x="7" y="23"/>
                    <a:pt x="7" y="24"/>
                    <a:pt x="8" y="24"/>
                  </a:cubicBezTo>
                  <a:cubicBezTo>
                    <a:pt x="9" y="25"/>
                    <a:pt x="11" y="25"/>
                    <a:pt x="13" y="25"/>
                  </a:cubicBezTo>
                  <a:cubicBezTo>
                    <a:pt x="14" y="25"/>
                    <a:pt x="15" y="25"/>
                    <a:pt x="17" y="24"/>
                  </a:cubicBezTo>
                  <a:cubicBezTo>
                    <a:pt x="17" y="24"/>
                    <a:pt x="18" y="24"/>
                    <a:pt x="18" y="23"/>
                  </a:cubicBezTo>
                  <a:cubicBezTo>
                    <a:pt x="22" y="21"/>
                    <a:pt x="25" y="17"/>
                    <a:pt x="25" y="12"/>
                  </a:cubicBezTo>
                  <a:cubicBezTo>
                    <a:pt x="25" y="5"/>
                    <a:pt x="20" y="0"/>
                    <a:pt x="13"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93" name="Freeform 95"/>
            <p:cNvSpPr>
              <a:spLocks/>
            </p:cNvSpPr>
            <p:nvPr/>
          </p:nvSpPr>
          <p:spPr bwMode="auto">
            <a:xfrm>
              <a:off x="10135100" y="2825413"/>
              <a:ext cx="62614" cy="51520"/>
            </a:xfrm>
            <a:custGeom>
              <a:avLst/>
              <a:gdLst>
                <a:gd name="T0" fmla="*/ 13 w 26"/>
                <a:gd name="T1" fmla="*/ 0 h 25"/>
                <a:gd name="T2" fmla="*/ 0 w 26"/>
                <a:gd name="T3" fmla="*/ 12 h 25"/>
                <a:gd name="T4" fmla="*/ 11 w 26"/>
                <a:gd name="T5" fmla="*/ 25 h 25"/>
                <a:gd name="T6" fmla="*/ 13 w 26"/>
                <a:gd name="T7" fmla="*/ 25 h 25"/>
                <a:gd name="T8" fmla="*/ 13 w 26"/>
                <a:gd name="T9" fmla="*/ 25 h 25"/>
                <a:gd name="T10" fmla="*/ 21 w 26"/>
                <a:gd name="T11" fmla="*/ 23 h 25"/>
                <a:gd name="T12" fmla="*/ 22 w 26"/>
                <a:gd name="T13" fmla="*/ 22 h 25"/>
                <a:gd name="T14" fmla="*/ 26 w 26"/>
                <a:gd name="T15" fmla="*/ 12 h 25"/>
                <a:gd name="T16" fmla="*/ 13 w 26"/>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5">
                  <a:moveTo>
                    <a:pt x="13" y="0"/>
                  </a:moveTo>
                  <a:cubicBezTo>
                    <a:pt x="6" y="0"/>
                    <a:pt x="0" y="5"/>
                    <a:pt x="0" y="12"/>
                  </a:cubicBezTo>
                  <a:cubicBezTo>
                    <a:pt x="0" y="19"/>
                    <a:pt x="5" y="24"/>
                    <a:pt x="11" y="25"/>
                  </a:cubicBezTo>
                  <a:cubicBezTo>
                    <a:pt x="11" y="25"/>
                    <a:pt x="12" y="25"/>
                    <a:pt x="13" y="25"/>
                  </a:cubicBezTo>
                  <a:cubicBezTo>
                    <a:pt x="13" y="25"/>
                    <a:pt x="13" y="25"/>
                    <a:pt x="13" y="25"/>
                  </a:cubicBezTo>
                  <a:cubicBezTo>
                    <a:pt x="16" y="25"/>
                    <a:pt x="18" y="24"/>
                    <a:pt x="21" y="23"/>
                  </a:cubicBezTo>
                  <a:cubicBezTo>
                    <a:pt x="21" y="22"/>
                    <a:pt x="21" y="22"/>
                    <a:pt x="22" y="22"/>
                  </a:cubicBezTo>
                  <a:cubicBezTo>
                    <a:pt x="24" y="19"/>
                    <a:pt x="26" y="16"/>
                    <a:pt x="26" y="12"/>
                  </a:cubicBezTo>
                  <a:cubicBezTo>
                    <a:pt x="26" y="5"/>
                    <a:pt x="20" y="0"/>
                    <a:pt x="13"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94" name="Freeform 96"/>
            <p:cNvSpPr>
              <a:spLocks/>
            </p:cNvSpPr>
            <p:nvPr/>
          </p:nvSpPr>
          <p:spPr bwMode="auto">
            <a:xfrm>
              <a:off x="8402109" y="3012595"/>
              <a:ext cx="59583" cy="51520"/>
            </a:xfrm>
            <a:custGeom>
              <a:avLst/>
              <a:gdLst>
                <a:gd name="T0" fmla="*/ 12 w 25"/>
                <a:gd name="T1" fmla="*/ 0 h 25"/>
                <a:gd name="T2" fmla="*/ 0 w 25"/>
                <a:gd name="T3" fmla="*/ 13 h 25"/>
                <a:gd name="T4" fmla="*/ 12 w 25"/>
                <a:gd name="T5" fmla="*/ 25 h 25"/>
                <a:gd name="T6" fmla="*/ 15 w 25"/>
                <a:gd name="T7" fmla="*/ 25 h 25"/>
                <a:gd name="T8" fmla="*/ 17 w 25"/>
                <a:gd name="T9" fmla="*/ 25 h 25"/>
                <a:gd name="T10" fmla="*/ 21 w 25"/>
                <a:gd name="T11" fmla="*/ 22 h 25"/>
                <a:gd name="T12" fmla="*/ 23 w 25"/>
                <a:gd name="T13" fmla="*/ 20 h 25"/>
                <a:gd name="T14" fmla="*/ 25 w 25"/>
                <a:gd name="T15" fmla="*/ 13 h 25"/>
                <a:gd name="T16" fmla="*/ 25 w 25"/>
                <a:gd name="T17" fmla="*/ 12 h 25"/>
                <a:gd name="T18" fmla="*/ 25 w 25"/>
                <a:gd name="T19" fmla="*/ 10 h 25"/>
                <a:gd name="T20" fmla="*/ 24 w 25"/>
                <a:gd name="T21" fmla="*/ 7 h 25"/>
                <a:gd name="T22" fmla="*/ 22 w 25"/>
                <a:gd name="T23" fmla="*/ 5 h 25"/>
                <a:gd name="T24" fmla="*/ 12 w 25"/>
                <a:gd name="T25"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 h="25">
                  <a:moveTo>
                    <a:pt x="12" y="0"/>
                  </a:moveTo>
                  <a:cubicBezTo>
                    <a:pt x="5" y="0"/>
                    <a:pt x="0" y="6"/>
                    <a:pt x="0" y="13"/>
                  </a:cubicBezTo>
                  <a:cubicBezTo>
                    <a:pt x="0" y="20"/>
                    <a:pt x="5" y="25"/>
                    <a:pt x="12" y="25"/>
                  </a:cubicBezTo>
                  <a:cubicBezTo>
                    <a:pt x="13" y="25"/>
                    <a:pt x="14" y="25"/>
                    <a:pt x="15" y="25"/>
                  </a:cubicBezTo>
                  <a:cubicBezTo>
                    <a:pt x="16" y="25"/>
                    <a:pt x="16" y="25"/>
                    <a:pt x="17" y="25"/>
                  </a:cubicBezTo>
                  <a:cubicBezTo>
                    <a:pt x="18" y="24"/>
                    <a:pt x="20" y="23"/>
                    <a:pt x="21" y="22"/>
                  </a:cubicBezTo>
                  <a:cubicBezTo>
                    <a:pt x="22" y="21"/>
                    <a:pt x="22" y="21"/>
                    <a:pt x="23" y="20"/>
                  </a:cubicBezTo>
                  <a:cubicBezTo>
                    <a:pt x="24" y="18"/>
                    <a:pt x="25" y="15"/>
                    <a:pt x="25" y="13"/>
                  </a:cubicBezTo>
                  <a:cubicBezTo>
                    <a:pt x="25" y="12"/>
                    <a:pt x="25" y="12"/>
                    <a:pt x="25" y="12"/>
                  </a:cubicBezTo>
                  <a:cubicBezTo>
                    <a:pt x="25" y="11"/>
                    <a:pt x="25" y="11"/>
                    <a:pt x="25" y="10"/>
                  </a:cubicBezTo>
                  <a:cubicBezTo>
                    <a:pt x="24" y="9"/>
                    <a:pt x="24" y="8"/>
                    <a:pt x="24" y="7"/>
                  </a:cubicBezTo>
                  <a:cubicBezTo>
                    <a:pt x="23" y="6"/>
                    <a:pt x="23" y="5"/>
                    <a:pt x="22" y="5"/>
                  </a:cubicBezTo>
                  <a:cubicBezTo>
                    <a:pt x="20" y="2"/>
                    <a:pt x="16" y="0"/>
                    <a:pt x="12"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95" name="Freeform 97"/>
            <p:cNvSpPr>
              <a:spLocks/>
            </p:cNvSpPr>
            <p:nvPr/>
          </p:nvSpPr>
          <p:spPr bwMode="auto">
            <a:xfrm>
              <a:off x="8004935" y="2972374"/>
              <a:ext cx="59583" cy="51520"/>
            </a:xfrm>
            <a:custGeom>
              <a:avLst/>
              <a:gdLst>
                <a:gd name="T0" fmla="*/ 12 w 25"/>
                <a:gd name="T1" fmla="*/ 0 h 25"/>
                <a:gd name="T2" fmla="*/ 0 w 25"/>
                <a:gd name="T3" fmla="*/ 13 h 25"/>
                <a:gd name="T4" fmla="*/ 0 w 25"/>
                <a:gd name="T5" fmla="*/ 15 h 25"/>
                <a:gd name="T6" fmla="*/ 0 w 25"/>
                <a:gd name="T7" fmla="*/ 17 h 25"/>
                <a:gd name="T8" fmla="*/ 12 w 25"/>
                <a:gd name="T9" fmla="*/ 25 h 25"/>
                <a:gd name="T10" fmla="*/ 13 w 25"/>
                <a:gd name="T11" fmla="*/ 25 h 25"/>
                <a:gd name="T12" fmla="*/ 15 w 25"/>
                <a:gd name="T13" fmla="*/ 25 h 25"/>
                <a:gd name="T14" fmla="*/ 25 w 25"/>
                <a:gd name="T15" fmla="*/ 13 h 25"/>
                <a:gd name="T16" fmla="*/ 12 w 25"/>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2" y="0"/>
                  </a:moveTo>
                  <a:cubicBezTo>
                    <a:pt x="5" y="0"/>
                    <a:pt x="0" y="6"/>
                    <a:pt x="0" y="13"/>
                  </a:cubicBezTo>
                  <a:cubicBezTo>
                    <a:pt x="0" y="14"/>
                    <a:pt x="0" y="14"/>
                    <a:pt x="0" y="15"/>
                  </a:cubicBezTo>
                  <a:cubicBezTo>
                    <a:pt x="0" y="16"/>
                    <a:pt x="0" y="16"/>
                    <a:pt x="0" y="17"/>
                  </a:cubicBezTo>
                  <a:cubicBezTo>
                    <a:pt x="2" y="22"/>
                    <a:pt x="7" y="25"/>
                    <a:pt x="12" y="25"/>
                  </a:cubicBezTo>
                  <a:cubicBezTo>
                    <a:pt x="13" y="25"/>
                    <a:pt x="13" y="25"/>
                    <a:pt x="13" y="25"/>
                  </a:cubicBezTo>
                  <a:cubicBezTo>
                    <a:pt x="14" y="25"/>
                    <a:pt x="15" y="25"/>
                    <a:pt x="15" y="25"/>
                  </a:cubicBezTo>
                  <a:cubicBezTo>
                    <a:pt x="21" y="24"/>
                    <a:pt x="25" y="19"/>
                    <a:pt x="25" y="13"/>
                  </a:cubicBezTo>
                  <a:cubicBezTo>
                    <a:pt x="25" y="6"/>
                    <a:pt x="19" y="0"/>
                    <a:pt x="12"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96" name="Freeform 98"/>
            <p:cNvSpPr>
              <a:spLocks/>
            </p:cNvSpPr>
            <p:nvPr/>
          </p:nvSpPr>
          <p:spPr bwMode="auto">
            <a:xfrm>
              <a:off x="7585670" y="3291385"/>
              <a:ext cx="62614" cy="52393"/>
            </a:xfrm>
            <a:custGeom>
              <a:avLst/>
              <a:gdLst>
                <a:gd name="T0" fmla="*/ 13 w 26"/>
                <a:gd name="T1" fmla="*/ 0 h 25"/>
                <a:gd name="T2" fmla="*/ 6 w 26"/>
                <a:gd name="T3" fmla="*/ 2 h 25"/>
                <a:gd name="T4" fmla="*/ 5 w 26"/>
                <a:gd name="T5" fmla="*/ 3 h 25"/>
                <a:gd name="T6" fmla="*/ 0 w 26"/>
                <a:gd name="T7" fmla="*/ 13 h 25"/>
                <a:gd name="T8" fmla="*/ 13 w 26"/>
                <a:gd name="T9" fmla="*/ 25 h 25"/>
                <a:gd name="T10" fmla="*/ 26 w 26"/>
                <a:gd name="T11" fmla="*/ 14 h 25"/>
                <a:gd name="T12" fmla="*/ 26 w 26"/>
                <a:gd name="T13" fmla="*/ 13 h 25"/>
                <a:gd name="T14" fmla="*/ 26 w 26"/>
                <a:gd name="T15" fmla="*/ 12 h 25"/>
                <a:gd name="T16" fmla="*/ 26 w 26"/>
                <a:gd name="T17" fmla="*/ 11 h 25"/>
                <a:gd name="T18" fmla="*/ 26 w 26"/>
                <a:gd name="T19" fmla="*/ 10 h 25"/>
                <a:gd name="T20" fmla="*/ 25 w 26"/>
                <a:gd name="T21" fmla="*/ 8 h 25"/>
                <a:gd name="T22" fmla="*/ 13 w 26"/>
                <a:gd name="T23"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25">
                  <a:moveTo>
                    <a:pt x="13" y="0"/>
                  </a:moveTo>
                  <a:cubicBezTo>
                    <a:pt x="11" y="0"/>
                    <a:pt x="8" y="1"/>
                    <a:pt x="6" y="2"/>
                  </a:cubicBezTo>
                  <a:cubicBezTo>
                    <a:pt x="6" y="2"/>
                    <a:pt x="5" y="3"/>
                    <a:pt x="5" y="3"/>
                  </a:cubicBezTo>
                  <a:cubicBezTo>
                    <a:pt x="2" y="5"/>
                    <a:pt x="0" y="9"/>
                    <a:pt x="0" y="13"/>
                  </a:cubicBezTo>
                  <a:cubicBezTo>
                    <a:pt x="0" y="20"/>
                    <a:pt x="6" y="25"/>
                    <a:pt x="13" y="25"/>
                  </a:cubicBezTo>
                  <a:cubicBezTo>
                    <a:pt x="20" y="25"/>
                    <a:pt x="25" y="20"/>
                    <a:pt x="26" y="14"/>
                  </a:cubicBezTo>
                  <a:cubicBezTo>
                    <a:pt x="26" y="13"/>
                    <a:pt x="26" y="13"/>
                    <a:pt x="26" y="13"/>
                  </a:cubicBezTo>
                  <a:cubicBezTo>
                    <a:pt x="26" y="12"/>
                    <a:pt x="26" y="12"/>
                    <a:pt x="26" y="12"/>
                  </a:cubicBezTo>
                  <a:cubicBezTo>
                    <a:pt x="26" y="12"/>
                    <a:pt x="26" y="12"/>
                    <a:pt x="26" y="11"/>
                  </a:cubicBezTo>
                  <a:cubicBezTo>
                    <a:pt x="26" y="11"/>
                    <a:pt x="26" y="11"/>
                    <a:pt x="26" y="10"/>
                  </a:cubicBezTo>
                  <a:cubicBezTo>
                    <a:pt x="25" y="9"/>
                    <a:pt x="25" y="9"/>
                    <a:pt x="25" y="8"/>
                  </a:cubicBezTo>
                  <a:cubicBezTo>
                    <a:pt x="23" y="3"/>
                    <a:pt x="19" y="0"/>
                    <a:pt x="13"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97" name="Freeform 99"/>
            <p:cNvSpPr>
              <a:spLocks/>
            </p:cNvSpPr>
            <p:nvPr/>
          </p:nvSpPr>
          <p:spPr bwMode="auto">
            <a:xfrm>
              <a:off x="9790820" y="2590275"/>
              <a:ext cx="60593" cy="51520"/>
            </a:xfrm>
            <a:custGeom>
              <a:avLst/>
              <a:gdLst>
                <a:gd name="T0" fmla="*/ 13 w 25"/>
                <a:gd name="T1" fmla="*/ 0 h 25"/>
                <a:gd name="T2" fmla="*/ 0 w 25"/>
                <a:gd name="T3" fmla="*/ 12 h 25"/>
                <a:gd name="T4" fmla="*/ 8 w 25"/>
                <a:gd name="T5" fmla="*/ 24 h 25"/>
                <a:gd name="T6" fmla="*/ 10 w 25"/>
                <a:gd name="T7" fmla="*/ 25 h 25"/>
                <a:gd name="T8" fmla="*/ 13 w 25"/>
                <a:gd name="T9" fmla="*/ 25 h 25"/>
                <a:gd name="T10" fmla="*/ 17 w 25"/>
                <a:gd name="T11" fmla="*/ 24 h 25"/>
                <a:gd name="T12" fmla="*/ 19 w 25"/>
                <a:gd name="T13" fmla="*/ 23 h 25"/>
                <a:gd name="T14" fmla="*/ 25 w 25"/>
                <a:gd name="T15" fmla="*/ 12 h 25"/>
                <a:gd name="T16" fmla="*/ 13 w 25"/>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3" y="0"/>
                  </a:moveTo>
                  <a:cubicBezTo>
                    <a:pt x="6" y="0"/>
                    <a:pt x="0" y="5"/>
                    <a:pt x="0" y="12"/>
                  </a:cubicBezTo>
                  <a:cubicBezTo>
                    <a:pt x="0" y="18"/>
                    <a:pt x="3" y="22"/>
                    <a:pt x="8" y="24"/>
                  </a:cubicBezTo>
                  <a:cubicBezTo>
                    <a:pt x="9" y="24"/>
                    <a:pt x="9" y="24"/>
                    <a:pt x="10" y="25"/>
                  </a:cubicBezTo>
                  <a:cubicBezTo>
                    <a:pt x="11" y="25"/>
                    <a:pt x="12" y="25"/>
                    <a:pt x="13" y="25"/>
                  </a:cubicBezTo>
                  <a:cubicBezTo>
                    <a:pt x="14" y="25"/>
                    <a:pt x="16" y="25"/>
                    <a:pt x="17" y="24"/>
                  </a:cubicBezTo>
                  <a:cubicBezTo>
                    <a:pt x="18" y="24"/>
                    <a:pt x="19" y="24"/>
                    <a:pt x="19" y="23"/>
                  </a:cubicBezTo>
                  <a:cubicBezTo>
                    <a:pt x="23" y="21"/>
                    <a:pt x="25" y="17"/>
                    <a:pt x="25" y="12"/>
                  </a:cubicBezTo>
                  <a:cubicBezTo>
                    <a:pt x="25" y="5"/>
                    <a:pt x="20" y="0"/>
                    <a:pt x="13"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98" name="Freeform 100"/>
            <p:cNvSpPr>
              <a:spLocks/>
            </p:cNvSpPr>
            <p:nvPr/>
          </p:nvSpPr>
          <p:spPr bwMode="auto">
            <a:xfrm>
              <a:off x="10586958" y="2686186"/>
              <a:ext cx="60593" cy="51520"/>
            </a:xfrm>
            <a:custGeom>
              <a:avLst/>
              <a:gdLst>
                <a:gd name="T0" fmla="*/ 12 w 25"/>
                <a:gd name="T1" fmla="*/ 0 h 25"/>
                <a:gd name="T2" fmla="*/ 0 w 25"/>
                <a:gd name="T3" fmla="*/ 10 h 25"/>
                <a:gd name="T4" fmla="*/ 0 w 25"/>
                <a:gd name="T5" fmla="*/ 12 h 25"/>
                <a:gd name="T6" fmla="*/ 0 w 25"/>
                <a:gd name="T7" fmla="*/ 12 h 25"/>
                <a:gd name="T8" fmla="*/ 12 w 25"/>
                <a:gd name="T9" fmla="*/ 25 h 25"/>
                <a:gd name="T10" fmla="*/ 13 w 25"/>
                <a:gd name="T11" fmla="*/ 25 h 25"/>
                <a:gd name="T12" fmla="*/ 15 w 25"/>
                <a:gd name="T13" fmla="*/ 25 h 25"/>
                <a:gd name="T14" fmla="*/ 25 w 25"/>
                <a:gd name="T15" fmla="*/ 12 h 25"/>
                <a:gd name="T16" fmla="*/ 12 w 25"/>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2" y="0"/>
                  </a:moveTo>
                  <a:cubicBezTo>
                    <a:pt x="6" y="0"/>
                    <a:pt x="1" y="4"/>
                    <a:pt x="0" y="10"/>
                  </a:cubicBezTo>
                  <a:cubicBezTo>
                    <a:pt x="0" y="10"/>
                    <a:pt x="0" y="11"/>
                    <a:pt x="0" y="12"/>
                  </a:cubicBezTo>
                  <a:cubicBezTo>
                    <a:pt x="0" y="12"/>
                    <a:pt x="0" y="12"/>
                    <a:pt x="0" y="12"/>
                  </a:cubicBezTo>
                  <a:cubicBezTo>
                    <a:pt x="0" y="19"/>
                    <a:pt x="5" y="25"/>
                    <a:pt x="12" y="25"/>
                  </a:cubicBezTo>
                  <a:cubicBezTo>
                    <a:pt x="13" y="25"/>
                    <a:pt x="13" y="25"/>
                    <a:pt x="13" y="25"/>
                  </a:cubicBezTo>
                  <a:cubicBezTo>
                    <a:pt x="14" y="25"/>
                    <a:pt x="15" y="25"/>
                    <a:pt x="15" y="25"/>
                  </a:cubicBezTo>
                  <a:cubicBezTo>
                    <a:pt x="21" y="23"/>
                    <a:pt x="25" y="18"/>
                    <a:pt x="25" y="12"/>
                  </a:cubicBezTo>
                  <a:cubicBezTo>
                    <a:pt x="25" y="5"/>
                    <a:pt x="19" y="0"/>
                    <a:pt x="12"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99" name="Freeform 101"/>
            <p:cNvSpPr>
              <a:spLocks/>
            </p:cNvSpPr>
            <p:nvPr/>
          </p:nvSpPr>
          <p:spPr bwMode="auto">
            <a:xfrm>
              <a:off x="11357660" y="3214037"/>
              <a:ext cx="59583" cy="52393"/>
            </a:xfrm>
            <a:custGeom>
              <a:avLst/>
              <a:gdLst>
                <a:gd name="T0" fmla="*/ 12 w 25"/>
                <a:gd name="T1" fmla="*/ 0 h 25"/>
                <a:gd name="T2" fmla="*/ 0 w 25"/>
                <a:gd name="T3" fmla="*/ 13 h 25"/>
                <a:gd name="T4" fmla="*/ 2 w 25"/>
                <a:gd name="T5" fmla="*/ 20 h 25"/>
                <a:gd name="T6" fmla="*/ 3 w 25"/>
                <a:gd name="T7" fmla="*/ 21 h 25"/>
                <a:gd name="T8" fmla="*/ 9 w 25"/>
                <a:gd name="T9" fmla="*/ 25 h 25"/>
                <a:gd name="T10" fmla="*/ 10 w 25"/>
                <a:gd name="T11" fmla="*/ 25 h 25"/>
                <a:gd name="T12" fmla="*/ 12 w 25"/>
                <a:gd name="T13" fmla="*/ 25 h 25"/>
                <a:gd name="T14" fmla="*/ 25 w 25"/>
                <a:gd name="T15" fmla="*/ 13 h 25"/>
                <a:gd name="T16" fmla="*/ 12 w 25"/>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2" y="0"/>
                  </a:moveTo>
                  <a:cubicBezTo>
                    <a:pt x="5" y="0"/>
                    <a:pt x="0" y="6"/>
                    <a:pt x="0" y="13"/>
                  </a:cubicBezTo>
                  <a:cubicBezTo>
                    <a:pt x="0" y="15"/>
                    <a:pt x="1" y="18"/>
                    <a:pt x="2" y="20"/>
                  </a:cubicBezTo>
                  <a:cubicBezTo>
                    <a:pt x="2" y="20"/>
                    <a:pt x="3" y="21"/>
                    <a:pt x="3" y="21"/>
                  </a:cubicBezTo>
                  <a:cubicBezTo>
                    <a:pt x="5" y="23"/>
                    <a:pt x="6" y="24"/>
                    <a:pt x="9" y="25"/>
                  </a:cubicBezTo>
                  <a:cubicBezTo>
                    <a:pt x="9" y="25"/>
                    <a:pt x="10" y="25"/>
                    <a:pt x="10" y="25"/>
                  </a:cubicBezTo>
                  <a:cubicBezTo>
                    <a:pt x="11" y="25"/>
                    <a:pt x="12" y="25"/>
                    <a:pt x="12" y="25"/>
                  </a:cubicBezTo>
                  <a:cubicBezTo>
                    <a:pt x="19" y="25"/>
                    <a:pt x="25" y="20"/>
                    <a:pt x="25" y="13"/>
                  </a:cubicBezTo>
                  <a:cubicBezTo>
                    <a:pt x="25" y="6"/>
                    <a:pt x="19" y="0"/>
                    <a:pt x="12"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00" name="Freeform 102"/>
            <p:cNvSpPr>
              <a:spLocks/>
            </p:cNvSpPr>
            <p:nvPr/>
          </p:nvSpPr>
          <p:spPr bwMode="auto">
            <a:xfrm>
              <a:off x="10849563" y="3336584"/>
              <a:ext cx="59583" cy="53268"/>
            </a:xfrm>
            <a:custGeom>
              <a:avLst/>
              <a:gdLst>
                <a:gd name="T0" fmla="*/ 12 w 25"/>
                <a:gd name="T1" fmla="*/ 0 h 26"/>
                <a:gd name="T2" fmla="*/ 0 w 25"/>
                <a:gd name="T3" fmla="*/ 13 h 26"/>
                <a:gd name="T4" fmla="*/ 5 w 25"/>
                <a:gd name="T5" fmla="*/ 24 h 26"/>
                <a:gd name="T6" fmla="*/ 7 w 25"/>
                <a:gd name="T7" fmla="*/ 25 h 26"/>
                <a:gd name="T8" fmla="*/ 12 w 25"/>
                <a:gd name="T9" fmla="*/ 26 h 26"/>
                <a:gd name="T10" fmla="*/ 14 w 25"/>
                <a:gd name="T11" fmla="*/ 26 h 26"/>
                <a:gd name="T12" fmla="*/ 16 w 25"/>
                <a:gd name="T13" fmla="*/ 25 h 26"/>
                <a:gd name="T14" fmla="*/ 25 w 25"/>
                <a:gd name="T15" fmla="*/ 13 h 26"/>
                <a:gd name="T16" fmla="*/ 12 w 25"/>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6">
                  <a:moveTo>
                    <a:pt x="12" y="0"/>
                  </a:moveTo>
                  <a:cubicBezTo>
                    <a:pt x="5" y="0"/>
                    <a:pt x="0" y="6"/>
                    <a:pt x="0" y="13"/>
                  </a:cubicBezTo>
                  <a:cubicBezTo>
                    <a:pt x="0" y="17"/>
                    <a:pt x="2" y="21"/>
                    <a:pt x="5" y="24"/>
                  </a:cubicBezTo>
                  <a:cubicBezTo>
                    <a:pt x="6" y="24"/>
                    <a:pt x="6" y="24"/>
                    <a:pt x="7" y="25"/>
                  </a:cubicBezTo>
                  <a:cubicBezTo>
                    <a:pt x="9" y="25"/>
                    <a:pt x="11" y="26"/>
                    <a:pt x="12" y="26"/>
                  </a:cubicBezTo>
                  <a:cubicBezTo>
                    <a:pt x="13" y="26"/>
                    <a:pt x="13" y="26"/>
                    <a:pt x="14" y="26"/>
                  </a:cubicBezTo>
                  <a:cubicBezTo>
                    <a:pt x="14" y="26"/>
                    <a:pt x="15" y="26"/>
                    <a:pt x="16" y="25"/>
                  </a:cubicBezTo>
                  <a:cubicBezTo>
                    <a:pt x="21" y="24"/>
                    <a:pt x="25" y="19"/>
                    <a:pt x="25" y="13"/>
                  </a:cubicBezTo>
                  <a:cubicBezTo>
                    <a:pt x="25" y="6"/>
                    <a:pt x="20" y="0"/>
                    <a:pt x="12"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01" name="Freeform 103"/>
            <p:cNvSpPr>
              <a:spLocks/>
            </p:cNvSpPr>
            <p:nvPr/>
          </p:nvSpPr>
          <p:spPr bwMode="auto">
            <a:xfrm>
              <a:off x="11010580" y="3974807"/>
              <a:ext cx="59583" cy="51520"/>
            </a:xfrm>
            <a:custGeom>
              <a:avLst/>
              <a:gdLst>
                <a:gd name="T0" fmla="*/ 13 w 25"/>
                <a:gd name="T1" fmla="*/ 0 h 25"/>
                <a:gd name="T2" fmla="*/ 0 w 25"/>
                <a:gd name="T3" fmla="*/ 12 h 25"/>
                <a:gd name="T4" fmla="*/ 13 w 25"/>
                <a:gd name="T5" fmla="*/ 25 h 25"/>
                <a:gd name="T6" fmla="*/ 22 w 25"/>
                <a:gd name="T7" fmla="*/ 21 h 25"/>
                <a:gd name="T8" fmla="*/ 23 w 25"/>
                <a:gd name="T9" fmla="*/ 19 h 25"/>
                <a:gd name="T10" fmla="*/ 23 w 25"/>
                <a:gd name="T11" fmla="*/ 19 h 25"/>
                <a:gd name="T12" fmla="*/ 25 w 25"/>
                <a:gd name="T13" fmla="*/ 17 h 25"/>
                <a:gd name="T14" fmla="*/ 25 w 25"/>
                <a:gd name="T15" fmla="*/ 12 h 25"/>
                <a:gd name="T16" fmla="*/ 25 w 25"/>
                <a:gd name="T17" fmla="*/ 10 h 25"/>
                <a:gd name="T18" fmla="*/ 25 w 25"/>
                <a:gd name="T19" fmla="*/ 8 h 25"/>
                <a:gd name="T20" fmla="*/ 21 w 25"/>
                <a:gd name="T21" fmla="*/ 2 h 25"/>
                <a:gd name="T22" fmla="*/ 18 w 25"/>
                <a:gd name="T23" fmla="*/ 1 h 25"/>
                <a:gd name="T24" fmla="*/ 13 w 25"/>
                <a:gd name="T25"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 h="25">
                  <a:moveTo>
                    <a:pt x="13" y="0"/>
                  </a:moveTo>
                  <a:cubicBezTo>
                    <a:pt x="6" y="0"/>
                    <a:pt x="0" y="5"/>
                    <a:pt x="0" y="12"/>
                  </a:cubicBezTo>
                  <a:cubicBezTo>
                    <a:pt x="0" y="19"/>
                    <a:pt x="6" y="25"/>
                    <a:pt x="13" y="25"/>
                  </a:cubicBezTo>
                  <a:cubicBezTo>
                    <a:pt x="16" y="25"/>
                    <a:pt x="20" y="23"/>
                    <a:pt x="22" y="21"/>
                  </a:cubicBezTo>
                  <a:cubicBezTo>
                    <a:pt x="22" y="20"/>
                    <a:pt x="23" y="20"/>
                    <a:pt x="23" y="19"/>
                  </a:cubicBezTo>
                  <a:cubicBezTo>
                    <a:pt x="23" y="19"/>
                    <a:pt x="23" y="19"/>
                    <a:pt x="23" y="19"/>
                  </a:cubicBezTo>
                  <a:cubicBezTo>
                    <a:pt x="24" y="18"/>
                    <a:pt x="24" y="17"/>
                    <a:pt x="25" y="17"/>
                  </a:cubicBezTo>
                  <a:cubicBezTo>
                    <a:pt x="25" y="15"/>
                    <a:pt x="25" y="14"/>
                    <a:pt x="25" y="12"/>
                  </a:cubicBezTo>
                  <a:cubicBezTo>
                    <a:pt x="25" y="12"/>
                    <a:pt x="25" y="11"/>
                    <a:pt x="25" y="10"/>
                  </a:cubicBezTo>
                  <a:cubicBezTo>
                    <a:pt x="25" y="10"/>
                    <a:pt x="25" y="9"/>
                    <a:pt x="25" y="8"/>
                  </a:cubicBezTo>
                  <a:cubicBezTo>
                    <a:pt x="24" y="6"/>
                    <a:pt x="22" y="4"/>
                    <a:pt x="21" y="2"/>
                  </a:cubicBezTo>
                  <a:cubicBezTo>
                    <a:pt x="20" y="2"/>
                    <a:pt x="19" y="1"/>
                    <a:pt x="18" y="1"/>
                  </a:cubicBezTo>
                  <a:cubicBezTo>
                    <a:pt x="17" y="0"/>
                    <a:pt x="15" y="0"/>
                    <a:pt x="13"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02" name="Freeform 104"/>
            <p:cNvSpPr>
              <a:spLocks/>
            </p:cNvSpPr>
            <p:nvPr/>
          </p:nvSpPr>
          <p:spPr bwMode="auto">
            <a:xfrm>
              <a:off x="11341559" y="4552498"/>
              <a:ext cx="59583" cy="53268"/>
            </a:xfrm>
            <a:custGeom>
              <a:avLst/>
              <a:gdLst>
                <a:gd name="T0" fmla="*/ 13 w 25"/>
                <a:gd name="T1" fmla="*/ 0 h 26"/>
                <a:gd name="T2" fmla="*/ 13 w 25"/>
                <a:gd name="T3" fmla="*/ 0 h 26"/>
                <a:gd name="T4" fmla="*/ 11 w 25"/>
                <a:gd name="T5" fmla="*/ 0 h 26"/>
                <a:gd name="T6" fmla="*/ 9 w 25"/>
                <a:gd name="T7" fmla="*/ 1 h 26"/>
                <a:gd name="T8" fmla="*/ 0 w 25"/>
                <a:gd name="T9" fmla="*/ 13 h 26"/>
                <a:gd name="T10" fmla="*/ 13 w 25"/>
                <a:gd name="T11" fmla="*/ 26 h 26"/>
                <a:gd name="T12" fmla="*/ 25 w 25"/>
                <a:gd name="T13" fmla="*/ 13 h 26"/>
                <a:gd name="T14" fmla="*/ 14 w 25"/>
                <a:gd name="T15" fmla="*/ 0 h 26"/>
                <a:gd name="T16" fmla="*/ 13 w 25"/>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6">
                  <a:moveTo>
                    <a:pt x="13" y="0"/>
                  </a:moveTo>
                  <a:cubicBezTo>
                    <a:pt x="13" y="0"/>
                    <a:pt x="13" y="0"/>
                    <a:pt x="13" y="0"/>
                  </a:cubicBezTo>
                  <a:cubicBezTo>
                    <a:pt x="12" y="0"/>
                    <a:pt x="11" y="0"/>
                    <a:pt x="11" y="0"/>
                  </a:cubicBezTo>
                  <a:cubicBezTo>
                    <a:pt x="10" y="1"/>
                    <a:pt x="9" y="1"/>
                    <a:pt x="9" y="1"/>
                  </a:cubicBezTo>
                  <a:cubicBezTo>
                    <a:pt x="4" y="3"/>
                    <a:pt x="0" y="7"/>
                    <a:pt x="0" y="13"/>
                  </a:cubicBezTo>
                  <a:cubicBezTo>
                    <a:pt x="0" y="20"/>
                    <a:pt x="6" y="26"/>
                    <a:pt x="13" y="26"/>
                  </a:cubicBezTo>
                  <a:cubicBezTo>
                    <a:pt x="20" y="26"/>
                    <a:pt x="25" y="20"/>
                    <a:pt x="25" y="13"/>
                  </a:cubicBezTo>
                  <a:cubicBezTo>
                    <a:pt x="25" y="6"/>
                    <a:pt x="21" y="1"/>
                    <a:pt x="14" y="0"/>
                  </a:cubicBezTo>
                  <a:cubicBezTo>
                    <a:pt x="14" y="0"/>
                    <a:pt x="13" y="0"/>
                    <a:pt x="13"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03" name="Freeform 105"/>
            <p:cNvSpPr>
              <a:spLocks/>
            </p:cNvSpPr>
            <p:nvPr/>
          </p:nvSpPr>
          <p:spPr bwMode="auto">
            <a:xfrm>
              <a:off x="11184120" y="4382668"/>
              <a:ext cx="59583" cy="54141"/>
            </a:xfrm>
            <a:custGeom>
              <a:avLst/>
              <a:gdLst>
                <a:gd name="T0" fmla="*/ 12 w 25"/>
                <a:gd name="T1" fmla="*/ 0 h 26"/>
                <a:gd name="T2" fmla="*/ 10 w 25"/>
                <a:gd name="T3" fmla="*/ 0 h 26"/>
                <a:gd name="T4" fmla="*/ 9 w 25"/>
                <a:gd name="T5" fmla="*/ 1 h 26"/>
                <a:gd name="T6" fmla="*/ 4 w 25"/>
                <a:gd name="T7" fmla="*/ 3 h 26"/>
                <a:gd name="T8" fmla="*/ 3 w 25"/>
                <a:gd name="T9" fmla="*/ 4 h 26"/>
                <a:gd name="T10" fmla="*/ 0 w 25"/>
                <a:gd name="T11" fmla="*/ 13 h 26"/>
                <a:gd name="T12" fmla="*/ 12 w 25"/>
                <a:gd name="T13" fmla="*/ 26 h 26"/>
                <a:gd name="T14" fmla="*/ 25 w 25"/>
                <a:gd name="T15" fmla="*/ 13 h 26"/>
                <a:gd name="T16" fmla="*/ 12 w 25"/>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6">
                  <a:moveTo>
                    <a:pt x="12" y="0"/>
                  </a:moveTo>
                  <a:cubicBezTo>
                    <a:pt x="12" y="0"/>
                    <a:pt x="11" y="0"/>
                    <a:pt x="10" y="0"/>
                  </a:cubicBezTo>
                  <a:cubicBezTo>
                    <a:pt x="10" y="0"/>
                    <a:pt x="9" y="0"/>
                    <a:pt x="9" y="1"/>
                  </a:cubicBezTo>
                  <a:cubicBezTo>
                    <a:pt x="7" y="1"/>
                    <a:pt x="6" y="2"/>
                    <a:pt x="4" y="3"/>
                  </a:cubicBezTo>
                  <a:cubicBezTo>
                    <a:pt x="4" y="3"/>
                    <a:pt x="3" y="4"/>
                    <a:pt x="3" y="4"/>
                  </a:cubicBezTo>
                  <a:cubicBezTo>
                    <a:pt x="1" y="6"/>
                    <a:pt x="0" y="9"/>
                    <a:pt x="0" y="13"/>
                  </a:cubicBezTo>
                  <a:cubicBezTo>
                    <a:pt x="0" y="20"/>
                    <a:pt x="5" y="26"/>
                    <a:pt x="12" y="26"/>
                  </a:cubicBezTo>
                  <a:cubicBezTo>
                    <a:pt x="19" y="26"/>
                    <a:pt x="25" y="20"/>
                    <a:pt x="25" y="13"/>
                  </a:cubicBezTo>
                  <a:cubicBezTo>
                    <a:pt x="25" y="6"/>
                    <a:pt x="19" y="0"/>
                    <a:pt x="12"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04" name="Freeform 106"/>
            <p:cNvSpPr>
              <a:spLocks/>
            </p:cNvSpPr>
            <p:nvPr/>
          </p:nvSpPr>
          <p:spPr bwMode="auto">
            <a:xfrm>
              <a:off x="10926494" y="4199790"/>
              <a:ext cx="59583" cy="53268"/>
            </a:xfrm>
            <a:custGeom>
              <a:avLst/>
              <a:gdLst>
                <a:gd name="T0" fmla="*/ 12 w 25"/>
                <a:gd name="T1" fmla="*/ 0 h 26"/>
                <a:gd name="T2" fmla="*/ 11 w 25"/>
                <a:gd name="T3" fmla="*/ 0 h 26"/>
                <a:gd name="T4" fmla="*/ 5 w 25"/>
                <a:gd name="T5" fmla="*/ 3 h 26"/>
                <a:gd name="T6" fmla="*/ 4 w 25"/>
                <a:gd name="T7" fmla="*/ 4 h 26"/>
                <a:gd name="T8" fmla="*/ 0 w 25"/>
                <a:gd name="T9" fmla="*/ 13 h 26"/>
                <a:gd name="T10" fmla="*/ 12 w 25"/>
                <a:gd name="T11" fmla="*/ 26 h 26"/>
                <a:gd name="T12" fmla="*/ 25 w 25"/>
                <a:gd name="T13" fmla="*/ 13 h 26"/>
                <a:gd name="T14" fmla="*/ 13 w 25"/>
                <a:gd name="T15" fmla="*/ 0 h 26"/>
                <a:gd name="T16" fmla="*/ 12 w 25"/>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6">
                  <a:moveTo>
                    <a:pt x="12" y="0"/>
                  </a:moveTo>
                  <a:cubicBezTo>
                    <a:pt x="12" y="0"/>
                    <a:pt x="11" y="0"/>
                    <a:pt x="11" y="0"/>
                  </a:cubicBezTo>
                  <a:cubicBezTo>
                    <a:pt x="9" y="0"/>
                    <a:pt x="7" y="1"/>
                    <a:pt x="5" y="3"/>
                  </a:cubicBezTo>
                  <a:cubicBezTo>
                    <a:pt x="4" y="3"/>
                    <a:pt x="4" y="3"/>
                    <a:pt x="4" y="4"/>
                  </a:cubicBezTo>
                  <a:cubicBezTo>
                    <a:pt x="1" y="6"/>
                    <a:pt x="0" y="9"/>
                    <a:pt x="0" y="13"/>
                  </a:cubicBezTo>
                  <a:cubicBezTo>
                    <a:pt x="0" y="20"/>
                    <a:pt x="5" y="26"/>
                    <a:pt x="12" y="26"/>
                  </a:cubicBezTo>
                  <a:cubicBezTo>
                    <a:pt x="19" y="26"/>
                    <a:pt x="25" y="20"/>
                    <a:pt x="25" y="13"/>
                  </a:cubicBezTo>
                  <a:cubicBezTo>
                    <a:pt x="25" y="6"/>
                    <a:pt x="20" y="0"/>
                    <a:pt x="13" y="0"/>
                  </a:cubicBezTo>
                  <a:cubicBezTo>
                    <a:pt x="13" y="0"/>
                    <a:pt x="12" y="0"/>
                    <a:pt x="12"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05" name="Freeform 107"/>
            <p:cNvSpPr>
              <a:spLocks/>
            </p:cNvSpPr>
            <p:nvPr/>
          </p:nvSpPr>
          <p:spPr bwMode="auto">
            <a:xfrm>
              <a:off x="10393349" y="3989066"/>
              <a:ext cx="59583" cy="52393"/>
            </a:xfrm>
            <a:custGeom>
              <a:avLst/>
              <a:gdLst>
                <a:gd name="T0" fmla="*/ 12 w 25"/>
                <a:gd name="T1" fmla="*/ 0 h 25"/>
                <a:gd name="T2" fmla="*/ 11 w 25"/>
                <a:gd name="T3" fmla="*/ 0 h 25"/>
                <a:gd name="T4" fmla="*/ 0 w 25"/>
                <a:gd name="T5" fmla="*/ 13 h 25"/>
                <a:gd name="T6" fmla="*/ 12 w 25"/>
                <a:gd name="T7" fmla="*/ 25 h 25"/>
                <a:gd name="T8" fmla="*/ 25 w 25"/>
                <a:gd name="T9" fmla="*/ 13 h 25"/>
                <a:gd name="T10" fmla="*/ 16 w 25"/>
                <a:gd name="T11" fmla="*/ 0 h 25"/>
                <a:gd name="T12" fmla="*/ 14 w 25"/>
                <a:gd name="T13" fmla="*/ 0 h 25"/>
                <a:gd name="T14" fmla="*/ 13 w 25"/>
                <a:gd name="T15" fmla="*/ 0 h 25"/>
                <a:gd name="T16" fmla="*/ 12 w 25"/>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2" y="0"/>
                  </a:moveTo>
                  <a:cubicBezTo>
                    <a:pt x="12" y="0"/>
                    <a:pt x="11" y="0"/>
                    <a:pt x="11" y="0"/>
                  </a:cubicBezTo>
                  <a:cubicBezTo>
                    <a:pt x="5" y="1"/>
                    <a:pt x="0" y="6"/>
                    <a:pt x="0" y="13"/>
                  </a:cubicBezTo>
                  <a:cubicBezTo>
                    <a:pt x="0" y="20"/>
                    <a:pt x="5" y="25"/>
                    <a:pt x="12" y="25"/>
                  </a:cubicBezTo>
                  <a:cubicBezTo>
                    <a:pt x="19" y="25"/>
                    <a:pt x="25" y="20"/>
                    <a:pt x="25" y="13"/>
                  </a:cubicBezTo>
                  <a:cubicBezTo>
                    <a:pt x="25" y="7"/>
                    <a:pt x="21" y="2"/>
                    <a:pt x="16" y="0"/>
                  </a:cubicBezTo>
                  <a:cubicBezTo>
                    <a:pt x="15" y="0"/>
                    <a:pt x="15" y="0"/>
                    <a:pt x="14" y="0"/>
                  </a:cubicBezTo>
                  <a:cubicBezTo>
                    <a:pt x="14" y="0"/>
                    <a:pt x="13" y="0"/>
                    <a:pt x="13" y="0"/>
                  </a:cubicBezTo>
                  <a:cubicBezTo>
                    <a:pt x="13" y="0"/>
                    <a:pt x="12" y="0"/>
                    <a:pt x="12"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06" name="Freeform 108"/>
            <p:cNvSpPr>
              <a:spLocks/>
            </p:cNvSpPr>
            <p:nvPr/>
          </p:nvSpPr>
          <p:spPr bwMode="auto">
            <a:xfrm>
              <a:off x="9956815" y="4074822"/>
              <a:ext cx="59583" cy="54141"/>
            </a:xfrm>
            <a:custGeom>
              <a:avLst/>
              <a:gdLst>
                <a:gd name="T0" fmla="*/ 13 w 25"/>
                <a:gd name="T1" fmla="*/ 0 h 26"/>
                <a:gd name="T2" fmla="*/ 0 w 25"/>
                <a:gd name="T3" fmla="*/ 11 h 26"/>
                <a:gd name="T4" fmla="*/ 0 w 25"/>
                <a:gd name="T5" fmla="*/ 13 h 26"/>
                <a:gd name="T6" fmla="*/ 0 w 25"/>
                <a:gd name="T7" fmla="*/ 13 h 26"/>
                <a:gd name="T8" fmla="*/ 13 w 25"/>
                <a:gd name="T9" fmla="*/ 26 h 26"/>
                <a:gd name="T10" fmla="*/ 25 w 25"/>
                <a:gd name="T11" fmla="*/ 13 h 26"/>
                <a:gd name="T12" fmla="*/ 17 w 25"/>
                <a:gd name="T13" fmla="*/ 1 h 26"/>
                <a:gd name="T14" fmla="*/ 15 w 25"/>
                <a:gd name="T15" fmla="*/ 1 h 26"/>
                <a:gd name="T16" fmla="*/ 13 w 25"/>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6">
                  <a:moveTo>
                    <a:pt x="13" y="0"/>
                  </a:moveTo>
                  <a:cubicBezTo>
                    <a:pt x="6" y="0"/>
                    <a:pt x="1" y="5"/>
                    <a:pt x="0" y="11"/>
                  </a:cubicBezTo>
                  <a:cubicBezTo>
                    <a:pt x="0" y="12"/>
                    <a:pt x="0" y="12"/>
                    <a:pt x="0" y="13"/>
                  </a:cubicBezTo>
                  <a:cubicBezTo>
                    <a:pt x="0" y="13"/>
                    <a:pt x="0" y="13"/>
                    <a:pt x="0" y="13"/>
                  </a:cubicBezTo>
                  <a:cubicBezTo>
                    <a:pt x="0" y="20"/>
                    <a:pt x="6" y="26"/>
                    <a:pt x="13" y="26"/>
                  </a:cubicBezTo>
                  <a:cubicBezTo>
                    <a:pt x="20" y="26"/>
                    <a:pt x="25" y="20"/>
                    <a:pt x="25" y="13"/>
                  </a:cubicBezTo>
                  <a:cubicBezTo>
                    <a:pt x="25" y="8"/>
                    <a:pt x="22" y="3"/>
                    <a:pt x="17" y="1"/>
                  </a:cubicBezTo>
                  <a:cubicBezTo>
                    <a:pt x="16" y="1"/>
                    <a:pt x="16" y="1"/>
                    <a:pt x="15" y="1"/>
                  </a:cubicBezTo>
                  <a:cubicBezTo>
                    <a:pt x="14" y="1"/>
                    <a:pt x="13" y="0"/>
                    <a:pt x="13"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07" name="Freeform 109"/>
            <p:cNvSpPr>
              <a:spLocks/>
            </p:cNvSpPr>
            <p:nvPr/>
          </p:nvSpPr>
          <p:spPr bwMode="auto">
            <a:xfrm>
              <a:off x="9452297" y="4220775"/>
              <a:ext cx="59583" cy="51520"/>
            </a:xfrm>
            <a:custGeom>
              <a:avLst/>
              <a:gdLst>
                <a:gd name="T0" fmla="*/ 13 w 25"/>
                <a:gd name="T1" fmla="*/ 0 h 25"/>
                <a:gd name="T2" fmla="*/ 10 w 25"/>
                <a:gd name="T3" fmla="*/ 0 h 25"/>
                <a:gd name="T4" fmla="*/ 9 w 25"/>
                <a:gd name="T5" fmla="*/ 1 h 25"/>
                <a:gd name="T6" fmla="*/ 5 w 25"/>
                <a:gd name="T7" fmla="*/ 3 h 25"/>
                <a:gd name="T8" fmla="*/ 4 w 25"/>
                <a:gd name="T9" fmla="*/ 4 h 25"/>
                <a:gd name="T10" fmla="*/ 0 w 25"/>
                <a:gd name="T11" fmla="*/ 13 h 25"/>
                <a:gd name="T12" fmla="*/ 13 w 25"/>
                <a:gd name="T13" fmla="*/ 25 h 25"/>
                <a:gd name="T14" fmla="*/ 25 w 25"/>
                <a:gd name="T15" fmla="*/ 13 h 25"/>
                <a:gd name="T16" fmla="*/ 13 w 25"/>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3" y="0"/>
                  </a:moveTo>
                  <a:cubicBezTo>
                    <a:pt x="12" y="0"/>
                    <a:pt x="11" y="0"/>
                    <a:pt x="10" y="0"/>
                  </a:cubicBezTo>
                  <a:cubicBezTo>
                    <a:pt x="10" y="0"/>
                    <a:pt x="9" y="1"/>
                    <a:pt x="9" y="1"/>
                  </a:cubicBezTo>
                  <a:cubicBezTo>
                    <a:pt x="7" y="1"/>
                    <a:pt x="6" y="2"/>
                    <a:pt x="5" y="3"/>
                  </a:cubicBezTo>
                  <a:cubicBezTo>
                    <a:pt x="5" y="3"/>
                    <a:pt x="4" y="3"/>
                    <a:pt x="4" y="4"/>
                  </a:cubicBezTo>
                  <a:cubicBezTo>
                    <a:pt x="1" y="6"/>
                    <a:pt x="0" y="9"/>
                    <a:pt x="0" y="13"/>
                  </a:cubicBezTo>
                  <a:cubicBezTo>
                    <a:pt x="0" y="20"/>
                    <a:pt x="6" y="25"/>
                    <a:pt x="13" y="25"/>
                  </a:cubicBezTo>
                  <a:cubicBezTo>
                    <a:pt x="20" y="25"/>
                    <a:pt x="25" y="20"/>
                    <a:pt x="25" y="13"/>
                  </a:cubicBezTo>
                  <a:cubicBezTo>
                    <a:pt x="25" y="6"/>
                    <a:pt x="20" y="0"/>
                    <a:pt x="13"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08" name="Freeform 110"/>
            <p:cNvSpPr>
              <a:spLocks/>
            </p:cNvSpPr>
            <p:nvPr/>
          </p:nvSpPr>
          <p:spPr bwMode="auto">
            <a:xfrm>
              <a:off x="9109961" y="4062985"/>
              <a:ext cx="62614" cy="51520"/>
            </a:xfrm>
            <a:custGeom>
              <a:avLst/>
              <a:gdLst>
                <a:gd name="T0" fmla="*/ 13 w 26"/>
                <a:gd name="T1" fmla="*/ 0 h 25"/>
                <a:gd name="T2" fmla="*/ 7 w 26"/>
                <a:gd name="T3" fmla="*/ 2 h 25"/>
                <a:gd name="T4" fmla="*/ 6 w 26"/>
                <a:gd name="T5" fmla="*/ 3 h 25"/>
                <a:gd name="T6" fmla="*/ 0 w 26"/>
                <a:gd name="T7" fmla="*/ 13 h 25"/>
                <a:gd name="T8" fmla="*/ 0 w 26"/>
                <a:gd name="T9" fmla="*/ 13 h 25"/>
                <a:gd name="T10" fmla="*/ 1 w 26"/>
                <a:gd name="T11" fmla="*/ 15 h 25"/>
                <a:gd name="T12" fmla="*/ 13 w 26"/>
                <a:gd name="T13" fmla="*/ 25 h 25"/>
                <a:gd name="T14" fmla="*/ 26 w 26"/>
                <a:gd name="T15" fmla="*/ 13 h 25"/>
                <a:gd name="T16" fmla="*/ 13 w 26"/>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5">
                  <a:moveTo>
                    <a:pt x="13" y="0"/>
                  </a:moveTo>
                  <a:cubicBezTo>
                    <a:pt x="11" y="0"/>
                    <a:pt x="9" y="1"/>
                    <a:pt x="7" y="2"/>
                  </a:cubicBezTo>
                  <a:cubicBezTo>
                    <a:pt x="7" y="2"/>
                    <a:pt x="6" y="2"/>
                    <a:pt x="6" y="3"/>
                  </a:cubicBezTo>
                  <a:cubicBezTo>
                    <a:pt x="2" y="5"/>
                    <a:pt x="0" y="9"/>
                    <a:pt x="0" y="13"/>
                  </a:cubicBezTo>
                  <a:cubicBezTo>
                    <a:pt x="0" y="13"/>
                    <a:pt x="0" y="13"/>
                    <a:pt x="0" y="13"/>
                  </a:cubicBezTo>
                  <a:cubicBezTo>
                    <a:pt x="0" y="14"/>
                    <a:pt x="0" y="14"/>
                    <a:pt x="1" y="15"/>
                  </a:cubicBezTo>
                  <a:cubicBezTo>
                    <a:pt x="2" y="21"/>
                    <a:pt x="7" y="25"/>
                    <a:pt x="13" y="25"/>
                  </a:cubicBezTo>
                  <a:cubicBezTo>
                    <a:pt x="20" y="25"/>
                    <a:pt x="26" y="20"/>
                    <a:pt x="26" y="13"/>
                  </a:cubicBezTo>
                  <a:cubicBezTo>
                    <a:pt x="26" y="6"/>
                    <a:pt x="20" y="0"/>
                    <a:pt x="13"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09" name="Freeform 111"/>
            <p:cNvSpPr>
              <a:spLocks/>
            </p:cNvSpPr>
            <p:nvPr/>
          </p:nvSpPr>
          <p:spPr bwMode="auto">
            <a:xfrm>
              <a:off x="8657324" y="3975816"/>
              <a:ext cx="62614" cy="54141"/>
            </a:xfrm>
            <a:custGeom>
              <a:avLst/>
              <a:gdLst>
                <a:gd name="T0" fmla="*/ 13 w 26"/>
                <a:gd name="T1" fmla="*/ 0 h 26"/>
                <a:gd name="T2" fmla="*/ 0 w 26"/>
                <a:gd name="T3" fmla="*/ 13 h 26"/>
                <a:gd name="T4" fmla="*/ 13 w 26"/>
                <a:gd name="T5" fmla="*/ 26 h 26"/>
                <a:gd name="T6" fmla="*/ 26 w 26"/>
                <a:gd name="T7" fmla="*/ 13 h 26"/>
                <a:gd name="T8" fmla="*/ 23 w 26"/>
                <a:gd name="T9" fmla="*/ 6 h 26"/>
                <a:gd name="T10" fmla="*/ 22 w 26"/>
                <a:gd name="T11" fmla="*/ 5 h 26"/>
                <a:gd name="T12" fmla="*/ 18 w 26"/>
                <a:gd name="T13" fmla="*/ 1 h 26"/>
                <a:gd name="T14" fmla="*/ 16 w 26"/>
                <a:gd name="T15" fmla="*/ 1 h 26"/>
                <a:gd name="T16" fmla="*/ 13 w 26"/>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6">
                  <a:moveTo>
                    <a:pt x="13" y="0"/>
                  </a:moveTo>
                  <a:cubicBezTo>
                    <a:pt x="6" y="0"/>
                    <a:pt x="0" y="6"/>
                    <a:pt x="0" y="13"/>
                  </a:cubicBezTo>
                  <a:cubicBezTo>
                    <a:pt x="0" y="20"/>
                    <a:pt x="6" y="26"/>
                    <a:pt x="13" y="26"/>
                  </a:cubicBezTo>
                  <a:cubicBezTo>
                    <a:pt x="20" y="26"/>
                    <a:pt x="26" y="20"/>
                    <a:pt x="26" y="13"/>
                  </a:cubicBezTo>
                  <a:cubicBezTo>
                    <a:pt x="26" y="10"/>
                    <a:pt x="25" y="8"/>
                    <a:pt x="23" y="6"/>
                  </a:cubicBezTo>
                  <a:cubicBezTo>
                    <a:pt x="23" y="5"/>
                    <a:pt x="23" y="5"/>
                    <a:pt x="22" y="5"/>
                  </a:cubicBezTo>
                  <a:cubicBezTo>
                    <a:pt x="21" y="3"/>
                    <a:pt x="20" y="2"/>
                    <a:pt x="18" y="1"/>
                  </a:cubicBezTo>
                  <a:cubicBezTo>
                    <a:pt x="17" y="1"/>
                    <a:pt x="17" y="1"/>
                    <a:pt x="16" y="1"/>
                  </a:cubicBezTo>
                  <a:cubicBezTo>
                    <a:pt x="15" y="1"/>
                    <a:pt x="14" y="0"/>
                    <a:pt x="13"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10" name="Freeform 112"/>
            <p:cNvSpPr>
              <a:spLocks/>
            </p:cNvSpPr>
            <p:nvPr/>
          </p:nvSpPr>
          <p:spPr bwMode="auto">
            <a:xfrm>
              <a:off x="9482710" y="3801884"/>
              <a:ext cx="59583" cy="52393"/>
            </a:xfrm>
            <a:custGeom>
              <a:avLst/>
              <a:gdLst>
                <a:gd name="T0" fmla="*/ 13 w 25"/>
                <a:gd name="T1" fmla="*/ 0 h 25"/>
                <a:gd name="T2" fmla="*/ 0 w 25"/>
                <a:gd name="T3" fmla="*/ 12 h 25"/>
                <a:gd name="T4" fmla="*/ 13 w 25"/>
                <a:gd name="T5" fmla="*/ 25 h 25"/>
                <a:gd name="T6" fmla="*/ 25 w 25"/>
                <a:gd name="T7" fmla="*/ 12 h 25"/>
                <a:gd name="T8" fmla="*/ 25 w 25"/>
                <a:gd name="T9" fmla="*/ 9 h 25"/>
                <a:gd name="T10" fmla="*/ 24 w 25"/>
                <a:gd name="T11" fmla="*/ 7 h 25"/>
                <a:gd name="T12" fmla="*/ 15 w 25"/>
                <a:gd name="T13" fmla="*/ 0 h 25"/>
                <a:gd name="T14" fmla="*/ 14 w 25"/>
                <a:gd name="T15" fmla="*/ 0 h 25"/>
                <a:gd name="T16" fmla="*/ 13 w 25"/>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3" y="0"/>
                  </a:moveTo>
                  <a:cubicBezTo>
                    <a:pt x="6" y="0"/>
                    <a:pt x="0" y="5"/>
                    <a:pt x="0" y="12"/>
                  </a:cubicBezTo>
                  <a:cubicBezTo>
                    <a:pt x="0" y="19"/>
                    <a:pt x="6" y="25"/>
                    <a:pt x="13" y="25"/>
                  </a:cubicBezTo>
                  <a:cubicBezTo>
                    <a:pt x="20" y="25"/>
                    <a:pt x="25" y="19"/>
                    <a:pt x="25" y="12"/>
                  </a:cubicBezTo>
                  <a:cubicBezTo>
                    <a:pt x="25" y="11"/>
                    <a:pt x="25" y="10"/>
                    <a:pt x="25" y="9"/>
                  </a:cubicBezTo>
                  <a:cubicBezTo>
                    <a:pt x="25" y="8"/>
                    <a:pt x="25" y="8"/>
                    <a:pt x="24" y="7"/>
                  </a:cubicBezTo>
                  <a:cubicBezTo>
                    <a:pt x="23" y="4"/>
                    <a:pt x="19" y="1"/>
                    <a:pt x="15" y="0"/>
                  </a:cubicBezTo>
                  <a:cubicBezTo>
                    <a:pt x="15" y="0"/>
                    <a:pt x="14" y="0"/>
                    <a:pt x="14" y="0"/>
                  </a:cubicBezTo>
                  <a:cubicBezTo>
                    <a:pt x="13" y="0"/>
                    <a:pt x="13" y="0"/>
                    <a:pt x="13"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11" name="Freeform 113"/>
            <p:cNvSpPr>
              <a:spLocks/>
            </p:cNvSpPr>
            <p:nvPr/>
          </p:nvSpPr>
          <p:spPr bwMode="auto">
            <a:xfrm>
              <a:off x="9084914" y="4595140"/>
              <a:ext cx="62614" cy="51520"/>
            </a:xfrm>
            <a:custGeom>
              <a:avLst/>
              <a:gdLst>
                <a:gd name="T0" fmla="*/ 13 w 26"/>
                <a:gd name="T1" fmla="*/ 0 h 25"/>
                <a:gd name="T2" fmla="*/ 8 w 26"/>
                <a:gd name="T3" fmla="*/ 1 h 25"/>
                <a:gd name="T4" fmla="*/ 7 w 26"/>
                <a:gd name="T5" fmla="*/ 2 h 25"/>
                <a:gd name="T6" fmla="*/ 0 w 26"/>
                <a:gd name="T7" fmla="*/ 13 h 25"/>
                <a:gd name="T8" fmla="*/ 13 w 26"/>
                <a:gd name="T9" fmla="*/ 25 h 25"/>
                <a:gd name="T10" fmla="*/ 26 w 26"/>
                <a:gd name="T11" fmla="*/ 13 h 25"/>
                <a:gd name="T12" fmla="*/ 16 w 26"/>
                <a:gd name="T13" fmla="*/ 0 h 25"/>
                <a:gd name="T14" fmla="*/ 14 w 26"/>
                <a:gd name="T15" fmla="*/ 0 h 25"/>
                <a:gd name="T16" fmla="*/ 13 w 26"/>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5">
                  <a:moveTo>
                    <a:pt x="13" y="0"/>
                  </a:moveTo>
                  <a:cubicBezTo>
                    <a:pt x="11" y="0"/>
                    <a:pt x="10" y="0"/>
                    <a:pt x="8" y="1"/>
                  </a:cubicBezTo>
                  <a:cubicBezTo>
                    <a:pt x="8" y="1"/>
                    <a:pt x="7" y="1"/>
                    <a:pt x="7" y="2"/>
                  </a:cubicBezTo>
                  <a:cubicBezTo>
                    <a:pt x="3" y="4"/>
                    <a:pt x="0" y="8"/>
                    <a:pt x="0" y="13"/>
                  </a:cubicBezTo>
                  <a:cubicBezTo>
                    <a:pt x="0" y="20"/>
                    <a:pt x="6" y="25"/>
                    <a:pt x="13" y="25"/>
                  </a:cubicBezTo>
                  <a:cubicBezTo>
                    <a:pt x="20" y="25"/>
                    <a:pt x="26" y="20"/>
                    <a:pt x="26" y="13"/>
                  </a:cubicBezTo>
                  <a:cubicBezTo>
                    <a:pt x="26" y="7"/>
                    <a:pt x="21" y="2"/>
                    <a:pt x="16" y="0"/>
                  </a:cubicBezTo>
                  <a:cubicBezTo>
                    <a:pt x="15" y="0"/>
                    <a:pt x="15" y="0"/>
                    <a:pt x="14" y="0"/>
                  </a:cubicBezTo>
                  <a:cubicBezTo>
                    <a:pt x="14" y="0"/>
                    <a:pt x="13" y="0"/>
                    <a:pt x="13"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12" name="Freeform 114"/>
            <p:cNvSpPr>
              <a:spLocks/>
            </p:cNvSpPr>
            <p:nvPr/>
          </p:nvSpPr>
          <p:spPr bwMode="auto">
            <a:xfrm>
              <a:off x="8360338" y="4356908"/>
              <a:ext cx="62614" cy="51520"/>
            </a:xfrm>
            <a:custGeom>
              <a:avLst/>
              <a:gdLst>
                <a:gd name="T0" fmla="*/ 13 w 26"/>
                <a:gd name="T1" fmla="*/ 0 h 25"/>
                <a:gd name="T2" fmla="*/ 12 w 26"/>
                <a:gd name="T3" fmla="*/ 0 h 25"/>
                <a:gd name="T4" fmla="*/ 2 w 26"/>
                <a:gd name="T5" fmla="*/ 6 h 25"/>
                <a:gd name="T6" fmla="*/ 1 w 26"/>
                <a:gd name="T7" fmla="*/ 7 h 25"/>
                <a:gd name="T8" fmla="*/ 0 w 26"/>
                <a:gd name="T9" fmla="*/ 13 h 25"/>
                <a:gd name="T10" fmla="*/ 13 w 26"/>
                <a:gd name="T11" fmla="*/ 25 h 25"/>
                <a:gd name="T12" fmla="*/ 26 w 26"/>
                <a:gd name="T13" fmla="*/ 13 h 25"/>
                <a:gd name="T14" fmla="*/ 14 w 26"/>
                <a:gd name="T15" fmla="*/ 0 h 25"/>
                <a:gd name="T16" fmla="*/ 13 w 26"/>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5">
                  <a:moveTo>
                    <a:pt x="13" y="0"/>
                  </a:moveTo>
                  <a:cubicBezTo>
                    <a:pt x="13" y="0"/>
                    <a:pt x="12" y="0"/>
                    <a:pt x="12" y="0"/>
                  </a:cubicBezTo>
                  <a:cubicBezTo>
                    <a:pt x="8" y="0"/>
                    <a:pt x="4" y="3"/>
                    <a:pt x="2" y="6"/>
                  </a:cubicBezTo>
                  <a:cubicBezTo>
                    <a:pt x="2" y="6"/>
                    <a:pt x="2" y="7"/>
                    <a:pt x="1" y="7"/>
                  </a:cubicBezTo>
                  <a:cubicBezTo>
                    <a:pt x="1" y="9"/>
                    <a:pt x="0" y="11"/>
                    <a:pt x="0" y="13"/>
                  </a:cubicBezTo>
                  <a:cubicBezTo>
                    <a:pt x="0" y="20"/>
                    <a:pt x="6" y="25"/>
                    <a:pt x="13" y="25"/>
                  </a:cubicBezTo>
                  <a:cubicBezTo>
                    <a:pt x="20" y="25"/>
                    <a:pt x="26" y="20"/>
                    <a:pt x="26" y="13"/>
                  </a:cubicBezTo>
                  <a:cubicBezTo>
                    <a:pt x="26" y="6"/>
                    <a:pt x="21" y="0"/>
                    <a:pt x="14" y="0"/>
                  </a:cubicBezTo>
                  <a:cubicBezTo>
                    <a:pt x="14" y="0"/>
                    <a:pt x="13" y="0"/>
                    <a:pt x="13"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13" name="Freeform 115"/>
            <p:cNvSpPr>
              <a:spLocks/>
            </p:cNvSpPr>
            <p:nvPr/>
          </p:nvSpPr>
          <p:spPr bwMode="auto">
            <a:xfrm>
              <a:off x="7788457" y="4293818"/>
              <a:ext cx="59583" cy="52393"/>
            </a:xfrm>
            <a:custGeom>
              <a:avLst/>
              <a:gdLst>
                <a:gd name="T0" fmla="*/ 12 w 25"/>
                <a:gd name="T1" fmla="*/ 0 h 25"/>
                <a:gd name="T2" fmla="*/ 11 w 25"/>
                <a:gd name="T3" fmla="*/ 0 h 25"/>
                <a:gd name="T4" fmla="*/ 0 w 25"/>
                <a:gd name="T5" fmla="*/ 13 h 25"/>
                <a:gd name="T6" fmla="*/ 12 w 25"/>
                <a:gd name="T7" fmla="*/ 25 h 25"/>
                <a:gd name="T8" fmla="*/ 25 w 25"/>
                <a:gd name="T9" fmla="*/ 13 h 25"/>
                <a:gd name="T10" fmla="*/ 24 w 25"/>
                <a:gd name="T11" fmla="*/ 7 h 25"/>
                <a:gd name="T12" fmla="*/ 23 w 25"/>
                <a:gd name="T13" fmla="*/ 6 h 25"/>
                <a:gd name="T14" fmla="*/ 13 w 25"/>
                <a:gd name="T15" fmla="*/ 0 h 25"/>
                <a:gd name="T16" fmla="*/ 12 w 25"/>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2" y="0"/>
                  </a:moveTo>
                  <a:cubicBezTo>
                    <a:pt x="12" y="0"/>
                    <a:pt x="12" y="0"/>
                    <a:pt x="11" y="0"/>
                  </a:cubicBezTo>
                  <a:cubicBezTo>
                    <a:pt x="5" y="1"/>
                    <a:pt x="0" y="6"/>
                    <a:pt x="0" y="13"/>
                  </a:cubicBezTo>
                  <a:cubicBezTo>
                    <a:pt x="0" y="20"/>
                    <a:pt x="5" y="25"/>
                    <a:pt x="12" y="25"/>
                  </a:cubicBezTo>
                  <a:cubicBezTo>
                    <a:pt x="19" y="25"/>
                    <a:pt x="25" y="20"/>
                    <a:pt x="25" y="13"/>
                  </a:cubicBezTo>
                  <a:cubicBezTo>
                    <a:pt x="25" y="11"/>
                    <a:pt x="25" y="9"/>
                    <a:pt x="24" y="7"/>
                  </a:cubicBezTo>
                  <a:cubicBezTo>
                    <a:pt x="24" y="7"/>
                    <a:pt x="23" y="6"/>
                    <a:pt x="23" y="6"/>
                  </a:cubicBezTo>
                  <a:cubicBezTo>
                    <a:pt x="21" y="3"/>
                    <a:pt x="17" y="0"/>
                    <a:pt x="13" y="0"/>
                  </a:cubicBezTo>
                  <a:cubicBezTo>
                    <a:pt x="13" y="0"/>
                    <a:pt x="13" y="0"/>
                    <a:pt x="12"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17" name="Freeform 116"/>
            <p:cNvSpPr>
              <a:spLocks/>
            </p:cNvSpPr>
            <p:nvPr/>
          </p:nvSpPr>
          <p:spPr bwMode="auto">
            <a:xfrm>
              <a:off x="7983466" y="4085651"/>
              <a:ext cx="59583" cy="54141"/>
            </a:xfrm>
            <a:custGeom>
              <a:avLst/>
              <a:gdLst>
                <a:gd name="T0" fmla="*/ 12 w 25"/>
                <a:gd name="T1" fmla="*/ 0 h 26"/>
                <a:gd name="T2" fmla="*/ 0 w 25"/>
                <a:gd name="T3" fmla="*/ 13 h 26"/>
                <a:gd name="T4" fmla="*/ 0 w 25"/>
                <a:gd name="T5" fmla="*/ 13 h 26"/>
                <a:gd name="T6" fmla="*/ 0 w 25"/>
                <a:gd name="T7" fmla="*/ 15 h 26"/>
                <a:gd name="T8" fmla="*/ 12 w 25"/>
                <a:gd name="T9" fmla="*/ 26 h 26"/>
                <a:gd name="T10" fmla="*/ 14 w 25"/>
                <a:gd name="T11" fmla="*/ 26 h 26"/>
                <a:gd name="T12" fmla="*/ 16 w 25"/>
                <a:gd name="T13" fmla="*/ 25 h 26"/>
                <a:gd name="T14" fmla="*/ 25 w 25"/>
                <a:gd name="T15" fmla="*/ 16 h 26"/>
                <a:gd name="T16" fmla="*/ 25 w 25"/>
                <a:gd name="T17" fmla="*/ 14 h 26"/>
                <a:gd name="T18" fmla="*/ 25 w 25"/>
                <a:gd name="T19" fmla="*/ 13 h 26"/>
                <a:gd name="T20" fmla="*/ 21 w 25"/>
                <a:gd name="T21" fmla="*/ 3 h 26"/>
                <a:gd name="T22" fmla="*/ 19 w 25"/>
                <a:gd name="T23" fmla="*/ 2 h 26"/>
                <a:gd name="T24" fmla="*/ 12 w 25"/>
                <a:gd name="T25"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 h="26">
                  <a:moveTo>
                    <a:pt x="12" y="0"/>
                  </a:moveTo>
                  <a:cubicBezTo>
                    <a:pt x="5" y="0"/>
                    <a:pt x="0" y="6"/>
                    <a:pt x="0" y="13"/>
                  </a:cubicBezTo>
                  <a:cubicBezTo>
                    <a:pt x="0" y="13"/>
                    <a:pt x="0" y="13"/>
                    <a:pt x="0" y="13"/>
                  </a:cubicBezTo>
                  <a:cubicBezTo>
                    <a:pt x="0" y="14"/>
                    <a:pt x="0" y="14"/>
                    <a:pt x="0" y="15"/>
                  </a:cubicBezTo>
                  <a:cubicBezTo>
                    <a:pt x="1" y="21"/>
                    <a:pt x="6" y="26"/>
                    <a:pt x="12" y="26"/>
                  </a:cubicBezTo>
                  <a:cubicBezTo>
                    <a:pt x="13" y="26"/>
                    <a:pt x="13" y="26"/>
                    <a:pt x="14" y="26"/>
                  </a:cubicBezTo>
                  <a:cubicBezTo>
                    <a:pt x="15" y="25"/>
                    <a:pt x="16" y="25"/>
                    <a:pt x="16" y="25"/>
                  </a:cubicBezTo>
                  <a:cubicBezTo>
                    <a:pt x="20" y="24"/>
                    <a:pt x="24" y="20"/>
                    <a:pt x="25" y="16"/>
                  </a:cubicBezTo>
                  <a:cubicBezTo>
                    <a:pt x="25" y="16"/>
                    <a:pt x="25" y="15"/>
                    <a:pt x="25" y="14"/>
                  </a:cubicBezTo>
                  <a:cubicBezTo>
                    <a:pt x="25" y="14"/>
                    <a:pt x="25" y="13"/>
                    <a:pt x="25" y="13"/>
                  </a:cubicBezTo>
                  <a:cubicBezTo>
                    <a:pt x="25" y="9"/>
                    <a:pt x="23" y="6"/>
                    <a:pt x="21" y="3"/>
                  </a:cubicBezTo>
                  <a:cubicBezTo>
                    <a:pt x="20" y="3"/>
                    <a:pt x="20" y="3"/>
                    <a:pt x="19" y="2"/>
                  </a:cubicBezTo>
                  <a:cubicBezTo>
                    <a:pt x="17" y="1"/>
                    <a:pt x="15" y="0"/>
                    <a:pt x="12"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19" name="Freeform 117"/>
            <p:cNvSpPr>
              <a:spLocks/>
            </p:cNvSpPr>
            <p:nvPr/>
          </p:nvSpPr>
          <p:spPr bwMode="auto">
            <a:xfrm>
              <a:off x="7580925" y="4499564"/>
              <a:ext cx="59583" cy="52393"/>
            </a:xfrm>
            <a:custGeom>
              <a:avLst/>
              <a:gdLst>
                <a:gd name="T0" fmla="*/ 13 w 25"/>
                <a:gd name="T1" fmla="*/ 0 h 25"/>
                <a:gd name="T2" fmla="*/ 12 w 25"/>
                <a:gd name="T3" fmla="*/ 0 h 25"/>
                <a:gd name="T4" fmla="*/ 10 w 25"/>
                <a:gd name="T5" fmla="*/ 0 h 25"/>
                <a:gd name="T6" fmla="*/ 4 w 25"/>
                <a:gd name="T7" fmla="*/ 3 h 25"/>
                <a:gd name="T8" fmla="*/ 3 w 25"/>
                <a:gd name="T9" fmla="*/ 4 h 25"/>
                <a:gd name="T10" fmla="*/ 0 w 25"/>
                <a:gd name="T11" fmla="*/ 12 h 25"/>
                <a:gd name="T12" fmla="*/ 13 w 25"/>
                <a:gd name="T13" fmla="*/ 25 h 25"/>
                <a:gd name="T14" fmla="*/ 25 w 25"/>
                <a:gd name="T15" fmla="*/ 12 h 25"/>
                <a:gd name="T16" fmla="*/ 13 w 25"/>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3" y="0"/>
                  </a:moveTo>
                  <a:cubicBezTo>
                    <a:pt x="12" y="0"/>
                    <a:pt x="12" y="0"/>
                    <a:pt x="12" y="0"/>
                  </a:cubicBezTo>
                  <a:cubicBezTo>
                    <a:pt x="11" y="0"/>
                    <a:pt x="11" y="0"/>
                    <a:pt x="10" y="0"/>
                  </a:cubicBezTo>
                  <a:cubicBezTo>
                    <a:pt x="8" y="0"/>
                    <a:pt x="6" y="1"/>
                    <a:pt x="4" y="3"/>
                  </a:cubicBezTo>
                  <a:cubicBezTo>
                    <a:pt x="4" y="3"/>
                    <a:pt x="4" y="3"/>
                    <a:pt x="3" y="4"/>
                  </a:cubicBezTo>
                  <a:cubicBezTo>
                    <a:pt x="1" y="6"/>
                    <a:pt x="0" y="9"/>
                    <a:pt x="0" y="12"/>
                  </a:cubicBezTo>
                  <a:cubicBezTo>
                    <a:pt x="0" y="19"/>
                    <a:pt x="6" y="25"/>
                    <a:pt x="13" y="25"/>
                  </a:cubicBezTo>
                  <a:cubicBezTo>
                    <a:pt x="20" y="25"/>
                    <a:pt x="25" y="19"/>
                    <a:pt x="25" y="12"/>
                  </a:cubicBezTo>
                  <a:cubicBezTo>
                    <a:pt x="25" y="5"/>
                    <a:pt x="20" y="0"/>
                    <a:pt x="13"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20" name="Freeform 118"/>
            <p:cNvSpPr>
              <a:spLocks/>
            </p:cNvSpPr>
            <p:nvPr/>
          </p:nvSpPr>
          <p:spPr bwMode="auto">
            <a:xfrm>
              <a:off x="6446651" y="4305858"/>
              <a:ext cx="59583" cy="51520"/>
            </a:xfrm>
            <a:custGeom>
              <a:avLst/>
              <a:gdLst>
                <a:gd name="T0" fmla="*/ 12 w 25"/>
                <a:gd name="T1" fmla="*/ 0 h 25"/>
                <a:gd name="T2" fmla="*/ 11 w 25"/>
                <a:gd name="T3" fmla="*/ 0 h 25"/>
                <a:gd name="T4" fmla="*/ 9 w 25"/>
                <a:gd name="T5" fmla="*/ 0 h 25"/>
                <a:gd name="T6" fmla="*/ 0 w 25"/>
                <a:gd name="T7" fmla="*/ 12 h 25"/>
                <a:gd name="T8" fmla="*/ 12 w 25"/>
                <a:gd name="T9" fmla="*/ 25 h 25"/>
                <a:gd name="T10" fmla="*/ 25 w 25"/>
                <a:gd name="T11" fmla="*/ 12 h 25"/>
                <a:gd name="T12" fmla="*/ 24 w 25"/>
                <a:gd name="T13" fmla="*/ 7 h 25"/>
                <a:gd name="T14" fmla="*/ 23 w 25"/>
                <a:gd name="T15" fmla="*/ 5 h 25"/>
                <a:gd name="T16" fmla="*/ 12 w 25"/>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2" y="0"/>
                  </a:moveTo>
                  <a:cubicBezTo>
                    <a:pt x="12" y="0"/>
                    <a:pt x="12" y="0"/>
                    <a:pt x="11" y="0"/>
                  </a:cubicBezTo>
                  <a:cubicBezTo>
                    <a:pt x="11" y="0"/>
                    <a:pt x="10" y="0"/>
                    <a:pt x="9" y="0"/>
                  </a:cubicBezTo>
                  <a:cubicBezTo>
                    <a:pt x="4" y="1"/>
                    <a:pt x="0" y="6"/>
                    <a:pt x="0" y="12"/>
                  </a:cubicBezTo>
                  <a:cubicBezTo>
                    <a:pt x="0" y="19"/>
                    <a:pt x="5" y="25"/>
                    <a:pt x="12" y="25"/>
                  </a:cubicBezTo>
                  <a:cubicBezTo>
                    <a:pt x="19" y="25"/>
                    <a:pt x="25" y="19"/>
                    <a:pt x="25" y="12"/>
                  </a:cubicBezTo>
                  <a:cubicBezTo>
                    <a:pt x="25" y="10"/>
                    <a:pt x="24" y="9"/>
                    <a:pt x="24" y="7"/>
                  </a:cubicBezTo>
                  <a:cubicBezTo>
                    <a:pt x="23" y="6"/>
                    <a:pt x="23" y="6"/>
                    <a:pt x="23" y="5"/>
                  </a:cubicBezTo>
                  <a:cubicBezTo>
                    <a:pt x="21" y="2"/>
                    <a:pt x="17" y="0"/>
                    <a:pt x="12"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21" name="Freeform 119"/>
            <p:cNvSpPr>
              <a:spLocks/>
            </p:cNvSpPr>
            <p:nvPr/>
          </p:nvSpPr>
          <p:spPr bwMode="auto">
            <a:xfrm>
              <a:off x="6200926" y="3997474"/>
              <a:ext cx="62614" cy="54141"/>
            </a:xfrm>
            <a:custGeom>
              <a:avLst/>
              <a:gdLst>
                <a:gd name="T0" fmla="*/ 13 w 26"/>
                <a:gd name="T1" fmla="*/ 0 h 26"/>
                <a:gd name="T2" fmla="*/ 0 w 26"/>
                <a:gd name="T3" fmla="*/ 13 h 26"/>
                <a:gd name="T4" fmla="*/ 13 w 26"/>
                <a:gd name="T5" fmla="*/ 26 h 26"/>
                <a:gd name="T6" fmla="*/ 25 w 26"/>
                <a:gd name="T7" fmla="*/ 18 h 26"/>
                <a:gd name="T8" fmla="*/ 25 w 26"/>
                <a:gd name="T9" fmla="*/ 17 h 26"/>
                <a:gd name="T10" fmla="*/ 26 w 26"/>
                <a:gd name="T11" fmla="*/ 13 h 26"/>
                <a:gd name="T12" fmla="*/ 16 w 26"/>
                <a:gd name="T13" fmla="*/ 1 h 26"/>
                <a:gd name="T14" fmla="*/ 14 w 26"/>
                <a:gd name="T15" fmla="*/ 0 h 26"/>
                <a:gd name="T16" fmla="*/ 13 w 26"/>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6">
                  <a:moveTo>
                    <a:pt x="13" y="0"/>
                  </a:moveTo>
                  <a:cubicBezTo>
                    <a:pt x="6" y="0"/>
                    <a:pt x="0" y="6"/>
                    <a:pt x="0" y="13"/>
                  </a:cubicBezTo>
                  <a:cubicBezTo>
                    <a:pt x="0" y="20"/>
                    <a:pt x="6" y="26"/>
                    <a:pt x="13" y="26"/>
                  </a:cubicBezTo>
                  <a:cubicBezTo>
                    <a:pt x="18" y="26"/>
                    <a:pt x="23" y="23"/>
                    <a:pt x="25" y="18"/>
                  </a:cubicBezTo>
                  <a:cubicBezTo>
                    <a:pt x="25" y="18"/>
                    <a:pt x="25" y="17"/>
                    <a:pt x="25" y="17"/>
                  </a:cubicBezTo>
                  <a:cubicBezTo>
                    <a:pt x="26" y="15"/>
                    <a:pt x="26" y="14"/>
                    <a:pt x="26" y="13"/>
                  </a:cubicBezTo>
                  <a:cubicBezTo>
                    <a:pt x="26" y="7"/>
                    <a:pt x="22" y="2"/>
                    <a:pt x="16" y="1"/>
                  </a:cubicBezTo>
                  <a:cubicBezTo>
                    <a:pt x="15" y="0"/>
                    <a:pt x="15" y="0"/>
                    <a:pt x="14" y="0"/>
                  </a:cubicBezTo>
                  <a:cubicBezTo>
                    <a:pt x="14" y="0"/>
                    <a:pt x="13" y="0"/>
                    <a:pt x="13"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22" name="Freeform 120"/>
            <p:cNvSpPr>
              <a:spLocks/>
            </p:cNvSpPr>
            <p:nvPr/>
          </p:nvSpPr>
          <p:spPr bwMode="auto">
            <a:xfrm>
              <a:off x="7211595" y="3143413"/>
              <a:ext cx="57564" cy="49774"/>
            </a:xfrm>
            <a:custGeom>
              <a:avLst/>
              <a:gdLst>
                <a:gd name="T0" fmla="*/ 12 w 24"/>
                <a:gd name="T1" fmla="*/ 0 h 24"/>
                <a:gd name="T2" fmla="*/ 0 w 24"/>
                <a:gd name="T3" fmla="*/ 12 h 24"/>
                <a:gd name="T4" fmla="*/ 12 w 24"/>
                <a:gd name="T5" fmla="*/ 24 h 24"/>
                <a:gd name="T6" fmla="*/ 24 w 24"/>
                <a:gd name="T7" fmla="*/ 15 h 24"/>
                <a:gd name="T8" fmla="*/ 24 w 24"/>
                <a:gd name="T9" fmla="*/ 14 h 24"/>
                <a:gd name="T10" fmla="*/ 24 w 24"/>
                <a:gd name="T11" fmla="*/ 12 h 24"/>
                <a:gd name="T12" fmla="*/ 24 w 24"/>
                <a:gd name="T13" fmla="*/ 11 h 24"/>
                <a:gd name="T14" fmla="*/ 24 w 24"/>
                <a:gd name="T15" fmla="*/ 9 h 24"/>
                <a:gd name="T16" fmla="*/ 12 w 24"/>
                <a:gd name="T17"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24">
                  <a:moveTo>
                    <a:pt x="12" y="0"/>
                  </a:moveTo>
                  <a:cubicBezTo>
                    <a:pt x="5" y="0"/>
                    <a:pt x="0" y="5"/>
                    <a:pt x="0" y="12"/>
                  </a:cubicBezTo>
                  <a:cubicBezTo>
                    <a:pt x="0" y="18"/>
                    <a:pt x="5" y="24"/>
                    <a:pt x="12" y="24"/>
                  </a:cubicBezTo>
                  <a:cubicBezTo>
                    <a:pt x="17" y="24"/>
                    <a:pt x="22" y="20"/>
                    <a:pt x="24" y="15"/>
                  </a:cubicBezTo>
                  <a:cubicBezTo>
                    <a:pt x="24" y="15"/>
                    <a:pt x="24" y="14"/>
                    <a:pt x="24" y="14"/>
                  </a:cubicBezTo>
                  <a:cubicBezTo>
                    <a:pt x="24" y="13"/>
                    <a:pt x="24" y="12"/>
                    <a:pt x="24" y="12"/>
                  </a:cubicBezTo>
                  <a:cubicBezTo>
                    <a:pt x="24" y="11"/>
                    <a:pt x="24" y="11"/>
                    <a:pt x="24" y="11"/>
                  </a:cubicBezTo>
                  <a:cubicBezTo>
                    <a:pt x="24" y="10"/>
                    <a:pt x="24" y="10"/>
                    <a:pt x="24" y="9"/>
                  </a:cubicBezTo>
                  <a:cubicBezTo>
                    <a:pt x="23" y="4"/>
                    <a:pt x="18" y="0"/>
                    <a:pt x="12"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24" name="Freeform 121"/>
            <p:cNvSpPr>
              <a:spLocks/>
            </p:cNvSpPr>
            <p:nvPr/>
          </p:nvSpPr>
          <p:spPr bwMode="auto">
            <a:xfrm>
              <a:off x="8294200" y="3520385"/>
              <a:ext cx="30296" cy="24450"/>
            </a:xfrm>
            <a:custGeom>
              <a:avLst/>
              <a:gdLst>
                <a:gd name="T0" fmla="*/ 6 w 13"/>
                <a:gd name="T1" fmla="*/ 0 h 12"/>
                <a:gd name="T2" fmla="*/ 6 w 13"/>
                <a:gd name="T3" fmla="*/ 0 h 12"/>
                <a:gd name="T4" fmla="*/ 5 w 13"/>
                <a:gd name="T5" fmla="*/ 0 h 12"/>
                <a:gd name="T6" fmla="*/ 1 w 13"/>
                <a:gd name="T7" fmla="*/ 3 h 12"/>
                <a:gd name="T8" fmla="*/ 1 w 13"/>
                <a:gd name="T9" fmla="*/ 4 h 12"/>
                <a:gd name="T10" fmla="*/ 0 w 13"/>
                <a:gd name="T11" fmla="*/ 6 h 12"/>
                <a:gd name="T12" fmla="*/ 6 w 13"/>
                <a:gd name="T13" fmla="*/ 12 h 12"/>
                <a:gd name="T14" fmla="*/ 13 w 13"/>
                <a:gd name="T15" fmla="*/ 6 h 12"/>
                <a:gd name="T16" fmla="*/ 6 w 13"/>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12">
                  <a:moveTo>
                    <a:pt x="6" y="0"/>
                  </a:moveTo>
                  <a:cubicBezTo>
                    <a:pt x="6" y="0"/>
                    <a:pt x="6" y="0"/>
                    <a:pt x="6" y="0"/>
                  </a:cubicBezTo>
                  <a:cubicBezTo>
                    <a:pt x="6" y="0"/>
                    <a:pt x="5" y="0"/>
                    <a:pt x="5" y="0"/>
                  </a:cubicBezTo>
                  <a:cubicBezTo>
                    <a:pt x="3" y="1"/>
                    <a:pt x="2" y="1"/>
                    <a:pt x="1" y="3"/>
                  </a:cubicBezTo>
                  <a:cubicBezTo>
                    <a:pt x="1" y="3"/>
                    <a:pt x="1" y="4"/>
                    <a:pt x="1" y="4"/>
                  </a:cubicBezTo>
                  <a:cubicBezTo>
                    <a:pt x="0" y="5"/>
                    <a:pt x="0" y="5"/>
                    <a:pt x="0" y="6"/>
                  </a:cubicBezTo>
                  <a:cubicBezTo>
                    <a:pt x="0" y="9"/>
                    <a:pt x="3" y="12"/>
                    <a:pt x="6" y="12"/>
                  </a:cubicBezTo>
                  <a:cubicBezTo>
                    <a:pt x="10" y="12"/>
                    <a:pt x="13" y="9"/>
                    <a:pt x="13" y="6"/>
                  </a:cubicBezTo>
                  <a:cubicBezTo>
                    <a:pt x="13" y="3"/>
                    <a:pt x="10" y="0"/>
                    <a:pt x="6"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25" name="Freeform 5"/>
            <p:cNvSpPr>
              <a:spLocks noEditPoints="1"/>
            </p:cNvSpPr>
            <p:nvPr/>
          </p:nvSpPr>
          <p:spPr bwMode="auto">
            <a:xfrm>
              <a:off x="9593904" y="2916138"/>
              <a:ext cx="402543" cy="590394"/>
            </a:xfrm>
            <a:custGeom>
              <a:avLst/>
              <a:gdLst>
                <a:gd name="T0" fmla="*/ 1 w 95"/>
                <a:gd name="T1" fmla="*/ 149 h 153"/>
                <a:gd name="T2" fmla="*/ 5 w 95"/>
                <a:gd name="T3" fmla="*/ 148 h 153"/>
                <a:gd name="T4" fmla="*/ 4 w 95"/>
                <a:gd name="T5" fmla="*/ 146 h 153"/>
                <a:gd name="T6" fmla="*/ 4 w 95"/>
                <a:gd name="T7" fmla="*/ 146 h 153"/>
                <a:gd name="T8" fmla="*/ 11 w 95"/>
                <a:gd name="T9" fmla="*/ 140 h 153"/>
                <a:gd name="T10" fmla="*/ 8 w 95"/>
                <a:gd name="T11" fmla="*/ 145 h 153"/>
                <a:gd name="T12" fmla="*/ 11 w 95"/>
                <a:gd name="T13" fmla="*/ 140 h 153"/>
                <a:gd name="T14" fmla="*/ 3 w 95"/>
                <a:gd name="T15" fmla="*/ 144 h 153"/>
                <a:gd name="T16" fmla="*/ 7 w 95"/>
                <a:gd name="T17" fmla="*/ 139 h 153"/>
                <a:gd name="T18" fmla="*/ 8 w 95"/>
                <a:gd name="T19" fmla="*/ 137 h 153"/>
                <a:gd name="T20" fmla="*/ 8 w 95"/>
                <a:gd name="T21" fmla="*/ 137 h 153"/>
                <a:gd name="T22" fmla="*/ 16 w 95"/>
                <a:gd name="T23" fmla="*/ 137 h 153"/>
                <a:gd name="T24" fmla="*/ 12 w 95"/>
                <a:gd name="T25" fmla="*/ 138 h 153"/>
                <a:gd name="T26" fmla="*/ 16 w 95"/>
                <a:gd name="T27" fmla="*/ 137 h 153"/>
                <a:gd name="T28" fmla="*/ 15 w 95"/>
                <a:gd name="T29" fmla="*/ 135 h 153"/>
                <a:gd name="T30" fmla="*/ 21 w 95"/>
                <a:gd name="T31" fmla="*/ 132 h 153"/>
                <a:gd name="T32" fmla="*/ 9 w 95"/>
                <a:gd name="T33" fmla="*/ 130 h 153"/>
                <a:gd name="T34" fmla="*/ 9 w 95"/>
                <a:gd name="T35" fmla="*/ 135 h 153"/>
                <a:gd name="T36" fmla="*/ 9 w 95"/>
                <a:gd name="T37" fmla="*/ 130 h 153"/>
                <a:gd name="T38" fmla="*/ 20 w 95"/>
                <a:gd name="T39" fmla="*/ 130 h 153"/>
                <a:gd name="T40" fmla="*/ 28 w 95"/>
                <a:gd name="T41" fmla="*/ 124 h 153"/>
                <a:gd name="T42" fmla="*/ 28 w 95"/>
                <a:gd name="T43" fmla="*/ 122 h 153"/>
                <a:gd name="T44" fmla="*/ 30 w 95"/>
                <a:gd name="T45" fmla="*/ 123 h 153"/>
                <a:gd name="T46" fmla="*/ 14 w 95"/>
                <a:gd name="T47" fmla="*/ 119 h 153"/>
                <a:gd name="T48" fmla="*/ 12 w 95"/>
                <a:gd name="T49" fmla="*/ 128 h 153"/>
                <a:gd name="T50" fmla="*/ 14 w 95"/>
                <a:gd name="T51" fmla="*/ 119 h 153"/>
                <a:gd name="T52" fmla="*/ 14 w 95"/>
                <a:gd name="T53" fmla="*/ 118 h 153"/>
                <a:gd name="T54" fmla="*/ 17 w 95"/>
                <a:gd name="T55" fmla="*/ 117 h 153"/>
                <a:gd name="T56" fmla="*/ 20 w 95"/>
                <a:gd name="T57" fmla="*/ 109 h 153"/>
                <a:gd name="T58" fmla="*/ 16 w 95"/>
                <a:gd name="T59" fmla="*/ 114 h 153"/>
                <a:gd name="T60" fmla="*/ 20 w 95"/>
                <a:gd name="T61" fmla="*/ 109 h 153"/>
                <a:gd name="T62" fmla="*/ 19 w 95"/>
                <a:gd name="T63" fmla="*/ 106 h 153"/>
                <a:gd name="T64" fmla="*/ 21 w 95"/>
                <a:gd name="T65" fmla="*/ 105 h 153"/>
                <a:gd name="T66" fmla="*/ 32 w 95"/>
                <a:gd name="T67" fmla="*/ 80 h 153"/>
                <a:gd name="T68" fmla="*/ 21 w 95"/>
                <a:gd name="T69" fmla="*/ 102 h 153"/>
                <a:gd name="T70" fmla="*/ 32 w 95"/>
                <a:gd name="T71" fmla="*/ 80 h 153"/>
                <a:gd name="T72" fmla="*/ 31 w 95"/>
                <a:gd name="T73" fmla="*/ 76 h 153"/>
                <a:gd name="T74" fmla="*/ 33 w 95"/>
                <a:gd name="T75" fmla="*/ 77 h 153"/>
                <a:gd name="T76" fmla="*/ 33 w 95"/>
                <a:gd name="T77" fmla="*/ 71 h 153"/>
                <a:gd name="T78" fmla="*/ 32 w 95"/>
                <a:gd name="T79" fmla="*/ 74 h 153"/>
                <a:gd name="T80" fmla="*/ 34 w 95"/>
                <a:gd name="T81" fmla="*/ 74 h 153"/>
                <a:gd name="T82" fmla="*/ 35 w 95"/>
                <a:gd name="T83" fmla="*/ 71 h 153"/>
                <a:gd name="T84" fmla="*/ 35 w 95"/>
                <a:gd name="T85" fmla="*/ 71 h 153"/>
                <a:gd name="T86" fmla="*/ 81 w 95"/>
                <a:gd name="T87" fmla="*/ 69 h 153"/>
                <a:gd name="T88" fmla="*/ 29 w 95"/>
                <a:gd name="T89" fmla="*/ 121 h 153"/>
                <a:gd name="T90" fmla="*/ 81 w 95"/>
                <a:gd name="T91" fmla="*/ 69 h 153"/>
                <a:gd name="T92" fmla="*/ 91 w 95"/>
                <a:gd name="T93" fmla="*/ 52 h 153"/>
                <a:gd name="T94" fmla="*/ 81 w 95"/>
                <a:gd name="T95" fmla="*/ 67 h 153"/>
                <a:gd name="T96" fmla="*/ 94 w 95"/>
                <a:gd name="T97" fmla="*/ 56 h 153"/>
                <a:gd name="T98" fmla="*/ 94 w 95"/>
                <a:gd name="T99" fmla="*/ 54 h 153"/>
                <a:gd name="T100" fmla="*/ 92 w 95"/>
                <a:gd name="T101" fmla="*/ 48 h 153"/>
                <a:gd name="T102" fmla="*/ 91 w 95"/>
                <a:gd name="T103" fmla="*/ 50 h 153"/>
                <a:gd name="T104" fmla="*/ 92 w 95"/>
                <a:gd name="T105" fmla="*/ 48 h 153"/>
                <a:gd name="T106" fmla="*/ 74 w 95"/>
                <a:gd name="T107" fmla="*/ 1 h 153"/>
                <a:gd name="T108" fmla="*/ 91 w 95"/>
                <a:gd name="T109" fmla="*/ 46 h 153"/>
                <a:gd name="T110" fmla="*/ 63 w 95"/>
                <a:gd name="T111" fmla="*/ 0 h 153"/>
                <a:gd name="T112" fmla="*/ 35 w 95"/>
                <a:gd name="T113" fmla="*/ 70 h 153"/>
                <a:gd name="T114" fmla="*/ 65 w 95"/>
                <a:gd name="T115" fmla="*/ 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95" h="153">
                  <a:moveTo>
                    <a:pt x="2" y="146"/>
                  </a:moveTo>
                  <a:cubicBezTo>
                    <a:pt x="1" y="149"/>
                    <a:pt x="1" y="149"/>
                    <a:pt x="1" y="149"/>
                  </a:cubicBezTo>
                  <a:cubicBezTo>
                    <a:pt x="0" y="153"/>
                    <a:pt x="0" y="153"/>
                    <a:pt x="0" y="153"/>
                  </a:cubicBezTo>
                  <a:cubicBezTo>
                    <a:pt x="5" y="148"/>
                    <a:pt x="5" y="148"/>
                    <a:pt x="5" y="148"/>
                  </a:cubicBezTo>
                  <a:cubicBezTo>
                    <a:pt x="7" y="146"/>
                    <a:pt x="7" y="146"/>
                    <a:pt x="7" y="146"/>
                  </a:cubicBezTo>
                  <a:cubicBezTo>
                    <a:pt x="4" y="146"/>
                    <a:pt x="4" y="146"/>
                    <a:pt x="4" y="146"/>
                  </a:cubicBezTo>
                  <a:cubicBezTo>
                    <a:pt x="4" y="147"/>
                    <a:pt x="4" y="147"/>
                    <a:pt x="4" y="147"/>
                  </a:cubicBezTo>
                  <a:cubicBezTo>
                    <a:pt x="4" y="146"/>
                    <a:pt x="4" y="146"/>
                    <a:pt x="4" y="146"/>
                  </a:cubicBezTo>
                  <a:cubicBezTo>
                    <a:pt x="2" y="146"/>
                    <a:pt x="2" y="146"/>
                    <a:pt x="2" y="146"/>
                  </a:cubicBezTo>
                  <a:moveTo>
                    <a:pt x="11" y="140"/>
                  </a:moveTo>
                  <a:cubicBezTo>
                    <a:pt x="6" y="145"/>
                    <a:pt x="6" y="145"/>
                    <a:pt x="6" y="145"/>
                  </a:cubicBezTo>
                  <a:cubicBezTo>
                    <a:pt x="8" y="145"/>
                    <a:pt x="8" y="145"/>
                    <a:pt x="8" y="145"/>
                  </a:cubicBezTo>
                  <a:cubicBezTo>
                    <a:pt x="13" y="140"/>
                    <a:pt x="13" y="140"/>
                    <a:pt x="13" y="140"/>
                  </a:cubicBezTo>
                  <a:cubicBezTo>
                    <a:pt x="11" y="140"/>
                    <a:pt x="11" y="140"/>
                    <a:pt x="11" y="140"/>
                  </a:cubicBezTo>
                  <a:moveTo>
                    <a:pt x="5" y="139"/>
                  </a:moveTo>
                  <a:cubicBezTo>
                    <a:pt x="3" y="144"/>
                    <a:pt x="3" y="144"/>
                    <a:pt x="3" y="144"/>
                  </a:cubicBezTo>
                  <a:cubicBezTo>
                    <a:pt x="5" y="145"/>
                    <a:pt x="5" y="145"/>
                    <a:pt x="5" y="145"/>
                  </a:cubicBezTo>
                  <a:cubicBezTo>
                    <a:pt x="7" y="139"/>
                    <a:pt x="7" y="139"/>
                    <a:pt x="7" y="139"/>
                  </a:cubicBezTo>
                  <a:cubicBezTo>
                    <a:pt x="5" y="139"/>
                    <a:pt x="5" y="139"/>
                    <a:pt x="5" y="139"/>
                  </a:cubicBezTo>
                  <a:moveTo>
                    <a:pt x="8" y="137"/>
                  </a:moveTo>
                  <a:cubicBezTo>
                    <a:pt x="8" y="137"/>
                    <a:pt x="8" y="137"/>
                    <a:pt x="8" y="137"/>
                  </a:cubicBezTo>
                  <a:cubicBezTo>
                    <a:pt x="8" y="137"/>
                    <a:pt x="8" y="137"/>
                    <a:pt x="8" y="137"/>
                  </a:cubicBezTo>
                  <a:cubicBezTo>
                    <a:pt x="8" y="137"/>
                    <a:pt x="8" y="137"/>
                    <a:pt x="8" y="137"/>
                  </a:cubicBezTo>
                  <a:moveTo>
                    <a:pt x="16" y="137"/>
                  </a:moveTo>
                  <a:cubicBezTo>
                    <a:pt x="14" y="137"/>
                    <a:pt x="14" y="137"/>
                    <a:pt x="14" y="137"/>
                  </a:cubicBezTo>
                  <a:cubicBezTo>
                    <a:pt x="12" y="138"/>
                    <a:pt x="12" y="138"/>
                    <a:pt x="12" y="138"/>
                  </a:cubicBezTo>
                  <a:cubicBezTo>
                    <a:pt x="14" y="139"/>
                    <a:pt x="14" y="139"/>
                    <a:pt x="14" y="139"/>
                  </a:cubicBezTo>
                  <a:cubicBezTo>
                    <a:pt x="16" y="137"/>
                    <a:pt x="16" y="137"/>
                    <a:pt x="16" y="137"/>
                  </a:cubicBezTo>
                  <a:moveTo>
                    <a:pt x="19" y="131"/>
                  </a:moveTo>
                  <a:cubicBezTo>
                    <a:pt x="15" y="135"/>
                    <a:pt x="15" y="135"/>
                    <a:pt x="15" y="135"/>
                  </a:cubicBezTo>
                  <a:cubicBezTo>
                    <a:pt x="18" y="135"/>
                    <a:pt x="18" y="135"/>
                    <a:pt x="18" y="135"/>
                  </a:cubicBezTo>
                  <a:cubicBezTo>
                    <a:pt x="21" y="132"/>
                    <a:pt x="21" y="132"/>
                    <a:pt x="21" y="132"/>
                  </a:cubicBezTo>
                  <a:cubicBezTo>
                    <a:pt x="19" y="131"/>
                    <a:pt x="19" y="131"/>
                    <a:pt x="19" y="131"/>
                  </a:cubicBezTo>
                  <a:moveTo>
                    <a:pt x="9" y="130"/>
                  </a:moveTo>
                  <a:cubicBezTo>
                    <a:pt x="7" y="135"/>
                    <a:pt x="7" y="135"/>
                    <a:pt x="7" y="135"/>
                  </a:cubicBezTo>
                  <a:cubicBezTo>
                    <a:pt x="9" y="135"/>
                    <a:pt x="9" y="135"/>
                    <a:pt x="9" y="135"/>
                  </a:cubicBezTo>
                  <a:cubicBezTo>
                    <a:pt x="11" y="130"/>
                    <a:pt x="11" y="130"/>
                    <a:pt x="11" y="130"/>
                  </a:cubicBezTo>
                  <a:cubicBezTo>
                    <a:pt x="9" y="130"/>
                    <a:pt x="9" y="130"/>
                    <a:pt x="9" y="130"/>
                  </a:cubicBezTo>
                  <a:moveTo>
                    <a:pt x="27" y="123"/>
                  </a:moveTo>
                  <a:cubicBezTo>
                    <a:pt x="20" y="130"/>
                    <a:pt x="20" y="130"/>
                    <a:pt x="20" y="130"/>
                  </a:cubicBezTo>
                  <a:cubicBezTo>
                    <a:pt x="23" y="130"/>
                    <a:pt x="23" y="130"/>
                    <a:pt x="23" y="130"/>
                  </a:cubicBezTo>
                  <a:cubicBezTo>
                    <a:pt x="28" y="124"/>
                    <a:pt x="28" y="124"/>
                    <a:pt x="28" y="124"/>
                  </a:cubicBezTo>
                  <a:cubicBezTo>
                    <a:pt x="27" y="123"/>
                    <a:pt x="27" y="123"/>
                    <a:pt x="27" y="123"/>
                  </a:cubicBezTo>
                  <a:moveTo>
                    <a:pt x="28" y="122"/>
                  </a:moveTo>
                  <a:cubicBezTo>
                    <a:pt x="29" y="123"/>
                    <a:pt x="29" y="123"/>
                    <a:pt x="29" y="123"/>
                  </a:cubicBezTo>
                  <a:cubicBezTo>
                    <a:pt x="30" y="123"/>
                    <a:pt x="30" y="123"/>
                    <a:pt x="30" y="123"/>
                  </a:cubicBezTo>
                  <a:cubicBezTo>
                    <a:pt x="28" y="122"/>
                    <a:pt x="28" y="122"/>
                    <a:pt x="28" y="122"/>
                  </a:cubicBezTo>
                  <a:moveTo>
                    <a:pt x="14" y="119"/>
                  </a:moveTo>
                  <a:cubicBezTo>
                    <a:pt x="10" y="128"/>
                    <a:pt x="10" y="128"/>
                    <a:pt x="10" y="128"/>
                  </a:cubicBezTo>
                  <a:cubicBezTo>
                    <a:pt x="12" y="128"/>
                    <a:pt x="12" y="128"/>
                    <a:pt x="12" y="128"/>
                  </a:cubicBezTo>
                  <a:cubicBezTo>
                    <a:pt x="15" y="120"/>
                    <a:pt x="15" y="120"/>
                    <a:pt x="15" y="120"/>
                  </a:cubicBezTo>
                  <a:cubicBezTo>
                    <a:pt x="14" y="119"/>
                    <a:pt x="14" y="119"/>
                    <a:pt x="14" y="119"/>
                  </a:cubicBezTo>
                  <a:moveTo>
                    <a:pt x="15" y="116"/>
                  </a:moveTo>
                  <a:cubicBezTo>
                    <a:pt x="14" y="118"/>
                    <a:pt x="14" y="118"/>
                    <a:pt x="14" y="118"/>
                  </a:cubicBezTo>
                  <a:cubicBezTo>
                    <a:pt x="16" y="118"/>
                    <a:pt x="16" y="118"/>
                    <a:pt x="16" y="118"/>
                  </a:cubicBezTo>
                  <a:cubicBezTo>
                    <a:pt x="17" y="117"/>
                    <a:pt x="17" y="117"/>
                    <a:pt x="17" y="117"/>
                  </a:cubicBezTo>
                  <a:cubicBezTo>
                    <a:pt x="15" y="116"/>
                    <a:pt x="15" y="116"/>
                    <a:pt x="15" y="116"/>
                  </a:cubicBezTo>
                  <a:moveTo>
                    <a:pt x="20" y="109"/>
                  </a:moveTo>
                  <a:cubicBezTo>
                    <a:pt x="17" y="111"/>
                    <a:pt x="17" y="111"/>
                    <a:pt x="17" y="111"/>
                  </a:cubicBezTo>
                  <a:cubicBezTo>
                    <a:pt x="16" y="114"/>
                    <a:pt x="16" y="114"/>
                    <a:pt x="16" y="114"/>
                  </a:cubicBezTo>
                  <a:cubicBezTo>
                    <a:pt x="17" y="115"/>
                    <a:pt x="17" y="115"/>
                    <a:pt x="17" y="115"/>
                  </a:cubicBezTo>
                  <a:cubicBezTo>
                    <a:pt x="20" y="109"/>
                    <a:pt x="20" y="109"/>
                    <a:pt x="20" y="109"/>
                  </a:cubicBezTo>
                  <a:moveTo>
                    <a:pt x="22" y="103"/>
                  </a:moveTo>
                  <a:cubicBezTo>
                    <a:pt x="19" y="106"/>
                    <a:pt x="19" y="106"/>
                    <a:pt x="19" y="106"/>
                  </a:cubicBezTo>
                  <a:cubicBezTo>
                    <a:pt x="18" y="108"/>
                    <a:pt x="18" y="108"/>
                    <a:pt x="18" y="108"/>
                  </a:cubicBezTo>
                  <a:cubicBezTo>
                    <a:pt x="21" y="105"/>
                    <a:pt x="21" y="105"/>
                    <a:pt x="21" y="105"/>
                  </a:cubicBezTo>
                  <a:cubicBezTo>
                    <a:pt x="22" y="103"/>
                    <a:pt x="22" y="103"/>
                    <a:pt x="22" y="103"/>
                  </a:cubicBezTo>
                  <a:moveTo>
                    <a:pt x="32" y="80"/>
                  </a:moveTo>
                  <a:cubicBezTo>
                    <a:pt x="30" y="81"/>
                    <a:pt x="30" y="81"/>
                    <a:pt x="30" y="81"/>
                  </a:cubicBezTo>
                  <a:cubicBezTo>
                    <a:pt x="21" y="102"/>
                    <a:pt x="21" y="102"/>
                    <a:pt x="21" y="102"/>
                  </a:cubicBezTo>
                  <a:cubicBezTo>
                    <a:pt x="24" y="100"/>
                    <a:pt x="24" y="100"/>
                    <a:pt x="24" y="100"/>
                  </a:cubicBezTo>
                  <a:cubicBezTo>
                    <a:pt x="32" y="80"/>
                    <a:pt x="32" y="80"/>
                    <a:pt x="32" y="80"/>
                  </a:cubicBezTo>
                  <a:moveTo>
                    <a:pt x="33" y="76"/>
                  </a:moveTo>
                  <a:cubicBezTo>
                    <a:pt x="31" y="76"/>
                    <a:pt x="31" y="76"/>
                    <a:pt x="31" y="76"/>
                  </a:cubicBezTo>
                  <a:cubicBezTo>
                    <a:pt x="31" y="78"/>
                    <a:pt x="31" y="78"/>
                    <a:pt x="31" y="78"/>
                  </a:cubicBezTo>
                  <a:cubicBezTo>
                    <a:pt x="33" y="77"/>
                    <a:pt x="33" y="77"/>
                    <a:pt x="33" y="77"/>
                  </a:cubicBezTo>
                  <a:cubicBezTo>
                    <a:pt x="33" y="76"/>
                    <a:pt x="33" y="76"/>
                    <a:pt x="33" y="76"/>
                  </a:cubicBezTo>
                  <a:moveTo>
                    <a:pt x="33" y="71"/>
                  </a:moveTo>
                  <a:cubicBezTo>
                    <a:pt x="33" y="71"/>
                    <a:pt x="33" y="71"/>
                    <a:pt x="33" y="71"/>
                  </a:cubicBezTo>
                  <a:cubicBezTo>
                    <a:pt x="32" y="74"/>
                    <a:pt x="32" y="74"/>
                    <a:pt x="32" y="74"/>
                  </a:cubicBezTo>
                  <a:cubicBezTo>
                    <a:pt x="34" y="74"/>
                    <a:pt x="34" y="74"/>
                    <a:pt x="34" y="74"/>
                  </a:cubicBezTo>
                  <a:cubicBezTo>
                    <a:pt x="34" y="74"/>
                    <a:pt x="34" y="74"/>
                    <a:pt x="34" y="74"/>
                  </a:cubicBezTo>
                  <a:cubicBezTo>
                    <a:pt x="33" y="71"/>
                    <a:pt x="33" y="71"/>
                    <a:pt x="33" y="71"/>
                  </a:cubicBezTo>
                  <a:moveTo>
                    <a:pt x="35" y="71"/>
                  </a:moveTo>
                  <a:cubicBezTo>
                    <a:pt x="35" y="71"/>
                    <a:pt x="35" y="71"/>
                    <a:pt x="35" y="71"/>
                  </a:cubicBezTo>
                  <a:cubicBezTo>
                    <a:pt x="35" y="71"/>
                    <a:pt x="35" y="71"/>
                    <a:pt x="35" y="71"/>
                  </a:cubicBezTo>
                  <a:cubicBezTo>
                    <a:pt x="35" y="71"/>
                    <a:pt x="35" y="71"/>
                    <a:pt x="35" y="71"/>
                  </a:cubicBezTo>
                  <a:moveTo>
                    <a:pt x="81" y="69"/>
                  </a:moveTo>
                  <a:cubicBezTo>
                    <a:pt x="78" y="70"/>
                    <a:pt x="78" y="70"/>
                    <a:pt x="78" y="70"/>
                  </a:cubicBezTo>
                  <a:cubicBezTo>
                    <a:pt x="29" y="121"/>
                    <a:pt x="29" y="121"/>
                    <a:pt x="29" y="121"/>
                  </a:cubicBezTo>
                  <a:cubicBezTo>
                    <a:pt x="31" y="121"/>
                    <a:pt x="31" y="121"/>
                    <a:pt x="31" y="121"/>
                  </a:cubicBezTo>
                  <a:cubicBezTo>
                    <a:pt x="81" y="69"/>
                    <a:pt x="81" y="69"/>
                    <a:pt x="81" y="69"/>
                  </a:cubicBezTo>
                  <a:moveTo>
                    <a:pt x="93" y="50"/>
                  </a:moveTo>
                  <a:cubicBezTo>
                    <a:pt x="91" y="52"/>
                    <a:pt x="91" y="52"/>
                    <a:pt x="91" y="52"/>
                  </a:cubicBezTo>
                  <a:cubicBezTo>
                    <a:pt x="93" y="55"/>
                    <a:pt x="93" y="55"/>
                    <a:pt x="93" y="55"/>
                  </a:cubicBezTo>
                  <a:cubicBezTo>
                    <a:pt x="81" y="67"/>
                    <a:pt x="81" y="67"/>
                    <a:pt x="81" y="67"/>
                  </a:cubicBezTo>
                  <a:cubicBezTo>
                    <a:pt x="84" y="67"/>
                    <a:pt x="84" y="67"/>
                    <a:pt x="84" y="67"/>
                  </a:cubicBezTo>
                  <a:cubicBezTo>
                    <a:pt x="94" y="56"/>
                    <a:pt x="94" y="56"/>
                    <a:pt x="94" y="56"/>
                  </a:cubicBezTo>
                  <a:cubicBezTo>
                    <a:pt x="95" y="55"/>
                    <a:pt x="95" y="55"/>
                    <a:pt x="95" y="55"/>
                  </a:cubicBezTo>
                  <a:cubicBezTo>
                    <a:pt x="94" y="54"/>
                    <a:pt x="94" y="54"/>
                    <a:pt x="94" y="54"/>
                  </a:cubicBezTo>
                  <a:cubicBezTo>
                    <a:pt x="93" y="50"/>
                    <a:pt x="93" y="50"/>
                    <a:pt x="93" y="50"/>
                  </a:cubicBezTo>
                  <a:moveTo>
                    <a:pt x="92" y="48"/>
                  </a:moveTo>
                  <a:cubicBezTo>
                    <a:pt x="90" y="49"/>
                    <a:pt x="90" y="49"/>
                    <a:pt x="90" y="49"/>
                  </a:cubicBezTo>
                  <a:cubicBezTo>
                    <a:pt x="91" y="50"/>
                    <a:pt x="91" y="50"/>
                    <a:pt x="91" y="50"/>
                  </a:cubicBezTo>
                  <a:cubicBezTo>
                    <a:pt x="92" y="49"/>
                    <a:pt x="92" y="49"/>
                    <a:pt x="92" y="49"/>
                  </a:cubicBezTo>
                  <a:cubicBezTo>
                    <a:pt x="92" y="48"/>
                    <a:pt x="92" y="48"/>
                    <a:pt x="92" y="48"/>
                  </a:cubicBezTo>
                  <a:moveTo>
                    <a:pt x="75" y="0"/>
                  </a:moveTo>
                  <a:cubicBezTo>
                    <a:pt x="75" y="1"/>
                    <a:pt x="74" y="1"/>
                    <a:pt x="74" y="1"/>
                  </a:cubicBezTo>
                  <a:cubicBezTo>
                    <a:pt x="90" y="47"/>
                    <a:pt x="90" y="47"/>
                    <a:pt x="90" y="47"/>
                  </a:cubicBezTo>
                  <a:cubicBezTo>
                    <a:pt x="91" y="46"/>
                    <a:pt x="91" y="46"/>
                    <a:pt x="91" y="46"/>
                  </a:cubicBezTo>
                  <a:cubicBezTo>
                    <a:pt x="75" y="0"/>
                    <a:pt x="75" y="0"/>
                    <a:pt x="75" y="0"/>
                  </a:cubicBezTo>
                  <a:moveTo>
                    <a:pt x="63" y="0"/>
                  </a:moveTo>
                  <a:cubicBezTo>
                    <a:pt x="34" y="69"/>
                    <a:pt x="34" y="69"/>
                    <a:pt x="34" y="69"/>
                  </a:cubicBezTo>
                  <a:cubicBezTo>
                    <a:pt x="35" y="70"/>
                    <a:pt x="35" y="70"/>
                    <a:pt x="35" y="70"/>
                  </a:cubicBezTo>
                  <a:cubicBezTo>
                    <a:pt x="36" y="69"/>
                    <a:pt x="36" y="69"/>
                    <a:pt x="36" y="69"/>
                  </a:cubicBezTo>
                  <a:cubicBezTo>
                    <a:pt x="65" y="1"/>
                    <a:pt x="65" y="1"/>
                    <a:pt x="65" y="1"/>
                  </a:cubicBezTo>
                  <a:cubicBezTo>
                    <a:pt x="64" y="1"/>
                    <a:pt x="64" y="0"/>
                    <a:pt x="63"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26" name="Freeform 6"/>
            <p:cNvSpPr>
              <a:spLocks noEditPoints="1"/>
            </p:cNvSpPr>
            <p:nvPr/>
          </p:nvSpPr>
          <p:spPr bwMode="auto">
            <a:xfrm>
              <a:off x="8951626" y="2881983"/>
              <a:ext cx="799717" cy="683101"/>
            </a:xfrm>
            <a:custGeom>
              <a:avLst/>
              <a:gdLst>
                <a:gd name="T0" fmla="*/ 5 w 189"/>
                <a:gd name="T1" fmla="*/ 174 h 177"/>
                <a:gd name="T2" fmla="*/ 26 w 189"/>
                <a:gd name="T3" fmla="*/ 162 h 177"/>
                <a:gd name="T4" fmla="*/ 26 w 189"/>
                <a:gd name="T5" fmla="*/ 162 h 177"/>
                <a:gd name="T6" fmla="*/ 29 w 189"/>
                <a:gd name="T7" fmla="*/ 163 h 177"/>
                <a:gd name="T8" fmla="*/ 21 w 189"/>
                <a:gd name="T9" fmla="*/ 154 h 177"/>
                <a:gd name="T10" fmla="*/ 4 w 189"/>
                <a:gd name="T11" fmla="*/ 171 h 177"/>
                <a:gd name="T12" fmla="*/ 24 w 189"/>
                <a:gd name="T13" fmla="*/ 165 h 177"/>
                <a:gd name="T14" fmla="*/ 21 w 189"/>
                <a:gd name="T15" fmla="*/ 154 h 177"/>
                <a:gd name="T16" fmla="*/ 46 w 189"/>
                <a:gd name="T17" fmla="*/ 153 h 177"/>
                <a:gd name="T18" fmla="*/ 47 w 189"/>
                <a:gd name="T19" fmla="*/ 154 h 177"/>
                <a:gd name="T20" fmla="*/ 48 w 189"/>
                <a:gd name="T21" fmla="*/ 152 h 177"/>
                <a:gd name="T22" fmla="*/ 23 w 189"/>
                <a:gd name="T23" fmla="*/ 148 h 177"/>
                <a:gd name="T24" fmla="*/ 22 w 189"/>
                <a:gd name="T25" fmla="*/ 152 h 177"/>
                <a:gd name="T26" fmla="*/ 61 w 189"/>
                <a:gd name="T27" fmla="*/ 147 h 177"/>
                <a:gd name="T28" fmla="*/ 61 w 189"/>
                <a:gd name="T29" fmla="*/ 147 h 177"/>
                <a:gd name="T30" fmla="*/ 55 w 189"/>
                <a:gd name="T31" fmla="*/ 150 h 177"/>
                <a:gd name="T32" fmla="*/ 27 w 189"/>
                <a:gd name="T33" fmla="*/ 144 h 177"/>
                <a:gd name="T34" fmla="*/ 29 w 189"/>
                <a:gd name="T35" fmla="*/ 144 h 177"/>
                <a:gd name="T36" fmla="*/ 62 w 189"/>
                <a:gd name="T37" fmla="*/ 145 h 177"/>
                <a:gd name="T38" fmla="*/ 86 w 189"/>
                <a:gd name="T39" fmla="*/ 133 h 177"/>
                <a:gd name="T40" fmla="*/ 31 w 189"/>
                <a:gd name="T41" fmla="*/ 142 h 177"/>
                <a:gd name="T42" fmla="*/ 95 w 189"/>
                <a:gd name="T43" fmla="*/ 129 h 177"/>
                <a:gd name="T44" fmla="*/ 98 w 189"/>
                <a:gd name="T45" fmla="*/ 130 h 177"/>
                <a:gd name="T46" fmla="*/ 39 w 189"/>
                <a:gd name="T47" fmla="*/ 129 h 177"/>
                <a:gd name="T48" fmla="*/ 43 w 189"/>
                <a:gd name="T49" fmla="*/ 124 h 177"/>
                <a:gd name="T50" fmla="*/ 46 w 189"/>
                <a:gd name="T51" fmla="*/ 123 h 177"/>
                <a:gd name="T52" fmla="*/ 112 w 189"/>
                <a:gd name="T53" fmla="*/ 121 h 177"/>
                <a:gd name="T54" fmla="*/ 113 w 189"/>
                <a:gd name="T55" fmla="*/ 123 h 177"/>
                <a:gd name="T56" fmla="*/ 113 w 189"/>
                <a:gd name="T57" fmla="*/ 120 h 177"/>
                <a:gd name="T58" fmla="*/ 117 w 189"/>
                <a:gd name="T59" fmla="*/ 119 h 177"/>
                <a:gd name="T60" fmla="*/ 123 w 189"/>
                <a:gd name="T61" fmla="*/ 118 h 177"/>
                <a:gd name="T62" fmla="*/ 58 w 189"/>
                <a:gd name="T63" fmla="*/ 106 h 177"/>
                <a:gd name="T64" fmla="*/ 60 w 189"/>
                <a:gd name="T65" fmla="*/ 107 h 177"/>
                <a:gd name="T66" fmla="*/ 61 w 189"/>
                <a:gd name="T67" fmla="*/ 102 h 177"/>
                <a:gd name="T68" fmla="*/ 64 w 189"/>
                <a:gd name="T69" fmla="*/ 102 h 177"/>
                <a:gd name="T70" fmla="*/ 145 w 189"/>
                <a:gd name="T71" fmla="*/ 107 h 177"/>
                <a:gd name="T72" fmla="*/ 75 w 189"/>
                <a:gd name="T73" fmla="*/ 89 h 177"/>
                <a:gd name="T74" fmla="*/ 65 w 189"/>
                <a:gd name="T75" fmla="*/ 100 h 177"/>
                <a:gd name="T76" fmla="*/ 187 w 189"/>
                <a:gd name="T77" fmla="*/ 85 h 177"/>
                <a:gd name="T78" fmla="*/ 183 w 189"/>
                <a:gd name="T79" fmla="*/ 87 h 177"/>
                <a:gd name="T80" fmla="*/ 182 w 189"/>
                <a:gd name="T81" fmla="*/ 90 h 177"/>
                <a:gd name="T82" fmla="*/ 189 w 189"/>
                <a:gd name="T83" fmla="*/ 86 h 177"/>
                <a:gd name="T84" fmla="*/ 187 w 189"/>
                <a:gd name="T85" fmla="*/ 80 h 177"/>
                <a:gd name="T86" fmla="*/ 186 w 189"/>
                <a:gd name="T87" fmla="*/ 83 h 177"/>
                <a:gd name="T88" fmla="*/ 187 w 189"/>
                <a:gd name="T89" fmla="*/ 80 h 177"/>
                <a:gd name="T90" fmla="*/ 185 w 189"/>
                <a:gd name="T91" fmla="*/ 79 h 177"/>
                <a:gd name="T92" fmla="*/ 180 w 189"/>
                <a:gd name="T93" fmla="*/ 58 h 177"/>
                <a:gd name="T94" fmla="*/ 178 w 189"/>
                <a:gd name="T95" fmla="*/ 58 h 177"/>
                <a:gd name="T96" fmla="*/ 117 w 189"/>
                <a:gd name="T97" fmla="*/ 35 h 177"/>
                <a:gd name="T98" fmla="*/ 113 w 189"/>
                <a:gd name="T99" fmla="*/ 42 h 177"/>
                <a:gd name="T100" fmla="*/ 128 w 189"/>
                <a:gd name="T101" fmla="*/ 20 h 177"/>
                <a:gd name="T102" fmla="*/ 131 w 189"/>
                <a:gd name="T103" fmla="*/ 20 h 177"/>
                <a:gd name="T104" fmla="*/ 175 w 189"/>
                <a:gd name="T105" fmla="*/ 50 h 177"/>
                <a:gd name="T106" fmla="*/ 160 w 189"/>
                <a:gd name="T107" fmla="*/ 1 h 177"/>
                <a:gd name="T108" fmla="*/ 165 w 189"/>
                <a:gd name="T109" fmla="*/ 16 h 177"/>
                <a:gd name="T110" fmla="*/ 130 w 189"/>
                <a:gd name="T111" fmla="*/ 18 h 177"/>
                <a:gd name="T112" fmla="*/ 145 w 189"/>
                <a:gd name="T113" fmla="*/ 0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89" h="177">
                  <a:moveTo>
                    <a:pt x="3" y="173"/>
                  </a:moveTo>
                  <a:cubicBezTo>
                    <a:pt x="0" y="177"/>
                    <a:pt x="0" y="177"/>
                    <a:pt x="0" y="177"/>
                  </a:cubicBezTo>
                  <a:cubicBezTo>
                    <a:pt x="5" y="174"/>
                    <a:pt x="5" y="174"/>
                    <a:pt x="5" y="174"/>
                  </a:cubicBezTo>
                  <a:cubicBezTo>
                    <a:pt x="3" y="173"/>
                    <a:pt x="3" y="173"/>
                    <a:pt x="3" y="173"/>
                  </a:cubicBezTo>
                  <a:moveTo>
                    <a:pt x="26" y="162"/>
                  </a:moveTo>
                  <a:cubicBezTo>
                    <a:pt x="26" y="162"/>
                    <a:pt x="26" y="162"/>
                    <a:pt x="26" y="162"/>
                  </a:cubicBezTo>
                  <a:cubicBezTo>
                    <a:pt x="26" y="164"/>
                    <a:pt x="26" y="164"/>
                    <a:pt x="26" y="164"/>
                  </a:cubicBezTo>
                  <a:cubicBezTo>
                    <a:pt x="27" y="163"/>
                    <a:pt x="27" y="163"/>
                    <a:pt x="27" y="163"/>
                  </a:cubicBezTo>
                  <a:cubicBezTo>
                    <a:pt x="26" y="162"/>
                    <a:pt x="26" y="162"/>
                    <a:pt x="26" y="162"/>
                  </a:cubicBezTo>
                  <a:moveTo>
                    <a:pt x="41" y="155"/>
                  </a:moveTo>
                  <a:cubicBezTo>
                    <a:pt x="28" y="161"/>
                    <a:pt x="28" y="161"/>
                    <a:pt x="28" y="161"/>
                  </a:cubicBezTo>
                  <a:cubicBezTo>
                    <a:pt x="29" y="163"/>
                    <a:pt x="29" y="163"/>
                    <a:pt x="29" y="163"/>
                  </a:cubicBezTo>
                  <a:cubicBezTo>
                    <a:pt x="41" y="157"/>
                    <a:pt x="41" y="157"/>
                    <a:pt x="41" y="157"/>
                  </a:cubicBezTo>
                  <a:cubicBezTo>
                    <a:pt x="41" y="155"/>
                    <a:pt x="41" y="155"/>
                    <a:pt x="41" y="155"/>
                  </a:cubicBezTo>
                  <a:moveTo>
                    <a:pt x="21" y="154"/>
                  </a:moveTo>
                  <a:cubicBezTo>
                    <a:pt x="18" y="154"/>
                    <a:pt x="18" y="154"/>
                    <a:pt x="18" y="154"/>
                  </a:cubicBezTo>
                  <a:cubicBezTo>
                    <a:pt x="5" y="170"/>
                    <a:pt x="5" y="170"/>
                    <a:pt x="5" y="170"/>
                  </a:cubicBezTo>
                  <a:cubicBezTo>
                    <a:pt x="4" y="171"/>
                    <a:pt x="4" y="171"/>
                    <a:pt x="4" y="171"/>
                  </a:cubicBezTo>
                  <a:cubicBezTo>
                    <a:pt x="7" y="173"/>
                    <a:pt x="7" y="173"/>
                    <a:pt x="7" y="173"/>
                  </a:cubicBezTo>
                  <a:cubicBezTo>
                    <a:pt x="7" y="173"/>
                    <a:pt x="7" y="173"/>
                    <a:pt x="7" y="173"/>
                  </a:cubicBezTo>
                  <a:cubicBezTo>
                    <a:pt x="24" y="165"/>
                    <a:pt x="24" y="165"/>
                    <a:pt x="24" y="165"/>
                  </a:cubicBezTo>
                  <a:cubicBezTo>
                    <a:pt x="24" y="163"/>
                    <a:pt x="24" y="163"/>
                    <a:pt x="24" y="163"/>
                  </a:cubicBezTo>
                  <a:cubicBezTo>
                    <a:pt x="7" y="171"/>
                    <a:pt x="7" y="171"/>
                    <a:pt x="7" y="171"/>
                  </a:cubicBezTo>
                  <a:cubicBezTo>
                    <a:pt x="21" y="154"/>
                    <a:pt x="21" y="154"/>
                    <a:pt x="21" y="154"/>
                  </a:cubicBezTo>
                  <a:cubicBezTo>
                    <a:pt x="21" y="154"/>
                    <a:pt x="21" y="154"/>
                    <a:pt x="21" y="154"/>
                  </a:cubicBezTo>
                  <a:moveTo>
                    <a:pt x="46" y="153"/>
                  </a:moveTo>
                  <a:cubicBezTo>
                    <a:pt x="46" y="153"/>
                    <a:pt x="46" y="153"/>
                    <a:pt x="46" y="153"/>
                  </a:cubicBezTo>
                  <a:cubicBezTo>
                    <a:pt x="42" y="154"/>
                    <a:pt x="42" y="154"/>
                    <a:pt x="42" y="154"/>
                  </a:cubicBezTo>
                  <a:cubicBezTo>
                    <a:pt x="43" y="156"/>
                    <a:pt x="43" y="156"/>
                    <a:pt x="43" y="156"/>
                  </a:cubicBezTo>
                  <a:cubicBezTo>
                    <a:pt x="47" y="154"/>
                    <a:pt x="47" y="154"/>
                    <a:pt x="47" y="154"/>
                  </a:cubicBezTo>
                  <a:cubicBezTo>
                    <a:pt x="46" y="153"/>
                    <a:pt x="46" y="153"/>
                    <a:pt x="46" y="153"/>
                  </a:cubicBezTo>
                  <a:moveTo>
                    <a:pt x="51" y="152"/>
                  </a:moveTo>
                  <a:cubicBezTo>
                    <a:pt x="48" y="152"/>
                    <a:pt x="48" y="152"/>
                    <a:pt x="48" y="152"/>
                  </a:cubicBezTo>
                  <a:cubicBezTo>
                    <a:pt x="48" y="153"/>
                    <a:pt x="48" y="153"/>
                    <a:pt x="48" y="153"/>
                  </a:cubicBezTo>
                  <a:cubicBezTo>
                    <a:pt x="51" y="152"/>
                    <a:pt x="51" y="152"/>
                    <a:pt x="51" y="152"/>
                  </a:cubicBezTo>
                  <a:moveTo>
                    <a:pt x="23" y="148"/>
                  </a:moveTo>
                  <a:cubicBezTo>
                    <a:pt x="21" y="151"/>
                    <a:pt x="21" y="151"/>
                    <a:pt x="21" y="151"/>
                  </a:cubicBezTo>
                  <a:cubicBezTo>
                    <a:pt x="22" y="152"/>
                    <a:pt x="22" y="152"/>
                    <a:pt x="22" y="152"/>
                  </a:cubicBezTo>
                  <a:cubicBezTo>
                    <a:pt x="22" y="152"/>
                    <a:pt x="22" y="152"/>
                    <a:pt x="22" y="152"/>
                  </a:cubicBezTo>
                  <a:cubicBezTo>
                    <a:pt x="23" y="151"/>
                    <a:pt x="23" y="151"/>
                    <a:pt x="23" y="151"/>
                  </a:cubicBezTo>
                  <a:cubicBezTo>
                    <a:pt x="23" y="148"/>
                    <a:pt x="23" y="148"/>
                    <a:pt x="23" y="148"/>
                  </a:cubicBezTo>
                  <a:moveTo>
                    <a:pt x="61" y="147"/>
                  </a:moveTo>
                  <a:cubicBezTo>
                    <a:pt x="60" y="148"/>
                    <a:pt x="60" y="148"/>
                    <a:pt x="60" y="148"/>
                  </a:cubicBezTo>
                  <a:cubicBezTo>
                    <a:pt x="62" y="147"/>
                    <a:pt x="62" y="147"/>
                    <a:pt x="62" y="147"/>
                  </a:cubicBezTo>
                  <a:cubicBezTo>
                    <a:pt x="61" y="147"/>
                    <a:pt x="61" y="147"/>
                    <a:pt x="61" y="147"/>
                  </a:cubicBezTo>
                  <a:moveTo>
                    <a:pt x="59" y="146"/>
                  </a:moveTo>
                  <a:cubicBezTo>
                    <a:pt x="50" y="151"/>
                    <a:pt x="50" y="151"/>
                    <a:pt x="50" y="151"/>
                  </a:cubicBezTo>
                  <a:cubicBezTo>
                    <a:pt x="55" y="150"/>
                    <a:pt x="55" y="150"/>
                    <a:pt x="55" y="150"/>
                  </a:cubicBezTo>
                  <a:cubicBezTo>
                    <a:pt x="57" y="149"/>
                    <a:pt x="57" y="149"/>
                    <a:pt x="57" y="149"/>
                  </a:cubicBezTo>
                  <a:cubicBezTo>
                    <a:pt x="59" y="146"/>
                    <a:pt x="59" y="146"/>
                    <a:pt x="59" y="146"/>
                  </a:cubicBezTo>
                  <a:moveTo>
                    <a:pt x="27" y="144"/>
                  </a:moveTo>
                  <a:cubicBezTo>
                    <a:pt x="25" y="146"/>
                    <a:pt x="25" y="146"/>
                    <a:pt x="25" y="146"/>
                  </a:cubicBezTo>
                  <a:cubicBezTo>
                    <a:pt x="25" y="149"/>
                    <a:pt x="25" y="149"/>
                    <a:pt x="25" y="149"/>
                  </a:cubicBezTo>
                  <a:cubicBezTo>
                    <a:pt x="29" y="144"/>
                    <a:pt x="29" y="144"/>
                    <a:pt x="29" y="144"/>
                  </a:cubicBezTo>
                  <a:cubicBezTo>
                    <a:pt x="27" y="144"/>
                    <a:pt x="27" y="144"/>
                    <a:pt x="27" y="144"/>
                  </a:cubicBezTo>
                  <a:moveTo>
                    <a:pt x="86" y="133"/>
                  </a:moveTo>
                  <a:cubicBezTo>
                    <a:pt x="62" y="145"/>
                    <a:pt x="62" y="145"/>
                    <a:pt x="62" y="145"/>
                  </a:cubicBezTo>
                  <a:cubicBezTo>
                    <a:pt x="66" y="145"/>
                    <a:pt x="66" y="145"/>
                    <a:pt x="66" y="145"/>
                  </a:cubicBezTo>
                  <a:cubicBezTo>
                    <a:pt x="89" y="134"/>
                    <a:pt x="89" y="134"/>
                    <a:pt x="89" y="134"/>
                  </a:cubicBezTo>
                  <a:cubicBezTo>
                    <a:pt x="86" y="133"/>
                    <a:pt x="86" y="133"/>
                    <a:pt x="86" y="133"/>
                  </a:cubicBezTo>
                  <a:moveTo>
                    <a:pt x="37" y="131"/>
                  </a:moveTo>
                  <a:cubicBezTo>
                    <a:pt x="29" y="142"/>
                    <a:pt x="29" y="142"/>
                    <a:pt x="29" y="142"/>
                  </a:cubicBezTo>
                  <a:cubicBezTo>
                    <a:pt x="31" y="142"/>
                    <a:pt x="31" y="142"/>
                    <a:pt x="31" y="142"/>
                  </a:cubicBezTo>
                  <a:cubicBezTo>
                    <a:pt x="38" y="134"/>
                    <a:pt x="38" y="134"/>
                    <a:pt x="38" y="134"/>
                  </a:cubicBezTo>
                  <a:cubicBezTo>
                    <a:pt x="37" y="131"/>
                    <a:pt x="37" y="131"/>
                    <a:pt x="37" y="131"/>
                  </a:cubicBezTo>
                  <a:moveTo>
                    <a:pt x="95" y="129"/>
                  </a:moveTo>
                  <a:cubicBezTo>
                    <a:pt x="89" y="132"/>
                    <a:pt x="89" y="132"/>
                    <a:pt x="89" y="132"/>
                  </a:cubicBezTo>
                  <a:cubicBezTo>
                    <a:pt x="92" y="133"/>
                    <a:pt x="92" y="133"/>
                    <a:pt x="92" y="133"/>
                  </a:cubicBezTo>
                  <a:cubicBezTo>
                    <a:pt x="98" y="130"/>
                    <a:pt x="98" y="130"/>
                    <a:pt x="98" y="130"/>
                  </a:cubicBezTo>
                  <a:cubicBezTo>
                    <a:pt x="95" y="129"/>
                    <a:pt x="95" y="129"/>
                    <a:pt x="95" y="129"/>
                  </a:cubicBezTo>
                  <a:moveTo>
                    <a:pt x="43" y="124"/>
                  </a:moveTo>
                  <a:cubicBezTo>
                    <a:pt x="39" y="129"/>
                    <a:pt x="39" y="129"/>
                    <a:pt x="39" y="129"/>
                  </a:cubicBezTo>
                  <a:cubicBezTo>
                    <a:pt x="40" y="131"/>
                    <a:pt x="40" y="131"/>
                    <a:pt x="40" y="131"/>
                  </a:cubicBezTo>
                  <a:cubicBezTo>
                    <a:pt x="45" y="125"/>
                    <a:pt x="45" y="125"/>
                    <a:pt x="45" y="125"/>
                  </a:cubicBezTo>
                  <a:cubicBezTo>
                    <a:pt x="43" y="124"/>
                    <a:pt x="43" y="124"/>
                    <a:pt x="43" y="124"/>
                  </a:cubicBezTo>
                  <a:moveTo>
                    <a:pt x="45" y="122"/>
                  </a:moveTo>
                  <a:cubicBezTo>
                    <a:pt x="44" y="123"/>
                    <a:pt x="44" y="123"/>
                    <a:pt x="44" y="123"/>
                  </a:cubicBezTo>
                  <a:cubicBezTo>
                    <a:pt x="46" y="123"/>
                    <a:pt x="46" y="123"/>
                    <a:pt x="46" y="123"/>
                  </a:cubicBezTo>
                  <a:cubicBezTo>
                    <a:pt x="47" y="123"/>
                    <a:pt x="47" y="123"/>
                    <a:pt x="47" y="123"/>
                  </a:cubicBezTo>
                  <a:cubicBezTo>
                    <a:pt x="45" y="122"/>
                    <a:pt x="45" y="122"/>
                    <a:pt x="45" y="122"/>
                  </a:cubicBezTo>
                  <a:moveTo>
                    <a:pt x="112" y="121"/>
                  </a:moveTo>
                  <a:cubicBezTo>
                    <a:pt x="97" y="128"/>
                    <a:pt x="97" y="128"/>
                    <a:pt x="97" y="128"/>
                  </a:cubicBezTo>
                  <a:cubicBezTo>
                    <a:pt x="101" y="128"/>
                    <a:pt x="101" y="128"/>
                    <a:pt x="101" y="128"/>
                  </a:cubicBezTo>
                  <a:cubicBezTo>
                    <a:pt x="113" y="123"/>
                    <a:pt x="113" y="123"/>
                    <a:pt x="113" y="123"/>
                  </a:cubicBezTo>
                  <a:cubicBezTo>
                    <a:pt x="112" y="121"/>
                    <a:pt x="112" y="121"/>
                    <a:pt x="112" y="121"/>
                  </a:cubicBezTo>
                  <a:moveTo>
                    <a:pt x="117" y="119"/>
                  </a:moveTo>
                  <a:cubicBezTo>
                    <a:pt x="113" y="120"/>
                    <a:pt x="113" y="120"/>
                    <a:pt x="113" y="120"/>
                  </a:cubicBezTo>
                  <a:cubicBezTo>
                    <a:pt x="114" y="122"/>
                    <a:pt x="114" y="122"/>
                    <a:pt x="114" y="122"/>
                  </a:cubicBezTo>
                  <a:cubicBezTo>
                    <a:pt x="120" y="119"/>
                    <a:pt x="120" y="119"/>
                    <a:pt x="120" y="119"/>
                  </a:cubicBezTo>
                  <a:cubicBezTo>
                    <a:pt x="117" y="119"/>
                    <a:pt x="117" y="119"/>
                    <a:pt x="117" y="119"/>
                  </a:cubicBezTo>
                  <a:moveTo>
                    <a:pt x="141" y="107"/>
                  </a:moveTo>
                  <a:cubicBezTo>
                    <a:pt x="120" y="117"/>
                    <a:pt x="120" y="117"/>
                    <a:pt x="120" y="117"/>
                  </a:cubicBezTo>
                  <a:cubicBezTo>
                    <a:pt x="123" y="118"/>
                    <a:pt x="123" y="118"/>
                    <a:pt x="123" y="118"/>
                  </a:cubicBezTo>
                  <a:cubicBezTo>
                    <a:pt x="143" y="108"/>
                    <a:pt x="143" y="108"/>
                    <a:pt x="143" y="108"/>
                  </a:cubicBezTo>
                  <a:cubicBezTo>
                    <a:pt x="141" y="107"/>
                    <a:pt x="141" y="107"/>
                    <a:pt x="141" y="107"/>
                  </a:cubicBezTo>
                  <a:moveTo>
                    <a:pt x="58" y="106"/>
                  </a:moveTo>
                  <a:cubicBezTo>
                    <a:pt x="46" y="121"/>
                    <a:pt x="46" y="121"/>
                    <a:pt x="46" y="121"/>
                  </a:cubicBezTo>
                  <a:cubicBezTo>
                    <a:pt x="48" y="121"/>
                    <a:pt x="48" y="121"/>
                    <a:pt x="48" y="121"/>
                  </a:cubicBezTo>
                  <a:cubicBezTo>
                    <a:pt x="60" y="107"/>
                    <a:pt x="60" y="107"/>
                    <a:pt x="60" y="107"/>
                  </a:cubicBezTo>
                  <a:cubicBezTo>
                    <a:pt x="58" y="106"/>
                    <a:pt x="58" y="106"/>
                    <a:pt x="58" y="106"/>
                  </a:cubicBezTo>
                  <a:moveTo>
                    <a:pt x="64" y="102"/>
                  </a:moveTo>
                  <a:cubicBezTo>
                    <a:pt x="61" y="102"/>
                    <a:pt x="61" y="102"/>
                    <a:pt x="61" y="102"/>
                  </a:cubicBezTo>
                  <a:cubicBezTo>
                    <a:pt x="59" y="105"/>
                    <a:pt x="59" y="105"/>
                    <a:pt x="59" y="105"/>
                  </a:cubicBezTo>
                  <a:cubicBezTo>
                    <a:pt x="61" y="105"/>
                    <a:pt x="61" y="105"/>
                    <a:pt x="61" y="105"/>
                  </a:cubicBezTo>
                  <a:cubicBezTo>
                    <a:pt x="64" y="102"/>
                    <a:pt x="64" y="102"/>
                    <a:pt x="64" y="102"/>
                  </a:cubicBezTo>
                  <a:moveTo>
                    <a:pt x="165" y="96"/>
                  </a:moveTo>
                  <a:cubicBezTo>
                    <a:pt x="143" y="106"/>
                    <a:pt x="143" y="106"/>
                    <a:pt x="143" y="106"/>
                  </a:cubicBezTo>
                  <a:cubicBezTo>
                    <a:pt x="145" y="107"/>
                    <a:pt x="145" y="107"/>
                    <a:pt x="145" y="107"/>
                  </a:cubicBezTo>
                  <a:cubicBezTo>
                    <a:pt x="164" y="98"/>
                    <a:pt x="164" y="98"/>
                    <a:pt x="164" y="98"/>
                  </a:cubicBezTo>
                  <a:cubicBezTo>
                    <a:pt x="165" y="96"/>
                    <a:pt x="165" y="96"/>
                    <a:pt x="165" y="96"/>
                  </a:cubicBezTo>
                  <a:moveTo>
                    <a:pt x="75" y="89"/>
                  </a:moveTo>
                  <a:cubicBezTo>
                    <a:pt x="72" y="89"/>
                    <a:pt x="72" y="89"/>
                    <a:pt x="72" y="89"/>
                  </a:cubicBezTo>
                  <a:cubicBezTo>
                    <a:pt x="63" y="100"/>
                    <a:pt x="63" y="100"/>
                    <a:pt x="63" y="100"/>
                  </a:cubicBezTo>
                  <a:cubicBezTo>
                    <a:pt x="65" y="100"/>
                    <a:pt x="65" y="100"/>
                    <a:pt x="65" y="100"/>
                  </a:cubicBezTo>
                  <a:cubicBezTo>
                    <a:pt x="75" y="89"/>
                    <a:pt x="75" y="89"/>
                    <a:pt x="75" y="89"/>
                  </a:cubicBezTo>
                  <a:moveTo>
                    <a:pt x="189" y="84"/>
                  </a:moveTo>
                  <a:cubicBezTo>
                    <a:pt x="187" y="85"/>
                    <a:pt x="187" y="85"/>
                    <a:pt x="187" y="85"/>
                  </a:cubicBezTo>
                  <a:cubicBezTo>
                    <a:pt x="187" y="85"/>
                    <a:pt x="187" y="85"/>
                    <a:pt x="187" y="85"/>
                  </a:cubicBezTo>
                  <a:cubicBezTo>
                    <a:pt x="185" y="86"/>
                    <a:pt x="185" y="86"/>
                    <a:pt x="185" y="86"/>
                  </a:cubicBezTo>
                  <a:cubicBezTo>
                    <a:pt x="183" y="87"/>
                    <a:pt x="183" y="87"/>
                    <a:pt x="183" y="87"/>
                  </a:cubicBezTo>
                  <a:cubicBezTo>
                    <a:pt x="167" y="95"/>
                    <a:pt x="167" y="95"/>
                    <a:pt x="167" y="95"/>
                  </a:cubicBezTo>
                  <a:cubicBezTo>
                    <a:pt x="167" y="97"/>
                    <a:pt x="167" y="97"/>
                    <a:pt x="167" y="97"/>
                  </a:cubicBezTo>
                  <a:cubicBezTo>
                    <a:pt x="182" y="90"/>
                    <a:pt x="182" y="90"/>
                    <a:pt x="182" y="90"/>
                  </a:cubicBezTo>
                  <a:cubicBezTo>
                    <a:pt x="184" y="89"/>
                    <a:pt x="184" y="89"/>
                    <a:pt x="184" y="89"/>
                  </a:cubicBezTo>
                  <a:cubicBezTo>
                    <a:pt x="188" y="87"/>
                    <a:pt x="188" y="87"/>
                    <a:pt x="188" y="87"/>
                  </a:cubicBezTo>
                  <a:cubicBezTo>
                    <a:pt x="189" y="86"/>
                    <a:pt x="189" y="86"/>
                    <a:pt x="189" y="86"/>
                  </a:cubicBezTo>
                  <a:cubicBezTo>
                    <a:pt x="189" y="85"/>
                    <a:pt x="189" y="85"/>
                    <a:pt x="189" y="85"/>
                  </a:cubicBezTo>
                  <a:cubicBezTo>
                    <a:pt x="189" y="84"/>
                    <a:pt x="189" y="84"/>
                    <a:pt x="189" y="84"/>
                  </a:cubicBezTo>
                  <a:moveTo>
                    <a:pt x="187" y="80"/>
                  </a:moveTo>
                  <a:cubicBezTo>
                    <a:pt x="185" y="80"/>
                    <a:pt x="185" y="80"/>
                    <a:pt x="185" y="80"/>
                  </a:cubicBezTo>
                  <a:cubicBezTo>
                    <a:pt x="186" y="83"/>
                    <a:pt x="186" y="83"/>
                    <a:pt x="186" y="83"/>
                  </a:cubicBezTo>
                  <a:cubicBezTo>
                    <a:pt x="186" y="83"/>
                    <a:pt x="186" y="83"/>
                    <a:pt x="186" y="83"/>
                  </a:cubicBezTo>
                  <a:cubicBezTo>
                    <a:pt x="188" y="83"/>
                    <a:pt x="188" y="83"/>
                    <a:pt x="188" y="83"/>
                  </a:cubicBezTo>
                  <a:cubicBezTo>
                    <a:pt x="187" y="80"/>
                    <a:pt x="187" y="80"/>
                    <a:pt x="187" y="80"/>
                  </a:cubicBezTo>
                  <a:cubicBezTo>
                    <a:pt x="187" y="80"/>
                    <a:pt x="187" y="80"/>
                    <a:pt x="187" y="80"/>
                  </a:cubicBezTo>
                  <a:moveTo>
                    <a:pt x="180" y="58"/>
                  </a:moveTo>
                  <a:cubicBezTo>
                    <a:pt x="179" y="61"/>
                    <a:pt x="179" y="61"/>
                    <a:pt x="179" y="61"/>
                  </a:cubicBezTo>
                  <a:cubicBezTo>
                    <a:pt x="185" y="79"/>
                    <a:pt x="185" y="79"/>
                    <a:pt x="185" y="79"/>
                  </a:cubicBezTo>
                  <a:cubicBezTo>
                    <a:pt x="187" y="79"/>
                    <a:pt x="187" y="79"/>
                    <a:pt x="187" y="79"/>
                  </a:cubicBezTo>
                  <a:cubicBezTo>
                    <a:pt x="186" y="78"/>
                    <a:pt x="186" y="78"/>
                    <a:pt x="186" y="78"/>
                  </a:cubicBezTo>
                  <a:cubicBezTo>
                    <a:pt x="180" y="58"/>
                    <a:pt x="180" y="58"/>
                    <a:pt x="180" y="58"/>
                  </a:cubicBezTo>
                  <a:moveTo>
                    <a:pt x="177" y="50"/>
                  </a:moveTo>
                  <a:cubicBezTo>
                    <a:pt x="176" y="54"/>
                    <a:pt x="176" y="54"/>
                    <a:pt x="176" y="54"/>
                  </a:cubicBezTo>
                  <a:cubicBezTo>
                    <a:pt x="178" y="58"/>
                    <a:pt x="178" y="58"/>
                    <a:pt x="178" y="58"/>
                  </a:cubicBezTo>
                  <a:cubicBezTo>
                    <a:pt x="179" y="55"/>
                    <a:pt x="179" y="55"/>
                    <a:pt x="179" y="55"/>
                  </a:cubicBezTo>
                  <a:cubicBezTo>
                    <a:pt x="177" y="50"/>
                    <a:pt x="177" y="50"/>
                    <a:pt x="177" y="50"/>
                  </a:cubicBezTo>
                  <a:moveTo>
                    <a:pt x="117" y="35"/>
                  </a:moveTo>
                  <a:cubicBezTo>
                    <a:pt x="74" y="87"/>
                    <a:pt x="74" y="87"/>
                    <a:pt x="74" y="87"/>
                  </a:cubicBezTo>
                  <a:cubicBezTo>
                    <a:pt x="76" y="87"/>
                    <a:pt x="76" y="87"/>
                    <a:pt x="76" y="87"/>
                  </a:cubicBezTo>
                  <a:cubicBezTo>
                    <a:pt x="113" y="42"/>
                    <a:pt x="113" y="42"/>
                    <a:pt x="113" y="42"/>
                  </a:cubicBezTo>
                  <a:cubicBezTo>
                    <a:pt x="117" y="35"/>
                    <a:pt x="117" y="35"/>
                    <a:pt x="117" y="35"/>
                  </a:cubicBezTo>
                  <a:moveTo>
                    <a:pt x="131" y="20"/>
                  </a:moveTo>
                  <a:cubicBezTo>
                    <a:pt x="128" y="20"/>
                    <a:pt x="128" y="20"/>
                    <a:pt x="128" y="20"/>
                  </a:cubicBezTo>
                  <a:cubicBezTo>
                    <a:pt x="122" y="28"/>
                    <a:pt x="122" y="28"/>
                    <a:pt x="122" y="28"/>
                  </a:cubicBezTo>
                  <a:cubicBezTo>
                    <a:pt x="118" y="36"/>
                    <a:pt x="118" y="36"/>
                    <a:pt x="118" y="36"/>
                  </a:cubicBezTo>
                  <a:cubicBezTo>
                    <a:pt x="131" y="20"/>
                    <a:pt x="131" y="20"/>
                    <a:pt x="131" y="20"/>
                  </a:cubicBezTo>
                  <a:moveTo>
                    <a:pt x="166" y="18"/>
                  </a:moveTo>
                  <a:cubicBezTo>
                    <a:pt x="164" y="18"/>
                    <a:pt x="164" y="18"/>
                    <a:pt x="164" y="18"/>
                  </a:cubicBezTo>
                  <a:cubicBezTo>
                    <a:pt x="175" y="50"/>
                    <a:pt x="175" y="50"/>
                    <a:pt x="175" y="50"/>
                  </a:cubicBezTo>
                  <a:cubicBezTo>
                    <a:pt x="176" y="47"/>
                    <a:pt x="176" y="47"/>
                    <a:pt x="176" y="47"/>
                  </a:cubicBezTo>
                  <a:cubicBezTo>
                    <a:pt x="166" y="18"/>
                    <a:pt x="166" y="18"/>
                    <a:pt x="166" y="18"/>
                  </a:cubicBezTo>
                  <a:moveTo>
                    <a:pt x="160" y="1"/>
                  </a:moveTo>
                  <a:cubicBezTo>
                    <a:pt x="160" y="1"/>
                    <a:pt x="159" y="1"/>
                    <a:pt x="158" y="1"/>
                  </a:cubicBezTo>
                  <a:cubicBezTo>
                    <a:pt x="164" y="16"/>
                    <a:pt x="164" y="16"/>
                    <a:pt x="164" y="16"/>
                  </a:cubicBezTo>
                  <a:cubicBezTo>
                    <a:pt x="165" y="16"/>
                    <a:pt x="165" y="16"/>
                    <a:pt x="165" y="16"/>
                  </a:cubicBezTo>
                  <a:cubicBezTo>
                    <a:pt x="160" y="1"/>
                    <a:pt x="160" y="1"/>
                    <a:pt x="160" y="1"/>
                  </a:cubicBezTo>
                  <a:moveTo>
                    <a:pt x="145" y="0"/>
                  </a:moveTo>
                  <a:cubicBezTo>
                    <a:pt x="130" y="18"/>
                    <a:pt x="130" y="18"/>
                    <a:pt x="130" y="18"/>
                  </a:cubicBezTo>
                  <a:cubicBezTo>
                    <a:pt x="132" y="18"/>
                    <a:pt x="132" y="18"/>
                    <a:pt x="132" y="18"/>
                  </a:cubicBezTo>
                  <a:cubicBezTo>
                    <a:pt x="147" y="1"/>
                    <a:pt x="147" y="1"/>
                    <a:pt x="147" y="1"/>
                  </a:cubicBezTo>
                  <a:cubicBezTo>
                    <a:pt x="146" y="0"/>
                    <a:pt x="146" y="0"/>
                    <a:pt x="145"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27" name="Freeform 7"/>
            <p:cNvSpPr>
              <a:spLocks noEditPoints="1"/>
            </p:cNvSpPr>
            <p:nvPr/>
          </p:nvSpPr>
          <p:spPr bwMode="auto">
            <a:xfrm>
              <a:off x="9518763" y="2618502"/>
              <a:ext cx="1100281" cy="1221450"/>
            </a:xfrm>
            <a:custGeom>
              <a:avLst/>
              <a:gdLst>
                <a:gd name="T0" fmla="*/ 103 w 260"/>
                <a:gd name="T1" fmla="*/ 311 h 316"/>
                <a:gd name="T2" fmla="*/ 105 w 260"/>
                <a:gd name="T3" fmla="*/ 311 h 316"/>
                <a:gd name="T4" fmla="*/ 132 w 260"/>
                <a:gd name="T5" fmla="*/ 307 h 316"/>
                <a:gd name="T6" fmla="*/ 208 w 260"/>
                <a:gd name="T7" fmla="*/ 303 h 316"/>
                <a:gd name="T8" fmla="*/ 208 w 260"/>
                <a:gd name="T9" fmla="*/ 304 h 316"/>
                <a:gd name="T10" fmla="*/ 209 w 260"/>
                <a:gd name="T11" fmla="*/ 304 h 316"/>
                <a:gd name="T12" fmla="*/ 212 w 260"/>
                <a:gd name="T13" fmla="*/ 304 h 316"/>
                <a:gd name="T14" fmla="*/ 222 w 260"/>
                <a:gd name="T15" fmla="*/ 302 h 316"/>
                <a:gd name="T16" fmla="*/ 249 w 260"/>
                <a:gd name="T17" fmla="*/ 284 h 316"/>
                <a:gd name="T18" fmla="*/ 227 w 260"/>
                <a:gd name="T19" fmla="*/ 303 h 316"/>
                <a:gd name="T20" fmla="*/ 249 w 260"/>
                <a:gd name="T21" fmla="*/ 284 h 316"/>
                <a:gd name="T22" fmla="*/ 248 w 260"/>
                <a:gd name="T23" fmla="*/ 282 h 316"/>
                <a:gd name="T24" fmla="*/ 234 w 260"/>
                <a:gd name="T25" fmla="*/ 261 h 316"/>
                <a:gd name="T26" fmla="*/ 235 w 260"/>
                <a:gd name="T27" fmla="*/ 264 h 316"/>
                <a:gd name="T28" fmla="*/ 13 w 260"/>
                <a:gd name="T29" fmla="*/ 256 h 316"/>
                <a:gd name="T30" fmla="*/ 13 w 260"/>
                <a:gd name="T31" fmla="*/ 256 h 316"/>
                <a:gd name="T32" fmla="*/ 234 w 260"/>
                <a:gd name="T33" fmla="*/ 259 h 316"/>
                <a:gd name="T34" fmla="*/ 11 w 260"/>
                <a:gd name="T35" fmla="*/ 254 h 316"/>
                <a:gd name="T36" fmla="*/ 18 w 260"/>
                <a:gd name="T37" fmla="*/ 223 h 316"/>
                <a:gd name="T38" fmla="*/ 19 w 260"/>
                <a:gd name="T39" fmla="*/ 226 h 316"/>
                <a:gd name="T40" fmla="*/ 18 w 260"/>
                <a:gd name="T41" fmla="*/ 221 h 316"/>
                <a:gd name="T42" fmla="*/ 203 w 260"/>
                <a:gd name="T43" fmla="*/ 207 h 316"/>
                <a:gd name="T44" fmla="*/ 203 w 260"/>
                <a:gd name="T45" fmla="*/ 207 h 316"/>
                <a:gd name="T46" fmla="*/ 24 w 260"/>
                <a:gd name="T47" fmla="*/ 206 h 316"/>
                <a:gd name="T48" fmla="*/ 202 w 260"/>
                <a:gd name="T49" fmla="*/ 205 h 316"/>
                <a:gd name="T50" fmla="*/ 22 w 260"/>
                <a:gd name="T51" fmla="*/ 204 h 316"/>
                <a:gd name="T52" fmla="*/ 27 w 260"/>
                <a:gd name="T53" fmla="*/ 191 h 316"/>
                <a:gd name="T54" fmla="*/ 27 w 260"/>
                <a:gd name="T55" fmla="*/ 192 h 316"/>
                <a:gd name="T56" fmla="*/ 27 w 260"/>
                <a:gd name="T57" fmla="*/ 188 h 316"/>
                <a:gd name="T58" fmla="*/ 200 w 260"/>
                <a:gd name="T59" fmla="*/ 205 h 316"/>
                <a:gd name="T60" fmla="*/ 176 w 260"/>
                <a:gd name="T61" fmla="*/ 166 h 316"/>
                <a:gd name="T62" fmla="*/ 34 w 260"/>
                <a:gd name="T63" fmla="*/ 160 h 316"/>
                <a:gd name="T64" fmla="*/ 33 w 260"/>
                <a:gd name="T65" fmla="*/ 165 h 316"/>
                <a:gd name="T66" fmla="*/ 33 w 260"/>
                <a:gd name="T67" fmla="*/ 156 h 316"/>
                <a:gd name="T68" fmla="*/ 169 w 260"/>
                <a:gd name="T69" fmla="*/ 155 h 316"/>
                <a:gd name="T70" fmla="*/ 36 w 260"/>
                <a:gd name="T71" fmla="*/ 149 h 316"/>
                <a:gd name="T72" fmla="*/ 36 w 260"/>
                <a:gd name="T73" fmla="*/ 149 h 316"/>
                <a:gd name="T74" fmla="*/ 170 w 260"/>
                <a:gd name="T75" fmla="*/ 152 h 316"/>
                <a:gd name="T76" fmla="*/ 165 w 260"/>
                <a:gd name="T77" fmla="*/ 147 h 316"/>
                <a:gd name="T78" fmla="*/ 144 w 260"/>
                <a:gd name="T79" fmla="*/ 112 h 316"/>
                <a:gd name="T80" fmla="*/ 141 w 260"/>
                <a:gd name="T81" fmla="*/ 104 h 316"/>
                <a:gd name="T82" fmla="*/ 141 w 260"/>
                <a:gd name="T83" fmla="*/ 104 h 316"/>
                <a:gd name="T84" fmla="*/ 140 w 260"/>
                <a:gd name="T85" fmla="*/ 102 h 316"/>
                <a:gd name="T86" fmla="*/ 42 w 260"/>
                <a:gd name="T87" fmla="*/ 115 h 316"/>
                <a:gd name="T88" fmla="*/ 37 w 260"/>
                <a:gd name="T89" fmla="*/ 145 h 316"/>
                <a:gd name="T90" fmla="*/ 90 w 260"/>
                <a:gd name="T91" fmla="*/ 23 h 316"/>
                <a:gd name="T92" fmla="*/ 90 w 260"/>
                <a:gd name="T93" fmla="*/ 23 h 316"/>
                <a:gd name="T94" fmla="*/ 68 w 260"/>
                <a:gd name="T95" fmla="*/ 5 h 316"/>
                <a:gd name="T96" fmla="*/ 68 w 260"/>
                <a:gd name="T97" fmla="*/ 3 h 316"/>
                <a:gd name="T98" fmla="*/ 76 w 260"/>
                <a:gd name="T99" fmla="*/ 1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60" h="316">
                  <a:moveTo>
                    <a:pt x="104" y="309"/>
                  </a:moveTo>
                  <a:cubicBezTo>
                    <a:pt x="10" y="314"/>
                    <a:pt x="10" y="314"/>
                    <a:pt x="10" y="314"/>
                  </a:cubicBezTo>
                  <a:cubicBezTo>
                    <a:pt x="11" y="315"/>
                    <a:pt x="11" y="315"/>
                    <a:pt x="11" y="316"/>
                  </a:cubicBezTo>
                  <a:cubicBezTo>
                    <a:pt x="103" y="311"/>
                    <a:pt x="103" y="311"/>
                    <a:pt x="103" y="311"/>
                  </a:cubicBezTo>
                  <a:cubicBezTo>
                    <a:pt x="104" y="309"/>
                    <a:pt x="104" y="309"/>
                    <a:pt x="104" y="309"/>
                  </a:cubicBezTo>
                  <a:moveTo>
                    <a:pt x="130" y="307"/>
                  </a:moveTo>
                  <a:cubicBezTo>
                    <a:pt x="106" y="309"/>
                    <a:pt x="106" y="309"/>
                    <a:pt x="106" y="309"/>
                  </a:cubicBezTo>
                  <a:cubicBezTo>
                    <a:pt x="105" y="311"/>
                    <a:pt x="105" y="311"/>
                    <a:pt x="105" y="311"/>
                  </a:cubicBezTo>
                  <a:cubicBezTo>
                    <a:pt x="129" y="309"/>
                    <a:pt x="129" y="309"/>
                    <a:pt x="129" y="309"/>
                  </a:cubicBezTo>
                  <a:cubicBezTo>
                    <a:pt x="130" y="307"/>
                    <a:pt x="130" y="307"/>
                    <a:pt x="130" y="307"/>
                  </a:cubicBezTo>
                  <a:moveTo>
                    <a:pt x="197" y="303"/>
                  </a:moveTo>
                  <a:cubicBezTo>
                    <a:pt x="132" y="307"/>
                    <a:pt x="132" y="307"/>
                    <a:pt x="132" y="307"/>
                  </a:cubicBezTo>
                  <a:cubicBezTo>
                    <a:pt x="131" y="309"/>
                    <a:pt x="131" y="309"/>
                    <a:pt x="131" y="309"/>
                  </a:cubicBezTo>
                  <a:cubicBezTo>
                    <a:pt x="196" y="305"/>
                    <a:pt x="196" y="305"/>
                    <a:pt x="196" y="305"/>
                  </a:cubicBezTo>
                  <a:cubicBezTo>
                    <a:pt x="197" y="303"/>
                    <a:pt x="197" y="303"/>
                    <a:pt x="197" y="303"/>
                  </a:cubicBezTo>
                  <a:moveTo>
                    <a:pt x="208" y="303"/>
                  </a:moveTo>
                  <a:cubicBezTo>
                    <a:pt x="199" y="303"/>
                    <a:pt x="199" y="303"/>
                    <a:pt x="199" y="303"/>
                  </a:cubicBezTo>
                  <a:cubicBezTo>
                    <a:pt x="198" y="305"/>
                    <a:pt x="198" y="305"/>
                    <a:pt x="198" y="305"/>
                  </a:cubicBezTo>
                  <a:cubicBezTo>
                    <a:pt x="207" y="305"/>
                    <a:pt x="207" y="305"/>
                    <a:pt x="207" y="305"/>
                  </a:cubicBezTo>
                  <a:cubicBezTo>
                    <a:pt x="208" y="304"/>
                    <a:pt x="208" y="304"/>
                    <a:pt x="208" y="304"/>
                  </a:cubicBezTo>
                  <a:cubicBezTo>
                    <a:pt x="208" y="303"/>
                    <a:pt x="208" y="303"/>
                    <a:pt x="208" y="303"/>
                  </a:cubicBezTo>
                  <a:moveTo>
                    <a:pt x="211" y="303"/>
                  </a:moveTo>
                  <a:cubicBezTo>
                    <a:pt x="209" y="303"/>
                    <a:pt x="209" y="303"/>
                    <a:pt x="209" y="303"/>
                  </a:cubicBezTo>
                  <a:cubicBezTo>
                    <a:pt x="209" y="304"/>
                    <a:pt x="209" y="304"/>
                    <a:pt x="209" y="304"/>
                  </a:cubicBezTo>
                  <a:cubicBezTo>
                    <a:pt x="211" y="303"/>
                    <a:pt x="211" y="303"/>
                    <a:pt x="211" y="303"/>
                  </a:cubicBezTo>
                  <a:moveTo>
                    <a:pt x="219" y="302"/>
                  </a:moveTo>
                  <a:cubicBezTo>
                    <a:pt x="215" y="302"/>
                    <a:pt x="215" y="302"/>
                    <a:pt x="215" y="302"/>
                  </a:cubicBezTo>
                  <a:cubicBezTo>
                    <a:pt x="212" y="304"/>
                    <a:pt x="212" y="304"/>
                    <a:pt x="212" y="304"/>
                  </a:cubicBezTo>
                  <a:cubicBezTo>
                    <a:pt x="221" y="304"/>
                    <a:pt x="221" y="304"/>
                    <a:pt x="221" y="304"/>
                  </a:cubicBezTo>
                  <a:cubicBezTo>
                    <a:pt x="219" y="302"/>
                    <a:pt x="219" y="302"/>
                    <a:pt x="219" y="302"/>
                  </a:cubicBezTo>
                  <a:moveTo>
                    <a:pt x="226" y="302"/>
                  </a:moveTo>
                  <a:cubicBezTo>
                    <a:pt x="222" y="302"/>
                    <a:pt x="222" y="302"/>
                    <a:pt x="222" y="302"/>
                  </a:cubicBezTo>
                  <a:cubicBezTo>
                    <a:pt x="223" y="304"/>
                    <a:pt x="223" y="304"/>
                    <a:pt x="223" y="304"/>
                  </a:cubicBezTo>
                  <a:cubicBezTo>
                    <a:pt x="226" y="304"/>
                    <a:pt x="226" y="304"/>
                    <a:pt x="226" y="304"/>
                  </a:cubicBezTo>
                  <a:cubicBezTo>
                    <a:pt x="226" y="302"/>
                    <a:pt x="226" y="302"/>
                    <a:pt x="226" y="302"/>
                  </a:cubicBezTo>
                  <a:moveTo>
                    <a:pt x="249" y="284"/>
                  </a:moveTo>
                  <a:cubicBezTo>
                    <a:pt x="248" y="285"/>
                    <a:pt x="248" y="285"/>
                    <a:pt x="248" y="285"/>
                  </a:cubicBezTo>
                  <a:cubicBezTo>
                    <a:pt x="257" y="300"/>
                    <a:pt x="257" y="300"/>
                    <a:pt x="257" y="300"/>
                  </a:cubicBezTo>
                  <a:cubicBezTo>
                    <a:pt x="228" y="302"/>
                    <a:pt x="228" y="302"/>
                    <a:pt x="228" y="302"/>
                  </a:cubicBezTo>
                  <a:cubicBezTo>
                    <a:pt x="227" y="303"/>
                    <a:pt x="227" y="303"/>
                    <a:pt x="227" y="303"/>
                  </a:cubicBezTo>
                  <a:cubicBezTo>
                    <a:pt x="257" y="302"/>
                    <a:pt x="257" y="302"/>
                    <a:pt x="257" y="302"/>
                  </a:cubicBezTo>
                  <a:cubicBezTo>
                    <a:pt x="260" y="302"/>
                    <a:pt x="260" y="302"/>
                    <a:pt x="260" y="302"/>
                  </a:cubicBezTo>
                  <a:cubicBezTo>
                    <a:pt x="259" y="299"/>
                    <a:pt x="259" y="299"/>
                    <a:pt x="259" y="299"/>
                  </a:cubicBezTo>
                  <a:cubicBezTo>
                    <a:pt x="249" y="284"/>
                    <a:pt x="249" y="284"/>
                    <a:pt x="249" y="284"/>
                  </a:cubicBezTo>
                  <a:moveTo>
                    <a:pt x="245" y="280"/>
                  </a:moveTo>
                  <a:cubicBezTo>
                    <a:pt x="247" y="283"/>
                    <a:pt x="247" y="283"/>
                    <a:pt x="247" y="283"/>
                  </a:cubicBezTo>
                  <a:cubicBezTo>
                    <a:pt x="249" y="282"/>
                    <a:pt x="249" y="282"/>
                    <a:pt x="249" y="282"/>
                  </a:cubicBezTo>
                  <a:cubicBezTo>
                    <a:pt x="248" y="282"/>
                    <a:pt x="248" y="282"/>
                    <a:pt x="248" y="282"/>
                  </a:cubicBezTo>
                  <a:cubicBezTo>
                    <a:pt x="245" y="280"/>
                    <a:pt x="245" y="280"/>
                    <a:pt x="245" y="280"/>
                  </a:cubicBezTo>
                  <a:moveTo>
                    <a:pt x="234" y="261"/>
                  </a:moveTo>
                  <a:cubicBezTo>
                    <a:pt x="234" y="261"/>
                    <a:pt x="234" y="261"/>
                    <a:pt x="234" y="261"/>
                  </a:cubicBezTo>
                  <a:cubicBezTo>
                    <a:pt x="234" y="261"/>
                    <a:pt x="234" y="261"/>
                    <a:pt x="234" y="261"/>
                  </a:cubicBezTo>
                  <a:cubicBezTo>
                    <a:pt x="234" y="261"/>
                    <a:pt x="234" y="261"/>
                    <a:pt x="234" y="261"/>
                  </a:cubicBezTo>
                  <a:moveTo>
                    <a:pt x="236" y="261"/>
                  </a:moveTo>
                  <a:cubicBezTo>
                    <a:pt x="236" y="261"/>
                    <a:pt x="236" y="261"/>
                    <a:pt x="236" y="261"/>
                  </a:cubicBezTo>
                  <a:cubicBezTo>
                    <a:pt x="235" y="264"/>
                    <a:pt x="235" y="264"/>
                    <a:pt x="235" y="264"/>
                  </a:cubicBezTo>
                  <a:cubicBezTo>
                    <a:pt x="244" y="278"/>
                    <a:pt x="244" y="278"/>
                    <a:pt x="244" y="278"/>
                  </a:cubicBezTo>
                  <a:cubicBezTo>
                    <a:pt x="247" y="279"/>
                    <a:pt x="247" y="279"/>
                    <a:pt x="247" y="279"/>
                  </a:cubicBezTo>
                  <a:cubicBezTo>
                    <a:pt x="236" y="261"/>
                    <a:pt x="236" y="261"/>
                    <a:pt x="236" y="261"/>
                  </a:cubicBezTo>
                  <a:moveTo>
                    <a:pt x="13" y="256"/>
                  </a:moveTo>
                  <a:cubicBezTo>
                    <a:pt x="11" y="256"/>
                    <a:pt x="11" y="256"/>
                    <a:pt x="11" y="256"/>
                  </a:cubicBezTo>
                  <a:cubicBezTo>
                    <a:pt x="0" y="307"/>
                    <a:pt x="0" y="307"/>
                    <a:pt x="0" y="307"/>
                  </a:cubicBezTo>
                  <a:cubicBezTo>
                    <a:pt x="0" y="307"/>
                    <a:pt x="1" y="307"/>
                    <a:pt x="1" y="307"/>
                  </a:cubicBezTo>
                  <a:cubicBezTo>
                    <a:pt x="13" y="256"/>
                    <a:pt x="13" y="256"/>
                    <a:pt x="13" y="256"/>
                  </a:cubicBezTo>
                  <a:moveTo>
                    <a:pt x="229" y="250"/>
                  </a:moveTo>
                  <a:cubicBezTo>
                    <a:pt x="228" y="251"/>
                    <a:pt x="228" y="251"/>
                    <a:pt x="228" y="251"/>
                  </a:cubicBezTo>
                  <a:cubicBezTo>
                    <a:pt x="233" y="259"/>
                    <a:pt x="233" y="259"/>
                    <a:pt x="233" y="259"/>
                  </a:cubicBezTo>
                  <a:cubicBezTo>
                    <a:pt x="234" y="259"/>
                    <a:pt x="234" y="259"/>
                    <a:pt x="234" y="259"/>
                  </a:cubicBezTo>
                  <a:cubicBezTo>
                    <a:pt x="234" y="259"/>
                    <a:pt x="234" y="259"/>
                    <a:pt x="234" y="259"/>
                  </a:cubicBezTo>
                  <a:cubicBezTo>
                    <a:pt x="229" y="250"/>
                    <a:pt x="229" y="250"/>
                    <a:pt x="229" y="250"/>
                  </a:cubicBezTo>
                  <a:moveTo>
                    <a:pt x="13" y="247"/>
                  </a:moveTo>
                  <a:cubicBezTo>
                    <a:pt x="11" y="254"/>
                    <a:pt x="11" y="254"/>
                    <a:pt x="11" y="254"/>
                  </a:cubicBezTo>
                  <a:cubicBezTo>
                    <a:pt x="13" y="254"/>
                    <a:pt x="13" y="254"/>
                    <a:pt x="13" y="254"/>
                  </a:cubicBezTo>
                  <a:cubicBezTo>
                    <a:pt x="14" y="249"/>
                    <a:pt x="14" y="249"/>
                    <a:pt x="14" y="249"/>
                  </a:cubicBezTo>
                  <a:cubicBezTo>
                    <a:pt x="13" y="247"/>
                    <a:pt x="13" y="247"/>
                    <a:pt x="13" y="247"/>
                  </a:cubicBezTo>
                  <a:moveTo>
                    <a:pt x="18" y="223"/>
                  </a:moveTo>
                  <a:cubicBezTo>
                    <a:pt x="13" y="244"/>
                    <a:pt x="13" y="244"/>
                    <a:pt x="13" y="244"/>
                  </a:cubicBezTo>
                  <a:cubicBezTo>
                    <a:pt x="15" y="247"/>
                    <a:pt x="15" y="247"/>
                    <a:pt x="15" y="247"/>
                  </a:cubicBezTo>
                  <a:cubicBezTo>
                    <a:pt x="18" y="230"/>
                    <a:pt x="18" y="230"/>
                    <a:pt x="18" y="230"/>
                  </a:cubicBezTo>
                  <a:cubicBezTo>
                    <a:pt x="19" y="226"/>
                    <a:pt x="19" y="226"/>
                    <a:pt x="19" y="226"/>
                  </a:cubicBezTo>
                  <a:cubicBezTo>
                    <a:pt x="20" y="223"/>
                    <a:pt x="20" y="223"/>
                    <a:pt x="20" y="223"/>
                  </a:cubicBezTo>
                  <a:cubicBezTo>
                    <a:pt x="18" y="223"/>
                    <a:pt x="18" y="223"/>
                    <a:pt x="18" y="223"/>
                  </a:cubicBezTo>
                  <a:moveTo>
                    <a:pt x="20" y="215"/>
                  </a:moveTo>
                  <a:cubicBezTo>
                    <a:pt x="18" y="221"/>
                    <a:pt x="18" y="221"/>
                    <a:pt x="18" y="221"/>
                  </a:cubicBezTo>
                  <a:cubicBezTo>
                    <a:pt x="20" y="221"/>
                    <a:pt x="20" y="221"/>
                    <a:pt x="20" y="221"/>
                  </a:cubicBezTo>
                  <a:cubicBezTo>
                    <a:pt x="22" y="215"/>
                    <a:pt x="22" y="215"/>
                    <a:pt x="22" y="215"/>
                  </a:cubicBezTo>
                  <a:cubicBezTo>
                    <a:pt x="20" y="215"/>
                    <a:pt x="20" y="215"/>
                    <a:pt x="20" y="215"/>
                  </a:cubicBezTo>
                  <a:moveTo>
                    <a:pt x="203" y="207"/>
                  </a:moveTo>
                  <a:cubicBezTo>
                    <a:pt x="202" y="209"/>
                    <a:pt x="202" y="209"/>
                    <a:pt x="202" y="209"/>
                  </a:cubicBezTo>
                  <a:cubicBezTo>
                    <a:pt x="227" y="250"/>
                    <a:pt x="227" y="250"/>
                    <a:pt x="227" y="250"/>
                  </a:cubicBezTo>
                  <a:cubicBezTo>
                    <a:pt x="228" y="248"/>
                    <a:pt x="228" y="248"/>
                    <a:pt x="228" y="248"/>
                  </a:cubicBezTo>
                  <a:cubicBezTo>
                    <a:pt x="203" y="207"/>
                    <a:pt x="203" y="207"/>
                    <a:pt x="203" y="207"/>
                  </a:cubicBezTo>
                  <a:moveTo>
                    <a:pt x="22" y="206"/>
                  </a:moveTo>
                  <a:cubicBezTo>
                    <a:pt x="20" y="213"/>
                    <a:pt x="20" y="213"/>
                    <a:pt x="20" y="213"/>
                  </a:cubicBezTo>
                  <a:cubicBezTo>
                    <a:pt x="22" y="213"/>
                    <a:pt x="22" y="213"/>
                    <a:pt x="22" y="213"/>
                  </a:cubicBezTo>
                  <a:cubicBezTo>
                    <a:pt x="24" y="206"/>
                    <a:pt x="24" y="206"/>
                    <a:pt x="24" y="206"/>
                  </a:cubicBezTo>
                  <a:cubicBezTo>
                    <a:pt x="22" y="206"/>
                    <a:pt x="22" y="206"/>
                    <a:pt x="22" y="206"/>
                  </a:cubicBezTo>
                  <a:moveTo>
                    <a:pt x="202" y="205"/>
                  </a:moveTo>
                  <a:cubicBezTo>
                    <a:pt x="202" y="206"/>
                    <a:pt x="202" y="206"/>
                    <a:pt x="202" y="206"/>
                  </a:cubicBezTo>
                  <a:cubicBezTo>
                    <a:pt x="202" y="205"/>
                    <a:pt x="202" y="205"/>
                    <a:pt x="202" y="205"/>
                  </a:cubicBezTo>
                  <a:cubicBezTo>
                    <a:pt x="202" y="205"/>
                    <a:pt x="202" y="205"/>
                    <a:pt x="202" y="205"/>
                  </a:cubicBezTo>
                  <a:moveTo>
                    <a:pt x="26" y="195"/>
                  </a:moveTo>
                  <a:cubicBezTo>
                    <a:pt x="24" y="197"/>
                    <a:pt x="24" y="197"/>
                    <a:pt x="24" y="197"/>
                  </a:cubicBezTo>
                  <a:cubicBezTo>
                    <a:pt x="22" y="204"/>
                    <a:pt x="22" y="204"/>
                    <a:pt x="22" y="204"/>
                  </a:cubicBezTo>
                  <a:cubicBezTo>
                    <a:pt x="24" y="205"/>
                    <a:pt x="24" y="205"/>
                    <a:pt x="24" y="205"/>
                  </a:cubicBezTo>
                  <a:cubicBezTo>
                    <a:pt x="26" y="195"/>
                    <a:pt x="26" y="195"/>
                    <a:pt x="26" y="195"/>
                  </a:cubicBezTo>
                  <a:cubicBezTo>
                    <a:pt x="26" y="195"/>
                    <a:pt x="26" y="195"/>
                    <a:pt x="26" y="195"/>
                  </a:cubicBezTo>
                  <a:moveTo>
                    <a:pt x="27" y="191"/>
                  </a:moveTo>
                  <a:cubicBezTo>
                    <a:pt x="25" y="192"/>
                    <a:pt x="25" y="192"/>
                    <a:pt x="25" y="192"/>
                  </a:cubicBezTo>
                  <a:cubicBezTo>
                    <a:pt x="25" y="193"/>
                    <a:pt x="25" y="193"/>
                    <a:pt x="25" y="193"/>
                  </a:cubicBezTo>
                  <a:cubicBezTo>
                    <a:pt x="26" y="193"/>
                    <a:pt x="26" y="193"/>
                    <a:pt x="26" y="193"/>
                  </a:cubicBezTo>
                  <a:cubicBezTo>
                    <a:pt x="27" y="192"/>
                    <a:pt x="27" y="192"/>
                    <a:pt x="27" y="192"/>
                  </a:cubicBezTo>
                  <a:cubicBezTo>
                    <a:pt x="27" y="191"/>
                    <a:pt x="27" y="191"/>
                    <a:pt x="27" y="191"/>
                  </a:cubicBezTo>
                  <a:moveTo>
                    <a:pt x="26" y="188"/>
                  </a:moveTo>
                  <a:cubicBezTo>
                    <a:pt x="25" y="190"/>
                    <a:pt x="25" y="190"/>
                    <a:pt x="25" y="190"/>
                  </a:cubicBezTo>
                  <a:cubicBezTo>
                    <a:pt x="27" y="188"/>
                    <a:pt x="27" y="188"/>
                    <a:pt x="27" y="188"/>
                  </a:cubicBezTo>
                  <a:cubicBezTo>
                    <a:pt x="26" y="188"/>
                    <a:pt x="26" y="188"/>
                    <a:pt x="26" y="188"/>
                  </a:cubicBezTo>
                  <a:moveTo>
                    <a:pt x="182" y="172"/>
                  </a:moveTo>
                  <a:cubicBezTo>
                    <a:pt x="180" y="173"/>
                    <a:pt x="180" y="173"/>
                    <a:pt x="180" y="173"/>
                  </a:cubicBezTo>
                  <a:cubicBezTo>
                    <a:pt x="200" y="205"/>
                    <a:pt x="200" y="205"/>
                    <a:pt x="200" y="205"/>
                  </a:cubicBezTo>
                  <a:cubicBezTo>
                    <a:pt x="200" y="201"/>
                    <a:pt x="200" y="201"/>
                    <a:pt x="200" y="201"/>
                  </a:cubicBezTo>
                  <a:cubicBezTo>
                    <a:pt x="182" y="172"/>
                    <a:pt x="182" y="172"/>
                    <a:pt x="182" y="172"/>
                  </a:cubicBezTo>
                  <a:moveTo>
                    <a:pt x="178" y="165"/>
                  </a:moveTo>
                  <a:cubicBezTo>
                    <a:pt x="176" y="166"/>
                    <a:pt x="176" y="166"/>
                    <a:pt x="176" y="166"/>
                  </a:cubicBezTo>
                  <a:cubicBezTo>
                    <a:pt x="179" y="171"/>
                    <a:pt x="179" y="171"/>
                    <a:pt x="179" y="171"/>
                  </a:cubicBezTo>
                  <a:cubicBezTo>
                    <a:pt x="181" y="170"/>
                    <a:pt x="181" y="170"/>
                    <a:pt x="181" y="170"/>
                  </a:cubicBezTo>
                  <a:cubicBezTo>
                    <a:pt x="178" y="165"/>
                    <a:pt x="178" y="165"/>
                    <a:pt x="178" y="165"/>
                  </a:cubicBezTo>
                  <a:moveTo>
                    <a:pt x="34" y="160"/>
                  </a:moveTo>
                  <a:cubicBezTo>
                    <a:pt x="29" y="175"/>
                    <a:pt x="29" y="175"/>
                    <a:pt x="29" y="175"/>
                  </a:cubicBezTo>
                  <a:cubicBezTo>
                    <a:pt x="26" y="186"/>
                    <a:pt x="26" y="186"/>
                    <a:pt x="26" y="186"/>
                  </a:cubicBezTo>
                  <a:cubicBezTo>
                    <a:pt x="28" y="187"/>
                    <a:pt x="28" y="187"/>
                    <a:pt x="28" y="187"/>
                  </a:cubicBezTo>
                  <a:cubicBezTo>
                    <a:pt x="33" y="165"/>
                    <a:pt x="33" y="165"/>
                    <a:pt x="33" y="165"/>
                  </a:cubicBezTo>
                  <a:cubicBezTo>
                    <a:pt x="33" y="163"/>
                    <a:pt x="33" y="163"/>
                    <a:pt x="33" y="163"/>
                  </a:cubicBezTo>
                  <a:cubicBezTo>
                    <a:pt x="34" y="160"/>
                    <a:pt x="34" y="160"/>
                    <a:pt x="34" y="160"/>
                  </a:cubicBezTo>
                  <a:moveTo>
                    <a:pt x="33" y="155"/>
                  </a:moveTo>
                  <a:cubicBezTo>
                    <a:pt x="33" y="156"/>
                    <a:pt x="33" y="156"/>
                    <a:pt x="33" y="156"/>
                  </a:cubicBezTo>
                  <a:cubicBezTo>
                    <a:pt x="32" y="160"/>
                    <a:pt x="32" y="160"/>
                    <a:pt x="32" y="160"/>
                  </a:cubicBezTo>
                  <a:cubicBezTo>
                    <a:pt x="33" y="155"/>
                    <a:pt x="33" y="155"/>
                    <a:pt x="33" y="155"/>
                  </a:cubicBezTo>
                  <a:moveTo>
                    <a:pt x="171" y="154"/>
                  </a:moveTo>
                  <a:cubicBezTo>
                    <a:pt x="169" y="155"/>
                    <a:pt x="169" y="155"/>
                    <a:pt x="169" y="155"/>
                  </a:cubicBezTo>
                  <a:cubicBezTo>
                    <a:pt x="175" y="164"/>
                    <a:pt x="175" y="164"/>
                    <a:pt x="175" y="164"/>
                  </a:cubicBezTo>
                  <a:cubicBezTo>
                    <a:pt x="177" y="163"/>
                    <a:pt x="177" y="163"/>
                    <a:pt x="177" y="163"/>
                  </a:cubicBezTo>
                  <a:cubicBezTo>
                    <a:pt x="171" y="154"/>
                    <a:pt x="171" y="154"/>
                    <a:pt x="171" y="154"/>
                  </a:cubicBezTo>
                  <a:moveTo>
                    <a:pt x="36" y="149"/>
                  </a:moveTo>
                  <a:cubicBezTo>
                    <a:pt x="34" y="149"/>
                    <a:pt x="34" y="149"/>
                    <a:pt x="34" y="149"/>
                  </a:cubicBezTo>
                  <a:cubicBezTo>
                    <a:pt x="33" y="154"/>
                    <a:pt x="33" y="154"/>
                    <a:pt x="33" y="154"/>
                  </a:cubicBezTo>
                  <a:cubicBezTo>
                    <a:pt x="34" y="154"/>
                    <a:pt x="34" y="154"/>
                    <a:pt x="34" y="154"/>
                  </a:cubicBezTo>
                  <a:cubicBezTo>
                    <a:pt x="36" y="149"/>
                    <a:pt x="36" y="149"/>
                    <a:pt x="36" y="149"/>
                  </a:cubicBezTo>
                  <a:moveTo>
                    <a:pt x="167" y="147"/>
                  </a:moveTo>
                  <a:cubicBezTo>
                    <a:pt x="166" y="150"/>
                    <a:pt x="166" y="150"/>
                    <a:pt x="166" y="150"/>
                  </a:cubicBezTo>
                  <a:cubicBezTo>
                    <a:pt x="168" y="153"/>
                    <a:pt x="168" y="153"/>
                    <a:pt x="168" y="153"/>
                  </a:cubicBezTo>
                  <a:cubicBezTo>
                    <a:pt x="170" y="152"/>
                    <a:pt x="170" y="152"/>
                    <a:pt x="170" y="152"/>
                  </a:cubicBezTo>
                  <a:cubicBezTo>
                    <a:pt x="167" y="147"/>
                    <a:pt x="167" y="147"/>
                    <a:pt x="167" y="147"/>
                  </a:cubicBezTo>
                  <a:moveTo>
                    <a:pt x="164" y="142"/>
                  </a:moveTo>
                  <a:cubicBezTo>
                    <a:pt x="162" y="142"/>
                    <a:pt x="162" y="142"/>
                    <a:pt x="162" y="142"/>
                  </a:cubicBezTo>
                  <a:cubicBezTo>
                    <a:pt x="165" y="147"/>
                    <a:pt x="165" y="147"/>
                    <a:pt x="165" y="147"/>
                  </a:cubicBezTo>
                  <a:cubicBezTo>
                    <a:pt x="166" y="145"/>
                    <a:pt x="166" y="145"/>
                    <a:pt x="166" y="145"/>
                  </a:cubicBezTo>
                  <a:cubicBezTo>
                    <a:pt x="164" y="142"/>
                    <a:pt x="164" y="142"/>
                    <a:pt x="164" y="142"/>
                  </a:cubicBezTo>
                  <a:moveTo>
                    <a:pt x="144" y="109"/>
                  </a:moveTo>
                  <a:cubicBezTo>
                    <a:pt x="144" y="112"/>
                    <a:pt x="144" y="112"/>
                    <a:pt x="144" y="112"/>
                  </a:cubicBezTo>
                  <a:cubicBezTo>
                    <a:pt x="161" y="140"/>
                    <a:pt x="161" y="140"/>
                    <a:pt x="161" y="140"/>
                  </a:cubicBezTo>
                  <a:cubicBezTo>
                    <a:pt x="163" y="140"/>
                    <a:pt x="163" y="140"/>
                    <a:pt x="163" y="140"/>
                  </a:cubicBezTo>
                  <a:cubicBezTo>
                    <a:pt x="144" y="109"/>
                    <a:pt x="144" y="109"/>
                    <a:pt x="144" y="109"/>
                  </a:cubicBezTo>
                  <a:moveTo>
                    <a:pt x="141" y="104"/>
                  </a:moveTo>
                  <a:cubicBezTo>
                    <a:pt x="139" y="105"/>
                    <a:pt x="139" y="105"/>
                    <a:pt x="139" y="105"/>
                  </a:cubicBezTo>
                  <a:cubicBezTo>
                    <a:pt x="142" y="110"/>
                    <a:pt x="142" y="110"/>
                    <a:pt x="142" y="110"/>
                  </a:cubicBezTo>
                  <a:cubicBezTo>
                    <a:pt x="143" y="107"/>
                    <a:pt x="143" y="107"/>
                    <a:pt x="143" y="107"/>
                  </a:cubicBezTo>
                  <a:cubicBezTo>
                    <a:pt x="141" y="104"/>
                    <a:pt x="141" y="104"/>
                    <a:pt x="141" y="104"/>
                  </a:cubicBezTo>
                  <a:moveTo>
                    <a:pt x="139" y="101"/>
                  </a:moveTo>
                  <a:cubicBezTo>
                    <a:pt x="138" y="102"/>
                    <a:pt x="138" y="102"/>
                    <a:pt x="138" y="102"/>
                  </a:cubicBezTo>
                  <a:cubicBezTo>
                    <a:pt x="138" y="103"/>
                    <a:pt x="138" y="103"/>
                    <a:pt x="138" y="103"/>
                  </a:cubicBezTo>
                  <a:cubicBezTo>
                    <a:pt x="140" y="102"/>
                    <a:pt x="140" y="102"/>
                    <a:pt x="140" y="102"/>
                  </a:cubicBezTo>
                  <a:cubicBezTo>
                    <a:pt x="139" y="101"/>
                    <a:pt x="139" y="101"/>
                    <a:pt x="139" y="101"/>
                  </a:cubicBezTo>
                  <a:moveTo>
                    <a:pt x="50" y="85"/>
                  </a:moveTo>
                  <a:cubicBezTo>
                    <a:pt x="49" y="85"/>
                    <a:pt x="49" y="85"/>
                    <a:pt x="49" y="85"/>
                  </a:cubicBezTo>
                  <a:cubicBezTo>
                    <a:pt x="42" y="115"/>
                    <a:pt x="42" y="115"/>
                    <a:pt x="42" y="115"/>
                  </a:cubicBezTo>
                  <a:cubicBezTo>
                    <a:pt x="41" y="118"/>
                    <a:pt x="41" y="118"/>
                    <a:pt x="41" y="118"/>
                  </a:cubicBezTo>
                  <a:cubicBezTo>
                    <a:pt x="35" y="148"/>
                    <a:pt x="35" y="148"/>
                    <a:pt x="35" y="148"/>
                  </a:cubicBezTo>
                  <a:cubicBezTo>
                    <a:pt x="36" y="147"/>
                    <a:pt x="36" y="147"/>
                    <a:pt x="36" y="147"/>
                  </a:cubicBezTo>
                  <a:cubicBezTo>
                    <a:pt x="37" y="145"/>
                    <a:pt x="37" y="145"/>
                    <a:pt x="37" y="145"/>
                  </a:cubicBezTo>
                  <a:cubicBezTo>
                    <a:pt x="42" y="122"/>
                    <a:pt x="42" y="122"/>
                    <a:pt x="42" y="122"/>
                  </a:cubicBezTo>
                  <a:cubicBezTo>
                    <a:pt x="43" y="118"/>
                    <a:pt x="43" y="118"/>
                    <a:pt x="43" y="118"/>
                  </a:cubicBezTo>
                  <a:cubicBezTo>
                    <a:pt x="50" y="85"/>
                    <a:pt x="50" y="85"/>
                    <a:pt x="50" y="85"/>
                  </a:cubicBezTo>
                  <a:moveTo>
                    <a:pt x="90" y="23"/>
                  </a:moveTo>
                  <a:cubicBezTo>
                    <a:pt x="137" y="101"/>
                    <a:pt x="137" y="101"/>
                    <a:pt x="137" y="101"/>
                  </a:cubicBezTo>
                  <a:cubicBezTo>
                    <a:pt x="138" y="100"/>
                    <a:pt x="138" y="100"/>
                    <a:pt x="138" y="100"/>
                  </a:cubicBezTo>
                  <a:cubicBezTo>
                    <a:pt x="94" y="26"/>
                    <a:pt x="94" y="26"/>
                    <a:pt x="94" y="26"/>
                  </a:cubicBezTo>
                  <a:cubicBezTo>
                    <a:pt x="90" y="23"/>
                    <a:pt x="90" y="23"/>
                    <a:pt x="90" y="23"/>
                  </a:cubicBezTo>
                  <a:moveTo>
                    <a:pt x="66" y="4"/>
                  </a:moveTo>
                  <a:cubicBezTo>
                    <a:pt x="49" y="83"/>
                    <a:pt x="49" y="83"/>
                    <a:pt x="49" y="83"/>
                  </a:cubicBezTo>
                  <a:cubicBezTo>
                    <a:pt x="51" y="83"/>
                    <a:pt x="51" y="83"/>
                    <a:pt x="51" y="83"/>
                  </a:cubicBezTo>
                  <a:cubicBezTo>
                    <a:pt x="68" y="5"/>
                    <a:pt x="68" y="5"/>
                    <a:pt x="68" y="5"/>
                  </a:cubicBezTo>
                  <a:cubicBezTo>
                    <a:pt x="66" y="4"/>
                    <a:pt x="66" y="4"/>
                    <a:pt x="66" y="4"/>
                  </a:cubicBezTo>
                  <a:moveTo>
                    <a:pt x="67" y="1"/>
                  </a:moveTo>
                  <a:cubicBezTo>
                    <a:pt x="67" y="2"/>
                    <a:pt x="67" y="2"/>
                    <a:pt x="67" y="2"/>
                  </a:cubicBezTo>
                  <a:cubicBezTo>
                    <a:pt x="68" y="3"/>
                    <a:pt x="68" y="3"/>
                    <a:pt x="68" y="3"/>
                  </a:cubicBezTo>
                  <a:cubicBezTo>
                    <a:pt x="69" y="2"/>
                    <a:pt x="69" y="2"/>
                    <a:pt x="69" y="2"/>
                  </a:cubicBezTo>
                  <a:cubicBezTo>
                    <a:pt x="68" y="1"/>
                    <a:pt x="68" y="1"/>
                    <a:pt x="67" y="1"/>
                  </a:cubicBezTo>
                  <a:moveTo>
                    <a:pt x="78" y="0"/>
                  </a:moveTo>
                  <a:cubicBezTo>
                    <a:pt x="78" y="1"/>
                    <a:pt x="77" y="1"/>
                    <a:pt x="76" y="1"/>
                  </a:cubicBezTo>
                  <a:cubicBezTo>
                    <a:pt x="87" y="18"/>
                    <a:pt x="87" y="18"/>
                    <a:pt x="87" y="18"/>
                  </a:cubicBezTo>
                  <a:cubicBezTo>
                    <a:pt x="91" y="22"/>
                    <a:pt x="91" y="22"/>
                    <a:pt x="91" y="22"/>
                  </a:cubicBezTo>
                  <a:cubicBezTo>
                    <a:pt x="78" y="0"/>
                    <a:pt x="78" y="0"/>
                    <a:pt x="78"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28" name="Freeform 8"/>
            <p:cNvSpPr>
              <a:spLocks noEditPoints="1"/>
            </p:cNvSpPr>
            <p:nvPr/>
          </p:nvSpPr>
          <p:spPr bwMode="auto">
            <a:xfrm>
              <a:off x="7319990" y="2989328"/>
              <a:ext cx="754990" cy="483051"/>
            </a:xfrm>
            <a:custGeom>
              <a:avLst/>
              <a:gdLst>
                <a:gd name="T0" fmla="*/ 169 w 178"/>
                <a:gd name="T1" fmla="*/ 125 h 125"/>
                <a:gd name="T2" fmla="*/ 170 w 178"/>
                <a:gd name="T3" fmla="*/ 125 h 125"/>
                <a:gd name="T4" fmla="*/ 170 w 178"/>
                <a:gd name="T5" fmla="*/ 124 h 125"/>
                <a:gd name="T6" fmla="*/ 165 w 178"/>
                <a:gd name="T7" fmla="*/ 124 h 125"/>
                <a:gd name="T8" fmla="*/ 167 w 178"/>
                <a:gd name="T9" fmla="*/ 125 h 125"/>
                <a:gd name="T10" fmla="*/ 167 w 178"/>
                <a:gd name="T11" fmla="*/ 124 h 125"/>
                <a:gd name="T12" fmla="*/ 150 w 178"/>
                <a:gd name="T13" fmla="*/ 123 h 125"/>
                <a:gd name="T14" fmla="*/ 149 w 178"/>
                <a:gd name="T15" fmla="*/ 125 h 125"/>
                <a:gd name="T16" fmla="*/ 163 w 178"/>
                <a:gd name="T17" fmla="*/ 125 h 125"/>
                <a:gd name="T18" fmla="*/ 150 w 178"/>
                <a:gd name="T19" fmla="*/ 123 h 125"/>
                <a:gd name="T20" fmla="*/ 130 w 178"/>
                <a:gd name="T21" fmla="*/ 125 h 125"/>
                <a:gd name="T22" fmla="*/ 146 w 178"/>
                <a:gd name="T23" fmla="*/ 124 h 125"/>
                <a:gd name="T24" fmla="*/ 130 w 178"/>
                <a:gd name="T25" fmla="*/ 123 h 125"/>
                <a:gd name="T26" fmla="*/ 59 w 178"/>
                <a:gd name="T27" fmla="*/ 125 h 125"/>
                <a:gd name="T28" fmla="*/ 129 w 178"/>
                <a:gd name="T29" fmla="*/ 123 h 125"/>
                <a:gd name="T30" fmla="*/ 14 w 178"/>
                <a:gd name="T31" fmla="*/ 123 h 125"/>
                <a:gd name="T32" fmla="*/ 57 w 178"/>
                <a:gd name="T33" fmla="*/ 125 h 125"/>
                <a:gd name="T34" fmla="*/ 14 w 178"/>
                <a:gd name="T35" fmla="*/ 123 h 125"/>
                <a:gd name="T36" fmla="*/ 175 w 178"/>
                <a:gd name="T37" fmla="*/ 121 h 125"/>
                <a:gd name="T38" fmla="*/ 174 w 178"/>
                <a:gd name="T39" fmla="*/ 124 h 125"/>
                <a:gd name="T40" fmla="*/ 176 w 178"/>
                <a:gd name="T41" fmla="*/ 125 h 125"/>
                <a:gd name="T42" fmla="*/ 177 w 178"/>
                <a:gd name="T43" fmla="*/ 123 h 125"/>
                <a:gd name="T44" fmla="*/ 176 w 178"/>
                <a:gd name="T45" fmla="*/ 121 h 125"/>
                <a:gd name="T46" fmla="*/ 177 w 178"/>
                <a:gd name="T47" fmla="*/ 119 h 125"/>
                <a:gd name="T48" fmla="*/ 177 w 178"/>
                <a:gd name="T49" fmla="*/ 119 h 125"/>
                <a:gd name="T50" fmla="*/ 175 w 178"/>
                <a:gd name="T51" fmla="*/ 114 h 125"/>
                <a:gd name="T52" fmla="*/ 175 w 178"/>
                <a:gd name="T53" fmla="*/ 118 h 125"/>
                <a:gd name="T54" fmla="*/ 177 w 178"/>
                <a:gd name="T55" fmla="*/ 113 h 125"/>
                <a:gd name="T56" fmla="*/ 173 w 178"/>
                <a:gd name="T57" fmla="*/ 77 h 125"/>
                <a:gd name="T58" fmla="*/ 175 w 178"/>
                <a:gd name="T59" fmla="*/ 92 h 125"/>
                <a:gd name="T60" fmla="*/ 175 w 178"/>
                <a:gd name="T61" fmla="*/ 77 h 125"/>
                <a:gd name="T62" fmla="*/ 0 w 178"/>
                <a:gd name="T63" fmla="*/ 123 h 125"/>
                <a:gd name="T64" fmla="*/ 2 w 178"/>
                <a:gd name="T65" fmla="*/ 124 h 125"/>
                <a:gd name="T66" fmla="*/ 12 w 178"/>
                <a:gd name="T67" fmla="*/ 123 h 125"/>
                <a:gd name="T68" fmla="*/ 2 w 178"/>
                <a:gd name="T69" fmla="*/ 71 h 125"/>
                <a:gd name="T70" fmla="*/ 0 w 178"/>
                <a:gd name="T71" fmla="*/ 50 h 125"/>
                <a:gd name="T72" fmla="*/ 2 w 178"/>
                <a:gd name="T73" fmla="*/ 61 h 125"/>
                <a:gd name="T74" fmla="*/ 0 w 178"/>
                <a:gd name="T75" fmla="*/ 50 h 125"/>
                <a:gd name="T76" fmla="*/ 0 w 178"/>
                <a:gd name="T77" fmla="*/ 42 h 125"/>
                <a:gd name="T78" fmla="*/ 2 w 178"/>
                <a:gd name="T79" fmla="*/ 49 h 125"/>
                <a:gd name="T80" fmla="*/ 0 w 178"/>
                <a:gd name="T81" fmla="*/ 38 h 125"/>
                <a:gd name="T82" fmla="*/ 2 w 178"/>
                <a:gd name="T83" fmla="*/ 40 h 125"/>
                <a:gd name="T84" fmla="*/ 1 w 178"/>
                <a:gd name="T85" fmla="*/ 38 h 125"/>
                <a:gd name="T86" fmla="*/ 172 w 178"/>
                <a:gd name="T87" fmla="*/ 28 h 125"/>
                <a:gd name="T88" fmla="*/ 173 w 178"/>
                <a:gd name="T89" fmla="*/ 75 h 125"/>
                <a:gd name="T90" fmla="*/ 172 w 178"/>
                <a:gd name="T91" fmla="*/ 28 h 125"/>
                <a:gd name="T92" fmla="*/ 5 w 178"/>
                <a:gd name="T93" fmla="*/ 31 h 125"/>
                <a:gd name="T94" fmla="*/ 38 w 178"/>
                <a:gd name="T95" fmla="*/ 27 h 125"/>
                <a:gd name="T96" fmla="*/ 171 w 178"/>
                <a:gd name="T97" fmla="*/ 10 h 125"/>
                <a:gd name="T98" fmla="*/ 170 w 178"/>
                <a:gd name="T99" fmla="*/ 26 h 125"/>
                <a:gd name="T100" fmla="*/ 171 w 178"/>
                <a:gd name="T101" fmla="*/ 10 h 125"/>
                <a:gd name="T102" fmla="*/ 39 w 178"/>
                <a:gd name="T103" fmla="*/ 24 h 125"/>
                <a:gd name="T104" fmla="*/ 135 w 178"/>
                <a:gd name="T105" fmla="*/ 6 h 125"/>
                <a:gd name="T106" fmla="*/ 156 w 178"/>
                <a:gd name="T107" fmla="*/ 0 h 125"/>
                <a:gd name="T108" fmla="*/ 137 w 178"/>
                <a:gd name="T109" fmla="*/ 6 h 125"/>
                <a:gd name="T110" fmla="*/ 156 w 178"/>
                <a:gd name="T111" fmla="*/ 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8" h="125">
                  <a:moveTo>
                    <a:pt x="170" y="124"/>
                  </a:moveTo>
                  <a:cubicBezTo>
                    <a:pt x="169" y="125"/>
                    <a:pt x="169" y="125"/>
                    <a:pt x="169" y="125"/>
                  </a:cubicBezTo>
                  <a:cubicBezTo>
                    <a:pt x="169" y="125"/>
                    <a:pt x="169" y="125"/>
                    <a:pt x="169" y="125"/>
                  </a:cubicBezTo>
                  <a:cubicBezTo>
                    <a:pt x="170" y="125"/>
                    <a:pt x="170" y="125"/>
                    <a:pt x="170" y="125"/>
                  </a:cubicBezTo>
                  <a:cubicBezTo>
                    <a:pt x="171" y="124"/>
                    <a:pt x="171" y="124"/>
                    <a:pt x="171" y="124"/>
                  </a:cubicBezTo>
                  <a:cubicBezTo>
                    <a:pt x="170" y="124"/>
                    <a:pt x="170" y="124"/>
                    <a:pt x="170" y="124"/>
                  </a:cubicBezTo>
                  <a:moveTo>
                    <a:pt x="165" y="124"/>
                  </a:moveTo>
                  <a:cubicBezTo>
                    <a:pt x="165" y="124"/>
                    <a:pt x="165" y="124"/>
                    <a:pt x="165" y="124"/>
                  </a:cubicBezTo>
                  <a:cubicBezTo>
                    <a:pt x="166" y="125"/>
                    <a:pt x="166" y="125"/>
                    <a:pt x="166" y="125"/>
                  </a:cubicBezTo>
                  <a:cubicBezTo>
                    <a:pt x="167" y="125"/>
                    <a:pt x="167" y="125"/>
                    <a:pt x="167" y="125"/>
                  </a:cubicBezTo>
                  <a:cubicBezTo>
                    <a:pt x="167" y="125"/>
                    <a:pt x="167" y="125"/>
                    <a:pt x="167" y="125"/>
                  </a:cubicBezTo>
                  <a:cubicBezTo>
                    <a:pt x="167" y="124"/>
                    <a:pt x="167" y="124"/>
                    <a:pt x="167" y="124"/>
                  </a:cubicBezTo>
                  <a:cubicBezTo>
                    <a:pt x="165" y="124"/>
                    <a:pt x="165" y="124"/>
                    <a:pt x="165" y="124"/>
                  </a:cubicBezTo>
                  <a:moveTo>
                    <a:pt x="150" y="123"/>
                  </a:moveTo>
                  <a:cubicBezTo>
                    <a:pt x="148" y="125"/>
                    <a:pt x="148" y="125"/>
                    <a:pt x="148" y="125"/>
                  </a:cubicBezTo>
                  <a:cubicBezTo>
                    <a:pt x="149" y="125"/>
                    <a:pt x="149" y="125"/>
                    <a:pt x="149" y="125"/>
                  </a:cubicBezTo>
                  <a:cubicBezTo>
                    <a:pt x="163" y="125"/>
                    <a:pt x="163" y="125"/>
                    <a:pt x="163" y="125"/>
                  </a:cubicBezTo>
                  <a:cubicBezTo>
                    <a:pt x="163" y="125"/>
                    <a:pt x="163" y="125"/>
                    <a:pt x="163" y="125"/>
                  </a:cubicBezTo>
                  <a:cubicBezTo>
                    <a:pt x="161" y="123"/>
                    <a:pt x="161" y="123"/>
                    <a:pt x="161" y="123"/>
                  </a:cubicBezTo>
                  <a:cubicBezTo>
                    <a:pt x="150" y="123"/>
                    <a:pt x="150" y="123"/>
                    <a:pt x="150" y="123"/>
                  </a:cubicBezTo>
                  <a:moveTo>
                    <a:pt x="130" y="123"/>
                  </a:moveTo>
                  <a:cubicBezTo>
                    <a:pt x="130" y="125"/>
                    <a:pt x="130" y="125"/>
                    <a:pt x="130" y="125"/>
                  </a:cubicBezTo>
                  <a:cubicBezTo>
                    <a:pt x="144" y="125"/>
                    <a:pt x="144" y="125"/>
                    <a:pt x="144" y="125"/>
                  </a:cubicBezTo>
                  <a:cubicBezTo>
                    <a:pt x="146" y="124"/>
                    <a:pt x="146" y="124"/>
                    <a:pt x="146" y="124"/>
                  </a:cubicBezTo>
                  <a:cubicBezTo>
                    <a:pt x="146" y="123"/>
                    <a:pt x="146" y="123"/>
                    <a:pt x="146" y="123"/>
                  </a:cubicBezTo>
                  <a:cubicBezTo>
                    <a:pt x="130" y="123"/>
                    <a:pt x="130" y="123"/>
                    <a:pt x="130" y="123"/>
                  </a:cubicBezTo>
                  <a:moveTo>
                    <a:pt x="58" y="123"/>
                  </a:moveTo>
                  <a:cubicBezTo>
                    <a:pt x="59" y="125"/>
                    <a:pt x="59" y="125"/>
                    <a:pt x="59" y="125"/>
                  </a:cubicBezTo>
                  <a:cubicBezTo>
                    <a:pt x="128" y="125"/>
                    <a:pt x="128" y="125"/>
                    <a:pt x="128" y="125"/>
                  </a:cubicBezTo>
                  <a:cubicBezTo>
                    <a:pt x="129" y="123"/>
                    <a:pt x="129" y="123"/>
                    <a:pt x="129" y="123"/>
                  </a:cubicBezTo>
                  <a:cubicBezTo>
                    <a:pt x="58" y="123"/>
                    <a:pt x="58" y="123"/>
                    <a:pt x="58" y="123"/>
                  </a:cubicBezTo>
                  <a:moveTo>
                    <a:pt x="14" y="123"/>
                  </a:moveTo>
                  <a:cubicBezTo>
                    <a:pt x="14" y="124"/>
                    <a:pt x="14" y="124"/>
                    <a:pt x="14" y="124"/>
                  </a:cubicBezTo>
                  <a:cubicBezTo>
                    <a:pt x="57" y="125"/>
                    <a:pt x="57" y="125"/>
                    <a:pt x="57" y="125"/>
                  </a:cubicBezTo>
                  <a:cubicBezTo>
                    <a:pt x="56" y="123"/>
                    <a:pt x="56" y="123"/>
                    <a:pt x="56" y="123"/>
                  </a:cubicBezTo>
                  <a:cubicBezTo>
                    <a:pt x="14" y="123"/>
                    <a:pt x="14" y="123"/>
                    <a:pt x="14" y="123"/>
                  </a:cubicBezTo>
                  <a:moveTo>
                    <a:pt x="176" y="121"/>
                  </a:moveTo>
                  <a:cubicBezTo>
                    <a:pt x="175" y="121"/>
                    <a:pt x="175" y="121"/>
                    <a:pt x="175" y="121"/>
                  </a:cubicBezTo>
                  <a:cubicBezTo>
                    <a:pt x="176" y="124"/>
                    <a:pt x="176" y="124"/>
                    <a:pt x="176" y="124"/>
                  </a:cubicBezTo>
                  <a:cubicBezTo>
                    <a:pt x="174" y="124"/>
                    <a:pt x="174" y="124"/>
                    <a:pt x="174" y="124"/>
                  </a:cubicBezTo>
                  <a:cubicBezTo>
                    <a:pt x="172" y="125"/>
                    <a:pt x="172" y="125"/>
                    <a:pt x="172" y="125"/>
                  </a:cubicBezTo>
                  <a:cubicBezTo>
                    <a:pt x="176" y="125"/>
                    <a:pt x="176" y="125"/>
                    <a:pt x="176" y="125"/>
                  </a:cubicBezTo>
                  <a:cubicBezTo>
                    <a:pt x="178" y="125"/>
                    <a:pt x="178" y="125"/>
                    <a:pt x="178" y="125"/>
                  </a:cubicBezTo>
                  <a:cubicBezTo>
                    <a:pt x="177" y="123"/>
                    <a:pt x="177" y="123"/>
                    <a:pt x="177" y="123"/>
                  </a:cubicBezTo>
                  <a:cubicBezTo>
                    <a:pt x="177" y="121"/>
                    <a:pt x="177" y="121"/>
                    <a:pt x="177" y="121"/>
                  </a:cubicBezTo>
                  <a:cubicBezTo>
                    <a:pt x="176" y="121"/>
                    <a:pt x="176" y="121"/>
                    <a:pt x="176" y="121"/>
                  </a:cubicBezTo>
                  <a:moveTo>
                    <a:pt x="177" y="119"/>
                  </a:moveTo>
                  <a:cubicBezTo>
                    <a:pt x="177" y="119"/>
                    <a:pt x="177" y="119"/>
                    <a:pt x="177" y="119"/>
                  </a:cubicBezTo>
                  <a:cubicBezTo>
                    <a:pt x="177" y="119"/>
                    <a:pt x="177" y="119"/>
                    <a:pt x="177" y="119"/>
                  </a:cubicBezTo>
                  <a:cubicBezTo>
                    <a:pt x="177" y="119"/>
                    <a:pt x="177" y="119"/>
                    <a:pt x="177" y="119"/>
                  </a:cubicBezTo>
                  <a:moveTo>
                    <a:pt x="177" y="113"/>
                  </a:moveTo>
                  <a:cubicBezTo>
                    <a:pt x="176" y="114"/>
                    <a:pt x="176" y="114"/>
                    <a:pt x="175" y="114"/>
                  </a:cubicBezTo>
                  <a:cubicBezTo>
                    <a:pt x="175" y="118"/>
                    <a:pt x="175" y="118"/>
                    <a:pt x="175" y="118"/>
                  </a:cubicBezTo>
                  <a:cubicBezTo>
                    <a:pt x="175" y="118"/>
                    <a:pt x="175" y="118"/>
                    <a:pt x="175" y="118"/>
                  </a:cubicBezTo>
                  <a:cubicBezTo>
                    <a:pt x="177" y="117"/>
                    <a:pt x="177" y="117"/>
                    <a:pt x="177" y="117"/>
                  </a:cubicBezTo>
                  <a:cubicBezTo>
                    <a:pt x="177" y="113"/>
                    <a:pt x="177" y="113"/>
                    <a:pt x="177" y="113"/>
                  </a:cubicBezTo>
                  <a:moveTo>
                    <a:pt x="175" y="77"/>
                  </a:moveTo>
                  <a:cubicBezTo>
                    <a:pt x="173" y="77"/>
                    <a:pt x="173" y="77"/>
                    <a:pt x="173" y="77"/>
                  </a:cubicBezTo>
                  <a:cubicBezTo>
                    <a:pt x="174" y="92"/>
                    <a:pt x="174" y="92"/>
                    <a:pt x="174" y="92"/>
                  </a:cubicBezTo>
                  <a:cubicBezTo>
                    <a:pt x="174" y="92"/>
                    <a:pt x="175" y="92"/>
                    <a:pt x="175" y="92"/>
                  </a:cubicBezTo>
                  <a:cubicBezTo>
                    <a:pt x="176" y="92"/>
                    <a:pt x="176" y="92"/>
                    <a:pt x="176" y="92"/>
                  </a:cubicBezTo>
                  <a:cubicBezTo>
                    <a:pt x="175" y="77"/>
                    <a:pt x="175" y="77"/>
                    <a:pt x="175" y="77"/>
                  </a:cubicBezTo>
                  <a:moveTo>
                    <a:pt x="0" y="62"/>
                  </a:moveTo>
                  <a:cubicBezTo>
                    <a:pt x="0" y="123"/>
                    <a:pt x="0" y="123"/>
                    <a:pt x="0" y="123"/>
                  </a:cubicBezTo>
                  <a:cubicBezTo>
                    <a:pt x="0" y="124"/>
                    <a:pt x="0" y="124"/>
                    <a:pt x="0" y="124"/>
                  </a:cubicBezTo>
                  <a:cubicBezTo>
                    <a:pt x="2" y="124"/>
                    <a:pt x="2" y="124"/>
                    <a:pt x="2" y="124"/>
                  </a:cubicBezTo>
                  <a:cubicBezTo>
                    <a:pt x="12" y="124"/>
                    <a:pt x="12" y="124"/>
                    <a:pt x="12" y="124"/>
                  </a:cubicBezTo>
                  <a:cubicBezTo>
                    <a:pt x="12" y="123"/>
                    <a:pt x="12" y="123"/>
                    <a:pt x="12" y="123"/>
                  </a:cubicBezTo>
                  <a:cubicBezTo>
                    <a:pt x="2" y="123"/>
                    <a:pt x="2" y="123"/>
                    <a:pt x="2" y="123"/>
                  </a:cubicBezTo>
                  <a:cubicBezTo>
                    <a:pt x="2" y="71"/>
                    <a:pt x="2" y="71"/>
                    <a:pt x="2" y="71"/>
                  </a:cubicBezTo>
                  <a:cubicBezTo>
                    <a:pt x="0" y="62"/>
                    <a:pt x="0" y="62"/>
                    <a:pt x="0" y="62"/>
                  </a:cubicBezTo>
                  <a:moveTo>
                    <a:pt x="0" y="50"/>
                  </a:moveTo>
                  <a:cubicBezTo>
                    <a:pt x="0" y="52"/>
                    <a:pt x="0" y="52"/>
                    <a:pt x="0" y="52"/>
                  </a:cubicBezTo>
                  <a:cubicBezTo>
                    <a:pt x="2" y="61"/>
                    <a:pt x="2" y="61"/>
                    <a:pt x="2" y="61"/>
                  </a:cubicBezTo>
                  <a:cubicBezTo>
                    <a:pt x="2" y="51"/>
                    <a:pt x="2" y="51"/>
                    <a:pt x="2" y="51"/>
                  </a:cubicBezTo>
                  <a:cubicBezTo>
                    <a:pt x="0" y="50"/>
                    <a:pt x="0" y="50"/>
                    <a:pt x="0" y="50"/>
                  </a:cubicBezTo>
                  <a:moveTo>
                    <a:pt x="2" y="42"/>
                  </a:moveTo>
                  <a:cubicBezTo>
                    <a:pt x="0" y="42"/>
                    <a:pt x="0" y="42"/>
                    <a:pt x="0" y="42"/>
                  </a:cubicBezTo>
                  <a:cubicBezTo>
                    <a:pt x="0" y="48"/>
                    <a:pt x="0" y="48"/>
                    <a:pt x="0" y="48"/>
                  </a:cubicBezTo>
                  <a:cubicBezTo>
                    <a:pt x="2" y="49"/>
                    <a:pt x="2" y="49"/>
                    <a:pt x="2" y="49"/>
                  </a:cubicBezTo>
                  <a:cubicBezTo>
                    <a:pt x="2" y="42"/>
                    <a:pt x="2" y="42"/>
                    <a:pt x="2" y="42"/>
                  </a:cubicBezTo>
                  <a:moveTo>
                    <a:pt x="0" y="38"/>
                  </a:moveTo>
                  <a:cubicBezTo>
                    <a:pt x="0" y="40"/>
                    <a:pt x="0" y="40"/>
                    <a:pt x="0" y="40"/>
                  </a:cubicBezTo>
                  <a:cubicBezTo>
                    <a:pt x="2" y="40"/>
                    <a:pt x="2" y="40"/>
                    <a:pt x="2" y="40"/>
                  </a:cubicBezTo>
                  <a:cubicBezTo>
                    <a:pt x="2" y="38"/>
                    <a:pt x="2" y="38"/>
                    <a:pt x="2" y="38"/>
                  </a:cubicBezTo>
                  <a:cubicBezTo>
                    <a:pt x="2" y="38"/>
                    <a:pt x="1" y="38"/>
                    <a:pt x="1" y="38"/>
                  </a:cubicBezTo>
                  <a:cubicBezTo>
                    <a:pt x="1" y="38"/>
                    <a:pt x="0" y="38"/>
                    <a:pt x="0" y="38"/>
                  </a:cubicBezTo>
                  <a:moveTo>
                    <a:pt x="172" y="28"/>
                  </a:moveTo>
                  <a:cubicBezTo>
                    <a:pt x="170" y="28"/>
                    <a:pt x="170" y="28"/>
                    <a:pt x="170" y="28"/>
                  </a:cubicBezTo>
                  <a:cubicBezTo>
                    <a:pt x="173" y="75"/>
                    <a:pt x="173" y="75"/>
                    <a:pt x="173" y="75"/>
                  </a:cubicBezTo>
                  <a:cubicBezTo>
                    <a:pt x="175" y="75"/>
                    <a:pt x="175" y="75"/>
                    <a:pt x="175" y="75"/>
                  </a:cubicBezTo>
                  <a:cubicBezTo>
                    <a:pt x="172" y="28"/>
                    <a:pt x="172" y="28"/>
                    <a:pt x="172" y="28"/>
                  </a:cubicBezTo>
                  <a:moveTo>
                    <a:pt x="37" y="25"/>
                  </a:moveTo>
                  <a:cubicBezTo>
                    <a:pt x="5" y="31"/>
                    <a:pt x="5" y="31"/>
                    <a:pt x="5" y="31"/>
                  </a:cubicBezTo>
                  <a:cubicBezTo>
                    <a:pt x="6" y="32"/>
                    <a:pt x="6" y="33"/>
                    <a:pt x="6" y="33"/>
                  </a:cubicBezTo>
                  <a:cubicBezTo>
                    <a:pt x="38" y="27"/>
                    <a:pt x="38" y="27"/>
                    <a:pt x="38" y="27"/>
                  </a:cubicBezTo>
                  <a:cubicBezTo>
                    <a:pt x="37" y="25"/>
                    <a:pt x="37" y="25"/>
                    <a:pt x="37" y="25"/>
                  </a:cubicBezTo>
                  <a:moveTo>
                    <a:pt x="171" y="10"/>
                  </a:moveTo>
                  <a:cubicBezTo>
                    <a:pt x="171" y="10"/>
                    <a:pt x="170" y="10"/>
                    <a:pt x="169" y="10"/>
                  </a:cubicBezTo>
                  <a:cubicBezTo>
                    <a:pt x="170" y="26"/>
                    <a:pt x="170" y="26"/>
                    <a:pt x="170" y="26"/>
                  </a:cubicBezTo>
                  <a:cubicBezTo>
                    <a:pt x="172" y="26"/>
                    <a:pt x="172" y="26"/>
                    <a:pt x="172" y="26"/>
                  </a:cubicBezTo>
                  <a:cubicBezTo>
                    <a:pt x="171" y="10"/>
                    <a:pt x="171" y="10"/>
                    <a:pt x="171" y="10"/>
                  </a:cubicBezTo>
                  <a:moveTo>
                    <a:pt x="135" y="5"/>
                  </a:moveTo>
                  <a:cubicBezTo>
                    <a:pt x="39" y="24"/>
                    <a:pt x="39" y="24"/>
                    <a:pt x="39" y="24"/>
                  </a:cubicBezTo>
                  <a:cubicBezTo>
                    <a:pt x="39" y="26"/>
                    <a:pt x="39" y="26"/>
                    <a:pt x="39" y="26"/>
                  </a:cubicBezTo>
                  <a:cubicBezTo>
                    <a:pt x="135" y="6"/>
                    <a:pt x="135" y="6"/>
                    <a:pt x="135" y="6"/>
                  </a:cubicBezTo>
                  <a:cubicBezTo>
                    <a:pt x="135" y="5"/>
                    <a:pt x="135" y="5"/>
                    <a:pt x="135" y="5"/>
                  </a:cubicBezTo>
                  <a:moveTo>
                    <a:pt x="156" y="0"/>
                  </a:moveTo>
                  <a:cubicBezTo>
                    <a:pt x="137" y="4"/>
                    <a:pt x="137" y="4"/>
                    <a:pt x="137" y="4"/>
                  </a:cubicBezTo>
                  <a:cubicBezTo>
                    <a:pt x="137" y="6"/>
                    <a:pt x="137" y="6"/>
                    <a:pt x="137" y="6"/>
                  </a:cubicBezTo>
                  <a:cubicBezTo>
                    <a:pt x="156" y="2"/>
                    <a:pt x="156" y="2"/>
                    <a:pt x="156" y="2"/>
                  </a:cubicBezTo>
                  <a:cubicBezTo>
                    <a:pt x="156" y="1"/>
                    <a:pt x="156" y="1"/>
                    <a:pt x="156"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29" name="Freeform 9"/>
            <p:cNvSpPr>
              <a:spLocks noEditPoints="1"/>
            </p:cNvSpPr>
            <p:nvPr/>
          </p:nvSpPr>
          <p:spPr bwMode="auto">
            <a:xfrm>
              <a:off x="8565186" y="2963305"/>
              <a:ext cx="186064" cy="528591"/>
            </a:xfrm>
            <a:custGeom>
              <a:avLst/>
              <a:gdLst>
                <a:gd name="T0" fmla="*/ 19 w 104"/>
                <a:gd name="T1" fmla="*/ 320 h 325"/>
                <a:gd name="T2" fmla="*/ 24 w 104"/>
                <a:gd name="T3" fmla="*/ 325 h 325"/>
                <a:gd name="T4" fmla="*/ 26 w 104"/>
                <a:gd name="T5" fmla="*/ 323 h 325"/>
                <a:gd name="T6" fmla="*/ 24 w 104"/>
                <a:gd name="T7" fmla="*/ 320 h 325"/>
                <a:gd name="T8" fmla="*/ 17 w 104"/>
                <a:gd name="T9" fmla="*/ 296 h 325"/>
                <a:gd name="T10" fmla="*/ 29 w 104"/>
                <a:gd name="T11" fmla="*/ 313 h 325"/>
                <a:gd name="T12" fmla="*/ 62 w 104"/>
                <a:gd name="T13" fmla="*/ 287 h 325"/>
                <a:gd name="T14" fmla="*/ 22 w 104"/>
                <a:gd name="T15" fmla="*/ 275 h 325"/>
                <a:gd name="T16" fmla="*/ 17 w 104"/>
                <a:gd name="T17" fmla="*/ 282 h 325"/>
                <a:gd name="T18" fmla="*/ 22 w 104"/>
                <a:gd name="T19" fmla="*/ 275 h 325"/>
                <a:gd name="T20" fmla="*/ 62 w 104"/>
                <a:gd name="T21" fmla="*/ 280 h 325"/>
                <a:gd name="T22" fmla="*/ 76 w 104"/>
                <a:gd name="T23" fmla="*/ 273 h 325"/>
                <a:gd name="T24" fmla="*/ 17 w 104"/>
                <a:gd name="T25" fmla="*/ 266 h 325"/>
                <a:gd name="T26" fmla="*/ 19 w 104"/>
                <a:gd name="T27" fmla="*/ 270 h 325"/>
                <a:gd name="T28" fmla="*/ 17 w 104"/>
                <a:gd name="T29" fmla="*/ 266 h 325"/>
                <a:gd name="T30" fmla="*/ 74 w 104"/>
                <a:gd name="T31" fmla="*/ 268 h 325"/>
                <a:gd name="T32" fmla="*/ 83 w 104"/>
                <a:gd name="T33" fmla="*/ 266 h 325"/>
                <a:gd name="T34" fmla="*/ 95 w 104"/>
                <a:gd name="T35" fmla="*/ 247 h 325"/>
                <a:gd name="T36" fmla="*/ 85 w 104"/>
                <a:gd name="T37" fmla="*/ 261 h 325"/>
                <a:gd name="T38" fmla="*/ 95 w 104"/>
                <a:gd name="T39" fmla="*/ 247 h 325"/>
                <a:gd name="T40" fmla="*/ 14 w 104"/>
                <a:gd name="T41" fmla="*/ 263 h 325"/>
                <a:gd name="T42" fmla="*/ 19 w 104"/>
                <a:gd name="T43" fmla="*/ 244 h 325"/>
                <a:gd name="T44" fmla="*/ 97 w 104"/>
                <a:gd name="T45" fmla="*/ 225 h 325"/>
                <a:gd name="T46" fmla="*/ 100 w 104"/>
                <a:gd name="T47" fmla="*/ 244 h 325"/>
                <a:gd name="T48" fmla="*/ 102 w 104"/>
                <a:gd name="T49" fmla="*/ 247 h 325"/>
                <a:gd name="T50" fmla="*/ 104 w 104"/>
                <a:gd name="T51" fmla="*/ 244 h 325"/>
                <a:gd name="T52" fmla="*/ 97 w 104"/>
                <a:gd name="T53" fmla="*/ 225 h 325"/>
                <a:gd name="T54" fmla="*/ 14 w 104"/>
                <a:gd name="T55" fmla="*/ 235 h 325"/>
                <a:gd name="T56" fmla="*/ 17 w 104"/>
                <a:gd name="T57" fmla="*/ 199 h 325"/>
                <a:gd name="T58" fmla="*/ 14 w 104"/>
                <a:gd name="T59" fmla="*/ 183 h 325"/>
                <a:gd name="T60" fmla="*/ 12 w 104"/>
                <a:gd name="T61" fmla="*/ 190 h 325"/>
                <a:gd name="T62" fmla="*/ 14 w 104"/>
                <a:gd name="T63" fmla="*/ 183 h 325"/>
                <a:gd name="T64" fmla="*/ 71 w 104"/>
                <a:gd name="T65" fmla="*/ 178 h 325"/>
                <a:gd name="T66" fmla="*/ 95 w 104"/>
                <a:gd name="T67" fmla="*/ 223 h 325"/>
                <a:gd name="T68" fmla="*/ 10 w 104"/>
                <a:gd name="T69" fmla="*/ 173 h 325"/>
                <a:gd name="T70" fmla="*/ 14 w 104"/>
                <a:gd name="T71" fmla="*/ 178 h 325"/>
                <a:gd name="T72" fmla="*/ 10 w 104"/>
                <a:gd name="T73" fmla="*/ 173 h 325"/>
                <a:gd name="T74" fmla="*/ 71 w 104"/>
                <a:gd name="T75" fmla="*/ 175 h 325"/>
                <a:gd name="T76" fmla="*/ 62 w 104"/>
                <a:gd name="T77" fmla="*/ 145 h 325"/>
                <a:gd name="T78" fmla="*/ 7 w 104"/>
                <a:gd name="T79" fmla="*/ 133 h 325"/>
                <a:gd name="T80" fmla="*/ 14 w 104"/>
                <a:gd name="T81" fmla="*/ 171 h 325"/>
                <a:gd name="T82" fmla="*/ 7 w 104"/>
                <a:gd name="T83" fmla="*/ 133 h 325"/>
                <a:gd name="T84" fmla="*/ 3 w 104"/>
                <a:gd name="T85" fmla="*/ 45 h 325"/>
                <a:gd name="T86" fmla="*/ 12 w 104"/>
                <a:gd name="T87" fmla="*/ 130 h 325"/>
                <a:gd name="T88" fmla="*/ 5 w 104"/>
                <a:gd name="T89" fmla="*/ 33 h 325"/>
                <a:gd name="T90" fmla="*/ 3 w 104"/>
                <a:gd name="T91" fmla="*/ 35 h 325"/>
                <a:gd name="T92" fmla="*/ 14 w 104"/>
                <a:gd name="T93" fmla="*/ 31 h 325"/>
                <a:gd name="T94" fmla="*/ 10 w 104"/>
                <a:gd name="T95" fmla="*/ 31 h 325"/>
                <a:gd name="T96" fmla="*/ 59 w 104"/>
                <a:gd name="T97" fmla="*/ 140 h 325"/>
                <a:gd name="T98" fmla="*/ 12 w 104"/>
                <a:gd name="T99" fmla="*/ 26 h 325"/>
                <a:gd name="T100" fmla="*/ 12 w 104"/>
                <a:gd name="T101" fmla="*/ 28 h 325"/>
                <a:gd name="T102" fmla="*/ 0 w 104"/>
                <a:gd name="T103" fmla="*/ 0 h 325"/>
                <a:gd name="T104" fmla="*/ 3 w 104"/>
                <a:gd name="T105" fmla="*/ 28 h 325"/>
                <a:gd name="T106" fmla="*/ 7 w 104"/>
                <a:gd name="T107" fmla="*/ 26 h 325"/>
                <a:gd name="T108" fmla="*/ 10 w 104"/>
                <a:gd name="T109" fmla="*/ 21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4" h="325">
                  <a:moveTo>
                    <a:pt x="17" y="296"/>
                  </a:moveTo>
                  <a:lnTo>
                    <a:pt x="19" y="320"/>
                  </a:lnTo>
                  <a:lnTo>
                    <a:pt x="19" y="325"/>
                  </a:lnTo>
                  <a:lnTo>
                    <a:pt x="24" y="325"/>
                  </a:lnTo>
                  <a:lnTo>
                    <a:pt x="26" y="323"/>
                  </a:lnTo>
                  <a:lnTo>
                    <a:pt x="26" y="323"/>
                  </a:lnTo>
                  <a:lnTo>
                    <a:pt x="26" y="318"/>
                  </a:lnTo>
                  <a:lnTo>
                    <a:pt x="24" y="320"/>
                  </a:lnTo>
                  <a:lnTo>
                    <a:pt x="22" y="311"/>
                  </a:lnTo>
                  <a:lnTo>
                    <a:pt x="17" y="296"/>
                  </a:lnTo>
                  <a:close/>
                  <a:moveTo>
                    <a:pt x="59" y="282"/>
                  </a:moveTo>
                  <a:lnTo>
                    <a:pt x="29" y="313"/>
                  </a:lnTo>
                  <a:lnTo>
                    <a:pt x="31" y="318"/>
                  </a:lnTo>
                  <a:lnTo>
                    <a:pt x="62" y="287"/>
                  </a:lnTo>
                  <a:lnTo>
                    <a:pt x="59" y="282"/>
                  </a:lnTo>
                  <a:close/>
                  <a:moveTo>
                    <a:pt x="22" y="275"/>
                  </a:moveTo>
                  <a:lnTo>
                    <a:pt x="17" y="277"/>
                  </a:lnTo>
                  <a:lnTo>
                    <a:pt x="17" y="282"/>
                  </a:lnTo>
                  <a:lnTo>
                    <a:pt x="22" y="296"/>
                  </a:lnTo>
                  <a:lnTo>
                    <a:pt x="22" y="275"/>
                  </a:lnTo>
                  <a:close/>
                  <a:moveTo>
                    <a:pt x="71" y="273"/>
                  </a:moveTo>
                  <a:lnTo>
                    <a:pt x="62" y="280"/>
                  </a:lnTo>
                  <a:lnTo>
                    <a:pt x="67" y="282"/>
                  </a:lnTo>
                  <a:lnTo>
                    <a:pt x="76" y="273"/>
                  </a:lnTo>
                  <a:lnTo>
                    <a:pt x="71" y="273"/>
                  </a:lnTo>
                  <a:close/>
                  <a:moveTo>
                    <a:pt x="17" y="266"/>
                  </a:moveTo>
                  <a:lnTo>
                    <a:pt x="17" y="273"/>
                  </a:lnTo>
                  <a:lnTo>
                    <a:pt x="19" y="270"/>
                  </a:lnTo>
                  <a:lnTo>
                    <a:pt x="19" y="268"/>
                  </a:lnTo>
                  <a:lnTo>
                    <a:pt x="17" y="266"/>
                  </a:lnTo>
                  <a:close/>
                  <a:moveTo>
                    <a:pt x="81" y="261"/>
                  </a:moveTo>
                  <a:lnTo>
                    <a:pt x="74" y="268"/>
                  </a:lnTo>
                  <a:lnTo>
                    <a:pt x="81" y="268"/>
                  </a:lnTo>
                  <a:lnTo>
                    <a:pt x="83" y="266"/>
                  </a:lnTo>
                  <a:lnTo>
                    <a:pt x="81" y="261"/>
                  </a:lnTo>
                  <a:close/>
                  <a:moveTo>
                    <a:pt x="95" y="247"/>
                  </a:moveTo>
                  <a:lnTo>
                    <a:pt x="83" y="259"/>
                  </a:lnTo>
                  <a:lnTo>
                    <a:pt x="85" y="261"/>
                  </a:lnTo>
                  <a:lnTo>
                    <a:pt x="100" y="249"/>
                  </a:lnTo>
                  <a:lnTo>
                    <a:pt x="95" y="247"/>
                  </a:lnTo>
                  <a:close/>
                  <a:moveTo>
                    <a:pt x="14" y="240"/>
                  </a:moveTo>
                  <a:lnTo>
                    <a:pt x="14" y="263"/>
                  </a:lnTo>
                  <a:lnTo>
                    <a:pt x="19" y="263"/>
                  </a:lnTo>
                  <a:lnTo>
                    <a:pt x="19" y="244"/>
                  </a:lnTo>
                  <a:lnTo>
                    <a:pt x="14" y="240"/>
                  </a:lnTo>
                  <a:close/>
                  <a:moveTo>
                    <a:pt x="97" y="225"/>
                  </a:moveTo>
                  <a:lnTo>
                    <a:pt x="93" y="228"/>
                  </a:lnTo>
                  <a:lnTo>
                    <a:pt x="100" y="244"/>
                  </a:lnTo>
                  <a:lnTo>
                    <a:pt x="97" y="244"/>
                  </a:lnTo>
                  <a:lnTo>
                    <a:pt x="102" y="247"/>
                  </a:lnTo>
                  <a:lnTo>
                    <a:pt x="102" y="247"/>
                  </a:lnTo>
                  <a:lnTo>
                    <a:pt x="104" y="244"/>
                  </a:lnTo>
                  <a:lnTo>
                    <a:pt x="102" y="242"/>
                  </a:lnTo>
                  <a:lnTo>
                    <a:pt x="97" y="225"/>
                  </a:lnTo>
                  <a:close/>
                  <a:moveTo>
                    <a:pt x="12" y="197"/>
                  </a:moveTo>
                  <a:lnTo>
                    <a:pt x="14" y="235"/>
                  </a:lnTo>
                  <a:lnTo>
                    <a:pt x="19" y="237"/>
                  </a:lnTo>
                  <a:lnTo>
                    <a:pt x="17" y="199"/>
                  </a:lnTo>
                  <a:lnTo>
                    <a:pt x="12" y="197"/>
                  </a:lnTo>
                  <a:close/>
                  <a:moveTo>
                    <a:pt x="14" y="183"/>
                  </a:moveTo>
                  <a:lnTo>
                    <a:pt x="12" y="183"/>
                  </a:lnTo>
                  <a:lnTo>
                    <a:pt x="12" y="190"/>
                  </a:lnTo>
                  <a:lnTo>
                    <a:pt x="17" y="194"/>
                  </a:lnTo>
                  <a:lnTo>
                    <a:pt x="14" y="183"/>
                  </a:lnTo>
                  <a:close/>
                  <a:moveTo>
                    <a:pt x="76" y="178"/>
                  </a:moveTo>
                  <a:lnTo>
                    <a:pt x="71" y="178"/>
                  </a:lnTo>
                  <a:lnTo>
                    <a:pt x="90" y="225"/>
                  </a:lnTo>
                  <a:lnTo>
                    <a:pt x="95" y="223"/>
                  </a:lnTo>
                  <a:lnTo>
                    <a:pt x="76" y="178"/>
                  </a:lnTo>
                  <a:close/>
                  <a:moveTo>
                    <a:pt x="10" y="173"/>
                  </a:moveTo>
                  <a:lnTo>
                    <a:pt x="12" y="178"/>
                  </a:lnTo>
                  <a:lnTo>
                    <a:pt x="14" y="178"/>
                  </a:lnTo>
                  <a:lnTo>
                    <a:pt x="14" y="178"/>
                  </a:lnTo>
                  <a:lnTo>
                    <a:pt x="10" y="173"/>
                  </a:lnTo>
                  <a:close/>
                  <a:moveTo>
                    <a:pt x="57" y="142"/>
                  </a:moveTo>
                  <a:lnTo>
                    <a:pt x="71" y="175"/>
                  </a:lnTo>
                  <a:lnTo>
                    <a:pt x="74" y="175"/>
                  </a:lnTo>
                  <a:lnTo>
                    <a:pt x="62" y="145"/>
                  </a:lnTo>
                  <a:lnTo>
                    <a:pt x="57" y="142"/>
                  </a:lnTo>
                  <a:close/>
                  <a:moveTo>
                    <a:pt x="7" y="133"/>
                  </a:moveTo>
                  <a:lnTo>
                    <a:pt x="10" y="168"/>
                  </a:lnTo>
                  <a:lnTo>
                    <a:pt x="14" y="171"/>
                  </a:lnTo>
                  <a:lnTo>
                    <a:pt x="12" y="135"/>
                  </a:lnTo>
                  <a:lnTo>
                    <a:pt x="7" y="133"/>
                  </a:lnTo>
                  <a:close/>
                  <a:moveTo>
                    <a:pt x="7" y="35"/>
                  </a:moveTo>
                  <a:lnTo>
                    <a:pt x="3" y="45"/>
                  </a:lnTo>
                  <a:lnTo>
                    <a:pt x="7" y="128"/>
                  </a:lnTo>
                  <a:lnTo>
                    <a:pt x="12" y="130"/>
                  </a:lnTo>
                  <a:lnTo>
                    <a:pt x="7" y="35"/>
                  </a:lnTo>
                  <a:close/>
                  <a:moveTo>
                    <a:pt x="5" y="33"/>
                  </a:moveTo>
                  <a:lnTo>
                    <a:pt x="3" y="33"/>
                  </a:lnTo>
                  <a:lnTo>
                    <a:pt x="3" y="35"/>
                  </a:lnTo>
                  <a:lnTo>
                    <a:pt x="5" y="33"/>
                  </a:lnTo>
                  <a:close/>
                  <a:moveTo>
                    <a:pt x="14" y="31"/>
                  </a:moveTo>
                  <a:lnTo>
                    <a:pt x="10" y="31"/>
                  </a:lnTo>
                  <a:lnTo>
                    <a:pt x="10" y="31"/>
                  </a:lnTo>
                  <a:lnTo>
                    <a:pt x="55" y="137"/>
                  </a:lnTo>
                  <a:lnTo>
                    <a:pt x="59" y="140"/>
                  </a:lnTo>
                  <a:lnTo>
                    <a:pt x="14" y="31"/>
                  </a:lnTo>
                  <a:close/>
                  <a:moveTo>
                    <a:pt x="12" y="26"/>
                  </a:moveTo>
                  <a:lnTo>
                    <a:pt x="12" y="28"/>
                  </a:lnTo>
                  <a:lnTo>
                    <a:pt x="12" y="28"/>
                  </a:lnTo>
                  <a:lnTo>
                    <a:pt x="12" y="26"/>
                  </a:lnTo>
                  <a:close/>
                  <a:moveTo>
                    <a:pt x="0" y="0"/>
                  </a:moveTo>
                  <a:lnTo>
                    <a:pt x="3" y="26"/>
                  </a:lnTo>
                  <a:lnTo>
                    <a:pt x="3" y="28"/>
                  </a:lnTo>
                  <a:lnTo>
                    <a:pt x="7" y="28"/>
                  </a:lnTo>
                  <a:lnTo>
                    <a:pt x="7" y="26"/>
                  </a:lnTo>
                  <a:lnTo>
                    <a:pt x="7" y="26"/>
                  </a:lnTo>
                  <a:lnTo>
                    <a:pt x="10" y="21"/>
                  </a:lnTo>
                  <a:lnTo>
                    <a:pt x="0"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30" name="Freeform 10"/>
            <p:cNvSpPr>
              <a:spLocks noEditPoints="1"/>
            </p:cNvSpPr>
            <p:nvPr/>
          </p:nvSpPr>
          <p:spPr bwMode="auto">
            <a:xfrm>
              <a:off x="8565186" y="2963305"/>
              <a:ext cx="186064" cy="528591"/>
            </a:xfrm>
            <a:custGeom>
              <a:avLst/>
              <a:gdLst>
                <a:gd name="T0" fmla="*/ 19 w 104"/>
                <a:gd name="T1" fmla="*/ 320 h 325"/>
                <a:gd name="T2" fmla="*/ 24 w 104"/>
                <a:gd name="T3" fmla="*/ 325 h 325"/>
                <a:gd name="T4" fmla="*/ 26 w 104"/>
                <a:gd name="T5" fmla="*/ 323 h 325"/>
                <a:gd name="T6" fmla="*/ 24 w 104"/>
                <a:gd name="T7" fmla="*/ 320 h 325"/>
                <a:gd name="T8" fmla="*/ 17 w 104"/>
                <a:gd name="T9" fmla="*/ 296 h 325"/>
                <a:gd name="T10" fmla="*/ 29 w 104"/>
                <a:gd name="T11" fmla="*/ 313 h 325"/>
                <a:gd name="T12" fmla="*/ 62 w 104"/>
                <a:gd name="T13" fmla="*/ 287 h 325"/>
                <a:gd name="T14" fmla="*/ 22 w 104"/>
                <a:gd name="T15" fmla="*/ 275 h 325"/>
                <a:gd name="T16" fmla="*/ 17 w 104"/>
                <a:gd name="T17" fmla="*/ 282 h 325"/>
                <a:gd name="T18" fmla="*/ 22 w 104"/>
                <a:gd name="T19" fmla="*/ 275 h 325"/>
                <a:gd name="T20" fmla="*/ 62 w 104"/>
                <a:gd name="T21" fmla="*/ 280 h 325"/>
                <a:gd name="T22" fmla="*/ 76 w 104"/>
                <a:gd name="T23" fmla="*/ 273 h 325"/>
                <a:gd name="T24" fmla="*/ 17 w 104"/>
                <a:gd name="T25" fmla="*/ 266 h 325"/>
                <a:gd name="T26" fmla="*/ 19 w 104"/>
                <a:gd name="T27" fmla="*/ 270 h 325"/>
                <a:gd name="T28" fmla="*/ 17 w 104"/>
                <a:gd name="T29" fmla="*/ 266 h 325"/>
                <a:gd name="T30" fmla="*/ 74 w 104"/>
                <a:gd name="T31" fmla="*/ 268 h 325"/>
                <a:gd name="T32" fmla="*/ 83 w 104"/>
                <a:gd name="T33" fmla="*/ 266 h 325"/>
                <a:gd name="T34" fmla="*/ 95 w 104"/>
                <a:gd name="T35" fmla="*/ 247 h 325"/>
                <a:gd name="T36" fmla="*/ 85 w 104"/>
                <a:gd name="T37" fmla="*/ 261 h 325"/>
                <a:gd name="T38" fmla="*/ 95 w 104"/>
                <a:gd name="T39" fmla="*/ 247 h 325"/>
                <a:gd name="T40" fmla="*/ 14 w 104"/>
                <a:gd name="T41" fmla="*/ 263 h 325"/>
                <a:gd name="T42" fmla="*/ 19 w 104"/>
                <a:gd name="T43" fmla="*/ 244 h 325"/>
                <a:gd name="T44" fmla="*/ 97 w 104"/>
                <a:gd name="T45" fmla="*/ 225 h 325"/>
                <a:gd name="T46" fmla="*/ 100 w 104"/>
                <a:gd name="T47" fmla="*/ 244 h 325"/>
                <a:gd name="T48" fmla="*/ 102 w 104"/>
                <a:gd name="T49" fmla="*/ 247 h 325"/>
                <a:gd name="T50" fmla="*/ 104 w 104"/>
                <a:gd name="T51" fmla="*/ 244 h 325"/>
                <a:gd name="T52" fmla="*/ 97 w 104"/>
                <a:gd name="T53" fmla="*/ 225 h 325"/>
                <a:gd name="T54" fmla="*/ 14 w 104"/>
                <a:gd name="T55" fmla="*/ 235 h 325"/>
                <a:gd name="T56" fmla="*/ 17 w 104"/>
                <a:gd name="T57" fmla="*/ 199 h 325"/>
                <a:gd name="T58" fmla="*/ 14 w 104"/>
                <a:gd name="T59" fmla="*/ 183 h 325"/>
                <a:gd name="T60" fmla="*/ 12 w 104"/>
                <a:gd name="T61" fmla="*/ 190 h 325"/>
                <a:gd name="T62" fmla="*/ 14 w 104"/>
                <a:gd name="T63" fmla="*/ 183 h 325"/>
                <a:gd name="T64" fmla="*/ 71 w 104"/>
                <a:gd name="T65" fmla="*/ 178 h 325"/>
                <a:gd name="T66" fmla="*/ 95 w 104"/>
                <a:gd name="T67" fmla="*/ 223 h 325"/>
                <a:gd name="T68" fmla="*/ 10 w 104"/>
                <a:gd name="T69" fmla="*/ 173 h 325"/>
                <a:gd name="T70" fmla="*/ 14 w 104"/>
                <a:gd name="T71" fmla="*/ 178 h 325"/>
                <a:gd name="T72" fmla="*/ 10 w 104"/>
                <a:gd name="T73" fmla="*/ 173 h 325"/>
                <a:gd name="T74" fmla="*/ 71 w 104"/>
                <a:gd name="T75" fmla="*/ 175 h 325"/>
                <a:gd name="T76" fmla="*/ 62 w 104"/>
                <a:gd name="T77" fmla="*/ 145 h 325"/>
                <a:gd name="T78" fmla="*/ 7 w 104"/>
                <a:gd name="T79" fmla="*/ 133 h 325"/>
                <a:gd name="T80" fmla="*/ 14 w 104"/>
                <a:gd name="T81" fmla="*/ 171 h 325"/>
                <a:gd name="T82" fmla="*/ 7 w 104"/>
                <a:gd name="T83" fmla="*/ 133 h 325"/>
                <a:gd name="T84" fmla="*/ 3 w 104"/>
                <a:gd name="T85" fmla="*/ 45 h 325"/>
                <a:gd name="T86" fmla="*/ 12 w 104"/>
                <a:gd name="T87" fmla="*/ 130 h 325"/>
                <a:gd name="T88" fmla="*/ 5 w 104"/>
                <a:gd name="T89" fmla="*/ 33 h 325"/>
                <a:gd name="T90" fmla="*/ 3 w 104"/>
                <a:gd name="T91" fmla="*/ 35 h 325"/>
                <a:gd name="T92" fmla="*/ 14 w 104"/>
                <a:gd name="T93" fmla="*/ 31 h 325"/>
                <a:gd name="T94" fmla="*/ 10 w 104"/>
                <a:gd name="T95" fmla="*/ 31 h 325"/>
                <a:gd name="T96" fmla="*/ 59 w 104"/>
                <a:gd name="T97" fmla="*/ 140 h 325"/>
                <a:gd name="T98" fmla="*/ 12 w 104"/>
                <a:gd name="T99" fmla="*/ 26 h 325"/>
                <a:gd name="T100" fmla="*/ 12 w 104"/>
                <a:gd name="T101" fmla="*/ 28 h 325"/>
                <a:gd name="T102" fmla="*/ 0 w 104"/>
                <a:gd name="T103" fmla="*/ 0 h 325"/>
                <a:gd name="T104" fmla="*/ 3 w 104"/>
                <a:gd name="T105" fmla="*/ 28 h 325"/>
                <a:gd name="T106" fmla="*/ 7 w 104"/>
                <a:gd name="T107" fmla="*/ 26 h 325"/>
                <a:gd name="T108" fmla="*/ 10 w 104"/>
                <a:gd name="T109" fmla="*/ 21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4" h="325">
                  <a:moveTo>
                    <a:pt x="17" y="296"/>
                  </a:moveTo>
                  <a:lnTo>
                    <a:pt x="19" y="320"/>
                  </a:lnTo>
                  <a:lnTo>
                    <a:pt x="19" y="325"/>
                  </a:lnTo>
                  <a:lnTo>
                    <a:pt x="24" y="325"/>
                  </a:lnTo>
                  <a:lnTo>
                    <a:pt x="26" y="323"/>
                  </a:lnTo>
                  <a:lnTo>
                    <a:pt x="26" y="323"/>
                  </a:lnTo>
                  <a:lnTo>
                    <a:pt x="26" y="318"/>
                  </a:lnTo>
                  <a:lnTo>
                    <a:pt x="24" y="320"/>
                  </a:lnTo>
                  <a:lnTo>
                    <a:pt x="22" y="311"/>
                  </a:lnTo>
                  <a:lnTo>
                    <a:pt x="17" y="296"/>
                  </a:lnTo>
                  <a:moveTo>
                    <a:pt x="59" y="282"/>
                  </a:moveTo>
                  <a:lnTo>
                    <a:pt x="29" y="313"/>
                  </a:lnTo>
                  <a:lnTo>
                    <a:pt x="31" y="318"/>
                  </a:lnTo>
                  <a:lnTo>
                    <a:pt x="62" y="287"/>
                  </a:lnTo>
                  <a:lnTo>
                    <a:pt x="59" y="282"/>
                  </a:lnTo>
                  <a:moveTo>
                    <a:pt x="22" y="275"/>
                  </a:moveTo>
                  <a:lnTo>
                    <a:pt x="17" y="277"/>
                  </a:lnTo>
                  <a:lnTo>
                    <a:pt x="17" y="282"/>
                  </a:lnTo>
                  <a:lnTo>
                    <a:pt x="22" y="296"/>
                  </a:lnTo>
                  <a:lnTo>
                    <a:pt x="22" y="275"/>
                  </a:lnTo>
                  <a:moveTo>
                    <a:pt x="71" y="273"/>
                  </a:moveTo>
                  <a:lnTo>
                    <a:pt x="62" y="280"/>
                  </a:lnTo>
                  <a:lnTo>
                    <a:pt x="67" y="282"/>
                  </a:lnTo>
                  <a:lnTo>
                    <a:pt x="76" y="273"/>
                  </a:lnTo>
                  <a:lnTo>
                    <a:pt x="71" y="273"/>
                  </a:lnTo>
                  <a:moveTo>
                    <a:pt x="17" y="266"/>
                  </a:moveTo>
                  <a:lnTo>
                    <a:pt x="17" y="273"/>
                  </a:lnTo>
                  <a:lnTo>
                    <a:pt x="19" y="270"/>
                  </a:lnTo>
                  <a:lnTo>
                    <a:pt x="19" y="268"/>
                  </a:lnTo>
                  <a:lnTo>
                    <a:pt x="17" y="266"/>
                  </a:lnTo>
                  <a:moveTo>
                    <a:pt x="81" y="261"/>
                  </a:moveTo>
                  <a:lnTo>
                    <a:pt x="74" y="268"/>
                  </a:lnTo>
                  <a:lnTo>
                    <a:pt x="81" y="268"/>
                  </a:lnTo>
                  <a:lnTo>
                    <a:pt x="83" y="266"/>
                  </a:lnTo>
                  <a:lnTo>
                    <a:pt x="81" y="261"/>
                  </a:lnTo>
                  <a:moveTo>
                    <a:pt x="95" y="247"/>
                  </a:moveTo>
                  <a:lnTo>
                    <a:pt x="83" y="259"/>
                  </a:lnTo>
                  <a:lnTo>
                    <a:pt x="85" y="261"/>
                  </a:lnTo>
                  <a:lnTo>
                    <a:pt x="100" y="249"/>
                  </a:lnTo>
                  <a:lnTo>
                    <a:pt x="95" y="247"/>
                  </a:lnTo>
                  <a:moveTo>
                    <a:pt x="14" y="240"/>
                  </a:moveTo>
                  <a:lnTo>
                    <a:pt x="14" y="263"/>
                  </a:lnTo>
                  <a:lnTo>
                    <a:pt x="19" y="263"/>
                  </a:lnTo>
                  <a:lnTo>
                    <a:pt x="19" y="244"/>
                  </a:lnTo>
                  <a:lnTo>
                    <a:pt x="14" y="240"/>
                  </a:lnTo>
                  <a:moveTo>
                    <a:pt x="97" y="225"/>
                  </a:moveTo>
                  <a:lnTo>
                    <a:pt x="93" y="228"/>
                  </a:lnTo>
                  <a:lnTo>
                    <a:pt x="100" y="244"/>
                  </a:lnTo>
                  <a:lnTo>
                    <a:pt x="97" y="244"/>
                  </a:lnTo>
                  <a:lnTo>
                    <a:pt x="102" y="247"/>
                  </a:lnTo>
                  <a:lnTo>
                    <a:pt x="102" y="247"/>
                  </a:lnTo>
                  <a:lnTo>
                    <a:pt x="104" y="244"/>
                  </a:lnTo>
                  <a:lnTo>
                    <a:pt x="102" y="242"/>
                  </a:lnTo>
                  <a:lnTo>
                    <a:pt x="97" y="225"/>
                  </a:lnTo>
                  <a:moveTo>
                    <a:pt x="12" y="197"/>
                  </a:moveTo>
                  <a:lnTo>
                    <a:pt x="14" y="235"/>
                  </a:lnTo>
                  <a:lnTo>
                    <a:pt x="19" y="237"/>
                  </a:lnTo>
                  <a:lnTo>
                    <a:pt x="17" y="199"/>
                  </a:lnTo>
                  <a:lnTo>
                    <a:pt x="12" y="197"/>
                  </a:lnTo>
                  <a:moveTo>
                    <a:pt x="14" y="183"/>
                  </a:moveTo>
                  <a:lnTo>
                    <a:pt x="12" y="183"/>
                  </a:lnTo>
                  <a:lnTo>
                    <a:pt x="12" y="190"/>
                  </a:lnTo>
                  <a:lnTo>
                    <a:pt x="17" y="194"/>
                  </a:lnTo>
                  <a:lnTo>
                    <a:pt x="14" y="183"/>
                  </a:lnTo>
                  <a:moveTo>
                    <a:pt x="76" y="178"/>
                  </a:moveTo>
                  <a:lnTo>
                    <a:pt x="71" y="178"/>
                  </a:lnTo>
                  <a:lnTo>
                    <a:pt x="90" y="225"/>
                  </a:lnTo>
                  <a:lnTo>
                    <a:pt x="95" y="223"/>
                  </a:lnTo>
                  <a:lnTo>
                    <a:pt x="76" y="178"/>
                  </a:lnTo>
                  <a:moveTo>
                    <a:pt x="10" y="173"/>
                  </a:moveTo>
                  <a:lnTo>
                    <a:pt x="12" y="178"/>
                  </a:lnTo>
                  <a:lnTo>
                    <a:pt x="14" y="178"/>
                  </a:lnTo>
                  <a:lnTo>
                    <a:pt x="14" y="178"/>
                  </a:lnTo>
                  <a:lnTo>
                    <a:pt x="10" y="173"/>
                  </a:lnTo>
                  <a:moveTo>
                    <a:pt x="57" y="142"/>
                  </a:moveTo>
                  <a:lnTo>
                    <a:pt x="71" y="175"/>
                  </a:lnTo>
                  <a:lnTo>
                    <a:pt x="74" y="175"/>
                  </a:lnTo>
                  <a:lnTo>
                    <a:pt x="62" y="145"/>
                  </a:lnTo>
                  <a:lnTo>
                    <a:pt x="57" y="142"/>
                  </a:lnTo>
                  <a:moveTo>
                    <a:pt x="7" y="133"/>
                  </a:moveTo>
                  <a:lnTo>
                    <a:pt x="10" y="168"/>
                  </a:lnTo>
                  <a:lnTo>
                    <a:pt x="14" y="171"/>
                  </a:lnTo>
                  <a:lnTo>
                    <a:pt x="12" y="135"/>
                  </a:lnTo>
                  <a:lnTo>
                    <a:pt x="7" y="133"/>
                  </a:lnTo>
                  <a:moveTo>
                    <a:pt x="7" y="35"/>
                  </a:moveTo>
                  <a:lnTo>
                    <a:pt x="3" y="45"/>
                  </a:lnTo>
                  <a:lnTo>
                    <a:pt x="7" y="128"/>
                  </a:lnTo>
                  <a:lnTo>
                    <a:pt x="12" y="130"/>
                  </a:lnTo>
                  <a:lnTo>
                    <a:pt x="7" y="35"/>
                  </a:lnTo>
                  <a:moveTo>
                    <a:pt x="5" y="33"/>
                  </a:moveTo>
                  <a:lnTo>
                    <a:pt x="3" y="33"/>
                  </a:lnTo>
                  <a:lnTo>
                    <a:pt x="3" y="35"/>
                  </a:lnTo>
                  <a:lnTo>
                    <a:pt x="5" y="33"/>
                  </a:lnTo>
                  <a:moveTo>
                    <a:pt x="14" y="31"/>
                  </a:moveTo>
                  <a:lnTo>
                    <a:pt x="10" y="31"/>
                  </a:lnTo>
                  <a:lnTo>
                    <a:pt x="10" y="31"/>
                  </a:lnTo>
                  <a:lnTo>
                    <a:pt x="55" y="137"/>
                  </a:lnTo>
                  <a:lnTo>
                    <a:pt x="59" y="140"/>
                  </a:lnTo>
                  <a:lnTo>
                    <a:pt x="14" y="31"/>
                  </a:lnTo>
                  <a:moveTo>
                    <a:pt x="12" y="26"/>
                  </a:moveTo>
                  <a:lnTo>
                    <a:pt x="12" y="28"/>
                  </a:lnTo>
                  <a:lnTo>
                    <a:pt x="12" y="28"/>
                  </a:lnTo>
                  <a:lnTo>
                    <a:pt x="12" y="26"/>
                  </a:lnTo>
                  <a:moveTo>
                    <a:pt x="0" y="0"/>
                  </a:moveTo>
                  <a:lnTo>
                    <a:pt x="3" y="26"/>
                  </a:lnTo>
                  <a:lnTo>
                    <a:pt x="3" y="28"/>
                  </a:lnTo>
                  <a:lnTo>
                    <a:pt x="7" y="28"/>
                  </a:lnTo>
                  <a:lnTo>
                    <a:pt x="7" y="26"/>
                  </a:lnTo>
                  <a:lnTo>
                    <a:pt x="7" y="26"/>
                  </a:lnTo>
                  <a:lnTo>
                    <a:pt x="10" y="21"/>
                  </a:lnTo>
                  <a:lnTo>
                    <a:pt x="0"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31" name="Freeform 11"/>
            <p:cNvSpPr>
              <a:spLocks noEditPoints="1"/>
            </p:cNvSpPr>
            <p:nvPr/>
          </p:nvSpPr>
          <p:spPr bwMode="auto">
            <a:xfrm>
              <a:off x="7353983" y="2468869"/>
              <a:ext cx="1046609" cy="1543482"/>
            </a:xfrm>
            <a:custGeom>
              <a:avLst/>
              <a:gdLst>
                <a:gd name="T0" fmla="*/ 87 w 247"/>
                <a:gd name="T1" fmla="*/ 400 h 400"/>
                <a:gd name="T2" fmla="*/ 72 w 247"/>
                <a:gd name="T3" fmla="*/ 379 h 400"/>
                <a:gd name="T4" fmla="*/ 75 w 247"/>
                <a:gd name="T5" fmla="*/ 382 h 400"/>
                <a:gd name="T6" fmla="*/ 98 w 247"/>
                <a:gd name="T7" fmla="*/ 377 h 400"/>
                <a:gd name="T8" fmla="*/ 100 w 247"/>
                <a:gd name="T9" fmla="*/ 377 h 400"/>
                <a:gd name="T10" fmla="*/ 71 w 247"/>
                <a:gd name="T11" fmla="*/ 376 h 400"/>
                <a:gd name="T12" fmla="*/ 72 w 247"/>
                <a:gd name="T13" fmla="*/ 371 h 400"/>
                <a:gd name="T14" fmla="*/ 72 w 247"/>
                <a:gd name="T15" fmla="*/ 371 h 400"/>
                <a:gd name="T16" fmla="*/ 99 w 247"/>
                <a:gd name="T17" fmla="*/ 375 h 400"/>
                <a:gd name="T18" fmla="*/ 116 w 247"/>
                <a:gd name="T19" fmla="*/ 342 h 400"/>
                <a:gd name="T20" fmla="*/ 108 w 247"/>
                <a:gd name="T21" fmla="*/ 362 h 400"/>
                <a:gd name="T22" fmla="*/ 61 w 247"/>
                <a:gd name="T23" fmla="*/ 321 h 400"/>
                <a:gd name="T24" fmla="*/ 63 w 247"/>
                <a:gd name="T25" fmla="*/ 324 h 400"/>
                <a:gd name="T26" fmla="*/ 61 w 247"/>
                <a:gd name="T27" fmla="*/ 319 h 400"/>
                <a:gd name="T28" fmla="*/ 61 w 247"/>
                <a:gd name="T29" fmla="*/ 312 h 400"/>
                <a:gd name="T30" fmla="*/ 62 w 247"/>
                <a:gd name="T31" fmla="*/ 317 h 400"/>
                <a:gd name="T32" fmla="*/ 118 w 247"/>
                <a:gd name="T33" fmla="*/ 338 h 400"/>
                <a:gd name="T34" fmla="*/ 133 w 247"/>
                <a:gd name="T35" fmla="*/ 311 h 400"/>
                <a:gd name="T36" fmla="*/ 60 w 247"/>
                <a:gd name="T37" fmla="*/ 310 h 400"/>
                <a:gd name="T38" fmla="*/ 138 w 247"/>
                <a:gd name="T39" fmla="*/ 299 h 400"/>
                <a:gd name="T40" fmla="*/ 140 w 247"/>
                <a:gd name="T41" fmla="*/ 300 h 400"/>
                <a:gd name="T42" fmla="*/ 58 w 247"/>
                <a:gd name="T43" fmla="*/ 306 h 400"/>
                <a:gd name="T44" fmla="*/ 55 w 247"/>
                <a:gd name="T45" fmla="*/ 292 h 400"/>
                <a:gd name="T46" fmla="*/ 57 w 247"/>
                <a:gd name="T47" fmla="*/ 290 h 400"/>
                <a:gd name="T48" fmla="*/ 148 w 247"/>
                <a:gd name="T49" fmla="*/ 282 h 400"/>
                <a:gd name="T50" fmla="*/ 149 w 247"/>
                <a:gd name="T51" fmla="*/ 284 h 400"/>
                <a:gd name="T52" fmla="*/ 150 w 247"/>
                <a:gd name="T53" fmla="*/ 277 h 400"/>
                <a:gd name="T54" fmla="*/ 155 w 247"/>
                <a:gd name="T55" fmla="*/ 271 h 400"/>
                <a:gd name="T56" fmla="*/ 154 w 247"/>
                <a:gd name="T57" fmla="*/ 270 h 400"/>
                <a:gd name="T58" fmla="*/ 158 w 247"/>
                <a:gd name="T59" fmla="*/ 262 h 400"/>
                <a:gd name="T60" fmla="*/ 159 w 247"/>
                <a:gd name="T61" fmla="*/ 263 h 400"/>
                <a:gd name="T62" fmla="*/ 159 w 247"/>
                <a:gd name="T63" fmla="*/ 260 h 400"/>
                <a:gd name="T64" fmla="*/ 159 w 247"/>
                <a:gd name="T65" fmla="*/ 260 h 400"/>
                <a:gd name="T66" fmla="*/ 161 w 247"/>
                <a:gd name="T67" fmla="*/ 260 h 400"/>
                <a:gd name="T68" fmla="*/ 162 w 247"/>
                <a:gd name="T69" fmla="*/ 253 h 400"/>
                <a:gd name="T70" fmla="*/ 163 w 247"/>
                <a:gd name="T71" fmla="*/ 252 h 400"/>
                <a:gd name="T72" fmla="*/ 175 w 247"/>
                <a:gd name="T73" fmla="*/ 230 h 400"/>
                <a:gd name="T74" fmla="*/ 174 w 247"/>
                <a:gd name="T75" fmla="*/ 235 h 400"/>
                <a:gd name="T76" fmla="*/ 187 w 247"/>
                <a:gd name="T77" fmla="*/ 211 h 400"/>
                <a:gd name="T78" fmla="*/ 178 w 247"/>
                <a:gd name="T79" fmla="*/ 228 h 400"/>
                <a:gd name="T80" fmla="*/ 48 w 247"/>
                <a:gd name="T81" fmla="*/ 258 h 400"/>
                <a:gd name="T82" fmla="*/ 56 w 247"/>
                <a:gd name="T83" fmla="*/ 286 h 400"/>
                <a:gd name="T84" fmla="*/ 40 w 247"/>
                <a:gd name="T85" fmla="*/ 205 h 400"/>
                <a:gd name="T86" fmla="*/ 32 w 247"/>
                <a:gd name="T87" fmla="*/ 174 h 400"/>
                <a:gd name="T88" fmla="*/ 34 w 247"/>
                <a:gd name="T89" fmla="*/ 174 h 400"/>
                <a:gd name="T90" fmla="*/ 186 w 247"/>
                <a:gd name="T91" fmla="*/ 209 h 400"/>
                <a:gd name="T92" fmla="*/ 214 w 247"/>
                <a:gd name="T93" fmla="*/ 154 h 400"/>
                <a:gd name="T94" fmla="*/ 216 w 247"/>
                <a:gd name="T95" fmla="*/ 156 h 400"/>
                <a:gd name="T96" fmla="*/ 215 w 247"/>
                <a:gd name="T97" fmla="*/ 153 h 400"/>
                <a:gd name="T98" fmla="*/ 220 w 247"/>
                <a:gd name="T99" fmla="*/ 143 h 400"/>
                <a:gd name="T100" fmla="*/ 223 w 247"/>
                <a:gd name="T101" fmla="*/ 142 h 400"/>
                <a:gd name="T102" fmla="*/ 2 w 247"/>
                <a:gd name="T103" fmla="*/ 10 h 400"/>
                <a:gd name="T104" fmla="*/ 30 w 247"/>
                <a:gd name="T105" fmla="*/ 162 h 400"/>
                <a:gd name="T106" fmla="*/ 31 w 247"/>
                <a:gd name="T107" fmla="*/ 161 h 400"/>
                <a:gd name="T108" fmla="*/ 8 w 247"/>
                <a:gd name="T109" fmla="*/ 0 h 400"/>
                <a:gd name="T110" fmla="*/ 222 w 247"/>
                <a:gd name="T111" fmla="*/ 139 h 400"/>
                <a:gd name="T112" fmla="*/ 247 w 247"/>
                <a:gd name="T113" fmla="*/ 96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47" h="400">
                  <a:moveTo>
                    <a:pt x="87" y="397"/>
                  </a:moveTo>
                  <a:cubicBezTo>
                    <a:pt x="86" y="400"/>
                    <a:pt x="86" y="400"/>
                    <a:pt x="86" y="400"/>
                  </a:cubicBezTo>
                  <a:cubicBezTo>
                    <a:pt x="86" y="400"/>
                    <a:pt x="87" y="400"/>
                    <a:pt x="87" y="400"/>
                  </a:cubicBezTo>
                  <a:cubicBezTo>
                    <a:pt x="88" y="398"/>
                    <a:pt x="88" y="398"/>
                    <a:pt x="88" y="398"/>
                  </a:cubicBezTo>
                  <a:cubicBezTo>
                    <a:pt x="87" y="397"/>
                    <a:pt x="87" y="397"/>
                    <a:pt x="87" y="397"/>
                  </a:cubicBezTo>
                  <a:moveTo>
                    <a:pt x="72" y="379"/>
                  </a:moveTo>
                  <a:cubicBezTo>
                    <a:pt x="76" y="399"/>
                    <a:pt x="76" y="399"/>
                    <a:pt x="76" y="399"/>
                  </a:cubicBezTo>
                  <a:cubicBezTo>
                    <a:pt x="77" y="399"/>
                    <a:pt x="77" y="399"/>
                    <a:pt x="78" y="399"/>
                  </a:cubicBezTo>
                  <a:cubicBezTo>
                    <a:pt x="75" y="382"/>
                    <a:pt x="75" y="382"/>
                    <a:pt x="75" y="382"/>
                  </a:cubicBezTo>
                  <a:cubicBezTo>
                    <a:pt x="72" y="379"/>
                    <a:pt x="72" y="379"/>
                    <a:pt x="72" y="379"/>
                  </a:cubicBezTo>
                  <a:moveTo>
                    <a:pt x="100" y="377"/>
                  </a:moveTo>
                  <a:cubicBezTo>
                    <a:pt x="98" y="377"/>
                    <a:pt x="98" y="377"/>
                    <a:pt x="98" y="377"/>
                  </a:cubicBezTo>
                  <a:cubicBezTo>
                    <a:pt x="88" y="395"/>
                    <a:pt x="88" y="395"/>
                    <a:pt x="88" y="395"/>
                  </a:cubicBezTo>
                  <a:cubicBezTo>
                    <a:pt x="89" y="397"/>
                    <a:pt x="89" y="397"/>
                    <a:pt x="89" y="397"/>
                  </a:cubicBezTo>
                  <a:cubicBezTo>
                    <a:pt x="100" y="377"/>
                    <a:pt x="100" y="377"/>
                    <a:pt x="100" y="377"/>
                  </a:cubicBezTo>
                  <a:moveTo>
                    <a:pt x="73" y="374"/>
                  </a:moveTo>
                  <a:cubicBezTo>
                    <a:pt x="71" y="374"/>
                    <a:pt x="71" y="374"/>
                    <a:pt x="71" y="374"/>
                  </a:cubicBezTo>
                  <a:cubicBezTo>
                    <a:pt x="71" y="376"/>
                    <a:pt x="71" y="376"/>
                    <a:pt x="71" y="376"/>
                  </a:cubicBezTo>
                  <a:cubicBezTo>
                    <a:pt x="74" y="379"/>
                    <a:pt x="74" y="379"/>
                    <a:pt x="74" y="379"/>
                  </a:cubicBezTo>
                  <a:cubicBezTo>
                    <a:pt x="73" y="374"/>
                    <a:pt x="73" y="374"/>
                    <a:pt x="73" y="374"/>
                  </a:cubicBezTo>
                  <a:moveTo>
                    <a:pt x="72" y="371"/>
                  </a:moveTo>
                  <a:cubicBezTo>
                    <a:pt x="71" y="372"/>
                    <a:pt x="71" y="372"/>
                    <a:pt x="71" y="372"/>
                  </a:cubicBezTo>
                  <a:cubicBezTo>
                    <a:pt x="72" y="372"/>
                    <a:pt x="72" y="372"/>
                    <a:pt x="72" y="372"/>
                  </a:cubicBezTo>
                  <a:cubicBezTo>
                    <a:pt x="72" y="371"/>
                    <a:pt x="72" y="371"/>
                    <a:pt x="72" y="371"/>
                  </a:cubicBezTo>
                  <a:moveTo>
                    <a:pt x="106" y="365"/>
                  </a:moveTo>
                  <a:cubicBezTo>
                    <a:pt x="103" y="367"/>
                    <a:pt x="103" y="367"/>
                    <a:pt x="103" y="367"/>
                  </a:cubicBezTo>
                  <a:cubicBezTo>
                    <a:pt x="99" y="375"/>
                    <a:pt x="99" y="375"/>
                    <a:pt x="99" y="375"/>
                  </a:cubicBezTo>
                  <a:cubicBezTo>
                    <a:pt x="101" y="375"/>
                    <a:pt x="101" y="375"/>
                    <a:pt x="101" y="375"/>
                  </a:cubicBezTo>
                  <a:cubicBezTo>
                    <a:pt x="106" y="365"/>
                    <a:pt x="106" y="365"/>
                    <a:pt x="106" y="365"/>
                  </a:cubicBezTo>
                  <a:moveTo>
                    <a:pt x="116" y="342"/>
                  </a:moveTo>
                  <a:cubicBezTo>
                    <a:pt x="105" y="363"/>
                    <a:pt x="105" y="363"/>
                    <a:pt x="105" y="363"/>
                  </a:cubicBezTo>
                  <a:cubicBezTo>
                    <a:pt x="105" y="363"/>
                    <a:pt x="105" y="363"/>
                    <a:pt x="105" y="363"/>
                  </a:cubicBezTo>
                  <a:cubicBezTo>
                    <a:pt x="108" y="362"/>
                    <a:pt x="108" y="362"/>
                    <a:pt x="108" y="362"/>
                  </a:cubicBezTo>
                  <a:cubicBezTo>
                    <a:pt x="116" y="347"/>
                    <a:pt x="116" y="347"/>
                    <a:pt x="116" y="347"/>
                  </a:cubicBezTo>
                  <a:cubicBezTo>
                    <a:pt x="116" y="342"/>
                    <a:pt x="116" y="342"/>
                    <a:pt x="116" y="342"/>
                  </a:cubicBezTo>
                  <a:moveTo>
                    <a:pt x="61" y="321"/>
                  </a:moveTo>
                  <a:cubicBezTo>
                    <a:pt x="70" y="370"/>
                    <a:pt x="70" y="370"/>
                    <a:pt x="70" y="370"/>
                  </a:cubicBezTo>
                  <a:cubicBezTo>
                    <a:pt x="72" y="368"/>
                    <a:pt x="72" y="368"/>
                    <a:pt x="72" y="368"/>
                  </a:cubicBezTo>
                  <a:cubicBezTo>
                    <a:pt x="63" y="324"/>
                    <a:pt x="63" y="324"/>
                    <a:pt x="63" y="324"/>
                  </a:cubicBezTo>
                  <a:cubicBezTo>
                    <a:pt x="61" y="321"/>
                    <a:pt x="61" y="321"/>
                    <a:pt x="61" y="321"/>
                  </a:cubicBezTo>
                  <a:moveTo>
                    <a:pt x="62" y="319"/>
                  </a:moveTo>
                  <a:cubicBezTo>
                    <a:pt x="61" y="319"/>
                    <a:pt x="61" y="319"/>
                    <a:pt x="61" y="319"/>
                  </a:cubicBezTo>
                  <a:cubicBezTo>
                    <a:pt x="62" y="320"/>
                    <a:pt x="62" y="320"/>
                    <a:pt x="62" y="320"/>
                  </a:cubicBezTo>
                  <a:cubicBezTo>
                    <a:pt x="62" y="319"/>
                    <a:pt x="62" y="319"/>
                    <a:pt x="62" y="319"/>
                  </a:cubicBezTo>
                  <a:moveTo>
                    <a:pt x="61" y="312"/>
                  </a:moveTo>
                  <a:cubicBezTo>
                    <a:pt x="59" y="313"/>
                    <a:pt x="59" y="313"/>
                    <a:pt x="59" y="313"/>
                  </a:cubicBezTo>
                  <a:cubicBezTo>
                    <a:pt x="60" y="318"/>
                    <a:pt x="60" y="318"/>
                    <a:pt x="60" y="318"/>
                  </a:cubicBezTo>
                  <a:cubicBezTo>
                    <a:pt x="62" y="317"/>
                    <a:pt x="62" y="317"/>
                    <a:pt x="62" y="317"/>
                  </a:cubicBezTo>
                  <a:cubicBezTo>
                    <a:pt x="61" y="312"/>
                    <a:pt x="61" y="312"/>
                    <a:pt x="61" y="312"/>
                  </a:cubicBezTo>
                  <a:moveTo>
                    <a:pt x="133" y="311"/>
                  </a:moveTo>
                  <a:cubicBezTo>
                    <a:pt x="118" y="338"/>
                    <a:pt x="118" y="338"/>
                    <a:pt x="118" y="338"/>
                  </a:cubicBezTo>
                  <a:cubicBezTo>
                    <a:pt x="118" y="343"/>
                    <a:pt x="118" y="343"/>
                    <a:pt x="118" y="343"/>
                  </a:cubicBezTo>
                  <a:cubicBezTo>
                    <a:pt x="134" y="311"/>
                    <a:pt x="134" y="311"/>
                    <a:pt x="134" y="311"/>
                  </a:cubicBezTo>
                  <a:cubicBezTo>
                    <a:pt x="133" y="311"/>
                    <a:pt x="133" y="311"/>
                    <a:pt x="133" y="311"/>
                  </a:cubicBezTo>
                  <a:moveTo>
                    <a:pt x="58" y="308"/>
                  </a:moveTo>
                  <a:cubicBezTo>
                    <a:pt x="59" y="311"/>
                    <a:pt x="59" y="311"/>
                    <a:pt x="59" y="311"/>
                  </a:cubicBezTo>
                  <a:cubicBezTo>
                    <a:pt x="60" y="310"/>
                    <a:pt x="60" y="310"/>
                    <a:pt x="60" y="310"/>
                  </a:cubicBezTo>
                  <a:cubicBezTo>
                    <a:pt x="60" y="308"/>
                    <a:pt x="60" y="308"/>
                    <a:pt x="60" y="308"/>
                  </a:cubicBezTo>
                  <a:cubicBezTo>
                    <a:pt x="58" y="308"/>
                    <a:pt x="58" y="308"/>
                    <a:pt x="58" y="308"/>
                  </a:cubicBezTo>
                  <a:moveTo>
                    <a:pt x="138" y="299"/>
                  </a:moveTo>
                  <a:cubicBezTo>
                    <a:pt x="133" y="309"/>
                    <a:pt x="133" y="309"/>
                    <a:pt x="133" y="309"/>
                  </a:cubicBezTo>
                  <a:cubicBezTo>
                    <a:pt x="135" y="309"/>
                    <a:pt x="135" y="309"/>
                    <a:pt x="135" y="309"/>
                  </a:cubicBezTo>
                  <a:cubicBezTo>
                    <a:pt x="140" y="300"/>
                    <a:pt x="140" y="300"/>
                    <a:pt x="140" y="300"/>
                  </a:cubicBezTo>
                  <a:cubicBezTo>
                    <a:pt x="138" y="299"/>
                    <a:pt x="138" y="299"/>
                    <a:pt x="138" y="299"/>
                  </a:cubicBezTo>
                  <a:moveTo>
                    <a:pt x="55" y="292"/>
                  </a:moveTo>
                  <a:cubicBezTo>
                    <a:pt x="58" y="306"/>
                    <a:pt x="58" y="306"/>
                    <a:pt x="58" y="306"/>
                  </a:cubicBezTo>
                  <a:cubicBezTo>
                    <a:pt x="60" y="306"/>
                    <a:pt x="60" y="306"/>
                    <a:pt x="60" y="306"/>
                  </a:cubicBezTo>
                  <a:cubicBezTo>
                    <a:pt x="57" y="292"/>
                    <a:pt x="57" y="292"/>
                    <a:pt x="57" y="292"/>
                  </a:cubicBezTo>
                  <a:cubicBezTo>
                    <a:pt x="55" y="292"/>
                    <a:pt x="55" y="292"/>
                    <a:pt x="55" y="292"/>
                  </a:cubicBezTo>
                  <a:moveTo>
                    <a:pt x="54" y="288"/>
                  </a:moveTo>
                  <a:cubicBezTo>
                    <a:pt x="55" y="290"/>
                    <a:pt x="55" y="290"/>
                    <a:pt x="55" y="290"/>
                  </a:cubicBezTo>
                  <a:cubicBezTo>
                    <a:pt x="57" y="290"/>
                    <a:pt x="57" y="290"/>
                    <a:pt x="57" y="290"/>
                  </a:cubicBezTo>
                  <a:cubicBezTo>
                    <a:pt x="56" y="288"/>
                    <a:pt x="56" y="288"/>
                    <a:pt x="56" y="288"/>
                  </a:cubicBezTo>
                  <a:cubicBezTo>
                    <a:pt x="54" y="288"/>
                    <a:pt x="54" y="288"/>
                    <a:pt x="54" y="288"/>
                  </a:cubicBezTo>
                  <a:moveTo>
                    <a:pt x="148" y="282"/>
                  </a:moveTo>
                  <a:cubicBezTo>
                    <a:pt x="139" y="298"/>
                    <a:pt x="139" y="298"/>
                    <a:pt x="139" y="298"/>
                  </a:cubicBezTo>
                  <a:cubicBezTo>
                    <a:pt x="141" y="298"/>
                    <a:pt x="141" y="298"/>
                    <a:pt x="141" y="298"/>
                  </a:cubicBezTo>
                  <a:cubicBezTo>
                    <a:pt x="149" y="284"/>
                    <a:pt x="149" y="284"/>
                    <a:pt x="149" y="284"/>
                  </a:cubicBezTo>
                  <a:cubicBezTo>
                    <a:pt x="148" y="282"/>
                    <a:pt x="148" y="282"/>
                    <a:pt x="148" y="282"/>
                  </a:cubicBezTo>
                  <a:moveTo>
                    <a:pt x="155" y="271"/>
                  </a:moveTo>
                  <a:cubicBezTo>
                    <a:pt x="150" y="277"/>
                    <a:pt x="150" y="277"/>
                    <a:pt x="150" y="277"/>
                  </a:cubicBezTo>
                  <a:cubicBezTo>
                    <a:pt x="149" y="279"/>
                    <a:pt x="149" y="279"/>
                    <a:pt x="149" y="279"/>
                  </a:cubicBezTo>
                  <a:cubicBezTo>
                    <a:pt x="150" y="282"/>
                    <a:pt x="150" y="282"/>
                    <a:pt x="150" y="282"/>
                  </a:cubicBezTo>
                  <a:cubicBezTo>
                    <a:pt x="155" y="271"/>
                    <a:pt x="155" y="271"/>
                    <a:pt x="155" y="271"/>
                  </a:cubicBezTo>
                  <a:cubicBezTo>
                    <a:pt x="155" y="271"/>
                    <a:pt x="155" y="271"/>
                    <a:pt x="155" y="271"/>
                  </a:cubicBezTo>
                  <a:moveTo>
                    <a:pt x="155" y="267"/>
                  </a:moveTo>
                  <a:cubicBezTo>
                    <a:pt x="154" y="270"/>
                    <a:pt x="154" y="270"/>
                    <a:pt x="154" y="270"/>
                  </a:cubicBezTo>
                  <a:cubicBezTo>
                    <a:pt x="155" y="268"/>
                    <a:pt x="155" y="268"/>
                    <a:pt x="155" y="268"/>
                  </a:cubicBezTo>
                  <a:cubicBezTo>
                    <a:pt x="155" y="267"/>
                    <a:pt x="155" y="267"/>
                    <a:pt x="155" y="267"/>
                  </a:cubicBezTo>
                  <a:moveTo>
                    <a:pt x="158" y="262"/>
                  </a:moveTo>
                  <a:cubicBezTo>
                    <a:pt x="157" y="264"/>
                    <a:pt x="157" y="264"/>
                    <a:pt x="157" y="264"/>
                  </a:cubicBezTo>
                  <a:cubicBezTo>
                    <a:pt x="157" y="266"/>
                    <a:pt x="157" y="266"/>
                    <a:pt x="157" y="266"/>
                  </a:cubicBezTo>
                  <a:cubicBezTo>
                    <a:pt x="159" y="263"/>
                    <a:pt x="159" y="263"/>
                    <a:pt x="159" y="263"/>
                  </a:cubicBezTo>
                  <a:cubicBezTo>
                    <a:pt x="158" y="262"/>
                    <a:pt x="158" y="262"/>
                    <a:pt x="158" y="262"/>
                  </a:cubicBezTo>
                  <a:moveTo>
                    <a:pt x="159" y="260"/>
                  </a:moveTo>
                  <a:cubicBezTo>
                    <a:pt x="159" y="260"/>
                    <a:pt x="159" y="260"/>
                    <a:pt x="159" y="260"/>
                  </a:cubicBezTo>
                  <a:cubicBezTo>
                    <a:pt x="159" y="261"/>
                    <a:pt x="159" y="261"/>
                    <a:pt x="159" y="261"/>
                  </a:cubicBezTo>
                  <a:cubicBezTo>
                    <a:pt x="159" y="261"/>
                    <a:pt x="159" y="261"/>
                    <a:pt x="159" y="261"/>
                  </a:cubicBezTo>
                  <a:cubicBezTo>
                    <a:pt x="159" y="260"/>
                    <a:pt x="159" y="260"/>
                    <a:pt x="159" y="260"/>
                  </a:cubicBezTo>
                  <a:moveTo>
                    <a:pt x="162" y="253"/>
                  </a:moveTo>
                  <a:cubicBezTo>
                    <a:pt x="161" y="257"/>
                    <a:pt x="161" y="257"/>
                    <a:pt x="161" y="257"/>
                  </a:cubicBezTo>
                  <a:cubicBezTo>
                    <a:pt x="161" y="260"/>
                    <a:pt x="161" y="260"/>
                    <a:pt x="161" y="260"/>
                  </a:cubicBezTo>
                  <a:cubicBezTo>
                    <a:pt x="162" y="259"/>
                    <a:pt x="162" y="259"/>
                    <a:pt x="162" y="259"/>
                  </a:cubicBezTo>
                  <a:cubicBezTo>
                    <a:pt x="164" y="254"/>
                    <a:pt x="164" y="254"/>
                    <a:pt x="164" y="254"/>
                  </a:cubicBezTo>
                  <a:cubicBezTo>
                    <a:pt x="162" y="253"/>
                    <a:pt x="162" y="253"/>
                    <a:pt x="162" y="253"/>
                  </a:cubicBezTo>
                  <a:moveTo>
                    <a:pt x="166" y="250"/>
                  </a:moveTo>
                  <a:cubicBezTo>
                    <a:pt x="166" y="250"/>
                    <a:pt x="165" y="251"/>
                    <a:pt x="164" y="251"/>
                  </a:cubicBezTo>
                  <a:cubicBezTo>
                    <a:pt x="163" y="252"/>
                    <a:pt x="163" y="252"/>
                    <a:pt x="163" y="252"/>
                  </a:cubicBezTo>
                  <a:cubicBezTo>
                    <a:pt x="165" y="253"/>
                    <a:pt x="165" y="253"/>
                    <a:pt x="165" y="253"/>
                  </a:cubicBezTo>
                  <a:cubicBezTo>
                    <a:pt x="166" y="250"/>
                    <a:pt x="166" y="250"/>
                    <a:pt x="166" y="250"/>
                  </a:cubicBezTo>
                  <a:moveTo>
                    <a:pt x="175" y="230"/>
                  </a:moveTo>
                  <a:cubicBezTo>
                    <a:pt x="173" y="234"/>
                    <a:pt x="173" y="234"/>
                    <a:pt x="173" y="234"/>
                  </a:cubicBezTo>
                  <a:cubicBezTo>
                    <a:pt x="173" y="234"/>
                    <a:pt x="173" y="235"/>
                    <a:pt x="173" y="236"/>
                  </a:cubicBezTo>
                  <a:cubicBezTo>
                    <a:pt x="174" y="235"/>
                    <a:pt x="174" y="235"/>
                    <a:pt x="174" y="235"/>
                  </a:cubicBezTo>
                  <a:cubicBezTo>
                    <a:pt x="177" y="230"/>
                    <a:pt x="177" y="230"/>
                    <a:pt x="177" y="230"/>
                  </a:cubicBezTo>
                  <a:cubicBezTo>
                    <a:pt x="175" y="230"/>
                    <a:pt x="175" y="230"/>
                    <a:pt x="175" y="230"/>
                  </a:cubicBezTo>
                  <a:moveTo>
                    <a:pt x="187" y="211"/>
                  </a:moveTo>
                  <a:cubicBezTo>
                    <a:pt x="185" y="211"/>
                    <a:pt x="185" y="211"/>
                    <a:pt x="185" y="211"/>
                  </a:cubicBezTo>
                  <a:cubicBezTo>
                    <a:pt x="176" y="228"/>
                    <a:pt x="176" y="228"/>
                    <a:pt x="176" y="228"/>
                  </a:cubicBezTo>
                  <a:cubicBezTo>
                    <a:pt x="178" y="228"/>
                    <a:pt x="178" y="228"/>
                    <a:pt x="178" y="228"/>
                  </a:cubicBezTo>
                  <a:cubicBezTo>
                    <a:pt x="187" y="211"/>
                    <a:pt x="187" y="211"/>
                    <a:pt x="187" y="211"/>
                  </a:cubicBezTo>
                  <a:moveTo>
                    <a:pt x="38" y="204"/>
                  </a:moveTo>
                  <a:cubicBezTo>
                    <a:pt x="48" y="258"/>
                    <a:pt x="48" y="258"/>
                    <a:pt x="48" y="258"/>
                  </a:cubicBezTo>
                  <a:cubicBezTo>
                    <a:pt x="49" y="260"/>
                    <a:pt x="49" y="260"/>
                    <a:pt x="49" y="260"/>
                  </a:cubicBezTo>
                  <a:cubicBezTo>
                    <a:pt x="54" y="286"/>
                    <a:pt x="54" y="286"/>
                    <a:pt x="54" y="286"/>
                  </a:cubicBezTo>
                  <a:cubicBezTo>
                    <a:pt x="56" y="286"/>
                    <a:pt x="56" y="286"/>
                    <a:pt x="56" y="286"/>
                  </a:cubicBezTo>
                  <a:cubicBezTo>
                    <a:pt x="51" y="260"/>
                    <a:pt x="51" y="260"/>
                    <a:pt x="51" y="260"/>
                  </a:cubicBezTo>
                  <a:cubicBezTo>
                    <a:pt x="50" y="258"/>
                    <a:pt x="50" y="258"/>
                    <a:pt x="50" y="258"/>
                  </a:cubicBezTo>
                  <a:cubicBezTo>
                    <a:pt x="40" y="205"/>
                    <a:pt x="40" y="205"/>
                    <a:pt x="40" y="205"/>
                  </a:cubicBezTo>
                  <a:cubicBezTo>
                    <a:pt x="38" y="204"/>
                    <a:pt x="38" y="204"/>
                    <a:pt x="38" y="204"/>
                  </a:cubicBezTo>
                  <a:moveTo>
                    <a:pt x="34" y="174"/>
                  </a:moveTo>
                  <a:cubicBezTo>
                    <a:pt x="32" y="174"/>
                    <a:pt x="32" y="174"/>
                    <a:pt x="32" y="174"/>
                  </a:cubicBezTo>
                  <a:cubicBezTo>
                    <a:pt x="37" y="202"/>
                    <a:pt x="37" y="202"/>
                    <a:pt x="37" y="202"/>
                  </a:cubicBezTo>
                  <a:cubicBezTo>
                    <a:pt x="39" y="202"/>
                    <a:pt x="39" y="202"/>
                    <a:pt x="39" y="202"/>
                  </a:cubicBezTo>
                  <a:cubicBezTo>
                    <a:pt x="34" y="174"/>
                    <a:pt x="34" y="174"/>
                    <a:pt x="34" y="174"/>
                  </a:cubicBezTo>
                  <a:moveTo>
                    <a:pt x="214" y="159"/>
                  </a:moveTo>
                  <a:cubicBezTo>
                    <a:pt x="212" y="159"/>
                    <a:pt x="212" y="159"/>
                    <a:pt x="212" y="159"/>
                  </a:cubicBezTo>
                  <a:cubicBezTo>
                    <a:pt x="186" y="209"/>
                    <a:pt x="186" y="209"/>
                    <a:pt x="186" y="209"/>
                  </a:cubicBezTo>
                  <a:cubicBezTo>
                    <a:pt x="188" y="209"/>
                    <a:pt x="188" y="209"/>
                    <a:pt x="188" y="209"/>
                  </a:cubicBezTo>
                  <a:cubicBezTo>
                    <a:pt x="214" y="159"/>
                    <a:pt x="214" y="159"/>
                    <a:pt x="214" y="159"/>
                  </a:cubicBezTo>
                  <a:moveTo>
                    <a:pt x="214" y="154"/>
                  </a:moveTo>
                  <a:cubicBezTo>
                    <a:pt x="213" y="157"/>
                    <a:pt x="213" y="157"/>
                    <a:pt x="213" y="157"/>
                  </a:cubicBezTo>
                  <a:cubicBezTo>
                    <a:pt x="215" y="157"/>
                    <a:pt x="215" y="157"/>
                    <a:pt x="215" y="157"/>
                  </a:cubicBezTo>
                  <a:cubicBezTo>
                    <a:pt x="216" y="156"/>
                    <a:pt x="216" y="156"/>
                    <a:pt x="216" y="156"/>
                  </a:cubicBezTo>
                  <a:cubicBezTo>
                    <a:pt x="214" y="154"/>
                    <a:pt x="214" y="154"/>
                    <a:pt x="214" y="154"/>
                  </a:cubicBezTo>
                  <a:moveTo>
                    <a:pt x="220" y="143"/>
                  </a:moveTo>
                  <a:cubicBezTo>
                    <a:pt x="215" y="153"/>
                    <a:pt x="215" y="153"/>
                    <a:pt x="215" y="153"/>
                  </a:cubicBezTo>
                  <a:cubicBezTo>
                    <a:pt x="217" y="154"/>
                    <a:pt x="217" y="154"/>
                    <a:pt x="217" y="154"/>
                  </a:cubicBezTo>
                  <a:cubicBezTo>
                    <a:pt x="222" y="144"/>
                    <a:pt x="222" y="144"/>
                    <a:pt x="222" y="144"/>
                  </a:cubicBezTo>
                  <a:cubicBezTo>
                    <a:pt x="220" y="143"/>
                    <a:pt x="220" y="143"/>
                    <a:pt x="220" y="143"/>
                  </a:cubicBezTo>
                  <a:moveTo>
                    <a:pt x="221" y="141"/>
                  </a:moveTo>
                  <a:cubicBezTo>
                    <a:pt x="221" y="141"/>
                    <a:pt x="221" y="141"/>
                    <a:pt x="221" y="141"/>
                  </a:cubicBezTo>
                  <a:cubicBezTo>
                    <a:pt x="223" y="142"/>
                    <a:pt x="223" y="142"/>
                    <a:pt x="223" y="142"/>
                  </a:cubicBezTo>
                  <a:cubicBezTo>
                    <a:pt x="223" y="142"/>
                    <a:pt x="223" y="142"/>
                    <a:pt x="223" y="142"/>
                  </a:cubicBezTo>
                  <a:cubicBezTo>
                    <a:pt x="221" y="141"/>
                    <a:pt x="221" y="141"/>
                    <a:pt x="221" y="141"/>
                  </a:cubicBezTo>
                  <a:moveTo>
                    <a:pt x="2" y="10"/>
                  </a:moveTo>
                  <a:cubicBezTo>
                    <a:pt x="1" y="11"/>
                    <a:pt x="1" y="11"/>
                    <a:pt x="0" y="11"/>
                  </a:cubicBezTo>
                  <a:cubicBezTo>
                    <a:pt x="29" y="160"/>
                    <a:pt x="29" y="160"/>
                    <a:pt x="29" y="160"/>
                  </a:cubicBezTo>
                  <a:cubicBezTo>
                    <a:pt x="30" y="162"/>
                    <a:pt x="30" y="162"/>
                    <a:pt x="30" y="162"/>
                  </a:cubicBezTo>
                  <a:cubicBezTo>
                    <a:pt x="32" y="172"/>
                    <a:pt x="32" y="172"/>
                    <a:pt x="32" y="172"/>
                  </a:cubicBezTo>
                  <a:cubicBezTo>
                    <a:pt x="33" y="172"/>
                    <a:pt x="33" y="172"/>
                    <a:pt x="33" y="172"/>
                  </a:cubicBezTo>
                  <a:cubicBezTo>
                    <a:pt x="31" y="161"/>
                    <a:pt x="31" y="161"/>
                    <a:pt x="31" y="161"/>
                  </a:cubicBezTo>
                  <a:cubicBezTo>
                    <a:pt x="31" y="159"/>
                    <a:pt x="31" y="159"/>
                    <a:pt x="31" y="159"/>
                  </a:cubicBezTo>
                  <a:cubicBezTo>
                    <a:pt x="2" y="10"/>
                    <a:pt x="2" y="10"/>
                    <a:pt x="2" y="10"/>
                  </a:cubicBezTo>
                  <a:moveTo>
                    <a:pt x="8" y="0"/>
                  </a:moveTo>
                  <a:cubicBezTo>
                    <a:pt x="8" y="1"/>
                    <a:pt x="7" y="2"/>
                    <a:pt x="7" y="2"/>
                  </a:cubicBezTo>
                  <a:cubicBezTo>
                    <a:pt x="244" y="97"/>
                    <a:pt x="244" y="97"/>
                    <a:pt x="244" y="97"/>
                  </a:cubicBezTo>
                  <a:cubicBezTo>
                    <a:pt x="222" y="139"/>
                    <a:pt x="222" y="139"/>
                    <a:pt x="222" y="139"/>
                  </a:cubicBezTo>
                  <a:cubicBezTo>
                    <a:pt x="224" y="140"/>
                    <a:pt x="224" y="140"/>
                    <a:pt x="224" y="140"/>
                  </a:cubicBezTo>
                  <a:cubicBezTo>
                    <a:pt x="246" y="98"/>
                    <a:pt x="246" y="98"/>
                    <a:pt x="246" y="98"/>
                  </a:cubicBezTo>
                  <a:cubicBezTo>
                    <a:pt x="247" y="96"/>
                    <a:pt x="247" y="96"/>
                    <a:pt x="247" y="96"/>
                  </a:cubicBezTo>
                  <a:cubicBezTo>
                    <a:pt x="245" y="95"/>
                    <a:pt x="245" y="95"/>
                    <a:pt x="245" y="95"/>
                  </a:cubicBezTo>
                  <a:cubicBezTo>
                    <a:pt x="8" y="0"/>
                    <a:pt x="8" y="0"/>
                    <a:pt x="8"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32" name="Freeform 12"/>
            <p:cNvSpPr>
              <a:spLocks noEditPoints="1"/>
            </p:cNvSpPr>
            <p:nvPr/>
          </p:nvSpPr>
          <p:spPr bwMode="auto">
            <a:xfrm>
              <a:off x="9915938" y="2668920"/>
              <a:ext cx="814030" cy="1236087"/>
            </a:xfrm>
            <a:custGeom>
              <a:avLst/>
              <a:gdLst>
                <a:gd name="T0" fmla="*/ 192 w 192"/>
                <a:gd name="T1" fmla="*/ 319 h 320"/>
                <a:gd name="T2" fmla="*/ 188 w 192"/>
                <a:gd name="T3" fmla="*/ 299 h 320"/>
                <a:gd name="T4" fmla="*/ 183 w 192"/>
                <a:gd name="T5" fmla="*/ 304 h 320"/>
                <a:gd name="T6" fmla="*/ 190 w 192"/>
                <a:gd name="T7" fmla="*/ 299 h 320"/>
                <a:gd name="T8" fmla="*/ 178 w 192"/>
                <a:gd name="T9" fmla="*/ 298 h 320"/>
                <a:gd name="T10" fmla="*/ 180 w 192"/>
                <a:gd name="T11" fmla="*/ 296 h 320"/>
                <a:gd name="T12" fmla="*/ 177 w 192"/>
                <a:gd name="T13" fmla="*/ 296 h 320"/>
                <a:gd name="T14" fmla="*/ 188 w 192"/>
                <a:gd name="T15" fmla="*/ 285 h 320"/>
                <a:gd name="T16" fmla="*/ 190 w 192"/>
                <a:gd name="T17" fmla="*/ 295 h 320"/>
                <a:gd name="T18" fmla="*/ 188 w 192"/>
                <a:gd name="T19" fmla="*/ 285 h 320"/>
                <a:gd name="T20" fmla="*/ 177 w 192"/>
                <a:gd name="T21" fmla="*/ 291 h 320"/>
                <a:gd name="T22" fmla="*/ 188 w 192"/>
                <a:gd name="T23" fmla="*/ 270 h 320"/>
                <a:gd name="T24" fmla="*/ 188 w 192"/>
                <a:gd name="T25" fmla="*/ 283 h 320"/>
                <a:gd name="T26" fmla="*/ 162 w 192"/>
                <a:gd name="T27" fmla="*/ 267 h 320"/>
                <a:gd name="T28" fmla="*/ 165 w 192"/>
                <a:gd name="T29" fmla="*/ 272 h 320"/>
                <a:gd name="T30" fmla="*/ 185 w 192"/>
                <a:gd name="T31" fmla="*/ 254 h 320"/>
                <a:gd name="T32" fmla="*/ 187 w 192"/>
                <a:gd name="T33" fmla="*/ 254 h 320"/>
                <a:gd name="T34" fmla="*/ 148 w 192"/>
                <a:gd name="T35" fmla="*/ 248 h 320"/>
                <a:gd name="T36" fmla="*/ 150 w 192"/>
                <a:gd name="T37" fmla="*/ 248 h 320"/>
                <a:gd name="T38" fmla="*/ 147 w 192"/>
                <a:gd name="T39" fmla="*/ 246 h 320"/>
                <a:gd name="T40" fmla="*/ 144 w 192"/>
                <a:gd name="T41" fmla="*/ 238 h 320"/>
                <a:gd name="T42" fmla="*/ 142 w 192"/>
                <a:gd name="T43" fmla="*/ 236 h 320"/>
                <a:gd name="T44" fmla="*/ 112 w 192"/>
                <a:gd name="T45" fmla="*/ 188 h 320"/>
                <a:gd name="T46" fmla="*/ 139 w 192"/>
                <a:gd name="T47" fmla="*/ 230 h 320"/>
                <a:gd name="T48" fmla="*/ 106 w 192"/>
                <a:gd name="T49" fmla="*/ 175 h 320"/>
                <a:gd name="T50" fmla="*/ 112 w 192"/>
                <a:gd name="T51" fmla="*/ 184 h 320"/>
                <a:gd name="T52" fmla="*/ 185 w 192"/>
                <a:gd name="T53" fmla="*/ 253 h 320"/>
                <a:gd name="T54" fmla="*/ 178 w 192"/>
                <a:gd name="T55" fmla="*/ 168 h 320"/>
                <a:gd name="T56" fmla="*/ 105 w 192"/>
                <a:gd name="T57" fmla="*/ 176 h 320"/>
                <a:gd name="T58" fmla="*/ 90 w 192"/>
                <a:gd name="T59" fmla="*/ 148 h 320"/>
                <a:gd name="T60" fmla="*/ 92 w 192"/>
                <a:gd name="T61" fmla="*/ 152 h 320"/>
                <a:gd name="T62" fmla="*/ 82 w 192"/>
                <a:gd name="T63" fmla="*/ 138 h 320"/>
                <a:gd name="T64" fmla="*/ 83 w 192"/>
                <a:gd name="T65" fmla="*/ 137 h 320"/>
                <a:gd name="T66" fmla="*/ 81 w 192"/>
                <a:gd name="T67" fmla="*/ 136 h 320"/>
                <a:gd name="T68" fmla="*/ 75 w 192"/>
                <a:gd name="T69" fmla="*/ 124 h 320"/>
                <a:gd name="T70" fmla="*/ 77 w 192"/>
                <a:gd name="T71" fmla="*/ 127 h 320"/>
                <a:gd name="T72" fmla="*/ 52 w 192"/>
                <a:gd name="T73" fmla="*/ 87 h 320"/>
                <a:gd name="T74" fmla="*/ 74 w 192"/>
                <a:gd name="T75" fmla="*/ 121 h 320"/>
                <a:gd name="T76" fmla="*/ 50 w 192"/>
                <a:gd name="T77" fmla="*/ 85 h 320"/>
                <a:gd name="T78" fmla="*/ 51 w 192"/>
                <a:gd name="T79" fmla="*/ 84 h 320"/>
                <a:gd name="T80" fmla="*/ 178 w 192"/>
                <a:gd name="T81" fmla="*/ 165 h 320"/>
                <a:gd name="T82" fmla="*/ 168 w 192"/>
                <a:gd name="T83" fmla="*/ 41 h 320"/>
                <a:gd name="T84" fmla="*/ 170 w 192"/>
                <a:gd name="T85" fmla="*/ 41 h 320"/>
                <a:gd name="T86" fmla="*/ 49 w 192"/>
                <a:gd name="T87" fmla="*/ 83 h 320"/>
                <a:gd name="T88" fmla="*/ 13 w 192"/>
                <a:gd name="T89" fmla="*/ 24 h 320"/>
                <a:gd name="T90" fmla="*/ 168 w 192"/>
                <a:gd name="T91" fmla="*/ 39 h 320"/>
                <a:gd name="T92" fmla="*/ 153 w 192"/>
                <a:gd name="T93" fmla="*/ 0 h 320"/>
                <a:gd name="T94" fmla="*/ 2 w 192"/>
                <a:gd name="T95" fmla="*/ 6 h 320"/>
                <a:gd name="T96" fmla="*/ 3 w 192"/>
                <a:gd name="T97" fmla="*/ 5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92" h="320">
                  <a:moveTo>
                    <a:pt x="190" y="317"/>
                  </a:moveTo>
                  <a:cubicBezTo>
                    <a:pt x="192" y="320"/>
                    <a:pt x="192" y="320"/>
                    <a:pt x="192" y="320"/>
                  </a:cubicBezTo>
                  <a:cubicBezTo>
                    <a:pt x="192" y="319"/>
                    <a:pt x="192" y="319"/>
                    <a:pt x="192" y="319"/>
                  </a:cubicBezTo>
                  <a:cubicBezTo>
                    <a:pt x="190" y="317"/>
                    <a:pt x="190" y="317"/>
                    <a:pt x="190" y="317"/>
                  </a:cubicBezTo>
                  <a:moveTo>
                    <a:pt x="189" y="298"/>
                  </a:moveTo>
                  <a:cubicBezTo>
                    <a:pt x="188" y="299"/>
                    <a:pt x="188" y="299"/>
                    <a:pt x="188" y="299"/>
                  </a:cubicBezTo>
                  <a:cubicBezTo>
                    <a:pt x="190" y="313"/>
                    <a:pt x="190" y="313"/>
                    <a:pt x="190" y="313"/>
                  </a:cubicBezTo>
                  <a:cubicBezTo>
                    <a:pt x="184" y="303"/>
                    <a:pt x="184" y="303"/>
                    <a:pt x="184" y="303"/>
                  </a:cubicBezTo>
                  <a:cubicBezTo>
                    <a:pt x="183" y="304"/>
                    <a:pt x="183" y="304"/>
                    <a:pt x="183" y="304"/>
                  </a:cubicBezTo>
                  <a:cubicBezTo>
                    <a:pt x="192" y="316"/>
                    <a:pt x="192" y="316"/>
                    <a:pt x="192" y="316"/>
                  </a:cubicBezTo>
                  <a:cubicBezTo>
                    <a:pt x="191" y="313"/>
                    <a:pt x="191" y="313"/>
                    <a:pt x="191" y="313"/>
                  </a:cubicBezTo>
                  <a:cubicBezTo>
                    <a:pt x="190" y="299"/>
                    <a:pt x="190" y="299"/>
                    <a:pt x="190" y="299"/>
                  </a:cubicBezTo>
                  <a:cubicBezTo>
                    <a:pt x="189" y="298"/>
                    <a:pt x="189" y="298"/>
                    <a:pt x="189" y="298"/>
                  </a:cubicBezTo>
                  <a:moveTo>
                    <a:pt x="180" y="296"/>
                  </a:moveTo>
                  <a:cubicBezTo>
                    <a:pt x="178" y="298"/>
                    <a:pt x="178" y="298"/>
                    <a:pt x="178" y="298"/>
                  </a:cubicBezTo>
                  <a:cubicBezTo>
                    <a:pt x="182" y="303"/>
                    <a:pt x="182" y="303"/>
                    <a:pt x="182" y="303"/>
                  </a:cubicBezTo>
                  <a:cubicBezTo>
                    <a:pt x="183" y="302"/>
                    <a:pt x="183" y="302"/>
                    <a:pt x="183" y="302"/>
                  </a:cubicBezTo>
                  <a:cubicBezTo>
                    <a:pt x="180" y="296"/>
                    <a:pt x="180" y="296"/>
                    <a:pt x="180" y="296"/>
                  </a:cubicBezTo>
                  <a:moveTo>
                    <a:pt x="178" y="293"/>
                  </a:moveTo>
                  <a:cubicBezTo>
                    <a:pt x="177" y="295"/>
                    <a:pt x="177" y="295"/>
                    <a:pt x="177" y="295"/>
                  </a:cubicBezTo>
                  <a:cubicBezTo>
                    <a:pt x="177" y="296"/>
                    <a:pt x="177" y="296"/>
                    <a:pt x="177" y="296"/>
                  </a:cubicBezTo>
                  <a:cubicBezTo>
                    <a:pt x="179" y="295"/>
                    <a:pt x="179" y="295"/>
                    <a:pt x="179" y="295"/>
                  </a:cubicBezTo>
                  <a:cubicBezTo>
                    <a:pt x="178" y="293"/>
                    <a:pt x="178" y="293"/>
                    <a:pt x="178" y="293"/>
                  </a:cubicBezTo>
                  <a:moveTo>
                    <a:pt x="188" y="285"/>
                  </a:moveTo>
                  <a:cubicBezTo>
                    <a:pt x="187" y="286"/>
                    <a:pt x="187" y="286"/>
                    <a:pt x="187" y="286"/>
                  </a:cubicBezTo>
                  <a:cubicBezTo>
                    <a:pt x="188" y="293"/>
                    <a:pt x="188" y="293"/>
                    <a:pt x="188" y="293"/>
                  </a:cubicBezTo>
                  <a:cubicBezTo>
                    <a:pt x="190" y="295"/>
                    <a:pt x="190" y="295"/>
                    <a:pt x="190" y="295"/>
                  </a:cubicBezTo>
                  <a:cubicBezTo>
                    <a:pt x="190" y="295"/>
                    <a:pt x="190" y="295"/>
                    <a:pt x="190" y="295"/>
                  </a:cubicBezTo>
                  <a:cubicBezTo>
                    <a:pt x="189" y="285"/>
                    <a:pt x="189" y="285"/>
                    <a:pt x="189" y="285"/>
                  </a:cubicBezTo>
                  <a:cubicBezTo>
                    <a:pt x="188" y="285"/>
                    <a:pt x="188" y="285"/>
                    <a:pt x="188" y="285"/>
                  </a:cubicBezTo>
                  <a:moveTo>
                    <a:pt x="164" y="273"/>
                  </a:moveTo>
                  <a:cubicBezTo>
                    <a:pt x="176" y="293"/>
                    <a:pt x="176" y="293"/>
                    <a:pt x="176" y="293"/>
                  </a:cubicBezTo>
                  <a:cubicBezTo>
                    <a:pt x="177" y="291"/>
                    <a:pt x="177" y="291"/>
                    <a:pt x="177" y="291"/>
                  </a:cubicBezTo>
                  <a:cubicBezTo>
                    <a:pt x="166" y="275"/>
                    <a:pt x="166" y="275"/>
                    <a:pt x="166" y="275"/>
                  </a:cubicBezTo>
                  <a:cubicBezTo>
                    <a:pt x="164" y="273"/>
                    <a:pt x="164" y="273"/>
                    <a:pt x="164" y="273"/>
                  </a:cubicBezTo>
                  <a:moveTo>
                    <a:pt x="188" y="270"/>
                  </a:moveTo>
                  <a:cubicBezTo>
                    <a:pt x="186" y="273"/>
                    <a:pt x="186" y="273"/>
                    <a:pt x="186" y="273"/>
                  </a:cubicBezTo>
                  <a:cubicBezTo>
                    <a:pt x="187" y="282"/>
                    <a:pt x="187" y="282"/>
                    <a:pt x="187" y="282"/>
                  </a:cubicBezTo>
                  <a:cubicBezTo>
                    <a:pt x="188" y="283"/>
                    <a:pt x="188" y="283"/>
                    <a:pt x="188" y="283"/>
                  </a:cubicBezTo>
                  <a:cubicBezTo>
                    <a:pt x="189" y="281"/>
                    <a:pt x="189" y="281"/>
                    <a:pt x="189" y="281"/>
                  </a:cubicBezTo>
                  <a:cubicBezTo>
                    <a:pt x="188" y="270"/>
                    <a:pt x="188" y="270"/>
                    <a:pt x="188" y="270"/>
                  </a:cubicBezTo>
                  <a:moveTo>
                    <a:pt x="162" y="267"/>
                  </a:moveTo>
                  <a:cubicBezTo>
                    <a:pt x="160" y="268"/>
                    <a:pt x="160" y="268"/>
                    <a:pt x="160" y="268"/>
                  </a:cubicBezTo>
                  <a:cubicBezTo>
                    <a:pt x="162" y="270"/>
                    <a:pt x="162" y="270"/>
                    <a:pt x="162" y="270"/>
                  </a:cubicBezTo>
                  <a:cubicBezTo>
                    <a:pt x="165" y="272"/>
                    <a:pt x="165" y="272"/>
                    <a:pt x="165" y="272"/>
                  </a:cubicBezTo>
                  <a:cubicBezTo>
                    <a:pt x="162" y="267"/>
                    <a:pt x="162" y="267"/>
                    <a:pt x="162" y="267"/>
                  </a:cubicBezTo>
                  <a:moveTo>
                    <a:pt x="187" y="254"/>
                  </a:moveTo>
                  <a:cubicBezTo>
                    <a:pt x="185" y="254"/>
                    <a:pt x="185" y="254"/>
                    <a:pt x="185" y="254"/>
                  </a:cubicBezTo>
                  <a:cubicBezTo>
                    <a:pt x="186" y="269"/>
                    <a:pt x="186" y="269"/>
                    <a:pt x="186" y="269"/>
                  </a:cubicBezTo>
                  <a:cubicBezTo>
                    <a:pt x="188" y="266"/>
                    <a:pt x="188" y="266"/>
                    <a:pt x="188" y="266"/>
                  </a:cubicBezTo>
                  <a:cubicBezTo>
                    <a:pt x="187" y="254"/>
                    <a:pt x="187" y="254"/>
                    <a:pt x="187" y="254"/>
                  </a:cubicBezTo>
                  <a:moveTo>
                    <a:pt x="150" y="248"/>
                  </a:moveTo>
                  <a:cubicBezTo>
                    <a:pt x="150" y="248"/>
                    <a:pt x="150" y="248"/>
                    <a:pt x="150" y="248"/>
                  </a:cubicBezTo>
                  <a:cubicBezTo>
                    <a:pt x="148" y="248"/>
                    <a:pt x="148" y="248"/>
                    <a:pt x="148" y="248"/>
                  </a:cubicBezTo>
                  <a:cubicBezTo>
                    <a:pt x="159" y="266"/>
                    <a:pt x="159" y="266"/>
                    <a:pt x="159" y="266"/>
                  </a:cubicBezTo>
                  <a:cubicBezTo>
                    <a:pt x="161" y="266"/>
                    <a:pt x="161" y="266"/>
                    <a:pt x="161" y="266"/>
                  </a:cubicBezTo>
                  <a:cubicBezTo>
                    <a:pt x="150" y="248"/>
                    <a:pt x="150" y="248"/>
                    <a:pt x="150" y="248"/>
                  </a:cubicBezTo>
                  <a:moveTo>
                    <a:pt x="144" y="238"/>
                  </a:moveTo>
                  <a:cubicBezTo>
                    <a:pt x="143" y="240"/>
                    <a:pt x="143" y="240"/>
                    <a:pt x="143" y="240"/>
                  </a:cubicBezTo>
                  <a:cubicBezTo>
                    <a:pt x="147" y="246"/>
                    <a:pt x="147" y="246"/>
                    <a:pt x="147" y="246"/>
                  </a:cubicBezTo>
                  <a:cubicBezTo>
                    <a:pt x="149" y="246"/>
                    <a:pt x="149" y="246"/>
                    <a:pt x="149" y="246"/>
                  </a:cubicBezTo>
                  <a:cubicBezTo>
                    <a:pt x="148" y="245"/>
                    <a:pt x="148" y="245"/>
                    <a:pt x="148" y="245"/>
                  </a:cubicBezTo>
                  <a:cubicBezTo>
                    <a:pt x="144" y="238"/>
                    <a:pt x="144" y="238"/>
                    <a:pt x="144" y="238"/>
                  </a:cubicBezTo>
                  <a:moveTo>
                    <a:pt x="139" y="232"/>
                  </a:moveTo>
                  <a:cubicBezTo>
                    <a:pt x="142" y="237"/>
                    <a:pt x="142" y="237"/>
                    <a:pt x="142" y="237"/>
                  </a:cubicBezTo>
                  <a:cubicBezTo>
                    <a:pt x="142" y="236"/>
                    <a:pt x="142" y="236"/>
                    <a:pt x="142" y="236"/>
                  </a:cubicBezTo>
                  <a:cubicBezTo>
                    <a:pt x="139" y="232"/>
                    <a:pt x="139" y="232"/>
                    <a:pt x="139" y="232"/>
                  </a:cubicBezTo>
                  <a:moveTo>
                    <a:pt x="113" y="186"/>
                  </a:moveTo>
                  <a:cubicBezTo>
                    <a:pt x="112" y="188"/>
                    <a:pt x="112" y="188"/>
                    <a:pt x="112" y="188"/>
                  </a:cubicBezTo>
                  <a:cubicBezTo>
                    <a:pt x="137" y="229"/>
                    <a:pt x="137" y="229"/>
                    <a:pt x="137" y="229"/>
                  </a:cubicBezTo>
                  <a:cubicBezTo>
                    <a:pt x="138" y="228"/>
                    <a:pt x="138" y="228"/>
                    <a:pt x="138" y="228"/>
                  </a:cubicBezTo>
                  <a:cubicBezTo>
                    <a:pt x="139" y="230"/>
                    <a:pt x="139" y="230"/>
                    <a:pt x="139" y="230"/>
                  </a:cubicBezTo>
                  <a:cubicBezTo>
                    <a:pt x="140" y="231"/>
                    <a:pt x="140" y="231"/>
                    <a:pt x="140" y="231"/>
                  </a:cubicBezTo>
                  <a:cubicBezTo>
                    <a:pt x="113" y="186"/>
                    <a:pt x="113" y="186"/>
                    <a:pt x="113" y="186"/>
                  </a:cubicBezTo>
                  <a:moveTo>
                    <a:pt x="106" y="175"/>
                  </a:moveTo>
                  <a:cubicBezTo>
                    <a:pt x="107" y="179"/>
                    <a:pt x="107" y="179"/>
                    <a:pt x="107" y="179"/>
                  </a:cubicBezTo>
                  <a:cubicBezTo>
                    <a:pt x="111" y="186"/>
                    <a:pt x="111" y="186"/>
                    <a:pt x="111" y="186"/>
                  </a:cubicBezTo>
                  <a:cubicBezTo>
                    <a:pt x="112" y="184"/>
                    <a:pt x="112" y="184"/>
                    <a:pt x="112" y="184"/>
                  </a:cubicBezTo>
                  <a:cubicBezTo>
                    <a:pt x="106" y="175"/>
                    <a:pt x="106" y="175"/>
                    <a:pt x="106" y="175"/>
                  </a:cubicBezTo>
                  <a:moveTo>
                    <a:pt x="178" y="168"/>
                  </a:moveTo>
                  <a:cubicBezTo>
                    <a:pt x="185" y="253"/>
                    <a:pt x="185" y="253"/>
                    <a:pt x="185" y="253"/>
                  </a:cubicBezTo>
                  <a:cubicBezTo>
                    <a:pt x="187" y="252"/>
                    <a:pt x="187" y="252"/>
                    <a:pt x="187" y="252"/>
                  </a:cubicBezTo>
                  <a:cubicBezTo>
                    <a:pt x="180" y="170"/>
                    <a:pt x="180" y="170"/>
                    <a:pt x="180" y="170"/>
                  </a:cubicBezTo>
                  <a:cubicBezTo>
                    <a:pt x="178" y="168"/>
                    <a:pt x="178" y="168"/>
                    <a:pt x="178" y="168"/>
                  </a:cubicBezTo>
                  <a:moveTo>
                    <a:pt x="93" y="154"/>
                  </a:moveTo>
                  <a:cubicBezTo>
                    <a:pt x="92" y="155"/>
                    <a:pt x="92" y="155"/>
                    <a:pt x="92" y="155"/>
                  </a:cubicBezTo>
                  <a:cubicBezTo>
                    <a:pt x="105" y="176"/>
                    <a:pt x="105" y="176"/>
                    <a:pt x="105" y="176"/>
                  </a:cubicBezTo>
                  <a:cubicBezTo>
                    <a:pt x="104" y="172"/>
                    <a:pt x="104" y="172"/>
                    <a:pt x="104" y="172"/>
                  </a:cubicBezTo>
                  <a:cubicBezTo>
                    <a:pt x="93" y="154"/>
                    <a:pt x="93" y="154"/>
                    <a:pt x="93" y="154"/>
                  </a:cubicBezTo>
                  <a:moveTo>
                    <a:pt x="90" y="148"/>
                  </a:moveTo>
                  <a:cubicBezTo>
                    <a:pt x="88" y="149"/>
                    <a:pt x="88" y="149"/>
                    <a:pt x="88" y="149"/>
                  </a:cubicBezTo>
                  <a:cubicBezTo>
                    <a:pt x="91" y="153"/>
                    <a:pt x="91" y="153"/>
                    <a:pt x="91" y="153"/>
                  </a:cubicBezTo>
                  <a:cubicBezTo>
                    <a:pt x="92" y="152"/>
                    <a:pt x="92" y="152"/>
                    <a:pt x="92" y="152"/>
                  </a:cubicBezTo>
                  <a:cubicBezTo>
                    <a:pt x="90" y="148"/>
                    <a:pt x="90" y="148"/>
                    <a:pt x="90" y="148"/>
                  </a:cubicBezTo>
                  <a:moveTo>
                    <a:pt x="83" y="137"/>
                  </a:moveTo>
                  <a:cubicBezTo>
                    <a:pt x="82" y="138"/>
                    <a:pt x="82" y="138"/>
                    <a:pt x="82" y="138"/>
                  </a:cubicBezTo>
                  <a:cubicBezTo>
                    <a:pt x="87" y="147"/>
                    <a:pt x="87" y="147"/>
                    <a:pt x="87" y="147"/>
                  </a:cubicBezTo>
                  <a:cubicBezTo>
                    <a:pt x="89" y="146"/>
                    <a:pt x="89" y="146"/>
                    <a:pt x="89" y="146"/>
                  </a:cubicBezTo>
                  <a:cubicBezTo>
                    <a:pt x="83" y="137"/>
                    <a:pt x="83" y="137"/>
                    <a:pt x="83" y="137"/>
                  </a:cubicBezTo>
                  <a:moveTo>
                    <a:pt x="78" y="128"/>
                  </a:moveTo>
                  <a:cubicBezTo>
                    <a:pt x="76" y="129"/>
                    <a:pt x="76" y="129"/>
                    <a:pt x="76" y="129"/>
                  </a:cubicBezTo>
                  <a:cubicBezTo>
                    <a:pt x="81" y="136"/>
                    <a:pt x="81" y="136"/>
                    <a:pt x="81" y="136"/>
                  </a:cubicBezTo>
                  <a:cubicBezTo>
                    <a:pt x="82" y="135"/>
                    <a:pt x="82" y="135"/>
                    <a:pt x="82" y="135"/>
                  </a:cubicBezTo>
                  <a:cubicBezTo>
                    <a:pt x="78" y="128"/>
                    <a:pt x="78" y="128"/>
                    <a:pt x="78" y="128"/>
                  </a:cubicBezTo>
                  <a:moveTo>
                    <a:pt x="75" y="124"/>
                  </a:moveTo>
                  <a:cubicBezTo>
                    <a:pt x="75" y="126"/>
                    <a:pt x="75" y="126"/>
                    <a:pt x="75" y="126"/>
                  </a:cubicBezTo>
                  <a:cubicBezTo>
                    <a:pt x="75" y="127"/>
                    <a:pt x="75" y="127"/>
                    <a:pt x="75" y="127"/>
                  </a:cubicBezTo>
                  <a:cubicBezTo>
                    <a:pt x="77" y="127"/>
                    <a:pt x="77" y="127"/>
                    <a:pt x="77" y="127"/>
                  </a:cubicBezTo>
                  <a:cubicBezTo>
                    <a:pt x="75" y="124"/>
                    <a:pt x="75" y="124"/>
                    <a:pt x="75" y="124"/>
                  </a:cubicBezTo>
                  <a:moveTo>
                    <a:pt x="53" y="86"/>
                  </a:moveTo>
                  <a:cubicBezTo>
                    <a:pt x="52" y="87"/>
                    <a:pt x="52" y="87"/>
                    <a:pt x="52" y="87"/>
                  </a:cubicBezTo>
                  <a:cubicBezTo>
                    <a:pt x="52" y="88"/>
                    <a:pt x="52" y="88"/>
                    <a:pt x="52" y="88"/>
                  </a:cubicBezTo>
                  <a:cubicBezTo>
                    <a:pt x="73" y="124"/>
                    <a:pt x="73" y="124"/>
                    <a:pt x="73" y="124"/>
                  </a:cubicBezTo>
                  <a:cubicBezTo>
                    <a:pt x="74" y="121"/>
                    <a:pt x="74" y="121"/>
                    <a:pt x="74" y="121"/>
                  </a:cubicBezTo>
                  <a:cubicBezTo>
                    <a:pt x="53" y="86"/>
                    <a:pt x="53" y="86"/>
                    <a:pt x="53" y="86"/>
                  </a:cubicBezTo>
                  <a:moveTo>
                    <a:pt x="51" y="84"/>
                  </a:moveTo>
                  <a:cubicBezTo>
                    <a:pt x="50" y="85"/>
                    <a:pt x="50" y="85"/>
                    <a:pt x="50" y="85"/>
                  </a:cubicBezTo>
                  <a:cubicBezTo>
                    <a:pt x="50" y="86"/>
                    <a:pt x="50" y="86"/>
                    <a:pt x="50" y="86"/>
                  </a:cubicBezTo>
                  <a:cubicBezTo>
                    <a:pt x="50" y="86"/>
                    <a:pt x="50" y="86"/>
                    <a:pt x="50" y="86"/>
                  </a:cubicBezTo>
                  <a:cubicBezTo>
                    <a:pt x="51" y="84"/>
                    <a:pt x="51" y="84"/>
                    <a:pt x="51" y="84"/>
                  </a:cubicBezTo>
                  <a:moveTo>
                    <a:pt x="174" y="83"/>
                  </a:moveTo>
                  <a:cubicBezTo>
                    <a:pt x="172" y="90"/>
                    <a:pt x="172" y="90"/>
                    <a:pt x="172" y="90"/>
                  </a:cubicBezTo>
                  <a:cubicBezTo>
                    <a:pt x="178" y="165"/>
                    <a:pt x="178" y="165"/>
                    <a:pt x="178" y="165"/>
                  </a:cubicBezTo>
                  <a:cubicBezTo>
                    <a:pt x="180" y="167"/>
                    <a:pt x="180" y="167"/>
                    <a:pt x="180" y="167"/>
                  </a:cubicBezTo>
                  <a:cubicBezTo>
                    <a:pt x="174" y="83"/>
                    <a:pt x="174" y="83"/>
                    <a:pt x="174" y="83"/>
                  </a:cubicBezTo>
                  <a:moveTo>
                    <a:pt x="168" y="41"/>
                  </a:moveTo>
                  <a:cubicBezTo>
                    <a:pt x="172" y="83"/>
                    <a:pt x="172" y="83"/>
                    <a:pt x="172" y="83"/>
                  </a:cubicBezTo>
                  <a:cubicBezTo>
                    <a:pt x="173" y="76"/>
                    <a:pt x="173" y="76"/>
                    <a:pt x="173" y="76"/>
                  </a:cubicBezTo>
                  <a:cubicBezTo>
                    <a:pt x="170" y="41"/>
                    <a:pt x="170" y="41"/>
                    <a:pt x="170" y="41"/>
                  </a:cubicBezTo>
                  <a:cubicBezTo>
                    <a:pt x="168" y="41"/>
                    <a:pt x="168" y="41"/>
                    <a:pt x="168" y="41"/>
                  </a:cubicBezTo>
                  <a:moveTo>
                    <a:pt x="13" y="24"/>
                  </a:moveTo>
                  <a:cubicBezTo>
                    <a:pt x="49" y="83"/>
                    <a:pt x="49" y="83"/>
                    <a:pt x="49" y="83"/>
                  </a:cubicBezTo>
                  <a:cubicBezTo>
                    <a:pt x="50" y="82"/>
                    <a:pt x="50" y="82"/>
                    <a:pt x="50" y="82"/>
                  </a:cubicBezTo>
                  <a:cubicBezTo>
                    <a:pt x="17" y="28"/>
                    <a:pt x="17" y="28"/>
                    <a:pt x="17" y="28"/>
                  </a:cubicBezTo>
                  <a:cubicBezTo>
                    <a:pt x="13" y="24"/>
                    <a:pt x="13" y="24"/>
                    <a:pt x="13" y="24"/>
                  </a:cubicBezTo>
                  <a:moveTo>
                    <a:pt x="168" y="15"/>
                  </a:moveTo>
                  <a:cubicBezTo>
                    <a:pt x="168" y="15"/>
                    <a:pt x="167" y="15"/>
                    <a:pt x="166" y="15"/>
                  </a:cubicBezTo>
                  <a:cubicBezTo>
                    <a:pt x="168" y="39"/>
                    <a:pt x="168" y="39"/>
                    <a:pt x="168" y="39"/>
                  </a:cubicBezTo>
                  <a:cubicBezTo>
                    <a:pt x="170" y="39"/>
                    <a:pt x="170" y="39"/>
                    <a:pt x="170" y="39"/>
                  </a:cubicBezTo>
                  <a:cubicBezTo>
                    <a:pt x="168" y="15"/>
                    <a:pt x="168" y="15"/>
                    <a:pt x="168" y="15"/>
                  </a:cubicBezTo>
                  <a:moveTo>
                    <a:pt x="153" y="0"/>
                  </a:moveTo>
                  <a:cubicBezTo>
                    <a:pt x="3" y="3"/>
                    <a:pt x="3" y="3"/>
                    <a:pt x="3" y="3"/>
                  </a:cubicBezTo>
                  <a:cubicBezTo>
                    <a:pt x="0" y="3"/>
                    <a:pt x="0" y="3"/>
                    <a:pt x="0" y="3"/>
                  </a:cubicBezTo>
                  <a:cubicBezTo>
                    <a:pt x="2" y="6"/>
                    <a:pt x="2" y="6"/>
                    <a:pt x="2" y="6"/>
                  </a:cubicBezTo>
                  <a:cubicBezTo>
                    <a:pt x="10" y="19"/>
                    <a:pt x="10" y="19"/>
                    <a:pt x="10" y="19"/>
                  </a:cubicBezTo>
                  <a:cubicBezTo>
                    <a:pt x="14" y="23"/>
                    <a:pt x="14" y="23"/>
                    <a:pt x="14" y="23"/>
                  </a:cubicBezTo>
                  <a:cubicBezTo>
                    <a:pt x="3" y="5"/>
                    <a:pt x="3" y="5"/>
                    <a:pt x="3" y="5"/>
                  </a:cubicBezTo>
                  <a:cubicBezTo>
                    <a:pt x="153" y="2"/>
                    <a:pt x="153" y="2"/>
                    <a:pt x="153" y="2"/>
                  </a:cubicBezTo>
                  <a:cubicBezTo>
                    <a:pt x="153" y="1"/>
                    <a:pt x="153" y="0"/>
                    <a:pt x="153"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33" name="Freeform 13"/>
            <p:cNvSpPr>
              <a:spLocks noEditPoints="1"/>
            </p:cNvSpPr>
            <p:nvPr/>
          </p:nvSpPr>
          <p:spPr bwMode="auto">
            <a:xfrm>
              <a:off x="9035713" y="2885236"/>
              <a:ext cx="491996" cy="811589"/>
            </a:xfrm>
            <a:custGeom>
              <a:avLst/>
              <a:gdLst>
                <a:gd name="T0" fmla="*/ 17 w 275"/>
                <a:gd name="T1" fmla="*/ 496 h 499"/>
                <a:gd name="T2" fmla="*/ 33 w 275"/>
                <a:gd name="T3" fmla="*/ 470 h 499"/>
                <a:gd name="T4" fmla="*/ 19 w 275"/>
                <a:gd name="T5" fmla="*/ 458 h 499"/>
                <a:gd name="T6" fmla="*/ 31 w 275"/>
                <a:gd name="T7" fmla="*/ 463 h 499"/>
                <a:gd name="T8" fmla="*/ 47 w 275"/>
                <a:gd name="T9" fmla="*/ 430 h 499"/>
                <a:gd name="T10" fmla="*/ 52 w 275"/>
                <a:gd name="T11" fmla="*/ 430 h 499"/>
                <a:gd name="T12" fmla="*/ 71 w 275"/>
                <a:gd name="T13" fmla="*/ 385 h 499"/>
                <a:gd name="T14" fmla="*/ 73 w 275"/>
                <a:gd name="T15" fmla="*/ 390 h 499"/>
                <a:gd name="T16" fmla="*/ 9 w 275"/>
                <a:gd name="T17" fmla="*/ 385 h 499"/>
                <a:gd name="T18" fmla="*/ 19 w 275"/>
                <a:gd name="T19" fmla="*/ 451 h 499"/>
                <a:gd name="T20" fmla="*/ 14 w 275"/>
                <a:gd name="T21" fmla="*/ 380 h 499"/>
                <a:gd name="T22" fmla="*/ 9 w 275"/>
                <a:gd name="T23" fmla="*/ 363 h 499"/>
                <a:gd name="T24" fmla="*/ 12 w 275"/>
                <a:gd name="T25" fmla="*/ 363 h 499"/>
                <a:gd name="T26" fmla="*/ 73 w 275"/>
                <a:gd name="T27" fmla="*/ 380 h 499"/>
                <a:gd name="T28" fmla="*/ 92 w 275"/>
                <a:gd name="T29" fmla="*/ 344 h 499"/>
                <a:gd name="T30" fmla="*/ 88 w 275"/>
                <a:gd name="T31" fmla="*/ 354 h 499"/>
                <a:gd name="T32" fmla="*/ 97 w 275"/>
                <a:gd name="T33" fmla="*/ 347 h 499"/>
                <a:gd name="T34" fmla="*/ 7 w 275"/>
                <a:gd name="T35" fmla="*/ 349 h 499"/>
                <a:gd name="T36" fmla="*/ 12 w 275"/>
                <a:gd name="T37" fmla="*/ 359 h 499"/>
                <a:gd name="T38" fmla="*/ 12 w 275"/>
                <a:gd name="T39" fmla="*/ 337 h 499"/>
                <a:gd name="T40" fmla="*/ 95 w 275"/>
                <a:gd name="T41" fmla="*/ 342 h 499"/>
                <a:gd name="T42" fmla="*/ 114 w 275"/>
                <a:gd name="T43" fmla="*/ 304 h 499"/>
                <a:gd name="T44" fmla="*/ 118 w 275"/>
                <a:gd name="T45" fmla="*/ 302 h 499"/>
                <a:gd name="T46" fmla="*/ 5 w 275"/>
                <a:gd name="T47" fmla="*/ 283 h 499"/>
                <a:gd name="T48" fmla="*/ 7 w 275"/>
                <a:gd name="T49" fmla="*/ 285 h 499"/>
                <a:gd name="T50" fmla="*/ 118 w 275"/>
                <a:gd name="T51" fmla="*/ 292 h 499"/>
                <a:gd name="T52" fmla="*/ 135 w 275"/>
                <a:gd name="T53" fmla="*/ 259 h 499"/>
                <a:gd name="T54" fmla="*/ 5 w 275"/>
                <a:gd name="T55" fmla="*/ 278 h 499"/>
                <a:gd name="T56" fmla="*/ 0 w 275"/>
                <a:gd name="T57" fmla="*/ 233 h 499"/>
                <a:gd name="T58" fmla="*/ 5 w 275"/>
                <a:gd name="T59" fmla="*/ 233 h 499"/>
                <a:gd name="T60" fmla="*/ 149 w 275"/>
                <a:gd name="T61" fmla="*/ 233 h 499"/>
                <a:gd name="T62" fmla="*/ 154 w 275"/>
                <a:gd name="T63" fmla="*/ 233 h 499"/>
                <a:gd name="T64" fmla="*/ 0 w 275"/>
                <a:gd name="T65" fmla="*/ 228 h 499"/>
                <a:gd name="T66" fmla="*/ 168 w 275"/>
                <a:gd name="T67" fmla="*/ 207 h 499"/>
                <a:gd name="T68" fmla="*/ 156 w 275"/>
                <a:gd name="T69" fmla="*/ 228 h 499"/>
                <a:gd name="T70" fmla="*/ 166 w 275"/>
                <a:gd name="T71" fmla="*/ 202 h 499"/>
                <a:gd name="T72" fmla="*/ 2 w 275"/>
                <a:gd name="T73" fmla="*/ 202 h 499"/>
                <a:gd name="T74" fmla="*/ 0 w 275"/>
                <a:gd name="T75" fmla="*/ 207 h 499"/>
                <a:gd name="T76" fmla="*/ 5 w 275"/>
                <a:gd name="T77" fmla="*/ 207 h 499"/>
                <a:gd name="T78" fmla="*/ 218 w 275"/>
                <a:gd name="T79" fmla="*/ 48 h 499"/>
                <a:gd name="T80" fmla="*/ 7 w 275"/>
                <a:gd name="T81" fmla="*/ 202 h 499"/>
                <a:gd name="T82" fmla="*/ 246 w 275"/>
                <a:gd name="T83" fmla="*/ 48 h 499"/>
                <a:gd name="T84" fmla="*/ 168 w 275"/>
                <a:gd name="T85" fmla="*/ 197 h 499"/>
                <a:gd name="T86" fmla="*/ 232 w 275"/>
                <a:gd name="T87" fmla="*/ 83 h 499"/>
                <a:gd name="T88" fmla="*/ 263 w 275"/>
                <a:gd name="T89" fmla="*/ 14 h 499"/>
                <a:gd name="T90" fmla="*/ 275 w 275"/>
                <a:gd name="T91" fmla="*/ 0 h 499"/>
                <a:gd name="T92" fmla="*/ 222 w 275"/>
                <a:gd name="T93" fmla="*/ 43 h 499"/>
                <a:gd name="T94" fmla="*/ 253 w 275"/>
                <a:gd name="T95" fmla="*/ 43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75" h="499">
                  <a:moveTo>
                    <a:pt x="14" y="454"/>
                  </a:moveTo>
                  <a:lnTo>
                    <a:pt x="17" y="485"/>
                  </a:lnTo>
                  <a:lnTo>
                    <a:pt x="17" y="496"/>
                  </a:lnTo>
                  <a:lnTo>
                    <a:pt x="19" y="499"/>
                  </a:lnTo>
                  <a:lnTo>
                    <a:pt x="24" y="487"/>
                  </a:lnTo>
                  <a:lnTo>
                    <a:pt x="33" y="470"/>
                  </a:lnTo>
                  <a:lnTo>
                    <a:pt x="28" y="468"/>
                  </a:lnTo>
                  <a:lnTo>
                    <a:pt x="19" y="485"/>
                  </a:lnTo>
                  <a:lnTo>
                    <a:pt x="19" y="458"/>
                  </a:lnTo>
                  <a:lnTo>
                    <a:pt x="14" y="454"/>
                  </a:lnTo>
                  <a:close/>
                  <a:moveTo>
                    <a:pt x="47" y="430"/>
                  </a:moveTo>
                  <a:lnTo>
                    <a:pt x="31" y="463"/>
                  </a:lnTo>
                  <a:lnTo>
                    <a:pt x="33" y="466"/>
                  </a:lnTo>
                  <a:lnTo>
                    <a:pt x="52" y="435"/>
                  </a:lnTo>
                  <a:lnTo>
                    <a:pt x="47" y="430"/>
                  </a:lnTo>
                  <a:close/>
                  <a:moveTo>
                    <a:pt x="57" y="413"/>
                  </a:moveTo>
                  <a:lnTo>
                    <a:pt x="50" y="425"/>
                  </a:lnTo>
                  <a:lnTo>
                    <a:pt x="52" y="430"/>
                  </a:lnTo>
                  <a:lnTo>
                    <a:pt x="57" y="420"/>
                  </a:lnTo>
                  <a:lnTo>
                    <a:pt x="57" y="413"/>
                  </a:lnTo>
                  <a:close/>
                  <a:moveTo>
                    <a:pt x="71" y="385"/>
                  </a:moveTo>
                  <a:lnTo>
                    <a:pt x="59" y="409"/>
                  </a:lnTo>
                  <a:lnTo>
                    <a:pt x="62" y="416"/>
                  </a:lnTo>
                  <a:lnTo>
                    <a:pt x="73" y="390"/>
                  </a:lnTo>
                  <a:lnTo>
                    <a:pt x="71" y="385"/>
                  </a:lnTo>
                  <a:close/>
                  <a:moveTo>
                    <a:pt x="9" y="375"/>
                  </a:moveTo>
                  <a:lnTo>
                    <a:pt x="9" y="385"/>
                  </a:lnTo>
                  <a:lnTo>
                    <a:pt x="9" y="390"/>
                  </a:lnTo>
                  <a:lnTo>
                    <a:pt x="14" y="449"/>
                  </a:lnTo>
                  <a:lnTo>
                    <a:pt x="19" y="451"/>
                  </a:lnTo>
                  <a:lnTo>
                    <a:pt x="14" y="387"/>
                  </a:lnTo>
                  <a:lnTo>
                    <a:pt x="14" y="382"/>
                  </a:lnTo>
                  <a:lnTo>
                    <a:pt x="14" y="380"/>
                  </a:lnTo>
                  <a:lnTo>
                    <a:pt x="9" y="375"/>
                  </a:lnTo>
                  <a:close/>
                  <a:moveTo>
                    <a:pt x="12" y="363"/>
                  </a:moveTo>
                  <a:lnTo>
                    <a:pt x="9" y="363"/>
                  </a:lnTo>
                  <a:lnTo>
                    <a:pt x="9" y="366"/>
                  </a:lnTo>
                  <a:lnTo>
                    <a:pt x="14" y="373"/>
                  </a:lnTo>
                  <a:lnTo>
                    <a:pt x="12" y="363"/>
                  </a:lnTo>
                  <a:close/>
                  <a:moveTo>
                    <a:pt x="90" y="359"/>
                  </a:moveTo>
                  <a:lnTo>
                    <a:pt x="85" y="359"/>
                  </a:lnTo>
                  <a:lnTo>
                    <a:pt x="73" y="380"/>
                  </a:lnTo>
                  <a:lnTo>
                    <a:pt x="76" y="385"/>
                  </a:lnTo>
                  <a:lnTo>
                    <a:pt x="90" y="359"/>
                  </a:lnTo>
                  <a:close/>
                  <a:moveTo>
                    <a:pt x="92" y="344"/>
                  </a:moveTo>
                  <a:lnTo>
                    <a:pt x="92" y="344"/>
                  </a:lnTo>
                  <a:lnTo>
                    <a:pt x="88" y="352"/>
                  </a:lnTo>
                  <a:lnTo>
                    <a:pt x="88" y="354"/>
                  </a:lnTo>
                  <a:lnTo>
                    <a:pt x="92" y="354"/>
                  </a:lnTo>
                  <a:lnTo>
                    <a:pt x="95" y="349"/>
                  </a:lnTo>
                  <a:lnTo>
                    <a:pt x="97" y="347"/>
                  </a:lnTo>
                  <a:lnTo>
                    <a:pt x="92" y="344"/>
                  </a:lnTo>
                  <a:close/>
                  <a:moveTo>
                    <a:pt x="7" y="337"/>
                  </a:moveTo>
                  <a:lnTo>
                    <a:pt x="7" y="349"/>
                  </a:lnTo>
                  <a:lnTo>
                    <a:pt x="7" y="356"/>
                  </a:lnTo>
                  <a:lnTo>
                    <a:pt x="9" y="359"/>
                  </a:lnTo>
                  <a:lnTo>
                    <a:pt x="12" y="359"/>
                  </a:lnTo>
                  <a:lnTo>
                    <a:pt x="12" y="352"/>
                  </a:lnTo>
                  <a:lnTo>
                    <a:pt x="12" y="344"/>
                  </a:lnTo>
                  <a:lnTo>
                    <a:pt x="12" y="337"/>
                  </a:lnTo>
                  <a:lnTo>
                    <a:pt x="7" y="337"/>
                  </a:lnTo>
                  <a:close/>
                  <a:moveTo>
                    <a:pt x="114" y="304"/>
                  </a:moveTo>
                  <a:lnTo>
                    <a:pt x="95" y="342"/>
                  </a:lnTo>
                  <a:lnTo>
                    <a:pt x="99" y="342"/>
                  </a:lnTo>
                  <a:lnTo>
                    <a:pt x="116" y="307"/>
                  </a:lnTo>
                  <a:lnTo>
                    <a:pt x="114" y="304"/>
                  </a:lnTo>
                  <a:close/>
                  <a:moveTo>
                    <a:pt x="116" y="297"/>
                  </a:moveTo>
                  <a:lnTo>
                    <a:pt x="114" y="302"/>
                  </a:lnTo>
                  <a:lnTo>
                    <a:pt x="118" y="302"/>
                  </a:lnTo>
                  <a:lnTo>
                    <a:pt x="121" y="297"/>
                  </a:lnTo>
                  <a:lnTo>
                    <a:pt x="116" y="297"/>
                  </a:lnTo>
                  <a:close/>
                  <a:moveTo>
                    <a:pt x="5" y="283"/>
                  </a:moveTo>
                  <a:lnTo>
                    <a:pt x="7" y="333"/>
                  </a:lnTo>
                  <a:lnTo>
                    <a:pt x="12" y="335"/>
                  </a:lnTo>
                  <a:lnTo>
                    <a:pt x="7" y="285"/>
                  </a:lnTo>
                  <a:lnTo>
                    <a:pt x="5" y="283"/>
                  </a:lnTo>
                  <a:close/>
                  <a:moveTo>
                    <a:pt x="135" y="259"/>
                  </a:moveTo>
                  <a:lnTo>
                    <a:pt x="118" y="292"/>
                  </a:lnTo>
                  <a:lnTo>
                    <a:pt x="123" y="292"/>
                  </a:lnTo>
                  <a:lnTo>
                    <a:pt x="140" y="261"/>
                  </a:lnTo>
                  <a:lnTo>
                    <a:pt x="135" y="259"/>
                  </a:lnTo>
                  <a:close/>
                  <a:moveTo>
                    <a:pt x="7" y="254"/>
                  </a:moveTo>
                  <a:lnTo>
                    <a:pt x="2" y="254"/>
                  </a:lnTo>
                  <a:lnTo>
                    <a:pt x="5" y="278"/>
                  </a:lnTo>
                  <a:lnTo>
                    <a:pt x="7" y="280"/>
                  </a:lnTo>
                  <a:lnTo>
                    <a:pt x="7" y="254"/>
                  </a:lnTo>
                  <a:close/>
                  <a:moveTo>
                    <a:pt x="0" y="233"/>
                  </a:moveTo>
                  <a:lnTo>
                    <a:pt x="2" y="250"/>
                  </a:lnTo>
                  <a:lnTo>
                    <a:pt x="7" y="250"/>
                  </a:lnTo>
                  <a:lnTo>
                    <a:pt x="5" y="233"/>
                  </a:lnTo>
                  <a:lnTo>
                    <a:pt x="0" y="233"/>
                  </a:lnTo>
                  <a:close/>
                  <a:moveTo>
                    <a:pt x="154" y="233"/>
                  </a:moveTo>
                  <a:lnTo>
                    <a:pt x="149" y="233"/>
                  </a:lnTo>
                  <a:lnTo>
                    <a:pt x="137" y="257"/>
                  </a:lnTo>
                  <a:lnTo>
                    <a:pt x="142" y="257"/>
                  </a:lnTo>
                  <a:lnTo>
                    <a:pt x="154" y="233"/>
                  </a:lnTo>
                  <a:close/>
                  <a:moveTo>
                    <a:pt x="5" y="216"/>
                  </a:moveTo>
                  <a:lnTo>
                    <a:pt x="0" y="216"/>
                  </a:lnTo>
                  <a:lnTo>
                    <a:pt x="0" y="228"/>
                  </a:lnTo>
                  <a:lnTo>
                    <a:pt x="5" y="228"/>
                  </a:lnTo>
                  <a:lnTo>
                    <a:pt x="5" y="216"/>
                  </a:lnTo>
                  <a:close/>
                  <a:moveTo>
                    <a:pt x="168" y="207"/>
                  </a:moveTo>
                  <a:lnTo>
                    <a:pt x="163" y="207"/>
                  </a:lnTo>
                  <a:lnTo>
                    <a:pt x="151" y="228"/>
                  </a:lnTo>
                  <a:lnTo>
                    <a:pt x="156" y="228"/>
                  </a:lnTo>
                  <a:lnTo>
                    <a:pt x="168" y="207"/>
                  </a:lnTo>
                  <a:close/>
                  <a:moveTo>
                    <a:pt x="166" y="202"/>
                  </a:moveTo>
                  <a:lnTo>
                    <a:pt x="166" y="202"/>
                  </a:lnTo>
                  <a:lnTo>
                    <a:pt x="166" y="202"/>
                  </a:lnTo>
                  <a:lnTo>
                    <a:pt x="166" y="202"/>
                  </a:lnTo>
                  <a:close/>
                  <a:moveTo>
                    <a:pt x="2" y="202"/>
                  </a:moveTo>
                  <a:lnTo>
                    <a:pt x="0" y="202"/>
                  </a:lnTo>
                  <a:lnTo>
                    <a:pt x="0" y="204"/>
                  </a:lnTo>
                  <a:lnTo>
                    <a:pt x="0" y="207"/>
                  </a:lnTo>
                  <a:lnTo>
                    <a:pt x="0" y="212"/>
                  </a:lnTo>
                  <a:lnTo>
                    <a:pt x="5" y="212"/>
                  </a:lnTo>
                  <a:lnTo>
                    <a:pt x="5" y="207"/>
                  </a:lnTo>
                  <a:lnTo>
                    <a:pt x="5" y="207"/>
                  </a:lnTo>
                  <a:lnTo>
                    <a:pt x="2" y="202"/>
                  </a:lnTo>
                  <a:close/>
                  <a:moveTo>
                    <a:pt x="218" y="48"/>
                  </a:moveTo>
                  <a:lnTo>
                    <a:pt x="208" y="50"/>
                  </a:lnTo>
                  <a:lnTo>
                    <a:pt x="7" y="200"/>
                  </a:lnTo>
                  <a:lnTo>
                    <a:pt x="7" y="202"/>
                  </a:lnTo>
                  <a:lnTo>
                    <a:pt x="218" y="48"/>
                  </a:lnTo>
                  <a:close/>
                  <a:moveTo>
                    <a:pt x="251" y="45"/>
                  </a:moveTo>
                  <a:lnTo>
                    <a:pt x="246" y="48"/>
                  </a:lnTo>
                  <a:lnTo>
                    <a:pt x="230" y="81"/>
                  </a:lnTo>
                  <a:lnTo>
                    <a:pt x="220" y="98"/>
                  </a:lnTo>
                  <a:lnTo>
                    <a:pt x="168" y="197"/>
                  </a:lnTo>
                  <a:lnTo>
                    <a:pt x="170" y="197"/>
                  </a:lnTo>
                  <a:lnTo>
                    <a:pt x="173" y="197"/>
                  </a:lnTo>
                  <a:lnTo>
                    <a:pt x="232" y="83"/>
                  </a:lnTo>
                  <a:lnTo>
                    <a:pt x="241" y="64"/>
                  </a:lnTo>
                  <a:lnTo>
                    <a:pt x="251" y="45"/>
                  </a:lnTo>
                  <a:close/>
                  <a:moveTo>
                    <a:pt x="263" y="14"/>
                  </a:moveTo>
                  <a:lnTo>
                    <a:pt x="263" y="14"/>
                  </a:lnTo>
                  <a:lnTo>
                    <a:pt x="263" y="14"/>
                  </a:lnTo>
                  <a:close/>
                  <a:moveTo>
                    <a:pt x="275" y="0"/>
                  </a:moveTo>
                  <a:lnTo>
                    <a:pt x="260" y="12"/>
                  </a:lnTo>
                  <a:lnTo>
                    <a:pt x="215" y="45"/>
                  </a:lnTo>
                  <a:lnTo>
                    <a:pt x="222" y="43"/>
                  </a:lnTo>
                  <a:lnTo>
                    <a:pt x="263" y="14"/>
                  </a:lnTo>
                  <a:lnTo>
                    <a:pt x="249" y="43"/>
                  </a:lnTo>
                  <a:lnTo>
                    <a:pt x="253" y="43"/>
                  </a:lnTo>
                  <a:lnTo>
                    <a:pt x="265" y="17"/>
                  </a:lnTo>
                  <a:lnTo>
                    <a:pt x="275"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34" name="Freeform 14"/>
            <p:cNvSpPr>
              <a:spLocks noEditPoints="1"/>
            </p:cNvSpPr>
            <p:nvPr/>
          </p:nvSpPr>
          <p:spPr bwMode="auto">
            <a:xfrm>
              <a:off x="9035713" y="2885236"/>
              <a:ext cx="491996" cy="811589"/>
            </a:xfrm>
            <a:custGeom>
              <a:avLst/>
              <a:gdLst>
                <a:gd name="T0" fmla="*/ 17 w 275"/>
                <a:gd name="T1" fmla="*/ 496 h 499"/>
                <a:gd name="T2" fmla="*/ 33 w 275"/>
                <a:gd name="T3" fmla="*/ 470 h 499"/>
                <a:gd name="T4" fmla="*/ 19 w 275"/>
                <a:gd name="T5" fmla="*/ 458 h 499"/>
                <a:gd name="T6" fmla="*/ 31 w 275"/>
                <a:gd name="T7" fmla="*/ 463 h 499"/>
                <a:gd name="T8" fmla="*/ 47 w 275"/>
                <a:gd name="T9" fmla="*/ 430 h 499"/>
                <a:gd name="T10" fmla="*/ 52 w 275"/>
                <a:gd name="T11" fmla="*/ 430 h 499"/>
                <a:gd name="T12" fmla="*/ 71 w 275"/>
                <a:gd name="T13" fmla="*/ 385 h 499"/>
                <a:gd name="T14" fmla="*/ 73 w 275"/>
                <a:gd name="T15" fmla="*/ 390 h 499"/>
                <a:gd name="T16" fmla="*/ 9 w 275"/>
                <a:gd name="T17" fmla="*/ 385 h 499"/>
                <a:gd name="T18" fmla="*/ 19 w 275"/>
                <a:gd name="T19" fmla="*/ 451 h 499"/>
                <a:gd name="T20" fmla="*/ 14 w 275"/>
                <a:gd name="T21" fmla="*/ 380 h 499"/>
                <a:gd name="T22" fmla="*/ 9 w 275"/>
                <a:gd name="T23" fmla="*/ 363 h 499"/>
                <a:gd name="T24" fmla="*/ 12 w 275"/>
                <a:gd name="T25" fmla="*/ 363 h 499"/>
                <a:gd name="T26" fmla="*/ 73 w 275"/>
                <a:gd name="T27" fmla="*/ 380 h 499"/>
                <a:gd name="T28" fmla="*/ 92 w 275"/>
                <a:gd name="T29" fmla="*/ 344 h 499"/>
                <a:gd name="T30" fmla="*/ 88 w 275"/>
                <a:gd name="T31" fmla="*/ 354 h 499"/>
                <a:gd name="T32" fmla="*/ 97 w 275"/>
                <a:gd name="T33" fmla="*/ 347 h 499"/>
                <a:gd name="T34" fmla="*/ 7 w 275"/>
                <a:gd name="T35" fmla="*/ 349 h 499"/>
                <a:gd name="T36" fmla="*/ 12 w 275"/>
                <a:gd name="T37" fmla="*/ 359 h 499"/>
                <a:gd name="T38" fmla="*/ 12 w 275"/>
                <a:gd name="T39" fmla="*/ 337 h 499"/>
                <a:gd name="T40" fmla="*/ 95 w 275"/>
                <a:gd name="T41" fmla="*/ 342 h 499"/>
                <a:gd name="T42" fmla="*/ 114 w 275"/>
                <a:gd name="T43" fmla="*/ 304 h 499"/>
                <a:gd name="T44" fmla="*/ 118 w 275"/>
                <a:gd name="T45" fmla="*/ 302 h 499"/>
                <a:gd name="T46" fmla="*/ 5 w 275"/>
                <a:gd name="T47" fmla="*/ 283 h 499"/>
                <a:gd name="T48" fmla="*/ 7 w 275"/>
                <a:gd name="T49" fmla="*/ 285 h 499"/>
                <a:gd name="T50" fmla="*/ 118 w 275"/>
                <a:gd name="T51" fmla="*/ 292 h 499"/>
                <a:gd name="T52" fmla="*/ 135 w 275"/>
                <a:gd name="T53" fmla="*/ 259 h 499"/>
                <a:gd name="T54" fmla="*/ 5 w 275"/>
                <a:gd name="T55" fmla="*/ 278 h 499"/>
                <a:gd name="T56" fmla="*/ 0 w 275"/>
                <a:gd name="T57" fmla="*/ 233 h 499"/>
                <a:gd name="T58" fmla="*/ 5 w 275"/>
                <a:gd name="T59" fmla="*/ 233 h 499"/>
                <a:gd name="T60" fmla="*/ 149 w 275"/>
                <a:gd name="T61" fmla="*/ 233 h 499"/>
                <a:gd name="T62" fmla="*/ 154 w 275"/>
                <a:gd name="T63" fmla="*/ 233 h 499"/>
                <a:gd name="T64" fmla="*/ 0 w 275"/>
                <a:gd name="T65" fmla="*/ 228 h 499"/>
                <a:gd name="T66" fmla="*/ 168 w 275"/>
                <a:gd name="T67" fmla="*/ 207 h 499"/>
                <a:gd name="T68" fmla="*/ 156 w 275"/>
                <a:gd name="T69" fmla="*/ 228 h 499"/>
                <a:gd name="T70" fmla="*/ 166 w 275"/>
                <a:gd name="T71" fmla="*/ 202 h 499"/>
                <a:gd name="T72" fmla="*/ 2 w 275"/>
                <a:gd name="T73" fmla="*/ 202 h 499"/>
                <a:gd name="T74" fmla="*/ 0 w 275"/>
                <a:gd name="T75" fmla="*/ 207 h 499"/>
                <a:gd name="T76" fmla="*/ 5 w 275"/>
                <a:gd name="T77" fmla="*/ 207 h 499"/>
                <a:gd name="T78" fmla="*/ 218 w 275"/>
                <a:gd name="T79" fmla="*/ 48 h 499"/>
                <a:gd name="T80" fmla="*/ 7 w 275"/>
                <a:gd name="T81" fmla="*/ 202 h 499"/>
                <a:gd name="T82" fmla="*/ 246 w 275"/>
                <a:gd name="T83" fmla="*/ 48 h 499"/>
                <a:gd name="T84" fmla="*/ 168 w 275"/>
                <a:gd name="T85" fmla="*/ 197 h 499"/>
                <a:gd name="T86" fmla="*/ 232 w 275"/>
                <a:gd name="T87" fmla="*/ 83 h 499"/>
                <a:gd name="T88" fmla="*/ 263 w 275"/>
                <a:gd name="T89" fmla="*/ 14 h 499"/>
                <a:gd name="T90" fmla="*/ 275 w 275"/>
                <a:gd name="T91" fmla="*/ 0 h 499"/>
                <a:gd name="T92" fmla="*/ 222 w 275"/>
                <a:gd name="T93" fmla="*/ 43 h 499"/>
                <a:gd name="T94" fmla="*/ 253 w 275"/>
                <a:gd name="T95" fmla="*/ 43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75" h="499">
                  <a:moveTo>
                    <a:pt x="14" y="454"/>
                  </a:moveTo>
                  <a:lnTo>
                    <a:pt x="17" y="485"/>
                  </a:lnTo>
                  <a:lnTo>
                    <a:pt x="17" y="496"/>
                  </a:lnTo>
                  <a:lnTo>
                    <a:pt x="19" y="499"/>
                  </a:lnTo>
                  <a:lnTo>
                    <a:pt x="24" y="487"/>
                  </a:lnTo>
                  <a:lnTo>
                    <a:pt x="33" y="470"/>
                  </a:lnTo>
                  <a:lnTo>
                    <a:pt x="28" y="468"/>
                  </a:lnTo>
                  <a:lnTo>
                    <a:pt x="19" y="485"/>
                  </a:lnTo>
                  <a:lnTo>
                    <a:pt x="19" y="458"/>
                  </a:lnTo>
                  <a:lnTo>
                    <a:pt x="14" y="454"/>
                  </a:lnTo>
                  <a:moveTo>
                    <a:pt x="47" y="430"/>
                  </a:moveTo>
                  <a:lnTo>
                    <a:pt x="31" y="463"/>
                  </a:lnTo>
                  <a:lnTo>
                    <a:pt x="33" y="466"/>
                  </a:lnTo>
                  <a:lnTo>
                    <a:pt x="52" y="435"/>
                  </a:lnTo>
                  <a:lnTo>
                    <a:pt x="47" y="430"/>
                  </a:lnTo>
                  <a:moveTo>
                    <a:pt x="57" y="413"/>
                  </a:moveTo>
                  <a:lnTo>
                    <a:pt x="50" y="425"/>
                  </a:lnTo>
                  <a:lnTo>
                    <a:pt x="52" y="430"/>
                  </a:lnTo>
                  <a:lnTo>
                    <a:pt x="57" y="420"/>
                  </a:lnTo>
                  <a:lnTo>
                    <a:pt x="57" y="413"/>
                  </a:lnTo>
                  <a:moveTo>
                    <a:pt x="71" y="385"/>
                  </a:moveTo>
                  <a:lnTo>
                    <a:pt x="59" y="409"/>
                  </a:lnTo>
                  <a:lnTo>
                    <a:pt x="62" y="416"/>
                  </a:lnTo>
                  <a:lnTo>
                    <a:pt x="73" y="390"/>
                  </a:lnTo>
                  <a:lnTo>
                    <a:pt x="71" y="385"/>
                  </a:lnTo>
                  <a:moveTo>
                    <a:pt x="9" y="375"/>
                  </a:moveTo>
                  <a:lnTo>
                    <a:pt x="9" y="385"/>
                  </a:lnTo>
                  <a:lnTo>
                    <a:pt x="9" y="390"/>
                  </a:lnTo>
                  <a:lnTo>
                    <a:pt x="14" y="449"/>
                  </a:lnTo>
                  <a:lnTo>
                    <a:pt x="19" y="451"/>
                  </a:lnTo>
                  <a:lnTo>
                    <a:pt x="14" y="387"/>
                  </a:lnTo>
                  <a:lnTo>
                    <a:pt x="14" y="382"/>
                  </a:lnTo>
                  <a:lnTo>
                    <a:pt x="14" y="380"/>
                  </a:lnTo>
                  <a:lnTo>
                    <a:pt x="9" y="375"/>
                  </a:lnTo>
                  <a:moveTo>
                    <a:pt x="12" y="363"/>
                  </a:moveTo>
                  <a:lnTo>
                    <a:pt x="9" y="363"/>
                  </a:lnTo>
                  <a:lnTo>
                    <a:pt x="9" y="366"/>
                  </a:lnTo>
                  <a:lnTo>
                    <a:pt x="14" y="373"/>
                  </a:lnTo>
                  <a:lnTo>
                    <a:pt x="12" y="363"/>
                  </a:lnTo>
                  <a:moveTo>
                    <a:pt x="90" y="359"/>
                  </a:moveTo>
                  <a:lnTo>
                    <a:pt x="85" y="359"/>
                  </a:lnTo>
                  <a:lnTo>
                    <a:pt x="73" y="380"/>
                  </a:lnTo>
                  <a:lnTo>
                    <a:pt x="76" y="385"/>
                  </a:lnTo>
                  <a:lnTo>
                    <a:pt x="90" y="359"/>
                  </a:lnTo>
                  <a:moveTo>
                    <a:pt x="92" y="344"/>
                  </a:moveTo>
                  <a:lnTo>
                    <a:pt x="92" y="344"/>
                  </a:lnTo>
                  <a:lnTo>
                    <a:pt x="88" y="352"/>
                  </a:lnTo>
                  <a:lnTo>
                    <a:pt x="88" y="354"/>
                  </a:lnTo>
                  <a:lnTo>
                    <a:pt x="92" y="354"/>
                  </a:lnTo>
                  <a:lnTo>
                    <a:pt x="95" y="349"/>
                  </a:lnTo>
                  <a:lnTo>
                    <a:pt x="97" y="347"/>
                  </a:lnTo>
                  <a:lnTo>
                    <a:pt x="92" y="344"/>
                  </a:lnTo>
                  <a:moveTo>
                    <a:pt x="7" y="337"/>
                  </a:moveTo>
                  <a:lnTo>
                    <a:pt x="7" y="349"/>
                  </a:lnTo>
                  <a:lnTo>
                    <a:pt x="7" y="356"/>
                  </a:lnTo>
                  <a:lnTo>
                    <a:pt x="9" y="359"/>
                  </a:lnTo>
                  <a:lnTo>
                    <a:pt x="12" y="359"/>
                  </a:lnTo>
                  <a:lnTo>
                    <a:pt x="12" y="352"/>
                  </a:lnTo>
                  <a:lnTo>
                    <a:pt x="12" y="344"/>
                  </a:lnTo>
                  <a:lnTo>
                    <a:pt x="12" y="337"/>
                  </a:lnTo>
                  <a:lnTo>
                    <a:pt x="7" y="337"/>
                  </a:lnTo>
                  <a:moveTo>
                    <a:pt x="114" y="304"/>
                  </a:moveTo>
                  <a:lnTo>
                    <a:pt x="95" y="342"/>
                  </a:lnTo>
                  <a:lnTo>
                    <a:pt x="99" y="342"/>
                  </a:lnTo>
                  <a:lnTo>
                    <a:pt x="116" y="307"/>
                  </a:lnTo>
                  <a:lnTo>
                    <a:pt x="114" y="304"/>
                  </a:lnTo>
                  <a:moveTo>
                    <a:pt x="116" y="297"/>
                  </a:moveTo>
                  <a:lnTo>
                    <a:pt x="114" y="302"/>
                  </a:lnTo>
                  <a:lnTo>
                    <a:pt x="118" y="302"/>
                  </a:lnTo>
                  <a:lnTo>
                    <a:pt x="121" y="297"/>
                  </a:lnTo>
                  <a:lnTo>
                    <a:pt x="116" y="297"/>
                  </a:lnTo>
                  <a:moveTo>
                    <a:pt x="5" y="283"/>
                  </a:moveTo>
                  <a:lnTo>
                    <a:pt x="7" y="333"/>
                  </a:lnTo>
                  <a:lnTo>
                    <a:pt x="12" y="335"/>
                  </a:lnTo>
                  <a:lnTo>
                    <a:pt x="7" y="285"/>
                  </a:lnTo>
                  <a:lnTo>
                    <a:pt x="5" y="283"/>
                  </a:lnTo>
                  <a:moveTo>
                    <a:pt x="135" y="259"/>
                  </a:moveTo>
                  <a:lnTo>
                    <a:pt x="118" y="292"/>
                  </a:lnTo>
                  <a:lnTo>
                    <a:pt x="123" y="292"/>
                  </a:lnTo>
                  <a:lnTo>
                    <a:pt x="140" y="261"/>
                  </a:lnTo>
                  <a:lnTo>
                    <a:pt x="135" y="259"/>
                  </a:lnTo>
                  <a:moveTo>
                    <a:pt x="7" y="254"/>
                  </a:moveTo>
                  <a:lnTo>
                    <a:pt x="2" y="254"/>
                  </a:lnTo>
                  <a:lnTo>
                    <a:pt x="5" y="278"/>
                  </a:lnTo>
                  <a:lnTo>
                    <a:pt x="7" y="280"/>
                  </a:lnTo>
                  <a:lnTo>
                    <a:pt x="7" y="254"/>
                  </a:lnTo>
                  <a:moveTo>
                    <a:pt x="0" y="233"/>
                  </a:moveTo>
                  <a:lnTo>
                    <a:pt x="2" y="250"/>
                  </a:lnTo>
                  <a:lnTo>
                    <a:pt x="7" y="250"/>
                  </a:lnTo>
                  <a:lnTo>
                    <a:pt x="5" y="233"/>
                  </a:lnTo>
                  <a:lnTo>
                    <a:pt x="0" y="233"/>
                  </a:lnTo>
                  <a:moveTo>
                    <a:pt x="154" y="233"/>
                  </a:moveTo>
                  <a:lnTo>
                    <a:pt x="149" y="233"/>
                  </a:lnTo>
                  <a:lnTo>
                    <a:pt x="137" y="257"/>
                  </a:lnTo>
                  <a:lnTo>
                    <a:pt x="142" y="257"/>
                  </a:lnTo>
                  <a:lnTo>
                    <a:pt x="154" y="233"/>
                  </a:lnTo>
                  <a:moveTo>
                    <a:pt x="5" y="216"/>
                  </a:moveTo>
                  <a:lnTo>
                    <a:pt x="0" y="216"/>
                  </a:lnTo>
                  <a:lnTo>
                    <a:pt x="0" y="228"/>
                  </a:lnTo>
                  <a:lnTo>
                    <a:pt x="5" y="228"/>
                  </a:lnTo>
                  <a:lnTo>
                    <a:pt x="5" y="216"/>
                  </a:lnTo>
                  <a:moveTo>
                    <a:pt x="168" y="207"/>
                  </a:moveTo>
                  <a:lnTo>
                    <a:pt x="163" y="207"/>
                  </a:lnTo>
                  <a:lnTo>
                    <a:pt x="151" y="228"/>
                  </a:lnTo>
                  <a:lnTo>
                    <a:pt x="156" y="228"/>
                  </a:lnTo>
                  <a:lnTo>
                    <a:pt x="168" y="207"/>
                  </a:lnTo>
                  <a:moveTo>
                    <a:pt x="166" y="202"/>
                  </a:moveTo>
                  <a:lnTo>
                    <a:pt x="166" y="202"/>
                  </a:lnTo>
                  <a:lnTo>
                    <a:pt x="166" y="202"/>
                  </a:lnTo>
                  <a:lnTo>
                    <a:pt x="166" y="202"/>
                  </a:lnTo>
                  <a:moveTo>
                    <a:pt x="2" y="202"/>
                  </a:moveTo>
                  <a:lnTo>
                    <a:pt x="0" y="202"/>
                  </a:lnTo>
                  <a:lnTo>
                    <a:pt x="0" y="204"/>
                  </a:lnTo>
                  <a:lnTo>
                    <a:pt x="0" y="207"/>
                  </a:lnTo>
                  <a:lnTo>
                    <a:pt x="0" y="212"/>
                  </a:lnTo>
                  <a:lnTo>
                    <a:pt x="5" y="212"/>
                  </a:lnTo>
                  <a:lnTo>
                    <a:pt x="5" y="207"/>
                  </a:lnTo>
                  <a:lnTo>
                    <a:pt x="5" y="207"/>
                  </a:lnTo>
                  <a:lnTo>
                    <a:pt x="2" y="202"/>
                  </a:lnTo>
                  <a:moveTo>
                    <a:pt x="218" y="48"/>
                  </a:moveTo>
                  <a:lnTo>
                    <a:pt x="208" y="50"/>
                  </a:lnTo>
                  <a:lnTo>
                    <a:pt x="7" y="200"/>
                  </a:lnTo>
                  <a:lnTo>
                    <a:pt x="7" y="202"/>
                  </a:lnTo>
                  <a:lnTo>
                    <a:pt x="218" y="48"/>
                  </a:lnTo>
                  <a:moveTo>
                    <a:pt x="251" y="45"/>
                  </a:moveTo>
                  <a:lnTo>
                    <a:pt x="246" y="48"/>
                  </a:lnTo>
                  <a:lnTo>
                    <a:pt x="230" y="81"/>
                  </a:lnTo>
                  <a:lnTo>
                    <a:pt x="220" y="98"/>
                  </a:lnTo>
                  <a:lnTo>
                    <a:pt x="168" y="197"/>
                  </a:lnTo>
                  <a:lnTo>
                    <a:pt x="170" y="197"/>
                  </a:lnTo>
                  <a:lnTo>
                    <a:pt x="173" y="197"/>
                  </a:lnTo>
                  <a:lnTo>
                    <a:pt x="232" y="83"/>
                  </a:lnTo>
                  <a:lnTo>
                    <a:pt x="241" y="64"/>
                  </a:lnTo>
                  <a:lnTo>
                    <a:pt x="251" y="45"/>
                  </a:lnTo>
                  <a:moveTo>
                    <a:pt x="263" y="14"/>
                  </a:moveTo>
                  <a:lnTo>
                    <a:pt x="263" y="14"/>
                  </a:lnTo>
                  <a:lnTo>
                    <a:pt x="263" y="14"/>
                  </a:lnTo>
                  <a:moveTo>
                    <a:pt x="275" y="0"/>
                  </a:moveTo>
                  <a:lnTo>
                    <a:pt x="260" y="12"/>
                  </a:lnTo>
                  <a:lnTo>
                    <a:pt x="215" y="45"/>
                  </a:lnTo>
                  <a:lnTo>
                    <a:pt x="222" y="43"/>
                  </a:lnTo>
                  <a:lnTo>
                    <a:pt x="263" y="14"/>
                  </a:lnTo>
                  <a:lnTo>
                    <a:pt x="249" y="43"/>
                  </a:lnTo>
                  <a:lnTo>
                    <a:pt x="253" y="43"/>
                  </a:lnTo>
                  <a:lnTo>
                    <a:pt x="265" y="17"/>
                  </a:lnTo>
                  <a:lnTo>
                    <a:pt x="275"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35" name="Freeform 15"/>
            <p:cNvSpPr>
              <a:spLocks noEditPoints="1"/>
            </p:cNvSpPr>
            <p:nvPr/>
          </p:nvSpPr>
          <p:spPr bwMode="auto">
            <a:xfrm>
              <a:off x="7291365" y="3075528"/>
              <a:ext cx="1016194" cy="458654"/>
            </a:xfrm>
            <a:custGeom>
              <a:avLst/>
              <a:gdLst>
                <a:gd name="T0" fmla="*/ 235 w 240"/>
                <a:gd name="T1" fmla="*/ 119 h 119"/>
                <a:gd name="T2" fmla="*/ 240 w 240"/>
                <a:gd name="T3" fmla="*/ 114 h 119"/>
                <a:gd name="T4" fmla="*/ 240 w 240"/>
                <a:gd name="T5" fmla="*/ 115 h 119"/>
                <a:gd name="T6" fmla="*/ 202 w 240"/>
                <a:gd name="T7" fmla="*/ 106 h 119"/>
                <a:gd name="T8" fmla="*/ 203 w 240"/>
                <a:gd name="T9" fmla="*/ 105 h 119"/>
                <a:gd name="T10" fmla="*/ 200 w 240"/>
                <a:gd name="T11" fmla="*/ 105 h 119"/>
                <a:gd name="T12" fmla="*/ 184 w 240"/>
                <a:gd name="T13" fmla="*/ 97 h 119"/>
                <a:gd name="T14" fmla="*/ 192 w 240"/>
                <a:gd name="T15" fmla="*/ 102 h 119"/>
                <a:gd name="T16" fmla="*/ 184 w 240"/>
                <a:gd name="T17" fmla="*/ 97 h 119"/>
                <a:gd name="T18" fmla="*/ 177 w 240"/>
                <a:gd name="T19" fmla="*/ 96 h 119"/>
                <a:gd name="T20" fmla="*/ 182 w 240"/>
                <a:gd name="T21" fmla="*/ 96 h 119"/>
                <a:gd name="T22" fmla="*/ 178 w 240"/>
                <a:gd name="T23" fmla="*/ 95 h 119"/>
                <a:gd name="T24" fmla="*/ 175 w 240"/>
                <a:gd name="T25" fmla="*/ 94 h 119"/>
                <a:gd name="T26" fmla="*/ 173 w 240"/>
                <a:gd name="T27" fmla="*/ 95 h 119"/>
                <a:gd name="T28" fmla="*/ 170 w 240"/>
                <a:gd name="T29" fmla="*/ 93 h 119"/>
                <a:gd name="T30" fmla="*/ 170 w 240"/>
                <a:gd name="T31" fmla="*/ 93 h 119"/>
                <a:gd name="T32" fmla="*/ 145 w 240"/>
                <a:gd name="T33" fmla="*/ 84 h 119"/>
                <a:gd name="T34" fmla="*/ 167 w 240"/>
                <a:gd name="T35" fmla="*/ 92 h 119"/>
                <a:gd name="T36" fmla="*/ 139 w 240"/>
                <a:gd name="T37" fmla="*/ 79 h 119"/>
                <a:gd name="T38" fmla="*/ 240 w 240"/>
                <a:gd name="T39" fmla="*/ 112 h 119"/>
                <a:gd name="T40" fmla="*/ 238 w 240"/>
                <a:gd name="T41" fmla="*/ 69 h 119"/>
                <a:gd name="T42" fmla="*/ 238 w 240"/>
                <a:gd name="T43" fmla="*/ 75 h 119"/>
                <a:gd name="T44" fmla="*/ 137 w 240"/>
                <a:gd name="T45" fmla="*/ 80 h 119"/>
                <a:gd name="T46" fmla="*/ 97 w 240"/>
                <a:gd name="T47" fmla="*/ 64 h 119"/>
                <a:gd name="T48" fmla="*/ 90 w 240"/>
                <a:gd name="T49" fmla="*/ 61 h 119"/>
                <a:gd name="T50" fmla="*/ 91 w 240"/>
                <a:gd name="T51" fmla="*/ 60 h 119"/>
                <a:gd name="T52" fmla="*/ 236 w 240"/>
                <a:gd name="T53" fmla="*/ 68 h 119"/>
                <a:gd name="T54" fmla="*/ 6 w 240"/>
                <a:gd name="T55" fmla="*/ 26 h 119"/>
                <a:gd name="T56" fmla="*/ 9 w 240"/>
                <a:gd name="T57" fmla="*/ 29 h 119"/>
                <a:gd name="T58" fmla="*/ 69 w 240"/>
                <a:gd name="T59" fmla="*/ 53 h 119"/>
                <a:gd name="T60" fmla="*/ 52 w 240"/>
                <a:gd name="T61" fmla="*/ 45 h 119"/>
                <a:gd name="T62" fmla="*/ 6 w 240"/>
                <a:gd name="T63" fmla="*/ 26 h 119"/>
                <a:gd name="T64" fmla="*/ 5 w 240"/>
                <a:gd name="T65" fmla="*/ 27 h 119"/>
                <a:gd name="T66" fmla="*/ 235 w 240"/>
                <a:gd name="T67" fmla="*/ 24 h 119"/>
                <a:gd name="T68" fmla="*/ 237 w 240"/>
                <a:gd name="T69" fmla="*/ 50 h 119"/>
                <a:gd name="T70" fmla="*/ 0 w 240"/>
                <a:gd name="T71" fmla="*/ 19 h 119"/>
                <a:gd name="T72" fmla="*/ 3 w 240"/>
                <a:gd name="T73" fmla="*/ 19 h 119"/>
                <a:gd name="T74" fmla="*/ 47 w 240"/>
                <a:gd name="T75" fmla="*/ 15 h 119"/>
                <a:gd name="T76" fmla="*/ 5 w 240"/>
                <a:gd name="T77" fmla="*/ 19 h 119"/>
                <a:gd name="T78" fmla="*/ 9 w 240"/>
                <a:gd name="T79" fmla="*/ 20 h 119"/>
                <a:gd name="T80" fmla="*/ 141 w 240"/>
                <a:gd name="T81" fmla="*/ 9 h 119"/>
                <a:gd name="T82" fmla="*/ 232 w 240"/>
                <a:gd name="T83" fmla="*/ 0 h 119"/>
                <a:gd name="T84" fmla="*/ 179 w 240"/>
                <a:gd name="T85" fmla="*/ 4 h 119"/>
                <a:gd name="T86" fmla="*/ 142 w 240"/>
                <a:gd name="T87" fmla="*/ 9 h 119"/>
                <a:gd name="T88" fmla="*/ 227 w 240"/>
                <a:gd name="T89" fmla="*/ 2 h 119"/>
                <a:gd name="T90" fmla="*/ 233 w 240"/>
                <a:gd name="T91" fmla="*/ 23 h 119"/>
                <a:gd name="T92" fmla="*/ 234 w 240"/>
                <a:gd name="T93" fmla="*/ 2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40" h="119">
                  <a:moveTo>
                    <a:pt x="228" y="115"/>
                  </a:moveTo>
                  <a:cubicBezTo>
                    <a:pt x="223" y="115"/>
                    <a:pt x="223" y="115"/>
                    <a:pt x="223" y="115"/>
                  </a:cubicBezTo>
                  <a:cubicBezTo>
                    <a:pt x="235" y="119"/>
                    <a:pt x="235" y="119"/>
                    <a:pt x="235" y="119"/>
                  </a:cubicBezTo>
                  <a:cubicBezTo>
                    <a:pt x="235" y="119"/>
                    <a:pt x="235" y="118"/>
                    <a:pt x="235" y="118"/>
                  </a:cubicBezTo>
                  <a:cubicBezTo>
                    <a:pt x="228" y="115"/>
                    <a:pt x="228" y="115"/>
                    <a:pt x="228" y="115"/>
                  </a:cubicBezTo>
                  <a:moveTo>
                    <a:pt x="240" y="114"/>
                  </a:moveTo>
                  <a:cubicBezTo>
                    <a:pt x="238" y="114"/>
                    <a:pt x="238" y="114"/>
                    <a:pt x="238" y="114"/>
                  </a:cubicBezTo>
                  <a:cubicBezTo>
                    <a:pt x="239" y="115"/>
                    <a:pt x="239" y="115"/>
                    <a:pt x="239" y="115"/>
                  </a:cubicBezTo>
                  <a:cubicBezTo>
                    <a:pt x="239" y="115"/>
                    <a:pt x="240" y="115"/>
                    <a:pt x="240" y="115"/>
                  </a:cubicBezTo>
                  <a:cubicBezTo>
                    <a:pt x="240" y="114"/>
                    <a:pt x="240" y="114"/>
                    <a:pt x="240" y="114"/>
                  </a:cubicBezTo>
                  <a:moveTo>
                    <a:pt x="203" y="105"/>
                  </a:moveTo>
                  <a:cubicBezTo>
                    <a:pt x="202" y="106"/>
                    <a:pt x="202" y="106"/>
                    <a:pt x="202" y="106"/>
                  </a:cubicBezTo>
                  <a:cubicBezTo>
                    <a:pt x="219" y="113"/>
                    <a:pt x="219" y="113"/>
                    <a:pt x="219" y="113"/>
                  </a:cubicBezTo>
                  <a:cubicBezTo>
                    <a:pt x="224" y="113"/>
                    <a:pt x="224" y="113"/>
                    <a:pt x="224" y="113"/>
                  </a:cubicBezTo>
                  <a:cubicBezTo>
                    <a:pt x="203" y="105"/>
                    <a:pt x="203" y="105"/>
                    <a:pt x="203" y="105"/>
                  </a:cubicBezTo>
                  <a:moveTo>
                    <a:pt x="194" y="101"/>
                  </a:moveTo>
                  <a:cubicBezTo>
                    <a:pt x="193" y="103"/>
                    <a:pt x="193" y="103"/>
                    <a:pt x="193" y="103"/>
                  </a:cubicBezTo>
                  <a:cubicBezTo>
                    <a:pt x="200" y="105"/>
                    <a:pt x="200" y="105"/>
                    <a:pt x="200" y="105"/>
                  </a:cubicBezTo>
                  <a:cubicBezTo>
                    <a:pt x="201" y="104"/>
                    <a:pt x="201" y="104"/>
                    <a:pt x="201" y="104"/>
                  </a:cubicBezTo>
                  <a:cubicBezTo>
                    <a:pt x="194" y="101"/>
                    <a:pt x="194" y="101"/>
                    <a:pt x="194" y="101"/>
                  </a:cubicBezTo>
                  <a:moveTo>
                    <a:pt x="184" y="97"/>
                  </a:moveTo>
                  <a:cubicBezTo>
                    <a:pt x="183" y="99"/>
                    <a:pt x="183" y="99"/>
                    <a:pt x="183" y="99"/>
                  </a:cubicBezTo>
                  <a:cubicBezTo>
                    <a:pt x="184" y="99"/>
                    <a:pt x="184" y="99"/>
                    <a:pt x="184" y="99"/>
                  </a:cubicBezTo>
                  <a:cubicBezTo>
                    <a:pt x="192" y="102"/>
                    <a:pt x="192" y="102"/>
                    <a:pt x="192" y="102"/>
                  </a:cubicBezTo>
                  <a:cubicBezTo>
                    <a:pt x="193" y="101"/>
                    <a:pt x="193" y="101"/>
                    <a:pt x="193" y="101"/>
                  </a:cubicBezTo>
                  <a:cubicBezTo>
                    <a:pt x="184" y="97"/>
                    <a:pt x="184" y="97"/>
                    <a:pt x="184" y="97"/>
                  </a:cubicBezTo>
                  <a:cubicBezTo>
                    <a:pt x="184" y="97"/>
                    <a:pt x="184" y="97"/>
                    <a:pt x="184" y="97"/>
                  </a:cubicBezTo>
                  <a:moveTo>
                    <a:pt x="175" y="94"/>
                  </a:moveTo>
                  <a:cubicBezTo>
                    <a:pt x="175" y="96"/>
                    <a:pt x="175" y="96"/>
                    <a:pt x="175" y="96"/>
                  </a:cubicBezTo>
                  <a:cubicBezTo>
                    <a:pt x="177" y="96"/>
                    <a:pt x="177" y="96"/>
                    <a:pt x="177" y="96"/>
                  </a:cubicBezTo>
                  <a:cubicBezTo>
                    <a:pt x="179" y="97"/>
                    <a:pt x="179" y="97"/>
                    <a:pt x="179" y="97"/>
                  </a:cubicBezTo>
                  <a:cubicBezTo>
                    <a:pt x="181" y="98"/>
                    <a:pt x="181" y="98"/>
                    <a:pt x="181" y="98"/>
                  </a:cubicBezTo>
                  <a:cubicBezTo>
                    <a:pt x="182" y="96"/>
                    <a:pt x="182" y="96"/>
                    <a:pt x="182" y="96"/>
                  </a:cubicBezTo>
                  <a:cubicBezTo>
                    <a:pt x="182" y="96"/>
                    <a:pt x="182" y="96"/>
                    <a:pt x="182" y="96"/>
                  </a:cubicBezTo>
                  <a:cubicBezTo>
                    <a:pt x="180" y="96"/>
                    <a:pt x="180" y="96"/>
                    <a:pt x="180" y="96"/>
                  </a:cubicBezTo>
                  <a:cubicBezTo>
                    <a:pt x="178" y="95"/>
                    <a:pt x="178" y="95"/>
                    <a:pt x="178" y="95"/>
                  </a:cubicBezTo>
                  <a:cubicBezTo>
                    <a:pt x="176" y="94"/>
                    <a:pt x="176" y="94"/>
                    <a:pt x="176" y="94"/>
                  </a:cubicBezTo>
                  <a:cubicBezTo>
                    <a:pt x="176" y="94"/>
                    <a:pt x="176" y="94"/>
                    <a:pt x="176" y="94"/>
                  </a:cubicBezTo>
                  <a:cubicBezTo>
                    <a:pt x="176" y="94"/>
                    <a:pt x="175" y="94"/>
                    <a:pt x="175" y="94"/>
                  </a:cubicBezTo>
                  <a:moveTo>
                    <a:pt x="172" y="93"/>
                  </a:moveTo>
                  <a:cubicBezTo>
                    <a:pt x="172" y="94"/>
                    <a:pt x="172" y="94"/>
                    <a:pt x="172" y="94"/>
                  </a:cubicBezTo>
                  <a:cubicBezTo>
                    <a:pt x="173" y="95"/>
                    <a:pt x="173" y="95"/>
                    <a:pt x="173" y="95"/>
                  </a:cubicBezTo>
                  <a:cubicBezTo>
                    <a:pt x="173" y="94"/>
                    <a:pt x="173" y="94"/>
                    <a:pt x="173" y="94"/>
                  </a:cubicBezTo>
                  <a:cubicBezTo>
                    <a:pt x="173" y="94"/>
                    <a:pt x="172" y="94"/>
                    <a:pt x="172" y="93"/>
                  </a:cubicBezTo>
                  <a:moveTo>
                    <a:pt x="170" y="93"/>
                  </a:moveTo>
                  <a:cubicBezTo>
                    <a:pt x="169" y="93"/>
                    <a:pt x="169" y="93"/>
                    <a:pt x="169" y="93"/>
                  </a:cubicBezTo>
                  <a:cubicBezTo>
                    <a:pt x="170" y="94"/>
                    <a:pt x="170" y="94"/>
                    <a:pt x="170" y="94"/>
                  </a:cubicBezTo>
                  <a:cubicBezTo>
                    <a:pt x="170" y="93"/>
                    <a:pt x="170" y="93"/>
                    <a:pt x="170" y="93"/>
                  </a:cubicBezTo>
                  <a:moveTo>
                    <a:pt x="139" y="79"/>
                  </a:moveTo>
                  <a:cubicBezTo>
                    <a:pt x="138" y="81"/>
                    <a:pt x="138" y="81"/>
                    <a:pt x="138" y="81"/>
                  </a:cubicBezTo>
                  <a:cubicBezTo>
                    <a:pt x="145" y="84"/>
                    <a:pt x="145" y="84"/>
                    <a:pt x="145" y="84"/>
                  </a:cubicBezTo>
                  <a:cubicBezTo>
                    <a:pt x="145" y="83"/>
                    <a:pt x="145" y="83"/>
                    <a:pt x="145" y="83"/>
                  </a:cubicBezTo>
                  <a:cubicBezTo>
                    <a:pt x="148" y="85"/>
                    <a:pt x="148" y="85"/>
                    <a:pt x="148" y="85"/>
                  </a:cubicBezTo>
                  <a:cubicBezTo>
                    <a:pt x="167" y="92"/>
                    <a:pt x="167" y="92"/>
                    <a:pt x="167" y="92"/>
                  </a:cubicBezTo>
                  <a:cubicBezTo>
                    <a:pt x="168" y="92"/>
                    <a:pt x="168" y="92"/>
                    <a:pt x="168" y="92"/>
                  </a:cubicBezTo>
                  <a:cubicBezTo>
                    <a:pt x="168" y="91"/>
                    <a:pt x="167" y="91"/>
                    <a:pt x="167" y="90"/>
                  </a:cubicBezTo>
                  <a:cubicBezTo>
                    <a:pt x="139" y="79"/>
                    <a:pt x="139" y="79"/>
                    <a:pt x="139" y="79"/>
                  </a:cubicBezTo>
                  <a:moveTo>
                    <a:pt x="236" y="77"/>
                  </a:moveTo>
                  <a:cubicBezTo>
                    <a:pt x="238" y="112"/>
                    <a:pt x="238" y="112"/>
                    <a:pt x="238" y="112"/>
                  </a:cubicBezTo>
                  <a:cubicBezTo>
                    <a:pt x="240" y="112"/>
                    <a:pt x="240" y="112"/>
                    <a:pt x="240" y="112"/>
                  </a:cubicBezTo>
                  <a:cubicBezTo>
                    <a:pt x="238" y="77"/>
                    <a:pt x="238" y="77"/>
                    <a:pt x="238" y="77"/>
                  </a:cubicBezTo>
                  <a:cubicBezTo>
                    <a:pt x="236" y="77"/>
                    <a:pt x="236" y="77"/>
                    <a:pt x="236" y="77"/>
                  </a:cubicBezTo>
                  <a:moveTo>
                    <a:pt x="238" y="69"/>
                  </a:moveTo>
                  <a:cubicBezTo>
                    <a:pt x="236" y="70"/>
                    <a:pt x="236" y="70"/>
                    <a:pt x="236" y="70"/>
                  </a:cubicBezTo>
                  <a:cubicBezTo>
                    <a:pt x="236" y="75"/>
                    <a:pt x="236" y="75"/>
                    <a:pt x="236" y="75"/>
                  </a:cubicBezTo>
                  <a:cubicBezTo>
                    <a:pt x="238" y="75"/>
                    <a:pt x="238" y="75"/>
                    <a:pt x="238" y="75"/>
                  </a:cubicBezTo>
                  <a:cubicBezTo>
                    <a:pt x="238" y="69"/>
                    <a:pt x="238" y="69"/>
                    <a:pt x="238" y="69"/>
                  </a:cubicBezTo>
                  <a:moveTo>
                    <a:pt x="97" y="64"/>
                  </a:moveTo>
                  <a:cubicBezTo>
                    <a:pt x="137" y="80"/>
                    <a:pt x="137" y="80"/>
                    <a:pt x="137" y="80"/>
                  </a:cubicBezTo>
                  <a:cubicBezTo>
                    <a:pt x="137" y="78"/>
                    <a:pt x="137" y="78"/>
                    <a:pt x="137" y="78"/>
                  </a:cubicBezTo>
                  <a:cubicBezTo>
                    <a:pt x="103" y="65"/>
                    <a:pt x="103" y="65"/>
                    <a:pt x="103" y="65"/>
                  </a:cubicBezTo>
                  <a:cubicBezTo>
                    <a:pt x="97" y="64"/>
                    <a:pt x="97" y="64"/>
                    <a:pt x="97" y="64"/>
                  </a:cubicBezTo>
                  <a:moveTo>
                    <a:pt x="91" y="60"/>
                  </a:moveTo>
                  <a:cubicBezTo>
                    <a:pt x="90" y="60"/>
                    <a:pt x="90" y="60"/>
                    <a:pt x="90" y="60"/>
                  </a:cubicBezTo>
                  <a:cubicBezTo>
                    <a:pt x="90" y="61"/>
                    <a:pt x="90" y="61"/>
                    <a:pt x="90" y="61"/>
                  </a:cubicBezTo>
                  <a:cubicBezTo>
                    <a:pt x="91" y="62"/>
                    <a:pt x="91" y="62"/>
                    <a:pt x="91" y="62"/>
                  </a:cubicBezTo>
                  <a:cubicBezTo>
                    <a:pt x="98" y="63"/>
                    <a:pt x="98" y="63"/>
                    <a:pt x="98" y="63"/>
                  </a:cubicBezTo>
                  <a:cubicBezTo>
                    <a:pt x="91" y="60"/>
                    <a:pt x="91" y="60"/>
                    <a:pt x="91" y="60"/>
                  </a:cubicBezTo>
                  <a:moveTo>
                    <a:pt x="237" y="52"/>
                  </a:moveTo>
                  <a:cubicBezTo>
                    <a:pt x="235" y="52"/>
                    <a:pt x="235" y="52"/>
                    <a:pt x="235" y="52"/>
                  </a:cubicBezTo>
                  <a:cubicBezTo>
                    <a:pt x="236" y="68"/>
                    <a:pt x="236" y="68"/>
                    <a:pt x="236" y="68"/>
                  </a:cubicBezTo>
                  <a:cubicBezTo>
                    <a:pt x="237" y="66"/>
                    <a:pt x="237" y="66"/>
                    <a:pt x="237" y="66"/>
                  </a:cubicBezTo>
                  <a:cubicBezTo>
                    <a:pt x="237" y="52"/>
                    <a:pt x="237" y="52"/>
                    <a:pt x="237" y="52"/>
                  </a:cubicBezTo>
                  <a:moveTo>
                    <a:pt x="6" y="26"/>
                  </a:moveTo>
                  <a:cubicBezTo>
                    <a:pt x="7" y="28"/>
                    <a:pt x="7" y="28"/>
                    <a:pt x="7" y="28"/>
                  </a:cubicBezTo>
                  <a:cubicBezTo>
                    <a:pt x="7" y="28"/>
                    <a:pt x="7" y="28"/>
                    <a:pt x="7" y="28"/>
                  </a:cubicBezTo>
                  <a:cubicBezTo>
                    <a:pt x="9" y="29"/>
                    <a:pt x="9" y="29"/>
                    <a:pt x="9" y="29"/>
                  </a:cubicBezTo>
                  <a:cubicBezTo>
                    <a:pt x="53" y="47"/>
                    <a:pt x="53" y="47"/>
                    <a:pt x="53" y="47"/>
                  </a:cubicBezTo>
                  <a:cubicBezTo>
                    <a:pt x="55" y="48"/>
                    <a:pt x="55" y="48"/>
                    <a:pt x="55" y="48"/>
                  </a:cubicBezTo>
                  <a:cubicBezTo>
                    <a:pt x="69" y="53"/>
                    <a:pt x="69" y="53"/>
                    <a:pt x="69" y="53"/>
                  </a:cubicBezTo>
                  <a:cubicBezTo>
                    <a:pt x="69" y="53"/>
                    <a:pt x="70" y="52"/>
                    <a:pt x="70" y="52"/>
                  </a:cubicBezTo>
                  <a:cubicBezTo>
                    <a:pt x="54" y="45"/>
                    <a:pt x="54" y="45"/>
                    <a:pt x="54" y="45"/>
                  </a:cubicBezTo>
                  <a:cubicBezTo>
                    <a:pt x="52" y="45"/>
                    <a:pt x="52" y="45"/>
                    <a:pt x="52" y="45"/>
                  </a:cubicBezTo>
                  <a:cubicBezTo>
                    <a:pt x="9" y="27"/>
                    <a:pt x="9" y="27"/>
                    <a:pt x="9" y="27"/>
                  </a:cubicBezTo>
                  <a:cubicBezTo>
                    <a:pt x="7" y="26"/>
                    <a:pt x="7" y="26"/>
                    <a:pt x="7" y="26"/>
                  </a:cubicBezTo>
                  <a:cubicBezTo>
                    <a:pt x="6" y="26"/>
                    <a:pt x="6" y="26"/>
                    <a:pt x="6" y="26"/>
                  </a:cubicBezTo>
                  <a:moveTo>
                    <a:pt x="0" y="24"/>
                  </a:moveTo>
                  <a:cubicBezTo>
                    <a:pt x="0" y="24"/>
                    <a:pt x="0" y="25"/>
                    <a:pt x="0" y="25"/>
                  </a:cubicBezTo>
                  <a:cubicBezTo>
                    <a:pt x="5" y="27"/>
                    <a:pt x="5" y="27"/>
                    <a:pt x="5" y="27"/>
                  </a:cubicBezTo>
                  <a:cubicBezTo>
                    <a:pt x="4" y="25"/>
                    <a:pt x="4" y="25"/>
                    <a:pt x="4" y="25"/>
                  </a:cubicBezTo>
                  <a:cubicBezTo>
                    <a:pt x="0" y="24"/>
                    <a:pt x="0" y="24"/>
                    <a:pt x="0" y="24"/>
                  </a:cubicBezTo>
                  <a:moveTo>
                    <a:pt x="235" y="24"/>
                  </a:moveTo>
                  <a:cubicBezTo>
                    <a:pt x="233" y="27"/>
                    <a:pt x="233" y="27"/>
                    <a:pt x="233" y="27"/>
                  </a:cubicBezTo>
                  <a:cubicBezTo>
                    <a:pt x="235" y="50"/>
                    <a:pt x="235" y="50"/>
                    <a:pt x="235" y="50"/>
                  </a:cubicBezTo>
                  <a:cubicBezTo>
                    <a:pt x="237" y="50"/>
                    <a:pt x="237" y="50"/>
                    <a:pt x="237" y="50"/>
                  </a:cubicBezTo>
                  <a:cubicBezTo>
                    <a:pt x="235" y="24"/>
                    <a:pt x="235" y="24"/>
                    <a:pt x="235" y="24"/>
                  </a:cubicBezTo>
                  <a:moveTo>
                    <a:pt x="3" y="19"/>
                  </a:moveTo>
                  <a:cubicBezTo>
                    <a:pt x="0" y="19"/>
                    <a:pt x="0" y="19"/>
                    <a:pt x="0" y="19"/>
                  </a:cubicBezTo>
                  <a:cubicBezTo>
                    <a:pt x="0" y="20"/>
                    <a:pt x="0" y="20"/>
                    <a:pt x="0" y="21"/>
                  </a:cubicBezTo>
                  <a:cubicBezTo>
                    <a:pt x="3" y="21"/>
                    <a:pt x="3" y="21"/>
                    <a:pt x="3" y="21"/>
                  </a:cubicBezTo>
                  <a:cubicBezTo>
                    <a:pt x="3" y="19"/>
                    <a:pt x="3" y="19"/>
                    <a:pt x="3" y="19"/>
                  </a:cubicBezTo>
                  <a:moveTo>
                    <a:pt x="141" y="7"/>
                  </a:moveTo>
                  <a:cubicBezTo>
                    <a:pt x="48" y="15"/>
                    <a:pt x="48" y="15"/>
                    <a:pt x="48" y="15"/>
                  </a:cubicBezTo>
                  <a:cubicBezTo>
                    <a:pt x="47" y="15"/>
                    <a:pt x="47" y="15"/>
                    <a:pt x="47" y="15"/>
                  </a:cubicBezTo>
                  <a:cubicBezTo>
                    <a:pt x="9" y="18"/>
                    <a:pt x="9" y="18"/>
                    <a:pt x="9" y="18"/>
                  </a:cubicBezTo>
                  <a:cubicBezTo>
                    <a:pt x="7" y="18"/>
                    <a:pt x="7" y="18"/>
                    <a:pt x="7" y="18"/>
                  </a:cubicBezTo>
                  <a:cubicBezTo>
                    <a:pt x="5" y="19"/>
                    <a:pt x="5" y="19"/>
                    <a:pt x="5" y="19"/>
                  </a:cubicBezTo>
                  <a:cubicBezTo>
                    <a:pt x="5" y="20"/>
                    <a:pt x="5" y="20"/>
                    <a:pt x="5" y="20"/>
                  </a:cubicBezTo>
                  <a:cubicBezTo>
                    <a:pt x="7" y="20"/>
                    <a:pt x="7" y="20"/>
                    <a:pt x="7" y="20"/>
                  </a:cubicBezTo>
                  <a:cubicBezTo>
                    <a:pt x="9" y="20"/>
                    <a:pt x="9" y="20"/>
                    <a:pt x="9" y="20"/>
                  </a:cubicBezTo>
                  <a:cubicBezTo>
                    <a:pt x="47" y="17"/>
                    <a:pt x="47" y="17"/>
                    <a:pt x="47" y="17"/>
                  </a:cubicBezTo>
                  <a:cubicBezTo>
                    <a:pt x="49" y="17"/>
                    <a:pt x="49" y="17"/>
                    <a:pt x="49" y="17"/>
                  </a:cubicBezTo>
                  <a:cubicBezTo>
                    <a:pt x="141" y="9"/>
                    <a:pt x="141" y="9"/>
                    <a:pt x="141" y="9"/>
                  </a:cubicBezTo>
                  <a:cubicBezTo>
                    <a:pt x="141" y="7"/>
                    <a:pt x="141" y="7"/>
                    <a:pt x="141" y="7"/>
                  </a:cubicBezTo>
                  <a:moveTo>
                    <a:pt x="232" y="0"/>
                  </a:moveTo>
                  <a:cubicBezTo>
                    <a:pt x="232" y="0"/>
                    <a:pt x="232" y="0"/>
                    <a:pt x="232" y="0"/>
                  </a:cubicBezTo>
                  <a:cubicBezTo>
                    <a:pt x="230" y="0"/>
                    <a:pt x="230" y="0"/>
                    <a:pt x="230" y="0"/>
                  </a:cubicBezTo>
                  <a:cubicBezTo>
                    <a:pt x="228" y="0"/>
                    <a:pt x="228" y="0"/>
                    <a:pt x="228" y="0"/>
                  </a:cubicBezTo>
                  <a:cubicBezTo>
                    <a:pt x="179" y="4"/>
                    <a:pt x="179" y="4"/>
                    <a:pt x="179" y="4"/>
                  </a:cubicBezTo>
                  <a:cubicBezTo>
                    <a:pt x="177" y="4"/>
                    <a:pt x="177" y="4"/>
                    <a:pt x="177" y="4"/>
                  </a:cubicBezTo>
                  <a:cubicBezTo>
                    <a:pt x="143" y="7"/>
                    <a:pt x="143" y="7"/>
                    <a:pt x="143" y="7"/>
                  </a:cubicBezTo>
                  <a:cubicBezTo>
                    <a:pt x="142" y="9"/>
                    <a:pt x="142" y="9"/>
                    <a:pt x="142" y="9"/>
                  </a:cubicBezTo>
                  <a:cubicBezTo>
                    <a:pt x="177" y="6"/>
                    <a:pt x="177" y="6"/>
                    <a:pt x="177" y="6"/>
                  </a:cubicBezTo>
                  <a:cubicBezTo>
                    <a:pt x="179" y="6"/>
                    <a:pt x="179" y="6"/>
                    <a:pt x="179" y="6"/>
                  </a:cubicBezTo>
                  <a:cubicBezTo>
                    <a:pt x="227" y="2"/>
                    <a:pt x="227" y="2"/>
                    <a:pt x="227" y="2"/>
                  </a:cubicBezTo>
                  <a:cubicBezTo>
                    <a:pt x="229" y="2"/>
                    <a:pt x="229" y="2"/>
                    <a:pt x="229" y="2"/>
                  </a:cubicBezTo>
                  <a:cubicBezTo>
                    <a:pt x="232" y="2"/>
                    <a:pt x="232" y="2"/>
                    <a:pt x="232" y="2"/>
                  </a:cubicBezTo>
                  <a:cubicBezTo>
                    <a:pt x="233" y="23"/>
                    <a:pt x="233" y="23"/>
                    <a:pt x="233" y="23"/>
                  </a:cubicBezTo>
                  <a:cubicBezTo>
                    <a:pt x="235" y="20"/>
                    <a:pt x="235" y="20"/>
                    <a:pt x="235" y="20"/>
                  </a:cubicBezTo>
                  <a:cubicBezTo>
                    <a:pt x="234" y="2"/>
                    <a:pt x="234" y="2"/>
                    <a:pt x="234" y="2"/>
                  </a:cubicBezTo>
                  <a:cubicBezTo>
                    <a:pt x="234" y="2"/>
                    <a:pt x="234" y="2"/>
                    <a:pt x="234" y="2"/>
                  </a:cubicBezTo>
                  <a:cubicBezTo>
                    <a:pt x="232" y="0"/>
                    <a:pt x="232" y="0"/>
                    <a:pt x="232"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36" name="Freeform 16"/>
            <p:cNvSpPr>
              <a:spLocks noEditPoints="1"/>
            </p:cNvSpPr>
            <p:nvPr/>
          </p:nvSpPr>
          <p:spPr bwMode="auto">
            <a:xfrm>
              <a:off x="9844375" y="2997459"/>
              <a:ext cx="774670" cy="640814"/>
            </a:xfrm>
            <a:custGeom>
              <a:avLst/>
              <a:gdLst>
                <a:gd name="T0" fmla="*/ 69 w 433"/>
                <a:gd name="T1" fmla="*/ 394 h 394"/>
                <a:gd name="T2" fmla="*/ 95 w 433"/>
                <a:gd name="T3" fmla="*/ 389 h 394"/>
                <a:gd name="T4" fmla="*/ 95 w 433"/>
                <a:gd name="T5" fmla="*/ 392 h 394"/>
                <a:gd name="T6" fmla="*/ 99 w 433"/>
                <a:gd name="T7" fmla="*/ 389 h 394"/>
                <a:gd name="T8" fmla="*/ 149 w 433"/>
                <a:gd name="T9" fmla="*/ 387 h 394"/>
                <a:gd name="T10" fmla="*/ 102 w 433"/>
                <a:gd name="T11" fmla="*/ 392 h 394"/>
                <a:gd name="T12" fmla="*/ 244 w 433"/>
                <a:gd name="T13" fmla="*/ 387 h 394"/>
                <a:gd name="T14" fmla="*/ 244 w 433"/>
                <a:gd name="T15" fmla="*/ 387 h 394"/>
                <a:gd name="T16" fmla="*/ 152 w 433"/>
                <a:gd name="T17" fmla="*/ 392 h 394"/>
                <a:gd name="T18" fmla="*/ 296 w 433"/>
                <a:gd name="T19" fmla="*/ 385 h 394"/>
                <a:gd name="T20" fmla="*/ 301 w 433"/>
                <a:gd name="T21" fmla="*/ 389 h 394"/>
                <a:gd name="T22" fmla="*/ 341 w 433"/>
                <a:gd name="T23" fmla="*/ 382 h 394"/>
                <a:gd name="T24" fmla="*/ 339 w 433"/>
                <a:gd name="T25" fmla="*/ 387 h 394"/>
                <a:gd name="T26" fmla="*/ 369 w 433"/>
                <a:gd name="T27" fmla="*/ 382 h 394"/>
                <a:gd name="T28" fmla="*/ 372 w 433"/>
                <a:gd name="T29" fmla="*/ 387 h 394"/>
                <a:gd name="T30" fmla="*/ 393 w 433"/>
                <a:gd name="T31" fmla="*/ 382 h 394"/>
                <a:gd name="T32" fmla="*/ 376 w 433"/>
                <a:gd name="T33" fmla="*/ 382 h 394"/>
                <a:gd name="T34" fmla="*/ 391 w 433"/>
                <a:gd name="T35" fmla="*/ 387 h 394"/>
                <a:gd name="T36" fmla="*/ 398 w 433"/>
                <a:gd name="T37" fmla="*/ 387 h 394"/>
                <a:gd name="T38" fmla="*/ 10 w 433"/>
                <a:gd name="T39" fmla="*/ 387 h 394"/>
                <a:gd name="T40" fmla="*/ 62 w 433"/>
                <a:gd name="T41" fmla="*/ 394 h 394"/>
                <a:gd name="T42" fmla="*/ 31 w 433"/>
                <a:gd name="T43" fmla="*/ 373 h 394"/>
                <a:gd name="T44" fmla="*/ 55 w 433"/>
                <a:gd name="T45" fmla="*/ 347 h 394"/>
                <a:gd name="T46" fmla="*/ 62 w 433"/>
                <a:gd name="T47" fmla="*/ 344 h 394"/>
                <a:gd name="T48" fmla="*/ 66 w 433"/>
                <a:gd name="T49" fmla="*/ 340 h 394"/>
                <a:gd name="T50" fmla="*/ 81 w 433"/>
                <a:gd name="T51" fmla="*/ 321 h 394"/>
                <a:gd name="T52" fmla="*/ 85 w 433"/>
                <a:gd name="T53" fmla="*/ 323 h 394"/>
                <a:gd name="T54" fmla="*/ 85 w 433"/>
                <a:gd name="T55" fmla="*/ 318 h 394"/>
                <a:gd name="T56" fmla="*/ 102 w 433"/>
                <a:gd name="T57" fmla="*/ 302 h 394"/>
                <a:gd name="T58" fmla="*/ 99 w 433"/>
                <a:gd name="T59" fmla="*/ 309 h 394"/>
                <a:gd name="T60" fmla="*/ 107 w 433"/>
                <a:gd name="T61" fmla="*/ 297 h 394"/>
                <a:gd name="T62" fmla="*/ 114 w 433"/>
                <a:gd name="T63" fmla="*/ 292 h 394"/>
                <a:gd name="T64" fmla="*/ 123 w 433"/>
                <a:gd name="T65" fmla="*/ 287 h 394"/>
                <a:gd name="T66" fmla="*/ 192 w 433"/>
                <a:gd name="T67" fmla="*/ 219 h 394"/>
                <a:gd name="T68" fmla="*/ 194 w 433"/>
                <a:gd name="T69" fmla="*/ 223 h 394"/>
                <a:gd name="T70" fmla="*/ 412 w 433"/>
                <a:gd name="T71" fmla="*/ 204 h 394"/>
                <a:gd name="T72" fmla="*/ 419 w 433"/>
                <a:gd name="T73" fmla="*/ 164 h 394"/>
                <a:gd name="T74" fmla="*/ 417 w 433"/>
                <a:gd name="T75" fmla="*/ 150 h 394"/>
                <a:gd name="T76" fmla="*/ 258 w 433"/>
                <a:gd name="T77" fmla="*/ 159 h 394"/>
                <a:gd name="T78" fmla="*/ 242 w 433"/>
                <a:gd name="T79" fmla="*/ 173 h 394"/>
                <a:gd name="T80" fmla="*/ 244 w 433"/>
                <a:gd name="T81" fmla="*/ 178 h 394"/>
                <a:gd name="T82" fmla="*/ 260 w 433"/>
                <a:gd name="T83" fmla="*/ 164 h 394"/>
                <a:gd name="T84" fmla="*/ 327 w 433"/>
                <a:gd name="T85" fmla="*/ 102 h 394"/>
                <a:gd name="T86" fmla="*/ 286 w 433"/>
                <a:gd name="T87" fmla="*/ 140 h 394"/>
                <a:gd name="T88" fmla="*/ 327 w 433"/>
                <a:gd name="T89" fmla="*/ 97 h 394"/>
                <a:gd name="T90" fmla="*/ 348 w 433"/>
                <a:gd name="T91" fmla="*/ 76 h 394"/>
                <a:gd name="T92" fmla="*/ 353 w 433"/>
                <a:gd name="T93" fmla="*/ 81 h 394"/>
                <a:gd name="T94" fmla="*/ 353 w 433"/>
                <a:gd name="T95" fmla="*/ 74 h 394"/>
                <a:gd name="T96" fmla="*/ 391 w 433"/>
                <a:gd name="T97" fmla="*/ 38 h 394"/>
                <a:gd name="T98" fmla="*/ 428 w 433"/>
                <a:gd name="T99" fmla="*/ 12 h 394"/>
                <a:gd name="T100" fmla="*/ 400 w 433"/>
                <a:gd name="T101" fmla="*/ 31 h 394"/>
                <a:gd name="T102" fmla="*/ 417 w 433"/>
                <a:gd name="T103" fmla="*/ 143 h 394"/>
                <a:gd name="T104" fmla="*/ 433 w 433"/>
                <a:gd name="T105" fmla="*/ 12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33" h="394">
                  <a:moveTo>
                    <a:pt x="85" y="389"/>
                  </a:moveTo>
                  <a:lnTo>
                    <a:pt x="64" y="389"/>
                  </a:lnTo>
                  <a:lnTo>
                    <a:pt x="69" y="394"/>
                  </a:lnTo>
                  <a:lnTo>
                    <a:pt x="85" y="394"/>
                  </a:lnTo>
                  <a:lnTo>
                    <a:pt x="85" y="389"/>
                  </a:lnTo>
                  <a:close/>
                  <a:moveTo>
                    <a:pt x="95" y="389"/>
                  </a:moveTo>
                  <a:lnTo>
                    <a:pt x="90" y="389"/>
                  </a:lnTo>
                  <a:lnTo>
                    <a:pt x="88" y="394"/>
                  </a:lnTo>
                  <a:lnTo>
                    <a:pt x="95" y="392"/>
                  </a:lnTo>
                  <a:lnTo>
                    <a:pt x="95" y="389"/>
                  </a:lnTo>
                  <a:close/>
                  <a:moveTo>
                    <a:pt x="99" y="389"/>
                  </a:moveTo>
                  <a:lnTo>
                    <a:pt x="99" y="389"/>
                  </a:lnTo>
                  <a:lnTo>
                    <a:pt x="99" y="392"/>
                  </a:lnTo>
                  <a:lnTo>
                    <a:pt x="99" y="389"/>
                  </a:lnTo>
                  <a:close/>
                  <a:moveTo>
                    <a:pt x="149" y="387"/>
                  </a:moveTo>
                  <a:lnTo>
                    <a:pt x="104" y="389"/>
                  </a:lnTo>
                  <a:lnTo>
                    <a:pt x="104" y="392"/>
                  </a:lnTo>
                  <a:lnTo>
                    <a:pt x="102" y="392"/>
                  </a:lnTo>
                  <a:lnTo>
                    <a:pt x="147" y="392"/>
                  </a:lnTo>
                  <a:lnTo>
                    <a:pt x="149" y="387"/>
                  </a:lnTo>
                  <a:close/>
                  <a:moveTo>
                    <a:pt x="244" y="387"/>
                  </a:moveTo>
                  <a:lnTo>
                    <a:pt x="242" y="389"/>
                  </a:lnTo>
                  <a:lnTo>
                    <a:pt x="246" y="389"/>
                  </a:lnTo>
                  <a:lnTo>
                    <a:pt x="244" y="387"/>
                  </a:lnTo>
                  <a:close/>
                  <a:moveTo>
                    <a:pt x="239" y="385"/>
                  </a:moveTo>
                  <a:lnTo>
                    <a:pt x="154" y="387"/>
                  </a:lnTo>
                  <a:lnTo>
                    <a:pt x="152" y="392"/>
                  </a:lnTo>
                  <a:lnTo>
                    <a:pt x="237" y="389"/>
                  </a:lnTo>
                  <a:lnTo>
                    <a:pt x="239" y="385"/>
                  </a:lnTo>
                  <a:close/>
                  <a:moveTo>
                    <a:pt x="296" y="385"/>
                  </a:moveTo>
                  <a:lnTo>
                    <a:pt x="249" y="385"/>
                  </a:lnTo>
                  <a:lnTo>
                    <a:pt x="251" y="389"/>
                  </a:lnTo>
                  <a:lnTo>
                    <a:pt x="301" y="389"/>
                  </a:lnTo>
                  <a:lnTo>
                    <a:pt x="301" y="387"/>
                  </a:lnTo>
                  <a:lnTo>
                    <a:pt x="296" y="385"/>
                  </a:lnTo>
                  <a:close/>
                  <a:moveTo>
                    <a:pt x="341" y="382"/>
                  </a:moveTo>
                  <a:lnTo>
                    <a:pt x="305" y="385"/>
                  </a:lnTo>
                  <a:lnTo>
                    <a:pt x="315" y="389"/>
                  </a:lnTo>
                  <a:lnTo>
                    <a:pt x="339" y="387"/>
                  </a:lnTo>
                  <a:lnTo>
                    <a:pt x="341" y="382"/>
                  </a:lnTo>
                  <a:close/>
                  <a:moveTo>
                    <a:pt x="372" y="382"/>
                  </a:moveTo>
                  <a:lnTo>
                    <a:pt x="369" y="382"/>
                  </a:lnTo>
                  <a:lnTo>
                    <a:pt x="346" y="382"/>
                  </a:lnTo>
                  <a:lnTo>
                    <a:pt x="343" y="387"/>
                  </a:lnTo>
                  <a:lnTo>
                    <a:pt x="372" y="387"/>
                  </a:lnTo>
                  <a:lnTo>
                    <a:pt x="372" y="387"/>
                  </a:lnTo>
                  <a:lnTo>
                    <a:pt x="372" y="382"/>
                  </a:lnTo>
                  <a:close/>
                  <a:moveTo>
                    <a:pt x="393" y="382"/>
                  </a:moveTo>
                  <a:lnTo>
                    <a:pt x="393" y="382"/>
                  </a:lnTo>
                  <a:lnTo>
                    <a:pt x="388" y="382"/>
                  </a:lnTo>
                  <a:lnTo>
                    <a:pt x="376" y="382"/>
                  </a:lnTo>
                  <a:lnTo>
                    <a:pt x="376" y="387"/>
                  </a:lnTo>
                  <a:lnTo>
                    <a:pt x="376" y="387"/>
                  </a:lnTo>
                  <a:lnTo>
                    <a:pt x="391" y="387"/>
                  </a:lnTo>
                  <a:lnTo>
                    <a:pt x="395" y="387"/>
                  </a:lnTo>
                  <a:lnTo>
                    <a:pt x="395" y="387"/>
                  </a:lnTo>
                  <a:lnTo>
                    <a:pt x="398" y="387"/>
                  </a:lnTo>
                  <a:lnTo>
                    <a:pt x="393" y="382"/>
                  </a:lnTo>
                  <a:close/>
                  <a:moveTo>
                    <a:pt x="28" y="370"/>
                  </a:moveTo>
                  <a:lnTo>
                    <a:pt x="10" y="387"/>
                  </a:lnTo>
                  <a:lnTo>
                    <a:pt x="0" y="394"/>
                  </a:lnTo>
                  <a:lnTo>
                    <a:pt x="12" y="394"/>
                  </a:lnTo>
                  <a:lnTo>
                    <a:pt x="62" y="394"/>
                  </a:lnTo>
                  <a:lnTo>
                    <a:pt x="57" y="389"/>
                  </a:lnTo>
                  <a:lnTo>
                    <a:pt x="12" y="389"/>
                  </a:lnTo>
                  <a:lnTo>
                    <a:pt x="31" y="373"/>
                  </a:lnTo>
                  <a:lnTo>
                    <a:pt x="28" y="370"/>
                  </a:lnTo>
                  <a:close/>
                  <a:moveTo>
                    <a:pt x="62" y="344"/>
                  </a:moveTo>
                  <a:lnTo>
                    <a:pt x="55" y="347"/>
                  </a:lnTo>
                  <a:lnTo>
                    <a:pt x="31" y="368"/>
                  </a:lnTo>
                  <a:lnTo>
                    <a:pt x="33" y="370"/>
                  </a:lnTo>
                  <a:lnTo>
                    <a:pt x="62" y="344"/>
                  </a:lnTo>
                  <a:close/>
                  <a:moveTo>
                    <a:pt x="73" y="328"/>
                  </a:moveTo>
                  <a:lnTo>
                    <a:pt x="59" y="340"/>
                  </a:lnTo>
                  <a:lnTo>
                    <a:pt x="66" y="340"/>
                  </a:lnTo>
                  <a:lnTo>
                    <a:pt x="73" y="332"/>
                  </a:lnTo>
                  <a:lnTo>
                    <a:pt x="73" y="328"/>
                  </a:lnTo>
                  <a:close/>
                  <a:moveTo>
                    <a:pt x="81" y="321"/>
                  </a:moveTo>
                  <a:lnTo>
                    <a:pt x="76" y="325"/>
                  </a:lnTo>
                  <a:lnTo>
                    <a:pt x="78" y="330"/>
                  </a:lnTo>
                  <a:lnTo>
                    <a:pt x="85" y="323"/>
                  </a:lnTo>
                  <a:lnTo>
                    <a:pt x="81" y="321"/>
                  </a:lnTo>
                  <a:close/>
                  <a:moveTo>
                    <a:pt x="88" y="313"/>
                  </a:moveTo>
                  <a:lnTo>
                    <a:pt x="85" y="318"/>
                  </a:lnTo>
                  <a:lnTo>
                    <a:pt x="90" y="318"/>
                  </a:lnTo>
                  <a:lnTo>
                    <a:pt x="88" y="313"/>
                  </a:lnTo>
                  <a:close/>
                  <a:moveTo>
                    <a:pt x="102" y="302"/>
                  </a:moveTo>
                  <a:lnTo>
                    <a:pt x="92" y="311"/>
                  </a:lnTo>
                  <a:lnTo>
                    <a:pt x="92" y="316"/>
                  </a:lnTo>
                  <a:lnTo>
                    <a:pt x="99" y="309"/>
                  </a:lnTo>
                  <a:lnTo>
                    <a:pt x="102" y="302"/>
                  </a:lnTo>
                  <a:close/>
                  <a:moveTo>
                    <a:pt x="114" y="292"/>
                  </a:moveTo>
                  <a:lnTo>
                    <a:pt x="107" y="297"/>
                  </a:lnTo>
                  <a:lnTo>
                    <a:pt x="107" y="304"/>
                  </a:lnTo>
                  <a:lnTo>
                    <a:pt x="118" y="292"/>
                  </a:lnTo>
                  <a:lnTo>
                    <a:pt x="114" y="292"/>
                  </a:lnTo>
                  <a:close/>
                  <a:moveTo>
                    <a:pt x="185" y="228"/>
                  </a:moveTo>
                  <a:lnTo>
                    <a:pt x="118" y="287"/>
                  </a:lnTo>
                  <a:lnTo>
                    <a:pt x="123" y="287"/>
                  </a:lnTo>
                  <a:lnTo>
                    <a:pt x="182" y="235"/>
                  </a:lnTo>
                  <a:lnTo>
                    <a:pt x="185" y="228"/>
                  </a:lnTo>
                  <a:close/>
                  <a:moveTo>
                    <a:pt x="192" y="219"/>
                  </a:moveTo>
                  <a:lnTo>
                    <a:pt x="189" y="223"/>
                  </a:lnTo>
                  <a:lnTo>
                    <a:pt x="187" y="230"/>
                  </a:lnTo>
                  <a:lnTo>
                    <a:pt x="194" y="223"/>
                  </a:lnTo>
                  <a:lnTo>
                    <a:pt x="192" y="219"/>
                  </a:lnTo>
                  <a:close/>
                  <a:moveTo>
                    <a:pt x="419" y="164"/>
                  </a:moveTo>
                  <a:lnTo>
                    <a:pt x="412" y="204"/>
                  </a:lnTo>
                  <a:lnTo>
                    <a:pt x="395" y="378"/>
                  </a:lnTo>
                  <a:lnTo>
                    <a:pt x="400" y="382"/>
                  </a:lnTo>
                  <a:lnTo>
                    <a:pt x="419" y="164"/>
                  </a:lnTo>
                  <a:close/>
                  <a:moveTo>
                    <a:pt x="417" y="147"/>
                  </a:moveTo>
                  <a:lnTo>
                    <a:pt x="414" y="164"/>
                  </a:lnTo>
                  <a:lnTo>
                    <a:pt x="417" y="150"/>
                  </a:lnTo>
                  <a:lnTo>
                    <a:pt x="417" y="147"/>
                  </a:lnTo>
                  <a:close/>
                  <a:moveTo>
                    <a:pt x="282" y="138"/>
                  </a:moveTo>
                  <a:lnTo>
                    <a:pt x="258" y="159"/>
                  </a:lnTo>
                  <a:lnTo>
                    <a:pt x="256" y="162"/>
                  </a:lnTo>
                  <a:lnTo>
                    <a:pt x="246" y="171"/>
                  </a:lnTo>
                  <a:lnTo>
                    <a:pt x="242" y="173"/>
                  </a:lnTo>
                  <a:lnTo>
                    <a:pt x="197" y="216"/>
                  </a:lnTo>
                  <a:lnTo>
                    <a:pt x="199" y="221"/>
                  </a:lnTo>
                  <a:lnTo>
                    <a:pt x="244" y="178"/>
                  </a:lnTo>
                  <a:lnTo>
                    <a:pt x="249" y="176"/>
                  </a:lnTo>
                  <a:lnTo>
                    <a:pt x="258" y="166"/>
                  </a:lnTo>
                  <a:lnTo>
                    <a:pt x="260" y="164"/>
                  </a:lnTo>
                  <a:lnTo>
                    <a:pt x="282" y="143"/>
                  </a:lnTo>
                  <a:lnTo>
                    <a:pt x="282" y="138"/>
                  </a:lnTo>
                  <a:close/>
                  <a:moveTo>
                    <a:pt x="327" y="102"/>
                  </a:moveTo>
                  <a:lnTo>
                    <a:pt x="305" y="116"/>
                  </a:lnTo>
                  <a:lnTo>
                    <a:pt x="286" y="135"/>
                  </a:lnTo>
                  <a:lnTo>
                    <a:pt x="286" y="140"/>
                  </a:lnTo>
                  <a:lnTo>
                    <a:pt x="327" y="102"/>
                  </a:lnTo>
                  <a:close/>
                  <a:moveTo>
                    <a:pt x="329" y="97"/>
                  </a:moveTo>
                  <a:lnTo>
                    <a:pt x="327" y="97"/>
                  </a:lnTo>
                  <a:lnTo>
                    <a:pt x="324" y="100"/>
                  </a:lnTo>
                  <a:lnTo>
                    <a:pt x="329" y="97"/>
                  </a:lnTo>
                  <a:close/>
                  <a:moveTo>
                    <a:pt x="348" y="76"/>
                  </a:moveTo>
                  <a:lnTo>
                    <a:pt x="331" y="93"/>
                  </a:lnTo>
                  <a:lnTo>
                    <a:pt x="339" y="93"/>
                  </a:lnTo>
                  <a:lnTo>
                    <a:pt x="353" y="81"/>
                  </a:lnTo>
                  <a:lnTo>
                    <a:pt x="348" y="76"/>
                  </a:lnTo>
                  <a:close/>
                  <a:moveTo>
                    <a:pt x="391" y="38"/>
                  </a:moveTo>
                  <a:lnTo>
                    <a:pt x="353" y="74"/>
                  </a:lnTo>
                  <a:lnTo>
                    <a:pt x="355" y="78"/>
                  </a:lnTo>
                  <a:lnTo>
                    <a:pt x="388" y="48"/>
                  </a:lnTo>
                  <a:lnTo>
                    <a:pt x="391" y="38"/>
                  </a:lnTo>
                  <a:close/>
                  <a:moveTo>
                    <a:pt x="428" y="12"/>
                  </a:moveTo>
                  <a:lnTo>
                    <a:pt x="428" y="12"/>
                  </a:lnTo>
                  <a:lnTo>
                    <a:pt x="428" y="12"/>
                  </a:lnTo>
                  <a:close/>
                  <a:moveTo>
                    <a:pt x="433" y="0"/>
                  </a:moveTo>
                  <a:lnTo>
                    <a:pt x="424" y="7"/>
                  </a:lnTo>
                  <a:lnTo>
                    <a:pt x="400" y="31"/>
                  </a:lnTo>
                  <a:lnTo>
                    <a:pt x="395" y="40"/>
                  </a:lnTo>
                  <a:lnTo>
                    <a:pt x="428" y="12"/>
                  </a:lnTo>
                  <a:lnTo>
                    <a:pt x="417" y="143"/>
                  </a:lnTo>
                  <a:lnTo>
                    <a:pt x="419" y="143"/>
                  </a:lnTo>
                  <a:lnTo>
                    <a:pt x="421" y="121"/>
                  </a:lnTo>
                  <a:lnTo>
                    <a:pt x="433" y="12"/>
                  </a:lnTo>
                  <a:lnTo>
                    <a:pt x="433"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37" name="Freeform 17"/>
            <p:cNvSpPr>
              <a:spLocks noEditPoints="1"/>
            </p:cNvSpPr>
            <p:nvPr/>
          </p:nvSpPr>
          <p:spPr bwMode="auto">
            <a:xfrm>
              <a:off x="9844375" y="2997459"/>
              <a:ext cx="774670" cy="640814"/>
            </a:xfrm>
            <a:custGeom>
              <a:avLst/>
              <a:gdLst>
                <a:gd name="T0" fmla="*/ 69 w 433"/>
                <a:gd name="T1" fmla="*/ 394 h 394"/>
                <a:gd name="T2" fmla="*/ 95 w 433"/>
                <a:gd name="T3" fmla="*/ 389 h 394"/>
                <a:gd name="T4" fmla="*/ 95 w 433"/>
                <a:gd name="T5" fmla="*/ 392 h 394"/>
                <a:gd name="T6" fmla="*/ 99 w 433"/>
                <a:gd name="T7" fmla="*/ 389 h 394"/>
                <a:gd name="T8" fmla="*/ 149 w 433"/>
                <a:gd name="T9" fmla="*/ 387 h 394"/>
                <a:gd name="T10" fmla="*/ 102 w 433"/>
                <a:gd name="T11" fmla="*/ 392 h 394"/>
                <a:gd name="T12" fmla="*/ 244 w 433"/>
                <a:gd name="T13" fmla="*/ 387 h 394"/>
                <a:gd name="T14" fmla="*/ 244 w 433"/>
                <a:gd name="T15" fmla="*/ 387 h 394"/>
                <a:gd name="T16" fmla="*/ 152 w 433"/>
                <a:gd name="T17" fmla="*/ 392 h 394"/>
                <a:gd name="T18" fmla="*/ 296 w 433"/>
                <a:gd name="T19" fmla="*/ 385 h 394"/>
                <a:gd name="T20" fmla="*/ 301 w 433"/>
                <a:gd name="T21" fmla="*/ 389 h 394"/>
                <a:gd name="T22" fmla="*/ 341 w 433"/>
                <a:gd name="T23" fmla="*/ 382 h 394"/>
                <a:gd name="T24" fmla="*/ 339 w 433"/>
                <a:gd name="T25" fmla="*/ 387 h 394"/>
                <a:gd name="T26" fmla="*/ 369 w 433"/>
                <a:gd name="T27" fmla="*/ 382 h 394"/>
                <a:gd name="T28" fmla="*/ 372 w 433"/>
                <a:gd name="T29" fmla="*/ 387 h 394"/>
                <a:gd name="T30" fmla="*/ 393 w 433"/>
                <a:gd name="T31" fmla="*/ 382 h 394"/>
                <a:gd name="T32" fmla="*/ 376 w 433"/>
                <a:gd name="T33" fmla="*/ 382 h 394"/>
                <a:gd name="T34" fmla="*/ 391 w 433"/>
                <a:gd name="T35" fmla="*/ 387 h 394"/>
                <a:gd name="T36" fmla="*/ 398 w 433"/>
                <a:gd name="T37" fmla="*/ 387 h 394"/>
                <a:gd name="T38" fmla="*/ 10 w 433"/>
                <a:gd name="T39" fmla="*/ 387 h 394"/>
                <a:gd name="T40" fmla="*/ 62 w 433"/>
                <a:gd name="T41" fmla="*/ 394 h 394"/>
                <a:gd name="T42" fmla="*/ 31 w 433"/>
                <a:gd name="T43" fmla="*/ 373 h 394"/>
                <a:gd name="T44" fmla="*/ 55 w 433"/>
                <a:gd name="T45" fmla="*/ 347 h 394"/>
                <a:gd name="T46" fmla="*/ 62 w 433"/>
                <a:gd name="T47" fmla="*/ 344 h 394"/>
                <a:gd name="T48" fmla="*/ 66 w 433"/>
                <a:gd name="T49" fmla="*/ 340 h 394"/>
                <a:gd name="T50" fmla="*/ 81 w 433"/>
                <a:gd name="T51" fmla="*/ 321 h 394"/>
                <a:gd name="T52" fmla="*/ 85 w 433"/>
                <a:gd name="T53" fmla="*/ 323 h 394"/>
                <a:gd name="T54" fmla="*/ 85 w 433"/>
                <a:gd name="T55" fmla="*/ 318 h 394"/>
                <a:gd name="T56" fmla="*/ 102 w 433"/>
                <a:gd name="T57" fmla="*/ 302 h 394"/>
                <a:gd name="T58" fmla="*/ 99 w 433"/>
                <a:gd name="T59" fmla="*/ 309 h 394"/>
                <a:gd name="T60" fmla="*/ 107 w 433"/>
                <a:gd name="T61" fmla="*/ 297 h 394"/>
                <a:gd name="T62" fmla="*/ 114 w 433"/>
                <a:gd name="T63" fmla="*/ 292 h 394"/>
                <a:gd name="T64" fmla="*/ 123 w 433"/>
                <a:gd name="T65" fmla="*/ 287 h 394"/>
                <a:gd name="T66" fmla="*/ 192 w 433"/>
                <a:gd name="T67" fmla="*/ 219 h 394"/>
                <a:gd name="T68" fmla="*/ 194 w 433"/>
                <a:gd name="T69" fmla="*/ 223 h 394"/>
                <a:gd name="T70" fmla="*/ 412 w 433"/>
                <a:gd name="T71" fmla="*/ 204 h 394"/>
                <a:gd name="T72" fmla="*/ 419 w 433"/>
                <a:gd name="T73" fmla="*/ 164 h 394"/>
                <a:gd name="T74" fmla="*/ 417 w 433"/>
                <a:gd name="T75" fmla="*/ 150 h 394"/>
                <a:gd name="T76" fmla="*/ 258 w 433"/>
                <a:gd name="T77" fmla="*/ 159 h 394"/>
                <a:gd name="T78" fmla="*/ 242 w 433"/>
                <a:gd name="T79" fmla="*/ 173 h 394"/>
                <a:gd name="T80" fmla="*/ 244 w 433"/>
                <a:gd name="T81" fmla="*/ 178 h 394"/>
                <a:gd name="T82" fmla="*/ 260 w 433"/>
                <a:gd name="T83" fmla="*/ 164 h 394"/>
                <a:gd name="T84" fmla="*/ 327 w 433"/>
                <a:gd name="T85" fmla="*/ 102 h 394"/>
                <a:gd name="T86" fmla="*/ 286 w 433"/>
                <a:gd name="T87" fmla="*/ 140 h 394"/>
                <a:gd name="T88" fmla="*/ 327 w 433"/>
                <a:gd name="T89" fmla="*/ 97 h 394"/>
                <a:gd name="T90" fmla="*/ 348 w 433"/>
                <a:gd name="T91" fmla="*/ 76 h 394"/>
                <a:gd name="T92" fmla="*/ 353 w 433"/>
                <a:gd name="T93" fmla="*/ 81 h 394"/>
                <a:gd name="T94" fmla="*/ 353 w 433"/>
                <a:gd name="T95" fmla="*/ 74 h 394"/>
                <a:gd name="T96" fmla="*/ 391 w 433"/>
                <a:gd name="T97" fmla="*/ 38 h 394"/>
                <a:gd name="T98" fmla="*/ 428 w 433"/>
                <a:gd name="T99" fmla="*/ 12 h 394"/>
                <a:gd name="T100" fmla="*/ 400 w 433"/>
                <a:gd name="T101" fmla="*/ 31 h 394"/>
                <a:gd name="T102" fmla="*/ 417 w 433"/>
                <a:gd name="T103" fmla="*/ 143 h 394"/>
                <a:gd name="T104" fmla="*/ 433 w 433"/>
                <a:gd name="T105" fmla="*/ 12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33" h="394">
                  <a:moveTo>
                    <a:pt x="85" y="389"/>
                  </a:moveTo>
                  <a:lnTo>
                    <a:pt x="64" y="389"/>
                  </a:lnTo>
                  <a:lnTo>
                    <a:pt x="69" y="394"/>
                  </a:lnTo>
                  <a:lnTo>
                    <a:pt x="85" y="394"/>
                  </a:lnTo>
                  <a:lnTo>
                    <a:pt x="85" y="389"/>
                  </a:lnTo>
                  <a:moveTo>
                    <a:pt x="95" y="389"/>
                  </a:moveTo>
                  <a:lnTo>
                    <a:pt x="90" y="389"/>
                  </a:lnTo>
                  <a:lnTo>
                    <a:pt x="88" y="394"/>
                  </a:lnTo>
                  <a:lnTo>
                    <a:pt x="95" y="392"/>
                  </a:lnTo>
                  <a:lnTo>
                    <a:pt x="95" y="389"/>
                  </a:lnTo>
                  <a:moveTo>
                    <a:pt x="99" y="389"/>
                  </a:moveTo>
                  <a:lnTo>
                    <a:pt x="99" y="389"/>
                  </a:lnTo>
                  <a:lnTo>
                    <a:pt x="99" y="392"/>
                  </a:lnTo>
                  <a:lnTo>
                    <a:pt x="99" y="389"/>
                  </a:lnTo>
                  <a:moveTo>
                    <a:pt x="149" y="387"/>
                  </a:moveTo>
                  <a:lnTo>
                    <a:pt x="104" y="389"/>
                  </a:lnTo>
                  <a:lnTo>
                    <a:pt x="104" y="392"/>
                  </a:lnTo>
                  <a:lnTo>
                    <a:pt x="102" y="392"/>
                  </a:lnTo>
                  <a:lnTo>
                    <a:pt x="147" y="392"/>
                  </a:lnTo>
                  <a:lnTo>
                    <a:pt x="149" y="387"/>
                  </a:lnTo>
                  <a:moveTo>
                    <a:pt x="244" y="387"/>
                  </a:moveTo>
                  <a:lnTo>
                    <a:pt x="242" y="389"/>
                  </a:lnTo>
                  <a:lnTo>
                    <a:pt x="246" y="389"/>
                  </a:lnTo>
                  <a:lnTo>
                    <a:pt x="244" y="387"/>
                  </a:lnTo>
                  <a:moveTo>
                    <a:pt x="239" y="385"/>
                  </a:moveTo>
                  <a:lnTo>
                    <a:pt x="154" y="387"/>
                  </a:lnTo>
                  <a:lnTo>
                    <a:pt x="152" y="392"/>
                  </a:lnTo>
                  <a:lnTo>
                    <a:pt x="237" y="389"/>
                  </a:lnTo>
                  <a:lnTo>
                    <a:pt x="239" y="385"/>
                  </a:lnTo>
                  <a:moveTo>
                    <a:pt x="296" y="385"/>
                  </a:moveTo>
                  <a:lnTo>
                    <a:pt x="249" y="385"/>
                  </a:lnTo>
                  <a:lnTo>
                    <a:pt x="251" y="389"/>
                  </a:lnTo>
                  <a:lnTo>
                    <a:pt x="301" y="389"/>
                  </a:lnTo>
                  <a:lnTo>
                    <a:pt x="301" y="387"/>
                  </a:lnTo>
                  <a:lnTo>
                    <a:pt x="296" y="385"/>
                  </a:lnTo>
                  <a:moveTo>
                    <a:pt x="341" y="382"/>
                  </a:moveTo>
                  <a:lnTo>
                    <a:pt x="305" y="385"/>
                  </a:lnTo>
                  <a:lnTo>
                    <a:pt x="315" y="389"/>
                  </a:lnTo>
                  <a:lnTo>
                    <a:pt x="339" y="387"/>
                  </a:lnTo>
                  <a:lnTo>
                    <a:pt x="341" y="382"/>
                  </a:lnTo>
                  <a:moveTo>
                    <a:pt x="372" y="382"/>
                  </a:moveTo>
                  <a:lnTo>
                    <a:pt x="369" y="382"/>
                  </a:lnTo>
                  <a:lnTo>
                    <a:pt x="346" y="382"/>
                  </a:lnTo>
                  <a:lnTo>
                    <a:pt x="343" y="387"/>
                  </a:lnTo>
                  <a:lnTo>
                    <a:pt x="372" y="387"/>
                  </a:lnTo>
                  <a:lnTo>
                    <a:pt x="372" y="387"/>
                  </a:lnTo>
                  <a:lnTo>
                    <a:pt x="372" y="382"/>
                  </a:lnTo>
                  <a:moveTo>
                    <a:pt x="393" y="382"/>
                  </a:moveTo>
                  <a:lnTo>
                    <a:pt x="393" y="382"/>
                  </a:lnTo>
                  <a:lnTo>
                    <a:pt x="388" y="382"/>
                  </a:lnTo>
                  <a:lnTo>
                    <a:pt x="376" y="382"/>
                  </a:lnTo>
                  <a:lnTo>
                    <a:pt x="376" y="387"/>
                  </a:lnTo>
                  <a:lnTo>
                    <a:pt x="376" y="387"/>
                  </a:lnTo>
                  <a:lnTo>
                    <a:pt x="391" y="387"/>
                  </a:lnTo>
                  <a:lnTo>
                    <a:pt x="395" y="387"/>
                  </a:lnTo>
                  <a:lnTo>
                    <a:pt x="395" y="387"/>
                  </a:lnTo>
                  <a:lnTo>
                    <a:pt x="398" y="387"/>
                  </a:lnTo>
                  <a:lnTo>
                    <a:pt x="393" y="382"/>
                  </a:lnTo>
                  <a:moveTo>
                    <a:pt x="28" y="370"/>
                  </a:moveTo>
                  <a:lnTo>
                    <a:pt x="10" y="387"/>
                  </a:lnTo>
                  <a:lnTo>
                    <a:pt x="0" y="394"/>
                  </a:lnTo>
                  <a:lnTo>
                    <a:pt x="12" y="394"/>
                  </a:lnTo>
                  <a:lnTo>
                    <a:pt x="62" y="394"/>
                  </a:lnTo>
                  <a:lnTo>
                    <a:pt x="57" y="389"/>
                  </a:lnTo>
                  <a:lnTo>
                    <a:pt x="12" y="389"/>
                  </a:lnTo>
                  <a:lnTo>
                    <a:pt x="31" y="373"/>
                  </a:lnTo>
                  <a:lnTo>
                    <a:pt x="28" y="370"/>
                  </a:lnTo>
                  <a:moveTo>
                    <a:pt x="62" y="344"/>
                  </a:moveTo>
                  <a:lnTo>
                    <a:pt x="55" y="347"/>
                  </a:lnTo>
                  <a:lnTo>
                    <a:pt x="31" y="368"/>
                  </a:lnTo>
                  <a:lnTo>
                    <a:pt x="33" y="370"/>
                  </a:lnTo>
                  <a:lnTo>
                    <a:pt x="62" y="344"/>
                  </a:lnTo>
                  <a:moveTo>
                    <a:pt x="73" y="328"/>
                  </a:moveTo>
                  <a:lnTo>
                    <a:pt x="59" y="340"/>
                  </a:lnTo>
                  <a:lnTo>
                    <a:pt x="66" y="340"/>
                  </a:lnTo>
                  <a:lnTo>
                    <a:pt x="73" y="332"/>
                  </a:lnTo>
                  <a:lnTo>
                    <a:pt x="73" y="328"/>
                  </a:lnTo>
                  <a:moveTo>
                    <a:pt x="81" y="321"/>
                  </a:moveTo>
                  <a:lnTo>
                    <a:pt x="76" y="325"/>
                  </a:lnTo>
                  <a:lnTo>
                    <a:pt x="78" y="330"/>
                  </a:lnTo>
                  <a:lnTo>
                    <a:pt x="85" y="323"/>
                  </a:lnTo>
                  <a:lnTo>
                    <a:pt x="81" y="321"/>
                  </a:lnTo>
                  <a:moveTo>
                    <a:pt x="88" y="313"/>
                  </a:moveTo>
                  <a:lnTo>
                    <a:pt x="85" y="318"/>
                  </a:lnTo>
                  <a:lnTo>
                    <a:pt x="90" y="318"/>
                  </a:lnTo>
                  <a:lnTo>
                    <a:pt x="88" y="313"/>
                  </a:lnTo>
                  <a:moveTo>
                    <a:pt x="102" y="302"/>
                  </a:moveTo>
                  <a:lnTo>
                    <a:pt x="92" y="311"/>
                  </a:lnTo>
                  <a:lnTo>
                    <a:pt x="92" y="316"/>
                  </a:lnTo>
                  <a:lnTo>
                    <a:pt x="99" y="309"/>
                  </a:lnTo>
                  <a:lnTo>
                    <a:pt x="102" y="302"/>
                  </a:lnTo>
                  <a:moveTo>
                    <a:pt x="114" y="292"/>
                  </a:moveTo>
                  <a:lnTo>
                    <a:pt x="107" y="297"/>
                  </a:lnTo>
                  <a:lnTo>
                    <a:pt x="107" y="304"/>
                  </a:lnTo>
                  <a:lnTo>
                    <a:pt x="118" y="292"/>
                  </a:lnTo>
                  <a:lnTo>
                    <a:pt x="114" y="292"/>
                  </a:lnTo>
                  <a:moveTo>
                    <a:pt x="185" y="228"/>
                  </a:moveTo>
                  <a:lnTo>
                    <a:pt x="118" y="287"/>
                  </a:lnTo>
                  <a:lnTo>
                    <a:pt x="123" y="287"/>
                  </a:lnTo>
                  <a:lnTo>
                    <a:pt x="182" y="235"/>
                  </a:lnTo>
                  <a:lnTo>
                    <a:pt x="185" y="228"/>
                  </a:lnTo>
                  <a:moveTo>
                    <a:pt x="192" y="219"/>
                  </a:moveTo>
                  <a:lnTo>
                    <a:pt x="189" y="223"/>
                  </a:lnTo>
                  <a:lnTo>
                    <a:pt x="187" y="230"/>
                  </a:lnTo>
                  <a:lnTo>
                    <a:pt x="194" y="223"/>
                  </a:lnTo>
                  <a:lnTo>
                    <a:pt x="192" y="219"/>
                  </a:lnTo>
                  <a:moveTo>
                    <a:pt x="419" y="164"/>
                  </a:moveTo>
                  <a:lnTo>
                    <a:pt x="412" y="204"/>
                  </a:lnTo>
                  <a:lnTo>
                    <a:pt x="395" y="378"/>
                  </a:lnTo>
                  <a:lnTo>
                    <a:pt x="400" y="382"/>
                  </a:lnTo>
                  <a:lnTo>
                    <a:pt x="419" y="164"/>
                  </a:lnTo>
                  <a:moveTo>
                    <a:pt x="417" y="147"/>
                  </a:moveTo>
                  <a:lnTo>
                    <a:pt x="414" y="164"/>
                  </a:lnTo>
                  <a:lnTo>
                    <a:pt x="417" y="150"/>
                  </a:lnTo>
                  <a:lnTo>
                    <a:pt x="417" y="147"/>
                  </a:lnTo>
                  <a:moveTo>
                    <a:pt x="282" y="138"/>
                  </a:moveTo>
                  <a:lnTo>
                    <a:pt x="258" y="159"/>
                  </a:lnTo>
                  <a:lnTo>
                    <a:pt x="256" y="162"/>
                  </a:lnTo>
                  <a:lnTo>
                    <a:pt x="246" y="171"/>
                  </a:lnTo>
                  <a:lnTo>
                    <a:pt x="242" y="173"/>
                  </a:lnTo>
                  <a:lnTo>
                    <a:pt x="197" y="216"/>
                  </a:lnTo>
                  <a:lnTo>
                    <a:pt x="199" y="221"/>
                  </a:lnTo>
                  <a:lnTo>
                    <a:pt x="244" y="178"/>
                  </a:lnTo>
                  <a:lnTo>
                    <a:pt x="249" y="176"/>
                  </a:lnTo>
                  <a:lnTo>
                    <a:pt x="258" y="166"/>
                  </a:lnTo>
                  <a:lnTo>
                    <a:pt x="260" y="164"/>
                  </a:lnTo>
                  <a:lnTo>
                    <a:pt x="282" y="143"/>
                  </a:lnTo>
                  <a:lnTo>
                    <a:pt x="282" y="138"/>
                  </a:lnTo>
                  <a:moveTo>
                    <a:pt x="327" y="102"/>
                  </a:moveTo>
                  <a:lnTo>
                    <a:pt x="305" y="116"/>
                  </a:lnTo>
                  <a:lnTo>
                    <a:pt x="286" y="135"/>
                  </a:lnTo>
                  <a:lnTo>
                    <a:pt x="286" y="140"/>
                  </a:lnTo>
                  <a:lnTo>
                    <a:pt x="327" y="102"/>
                  </a:lnTo>
                  <a:moveTo>
                    <a:pt x="329" y="97"/>
                  </a:moveTo>
                  <a:lnTo>
                    <a:pt x="327" y="97"/>
                  </a:lnTo>
                  <a:lnTo>
                    <a:pt x="324" y="100"/>
                  </a:lnTo>
                  <a:lnTo>
                    <a:pt x="329" y="97"/>
                  </a:lnTo>
                  <a:moveTo>
                    <a:pt x="348" y="76"/>
                  </a:moveTo>
                  <a:lnTo>
                    <a:pt x="331" y="93"/>
                  </a:lnTo>
                  <a:lnTo>
                    <a:pt x="339" y="93"/>
                  </a:lnTo>
                  <a:lnTo>
                    <a:pt x="353" y="81"/>
                  </a:lnTo>
                  <a:lnTo>
                    <a:pt x="348" y="76"/>
                  </a:lnTo>
                  <a:moveTo>
                    <a:pt x="391" y="38"/>
                  </a:moveTo>
                  <a:lnTo>
                    <a:pt x="353" y="74"/>
                  </a:lnTo>
                  <a:lnTo>
                    <a:pt x="355" y="78"/>
                  </a:lnTo>
                  <a:lnTo>
                    <a:pt x="388" y="48"/>
                  </a:lnTo>
                  <a:lnTo>
                    <a:pt x="391" y="38"/>
                  </a:lnTo>
                  <a:moveTo>
                    <a:pt x="428" y="12"/>
                  </a:moveTo>
                  <a:lnTo>
                    <a:pt x="428" y="12"/>
                  </a:lnTo>
                  <a:lnTo>
                    <a:pt x="428" y="12"/>
                  </a:lnTo>
                  <a:moveTo>
                    <a:pt x="433" y="0"/>
                  </a:moveTo>
                  <a:lnTo>
                    <a:pt x="424" y="7"/>
                  </a:lnTo>
                  <a:lnTo>
                    <a:pt x="400" y="31"/>
                  </a:lnTo>
                  <a:lnTo>
                    <a:pt x="395" y="40"/>
                  </a:lnTo>
                  <a:lnTo>
                    <a:pt x="428" y="12"/>
                  </a:lnTo>
                  <a:lnTo>
                    <a:pt x="417" y="143"/>
                  </a:lnTo>
                  <a:lnTo>
                    <a:pt x="419" y="143"/>
                  </a:lnTo>
                  <a:lnTo>
                    <a:pt x="421" y="121"/>
                  </a:lnTo>
                  <a:lnTo>
                    <a:pt x="433" y="12"/>
                  </a:lnTo>
                  <a:lnTo>
                    <a:pt x="433"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38" name="Freeform 18"/>
            <p:cNvSpPr>
              <a:spLocks noEditPoints="1"/>
            </p:cNvSpPr>
            <p:nvPr/>
          </p:nvSpPr>
          <p:spPr bwMode="auto">
            <a:xfrm>
              <a:off x="8096449" y="3155224"/>
              <a:ext cx="1874950" cy="370826"/>
            </a:xfrm>
            <a:custGeom>
              <a:avLst/>
              <a:gdLst>
                <a:gd name="T0" fmla="*/ 220 w 1048"/>
                <a:gd name="T1" fmla="*/ 212 h 228"/>
                <a:gd name="T2" fmla="*/ 291 w 1048"/>
                <a:gd name="T3" fmla="*/ 207 h 228"/>
                <a:gd name="T4" fmla="*/ 291 w 1048"/>
                <a:gd name="T5" fmla="*/ 212 h 228"/>
                <a:gd name="T6" fmla="*/ 364 w 1048"/>
                <a:gd name="T7" fmla="*/ 207 h 228"/>
                <a:gd name="T8" fmla="*/ 381 w 1048"/>
                <a:gd name="T9" fmla="*/ 207 h 228"/>
                <a:gd name="T10" fmla="*/ 404 w 1048"/>
                <a:gd name="T11" fmla="*/ 205 h 228"/>
                <a:gd name="T12" fmla="*/ 442 w 1048"/>
                <a:gd name="T13" fmla="*/ 202 h 228"/>
                <a:gd name="T14" fmla="*/ 447 w 1048"/>
                <a:gd name="T15" fmla="*/ 197 h 228"/>
                <a:gd name="T16" fmla="*/ 466 w 1048"/>
                <a:gd name="T17" fmla="*/ 197 h 228"/>
                <a:gd name="T18" fmla="*/ 527 w 1048"/>
                <a:gd name="T19" fmla="*/ 197 h 228"/>
                <a:gd name="T20" fmla="*/ 530 w 1048"/>
                <a:gd name="T21" fmla="*/ 193 h 228"/>
                <a:gd name="T22" fmla="*/ 572 w 1048"/>
                <a:gd name="T23" fmla="*/ 195 h 228"/>
                <a:gd name="T24" fmla="*/ 587 w 1048"/>
                <a:gd name="T25" fmla="*/ 195 h 228"/>
                <a:gd name="T26" fmla="*/ 613 w 1048"/>
                <a:gd name="T27" fmla="*/ 188 h 228"/>
                <a:gd name="T28" fmla="*/ 598 w 1048"/>
                <a:gd name="T29" fmla="*/ 193 h 228"/>
                <a:gd name="T30" fmla="*/ 778 w 1048"/>
                <a:gd name="T31" fmla="*/ 178 h 228"/>
                <a:gd name="T32" fmla="*/ 778 w 1048"/>
                <a:gd name="T33" fmla="*/ 178 h 228"/>
                <a:gd name="T34" fmla="*/ 795 w 1048"/>
                <a:gd name="T35" fmla="*/ 178 h 228"/>
                <a:gd name="T36" fmla="*/ 795 w 1048"/>
                <a:gd name="T37" fmla="*/ 178 h 228"/>
                <a:gd name="T38" fmla="*/ 826 w 1048"/>
                <a:gd name="T39" fmla="*/ 178 h 228"/>
                <a:gd name="T40" fmla="*/ 859 w 1048"/>
                <a:gd name="T41" fmla="*/ 174 h 228"/>
                <a:gd name="T42" fmla="*/ 856 w 1048"/>
                <a:gd name="T43" fmla="*/ 178 h 228"/>
                <a:gd name="T44" fmla="*/ 942 w 1048"/>
                <a:gd name="T45" fmla="*/ 174 h 228"/>
                <a:gd name="T46" fmla="*/ 1046 w 1048"/>
                <a:gd name="T47" fmla="*/ 167 h 228"/>
                <a:gd name="T48" fmla="*/ 979 w 1048"/>
                <a:gd name="T49" fmla="*/ 167 h 228"/>
                <a:gd name="T50" fmla="*/ 1032 w 1048"/>
                <a:gd name="T51" fmla="*/ 164 h 228"/>
                <a:gd name="T52" fmla="*/ 982 w 1048"/>
                <a:gd name="T53" fmla="*/ 171 h 228"/>
                <a:gd name="T54" fmla="*/ 1003 w 1048"/>
                <a:gd name="T55" fmla="*/ 159 h 228"/>
                <a:gd name="T56" fmla="*/ 996 w 1048"/>
                <a:gd name="T57" fmla="*/ 157 h 228"/>
                <a:gd name="T58" fmla="*/ 26 w 1048"/>
                <a:gd name="T59" fmla="*/ 197 h 228"/>
                <a:gd name="T60" fmla="*/ 7 w 1048"/>
                <a:gd name="T61" fmla="*/ 226 h 228"/>
                <a:gd name="T62" fmla="*/ 182 w 1048"/>
                <a:gd name="T63" fmla="*/ 216 h 228"/>
                <a:gd name="T64" fmla="*/ 68 w 1048"/>
                <a:gd name="T65" fmla="*/ 219 h 228"/>
                <a:gd name="T66" fmla="*/ 89 w 1048"/>
                <a:gd name="T67" fmla="*/ 131 h 228"/>
                <a:gd name="T68" fmla="*/ 873 w 1048"/>
                <a:gd name="T69" fmla="*/ 138 h 228"/>
                <a:gd name="T70" fmla="*/ 861 w 1048"/>
                <a:gd name="T71" fmla="*/ 131 h 228"/>
                <a:gd name="T72" fmla="*/ 854 w 1048"/>
                <a:gd name="T73" fmla="*/ 129 h 228"/>
                <a:gd name="T74" fmla="*/ 762 w 1048"/>
                <a:gd name="T75" fmla="*/ 114 h 228"/>
                <a:gd name="T76" fmla="*/ 762 w 1048"/>
                <a:gd name="T77" fmla="*/ 110 h 228"/>
                <a:gd name="T78" fmla="*/ 620 w 1048"/>
                <a:gd name="T79" fmla="*/ 86 h 228"/>
                <a:gd name="T80" fmla="*/ 667 w 1048"/>
                <a:gd name="T81" fmla="*/ 91 h 228"/>
                <a:gd name="T82" fmla="*/ 153 w 1048"/>
                <a:gd name="T83" fmla="*/ 72 h 228"/>
                <a:gd name="T84" fmla="*/ 99 w 1048"/>
                <a:gd name="T85" fmla="*/ 129 h 228"/>
                <a:gd name="T86" fmla="*/ 546 w 1048"/>
                <a:gd name="T87" fmla="*/ 72 h 228"/>
                <a:gd name="T88" fmla="*/ 499 w 1048"/>
                <a:gd name="T89" fmla="*/ 62 h 228"/>
                <a:gd name="T90" fmla="*/ 530 w 1048"/>
                <a:gd name="T91" fmla="*/ 62 h 228"/>
                <a:gd name="T92" fmla="*/ 494 w 1048"/>
                <a:gd name="T93" fmla="*/ 60 h 228"/>
                <a:gd name="T94" fmla="*/ 461 w 1048"/>
                <a:gd name="T95" fmla="*/ 50 h 228"/>
                <a:gd name="T96" fmla="*/ 187 w 1048"/>
                <a:gd name="T97" fmla="*/ 36 h 228"/>
                <a:gd name="T98" fmla="*/ 203 w 1048"/>
                <a:gd name="T99" fmla="*/ 19 h 228"/>
                <a:gd name="T100" fmla="*/ 210 w 1048"/>
                <a:gd name="T101" fmla="*/ 10 h 228"/>
                <a:gd name="T102" fmla="*/ 224 w 1048"/>
                <a:gd name="T103" fmla="*/ 5 h 228"/>
                <a:gd name="T104" fmla="*/ 440 w 1048"/>
                <a:gd name="T105" fmla="*/ 50 h 228"/>
                <a:gd name="T106" fmla="*/ 269 w 1048"/>
                <a:gd name="T107" fmla="*/ 10 h 228"/>
                <a:gd name="T108" fmla="*/ 222 w 1048"/>
                <a:gd name="T109" fmla="*/ 0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48" h="228">
                  <a:moveTo>
                    <a:pt x="194" y="214"/>
                  </a:moveTo>
                  <a:lnTo>
                    <a:pt x="189" y="216"/>
                  </a:lnTo>
                  <a:lnTo>
                    <a:pt x="194" y="216"/>
                  </a:lnTo>
                  <a:lnTo>
                    <a:pt x="194" y="214"/>
                  </a:lnTo>
                  <a:close/>
                  <a:moveTo>
                    <a:pt x="220" y="212"/>
                  </a:moveTo>
                  <a:lnTo>
                    <a:pt x="196" y="212"/>
                  </a:lnTo>
                  <a:lnTo>
                    <a:pt x="196" y="216"/>
                  </a:lnTo>
                  <a:lnTo>
                    <a:pt x="224" y="214"/>
                  </a:lnTo>
                  <a:lnTo>
                    <a:pt x="220" y="212"/>
                  </a:lnTo>
                  <a:close/>
                  <a:moveTo>
                    <a:pt x="291" y="207"/>
                  </a:moveTo>
                  <a:lnTo>
                    <a:pt x="286" y="207"/>
                  </a:lnTo>
                  <a:lnTo>
                    <a:pt x="281" y="207"/>
                  </a:lnTo>
                  <a:lnTo>
                    <a:pt x="224" y="209"/>
                  </a:lnTo>
                  <a:lnTo>
                    <a:pt x="229" y="214"/>
                  </a:lnTo>
                  <a:lnTo>
                    <a:pt x="291" y="212"/>
                  </a:lnTo>
                  <a:lnTo>
                    <a:pt x="291" y="207"/>
                  </a:lnTo>
                  <a:close/>
                  <a:moveTo>
                    <a:pt x="359" y="202"/>
                  </a:moveTo>
                  <a:lnTo>
                    <a:pt x="295" y="207"/>
                  </a:lnTo>
                  <a:lnTo>
                    <a:pt x="295" y="212"/>
                  </a:lnTo>
                  <a:lnTo>
                    <a:pt x="364" y="207"/>
                  </a:lnTo>
                  <a:lnTo>
                    <a:pt x="359" y="202"/>
                  </a:lnTo>
                  <a:close/>
                  <a:moveTo>
                    <a:pt x="381" y="202"/>
                  </a:moveTo>
                  <a:lnTo>
                    <a:pt x="366" y="202"/>
                  </a:lnTo>
                  <a:lnTo>
                    <a:pt x="371" y="207"/>
                  </a:lnTo>
                  <a:lnTo>
                    <a:pt x="381" y="207"/>
                  </a:lnTo>
                  <a:lnTo>
                    <a:pt x="381" y="202"/>
                  </a:lnTo>
                  <a:close/>
                  <a:moveTo>
                    <a:pt x="402" y="200"/>
                  </a:moveTo>
                  <a:lnTo>
                    <a:pt x="385" y="202"/>
                  </a:lnTo>
                  <a:lnTo>
                    <a:pt x="385" y="205"/>
                  </a:lnTo>
                  <a:lnTo>
                    <a:pt x="404" y="205"/>
                  </a:lnTo>
                  <a:lnTo>
                    <a:pt x="402" y="200"/>
                  </a:lnTo>
                  <a:close/>
                  <a:moveTo>
                    <a:pt x="437" y="197"/>
                  </a:moveTo>
                  <a:lnTo>
                    <a:pt x="407" y="200"/>
                  </a:lnTo>
                  <a:lnTo>
                    <a:pt x="411" y="205"/>
                  </a:lnTo>
                  <a:lnTo>
                    <a:pt x="442" y="202"/>
                  </a:lnTo>
                  <a:lnTo>
                    <a:pt x="437" y="197"/>
                  </a:lnTo>
                  <a:close/>
                  <a:moveTo>
                    <a:pt x="447" y="197"/>
                  </a:moveTo>
                  <a:lnTo>
                    <a:pt x="442" y="197"/>
                  </a:lnTo>
                  <a:lnTo>
                    <a:pt x="447" y="202"/>
                  </a:lnTo>
                  <a:lnTo>
                    <a:pt x="447" y="197"/>
                  </a:lnTo>
                  <a:close/>
                  <a:moveTo>
                    <a:pt x="466" y="197"/>
                  </a:moveTo>
                  <a:lnTo>
                    <a:pt x="452" y="197"/>
                  </a:lnTo>
                  <a:lnTo>
                    <a:pt x="452" y="202"/>
                  </a:lnTo>
                  <a:lnTo>
                    <a:pt x="466" y="202"/>
                  </a:lnTo>
                  <a:lnTo>
                    <a:pt x="466" y="197"/>
                  </a:lnTo>
                  <a:close/>
                  <a:moveTo>
                    <a:pt x="525" y="193"/>
                  </a:moveTo>
                  <a:lnTo>
                    <a:pt x="471" y="197"/>
                  </a:lnTo>
                  <a:lnTo>
                    <a:pt x="471" y="200"/>
                  </a:lnTo>
                  <a:lnTo>
                    <a:pt x="520" y="197"/>
                  </a:lnTo>
                  <a:lnTo>
                    <a:pt x="527" y="197"/>
                  </a:lnTo>
                  <a:lnTo>
                    <a:pt x="525" y="193"/>
                  </a:lnTo>
                  <a:close/>
                  <a:moveTo>
                    <a:pt x="572" y="190"/>
                  </a:moveTo>
                  <a:lnTo>
                    <a:pt x="537" y="193"/>
                  </a:lnTo>
                  <a:lnTo>
                    <a:pt x="534" y="193"/>
                  </a:lnTo>
                  <a:lnTo>
                    <a:pt x="530" y="193"/>
                  </a:lnTo>
                  <a:lnTo>
                    <a:pt x="530" y="193"/>
                  </a:lnTo>
                  <a:lnTo>
                    <a:pt x="532" y="197"/>
                  </a:lnTo>
                  <a:lnTo>
                    <a:pt x="534" y="197"/>
                  </a:lnTo>
                  <a:lnTo>
                    <a:pt x="537" y="197"/>
                  </a:lnTo>
                  <a:lnTo>
                    <a:pt x="572" y="195"/>
                  </a:lnTo>
                  <a:lnTo>
                    <a:pt x="572" y="190"/>
                  </a:lnTo>
                  <a:close/>
                  <a:moveTo>
                    <a:pt x="587" y="190"/>
                  </a:moveTo>
                  <a:lnTo>
                    <a:pt x="577" y="190"/>
                  </a:lnTo>
                  <a:lnTo>
                    <a:pt x="577" y="195"/>
                  </a:lnTo>
                  <a:lnTo>
                    <a:pt x="587" y="195"/>
                  </a:lnTo>
                  <a:lnTo>
                    <a:pt x="587" y="195"/>
                  </a:lnTo>
                  <a:lnTo>
                    <a:pt x="587" y="190"/>
                  </a:lnTo>
                  <a:close/>
                  <a:moveTo>
                    <a:pt x="676" y="186"/>
                  </a:moveTo>
                  <a:lnTo>
                    <a:pt x="617" y="188"/>
                  </a:lnTo>
                  <a:lnTo>
                    <a:pt x="613" y="188"/>
                  </a:lnTo>
                  <a:lnTo>
                    <a:pt x="608" y="188"/>
                  </a:lnTo>
                  <a:lnTo>
                    <a:pt x="596" y="190"/>
                  </a:lnTo>
                  <a:lnTo>
                    <a:pt x="589" y="190"/>
                  </a:lnTo>
                  <a:lnTo>
                    <a:pt x="591" y="193"/>
                  </a:lnTo>
                  <a:lnTo>
                    <a:pt x="598" y="193"/>
                  </a:lnTo>
                  <a:lnTo>
                    <a:pt x="610" y="193"/>
                  </a:lnTo>
                  <a:lnTo>
                    <a:pt x="615" y="193"/>
                  </a:lnTo>
                  <a:lnTo>
                    <a:pt x="705" y="188"/>
                  </a:lnTo>
                  <a:lnTo>
                    <a:pt x="676" y="186"/>
                  </a:lnTo>
                  <a:close/>
                  <a:moveTo>
                    <a:pt x="778" y="178"/>
                  </a:moveTo>
                  <a:lnTo>
                    <a:pt x="705" y="183"/>
                  </a:lnTo>
                  <a:lnTo>
                    <a:pt x="733" y="186"/>
                  </a:lnTo>
                  <a:lnTo>
                    <a:pt x="776" y="183"/>
                  </a:lnTo>
                  <a:lnTo>
                    <a:pt x="778" y="181"/>
                  </a:lnTo>
                  <a:lnTo>
                    <a:pt x="778" y="178"/>
                  </a:lnTo>
                  <a:close/>
                  <a:moveTo>
                    <a:pt x="830" y="178"/>
                  </a:moveTo>
                  <a:lnTo>
                    <a:pt x="830" y="181"/>
                  </a:lnTo>
                  <a:lnTo>
                    <a:pt x="840" y="181"/>
                  </a:lnTo>
                  <a:lnTo>
                    <a:pt x="830" y="178"/>
                  </a:lnTo>
                  <a:close/>
                  <a:moveTo>
                    <a:pt x="795" y="178"/>
                  </a:moveTo>
                  <a:lnTo>
                    <a:pt x="790" y="178"/>
                  </a:lnTo>
                  <a:lnTo>
                    <a:pt x="785" y="183"/>
                  </a:lnTo>
                  <a:lnTo>
                    <a:pt x="785" y="183"/>
                  </a:lnTo>
                  <a:lnTo>
                    <a:pt x="788" y="183"/>
                  </a:lnTo>
                  <a:lnTo>
                    <a:pt x="795" y="178"/>
                  </a:lnTo>
                  <a:close/>
                  <a:moveTo>
                    <a:pt x="821" y="176"/>
                  </a:moveTo>
                  <a:lnTo>
                    <a:pt x="802" y="178"/>
                  </a:lnTo>
                  <a:lnTo>
                    <a:pt x="795" y="183"/>
                  </a:lnTo>
                  <a:lnTo>
                    <a:pt x="826" y="181"/>
                  </a:lnTo>
                  <a:lnTo>
                    <a:pt x="826" y="178"/>
                  </a:lnTo>
                  <a:lnTo>
                    <a:pt x="821" y="176"/>
                  </a:lnTo>
                  <a:close/>
                  <a:moveTo>
                    <a:pt x="925" y="171"/>
                  </a:moveTo>
                  <a:lnTo>
                    <a:pt x="880" y="174"/>
                  </a:lnTo>
                  <a:lnTo>
                    <a:pt x="873" y="174"/>
                  </a:lnTo>
                  <a:lnTo>
                    <a:pt x="859" y="174"/>
                  </a:lnTo>
                  <a:lnTo>
                    <a:pt x="854" y="174"/>
                  </a:lnTo>
                  <a:lnTo>
                    <a:pt x="847" y="176"/>
                  </a:lnTo>
                  <a:lnTo>
                    <a:pt x="842" y="176"/>
                  </a:lnTo>
                  <a:lnTo>
                    <a:pt x="840" y="176"/>
                  </a:lnTo>
                  <a:lnTo>
                    <a:pt x="856" y="178"/>
                  </a:lnTo>
                  <a:lnTo>
                    <a:pt x="856" y="178"/>
                  </a:lnTo>
                  <a:lnTo>
                    <a:pt x="871" y="178"/>
                  </a:lnTo>
                  <a:lnTo>
                    <a:pt x="875" y="178"/>
                  </a:lnTo>
                  <a:lnTo>
                    <a:pt x="942" y="174"/>
                  </a:lnTo>
                  <a:lnTo>
                    <a:pt x="942" y="174"/>
                  </a:lnTo>
                  <a:lnTo>
                    <a:pt x="925" y="171"/>
                  </a:lnTo>
                  <a:close/>
                  <a:moveTo>
                    <a:pt x="1046" y="167"/>
                  </a:moveTo>
                  <a:lnTo>
                    <a:pt x="1046" y="169"/>
                  </a:lnTo>
                  <a:lnTo>
                    <a:pt x="1048" y="169"/>
                  </a:lnTo>
                  <a:lnTo>
                    <a:pt x="1046" y="167"/>
                  </a:lnTo>
                  <a:close/>
                  <a:moveTo>
                    <a:pt x="979" y="167"/>
                  </a:moveTo>
                  <a:lnTo>
                    <a:pt x="946" y="169"/>
                  </a:lnTo>
                  <a:lnTo>
                    <a:pt x="968" y="171"/>
                  </a:lnTo>
                  <a:lnTo>
                    <a:pt x="972" y="171"/>
                  </a:lnTo>
                  <a:lnTo>
                    <a:pt x="979" y="167"/>
                  </a:lnTo>
                  <a:close/>
                  <a:moveTo>
                    <a:pt x="1032" y="164"/>
                  </a:moveTo>
                  <a:lnTo>
                    <a:pt x="1032" y="169"/>
                  </a:lnTo>
                  <a:lnTo>
                    <a:pt x="1036" y="169"/>
                  </a:lnTo>
                  <a:lnTo>
                    <a:pt x="1041" y="167"/>
                  </a:lnTo>
                  <a:lnTo>
                    <a:pt x="1032" y="164"/>
                  </a:lnTo>
                  <a:close/>
                  <a:moveTo>
                    <a:pt x="1003" y="159"/>
                  </a:moveTo>
                  <a:lnTo>
                    <a:pt x="996" y="162"/>
                  </a:lnTo>
                  <a:lnTo>
                    <a:pt x="1015" y="167"/>
                  </a:lnTo>
                  <a:lnTo>
                    <a:pt x="989" y="167"/>
                  </a:lnTo>
                  <a:lnTo>
                    <a:pt x="982" y="171"/>
                  </a:lnTo>
                  <a:lnTo>
                    <a:pt x="1015" y="169"/>
                  </a:lnTo>
                  <a:lnTo>
                    <a:pt x="1029" y="169"/>
                  </a:lnTo>
                  <a:lnTo>
                    <a:pt x="1027" y="164"/>
                  </a:lnTo>
                  <a:lnTo>
                    <a:pt x="1015" y="162"/>
                  </a:lnTo>
                  <a:lnTo>
                    <a:pt x="1003" y="159"/>
                  </a:lnTo>
                  <a:close/>
                  <a:moveTo>
                    <a:pt x="894" y="138"/>
                  </a:moveTo>
                  <a:lnTo>
                    <a:pt x="904" y="143"/>
                  </a:lnTo>
                  <a:lnTo>
                    <a:pt x="908" y="145"/>
                  </a:lnTo>
                  <a:lnTo>
                    <a:pt x="991" y="162"/>
                  </a:lnTo>
                  <a:lnTo>
                    <a:pt x="996" y="157"/>
                  </a:lnTo>
                  <a:lnTo>
                    <a:pt x="911" y="141"/>
                  </a:lnTo>
                  <a:lnTo>
                    <a:pt x="906" y="141"/>
                  </a:lnTo>
                  <a:lnTo>
                    <a:pt x="894" y="138"/>
                  </a:lnTo>
                  <a:close/>
                  <a:moveTo>
                    <a:pt x="89" y="131"/>
                  </a:moveTo>
                  <a:lnTo>
                    <a:pt x="26" y="197"/>
                  </a:lnTo>
                  <a:lnTo>
                    <a:pt x="23" y="200"/>
                  </a:lnTo>
                  <a:lnTo>
                    <a:pt x="4" y="219"/>
                  </a:lnTo>
                  <a:lnTo>
                    <a:pt x="0" y="226"/>
                  </a:lnTo>
                  <a:lnTo>
                    <a:pt x="2" y="228"/>
                  </a:lnTo>
                  <a:lnTo>
                    <a:pt x="7" y="226"/>
                  </a:lnTo>
                  <a:lnTo>
                    <a:pt x="78" y="224"/>
                  </a:lnTo>
                  <a:lnTo>
                    <a:pt x="89" y="224"/>
                  </a:lnTo>
                  <a:lnTo>
                    <a:pt x="113" y="221"/>
                  </a:lnTo>
                  <a:lnTo>
                    <a:pt x="118" y="221"/>
                  </a:lnTo>
                  <a:lnTo>
                    <a:pt x="182" y="216"/>
                  </a:lnTo>
                  <a:lnTo>
                    <a:pt x="189" y="212"/>
                  </a:lnTo>
                  <a:lnTo>
                    <a:pt x="118" y="216"/>
                  </a:lnTo>
                  <a:lnTo>
                    <a:pt x="113" y="216"/>
                  </a:lnTo>
                  <a:lnTo>
                    <a:pt x="80" y="219"/>
                  </a:lnTo>
                  <a:lnTo>
                    <a:pt x="68" y="219"/>
                  </a:lnTo>
                  <a:lnTo>
                    <a:pt x="7" y="224"/>
                  </a:lnTo>
                  <a:lnTo>
                    <a:pt x="28" y="202"/>
                  </a:lnTo>
                  <a:lnTo>
                    <a:pt x="30" y="200"/>
                  </a:lnTo>
                  <a:lnTo>
                    <a:pt x="94" y="131"/>
                  </a:lnTo>
                  <a:lnTo>
                    <a:pt x="89" y="131"/>
                  </a:lnTo>
                  <a:close/>
                  <a:moveTo>
                    <a:pt x="861" y="131"/>
                  </a:moveTo>
                  <a:lnTo>
                    <a:pt x="856" y="133"/>
                  </a:lnTo>
                  <a:lnTo>
                    <a:pt x="856" y="133"/>
                  </a:lnTo>
                  <a:lnTo>
                    <a:pt x="871" y="136"/>
                  </a:lnTo>
                  <a:lnTo>
                    <a:pt x="873" y="138"/>
                  </a:lnTo>
                  <a:lnTo>
                    <a:pt x="894" y="141"/>
                  </a:lnTo>
                  <a:lnTo>
                    <a:pt x="885" y="136"/>
                  </a:lnTo>
                  <a:lnTo>
                    <a:pt x="875" y="133"/>
                  </a:lnTo>
                  <a:lnTo>
                    <a:pt x="871" y="133"/>
                  </a:lnTo>
                  <a:lnTo>
                    <a:pt x="861" y="131"/>
                  </a:lnTo>
                  <a:close/>
                  <a:moveTo>
                    <a:pt x="852" y="129"/>
                  </a:moveTo>
                  <a:lnTo>
                    <a:pt x="847" y="131"/>
                  </a:lnTo>
                  <a:lnTo>
                    <a:pt x="852" y="133"/>
                  </a:lnTo>
                  <a:lnTo>
                    <a:pt x="856" y="129"/>
                  </a:lnTo>
                  <a:lnTo>
                    <a:pt x="854" y="129"/>
                  </a:lnTo>
                  <a:lnTo>
                    <a:pt x="852" y="129"/>
                  </a:lnTo>
                  <a:close/>
                  <a:moveTo>
                    <a:pt x="738" y="105"/>
                  </a:moveTo>
                  <a:lnTo>
                    <a:pt x="740" y="110"/>
                  </a:lnTo>
                  <a:lnTo>
                    <a:pt x="755" y="114"/>
                  </a:lnTo>
                  <a:lnTo>
                    <a:pt x="762" y="114"/>
                  </a:lnTo>
                  <a:lnTo>
                    <a:pt x="842" y="131"/>
                  </a:lnTo>
                  <a:lnTo>
                    <a:pt x="842" y="131"/>
                  </a:lnTo>
                  <a:lnTo>
                    <a:pt x="845" y="126"/>
                  </a:lnTo>
                  <a:lnTo>
                    <a:pt x="769" y="112"/>
                  </a:lnTo>
                  <a:lnTo>
                    <a:pt x="762" y="110"/>
                  </a:lnTo>
                  <a:lnTo>
                    <a:pt x="738" y="105"/>
                  </a:lnTo>
                  <a:close/>
                  <a:moveTo>
                    <a:pt x="601" y="79"/>
                  </a:moveTo>
                  <a:lnTo>
                    <a:pt x="589" y="79"/>
                  </a:lnTo>
                  <a:lnTo>
                    <a:pt x="615" y="84"/>
                  </a:lnTo>
                  <a:lnTo>
                    <a:pt x="620" y="86"/>
                  </a:lnTo>
                  <a:lnTo>
                    <a:pt x="660" y="93"/>
                  </a:lnTo>
                  <a:lnTo>
                    <a:pt x="665" y="95"/>
                  </a:lnTo>
                  <a:lnTo>
                    <a:pt x="736" y="110"/>
                  </a:lnTo>
                  <a:lnTo>
                    <a:pt x="733" y="105"/>
                  </a:lnTo>
                  <a:lnTo>
                    <a:pt x="667" y="91"/>
                  </a:lnTo>
                  <a:lnTo>
                    <a:pt x="662" y="91"/>
                  </a:lnTo>
                  <a:lnTo>
                    <a:pt x="622" y="81"/>
                  </a:lnTo>
                  <a:lnTo>
                    <a:pt x="617" y="81"/>
                  </a:lnTo>
                  <a:lnTo>
                    <a:pt x="601" y="79"/>
                  </a:lnTo>
                  <a:close/>
                  <a:moveTo>
                    <a:pt x="153" y="72"/>
                  </a:moveTo>
                  <a:lnTo>
                    <a:pt x="146" y="72"/>
                  </a:lnTo>
                  <a:lnTo>
                    <a:pt x="111" y="107"/>
                  </a:lnTo>
                  <a:lnTo>
                    <a:pt x="108" y="112"/>
                  </a:lnTo>
                  <a:lnTo>
                    <a:pt x="92" y="129"/>
                  </a:lnTo>
                  <a:lnTo>
                    <a:pt x="99" y="129"/>
                  </a:lnTo>
                  <a:lnTo>
                    <a:pt x="108" y="117"/>
                  </a:lnTo>
                  <a:lnTo>
                    <a:pt x="113" y="114"/>
                  </a:lnTo>
                  <a:lnTo>
                    <a:pt x="153" y="72"/>
                  </a:lnTo>
                  <a:close/>
                  <a:moveTo>
                    <a:pt x="544" y="67"/>
                  </a:moveTo>
                  <a:lnTo>
                    <a:pt x="546" y="72"/>
                  </a:lnTo>
                  <a:lnTo>
                    <a:pt x="575" y="76"/>
                  </a:lnTo>
                  <a:lnTo>
                    <a:pt x="589" y="74"/>
                  </a:lnTo>
                  <a:lnTo>
                    <a:pt x="544" y="67"/>
                  </a:lnTo>
                  <a:close/>
                  <a:moveTo>
                    <a:pt x="501" y="57"/>
                  </a:moveTo>
                  <a:lnTo>
                    <a:pt x="499" y="62"/>
                  </a:lnTo>
                  <a:lnTo>
                    <a:pt x="525" y="67"/>
                  </a:lnTo>
                  <a:lnTo>
                    <a:pt x="530" y="67"/>
                  </a:lnTo>
                  <a:lnTo>
                    <a:pt x="542" y="69"/>
                  </a:lnTo>
                  <a:lnTo>
                    <a:pt x="539" y="65"/>
                  </a:lnTo>
                  <a:lnTo>
                    <a:pt x="530" y="62"/>
                  </a:lnTo>
                  <a:lnTo>
                    <a:pt x="525" y="62"/>
                  </a:lnTo>
                  <a:lnTo>
                    <a:pt x="501" y="57"/>
                  </a:lnTo>
                  <a:close/>
                  <a:moveTo>
                    <a:pt x="478" y="53"/>
                  </a:moveTo>
                  <a:lnTo>
                    <a:pt x="459" y="53"/>
                  </a:lnTo>
                  <a:lnTo>
                    <a:pt x="494" y="60"/>
                  </a:lnTo>
                  <a:lnTo>
                    <a:pt x="497" y="57"/>
                  </a:lnTo>
                  <a:lnTo>
                    <a:pt x="478" y="53"/>
                  </a:lnTo>
                  <a:close/>
                  <a:moveTo>
                    <a:pt x="449" y="48"/>
                  </a:moveTo>
                  <a:lnTo>
                    <a:pt x="449" y="50"/>
                  </a:lnTo>
                  <a:lnTo>
                    <a:pt x="461" y="50"/>
                  </a:lnTo>
                  <a:lnTo>
                    <a:pt x="449" y="48"/>
                  </a:lnTo>
                  <a:close/>
                  <a:moveTo>
                    <a:pt x="184" y="34"/>
                  </a:moveTo>
                  <a:lnTo>
                    <a:pt x="151" y="67"/>
                  </a:lnTo>
                  <a:lnTo>
                    <a:pt x="158" y="67"/>
                  </a:lnTo>
                  <a:lnTo>
                    <a:pt x="187" y="36"/>
                  </a:lnTo>
                  <a:lnTo>
                    <a:pt x="184" y="34"/>
                  </a:lnTo>
                  <a:close/>
                  <a:moveTo>
                    <a:pt x="203" y="12"/>
                  </a:moveTo>
                  <a:lnTo>
                    <a:pt x="187" y="29"/>
                  </a:lnTo>
                  <a:lnTo>
                    <a:pt x="191" y="34"/>
                  </a:lnTo>
                  <a:lnTo>
                    <a:pt x="203" y="19"/>
                  </a:lnTo>
                  <a:lnTo>
                    <a:pt x="203" y="12"/>
                  </a:lnTo>
                  <a:close/>
                  <a:moveTo>
                    <a:pt x="213" y="3"/>
                  </a:moveTo>
                  <a:lnTo>
                    <a:pt x="208" y="8"/>
                  </a:lnTo>
                  <a:lnTo>
                    <a:pt x="208" y="8"/>
                  </a:lnTo>
                  <a:lnTo>
                    <a:pt x="210" y="10"/>
                  </a:lnTo>
                  <a:lnTo>
                    <a:pt x="215" y="8"/>
                  </a:lnTo>
                  <a:lnTo>
                    <a:pt x="215" y="3"/>
                  </a:lnTo>
                  <a:lnTo>
                    <a:pt x="213" y="3"/>
                  </a:lnTo>
                  <a:close/>
                  <a:moveTo>
                    <a:pt x="227" y="3"/>
                  </a:moveTo>
                  <a:lnTo>
                    <a:pt x="224" y="5"/>
                  </a:lnTo>
                  <a:lnTo>
                    <a:pt x="269" y="15"/>
                  </a:lnTo>
                  <a:lnTo>
                    <a:pt x="274" y="17"/>
                  </a:lnTo>
                  <a:lnTo>
                    <a:pt x="319" y="24"/>
                  </a:lnTo>
                  <a:lnTo>
                    <a:pt x="324" y="27"/>
                  </a:lnTo>
                  <a:lnTo>
                    <a:pt x="440" y="50"/>
                  </a:lnTo>
                  <a:lnTo>
                    <a:pt x="447" y="46"/>
                  </a:lnTo>
                  <a:lnTo>
                    <a:pt x="321" y="22"/>
                  </a:lnTo>
                  <a:lnTo>
                    <a:pt x="317" y="19"/>
                  </a:lnTo>
                  <a:lnTo>
                    <a:pt x="274" y="12"/>
                  </a:lnTo>
                  <a:lnTo>
                    <a:pt x="269" y="10"/>
                  </a:lnTo>
                  <a:lnTo>
                    <a:pt x="227" y="3"/>
                  </a:lnTo>
                  <a:close/>
                  <a:moveTo>
                    <a:pt x="217" y="0"/>
                  </a:moveTo>
                  <a:lnTo>
                    <a:pt x="217" y="0"/>
                  </a:lnTo>
                  <a:lnTo>
                    <a:pt x="220" y="3"/>
                  </a:lnTo>
                  <a:lnTo>
                    <a:pt x="222" y="0"/>
                  </a:lnTo>
                  <a:lnTo>
                    <a:pt x="217" y="0"/>
                  </a:lnTo>
                  <a:lnTo>
                    <a:pt x="217"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39" name="Freeform 19"/>
            <p:cNvSpPr>
              <a:spLocks noEditPoints="1"/>
            </p:cNvSpPr>
            <p:nvPr/>
          </p:nvSpPr>
          <p:spPr bwMode="auto">
            <a:xfrm>
              <a:off x="8096449" y="3155224"/>
              <a:ext cx="1874950" cy="370826"/>
            </a:xfrm>
            <a:custGeom>
              <a:avLst/>
              <a:gdLst>
                <a:gd name="T0" fmla="*/ 220 w 1048"/>
                <a:gd name="T1" fmla="*/ 212 h 228"/>
                <a:gd name="T2" fmla="*/ 291 w 1048"/>
                <a:gd name="T3" fmla="*/ 207 h 228"/>
                <a:gd name="T4" fmla="*/ 291 w 1048"/>
                <a:gd name="T5" fmla="*/ 212 h 228"/>
                <a:gd name="T6" fmla="*/ 364 w 1048"/>
                <a:gd name="T7" fmla="*/ 207 h 228"/>
                <a:gd name="T8" fmla="*/ 381 w 1048"/>
                <a:gd name="T9" fmla="*/ 207 h 228"/>
                <a:gd name="T10" fmla="*/ 404 w 1048"/>
                <a:gd name="T11" fmla="*/ 205 h 228"/>
                <a:gd name="T12" fmla="*/ 442 w 1048"/>
                <a:gd name="T13" fmla="*/ 202 h 228"/>
                <a:gd name="T14" fmla="*/ 447 w 1048"/>
                <a:gd name="T15" fmla="*/ 197 h 228"/>
                <a:gd name="T16" fmla="*/ 466 w 1048"/>
                <a:gd name="T17" fmla="*/ 197 h 228"/>
                <a:gd name="T18" fmla="*/ 527 w 1048"/>
                <a:gd name="T19" fmla="*/ 197 h 228"/>
                <a:gd name="T20" fmla="*/ 530 w 1048"/>
                <a:gd name="T21" fmla="*/ 193 h 228"/>
                <a:gd name="T22" fmla="*/ 572 w 1048"/>
                <a:gd name="T23" fmla="*/ 195 h 228"/>
                <a:gd name="T24" fmla="*/ 587 w 1048"/>
                <a:gd name="T25" fmla="*/ 195 h 228"/>
                <a:gd name="T26" fmla="*/ 613 w 1048"/>
                <a:gd name="T27" fmla="*/ 188 h 228"/>
                <a:gd name="T28" fmla="*/ 598 w 1048"/>
                <a:gd name="T29" fmla="*/ 193 h 228"/>
                <a:gd name="T30" fmla="*/ 778 w 1048"/>
                <a:gd name="T31" fmla="*/ 178 h 228"/>
                <a:gd name="T32" fmla="*/ 778 w 1048"/>
                <a:gd name="T33" fmla="*/ 178 h 228"/>
                <a:gd name="T34" fmla="*/ 795 w 1048"/>
                <a:gd name="T35" fmla="*/ 178 h 228"/>
                <a:gd name="T36" fmla="*/ 795 w 1048"/>
                <a:gd name="T37" fmla="*/ 178 h 228"/>
                <a:gd name="T38" fmla="*/ 826 w 1048"/>
                <a:gd name="T39" fmla="*/ 178 h 228"/>
                <a:gd name="T40" fmla="*/ 859 w 1048"/>
                <a:gd name="T41" fmla="*/ 174 h 228"/>
                <a:gd name="T42" fmla="*/ 856 w 1048"/>
                <a:gd name="T43" fmla="*/ 178 h 228"/>
                <a:gd name="T44" fmla="*/ 942 w 1048"/>
                <a:gd name="T45" fmla="*/ 174 h 228"/>
                <a:gd name="T46" fmla="*/ 1046 w 1048"/>
                <a:gd name="T47" fmla="*/ 167 h 228"/>
                <a:gd name="T48" fmla="*/ 979 w 1048"/>
                <a:gd name="T49" fmla="*/ 167 h 228"/>
                <a:gd name="T50" fmla="*/ 1032 w 1048"/>
                <a:gd name="T51" fmla="*/ 164 h 228"/>
                <a:gd name="T52" fmla="*/ 982 w 1048"/>
                <a:gd name="T53" fmla="*/ 171 h 228"/>
                <a:gd name="T54" fmla="*/ 1003 w 1048"/>
                <a:gd name="T55" fmla="*/ 159 h 228"/>
                <a:gd name="T56" fmla="*/ 996 w 1048"/>
                <a:gd name="T57" fmla="*/ 157 h 228"/>
                <a:gd name="T58" fmla="*/ 26 w 1048"/>
                <a:gd name="T59" fmla="*/ 197 h 228"/>
                <a:gd name="T60" fmla="*/ 7 w 1048"/>
                <a:gd name="T61" fmla="*/ 226 h 228"/>
                <a:gd name="T62" fmla="*/ 182 w 1048"/>
                <a:gd name="T63" fmla="*/ 216 h 228"/>
                <a:gd name="T64" fmla="*/ 68 w 1048"/>
                <a:gd name="T65" fmla="*/ 219 h 228"/>
                <a:gd name="T66" fmla="*/ 89 w 1048"/>
                <a:gd name="T67" fmla="*/ 131 h 228"/>
                <a:gd name="T68" fmla="*/ 873 w 1048"/>
                <a:gd name="T69" fmla="*/ 138 h 228"/>
                <a:gd name="T70" fmla="*/ 861 w 1048"/>
                <a:gd name="T71" fmla="*/ 131 h 228"/>
                <a:gd name="T72" fmla="*/ 854 w 1048"/>
                <a:gd name="T73" fmla="*/ 129 h 228"/>
                <a:gd name="T74" fmla="*/ 762 w 1048"/>
                <a:gd name="T75" fmla="*/ 114 h 228"/>
                <a:gd name="T76" fmla="*/ 762 w 1048"/>
                <a:gd name="T77" fmla="*/ 110 h 228"/>
                <a:gd name="T78" fmla="*/ 620 w 1048"/>
                <a:gd name="T79" fmla="*/ 86 h 228"/>
                <a:gd name="T80" fmla="*/ 667 w 1048"/>
                <a:gd name="T81" fmla="*/ 91 h 228"/>
                <a:gd name="T82" fmla="*/ 153 w 1048"/>
                <a:gd name="T83" fmla="*/ 72 h 228"/>
                <a:gd name="T84" fmla="*/ 99 w 1048"/>
                <a:gd name="T85" fmla="*/ 129 h 228"/>
                <a:gd name="T86" fmla="*/ 546 w 1048"/>
                <a:gd name="T87" fmla="*/ 72 h 228"/>
                <a:gd name="T88" fmla="*/ 499 w 1048"/>
                <a:gd name="T89" fmla="*/ 62 h 228"/>
                <a:gd name="T90" fmla="*/ 530 w 1048"/>
                <a:gd name="T91" fmla="*/ 62 h 228"/>
                <a:gd name="T92" fmla="*/ 494 w 1048"/>
                <a:gd name="T93" fmla="*/ 60 h 228"/>
                <a:gd name="T94" fmla="*/ 461 w 1048"/>
                <a:gd name="T95" fmla="*/ 50 h 228"/>
                <a:gd name="T96" fmla="*/ 187 w 1048"/>
                <a:gd name="T97" fmla="*/ 36 h 228"/>
                <a:gd name="T98" fmla="*/ 203 w 1048"/>
                <a:gd name="T99" fmla="*/ 19 h 228"/>
                <a:gd name="T100" fmla="*/ 210 w 1048"/>
                <a:gd name="T101" fmla="*/ 10 h 228"/>
                <a:gd name="T102" fmla="*/ 224 w 1048"/>
                <a:gd name="T103" fmla="*/ 5 h 228"/>
                <a:gd name="T104" fmla="*/ 440 w 1048"/>
                <a:gd name="T105" fmla="*/ 50 h 228"/>
                <a:gd name="T106" fmla="*/ 269 w 1048"/>
                <a:gd name="T107" fmla="*/ 10 h 228"/>
                <a:gd name="T108" fmla="*/ 222 w 1048"/>
                <a:gd name="T109" fmla="*/ 0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48" h="228">
                  <a:moveTo>
                    <a:pt x="194" y="214"/>
                  </a:moveTo>
                  <a:lnTo>
                    <a:pt x="189" y="216"/>
                  </a:lnTo>
                  <a:lnTo>
                    <a:pt x="194" y="216"/>
                  </a:lnTo>
                  <a:lnTo>
                    <a:pt x="194" y="214"/>
                  </a:lnTo>
                  <a:moveTo>
                    <a:pt x="220" y="212"/>
                  </a:moveTo>
                  <a:lnTo>
                    <a:pt x="196" y="212"/>
                  </a:lnTo>
                  <a:lnTo>
                    <a:pt x="196" y="216"/>
                  </a:lnTo>
                  <a:lnTo>
                    <a:pt x="224" y="214"/>
                  </a:lnTo>
                  <a:lnTo>
                    <a:pt x="220" y="212"/>
                  </a:lnTo>
                  <a:moveTo>
                    <a:pt x="291" y="207"/>
                  </a:moveTo>
                  <a:lnTo>
                    <a:pt x="286" y="207"/>
                  </a:lnTo>
                  <a:lnTo>
                    <a:pt x="281" y="207"/>
                  </a:lnTo>
                  <a:lnTo>
                    <a:pt x="224" y="209"/>
                  </a:lnTo>
                  <a:lnTo>
                    <a:pt x="229" y="214"/>
                  </a:lnTo>
                  <a:lnTo>
                    <a:pt x="291" y="212"/>
                  </a:lnTo>
                  <a:lnTo>
                    <a:pt x="291" y="207"/>
                  </a:lnTo>
                  <a:moveTo>
                    <a:pt x="359" y="202"/>
                  </a:moveTo>
                  <a:lnTo>
                    <a:pt x="295" y="207"/>
                  </a:lnTo>
                  <a:lnTo>
                    <a:pt x="295" y="212"/>
                  </a:lnTo>
                  <a:lnTo>
                    <a:pt x="364" y="207"/>
                  </a:lnTo>
                  <a:lnTo>
                    <a:pt x="359" y="202"/>
                  </a:lnTo>
                  <a:moveTo>
                    <a:pt x="381" y="202"/>
                  </a:moveTo>
                  <a:lnTo>
                    <a:pt x="366" y="202"/>
                  </a:lnTo>
                  <a:lnTo>
                    <a:pt x="371" y="207"/>
                  </a:lnTo>
                  <a:lnTo>
                    <a:pt x="381" y="207"/>
                  </a:lnTo>
                  <a:lnTo>
                    <a:pt x="381" y="202"/>
                  </a:lnTo>
                  <a:moveTo>
                    <a:pt x="402" y="200"/>
                  </a:moveTo>
                  <a:lnTo>
                    <a:pt x="385" y="202"/>
                  </a:lnTo>
                  <a:lnTo>
                    <a:pt x="385" y="205"/>
                  </a:lnTo>
                  <a:lnTo>
                    <a:pt x="404" y="205"/>
                  </a:lnTo>
                  <a:lnTo>
                    <a:pt x="402" y="200"/>
                  </a:lnTo>
                  <a:moveTo>
                    <a:pt x="437" y="197"/>
                  </a:moveTo>
                  <a:lnTo>
                    <a:pt x="407" y="200"/>
                  </a:lnTo>
                  <a:lnTo>
                    <a:pt x="411" y="205"/>
                  </a:lnTo>
                  <a:lnTo>
                    <a:pt x="442" y="202"/>
                  </a:lnTo>
                  <a:lnTo>
                    <a:pt x="437" y="197"/>
                  </a:lnTo>
                  <a:moveTo>
                    <a:pt x="447" y="197"/>
                  </a:moveTo>
                  <a:lnTo>
                    <a:pt x="442" y="197"/>
                  </a:lnTo>
                  <a:lnTo>
                    <a:pt x="447" y="202"/>
                  </a:lnTo>
                  <a:lnTo>
                    <a:pt x="447" y="197"/>
                  </a:lnTo>
                  <a:moveTo>
                    <a:pt x="466" y="197"/>
                  </a:moveTo>
                  <a:lnTo>
                    <a:pt x="452" y="197"/>
                  </a:lnTo>
                  <a:lnTo>
                    <a:pt x="452" y="202"/>
                  </a:lnTo>
                  <a:lnTo>
                    <a:pt x="466" y="202"/>
                  </a:lnTo>
                  <a:lnTo>
                    <a:pt x="466" y="197"/>
                  </a:lnTo>
                  <a:moveTo>
                    <a:pt x="525" y="193"/>
                  </a:moveTo>
                  <a:lnTo>
                    <a:pt x="471" y="197"/>
                  </a:lnTo>
                  <a:lnTo>
                    <a:pt x="471" y="200"/>
                  </a:lnTo>
                  <a:lnTo>
                    <a:pt x="520" y="197"/>
                  </a:lnTo>
                  <a:lnTo>
                    <a:pt x="527" y="197"/>
                  </a:lnTo>
                  <a:lnTo>
                    <a:pt x="525" y="193"/>
                  </a:lnTo>
                  <a:moveTo>
                    <a:pt x="572" y="190"/>
                  </a:moveTo>
                  <a:lnTo>
                    <a:pt x="537" y="193"/>
                  </a:lnTo>
                  <a:lnTo>
                    <a:pt x="534" y="193"/>
                  </a:lnTo>
                  <a:lnTo>
                    <a:pt x="530" y="193"/>
                  </a:lnTo>
                  <a:lnTo>
                    <a:pt x="530" y="193"/>
                  </a:lnTo>
                  <a:lnTo>
                    <a:pt x="532" y="197"/>
                  </a:lnTo>
                  <a:lnTo>
                    <a:pt x="534" y="197"/>
                  </a:lnTo>
                  <a:lnTo>
                    <a:pt x="537" y="197"/>
                  </a:lnTo>
                  <a:lnTo>
                    <a:pt x="572" y="195"/>
                  </a:lnTo>
                  <a:lnTo>
                    <a:pt x="572" y="190"/>
                  </a:lnTo>
                  <a:moveTo>
                    <a:pt x="587" y="190"/>
                  </a:moveTo>
                  <a:lnTo>
                    <a:pt x="577" y="190"/>
                  </a:lnTo>
                  <a:lnTo>
                    <a:pt x="577" y="195"/>
                  </a:lnTo>
                  <a:lnTo>
                    <a:pt x="587" y="195"/>
                  </a:lnTo>
                  <a:lnTo>
                    <a:pt x="587" y="195"/>
                  </a:lnTo>
                  <a:lnTo>
                    <a:pt x="587" y="190"/>
                  </a:lnTo>
                  <a:moveTo>
                    <a:pt x="676" y="186"/>
                  </a:moveTo>
                  <a:lnTo>
                    <a:pt x="617" y="188"/>
                  </a:lnTo>
                  <a:lnTo>
                    <a:pt x="613" y="188"/>
                  </a:lnTo>
                  <a:lnTo>
                    <a:pt x="608" y="188"/>
                  </a:lnTo>
                  <a:lnTo>
                    <a:pt x="596" y="190"/>
                  </a:lnTo>
                  <a:lnTo>
                    <a:pt x="589" y="190"/>
                  </a:lnTo>
                  <a:lnTo>
                    <a:pt x="591" y="193"/>
                  </a:lnTo>
                  <a:lnTo>
                    <a:pt x="598" y="193"/>
                  </a:lnTo>
                  <a:lnTo>
                    <a:pt x="610" y="193"/>
                  </a:lnTo>
                  <a:lnTo>
                    <a:pt x="615" y="193"/>
                  </a:lnTo>
                  <a:lnTo>
                    <a:pt x="705" y="188"/>
                  </a:lnTo>
                  <a:lnTo>
                    <a:pt x="676" y="186"/>
                  </a:lnTo>
                  <a:moveTo>
                    <a:pt x="778" y="178"/>
                  </a:moveTo>
                  <a:lnTo>
                    <a:pt x="705" y="183"/>
                  </a:lnTo>
                  <a:lnTo>
                    <a:pt x="733" y="186"/>
                  </a:lnTo>
                  <a:lnTo>
                    <a:pt x="776" y="183"/>
                  </a:lnTo>
                  <a:lnTo>
                    <a:pt x="778" y="181"/>
                  </a:lnTo>
                  <a:lnTo>
                    <a:pt x="778" y="178"/>
                  </a:lnTo>
                  <a:moveTo>
                    <a:pt x="830" y="178"/>
                  </a:moveTo>
                  <a:lnTo>
                    <a:pt x="830" y="181"/>
                  </a:lnTo>
                  <a:lnTo>
                    <a:pt x="840" y="181"/>
                  </a:lnTo>
                  <a:lnTo>
                    <a:pt x="830" y="178"/>
                  </a:lnTo>
                  <a:moveTo>
                    <a:pt x="795" y="178"/>
                  </a:moveTo>
                  <a:lnTo>
                    <a:pt x="790" y="178"/>
                  </a:lnTo>
                  <a:lnTo>
                    <a:pt x="785" y="183"/>
                  </a:lnTo>
                  <a:lnTo>
                    <a:pt x="785" y="183"/>
                  </a:lnTo>
                  <a:lnTo>
                    <a:pt x="788" y="183"/>
                  </a:lnTo>
                  <a:lnTo>
                    <a:pt x="795" y="178"/>
                  </a:lnTo>
                  <a:moveTo>
                    <a:pt x="821" y="176"/>
                  </a:moveTo>
                  <a:lnTo>
                    <a:pt x="802" y="178"/>
                  </a:lnTo>
                  <a:lnTo>
                    <a:pt x="795" y="183"/>
                  </a:lnTo>
                  <a:lnTo>
                    <a:pt x="826" y="181"/>
                  </a:lnTo>
                  <a:lnTo>
                    <a:pt x="826" y="178"/>
                  </a:lnTo>
                  <a:lnTo>
                    <a:pt x="821" y="176"/>
                  </a:lnTo>
                  <a:moveTo>
                    <a:pt x="925" y="171"/>
                  </a:moveTo>
                  <a:lnTo>
                    <a:pt x="880" y="174"/>
                  </a:lnTo>
                  <a:lnTo>
                    <a:pt x="873" y="174"/>
                  </a:lnTo>
                  <a:lnTo>
                    <a:pt x="859" y="174"/>
                  </a:lnTo>
                  <a:lnTo>
                    <a:pt x="854" y="174"/>
                  </a:lnTo>
                  <a:lnTo>
                    <a:pt x="847" y="176"/>
                  </a:lnTo>
                  <a:lnTo>
                    <a:pt x="842" y="176"/>
                  </a:lnTo>
                  <a:lnTo>
                    <a:pt x="840" y="176"/>
                  </a:lnTo>
                  <a:lnTo>
                    <a:pt x="856" y="178"/>
                  </a:lnTo>
                  <a:lnTo>
                    <a:pt x="856" y="178"/>
                  </a:lnTo>
                  <a:lnTo>
                    <a:pt x="871" y="178"/>
                  </a:lnTo>
                  <a:lnTo>
                    <a:pt x="875" y="178"/>
                  </a:lnTo>
                  <a:lnTo>
                    <a:pt x="942" y="174"/>
                  </a:lnTo>
                  <a:lnTo>
                    <a:pt x="942" y="174"/>
                  </a:lnTo>
                  <a:lnTo>
                    <a:pt x="925" y="171"/>
                  </a:lnTo>
                  <a:moveTo>
                    <a:pt x="1046" y="167"/>
                  </a:moveTo>
                  <a:lnTo>
                    <a:pt x="1046" y="169"/>
                  </a:lnTo>
                  <a:lnTo>
                    <a:pt x="1048" y="169"/>
                  </a:lnTo>
                  <a:lnTo>
                    <a:pt x="1046" y="167"/>
                  </a:lnTo>
                  <a:moveTo>
                    <a:pt x="979" y="167"/>
                  </a:moveTo>
                  <a:lnTo>
                    <a:pt x="946" y="169"/>
                  </a:lnTo>
                  <a:lnTo>
                    <a:pt x="968" y="171"/>
                  </a:lnTo>
                  <a:lnTo>
                    <a:pt x="972" y="171"/>
                  </a:lnTo>
                  <a:lnTo>
                    <a:pt x="979" y="167"/>
                  </a:lnTo>
                  <a:moveTo>
                    <a:pt x="1032" y="164"/>
                  </a:moveTo>
                  <a:lnTo>
                    <a:pt x="1032" y="169"/>
                  </a:lnTo>
                  <a:lnTo>
                    <a:pt x="1036" y="169"/>
                  </a:lnTo>
                  <a:lnTo>
                    <a:pt x="1041" y="167"/>
                  </a:lnTo>
                  <a:lnTo>
                    <a:pt x="1032" y="164"/>
                  </a:lnTo>
                  <a:moveTo>
                    <a:pt x="1003" y="159"/>
                  </a:moveTo>
                  <a:lnTo>
                    <a:pt x="996" y="162"/>
                  </a:lnTo>
                  <a:lnTo>
                    <a:pt x="1015" y="167"/>
                  </a:lnTo>
                  <a:lnTo>
                    <a:pt x="989" y="167"/>
                  </a:lnTo>
                  <a:lnTo>
                    <a:pt x="982" y="171"/>
                  </a:lnTo>
                  <a:lnTo>
                    <a:pt x="1015" y="169"/>
                  </a:lnTo>
                  <a:lnTo>
                    <a:pt x="1029" y="169"/>
                  </a:lnTo>
                  <a:lnTo>
                    <a:pt x="1027" y="164"/>
                  </a:lnTo>
                  <a:lnTo>
                    <a:pt x="1015" y="162"/>
                  </a:lnTo>
                  <a:lnTo>
                    <a:pt x="1003" y="159"/>
                  </a:lnTo>
                  <a:moveTo>
                    <a:pt x="894" y="138"/>
                  </a:moveTo>
                  <a:lnTo>
                    <a:pt x="904" y="143"/>
                  </a:lnTo>
                  <a:lnTo>
                    <a:pt x="908" y="145"/>
                  </a:lnTo>
                  <a:lnTo>
                    <a:pt x="991" y="162"/>
                  </a:lnTo>
                  <a:lnTo>
                    <a:pt x="996" y="157"/>
                  </a:lnTo>
                  <a:lnTo>
                    <a:pt x="911" y="141"/>
                  </a:lnTo>
                  <a:lnTo>
                    <a:pt x="906" y="141"/>
                  </a:lnTo>
                  <a:lnTo>
                    <a:pt x="894" y="138"/>
                  </a:lnTo>
                  <a:moveTo>
                    <a:pt x="89" y="131"/>
                  </a:moveTo>
                  <a:lnTo>
                    <a:pt x="26" y="197"/>
                  </a:lnTo>
                  <a:lnTo>
                    <a:pt x="23" y="200"/>
                  </a:lnTo>
                  <a:lnTo>
                    <a:pt x="4" y="219"/>
                  </a:lnTo>
                  <a:lnTo>
                    <a:pt x="0" y="226"/>
                  </a:lnTo>
                  <a:lnTo>
                    <a:pt x="2" y="228"/>
                  </a:lnTo>
                  <a:lnTo>
                    <a:pt x="7" y="226"/>
                  </a:lnTo>
                  <a:lnTo>
                    <a:pt x="78" y="224"/>
                  </a:lnTo>
                  <a:lnTo>
                    <a:pt x="89" y="224"/>
                  </a:lnTo>
                  <a:lnTo>
                    <a:pt x="113" y="221"/>
                  </a:lnTo>
                  <a:lnTo>
                    <a:pt x="118" y="221"/>
                  </a:lnTo>
                  <a:lnTo>
                    <a:pt x="182" y="216"/>
                  </a:lnTo>
                  <a:lnTo>
                    <a:pt x="189" y="212"/>
                  </a:lnTo>
                  <a:lnTo>
                    <a:pt x="118" y="216"/>
                  </a:lnTo>
                  <a:lnTo>
                    <a:pt x="113" y="216"/>
                  </a:lnTo>
                  <a:lnTo>
                    <a:pt x="80" y="219"/>
                  </a:lnTo>
                  <a:lnTo>
                    <a:pt x="68" y="219"/>
                  </a:lnTo>
                  <a:lnTo>
                    <a:pt x="7" y="224"/>
                  </a:lnTo>
                  <a:lnTo>
                    <a:pt x="28" y="202"/>
                  </a:lnTo>
                  <a:lnTo>
                    <a:pt x="30" y="200"/>
                  </a:lnTo>
                  <a:lnTo>
                    <a:pt x="94" y="131"/>
                  </a:lnTo>
                  <a:lnTo>
                    <a:pt x="89" y="131"/>
                  </a:lnTo>
                  <a:moveTo>
                    <a:pt x="861" y="131"/>
                  </a:moveTo>
                  <a:lnTo>
                    <a:pt x="856" y="133"/>
                  </a:lnTo>
                  <a:lnTo>
                    <a:pt x="856" y="133"/>
                  </a:lnTo>
                  <a:lnTo>
                    <a:pt x="871" y="136"/>
                  </a:lnTo>
                  <a:lnTo>
                    <a:pt x="873" y="138"/>
                  </a:lnTo>
                  <a:lnTo>
                    <a:pt x="894" y="141"/>
                  </a:lnTo>
                  <a:lnTo>
                    <a:pt x="885" y="136"/>
                  </a:lnTo>
                  <a:lnTo>
                    <a:pt x="875" y="133"/>
                  </a:lnTo>
                  <a:lnTo>
                    <a:pt x="871" y="133"/>
                  </a:lnTo>
                  <a:lnTo>
                    <a:pt x="861" y="131"/>
                  </a:lnTo>
                  <a:moveTo>
                    <a:pt x="852" y="129"/>
                  </a:moveTo>
                  <a:lnTo>
                    <a:pt x="847" y="131"/>
                  </a:lnTo>
                  <a:lnTo>
                    <a:pt x="852" y="133"/>
                  </a:lnTo>
                  <a:lnTo>
                    <a:pt x="856" y="129"/>
                  </a:lnTo>
                  <a:lnTo>
                    <a:pt x="854" y="129"/>
                  </a:lnTo>
                  <a:lnTo>
                    <a:pt x="852" y="129"/>
                  </a:lnTo>
                  <a:moveTo>
                    <a:pt x="738" y="105"/>
                  </a:moveTo>
                  <a:lnTo>
                    <a:pt x="740" y="110"/>
                  </a:lnTo>
                  <a:lnTo>
                    <a:pt x="755" y="114"/>
                  </a:lnTo>
                  <a:lnTo>
                    <a:pt x="762" y="114"/>
                  </a:lnTo>
                  <a:lnTo>
                    <a:pt x="842" y="131"/>
                  </a:lnTo>
                  <a:lnTo>
                    <a:pt x="842" y="131"/>
                  </a:lnTo>
                  <a:lnTo>
                    <a:pt x="845" y="126"/>
                  </a:lnTo>
                  <a:lnTo>
                    <a:pt x="769" y="112"/>
                  </a:lnTo>
                  <a:lnTo>
                    <a:pt x="762" y="110"/>
                  </a:lnTo>
                  <a:lnTo>
                    <a:pt x="738" y="105"/>
                  </a:lnTo>
                  <a:moveTo>
                    <a:pt x="601" y="79"/>
                  </a:moveTo>
                  <a:lnTo>
                    <a:pt x="589" y="79"/>
                  </a:lnTo>
                  <a:lnTo>
                    <a:pt x="615" y="84"/>
                  </a:lnTo>
                  <a:lnTo>
                    <a:pt x="620" y="86"/>
                  </a:lnTo>
                  <a:lnTo>
                    <a:pt x="660" y="93"/>
                  </a:lnTo>
                  <a:lnTo>
                    <a:pt x="665" y="95"/>
                  </a:lnTo>
                  <a:lnTo>
                    <a:pt x="736" y="110"/>
                  </a:lnTo>
                  <a:lnTo>
                    <a:pt x="733" y="105"/>
                  </a:lnTo>
                  <a:lnTo>
                    <a:pt x="667" y="91"/>
                  </a:lnTo>
                  <a:lnTo>
                    <a:pt x="662" y="91"/>
                  </a:lnTo>
                  <a:lnTo>
                    <a:pt x="622" y="81"/>
                  </a:lnTo>
                  <a:lnTo>
                    <a:pt x="617" y="81"/>
                  </a:lnTo>
                  <a:lnTo>
                    <a:pt x="601" y="79"/>
                  </a:lnTo>
                  <a:moveTo>
                    <a:pt x="153" y="72"/>
                  </a:moveTo>
                  <a:lnTo>
                    <a:pt x="146" y="72"/>
                  </a:lnTo>
                  <a:lnTo>
                    <a:pt x="111" y="107"/>
                  </a:lnTo>
                  <a:lnTo>
                    <a:pt x="108" y="112"/>
                  </a:lnTo>
                  <a:lnTo>
                    <a:pt x="92" y="129"/>
                  </a:lnTo>
                  <a:lnTo>
                    <a:pt x="99" y="129"/>
                  </a:lnTo>
                  <a:lnTo>
                    <a:pt x="108" y="117"/>
                  </a:lnTo>
                  <a:lnTo>
                    <a:pt x="113" y="114"/>
                  </a:lnTo>
                  <a:lnTo>
                    <a:pt x="153" y="72"/>
                  </a:lnTo>
                  <a:moveTo>
                    <a:pt x="544" y="67"/>
                  </a:moveTo>
                  <a:lnTo>
                    <a:pt x="546" y="72"/>
                  </a:lnTo>
                  <a:lnTo>
                    <a:pt x="575" y="76"/>
                  </a:lnTo>
                  <a:lnTo>
                    <a:pt x="589" y="74"/>
                  </a:lnTo>
                  <a:lnTo>
                    <a:pt x="544" y="67"/>
                  </a:lnTo>
                  <a:moveTo>
                    <a:pt x="501" y="57"/>
                  </a:moveTo>
                  <a:lnTo>
                    <a:pt x="499" y="62"/>
                  </a:lnTo>
                  <a:lnTo>
                    <a:pt x="525" y="67"/>
                  </a:lnTo>
                  <a:lnTo>
                    <a:pt x="530" y="67"/>
                  </a:lnTo>
                  <a:lnTo>
                    <a:pt x="542" y="69"/>
                  </a:lnTo>
                  <a:lnTo>
                    <a:pt x="539" y="65"/>
                  </a:lnTo>
                  <a:lnTo>
                    <a:pt x="530" y="62"/>
                  </a:lnTo>
                  <a:lnTo>
                    <a:pt x="525" y="62"/>
                  </a:lnTo>
                  <a:lnTo>
                    <a:pt x="501" y="57"/>
                  </a:lnTo>
                  <a:moveTo>
                    <a:pt x="478" y="53"/>
                  </a:moveTo>
                  <a:lnTo>
                    <a:pt x="459" y="53"/>
                  </a:lnTo>
                  <a:lnTo>
                    <a:pt x="494" y="60"/>
                  </a:lnTo>
                  <a:lnTo>
                    <a:pt x="497" y="57"/>
                  </a:lnTo>
                  <a:lnTo>
                    <a:pt x="478" y="53"/>
                  </a:lnTo>
                  <a:moveTo>
                    <a:pt x="449" y="48"/>
                  </a:moveTo>
                  <a:lnTo>
                    <a:pt x="449" y="50"/>
                  </a:lnTo>
                  <a:lnTo>
                    <a:pt x="461" y="50"/>
                  </a:lnTo>
                  <a:lnTo>
                    <a:pt x="449" y="48"/>
                  </a:lnTo>
                  <a:moveTo>
                    <a:pt x="184" y="34"/>
                  </a:moveTo>
                  <a:lnTo>
                    <a:pt x="151" y="67"/>
                  </a:lnTo>
                  <a:lnTo>
                    <a:pt x="158" y="67"/>
                  </a:lnTo>
                  <a:lnTo>
                    <a:pt x="187" y="36"/>
                  </a:lnTo>
                  <a:lnTo>
                    <a:pt x="184" y="34"/>
                  </a:lnTo>
                  <a:moveTo>
                    <a:pt x="203" y="12"/>
                  </a:moveTo>
                  <a:lnTo>
                    <a:pt x="187" y="29"/>
                  </a:lnTo>
                  <a:lnTo>
                    <a:pt x="191" y="34"/>
                  </a:lnTo>
                  <a:lnTo>
                    <a:pt x="203" y="19"/>
                  </a:lnTo>
                  <a:lnTo>
                    <a:pt x="203" y="12"/>
                  </a:lnTo>
                  <a:moveTo>
                    <a:pt x="213" y="3"/>
                  </a:moveTo>
                  <a:lnTo>
                    <a:pt x="208" y="8"/>
                  </a:lnTo>
                  <a:lnTo>
                    <a:pt x="208" y="8"/>
                  </a:lnTo>
                  <a:lnTo>
                    <a:pt x="210" y="10"/>
                  </a:lnTo>
                  <a:lnTo>
                    <a:pt x="215" y="8"/>
                  </a:lnTo>
                  <a:lnTo>
                    <a:pt x="215" y="3"/>
                  </a:lnTo>
                  <a:lnTo>
                    <a:pt x="213" y="3"/>
                  </a:lnTo>
                  <a:moveTo>
                    <a:pt x="227" y="3"/>
                  </a:moveTo>
                  <a:lnTo>
                    <a:pt x="224" y="5"/>
                  </a:lnTo>
                  <a:lnTo>
                    <a:pt x="269" y="15"/>
                  </a:lnTo>
                  <a:lnTo>
                    <a:pt x="274" y="17"/>
                  </a:lnTo>
                  <a:lnTo>
                    <a:pt x="319" y="24"/>
                  </a:lnTo>
                  <a:lnTo>
                    <a:pt x="324" y="27"/>
                  </a:lnTo>
                  <a:lnTo>
                    <a:pt x="440" y="50"/>
                  </a:lnTo>
                  <a:lnTo>
                    <a:pt x="447" y="46"/>
                  </a:lnTo>
                  <a:lnTo>
                    <a:pt x="321" y="22"/>
                  </a:lnTo>
                  <a:lnTo>
                    <a:pt x="317" y="19"/>
                  </a:lnTo>
                  <a:lnTo>
                    <a:pt x="274" y="12"/>
                  </a:lnTo>
                  <a:lnTo>
                    <a:pt x="269" y="10"/>
                  </a:lnTo>
                  <a:lnTo>
                    <a:pt x="227" y="3"/>
                  </a:lnTo>
                  <a:moveTo>
                    <a:pt x="217" y="0"/>
                  </a:moveTo>
                  <a:lnTo>
                    <a:pt x="217" y="0"/>
                  </a:lnTo>
                  <a:lnTo>
                    <a:pt x="220" y="3"/>
                  </a:lnTo>
                  <a:lnTo>
                    <a:pt x="222" y="0"/>
                  </a:lnTo>
                  <a:lnTo>
                    <a:pt x="217" y="0"/>
                  </a:lnTo>
                  <a:lnTo>
                    <a:pt x="217"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40" name="Freeform 20"/>
            <p:cNvSpPr>
              <a:spLocks noEditPoints="1"/>
            </p:cNvSpPr>
            <p:nvPr/>
          </p:nvSpPr>
          <p:spPr bwMode="auto">
            <a:xfrm>
              <a:off x="7667070" y="3210522"/>
              <a:ext cx="2241711" cy="296010"/>
            </a:xfrm>
            <a:custGeom>
              <a:avLst/>
              <a:gdLst>
                <a:gd name="T0" fmla="*/ 516 w 529"/>
                <a:gd name="T1" fmla="*/ 74 h 77"/>
                <a:gd name="T2" fmla="*/ 520 w 529"/>
                <a:gd name="T3" fmla="*/ 71 h 77"/>
                <a:gd name="T4" fmla="*/ 450 w 529"/>
                <a:gd name="T5" fmla="*/ 68 h 77"/>
                <a:gd name="T6" fmla="*/ 459 w 529"/>
                <a:gd name="T7" fmla="*/ 70 h 77"/>
                <a:gd name="T8" fmla="*/ 460 w 529"/>
                <a:gd name="T9" fmla="*/ 69 h 77"/>
                <a:gd name="T10" fmla="*/ 436 w 529"/>
                <a:gd name="T11" fmla="*/ 68 h 77"/>
                <a:gd name="T12" fmla="*/ 434 w 529"/>
                <a:gd name="T13" fmla="*/ 68 h 77"/>
                <a:gd name="T14" fmla="*/ 429 w 529"/>
                <a:gd name="T15" fmla="*/ 66 h 77"/>
                <a:gd name="T16" fmla="*/ 499 w 529"/>
                <a:gd name="T17" fmla="*/ 59 h 77"/>
                <a:gd name="T18" fmla="*/ 348 w 529"/>
                <a:gd name="T19" fmla="*/ 58 h 77"/>
                <a:gd name="T20" fmla="*/ 399 w 529"/>
                <a:gd name="T21" fmla="*/ 65 h 77"/>
                <a:gd name="T22" fmla="*/ 365 w 529"/>
                <a:gd name="T23" fmla="*/ 60 h 77"/>
                <a:gd name="T24" fmla="*/ 346 w 529"/>
                <a:gd name="T25" fmla="*/ 60 h 77"/>
                <a:gd name="T26" fmla="*/ 328 w 529"/>
                <a:gd name="T27" fmla="*/ 58 h 77"/>
                <a:gd name="T28" fmla="*/ 332 w 529"/>
                <a:gd name="T29" fmla="*/ 57 h 77"/>
                <a:gd name="T30" fmla="*/ 297 w 529"/>
                <a:gd name="T31" fmla="*/ 56 h 77"/>
                <a:gd name="T32" fmla="*/ 299 w 529"/>
                <a:gd name="T33" fmla="*/ 54 h 77"/>
                <a:gd name="T34" fmla="*/ 267 w 529"/>
                <a:gd name="T35" fmla="*/ 51 h 77"/>
                <a:gd name="T36" fmla="*/ 254 w 529"/>
                <a:gd name="T37" fmla="*/ 52 h 77"/>
                <a:gd name="T38" fmla="*/ 242 w 529"/>
                <a:gd name="T39" fmla="*/ 51 h 77"/>
                <a:gd name="T40" fmla="*/ 232 w 529"/>
                <a:gd name="T41" fmla="*/ 48 h 77"/>
                <a:gd name="T42" fmla="*/ 216 w 529"/>
                <a:gd name="T43" fmla="*/ 46 h 77"/>
                <a:gd name="T44" fmla="*/ 220 w 529"/>
                <a:gd name="T45" fmla="*/ 47 h 77"/>
                <a:gd name="T46" fmla="*/ 214 w 529"/>
                <a:gd name="T47" fmla="*/ 46 h 77"/>
                <a:gd name="T48" fmla="*/ 168 w 529"/>
                <a:gd name="T49" fmla="*/ 42 h 77"/>
                <a:gd name="T50" fmla="*/ 149 w 529"/>
                <a:gd name="T51" fmla="*/ 42 h 77"/>
                <a:gd name="T52" fmla="*/ 140 w 529"/>
                <a:gd name="T53" fmla="*/ 40 h 77"/>
                <a:gd name="T54" fmla="*/ 116 w 529"/>
                <a:gd name="T55" fmla="*/ 37 h 77"/>
                <a:gd name="T56" fmla="*/ 470 w 529"/>
                <a:gd name="T57" fmla="*/ 37 h 77"/>
                <a:gd name="T58" fmla="*/ 482 w 529"/>
                <a:gd name="T59" fmla="*/ 47 h 77"/>
                <a:gd name="T60" fmla="*/ 479 w 529"/>
                <a:gd name="T61" fmla="*/ 44 h 77"/>
                <a:gd name="T62" fmla="*/ 466 w 529"/>
                <a:gd name="T63" fmla="*/ 37 h 77"/>
                <a:gd name="T64" fmla="*/ 103 w 529"/>
                <a:gd name="T65" fmla="*/ 38 h 77"/>
                <a:gd name="T66" fmla="*/ 93 w 529"/>
                <a:gd name="T67" fmla="*/ 35 h 77"/>
                <a:gd name="T68" fmla="*/ 465 w 529"/>
                <a:gd name="T69" fmla="*/ 34 h 77"/>
                <a:gd name="T70" fmla="*/ 83 w 529"/>
                <a:gd name="T71" fmla="*/ 34 h 77"/>
                <a:gd name="T72" fmla="*/ 14 w 529"/>
                <a:gd name="T73" fmla="*/ 30 h 77"/>
                <a:gd name="T74" fmla="*/ 49 w 529"/>
                <a:gd name="T75" fmla="*/ 21 h 77"/>
                <a:gd name="T76" fmla="*/ 130 w 529"/>
                <a:gd name="T77" fmla="*/ 16 h 77"/>
                <a:gd name="T78" fmla="*/ 51 w 529"/>
                <a:gd name="T79" fmla="*/ 22 h 77"/>
                <a:gd name="T80" fmla="*/ 130 w 529"/>
                <a:gd name="T81" fmla="*/ 16 h 77"/>
                <a:gd name="T82" fmla="*/ 132 w 529"/>
                <a:gd name="T83" fmla="*/ 16 h 77"/>
                <a:gd name="T84" fmla="*/ 180 w 529"/>
                <a:gd name="T85" fmla="*/ 15 h 77"/>
                <a:gd name="T86" fmla="*/ 186 w 529"/>
                <a:gd name="T87" fmla="*/ 13 h 77"/>
                <a:gd name="T88" fmla="*/ 201 w 529"/>
                <a:gd name="T89" fmla="*/ 12 h 77"/>
                <a:gd name="T90" fmla="*/ 203 w 529"/>
                <a:gd name="T91" fmla="*/ 12 h 77"/>
                <a:gd name="T92" fmla="*/ 217 w 529"/>
                <a:gd name="T93" fmla="*/ 11 h 77"/>
                <a:gd name="T94" fmla="*/ 219 w 529"/>
                <a:gd name="T95" fmla="*/ 11 h 77"/>
                <a:gd name="T96" fmla="*/ 461 w 529"/>
                <a:gd name="T97" fmla="*/ 31 h 77"/>
                <a:gd name="T98" fmla="*/ 288 w 529"/>
                <a:gd name="T99" fmla="*/ 9 h 77"/>
                <a:gd name="T100" fmla="*/ 223 w 529"/>
                <a:gd name="T101" fmla="*/ 12 h 77"/>
                <a:gd name="T102" fmla="*/ 296 w 529"/>
                <a:gd name="T103" fmla="*/ 7 h 77"/>
                <a:gd name="T104" fmla="*/ 312 w 529"/>
                <a:gd name="T105" fmla="*/ 6 h 77"/>
                <a:gd name="T106" fmla="*/ 323 w 529"/>
                <a:gd name="T107" fmla="*/ 7 h 77"/>
                <a:gd name="T108" fmla="*/ 379 w 529"/>
                <a:gd name="T109" fmla="*/ 2 h 77"/>
                <a:gd name="T110" fmla="*/ 392 w 529"/>
                <a:gd name="T111" fmla="*/ 3 h 77"/>
                <a:gd name="T112" fmla="*/ 414 w 529"/>
                <a:gd name="T113" fmla="*/ 0 h 77"/>
                <a:gd name="T114" fmla="*/ 415 w 529"/>
                <a:gd name="T115" fmla="*/ 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29" h="77">
                  <a:moveTo>
                    <a:pt x="516" y="74"/>
                  </a:moveTo>
                  <a:cubicBezTo>
                    <a:pt x="513" y="75"/>
                    <a:pt x="513" y="75"/>
                    <a:pt x="513" y="75"/>
                  </a:cubicBezTo>
                  <a:cubicBezTo>
                    <a:pt x="522" y="76"/>
                    <a:pt x="522" y="76"/>
                    <a:pt x="522" y="76"/>
                  </a:cubicBezTo>
                  <a:cubicBezTo>
                    <a:pt x="529" y="77"/>
                    <a:pt x="529" y="77"/>
                    <a:pt x="529" y="77"/>
                  </a:cubicBezTo>
                  <a:cubicBezTo>
                    <a:pt x="528" y="76"/>
                    <a:pt x="528" y="76"/>
                    <a:pt x="528" y="76"/>
                  </a:cubicBezTo>
                  <a:cubicBezTo>
                    <a:pt x="516" y="74"/>
                    <a:pt x="516" y="74"/>
                    <a:pt x="516" y="74"/>
                  </a:cubicBezTo>
                  <a:moveTo>
                    <a:pt x="494" y="72"/>
                  </a:moveTo>
                  <a:cubicBezTo>
                    <a:pt x="492" y="73"/>
                    <a:pt x="492" y="73"/>
                    <a:pt x="492" y="73"/>
                  </a:cubicBezTo>
                  <a:cubicBezTo>
                    <a:pt x="510" y="75"/>
                    <a:pt x="510" y="75"/>
                    <a:pt x="510" y="75"/>
                  </a:cubicBezTo>
                  <a:cubicBezTo>
                    <a:pt x="513" y="73"/>
                    <a:pt x="513" y="73"/>
                    <a:pt x="513" y="73"/>
                  </a:cubicBezTo>
                  <a:cubicBezTo>
                    <a:pt x="494" y="72"/>
                    <a:pt x="494" y="72"/>
                    <a:pt x="494" y="72"/>
                  </a:cubicBezTo>
                  <a:moveTo>
                    <a:pt x="520" y="71"/>
                  </a:moveTo>
                  <a:cubicBezTo>
                    <a:pt x="518" y="72"/>
                    <a:pt x="518" y="72"/>
                    <a:pt x="518" y="72"/>
                  </a:cubicBezTo>
                  <a:cubicBezTo>
                    <a:pt x="519" y="73"/>
                    <a:pt x="519" y="73"/>
                    <a:pt x="519" y="73"/>
                  </a:cubicBezTo>
                  <a:cubicBezTo>
                    <a:pt x="524" y="74"/>
                    <a:pt x="524" y="74"/>
                    <a:pt x="524" y="74"/>
                  </a:cubicBezTo>
                  <a:cubicBezTo>
                    <a:pt x="523" y="73"/>
                    <a:pt x="523" y="73"/>
                    <a:pt x="523" y="73"/>
                  </a:cubicBezTo>
                  <a:cubicBezTo>
                    <a:pt x="520" y="71"/>
                    <a:pt x="520" y="71"/>
                    <a:pt x="520" y="71"/>
                  </a:cubicBezTo>
                  <a:moveTo>
                    <a:pt x="450" y="68"/>
                  </a:moveTo>
                  <a:cubicBezTo>
                    <a:pt x="449" y="69"/>
                    <a:pt x="449" y="69"/>
                    <a:pt x="449" y="69"/>
                  </a:cubicBezTo>
                  <a:cubicBezTo>
                    <a:pt x="455" y="70"/>
                    <a:pt x="455" y="70"/>
                    <a:pt x="455" y="70"/>
                  </a:cubicBezTo>
                  <a:cubicBezTo>
                    <a:pt x="457" y="70"/>
                    <a:pt x="457" y="70"/>
                    <a:pt x="457" y="70"/>
                  </a:cubicBezTo>
                  <a:cubicBezTo>
                    <a:pt x="457" y="70"/>
                    <a:pt x="457" y="70"/>
                    <a:pt x="457" y="70"/>
                  </a:cubicBezTo>
                  <a:cubicBezTo>
                    <a:pt x="459" y="70"/>
                    <a:pt x="459" y="70"/>
                    <a:pt x="459" y="70"/>
                  </a:cubicBezTo>
                  <a:cubicBezTo>
                    <a:pt x="459" y="70"/>
                    <a:pt x="459" y="70"/>
                    <a:pt x="459" y="70"/>
                  </a:cubicBezTo>
                  <a:cubicBezTo>
                    <a:pt x="462" y="70"/>
                    <a:pt x="462" y="70"/>
                    <a:pt x="462" y="70"/>
                  </a:cubicBezTo>
                  <a:cubicBezTo>
                    <a:pt x="489" y="73"/>
                    <a:pt x="489" y="73"/>
                    <a:pt x="489" y="73"/>
                  </a:cubicBezTo>
                  <a:cubicBezTo>
                    <a:pt x="491" y="71"/>
                    <a:pt x="491" y="71"/>
                    <a:pt x="491" y="71"/>
                  </a:cubicBezTo>
                  <a:cubicBezTo>
                    <a:pt x="463" y="69"/>
                    <a:pt x="463" y="69"/>
                    <a:pt x="463" y="69"/>
                  </a:cubicBezTo>
                  <a:cubicBezTo>
                    <a:pt x="461" y="69"/>
                    <a:pt x="461" y="69"/>
                    <a:pt x="461" y="69"/>
                  </a:cubicBezTo>
                  <a:cubicBezTo>
                    <a:pt x="460" y="69"/>
                    <a:pt x="460" y="69"/>
                    <a:pt x="460" y="69"/>
                  </a:cubicBezTo>
                  <a:cubicBezTo>
                    <a:pt x="458" y="68"/>
                    <a:pt x="458" y="68"/>
                    <a:pt x="458" y="68"/>
                  </a:cubicBezTo>
                  <a:cubicBezTo>
                    <a:pt x="457" y="68"/>
                    <a:pt x="457" y="68"/>
                    <a:pt x="457" y="68"/>
                  </a:cubicBezTo>
                  <a:cubicBezTo>
                    <a:pt x="455" y="68"/>
                    <a:pt x="455" y="68"/>
                    <a:pt x="455" y="68"/>
                  </a:cubicBezTo>
                  <a:cubicBezTo>
                    <a:pt x="450" y="68"/>
                    <a:pt x="450" y="68"/>
                    <a:pt x="450" y="68"/>
                  </a:cubicBezTo>
                  <a:moveTo>
                    <a:pt x="435" y="66"/>
                  </a:moveTo>
                  <a:cubicBezTo>
                    <a:pt x="436" y="68"/>
                    <a:pt x="436" y="68"/>
                    <a:pt x="436" y="68"/>
                  </a:cubicBezTo>
                  <a:cubicBezTo>
                    <a:pt x="447" y="69"/>
                    <a:pt x="447" y="69"/>
                    <a:pt x="447" y="69"/>
                  </a:cubicBezTo>
                  <a:cubicBezTo>
                    <a:pt x="448" y="67"/>
                    <a:pt x="448" y="67"/>
                    <a:pt x="448" y="67"/>
                  </a:cubicBezTo>
                  <a:cubicBezTo>
                    <a:pt x="435" y="66"/>
                    <a:pt x="435" y="66"/>
                    <a:pt x="435" y="66"/>
                  </a:cubicBezTo>
                  <a:moveTo>
                    <a:pt x="433" y="66"/>
                  </a:moveTo>
                  <a:cubicBezTo>
                    <a:pt x="431" y="68"/>
                    <a:pt x="431" y="68"/>
                    <a:pt x="431" y="68"/>
                  </a:cubicBezTo>
                  <a:cubicBezTo>
                    <a:pt x="434" y="68"/>
                    <a:pt x="434" y="68"/>
                    <a:pt x="434" y="68"/>
                  </a:cubicBezTo>
                  <a:cubicBezTo>
                    <a:pt x="433" y="66"/>
                    <a:pt x="433" y="66"/>
                    <a:pt x="433" y="66"/>
                  </a:cubicBezTo>
                  <a:moveTo>
                    <a:pt x="429" y="66"/>
                  </a:moveTo>
                  <a:cubicBezTo>
                    <a:pt x="427" y="67"/>
                    <a:pt x="427" y="67"/>
                    <a:pt x="427" y="67"/>
                  </a:cubicBezTo>
                  <a:cubicBezTo>
                    <a:pt x="428" y="67"/>
                    <a:pt x="428" y="67"/>
                    <a:pt x="428" y="67"/>
                  </a:cubicBezTo>
                  <a:cubicBezTo>
                    <a:pt x="430" y="66"/>
                    <a:pt x="430" y="66"/>
                    <a:pt x="430" y="66"/>
                  </a:cubicBezTo>
                  <a:cubicBezTo>
                    <a:pt x="429" y="66"/>
                    <a:pt x="429" y="66"/>
                    <a:pt x="429" y="66"/>
                  </a:cubicBezTo>
                  <a:moveTo>
                    <a:pt x="508" y="63"/>
                  </a:moveTo>
                  <a:cubicBezTo>
                    <a:pt x="506" y="64"/>
                    <a:pt x="506" y="64"/>
                    <a:pt x="506" y="64"/>
                  </a:cubicBezTo>
                  <a:cubicBezTo>
                    <a:pt x="517" y="71"/>
                    <a:pt x="517" y="71"/>
                    <a:pt x="517" y="71"/>
                  </a:cubicBezTo>
                  <a:cubicBezTo>
                    <a:pt x="518" y="70"/>
                    <a:pt x="518" y="70"/>
                    <a:pt x="518" y="70"/>
                  </a:cubicBezTo>
                  <a:cubicBezTo>
                    <a:pt x="508" y="63"/>
                    <a:pt x="508" y="63"/>
                    <a:pt x="508" y="63"/>
                  </a:cubicBezTo>
                  <a:moveTo>
                    <a:pt x="499" y="59"/>
                  </a:moveTo>
                  <a:cubicBezTo>
                    <a:pt x="499" y="59"/>
                    <a:pt x="499" y="59"/>
                    <a:pt x="499" y="59"/>
                  </a:cubicBezTo>
                  <a:cubicBezTo>
                    <a:pt x="505" y="63"/>
                    <a:pt x="505" y="63"/>
                    <a:pt x="505" y="63"/>
                  </a:cubicBezTo>
                  <a:cubicBezTo>
                    <a:pt x="507" y="62"/>
                    <a:pt x="507" y="62"/>
                    <a:pt x="507" y="62"/>
                  </a:cubicBezTo>
                  <a:cubicBezTo>
                    <a:pt x="503" y="59"/>
                    <a:pt x="503" y="59"/>
                    <a:pt x="503" y="59"/>
                  </a:cubicBezTo>
                  <a:cubicBezTo>
                    <a:pt x="499" y="59"/>
                    <a:pt x="499" y="59"/>
                    <a:pt x="499" y="59"/>
                  </a:cubicBezTo>
                  <a:moveTo>
                    <a:pt x="348" y="58"/>
                  </a:moveTo>
                  <a:cubicBezTo>
                    <a:pt x="348" y="60"/>
                    <a:pt x="348" y="60"/>
                    <a:pt x="348" y="60"/>
                  </a:cubicBezTo>
                  <a:cubicBezTo>
                    <a:pt x="362" y="61"/>
                    <a:pt x="362" y="61"/>
                    <a:pt x="362" y="61"/>
                  </a:cubicBezTo>
                  <a:cubicBezTo>
                    <a:pt x="364" y="62"/>
                    <a:pt x="364" y="62"/>
                    <a:pt x="364" y="62"/>
                  </a:cubicBezTo>
                  <a:cubicBezTo>
                    <a:pt x="365" y="62"/>
                    <a:pt x="365" y="62"/>
                    <a:pt x="365" y="62"/>
                  </a:cubicBezTo>
                  <a:cubicBezTo>
                    <a:pt x="387" y="64"/>
                    <a:pt x="387" y="64"/>
                    <a:pt x="387" y="64"/>
                  </a:cubicBezTo>
                  <a:cubicBezTo>
                    <a:pt x="399" y="65"/>
                    <a:pt x="399" y="65"/>
                    <a:pt x="399" y="65"/>
                  </a:cubicBezTo>
                  <a:cubicBezTo>
                    <a:pt x="424" y="67"/>
                    <a:pt x="424" y="67"/>
                    <a:pt x="424" y="67"/>
                  </a:cubicBezTo>
                  <a:cubicBezTo>
                    <a:pt x="426" y="65"/>
                    <a:pt x="426" y="65"/>
                    <a:pt x="426" y="65"/>
                  </a:cubicBezTo>
                  <a:cubicBezTo>
                    <a:pt x="411" y="64"/>
                    <a:pt x="411" y="64"/>
                    <a:pt x="411" y="64"/>
                  </a:cubicBezTo>
                  <a:cubicBezTo>
                    <a:pt x="399" y="63"/>
                    <a:pt x="399" y="63"/>
                    <a:pt x="399" y="63"/>
                  </a:cubicBezTo>
                  <a:cubicBezTo>
                    <a:pt x="369" y="60"/>
                    <a:pt x="369" y="60"/>
                    <a:pt x="369" y="60"/>
                  </a:cubicBezTo>
                  <a:cubicBezTo>
                    <a:pt x="365" y="60"/>
                    <a:pt x="365" y="60"/>
                    <a:pt x="365" y="60"/>
                  </a:cubicBezTo>
                  <a:cubicBezTo>
                    <a:pt x="365" y="60"/>
                    <a:pt x="365" y="60"/>
                    <a:pt x="365" y="60"/>
                  </a:cubicBezTo>
                  <a:cubicBezTo>
                    <a:pt x="363" y="60"/>
                    <a:pt x="363" y="60"/>
                    <a:pt x="363" y="60"/>
                  </a:cubicBezTo>
                  <a:cubicBezTo>
                    <a:pt x="348" y="58"/>
                    <a:pt x="348" y="58"/>
                    <a:pt x="348" y="58"/>
                  </a:cubicBezTo>
                  <a:moveTo>
                    <a:pt x="344" y="58"/>
                  </a:moveTo>
                  <a:cubicBezTo>
                    <a:pt x="344" y="60"/>
                    <a:pt x="344" y="60"/>
                    <a:pt x="344" y="60"/>
                  </a:cubicBezTo>
                  <a:cubicBezTo>
                    <a:pt x="346" y="60"/>
                    <a:pt x="346" y="60"/>
                    <a:pt x="346" y="60"/>
                  </a:cubicBezTo>
                  <a:cubicBezTo>
                    <a:pt x="346" y="58"/>
                    <a:pt x="346" y="58"/>
                    <a:pt x="346" y="58"/>
                  </a:cubicBezTo>
                  <a:cubicBezTo>
                    <a:pt x="344" y="58"/>
                    <a:pt x="344" y="58"/>
                    <a:pt x="344" y="58"/>
                  </a:cubicBezTo>
                  <a:moveTo>
                    <a:pt x="316" y="56"/>
                  </a:moveTo>
                  <a:cubicBezTo>
                    <a:pt x="318" y="57"/>
                    <a:pt x="318" y="57"/>
                    <a:pt x="318" y="57"/>
                  </a:cubicBezTo>
                  <a:cubicBezTo>
                    <a:pt x="326" y="58"/>
                    <a:pt x="326" y="58"/>
                    <a:pt x="326" y="58"/>
                  </a:cubicBezTo>
                  <a:cubicBezTo>
                    <a:pt x="328" y="58"/>
                    <a:pt x="328" y="58"/>
                    <a:pt x="328" y="58"/>
                  </a:cubicBezTo>
                  <a:cubicBezTo>
                    <a:pt x="330" y="59"/>
                    <a:pt x="330" y="59"/>
                    <a:pt x="330" y="59"/>
                  </a:cubicBezTo>
                  <a:cubicBezTo>
                    <a:pt x="332" y="59"/>
                    <a:pt x="332" y="59"/>
                    <a:pt x="332" y="59"/>
                  </a:cubicBezTo>
                  <a:cubicBezTo>
                    <a:pt x="342" y="60"/>
                    <a:pt x="342" y="60"/>
                    <a:pt x="342" y="60"/>
                  </a:cubicBezTo>
                  <a:cubicBezTo>
                    <a:pt x="342" y="58"/>
                    <a:pt x="342" y="58"/>
                    <a:pt x="342" y="58"/>
                  </a:cubicBezTo>
                  <a:cubicBezTo>
                    <a:pt x="334" y="57"/>
                    <a:pt x="334" y="57"/>
                    <a:pt x="334" y="57"/>
                  </a:cubicBezTo>
                  <a:cubicBezTo>
                    <a:pt x="332" y="57"/>
                    <a:pt x="332" y="57"/>
                    <a:pt x="332" y="57"/>
                  </a:cubicBezTo>
                  <a:cubicBezTo>
                    <a:pt x="328" y="57"/>
                    <a:pt x="328" y="57"/>
                    <a:pt x="328" y="57"/>
                  </a:cubicBezTo>
                  <a:cubicBezTo>
                    <a:pt x="326" y="56"/>
                    <a:pt x="326" y="56"/>
                    <a:pt x="326" y="56"/>
                  </a:cubicBezTo>
                  <a:cubicBezTo>
                    <a:pt x="316" y="56"/>
                    <a:pt x="316" y="56"/>
                    <a:pt x="316" y="56"/>
                  </a:cubicBezTo>
                  <a:moveTo>
                    <a:pt x="297" y="55"/>
                  </a:moveTo>
                  <a:cubicBezTo>
                    <a:pt x="297" y="56"/>
                    <a:pt x="297" y="56"/>
                    <a:pt x="297" y="56"/>
                  </a:cubicBezTo>
                  <a:cubicBezTo>
                    <a:pt x="297" y="56"/>
                    <a:pt x="297" y="56"/>
                    <a:pt x="297" y="56"/>
                  </a:cubicBezTo>
                  <a:cubicBezTo>
                    <a:pt x="297" y="55"/>
                    <a:pt x="297" y="55"/>
                    <a:pt x="297" y="55"/>
                  </a:cubicBezTo>
                  <a:moveTo>
                    <a:pt x="299" y="54"/>
                  </a:moveTo>
                  <a:cubicBezTo>
                    <a:pt x="299" y="56"/>
                    <a:pt x="299" y="56"/>
                    <a:pt x="299" y="56"/>
                  </a:cubicBezTo>
                  <a:cubicBezTo>
                    <a:pt x="315" y="57"/>
                    <a:pt x="315" y="57"/>
                    <a:pt x="315" y="57"/>
                  </a:cubicBezTo>
                  <a:cubicBezTo>
                    <a:pt x="314" y="55"/>
                    <a:pt x="314" y="55"/>
                    <a:pt x="314" y="55"/>
                  </a:cubicBezTo>
                  <a:cubicBezTo>
                    <a:pt x="299" y="54"/>
                    <a:pt x="299" y="54"/>
                    <a:pt x="299" y="54"/>
                  </a:cubicBezTo>
                  <a:moveTo>
                    <a:pt x="272" y="52"/>
                  </a:moveTo>
                  <a:cubicBezTo>
                    <a:pt x="272" y="53"/>
                    <a:pt x="272" y="53"/>
                    <a:pt x="272" y="53"/>
                  </a:cubicBezTo>
                  <a:cubicBezTo>
                    <a:pt x="295" y="55"/>
                    <a:pt x="295" y="55"/>
                    <a:pt x="295" y="55"/>
                  </a:cubicBezTo>
                  <a:cubicBezTo>
                    <a:pt x="296" y="54"/>
                    <a:pt x="296" y="54"/>
                    <a:pt x="296" y="54"/>
                  </a:cubicBezTo>
                  <a:cubicBezTo>
                    <a:pt x="272" y="52"/>
                    <a:pt x="272" y="52"/>
                    <a:pt x="272" y="52"/>
                  </a:cubicBezTo>
                  <a:moveTo>
                    <a:pt x="267" y="51"/>
                  </a:moveTo>
                  <a:cubicBezTo>
                    <a:pt x="270" y="53"/>
                    <a:pt x="270" y="53"/>
                    <a:pt x="270" y="53"/>
                  </a:cubicBezTo>
                  <a:cubicBezTo>
                    <a:pt x="270" y="53"/>
                    <a:pt x="270" y="53"/>
                    <a:pt x="270" y="53"/>
                  </a:cubicBezTo>
                  <a:cubicBezTo>
                    <a:pt x="270" y="51"/>
                    <a:pt x="270" y="51"/>
                    <a:pt x="270" y="51"/>
                  </a:cubicBezTo>
                  <a:cubicBezTo>
                    <a:pt x="267" y="51"/>
                    <a:pt x="267" y="51"/>
                    <a:pt x="267" y="51"/>
                  </a:cubicBezTo>
                  <a:moveTo>
                    <a:pt x="252" y="50"/>
                  </a:moveTo>
                  <a:cubicBezTo>
                    <a:pt x="254" y="52"/>
                    <a:pt x="254" y="52"/>
                    <a:pt x="254" y="52"/>
                  </a:cubicBezTo>
                  <a:cubicBezTo>
                    <a:pt x="267" y="53"/>
                    <a:pt x="267" y="53"/>
                    <a:pt x="267" y="53"/>
                  </a:cubicBezTo>
                  <a:cubicBezTo>
                    <a:pt x="264" y="51"/>
                    <a:pt x="264" y="51"/>
                    <a:pt x="264" y="51"/>
                  </a:cubicBezTo>
                  <a:cubicBezTo>
                    <a:pt x="252" y="50"/>
                    <a:pt x="252" y="50"/>
                    <a:pt x="252" y="50"/>
                  </a:cubicBezTo>
                  <a:moveTo>
                    <a:pt x="232" y="48"/>
                  </a:moveTo>
                  <a:cubicBezTo>
                    <a:pt x="234" y="50"/>
                    <a:pt x="234" y="50"/>
                    <a:pt x="234" y="50"/>
                  </a:cubicBezTo>
                  <a:cubicBezTo>
                    <a:pt x="242" y="51"/>
                    <a:pt x="242" y="51"/>
                    <a:pt x="242" y="51"/>
                  </a:cubicBezTo>
                  <a:cubicBezTo>
                    <a:pt x="244" y="51"/>
                    <a:pt x="244" y="51"/>
                    <a:pt x="244" y="51"/>
                  </a:cubicBezTo>
                  <a:cubicBezTo>
                    <a:pt x="251" y="51"/>
                    <a:pt x="251" y="51"/>
                    <a:pt x="251" y="51"/>
                  </a:cubicBezTo>
                  <a:cubicBezTo>
                    <a:pt x="249" y="49"/>
                    <a:pt x="249" y="49"/>
                    <a:pt x="249" y="49"/>
                  </a:cubicBezTo>
                  <a:cubicBezTo>
                    <a:pt x="246" y="49"/>
                    <a:pt x="246" y="49"/>
                    <a:pt x="246" y="49"/>
                  </a:cubicBezTo>
                  <a:cubicBezTo>
                    <a:pt x="243" y="49"/>
                    <a:pt x="243" y="49"/>
                    <a:pt x="243" y="49"/>
                  </a:cubicBezTo>
                  <a:cubicBezTo>
                    <a:pt x="232" y="48"/>
                    <a:pt x="232" y="48"/>
                    <a:pt x="232" y="48"/>
                  </a:cubicBezTo>
                  <a:moveTo>
                    <a:pt x="227" y="47"/>
                  </a:moveTo>
                  <a:cubicBezTo>
                    <a:pt x="225" y="49"/>
                    <a:pt x="225" y="49"/>
                    <a:pt x="225" y="49"/>
                  </a:cubicBezTo>
                  <a:cubicBezTo>
                    <a:pt x="231" y="50"/>
                    <a:pt x="231" y="50"/>
                    <a:pt x="231" y="50"/>
                  </a:cubicBezTo>
                  <a:cubicBezTo>
                    <a:pt x="229" y="48"/>
                    <a:pt x="229" y="48"/>
                    <a:pt x="229" y="48"/>
                  </a:cubicBezTo>
                  <a:cubicBezTo>
                    <a:pt x="227" y="47"/>
                    <a:pt x="227" y="47"/>
                    <a:pt x="227" y="47"/>
                  </a:cubicBezTo>
                  <a:moveTo>
                    <a:pt x="216" y="46"/>
                  </a:moveTo>
                  <a:cubicBezTo>
                    <a:pt x="216" y="48"/>
                    <a:pt x="216" y="48"/>
                    <a:pt x="216" y="48"/>
                  </a:cubicBezTo>
                  <a:cubicBezTo>
                    <a:pt x="219" y="48"/>
                    <a:pt x="219" y="48"/>
                    <a:pt x="219" y="48"/>
                  </a:cubicBezTo>
                  <a:cubicBezTo>
                    <a:pt x="220" y="49"/>
                    <a:pt x="220" y="49"/>
                    <a:pt x="220" y="49"/>
                  </a:cubicBezTo>
                  <a:cubicBezTo>
                    <a:pt x="222" y="49"/>
                    <a:pt x="222" y="49"/>
                    <a:pt x="222" y="49"/>
                  </a:cubicBezTo>
                  <a:cubicBezTo>
                    <a:pt x="225" y="47"/>
                    <a:pt x="225" y="47"/>
                    <a:pt x="225" y="47"/>
                  </a:cubicBezTo>
                  <a:cubicBezTo>
                    <a:pt x="220" y="47"/>
                    <a:pt x="220" y="47"/>
                    <a:pt x="220" y="47"/>
                  </a:cubicBezTo>
                  <a:cubicBezTo>
                    <a:pt x="218" y="47"/>
                    <a:pt x="218" y="47"/>
                    <a:pt x="218" y="47"/>
                  </a:cubicBezTo>
                  <a:cubicBezTo>
                    <a:pt x="216" y="46"/>
                    <a:pt x="216" y="46"/>
                    <a:pt x="216" y="46"/>
                  </a:cubicBezTo>
                  <a:moveTo>
                    <a:pt x="186" y="44"/>
                  </a:moveTo>
                  <a:cubicBezTo>
                    <a:pt x="186" y="46"/>
                    <a:pt x="186" y="46"/>
                    <a:pt x="186" y="46"/>
                  </a:cubicBezTo>
                  <a:cubicBezTo>
                    <a:pt x="214" y="48"/>
                    <a:pt x="214" y="48"/>
                    <a:pt x="214" y="48"/>
                  </a:cubicBezTo>
                  <a:cubicBezTo>
                    <a:pt x="214" y="46"/>
                    <a:pt x="214" y="46"/>
                    <a:pt x="214" y="46"/>
                  </a:cubicBezTo>
                  <a:cubicBezTo>
                    <a:pt x="186" y="44"/>
                    <a:pt x="186" y="44"/>
                    <a:pt x="186" y="44"/>
                  </a:cubicBezTo>
                  <a:moveTo>
                    <a:pt x="168" y="42"/>
                  </a:moveTo>
                  <a:cubicBezTo>
                    <a:pt x="167" y="44"/>
                    <a:pt x="167" y="44"/>
                    <a:pt x="167" y="44"/>
                  </a:cubicBezTo>
                  <a:cubicBezTo>
                    <a:pt x="184" y="45"/>
                    <a:pt x="184" y="45"/>
                    <a:pt x="184" y="45"/>
                  </a:cubicBezTo>
                  <a:cubicBezTo>
                    <a:pt x="184" y="44"/>
                    <a:pt x="184" y="44"/>
                    <a:pt x="184" y="44"/>
                  </a:cubicBezTo>
                  <a:cubicBezTo>
                    <a:pt x="168" y="42"/>
                    <a:pt x="168" y="42"/>
                    <a:pt x="168" y="42"/>
                  </a:cubicBezTo>
                  <a:moveTo>
                    <a:pt x="120" y="38"/>
                  </a:moveTo>
                  <a:cubicBezTo>
                    <a:pt x="119" y="39"/>
                    <a:pt x="119" y="39"/>
                    <a:pt x="119" y="39"/>
                  </a:cubicBezTo>
                  <a:cubicBezTo>
                    <a:pt x="139" y="41"/>
                    <a:pt x="139" y="41"/>
                    <a:pt x="139" y="41"/>
                  </a:cubicBezTo>
                  <a:cubicBezTo>
                    <a:pt x="141" y="41"/>
                    <a:pt x="141" y="41"/>
                    <a:pt x="141" y="41"/>
                  </a:cubicBezTo>
                  <a:cubicBezTo>
                    <a:pt x="147" y="42"/>
                    <a:pt x="147" y="42"/>
                    <a:pt x="147" y="42"/>
                  </a:cubicBezTo>
                  <a:cubicBezTo>
                    <a:pt x="149" y="42"/>
                    <a:pt x="149" y="42"/>
                    <a:pt x="149" y="42"/>
                  </a:cubicBezTo>
                  <a:cubicBezTo>
                    <a:pt x="165" y="44"/>
                    <a:pt x="165" y="44"/>
                    <a:pt x="165" y="44"/>
                  </a:cubicBezTo>
                  <a:cubicBezTo>
                    <a:pt x="166" y="42"/>
                    <a:pt x="166" y="42"/>
                    <a:pt x="166" y="42"/>
                  </a:cubicBezTo>
                  <a:cubicBezTo>
                    <a:pt x="149" y="40"/>
                    <a:pt x="149" y="40"/>
                    <a:pt x="149" y="40"/>
                  </a:cubicBezTo>
                  <a:cubicBezTo>
                    <a:pt x="147" y="40"/>
                    <a:pt x="147" y="40"/>
                    <a:pt x="147" y="40"/>
                  </a:cubicBezTo>
                  <a:cubicBezTo>
                    <a:pt x="143" y="40"/>
                    <a:pt x="143" y="40"/>
                    <a:pt x="143" y="40"/>
                  </a:cubicBezTo>
                  <a:cubicBezTo>
                    <a:pt x="140" y="40"/>
                    <a:pt x="140" y="40"/>
                    <a:pt x="140" y="40"/>
                  </a:cubicBezTo>
                  <a:cubicBezTo>
                    <a:pt x="120" y="38"/>
                    <a:pt x="120" y="38"/>
                    <a:pt x="120" y="38"/>
                  </a:cubicBezTo>
                  <a:moveTo>
                    <a:pt x="116" y="37"/>
                  </a:moveTo>
                  <a:cubicBezTo>
                    <a:pt x="114" y="39"/>
                    <a:pt x="114" y="39"/>
                    <a:pt x="114" y="39"/>
                  </a:cubicBezTo>
                  <a:cubicBezTo>
                    <a:pt x="117" y="39"/>
                    <a:pt x="117" y="39"/>
                    <a:pt x="117" y="39"/>
                  </a:cubicBezTo>
                  <a:cubicBezTo>
                    <a:pt x="118" y="38"/>
                    <a:pt x="118" y="38"/>
                    <a:pt x="118" y="38"/>
                  </a:cubicBezTo>
                  <a:cubicBezTo>
                    <a:pt x="116" y="37"/>
                    <a:pt x="116" y="37"/>
                    <a:pt x="116" y="37"/>
                  </a:cubicBezTo>
                  <a:moveTo>
                    <a:pt x="112" y="37"/>
                  </a:moveTo>
                  <a:cubicBezTo>
                    <a:pt x="110" y="39"/>
                    <a:pt x="110" y="39"/>
                    <a:pt x="110" y="39"/>
                  </a:cubicBezTo>
                  <a:cubicBezTo>
                    <a:pt x="112" y="39"/>
                    <a:pt x="112" y="39"/>
                    <a:pt x="112" y="39"/>
                  </a:cubicBezTo>
                  <a:cubicBezTo>
                    <a:pt x="114" y="37"/>
                    <a:pt x="114" y="37"/>
                    <a:pt x="114" y="37"/>
                  </a:cubicBezTo>
                  <a:cubicBezTo>
                    <a:pt x="112" y="37"/>
                    <a:pt x="112" y="37"/>
                    <a:pt x="112" y="37"/>
                  </a:cubicBezTo>
                  <a:moveTo>
                    <a:pt x="470" y="37"/>
                  </a:moveTo>
                  <a:cubicBezTo>
                    <a:pt x="468" y="38"/>
                    <a:pt x="468" y="38"/>
                    <a:pt x="468" y="38"/>
                  </a:cubicBezTo>
                  <a:cubicBezTo>
                    <a:pt x="470" y="40"/>
                    <a:pt x="470" y="40"/>
                    <a:pt x="470" y="40"/>
                  </a:cubicBezTo>
                  <a:cubicBezTo>
                    <a:pt x="472" y="41"/>
                    <a:pt x="472" y="41"/>
                    <a:pt x="472" y="41"/>
                  </a:cubicBezTo>
                  <a:cubicBezTo>
                    <a:pt x="475" y="43"/>
                    <a:pt x="475" y="43"/>
                    <a:pt x="475" y="43"/>
                  </a:cubicBezTo>
                  <a:cubicBezTo>
                    <a:pt x="479" y="45"/>
                    <a:pt x="479" y="45"/>
                    <a:pt x="479" y="45"/>
                  </a:cubicBezTo>
                  <a:cubicBezTo>
                    <a:pt x="482" y="47"/>
                    <a:pt x="482" y="47"/>
                    <a:pt x="482" y="47"/>
                  </a:cubicBezTo>
                  <a:cubicBezTo>
                    <a:pt x="483" y="48"/>
                    <a:pt x="483" y="48"/>
                    <a:pt x="483" y="48"/>
                  </a:cubicBezTo>
                  <a:cubicBezTo>
                    <a:pt x="495" y="56"/>
                    <a:pt x="495" y="56"/>
                    <a:pt x="495" y="56"/>
                  </a:cubicBezTo>
                  <a:cubicBezTo>
                    <a:pt x="499" y="57"/>
                    <a:pt x="499" y="57"/>
                    <a:pt x="499" y="57"/>
                  </a:cubicBezTo>
                  <a:cubicBezTo>
                    <a:pt x="484" y="47"/>
                    <a:pt x="484" y="47"/>
                    <a:pt x="484" y="47"/>
                  </a:cubicBezTo>
                  <a:cubicBezTo>
                    <a:pt x="483" y="46"/>
                    <a:pt x="483" y="46"/>
                    <a:pt x="483" y="46"/>
                  </a:cubicBezTo>
                  <a:cubicBezTo>
                    <a:pt x="479" y="44"/>
                    <a:pt x="479" y="44"/>
                    <a:pt x="479" y="44"/>
                  </a:cubicBezTo>
                  <a:cubicBezTo>
                    <a:pt x="472" y="39"/>
                    <a:pt x="472" y="39"/>
                    <a:pt x="472" y="39"/>
                  </a:cubicBezTo>
                  <a:cubicBezTo>
                    <a:pt x="471" y="38"/>
                    <a:pt x="471" y="38"/>
                    <a:pt x="471" y="38"/>
                  </a:cubicBezTo>
                  <a:cubicBezTo>
                    <a:pt x="470" y="37"/>
                    <a:pt x="470" y="37"/>
                    <a:pt x="470" y="37"/>
                  </a:cubicBezTo>
                  <a:moveTo>
                    <a:pt x="467" y="35"/>
                  </a:moveTo>
                  <a:cubicBezTo>
                    <a:pt x="466" y="36"/>
                    <a:pt x="466" y="36"/>
                    <a:pt x="466" y="36"/>
                  </a:cubicBezTo>
                  <a:cubicBezTo>
                    <a:pt x="466" y="37"/>
                    <a:pt x="466" y="37"/>
                    <a:pt x="466" y="37"/>
                  </a:cubicBezTo>
                  <a:cubicBezTo>
                    <a:pt x="468" y="36"/>
                    <a:pt x="468" y="36"/>
                    <a:pt x="468" y="36"/>
                  </a:cubicBezTo>
                  <a:cubicBezTo>
                    <a:pt x="467" y="35"/>
                    <a:pt x="467" y="35"/>
                    <a:pt x="467" y="35"/>
                  </a:cubicBezTo>
                  <a:moveTo>
                    <a:pt x="93" y="35"/>
                  </a:moveTo>
                  <a:cubicBezTo>
                    <a:pt x="94" y="36"/>
                    <a:pt x="95" y="37"/>
                    <a:pt x="96" y="37"/>
                  </a:cubicBezTo>
                  <a:cubicBezTo>
                    <a:pt x="101" y="38"/>
                    <a:pt x="101" y="38"/>
                    <a:pt x="101" y="38"/>
                  </a:cubicBezTo>
                  <a:cubicBezTo>
                    <a:pt x="103" y="38"/>
                    <a:pt x="103" y="38"/>
                    <a:pt x="103" y="38"/>
                  </a:cubicBezTo>
                  <a:cubicBezTo>
                    <a:pt x="107" y="38"/>
                    <a:pt x="107" y="38"/>
                    <a:pt x="107" y="38"/>
                  </a:cubicBezTo>
                  <a:cubicBezTo>
                    <a:pt x="110" y="37"/>
                    <a:pt x="110" y="37"/>
                    <a:pt x="110" y="37"/>
                  </a:cubicBezTo>
                  <a:cubicBezTo>
                    <a:pt x="104" y="36"/>
                    <a:pt x="104" y="36"/>
                    <a:pt x="104" y="36"/>
                  </a:cubicBezTo>
                  <a:cubicBezTo>
                    <a:pt x="102" y="36"/>
                    <a:pt x="102" y="36"/>
                    <a:pt x="102" y="36"/>
                  </a:cubicBezTo>
                  <a:cubicBezTo>
                    <a:pt x="94" y="35"/>
                    <a:pt x="94" y="35"/>
                    <a:pt x="94" y="35"/>
                  </a:cubicBezTo>
                  <a:cubicBezTo>
                    <a:pt x="93" y="35"/>
                    <a:pt x="93" y="35"/>
                    <a:pt x="93" y="35"/>
                  </a:cubicBezTo>
                  <a:moveTo>
                    <a:pt x="462" y="32"/>
                  </a:moveTo>
                  <a:cubicBezTo>
                    <a:pt x="462" y="34"/>
                    <a:pt x="462" y="34"/>
                    <a:pt x="462" y="34"/>
                  </a:cubicBezTo>
                  <a:cubicBezTo>
                    <a:pt x="463" y="35"/>
                    <a:pt x="463" y="35"/>
                    <a:pt x="463" y="35"/>
                  </a:cubicBezTo>
                  <a:cubicBezTo>
                    <a:pt x="464" y="35"/>
                    <a:pt x="464" y="35"/>
                    <a:pt x="464" y="35"/>
                  </a:cubicBezTo>
                  <a:cubicBezTo>
                    <a:pt x="465" y="34"/>
                    <a:pt x="465" y="34"/>
                    <a:pt x="465" y="34"/>
                  </a:cubicBezTo>
                  <a:cubicBezTo>
                    <a:pt x="465" y="34"/>
                    <a:pt x="465" y="34"/>
                    <a:pt x="465" y="34"/>
                  </a:cubicBezTo>
                  <a:cubicBezTo>
                    <a:pt x="463" y="33"/>
                    <a:pt x="463" y="33"/>
                    <a:pt x="463" y="33"/>
                  </a:cubicBezTo>
                  <a:cubicBezTo>
                    <a:pt x="462" y="32"/>
                    <a:pt x="462" y="32"/>
                    <a:pt x="462" y="32"/>
                  </a:cubicBezTo>
                  <a:moveTo>
                    <a:pt x="50" y="31"/>
                  </a:moveTo>
                  <a:cubicBezTo>
                    <a:pt x="50" y="33"/>
                    <a:pt x="50" y="33"/>
                    <a:pt x="50" y="33"/>
                  </a:cubicBezTo>
                  <a:cubicBezTo>
                    <a:pt x="80" y="36"/>
                    <a:pt x="80" y="36"/>
                    <a:pt x="80" y="36"/>
                  </a:cubicBezTo>
                  <a:cubicBezTo>
                    <a:pt x="81" y="35"/>
                    <a:pt x="82" y="35"/>
                    <a:pt x="83" y="34"/>
                  </a:cubicBezTo>
                  <a:cubicBezTo>
                    <a:pt x="50" y="31"/>
                    <a:pt x="50" y="31"/>
                    <a:pt x="50" y="31"/>
                  </a:cubicBezTo>
                  <a:moveTo>
                    <a:pt x="1" y="27"/>
                  </a:moveTo>
                  <a:cubicBezTo>
                    <a:pt x="1" y="27"/>
                    <a:pt x="1" y="27"/>
                    <a:pt x="1" y="28"/>
                  </a:cubicBezTo>
                  <a:cubicBezTo>
                    <a:pt x="1" y="28"/>
                    <a:pt x="1" y="28"/>
                    <a:pt x="1" y="29"/>
                  </a:cubicBezTo>
                  <a:cubicBezTo>
                    <a:pt x="8" y="29"/>
                    <a:pt x="8" y="29"/>
                    <a:pt x="8" y="29"/>
                  </a:cubicBezTo>
                  <a:cubicBezTo>
                    <a:pt x="14" y="30"/>
                    <a:pt x="14" y="30"/>
                    <a:pt x="14" y="30"/>
                  </a:cubicBezTo>
                  <a:cubicBezTo>
                    <a:pt x="48" y="33"/>
                    <a:pt x="48" y="33"/>
                    <a:pt x="48" y="33"/>
                  </a:cubicBezTo>
                  <a:cubicBezTo>
                    <a:pt x="48" y="31"/>
                    <a:pt x="48" y="31"/>
                    <a:pt x="48" y="31"/>
                  </a:cubicBezTo>
                  <a:cubicBezTo>
                    <a:pt x="9" y="28"/>
                    <a:pt x="9" y="28"/>
                    <a:pt x="9" y="28"/>
                  </a:cubicBezTo>
                  <a:cubicBezTo>
                    <a:pt x="2" y="27"/>
                    <a:pt x="2" y="27"/>
                    <a:pt x="2" y="27"/>
                  </a:cubicBezTo>
                  <a:cubicBezTo>
                    <a:pt x="1" y="27"/>
                    <a:pt x="1" y="27"/>
                    <a:pt x="1" y="27"/>
                  </a:cubicBezTo>
                  <a:moveTo>
                    <a:pt x="49" y="21"/>
                  </a:moveTo>
                  <a:cubicBezTo>
                    <a:pt x="0" y="23"/>
                    <a:pt x="0" y="23"/>
                    <a:pt x="0" y="23"/>
                  </a:cubicBezTo>
                  <a:cubicBezTo>
                    <a:pt x="0" y="24"/>
                    <a:pt x="0" y="24"/>
                    <a:pt x="1" y="25"/>
                  </a:cubicBezTo>
                  <a:cubicBezTo>
                    <a:pt x="2" y="25"/>
                    <a:pt x="2" y="25"/>
                    <a:pt x="2" y="25"/>
                  </a:cubicBezTo>
                  <a:cubicBezTo>
                    <a:pt x="49" y="22"/>
                    <a:pt x="49" y="22"/>
                    <a:pt x="49" y="22"/>
                  </a:cubicBezTo>
                  <a:cubicBezTo>
                    <a:pt x="49" y="21"/>
                    <a:pt x="49" y="21"/>
                    <a:pt x="49" y="21"/>
                  </a:cubicBezTo>
                  <a:moveTo>
                    <a:pt x="130" y="16"/>
                  </a:moveTo>
                  <a:cubicBezTo>
                    <a:pt x="114" y="17"/>
                    <a:pt x="114" y="17"/>
                    <a:pt x="114" y="17"/>
                  </a:cubicBezTo>
                  <a:cubicBezTo>
                    <a:pt x="112" y="17"/>
                    <a:pt x="112" y="17"/>
                    <a:pt x="112" y="17"/>
                  </a:cubicBezTo>
                  <a:cubicBezTo>
                    <a:pt x="93" y="18"/>
                    <a:pt x="93" y="18"/>
                    <a:pt x="93" y="18"/>
                  </a:cubicBezTo>
                  <a:cubicBezTo>
                    <a:pt x="91" y="18"/>
                    <a:pt x="91" y="18"/>
                    <a:pt x="91" y="18"/>
                  </a:cubicBezTo>
                  <a:cubicBezTo>
                    <a:pt x="51" y="20"/>
                    <a:pt x="51" y="20"/>
                    <a:pt x="51" y="20"/>
                  </a:cubicBezTo>
                  <a:cubicBezTo>
                    <a:pt x="51" y="22"/>
                    <a:pt x="51" y="22"/>
                    <a:pt x="51" y="22"/>
                  </a:cubicBezTo>
                  <a:cubicBezTo>
                    <a:pt x="91" y="20"/>
                    <a:pt x="91" y="20"/>
                    <a:pt x="91" y="20"/>
                  </a:cubicBezTo>
                  <a:cubicBezTo>
                    <a:pt x="93" y="20"/>
                    <a:pt x="93" y="20"/>
                    <a:pt x="93" y="20"/>
                  </a:cubicBezTo>
                  <a:cubicBezTo>
                    <a:pt x="111" y="19"/>
                    <a:pt x="111" y="19"/>
                    <a:pt x="111" y="19"/>
                  </a:cubicBezTo>
                  <a:cubicBezTo>
                    <a:pt x="113" y="19"/>
                    <a:pt x="113" y="19"/>
                    <a:pt x="113" y="19"/>
                  </a:cubicBezTo>
                  <a:cubicBezTo>
                    <a:pt x="129" y="18"/>
                    <a:pt x="129" y="18"/>
                    <a:pt x="129" y="18"/>
                  </a:cubicBezTo>
                  <a:cubicBezTo>
                    <a:pt x="130" y="16"/>
                    <a:pt x="130" y="16"/>
                    <a:pt x="130" y="16"/>
                  </a:cubicBezTo>
                  <a:moveTo>
                    <a:pt x="181" y="13"/>
                  </a:moveTo>
                  <a:cubicBezTo>
                    <a:pt x="168" y="14"/>
                    <a:pt x="168" y="14"/>
                    <a:pt x="168" y="14"/>
                  </a:cubicBezTo>
                  <a:cubicBezTo>
                    <a:pt x="165" y="14"/>
                    <a:pt x="165" y="14"/>
                    <a:pt x="165" y="14"/>
                  </a:cubicBezTo>
                  <a:cubicBezTo>
                    <a:pt x="148" y="15"/>
                    <a:pt x="148" y="15"/>
                    <a:pt x="148" y="15"/>
                  </a:cubicBezTo>
                  <a:cubicBezTo>
                    <a:pt x="146" y="15"/>
                    <a:pt x="146" y="15"/>
                    <a:pt x="146" y="15"/>
                  </a:cubicBezTo>
                  <a:cubicBezTo>
                    <a:pt x="132" y="16"/>
                    <a:pt x="132" y="16"/>
                    <a:pt x="132" y="16"/>
                  </a:cubicBezTo>
                  <a:cubicBezTo>
                    <a:pt x="131" y="18"/>
                    <a:pt x="131" y="18"/>
                    <a:pt x="131" y="18"/>
                  </a:cubicBezTo>
                  <a:cubicBezTo>
                    <a:pt x="146" y="17"/>
                    <a:pt x="146" y="17"/>
                    <a:pt x="146" y="17"/>
                  </a:cubicBezTo>
                  <a:cubicBezTo>
                    <a:pt x="148" y="17"/>
                    <a:pt x="148" y="17"/>
                    <a:pt x="148" y="17"/>
                  </a:cubicBezTo>
                  <a:cubicBezTo>
                    <a:pt x="163" y="16"/>
                    <a:pt x="163" y="16"/>
                    <a:pt x="163" y="16"/>
                  </a:cubicBezTo>
                  <a:cubicBezTo>
                    <a:pt x="166" y="16"/>
                    <a:pt x="166" y="16"/>
                    <a:pt x="166" y="16"/>
                  </a:cubicBezTo>
                  <a:cubicBezTo>
                    <a:pt x="180" y="15"/>
                    <a:pt x="180" y="15"/>
                    <a:pt x="180" y="15"/>
                  </a:cubicBezTo>
                  <a:cubicBezTo>
                    <a:pt x="181" y="13"/>
                    <a:pt x="181" y="13"/>
                    <a:pt x="181" y="13"/>
                  </a:cubicBezTo>
                  <a:moveTo>
                    <a:pt x="186" y="13"/>
                  </a:moveTo>
                  <a:cubicBezTo>
                    <a:pt x="183" y="13"/>
                    <a:pt x="183" y="13"/>
                    <a:pt x="183" y="13"/>
                  </a:cubicBezTo>
                  <a:cubicBezTo>
                    <a:pt x="182" y="15"/>
                    <a:pt x="182" y="15"/>
                    <a:pt x="182" y="15"/>
                  </a:cubicBezTo>
                  <a:cubicBezTo>
                    <a:pt x="186" y="15"/>
                    <a:pt x="186" y="15"/>
                    <a:pt x="186" y="15"/>
                  </a:cubicBezTo>
                  <a:cubicBezTo>
                    <a:pt x="186" y="13"/>
                    <a:pt x="186" y="13"/>
                    <a:pt x="186" y="13"/>
                  </a:cubicBezTo>
                  <a:moveTo>
                    <a:pt x="192" y="12"/>
                  </a:moveTo>
                  <a:cubicBezTo>
                    <a:pt x="188" y="13"/>
                    <a:pt x="188" y="13"/>
                    <a:pt x="188" y="13"/>
                  </a:cubicBezTo>
                  <a:cubicBezTo>
                    <a:pt x="188" y="14"/>
                    <a:pt x="188" y="14"/>
                    <a:pt x="188" y="14"/>
                  </a:cubicBezTo>
                  <a:cubicBezTo>
                    <a:pt x="194" y="14"/>
                    <a:pt x="194" y="14"/>
                    <a:pt x="194" y="14"/>
                  </a:cubicBezTo>
                  <a:cubicBezTo>
                    <a:pt x="192" y="12"/>
                    <a:pt x="192" y="12"/>
                    <a:pt x="192" y="12"/>
                  </a:cubicBezTo>
                  <a:moveTo>
                    <a:pt x="201" y="12"/>
                  </a:moveTo>
                  <a:cubicBezTo>
                    <a:pt x="195" y="12"/>
                    <a:pt x="195" y="12"/>
                    <a:pt x="195" y="12"/>
                  </a:cubicBezTo>
                  <a:cubicBezTo>
                    <a:pt x="196" y="14"/>
                    <a:pt x="196" y="14"/>
                    <a:pt x="196" y="14"/>
                  </a:cubicBezTo>
                  <a:cubicBezTo>
                    <a:pt x="202" y="14"/>
                    <a:pt x="202" y="14"/>
                    <a:pt x="202" y="14"/>
                  </a:cubicBezTo>
                  <a:cubicBezTo>
                    <a:pt x="201" y="12"/>
                    <a:pt x="201" y="12"/>
                    <a:pt x="201" y="12"/>
                  </a:cubicBezTo>
                  <a:moveTo>
                    <a:pt x="210" y="11"/>
                  </a:moveTo>
                  <a:cubicBezTo>
                    <a:pt x="203" y="12"/>
                    <a:pt x="203" y="12"/>
                    <a:pt x="203" y="12"/>
                  </a:cubicBezTo>
                  <a:cubicBezTo>
                    <a:pt x="203" y="14"/>
                    <a:pt x="203" y="14"/>
                    <a:pt x="203" y="14"/>
                  </a:cubicBezTo>
                  <a:cubicBezTo>
                    <a:pt x="211" y="13"/>
                    <a:pt x="211" y="13"/>
                    <a:pt x="211" y="13"/>
                  </a:cubicBezTo>
                  <a:cubicBezTo>
                    <a:pt x="210" y="11"/>
                    <a:pt x="210" y="11"/>
                    <a:pt x="210" y="11"/>
                  </a:cubicBezTo>
                  <a:moveTo>
                    <a:pt x="219" y="11"/>
                  </a:moveTo>
                  <a:cubicBezTo>
                    <a:pt x="218" y="11"/>
                    <a:pt x="218" y="11"/>
                    <a:pt x="218" y="11"/>
                  </a:cubicBezTo>
                  <a:cubicBezTo>
                    <a:pt x="217" y="11"/>
                    <a:pt x="217" y="11"/>
                    <a:pt x="217" y="11"/>
                  </a:cubicBezTo>
                  <a:cubicBezTo>
                    <a:pt x="212" y="11"/>
                    <a:pt x="212" y="11"/>
                    <a:pt x="212" y="11"/>
                  </a:cubicBezTo>
                  <a:cubicBezTo>
                    <a:pt x="214" y="13"/>
                    <a:pt x="214" y="13"/>
                    <a:pt x="214" y="13"/>
                  </a:cubicBezTo>
                  <a:cubicBezTo>
                    <a:pt x="217" y="13"/>
                    <a:pt x="217" y="13"/>
                    <a:pt x="217" y="13"/>
                  </a:cubicBezTo>
                  <a:cubicBezTo>
                    <a:pt x="218" y="13"/>
                    <a:pt x="218" y="13"/>
                    <a:pt x="218" y="13"/>
                  </a:cubicBezTo>
                  <a:cubicBezTo>
                    <a:pt x="221" y="13"/>
                    <a:pt x="221" y="13"/>
                    <a:pt x="221" y="13"/>
                  </a:cubicBezTo>
                  <a:cubicBezTo>
                    <a:pt x="219" y="11"/>
                    <a:pt x="219" y="11"/>
                    <a:pt x="219" y="11"/>
                  </a:cubicBezTo>
                  <a:moveTo>
                    <a:pt x="427" y="9"/>
                  </a:moveTo>
                  <a:cubicBezTo>
                    <a:pt x="424" y="9"/>
                    <a:pt x="424" y="9"/>
                    <a:pt x="424" y="9"/>
                  </a:cubicBezTo>
                  <a:cubicBezTo>
                    <a:pt x="444" y="22"/>
                    <a:pt x="444" y="22"/>
                    <a:pt x="444" y="22"/>
                  </a:cubicBezTo>
                  <a:cubicBezTo>
                    <a:pt x="446" y="23"/>
                    <a:pt x="446" y="23"/>
                    <a:pt x="446" y="23"/>
                  </a:cubicBezTo>
                  <a:cubicBezTo>
                    <a:pt x="460" y="33"/>
                    <a:pt x="460" y="33"/>
                    <a:pt x="460" y="33"/>
                  </a:cubicBezTo>
                  <a:cubicBezTo>
                    <a:pt x="461" y="31"/>
                    <a:pt x="461" y="31"/>
                    <a:pt x="461" y="31"/>
                  </a:cubicBezTo>
                  <a:cubicBezTo>
                    <a:pt x="448" y="22"/>
                    <a:pt x="448" y="22"/>
                    <a:pt x="448" y="22"/>
                  </a:cubicBezTo>
                  <a:cubicBezTo>
                    <a:pt x="446" y="21"/>
                    <a:pt x="446" y="21"/>
                    <a:pt x="446" y="21"/>
                  </a:cubicBezTo>
                  <a:cubicBezTo>
                    <a:pt x="427" y="9"/>
                    <a:pt x="427" y="9"/>
                    <a:pt x="427" y="9"/>
                  </a:cubicBezTo>
                  <a:moveTo>
                    <a:pt x="288" y="8"/>
                  </a:moveTo>
                  <a:cubicBezTo>
                    <a:pt x="288" y="9"/>
                    <a:pt x="288" y="9"/>
                    <a:pt x="288" y="9"/>
                  </a:cubicBezTo>
                  <a:cubicBezTo>
                    <a:pt x="288" y="9"/>
                    <a:pt x="288" y="9"/>
                    <a:pt x="288" y="9"/>
                  </a:cubicBezTo>
                  <a:cubicBezTo>
                    <a:pt x="288" y="8"/>
                    <a:pt x="288" y="8"/>
                    <a:pt x="288" y="8"/>
                  </a:cubicBezTo>
                  <a:moveTo>
                    <a:pt x="287" y="7"/>
                  </a:moveTo>
                  <a:cubicBezTo>
                    <a:pt x="243" y="10"/>
                    <a:pt x="243" y="10"/>
                    <a:pt x="243" y="10"/>
                  </a:cubicBezTo>
                  <a:cubicBezTo>
                    <a:pt x="242" y="10"/>
                    <a:pt x="242" y="10"/>
                    <a:pt x="242" y="10"/>
                  </a:cubicBezTo>
                  <a:cubicBezTo>
                    <a:pt x="221" y="11"/>
                    <a:pt x="221" y="11"/>
                    <a:pt x="221" y="11"/>
                  </a:cubicBezTo>
                  <a:cubicBezTo>
                    <a:pt x="223" y="12"/>
                    <a:pt x="223" y="12"/>
                    <a:pt x="223" y="12"/>
                  </a:cubicBezTo>
                  <a:cubicBezTo>
                    <a:pt x="242" y="11"/>
                    <a:pt x="242" y="11"/>
                    <a:pt x="242" y="11"/>
                  </a:cubicBezTo>
                  <a:cubicBezTo>
                    <a:pt x="244" y="11"/>
                    <a:pt x="244" y="11"/>
                    <a:pt x="244" y="11"/>
                  </a:cubicBezTo>
                  <a:cubicBezTo>
                    <a:pt x="284" y="9"/>
                    <a:pt x="284" y="9"/>
                    <a:pt x="284" y="9"/>
                  </a:cubicBezTo>
                  <a:cubicBezTo>
                    <a:pt x="287" y="7"/>
                    <a:pt x="287" y="7"/>
                    <a:pt x="287" y="7"/>
                  </a:cubicBezTo>
                  <a:moveTo>
                    <a:pt x="312" y="6"/>
                  </a:moveTo>
                  <a:cubicBezTo>
                    <a:pt x="296" y="7"/>
                    <a:pt x="296" y="7"/>
                    <a:pt x="296" y="7"/>
                  </a:cubicBezTo>
                  <a:cubicBezTo>
                    <a:pt x="291" y="7"/>
                    <a:pt x="291" y="7"/>
                    <a:pt x="291" y="7"/>
                  </a:cubicBezTo>
                  <a:cubicBezTo>
                    <a:pt x="290" y="9"/>
                    <a:pt x="290" y="9"/>
                    <a:pt x="290" y="9"/>
                  </a:cubicBezTo>
                  <a:cubicBezTo>
                    <a:pt x="295" y="8"/>
                    <a:pt x="295" y="8"/>
                    <a:pt x="295" y="8"/>
                  </a:cubicBezTo>
                  <a:cubicBezTo>
                    <a:pt x="303" y="8"/>
                    <a:pt x="303" y="8"/>
                    <a:pt x="303" y="8"/>
                  </a:cubicBezTo>
                  <a:cubicBezTo>
                    <a:pt x="312" y="7"/>
                    <a:pt x="312" y="7"/>
                    <a:pt x="312" y="7"/>
                  </a:cubicBezTo>
                  <a:cubicBezTo>
                    <a:pt x="312" y="6"/>
                    <a:pt x="312" y="6"/>
                    <a:pt x="312" y="6"/>
                  </a:cubicBezTo>
                  <a:moveTo>
                    <a:pt x="326" y="5"/>
                  </a:moveTo>
                  <a:cubicBezTo>
                    <a:pt x="325" y="5"/>
                    <a:pt x="325" y="5"/>
                    <a:pt x="325" y="5"/>
                  </a:cubicBezTo>
                  <a:cubicBezTo>
                    <a:pt x="323" y="5"/>
                    <a:pt x="323" y="5"/>
                    <a:pt x="323" y="5"/>
                  </a:cubicBezTo>
                  <a:cubicBezTo>
                    <a:pt x="314" y="5"/>
                    <a:pt x="314" y="5"/>
                    <a:pt x="314" y="5"/>
                  </a:cubicBezTo>
                  <a:cubicBezTo>
                    <a:pt x="314" y="7"/>
                    <a:pt x="314" y="7"/>
                    <a:pt x="314" y="7"/>
                  </a:cubicBezTo>
                  <a:cubicBezTo>
                    <a:pt x="323" y="7"/>
                    <a:pt x="323" y="7"/>
                    <a:pt x="323" y="7"/>
                  </a:cubicBezTo>
                  <a:cubicBezTo>
                    <a:pt x="325" y="7"/>
                    <a:pt x="325" y="7"/>
                    <a:pt x="325" y="7"/>
                  </a:cubicBezTo>
                  <a:cubicBezTo>
                    <a:pt x="326" y="7"/>
                    <a:pt x="326" y="7"/>
                    <a:pt x="326" y="7"/>
                  </a:cubicBezTo>
                  <a:cubicBezTo>
                    <a:pt x="326" y="5"/>
                    <a:pt x="326" y="5"/>
                    <a:pt x="326" y="5"/>
                  </a:cubicBezTo>
                  <a:moveTo>
                    <a:pt x="393" y="1"/>
                  </a:moveTo>
                  <a:cubicBezTo>
                    <a:pt x="393" y="1"/>
                    <a:pt x="393" y="1"/>
                    <a:pt x="393" y="1"/>
                  </a:cubicBezTo>
                  <a:cubicBezTo>
                    <a:pt x="379" y="2"/>
                    <a:pt x="379" y="2"/>
                    <a:pt x="379" y="2"/>
                  </a:cubicBezTo>
                  <a:cubicBezTo>
                    <a:pt x="377" y="2"/>
                    <a:pt x="377" y="2"/>
                    <a:pt x="377" y="2"/>
                  </a:cubicBezTo>
                  <a:cubicBezTo>
                    <a:pt x="328" y="5"/>
                    <a:pt x="328" y="5"/>
                    <a:pt x="328" y="5"/>
                  </a:cubicBezTo>
                  <a:cubicBezTo>
                    <a:pt x="328" y="7"/>
                    <a:pt x="328" y="7"/>
                    <a:pt x="328" y="7"/>
                  </a:cubicBezTo>
                  <a:cubicBezTo>
                    <a:pt x="375" y="4"/>
                    <a:pt x="375" y="4"/>
                    <a:pt x="375" y="4"/>
                  </a:cubicBezTo>
                  <a:cubicBezTo>
                    <a:pt x="378" y="4"/>
                    <a:pt x="378" y="4"/>
                    <a:pt x="378" y="4"/>
                  </a:cubicBezTo>
                  <a:cubicBezTo>
                    <a:pt x="392" y="3"/>
                    <a:pt x="392" y="3"/>
                    <a:pt x="392" y="3"/>
                  </a:cubicBezTo>
                  <a:cubicBezTo>
                    <a:pt x="394" y="3"/>
                    <a:pt x="394" y="3"/>
                    <a:pt x="394" y="3"/>
                  </a:cubicBezTo>
                  <a:cubicBezTo>
                    <a:pt x="394" y="3"/>
                    <a:pt x="394" y="3"/>
                    <a:pt x="394" y="3"/>
                  </a:cubicBezTo>
                  <a:cubicBezTo>
                    <a:pt x="394" y="2"/>
                    <a:pt x="394" y="2"/>
                    <a:pt x="394" y="2"/>
                  </a:cubicBezTo>
                  <a:cubicBezTo>
                    <a:pt x="393" y="1"/>
                    <a:pt x="393" y="1"/>
                    <a:pt x="393" y="1"/>
                  </a:cubicBezTo>
                  <a:moveTo>
                    <a:pt x="414" y="0"/>
                  </a:moveTo>
                  <a:cubicBezTo>
                    <a:pt x="414" y="0"/>
                    <a:pt x="414" y="0"/>
                    <a:pt x="414" y="0"/>
                  </a:cubicBezTo>
                  <a:cubicBezTo>
                    <a:pt x="395" y="1"/>
                    <a:pt x="395" y="1"/>
                    <a:pt x="395" y="1"/>
                  </a:cubicBezTo>
                  <a:cubicBezTo>
                    <a:pt x="396" y="3"/>
                    <a:pt x="396" y="3"/>
                    <a:pt x="396" y="3"/>
                  </a:cubicBezTo>
                  <a:cubicBezTo>
                    <a:pt x="414" y="2"/>
                    <a:pt x="414" y="2"/>
                    <a:pt x="414" y="2"/>
                  </a:cubicBezTo>
                  <a:cubicBezTo>
                    <a:pt x="422" y="7"/>
                    <a:pt x="422" y="7"/>
                    <a:pt x="422" y="7"/>
                  </a:cubicBezTo>
                  <a:cubicBezTo>
                    <a:pt x="425" y="7"/>
                    <a:pt x="425" y="7"/>
                    <a:pt x="425" y="7"/>
                  </a:cubicBezTo>
                  <a:cubicBezTo>
                    <a:pt x="415" y="0"/>
                    <a:pt x="415" y="0"/>
                    <a:pt x="415" y="0"/>
                  </a:cubicBezTo>
                  <a:cubicBezTo>
                    <a:pt x="414" y="0"/>
                    <a:pt x="414" y="0"/>
                    <a:pt x="414"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41" name="Freeform 21"/>
            <p:cNvSpPr>
              <a:spLocks noEditPoints="1"/>
            </p:cNvSpPr>
            <p:nvPr/>
          </p:nvSpPr>
          <p:spPr bwMode="auto">
            <a:xfrm>
              <a:off x="8865750" y="3160102"/>
              <a:ext cx="1486721" cy="427752"/>
            </a:xfrm>
            <a:custGeom>
              <a:avLst/>
              <a:gdLst>
                <a:gd name="T0" fmla="*/ 800 w 831"/>
                <a:gd name="T1" fmla="*/ 251 h 263"/>
                <a:gd name="T2" fmla="*/ 770 w 831"/>
                <a:gd name="T3" fmla="*/ 249 h 263"/>
                <a:gd name="T4" fmla="*/ 710 w 831"/>
                <a:gd name="T5" fmla="*/ 237 h 263"/>
                <a:gd name="T6" fmla="*/ 713 w 831"/>
                <a:gd name="T7" fmla="*/ 235 h 263"/>
                <a:gd name="T8" fmla="*/ 805 w 831"/>
                <a:gd name="T9" fmla="*/ 251 h 263"/>
                <a:gd name="T10" fmla="*/ 826 w 831"/>
                <a:gd name="T11" fmla="*/ 254 h 263"/>
                <a:gd name="T12" fmla="*/ 708 w 831"/>
                <a:gd name="T13" fmla="*/ 237 h 263"/>
                <a:gd name="T14" fmla="*/ 649 w 831"/>
                <a:gd name="T15" fmla="*/ 225 h 263"/>
                <a:gd name="T16" fmla="*/ 639 w 831"/>
                <a:gd name="T17" fmla="*/ 218 h 263"/>
                <a:gd name="T18" fmla="*/ 639 w 831"/>
                <a:gd name="T19" fmla="*/ 218 h 263"/>
                <a:gd name="T20" fmla="*/ 810 w 831"/>
                <a:gd name="T21" fmla="*/ 230 h 263"/>
                <a:gd name="T22" fmla="*/ 628 w 831"/>
                <a:gd name="T23" fmla="*/ 221 h 263"/>
                <a:gd name="T24" fmla="*/ 632 w 831"/>
                <a:gd name="T25" fmla="*/ 218 h 263"/>
                <a:gd name="T26" fmla="*/ 803 w 831"/>
                <a:gd name="T27" fmla="*/ 213 h 263"/>
                <a:gd name="T28" fmla="*/ 552 w 831"/>
                <a:gd name="T29" fmla="*/ 206 h 263"/>
                <a:gd name="T30" fmla="*/ 571 w 831"/>
                <a:gd name="T31" fmla="*/ 206 h 263"/>
                <a:gd name="T32" fmla="*/ 507 w 831"/>
                <a:gd name="T33" fmla="*/ 197 h 263"/>
                <a:gd name="T34" fmla="*/ 403 w 831"/>
                <a:gd name="T35" fmla="*/ 171 h 263"/>
                <a:gd name="T36" fmla="*/ 417 w 831"/>
                <a:gd name="T37" fmla="*/ 178 h 263"/>
                <a:gd name="T38" fmla="*/ 438 w 831"/>
                <a:gd name="T39" fmla="*/ 183 h 263"/>
                <a:gd name="T40" fmla="*/ 436 w 831"/>
                <a:gd name="T41" fmla="*/ 178 h 263"/>
                <a:gd name="T42" fmla="*/ 403 w 831"/>
                <a:gd name="T43" fmla="*/ 171 h 263"/>
                <a:gd name="T44" fmla="*/ 396 w 831"/>
                <a:gd name="T45" fmla="*/ 175 h 263"/>
                <a:gd name="T46" fmla="*/ 367 w 831"/>
                <a:gd name="T47" fmla="*/ 168 h 263"/>
                <a:gd name="T48" fmla="*/ 344 w 831"/>
                <a:gd name="T49" fmla="*/ 159 h 263"/>
                <a:gd name="T50" fmla="*/ 344 w 831"/>
                <a:gd name="T51" fmla="*/ 159 h 263"/>
                <a:gd name="T52" fmla="*/ 154 w 831"/>
                <a:gd name="T53" fmla="*/ 126 h 263"/>
                <a:gd name="T54" fmla="*/ 258 w 831"/>
                <a:gd name="T55" fmla="*/ 147 h 263"/>
                <a:gd name="T56" fmla="*/ 258 w 831"/>
                <a:gd name="T57" fmla="*/ 142 h 263"/>
                <a:gd name="T58" fmla="*/ 152 w 831"/>
                <a:gd name="T59" fmla="*/ 121 h 263"/>
                <a:gd name="T60" fmla="*/ 739 w 831"/>
                <a:gd name="T61" fmla="*/ 119 h 263"/>
                <a:gd name="T62" fmla="*/ 746 w 831"/>
                <a:gd name="T63" fmla="*/ 121 h 263"/>
                <a:gd name="T64" fmla="*/ 52 w 831"/>
                <a:gd name="T65" fmla="*/ 104 h 263"/>
                <a:gd name="T66" fmla="*/ 128 w 831"/>
                <a:gd name="T67" fmla="*/ 116 h 263"/>
                <a:gd name="T68" fmla="*/ 33 w 831"/>
                <a:gd name="T69" fmla="*/ 97 h 263"/>
                <a:gd name="T70" fmla="*/ 33 w 831"/>
                <a:gd name="T71" fmla="*/ 97 h 263"/>
                <a:gd name="T72" fmla="*/ 736 w 831"/>
                <a:gd name="T73" fmla="*/ 104 h 263"/>
                <a:gd name="T74" fmla="*/ 0 w 831"/>
                <a:gd name="T75" fmla="*/ 95 h 263"/>
                <a:gd name="T76" fmla="*/ 24 w 831"/>
                <a:gd name="T77" fmla="*/ 95 h 263"/>
                <a:gd name="T78" fmla="*/ 55 w 831"/>
                <a:gd name="T79" fmla="*/ 90 h 263"/>
                <a:gd name="T80" fmla="*/ 97 w 831"/>
                <a:gd name="T81" fmla="*/ 81 h 263"/>
                <a:gd name="T82" fmla="*/ 102 w 831"/>
                <a:gd name="T83" fmla="*/ 85 h 263"/>
                <a:gd name="T84" fmla="*/ 710 w 831"/>
                <a:gd name="T85" fmla="*/ 69 h 263"/>
                <a:gd name="T86" fmla="*/ 275 w 831"/>
                <a:gd name="T87" fmla="*/ 57 h 263"/>
                <a:gd name="T88" fmla="*/ 197 w 831"/>
                <a:gd name="T89" fmla="*/ 66 h 263"/>
                <a:gd name="T90" fmla="*/ 121 w 831"/>
                <a:gd name="T91" fmla="*/ 81 h 263"/>
                <a:gd name="T92" fmla="*/ 199 w 831"/>
                <a:gd name="T93" fmla="*/ 71 h 263"/>
                <a:gd name="T94" fmla="*/ 275 w 831"/>
                <a:gd name="T95" fmla="*/ 57 h 263"/>
                <a:gd name="T96" fmla="*/ 329 w 831"/>
                <a:gd name="T97" fmla="*/ 47 h 263"/>
                <a:gd name="T98" fmla="*/ 341 w 831"/>
                <a:gd name="T99" fmla="*/ 52 h 263"/>
                <a:gd name="T100" fmla="*/ 687 w 831"/>
                <a:gd name="T101" fmla="*/ 26 h 263"/>
                <a:gd name="T102" fmla="*/ 687 w 831"/>
                <a:gd name="T103" fmla="*/ 26 h 263"/>
                <a:gd name="T104" fmla="*/ 488 w 831"/>
                <a:gd name="T105" fmla="*/ 26 h 263"/>
                <a:gd name="T106" fmla="*/ 481 w 831"/>
                <a:gd name="T107" fmla="*/ 31 h 263"/>
                <a:gd name="T108" fmla="*/ 545 w 831"/>
                <a:gd name="T109" fmla="*/ 24 h 263"/>
                <a:gd name="T110" fmla="*/ 552 w 831"/>
                <a:gd name="T111" fmla="*/ 21 h 263"/>
                <a:gd name="T112" fmla="*/ 571 w 831"/>
                <a:gd name="T113" fmla="*/ 14 h 263"/>
                <a:gd name="T114" fmla="*/ 620 w 831"/>
                <a:gd name="T115" fmla="*/ 12 h 263"/>
                <a:gd name="T116" fmla="*/ 684 w 831"/>
                <a:gd name="T117" fmla="*/ 19 h 263"/>
                <a:gd name="T118" fmla="*/ 618 w 831"/>
                <a:gd name="T119" fmla="*/ 7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31" h="263">
                  <a:moveTo>
                    <a:pt x="772" y="247"/>
                  </a:moveTo>
                  <a:lnTo>
                    <a:pt x="789" y="254"/>
                  </a:lnTo>
                  <a:lnTo>
                    <a:pt x="800" y="256"/>
                  </a:lnTo>
                  <a:lnTo>
                    <a:pt x="800" y="251"/>
                  </a:lnTo>
                  <a:lnTo>
                    <a:pt x="772" y="247"/>
                  </a:lnTo>
                  <a:close/>
                  <a:moveTo>
                    <a:pt x="753" y="242"/>
                  </a:moveTo>
                  <a:lnTo>
                    <a:pt x="758" y="247"/>
                  </a:lnTo>
                  <a:lnTo>
                    <a:pt x="770" y="249"/>
                  </a:lnTo>
                  <a:lnTo>
                    <a:pt x="755" y="242"/>
                  </a:lnTo>
                  <a:lnTo>
                    <a:pt x="753" y="242"/>
                  </a:lnTo>
                  <a:close/>
                  <a:moveTo>
                    <a:pt x="713" y="235"/>
                  </a:moveTo>
                  <a:lnTo>
                    <a:pt x="710" y="237"/>
                  </a:lnTo>
                  <a:lnTo>
                    <a:pt x="751" y="247"/>
                  </a:lnTo>
                  <a:lnTo>
                    <a:pt x="751" y="244"/>
                  </a:lnTo>
                  <a:lnTo>
                    <a:pt x="746" y="240"/>
                  </a:lnTo>
                  <a:lnTo>
                    <a:pt x="713" y="235"/>
                  </a:lnTo>
                  <a:close/>
                  <a:moveTo>
                    <a:pt x="815" y="232"/>
                  </a:moveTo>
                  <a:lnTo>
                    <a:pt x="812" y="237"/>
                  </a:lnTo>
                  <a:lnTo>
                    <a:pt x="822" y="256"/>
                  </a:lnTo>
                  <a:lnTo>
                    <a:pt x="805" y="251"/>
                  </a:lnTo>
                  <a:lnTo>
                    <a:pt x="803" y="256"/>
                  </a:lnTo>
                  <a:lnTo>
                    <a:pt x="822" y="261"/>
                  </a:lnTo>
                  <a:lnTo>
                    <a:pt x="831" y="263"/>
                  </a:lnTo>
                  <a:lnTo>
                    <a:pt x="826" y="254"/>
                  </a:lnTo>
                  <a:lnTo>
                    <a:pt x="815" y="232"/>
                  </a:lnTo>
                  <a:close/>
                  <a:moveTo>
                    <a:pt x="701" y="232"/>
                  </a:moveTo>
                  <a:lnTo>
                    <a:pt x="689" y="232"/>
                  </a:lnTo>
                  <a:lnTo>
                    <a:pt x="708" y="237"/>
                  </a:lnTo>
                  <a:lnTo>
                    <a:pt x="708" y="232"/>
                  </a:lnTo>
                  <a:lnTo>
                    <a:pt x="701" y="232"/>
                  </a:lnTo>
                  <a:close/>
                  <a:moveTo>
                    <a:pt x="649" y="221"/>
                  </a:moveTo>
                  <a:lnTo>
                    <a:pt x="649" y="225"/>
                  </a:lnTo>
                  <a:lnTo>
                    <a:pt x="677" y="230"/>
                  </a:lnTo>
                  <a:lnTo>
                    <a:pt x="689" y="230"/>
                  </a:lnTo>
                  <a:lnTo>
                    <a:pt x="649" y="221"/>
                  </a:lnTo>
                  <a:close/>
                  <a:moveTo>
                    <a:pt x="639" y="218"/>
                  </a:moveTo>
                  <a:lnTo>
                    <a:pt x="642" y="223"/>
                  </a:lnTo>
                  <a:lnTo>
                    <a:pt x="644" y="225"/>
                  </a:lnTo>
                  <a:lnTo>
                    <a:pt x="644" y="221"/>
                  </a:lnTo>
                  <a:lnTo>
                    <a:pt x="639" y="218"/>
                  </a:lnTo>
                  <a:close/>
                  <a:moveTo>
                    <a:pt x="805" y="218"/>
                  </a:moveTo>
                  <a:lnTo>
                    <a:pt x="800" y="218"/>
                  </a:lnTo>
                  <a:lnTo>
                    <a:pt x="810" y="235"/>
                  </a:lnTo>
                  <a:lnTo>
                    <a:pt x="810" y="230"/>
                  </a:lnTo>
                  <a:lnTo>
                    <a:pt x="805" y="218"/>
                  </a:lnTo>
                  <a:close/>
                  <a:moveTo>
                    <a:pt x="620" y="216"/>
                  </a:moveTo>
                  <a:lnTo>
                    <a:pt x="620" y="221"/>
                  </a:lnTo>
                  <a:lnTo>
                    <a:pt x="628" y="221"/>
                  </a:lnTo>
                  <a:lnTo>
                    <a:pt x="632" y="223"/>
                  </a:lnTo>
                  <a:lnTo>
                    <a:pt x="637" y="223"/>
                  </a:lnTo>
                  <a:lnTo>
                    <a:pt x="637" y="218"/>
                  </a:lnTo>
                  <a:lnTo>
                    <a:pt x="632" y="218"/>
                  </a:lnTo>
                  <a:lnTo>
                    <a:pt x="620" y="216"/>
                  </a:lnTo>
                  <a:close/>
                  <a:moveTo>
                    <a:pt x="796" y="211"/>
                  </a:moveTo>
                  <a:lnTo>
                    <a:pt x="798" y="213"/>
                  </a:lnTo>
                  <a:lnTo>
                    <a:pt x="803" y="213"/>
                  </a:lnTo>
                  <a:lnTo>
                    <a:pt x="800" y="211"/>
                  </a:lnTo>
                  <a:lnTo>
                    <a:pt x="796" y="211"/>
                  </a:lnTo>
                  <a:close/>
                  <a:moveTo>
                    <a:pt x="557" y="202"/>
                  </a:moveTo>
                  <a:lnTo>
                    <a:pt x="552" y="206"/>
                  </a:lnTo>
                  <a:lnTo>
                    <a:pt x="580" y="211"/>
                  </a:lnTo>
                  <a:lnTo>
                    <a:pt x="616" y="218"/>
                  </a:lnTo>
                  <a:lnTo>
                    <a:pt x="616" y="213"/>
                  </a:lnTo>
                  <a:lnTo>
                    <a:pt x="571" y="206"/>
                  </a:lnTo>
                  <a:lnTo>
                    <a:pt x="559" y="204"/>
                  </a:lnTo>
                  <a:lnTo>
                    <a:pt x="557" y="202"/>
                  </a:lnTo>
                  <a:close/>
                  <a:moveTo>
                    <a:pt x="512" y="194"/>
                  </a:moveTo>
                  <a:lnTo>
                    <a:pt x="507" y="197"/>
                  </a:lnTo>
                  <a:lnTo>
                    <a:pt x="545" y="204"/>
                  </a:lnTo>
                  <a:lnTo>
                    <a:pt x="549" y="202"/>
                  </a:lnTo>
                  <a:lnTo>
                    <a:pt x="512" y="194"/>
                  </a:lnTo>
                  <a:close/>
                  <a:moveTo>
                    <a:pt x="403" y="171"/>
                  </a:moveTo>
                  <a:lnTo>
                    <a:pt x="400" y="175"/>
                  </a:lnTo>
                  <a:lnTo>
                    <a:pt x="410" y="178"/>
                  </a:lnTo>
                  <a:lnTo>
                    <a:pt x="412" y="178"/>
                  </a:lnTo>
                  <a:lnTo>
                    <a:pt x="417" y="178"/>
                  </a:lnTo>
                  <a:lnTo>
                    <a:pt x="419" y="180"/>
                  </a:lnTo>
                  <a:lnTo>
                    <a:pt x="424" y="180"/>
                  </a:lnTo>
                  <a:lnTo>
                    <a:pt x="433" y="183"/>
                  </a:lnTo>
                  <a:lnTo>
                    <a:pt x="438" y="183"/>
                  </a:lnTo>
                  <a:lnTo>
                    <a:pt x="500" y="194"/>
                  </a:lnTo>
                  <a:lnTo>
                    <a:pt x="507" y="192"/>
                  </a:lnTo>
                  <a:lnTo>
                    <a:pt x="441" y="180"/>
                  </a:lnTo>
                  <a:lnTo>
                    <a:pt x="436" y="178"/>
                  </a:lnTo>
                  <a:lnTo>
                    <a:pt x="426" y="175"/>
                  </a:lnTo>
                  <a:lnTo>
                    <a:pt x="426" y="175"/>
                  </a:lnTo>
                  <a:lnTo>
                    <a:pt x="410" y="173"/>
                  </a:lnTo>
                  <a:lnTo>
                    <a:pt x="403" y="171"/>
                  </a:lnTo>
                  <a:close/>
                  <a:moveTo>
                    <a:pt x="381" y="166"/>
                  </a:moveTo>
                  <a:lnTo>
                    <a:pt x="377" y="171"/>
                  </a:lnTo>
                  <a:lnTo>
                    <a:pt x="391" y="173"/>
                  </a:lnTo>
                  <a:lnTo>
                    <a:pt x="396" y="175"/>
                  </a:lnTo>
                  <a:lnTo>
                    <a:pt x="398" y="171"/>
                  </a:lnTo>
                  <a:lnTo>
                    <a:pt x="381" y="166"/>
                  </a:lnTo>
                  <a:close/>
                  <a:moveTo>
                    <a:pt x="372" y="166"/>
                  </a:moveTo>
                  <a:lnTo>
                    <a:pt x="367" y="168"/>
                  </a:lnTo>
                  <a:lnTo>
                    <a:pt x="372" y="168"/>
                  </a:lnTo>
                  <a:lnTo>
                    <a:pt x="377" y="166"/>
                  </a:lnTo>
                  <a:lnTo>
                    <a:pt x="372" y="166"/>
                  </a:lnTo>
                  <a:close/>
                  <a:moveTo>
                    <a:pt x="344" y="159"/>
                  </a:moveTo>
                  <a:lnTo>
                    <a:pt x="346" y="164"/>
                  </a:lnTo>
                  <a:lnTo>
                    <a:pt x="362" y="168"/>
                  </a:lnTo>
                  <a:lnTo>
                    <a:pt x="367" y="164"/>
                  </a:lnTo>
                  <a:lnTo>
                    <a:pt x="344" y="159"/>
                  </a:lnTo>
                  <a:close/>
                  <a:moveTo>
                    <a:pt x="138" y="119"/>
                  </a:moveTo>
                  <a:lnTo>
                    <a:pt x="138" y="121"/>
                  </a:lnTo>
                  <a:lnTo>
                    <a:pt x="149" y="123"/>
                  </a:lnTo>
                  <a:lnTo>
                    <a:pt x="154" y="126"/>
                  </a:lnTo>
                  <a:lnTo>
                    <a:pt x="209" y="135"/>
                  </a:lnTo>
                  <a:lnTo>
                    <a:pt x="211" y="138"/>
                  </a:lnTo>
                  <a:lnTo>
                    <a:pt x="251" y="145"/>
                  </a:lnTo>
                  <a:lnTo>
                    <a:pt x="258" y="147"/>
                  </a:lnTo>
                  <a:lnTo>
                    <a:pt x="341" y="164"/>
                  </a:lnTo>
                  <a:lnTo>
                    <a:pt x="336" y="159"/>
                  </a:lnTo>
                  <a:lnTo>
                    <a:pt x="265" y="145"/>
                  </a:lnTo>
                  <a:lnTo>
                    <a:pt x="258" y="142"/>
                  </a:lnTo>
                  <a:lnTo>
                    <a:pt x="213" y="133"/>
                  </a:lnTo>
                  <a:lnTo>
                    <a:pt x="209" y="133"/>
                  </a:lnTo>
                  <a:lnTo>
                    <a:pt x="157" y="121"/>
                  </a:lnTo>
                  <a:lnTo>
                    <a:pt x="152" y="121"/>
                  </a:lnTo>
                  <a:lnTo>
                    <a:pt x="138" y="119"/>
                  </a:lnTo>
                  <a:close/>
                  <a:moveTo>
                    <a:pt x="739" y="111"/>
                  </a:moveTo>
                  <a:lnTo>
                    <a:pt x="739" y="116"/>
                  </a:lnTo>
                  <a:lnTo>
                    <a:pt x="739" y="119"/>
                  </a:lnTo>
                  <a:lnTo>
                    <a:pt x="741" y="123"/>
                  </a:lnTo>
                  <a:lnTo>
                    <a:pt x="791" y="206"/>
                  </a:lnTo>
                  <a:lnTo>
                    <a:pt x="798" y="206"/>
                  </a:lnTo>
                  <a:lnTo>
                    <a:pt x="746" y="121"/>
                  </a:lnTo>
                  <a:lnTo>
                    <a:pt x="744" y="116"/>
                  </a:lnTo>
                  <a:lnTo>
                    <a:pt x="739" y="111"/>
                  </a:lnTo>
                  <a:close/>
                  <a:moveTo>
                    <a:pt x="55" y="102"/>
                  </a:moveTo>
                  <a:lnTo>
                    <a:pt x="52" y="104"/>
                  </a:lnTo>
                  <a:lnTo>
                    <a:pt x="100" y="114"/>
                  </a:lnTo>
                  <a:lnTo>
                    <a:pt x="102" y="116"/>
                  </a:lnTo>
                  <a:lnTo>
                    <a:pt x="130" y="121"/>
                  </a:lnTo>
                  <a:lnTo>
                    <a:pt x="128" y="116"/>
                  </a:lnTo>
                  <a:lnTo>
                    <a:pt x="102" y="111"/>
                  </a:lnTo>
                  <a:lnTo>
                    <a:pt x="100" y="109"/>
                  </a:lnTo>
                  <a:lnTo>
                    <a:pt x="55" y="102"/>
                  </a:lnTo>
                  <a:close/>
                  <a:moveTo>
                    <a:pt x="33" y="97"/>
                  </a:moveTo>
                  <a:lnTo>
                    <a:pt x="38" y="102"/>
                  </a:lnTo>
                  <a:lnTo>
                    <a:pt x="50" y="104"/>
                  </a:lnTo>
                  <a:lnTo>
                    <a:pt x="50" y="100"/>
                  </a:lnTo>
                  <a:lnTo>
                    <a:pt x="33" y="97"/>
                  </a:lnTo>
                  <a:close/>
                  <a:moveTo>
                    <a:pt x="729" y="95"/>
                  </a:moveTo>
                  <a:lnTo>
                    <a:pt x="725" y="97"/>
                  </a:lnTo>
                  <a:lnTo>
                    <a:pt x="734" y="111"/>
                  </a:lnTo>
                  <a:lnTo>
                    <a:pt x="736" y="104"/>
                  </a:lnTo>
                  <a:lnTo>
                    <a:pt x="729" y="95"/>
                  </a:lnTo>
                  <a:close/>
                  <a:moveTo>
                    <a:pt x="55" y="88"/>
                  </a:moveTo>
                  <a:lnTo>
                    <a:pt x="24" y="90"/>
                  </a:lnTo>
                  <a:lnTo>
                    <a:pt x="0" y="95"/>
                  </a:lnTo>
                  <a:lnTo>
                    <a:pt x="24" y="100"/>
                  </a:lnTo>
                  <a:lnTo>
                    <a:pt x="31" y="100"/>
                  </a:lnTo>
                  <a:lnTo>
                    <a:pt x="31" y="97"/>
                  </a:lnTo>
                  <a:lnTo>
                    <a:pt x="24" y="95"/>
                  </a:lnTo>
                  <a:lnTo>
                    <a:pt x="31" y="95"/>
                  </a:lnTo>
                  <a:lnTo>
                    <a:pt x="31" y="92"/>
                  </a:lnTo>
                  <a:lnTo>
                    <a:pt x="31" y="95"/>
                  </a:lnTo>
                  <a:lnTo>
                    <a:pt x="55" y="90"/>
                  </a:lnTo>
                  <a:lnTo>
                    <a:pt x="55" y="88"/>
                  </a:lnTo>
                  <a:close/>
                  <a:moveTo>
                    <a:pt x="114" y="78"/>
                  </a:moveTo>
                  <a:lnTo>
                    <a:pt x="102" y="81"/>
                  </a:lnTo>
                  <a:lnTo>
                    <a:pt x="97" y="81"/>
                  </a:lnTo>
                  <a:lnTo>
                    <a:pt x="59" y="85"/>
                  </a:lnTo>
                  <a:lnTo>
                    <a:pt x="59" y="90"/>
                  </a:lnTo>
                  <a:lnTo>
                    <a:pt x="97" y="85"/>
                  </a:lnTo>
                  <a:lnTo>
                    <a:pt x="102" y="85"/>
                  </a:lnTo>
                  <a:lnTo>
                    <a:pt x="116" y="83"/>
                  </a:lnTo>
                  <a:lnTo>
                    <a:pt x="114" y="78"/>
                  </a:lnTo>
                  <a:close/>
                  <a:moveTo>
                    <a:pt x="713" y="66"/>
                  </a:moveTo>
                  <a:lnTo>
                    <a:pt x="710" y="69"/>
                  </a:lnTo>
                  <a:lnTo>
                    <a:pt x="722" y="92"/>
                  </a:lnTo>
                  <a:lnTo>
                    <a:pt x="727" y="90"/>
                  </a:lnTo>
                  <a:lnTo>
                    <a:pt x="713" y="66"/>
                  </a:lnTo>
                  <a:close/>
                  <a:moveTo>
                    <a:pt x="275" y="57"/>
                  </a:moveTo>
                  <a:lnTo>
                    <a:pt x="251" y="59"/>
                  </a:lnTo>
                  <a:lnTo>
                    <a:pt x="246" y="59"/>
                  </a:lnTo>
                  <a:lnTo>
                    <a:pt x="201" y="66"/>
                  </a:lnTo>
                  <a:lnTo>
                    <a:pt x="197" y="66"/>
                  </a:lnTo>
                  <a:lnTo>
                    <a:pt x="159" y="71"/>
                  </a:lnTo>
                  <a:lnTo>
                    <a:pt x="145" y="73"/>
                  </a:lnTo>
                  <a:lnTo>
                    <a:pt x="119" y="78"/>
                  </a:lnTo>
                  <a:lnTo>
                    <a:pt x="121" y="81"/>
                  </a:lnTo>
                  <a:lnTo>
                    <a:pt x="159" y="76"/>
                  </a:lnTo>
                  <a:lnTo>
                    <a:pt x="171" y="76"/>
                  </a:lnTo>
                  <a:lnTo>
                    <a:pt x="192" y="71"/>
                  </a:lnTo>
                  <a:lnTo>
                    <a:pt x="199" y="71"/>
                  </a:lnTo>
                  <a:lnTo>
                    <a:pt x="244" y="64"/>
                  </a:lnTo>
                  <a:lnTo>
                    <a:pt x="249" y="64"/>
                  </a:lnTo>
                  <a:lnTo>
                    <a:pt x="277" y="59"/>
                  </a:lnTo>
                  <a:lnTo>
                    <a:pt x="275" y="57"/>
                  </a:lnTo>
                  <a:close/>
                  <a:moveTo>
                    <a:pt x="445" y="33"/>
                  </a:moveTo>
                  <a:lnTo>
                    <a:pt x="443" y="33"/>
                  </a:lnTo>
                  <a:lnTo>
                    <a:pt x="336" y="47"/>
                  </a:lnTo>
                  <a:lnTo>
                    <a:pt x="329" y="47"/>
                  </a:lnTo>
                  <a:lnTo>
                    <a:pt x="280" y="54"/>
                  </a:lnTo>
                  <a:lnTo>
                    <a:pt x="282" y="59"/>
                  </a:lnTo>
                  <a:lnTo>
                    <a:pt x="334" y="52"/>
                  </a:lnTo>
                  <a:lnTo>
                    <a:pt x="341" y="52"/>
                  </a:lnTo>
                  <a:lnTo>
                    <a:pt x="443" y="38"/>
                  </a:lnTo>
                  <a:lnTo>
                    <a:pt x="443" y="35"/>
                  </a:lnTo>
                  <a:lnTo>
                    <a:pt x="445" y="33"/>
                  </a:lnTo>
                  <a:close/>
                  <a:moveTo>
                    <a:pt x="687" y="26"/>
                  </a:moveTo>
                  <a:lnTo>
                    <a:pt x="687" y="31"/>
                  </a:lnTo>
                  <a:lnTo>
                    <a:pt x="708" y="66"/>
                  </a:lnTo>
                  <a:lnTo>
                    <a:pt x="710" y="64"/>
                  </a:lnTo>
                  <a:lnTo>
                    <a:pt x="687" y="26"/>
                  </a:lnTo>
                  <a:close/>
                  <a:moveTo>
                    <a:pt x="552" y="16"/>
                  </a:moveTo>
                  <a:lnTo>
                    <a:pt x="493" y="26"/>
                  </a:lnTo>
                  <a:lnTo>
                    <a:pt x="488" y="26"/>
                  </a:lnTo>
                  <a:lnTo>
                    <a:pt x="488" y="26"/>
                  </a:lnTo>
                  <a:lnTo>
                    <a:pt x="483" y="26"/>
                  </a:lnTo>
                  <a:lnTo>
                    <a:pt x="450" y="31"/>
                  </a:lnTo>
                  <a:lnTo>
                    <a:pt x="448" y="35"/>
                  </a:lnTo>
                  <a:lnTo>
                    <a:pt x="481" y="31"/>
                  </a:lnTo>
                  <a:lnTo>
                    <a:pt x="486" y="31"/>
                  </a:lnTo>
                  <a:lnTo>
                    <a:pt x="490" y="31"/>
                  </a:lnTo>
                  <a:lnTo>
                    <a:pt x="495" y="28"/>
                  </a:lnTo>
                  <a:lnTo>
                    <a:pt x="545" y="24"/>
                  </a:lnTo>
                  <a:lnTo>
                    <a:pt x="552" y="16"/>
                  </a:lnTo>
                  <a:close/>
                  <a:moveTo>
                    <a:pt x="564" y="16"/>
                  </a:moveTo>
                  <a:lnTo>
                    <a:pt x="559" y="16"/>
                  </a:lnTo>
                  <a:lnTo>
                    <a:pt x="552" y="21"/>
                  </a:lnTo>
                  <a:lnTo>
                    <a:pt x="557" y="21"/>
                  </a:lnTo>
                  <a:lnTo>
                    <a:pt x="564" y="16"/>
                  </a:lnTo>
                  <a:close/>
                  <a:moveTo>
                    <a:pt x="620" y="12"/>
                  </a:moveTo>
                  <a:lnTo>
                    <a:pt x="571" y="14"/>
                  </a:lnTo>
                  <a:lnTo>
                    <a:pt x="566" y="19"/>
                  </a:lnTo>
                  <a:lnTo>
                    <a:pt x="592" y="16"/>
                  </a:lnTo>
                  <a:lnTo>
                    <a:pt x="599" y="14"/>
                  </a:lnTo>
                  <a:lnTo>
                    <a:pt x="620" y="12"/>
                  </a:lnTo>
                  <a:close/>
                  <a:moveTo>
                    <a:pt x="677" y="9"/>
                  </a:moveTo>
                  <a:lnTo>
                    <a:pt x="673" y="9"/>
                  </a:lnTo>
                  <a:lnTo>
                    <a:pt x="682" y="26"/>
                  </a:lnTo>
                  <a:lnTo>
                    <a:pt x="684" y="19"/>
                  </a:lnTo>
                  <a:lnTo>
                    <a:pt x="677" y="9"/>
                  </a:lnTo>
                  <a:close/>
                  <a:moveTo>
                    <a:pt x="673" y="0"/>
                  </a:moveTo>
                  <a:lnTo>
                    <a:pt x="670" y="0"/>
                  </a:lnTo>
                  <a:lnTo>
                    <a:pt x="618" y="7"/>
                  </a:lnTo>
                  <a:lnTo>
                    <a:pt x="675" y="5"/>
                  </a:lnTo>
                  <a:lnTo>
                    <a:pt x="673" y="2"/>
                  </a:lnTo>
                  <a:lnTo>
                    <a:pt x="673"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42" name="Freeform 22"/>
            <p:cNvSpPr>
              <a:spLocks noEditPoints="1"/>
            </p:cNvSpPr>
            <p:nvPr/>
          </p:nvSpPr>
          <p:spPr bwMode="auto">
            <a:xfrm>
              <a:off x="8865750" y="3160102"/>
              <a:ext cx="1486721" cy="427752"/>
            </a:xfrm>
            <a:custGeom>
              <a:avLst/>
              <a:gdLst>
                <a:gd name="T0" fmla="*/ 800 w 831"/>
                <a:gd name="T1" fmla="*/ 251 h 263"/>
                <a:gd name="T2" fmla="*/ 770 w 831"/>
                <a:gd name="T3" fmla="*/ 249 h 263"/>
                <a:gd name="T4" fmla="*/ 710 w 831"/>
                <a:gd name="T5" fmla="*/ 237 h 263"/>
                <a:gd name="T6" fmla="*/ 713 w 831"/>
                <a:gd name="T7" fmla="*/ 235 h 263"/>
                <a:gd name="T8" fmla="*/ 805 w 831"/>
                <a:gd name="T9" fmla="*/ 251 h 263"/>
                <a:gd name="T10" fmla="*/ 826 w 831"/>
                <a:gd name="T11" fmla="*/ 254 h 263"/>
                <a:gd name="T12" fmla="*/ 708 w 831"/>
                <a:gd name="T13" fmla="*/ 237 h 263"/>
                <a:gd name="T14" fmla="*/ 649 w 831"/>
                <a:gd name="T15" fmla="*/ 225 h 263"/>
                <a:gd name="T16" fmla="*/ 639 w 831"/>
                <a:gd name="T17" fmla="*/ 218 h 263"/>
                <a:gd name="T18" fmla="*/ 639 w 831"/>
                <a:gd name="T19" fmla="*/ 218 h 263"/>
                <a:gd name="T20" fmla="*/ 810 w 831"/>
                <a:gd name="T21" fmla="*/ 230 h 263"/>
                <a:gd name="T22" fmla="*/ 628 w 831"/>
                <a:gd name="T23" fmla="*/ 221 h 263"/>
                <a:gd name="T24" fmla="*/ 632 w 831"/>
                <a:gd name="T25" fmla="*/ 218 h 263"/>
                <a:gd name="T26" fmla="*/ 803 w 831"/>
                <a:gd name="T27" fmla="*/ 213 h 263"/>
                <a:gd name="T28" fmla="*/ 552 w 831"/>
                <a:gd name="T29" fmla="*/ 206 h 263"/>
                <a:gd name="T30" fmla="*/ 571 w 831"/>
                <a:gd name="T31" fmla="*/ 206 h 263"/>
                <a:gd name="T32" fmla="*/ 507 w 831"/>
                <a:gd name="T33" fmla="*/ 197 h 263"/>
                <a:gd name="T34" fmla="*/ 403 w 831"/>
                <a:gd name="T35" fmla="*/ 171 h 263"/>
                <a:gd name="T36" fmla="*/ 417 w 831"/>
                <a:gd name="T37" fmla="*/ 178 h 263"/>
                <a:gd name="T38" fmla="*/ 438 w 831"/>
                <a:gd name="T39" fmla="*/ 183 h 263"/>
                <a:gd name="T40" fmla="*/ 436 w 831"/>
                <a:gd name="T41" fmla="*/ 178 h 263"/>
                <a:gd name="T42" fmla="*/ 403 w 831"/>
                <a:gd name="T43" fmla="*/ 171 h 263"/>
                <a:gd name="T44" fmla="*/ 396 w 831"/>
                <a:gd name="T45" fmla="*/ 175 h 263"/>
                <a:gd name="T46" fmla="*/ 367 w 831"/>
                <a:gd name="T47" fmla="*/ 168 h 263"/>
                <a:gd name="T48" fmla="*/ 344 w 831"/>
                <a:gd name="T49" fmla="*/ 159 h 263"/>
                <a:gd name="T50" fmla="*/ 344 w 831"/>
                <a:gd name="T51" fmla="*/ 159 h 263"/>
                <a:gd name="T52" fmla="*/ 154 w 831"/>
                <a:gd name="T53" fmla="*/ 126 h 263"/>
                <a:gd name="T54" fmla="*/ 258 w 831"/>
                <a:gd name="T55" fmla="*/ 147 h 263"/>
                <a:gd name="T56" fmla="*/ 258 w 831"/>
                <a:gd name="T57" fmla="*/ 142 h 263"/>
                <a:gd name="T58" fmla="*/ 152 w 831"/>
                <a:gd name="T59" fmla="*/ 121 h 263"/>
                <a:gd name="T60" fmla="*/ 739 w 831"/>
                <a:gd name="T61" fmla="*/ 119 h 263"/>
                <a:gd name="T62" fmla="*/ 746 w 831"/>
                <a:gd name="T63" fmla="*/ 121 h 263"/>
                <a:gd name="T64" fmla="*/ 52 w 831"/>
                <a:gd name="T65" fmla="*/ 104 h 263"/>
                <a:gd name="T66" fmla="*/ 128 w 831"/>
                <a:gd name="T67" fmla="*/ 116 h 263"/>
                <a:gd name="T68" fmla="*/ 33 w 831"/>
                <a:gd name="T69" fmla="*/ 97 h 263"/>
                <a:gd name="T70" fmla="*/ 33 w 831"/>
                <a:gd name="T71" fmla="*/ 97 h 263"/>
                <a:gd name="T72" fmla="*/ 736 w 831"/>
                <a:gd name="T73" fmla="*/ 104 h 263"/>
                <a:gd name="T74" fmla="*/ 0 w 831"/>
                <a:gd name="T75" fmla="*/ 95 h 263"/>
                <a:gd name="T76" fmla="*/ 24 w 831"/>
                <a:gd name="T77" fmla="*/ 95 h 263"/>
                <a:gd name="T78" fmla="*/ 55 w 831"/>
                <a:gd name="T79" fmla="*/ 90 h 263"/>
                <a:gd name="T80" fmla="*/ 97 w 831"/>
                <a:gd name="T81" fmla="*/ 81 h 263"/>
                <a:gd name="T82" fmla="*/ 102 w 831"/>
                <a:gd name="T83" fmla="*/ 85 h 263"/>
                <a:gd name="T84" fmla="*/ 710 w 831"/>
                <a:gd name="T85" fmla="*/ 69 h 263"/>
                <a:gd name="T86" fmla="*/ 275 w 831"/>
                <a:gd name="T87" fmla="*/ 57 h 263"/>
                <a:gd name="T88" fmla="*/ 197 w 831"/>
                <a:gd name="T89" fmla="*/ 66 h 263"/>
                <a:gd name="T90" fmla="*/ 121 w 831"/>
                <a:gd name="T91" fmla="*/ 81 h 263"/>
                <a:gd name="T92" fmla="*/ 199 w 831"/>
                <a:gd name="T93" fmla="*/ 71 h 263"/>
                <a:gd name="T94" fmla="*/ 275 w 831"/>
                <a:gd name="T95" fmla="*/ 57 h 263"/>
                <a:gd name="T96" fmla="*/ 329 w 831"/>
                <a:gd name="T97" fmla="*/ 47 h 263"/>
                <a:gd name="T98" fmla="*/ 341 w 831"/>
                <a:gd name="T99" fmla="*/ 52 h 263"/>
                <a:gd name="T100" fmla="*/ 687 w 831"/>
                <a:gd name="T101" fmla="*/ 26 h 263"/>
                <a:gd name="T102" fmla="*/ 687 w 831"/>
                <a:gd name="T103" fmla="*/ 26 h 263"/>
                <a:gd name="T104" fmla="*/ 488 w 831"/>
                <a:gd name="T105" fmla="*/ 26 h 263"/>
                <a:gd name="T106" fmla="*/ 481 w 831"/>
                <a:gd name="T107" fmla="*/ 31 h 263"/>
                <a:gd name="T108" fmla="*/ 545 w 831"/>
                <a:gd name="T109" fmla="*/ 24 h 263"/>
                <a:gd name="T110" fmla="*/ 552 w 831"/>
                <a:gd name="T111" fmla="*/ 21 h 263"/>
                <a:gd name="T112" fmla="*/ 571 w 831"/>
                <a:gd name="T113" fmla="*/ 14 h 263"/>
                <a:gd name="T114" fmla="*/ 620 w 831"/>
                <a:gd name="T115" fmla="*/ 12 h 263"/>
                <a:gd name="T116" fmla="*/ 684 w 831"/>
                <a:gd name="T117" fmla="*/ 19 h 263"/>
                <a:gd name="T118" fmla="*/ 618 w 831"/>
                <a:gd name="T119" fmla="*/ 7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31" h="263">
                  <a:moveTo>
                    <a:pt x="772" y="247"/>
                  </a:moveTo>
                  <a:lnTo>
                    <a:pt x="789" y="254"/>
                  </a:lnTo>
                  <a:lnTo>
                    <a:pt x="800" y="256"/>
                  </a:lnTo>
                  <a:lnTo>
                    <a:pt x="800" y="251"/>
                  </a:lnTo>
                  <a:lnTo>
                    <a:pt x="772" y="247"/>
                  </a:lnTo>
                  <a:moveTo>
                    <a:pt x="753" y="242"/>
                  </a:moveTo>
                  <a:lnTo>
                    <a:pt x="758" y="247"/>
                  </a:lnTo>
                  <a:lnTo>
                    <a:pt x="770" y="249"/>
                  </a:lnTo>
                  <a:lnTo>
                    <a:pt x="755" y="242"/>
                  </a:lnTo>
                  <a:lnTo>
                    <a:pt x="753" y="242"/>
                  </a:lnTo>
                  <a:moveTo>
                    <a:pt x="713" y="235"/>
                  </a:moveTo>
                  <a:lnTo>
                    <a:pt x="710" y="237"/>
                  </a:lnTo>
                  <a:lnTo>
                    <a:pt x="751" y="247"/>
                  </a:lnTo>
                  <a:lnTo>
                    <a:pt x="751" y="244"/>
                  </a:lnTo>
                  <a:lnTo>
                    <a:pt x="746" y="240"/>
                  </a:lnTo>
                  <a:lnTo>
                    <a:pt x="713" y="235"/>
                  </a:lnTo>
                  <a:moveTo>
                    <a:pt x="815" y="232"/>
                  </a:moveTo>
                  <a:lnTo>
                    <a:pt x="812" y="237"/>
                  </a:lnTo>
                  <a:lnTo>
                    <a:pt x="822" y="256"/>
                  </a:lnTo>
                  <a:lnTo>
                    <a:pt x="805" y="251"/>
                  </a:lnTo>
                  <a:lnTo>
                    <a:pt x="803" y="256"/>
                  </a:lnTo>
                  <a:lnTo>
                    <a:pt x="822" y="261"/>
                  </a:lnTo>
                  <a:lnTo>
                    <a:pt x="831" y="263"/>
                  </a:lnTo>
                  <a:lnTo>
                    <a:pt x="826" y="254"/>
                  </a:lnTo>
                  <a:lnTo>
                    <a:pt x="815" y="232"/>
                  </a:lnTo>
                  <a:moveTo>
                    <a:pt x="701" y="232"/>
                  </a:moveTo>
                  <a:lnTo>
                    <a:pt x="689" y="232"/>
                  </a:lnTo>
                  <a:lnTo>
                    <a:pt x="708" y="237"/>
                  </a:lnTo>
                  <a:lnTo>
                    <a:pt x="708" y="232"/>
                  </a:lnTo>
                  <a:lnTo>
                    <a:pt x="701" y="232"/>
                  </a:lnTo>
                  <a:moveTo>
                    <a:pt x="649" y="221"/>
                  </a:moveTo>
                  <a:lnTo>
                    <a:pt x="649" y="225"/>
                  </a:lnTo>
                  <a:lnTo>
                    <a:pt x="677" y="230"/>
                  </a:lnTo>
                  <a:lnTo>
                    <a:pt x="689" y="230"/>
                  </a:lnTo>
                  <a:lnTo>
                    <a:pt x="649" y="221"/>
                  </a:lnTo>
                  <a:moveTo>
                    <a:pt x="639" y="218"/>
                  </a:moveTo>
                  <a:lnTo>
                    <a:pt x="642" y="223"/>
                  </a:lnTo>
                  <a:lnTo>
                    <a:pt x="644" y="225"/>
                  </a:lnTo>
                  <a:lnTo>
                    <a:pt x="644" y="221"/>
                  </a:lnTo>
                  <a:lnTo>
                    <a:pt x="639" y="218"/>
                  </a:lnTo>
                  <a:moveTo>
                    <a:pt x="805" y="218"/>
                  </a:moveTo>
                  <a:lnTo>
                    <a:pt x="800" y="218"/>
                  </a:lnTo>
                  <a:lnTo>
                    <a:pt x="810" y="235"/>
                  </a:lnTo>
                  <a:lnTo>
                    <a:pt x="810" y="230"/>
                  </a:lnTo>
                  <a:lnTo>
                    <a:pt x="805" y="218"/>
                  </a:lnTo>
                  <a:moveTo>
                    <a:pt x="620" y="216"/>
                  </a:moveTo>
                  <a:lnTo>
                    <a:pt x="620" y="221"/>
                  </a:lnTo>
                  <a:lnTo>
                    <a:pt x="628" y="221"/>
                  </a:lnTo>
                  <a:lnTo>
                    <a:pt x="632" y="223"/>
                  </a:lnTo>
                  <a:lnTo>
                    <a:pt x="637" y="223"/>
                  </a:lnTo>
                  <a:lnTo>
                    <a:pt x="637" y="218"/>
                  </a:lnTo>
                  <a:lnTo>
                    <a:pt x="632" y="218"/>
                  </a:lnTo>
                  <a:lnTo>
                    <a:pt x="620" y="216"/>
                  </a:lnTo>
                  <a:moveTo>
                    <a:pt x="796" y="211"/>
                  </a:moveTo>
                  <a:lnTo>
                    <a:pt x="798" y="213"/>
                  </a:lnTo>
                  <a:lnTo>
                    <a:pt x="803" y="213"/>
                  </a:lnTo>
                  <a:lnTo>
                    <a:pt x="800" y="211"/>
                  </a:lnTo>
                  <a:lnTo>
                    <a:pt x="796" y="211"/>
                  </a:lnTo>
                  <a:moveTo>
                    <a:pt x="557" y="202"/>
                  </a:moveTo>
                  <a:lnTo>
                    <a:pt x="552" y="206"/>
                  </a:lnTo>
                  <a:lnTo>
                    <a:pt x="580" y="211"/>
                  </a:lnTo>
                  <a:lnTo>
                    <a:pt x="616" y="218"/>
                  </a:lnTo>
                  <a:lnTo>
                    <a:pt x="616" y="213"/>
                  </a:lnTo>
                  <a:lnTo>
                    <a:pt x="571" y="206"/>
                  </a:lnTo>
                  <a:lnTo>
                    <a:pt x="559" y="204"/>
                  </a:lnTo>
                  <a:lnTo>
                    <a:pt x="557" y="202"/>
                  </a:lnTo>
                  <a:moveTo>
                    <a:pt x="512" y="194"/>
                  </a:moveTo>
                  <a:lnTo>
                    <a:pt x="507" y="197"/>
                  </a:lnTo>
                  <a:lnTo>
                    <a:pt x="545" y="204"/>
                  </a:lnTo>
                  <a:lnTo>
                    <a:pt x="549" y="202"/>
                  </a:lnTo>
                  <a:lnTo>
                    <a:pt x="512" y="194"/>
                  </a:lnTo>
                  <a:moveTo>
                    <a:pt x="403" y="171"/>
                  </a:moveTo>
                  <a:lnTo>
                    <a:pt x="400" y="175"/>
                  </a:lnTo>
                  <a:lnTo>
                    <a:pt x="410" y="178"/>
                  </a:lnTo>
                  <a:lnTo>
                    <a:pt x="412" y="178"/>
                  </a:lnTo>
                  <a:lnTo>
                    <a:pt x="417" y="178"/>
                  </a:lnTo>
                  <a:lnTo>
                    <a:pt x="419" y="180"/>
                  </a:lnTo>
                  <a:lnTo>
                    <a:pt x="424" y="180"/>
                  </a:lnTo>
                  <a:lnTo>
                    <a:pt x="433" y="183"/>
                  </a:lnTo>
                  <a:lnTo>
                    <a:pt x="438" y="183"/>
                  </a:lnTo>
                  <a:lnTo>
                    <a:pt x="500" y="194"/>
                  </a:lnTo>
                  <a:lnTo>
                    <a:pt x="507" y="192"/>
                  </a:lnTo>
                  <a:lnTo>
                    <a:pt x="441" y="180"/>
                  </a:lnTo>
                  <a:lnTo>
                    <a:pt x="436" y="178"/>
                  </a:lnTo>
                  <a:lnTo>
                    <a:pt x="426" y="175"/>
                  </a:lnTo>
                  <a:lnTo>
                    <a:pt x="426" y="175"/>
                  </a:lnTo>
                  <a:lnTo>
                    <a:pt x="410" y="173"/>
                  </a:lnTo>
                  <a:lnTo>
                    <a:pt x="403" y="171"/>
                  </a:lnTo>
                  <a:moveTo>
                    <a:pt x="381" y="166"/>
                  </a:moveTo>
                  <a:lnTo>
                    <a:pt x="377" y="171"/>
                  </a:lnTo>
                  <a:lnTo>
                    <a:pt x="391" y="173"/>
                  </a:lnTo>
                  <a:lnTo>
                    <a:pt x="396" y="175"/>
                  </a:lnTo>
                  <a:lnTo>
                    <a:pt x="398" y="171"/>
                  </a:lnTo>
                  <a:lnTo>
                    <a:pt x="381" y="166"/>
                  </a:lnTo>
                  <a:moveTo>
                    <a:pt x="372" y="166"/>
                  </a:moveTo>
                  <a:lnTo>
                    <a:pt x="367" y="168"/>
                  </a:lnTo>
                  <a:lnTo>
                    <a:pt x="372" y="168"/>
                  </a:lnTo>
                  <a:lnTo>
                    <a:pt x="377" y="166"/>
                  </a:lnTo>
                  <a:lnTo>
                    <a:pt x="372" y="166"/>
                  </a:lnTo>
                  <a:moveTo>
                    <a:pt x="344" y="159"/>
                  </a:moveTo>
                  <a:lnTo>
                    <a:pt x="346" y="164"/>
                  </a:lnTo>
                  <a:lnTo>
                    <a:pt x="362" y="168"/>
                  </a:lnTo>
                  <a:lnTo>
                    <a:pt x="367" y="164"/>
                  </a:lnTo>
                  <a:lnTo>
                    <a:pt x="344" y="159"/>
                  </a:lnTo>
                  <a:moveTo>
                    <a:pt x="138" y="119"/>
                  </a:moveTo>
                  <a:lnTo>
                    <a:pt x="138" y="121"/>
                  </a:lnTo>
                  <a:lnTo>
                    <a:pt x="149" y="123"/>
                  </a:lnTo>
                  <a:lnTo>
                    <a:pt x="154" y="126"/>
                  </a:lnTo>
                  <a:lnTo>
                    <a:pt x="209" y="135"/>
                  </a:lnTo>
                  <a:lnTo>
                    <a:pt x="211" y="138"/>
                  </a:lnTo>
                  <a:lnTo>
                    <a:pt x="251" y="145"/>
                  </a:lnTo>
                  <a:lnTo>
                    <a:pt x="258" y="147"/>
                  </a:lnTo>
                  <a:lnTo>
                    <a:pt x="341" y="164"/>
                  </a:lnTo>
                  <a:lnTo>
                    <a:pt x="336" y="159"/>
                  </a:lnTo>
                  <a:lnTo>
                    <a:pt x="265" y="145"/>
                  </a:lnTo>
                  <a:lnTo>
                    <a:pt x="258" y="142"/>
                  </a:lnTo>
                  <a:lnTo>
                    <a:pt x="213" y="133"/>
                  </a:lnTo>
                  <a:lnTo>
                    <a:pt x="209" y="133"/>
                  </a:lnTo>
                  <a:lnTo>
                    <a:pt x="157" y="121"/>
                  </a:lnTo>
                  <a:lnTo>
                    <a:pt x="152" y="121"/>
                  </a:lnTo>
                  <a:lnTo>
                    <a:pt x="138" y="119"/>
                  </a:lnTo>
                  <a:moveTo>
                    <a:pt x="739" y="111"/>
                  </a:moveTo>
                  <a:lnTo>
                    <a:pt x="739" y="116"/>
                  </a:lnTo>
                  <a:lnTo>
                    <a:pt x="739" y="119"/>
                  </a:lnTo>
                  <a:lnTo>
                    <a:pt x="741" y="123"/>
                  </a:lnTo>
                  <a:lnTo>
                    <a:pt x="791" y="206"/>
                  </a:lnTo>
                  <a:lnTo>
                    <a:pt x="798" y="206"/>
                  </a:lnTo>
                  <a:lnTo>
                    <a:pt x="746" y="121"/>
                  </a:lnTo>
                  <a:lnTo>
                    <a:pt x="744" y="116"/>
                  </a:lnTo>
                  <a:lnTo>
                    <a:pt x="739" y="111"/>
                  </a:lnTo>
                  <a:moveTo>
                    <a:pt x="55" y="102"/>
                  </a:moveTo>
                  <a:lnTo>
                    <a:pt x="52" y="104"/>
                  </a:lnTo>
                  <a:lnTo>
                    <a:pt x="100" y="114"/>
                  </a:lnTo>
                  <a:lnTo>
                    <a:pt x="102" y="116"/>
                  </a:lnTo>
                  <a:lnTo>
                    <a:pt x="130" y="121"/>
                  </a:lnTo>
                  <a:lnTo>
                    <a:pt x="128" y="116"/>
                  </a:lnTo>
                  <a:lnTo>
                    <a:pt x="102" y="111"/>
                  </a:lnTo>
                  <a:lnTo>
                    <a:pt x="100" y="109"/>
                  </a:lnTo>
                  <a:lnTo>
                    <a:pt x="55" y="102"/>
                  </a:lnTo>
                  <a:moveTo>
                    <a:pt x="33" y="97"/>
                  </a:moveTo>
                  <a:lnTo>
                    <a:pt x="38" y="102"/>
                  </a:lnTo>
                  <a:lnTo>
                    <a:pt x="50" y="104"/>
                  </a:lnTo>
                  <a:lnTo>
                    <a:pt x="50" y="100"/>
                  </a:lnTo>
                  <a:lnTo>
                    <a:pt x="33" y="97"/>
                  </a:lnTo>
                  <a:moveTo>
                    <a:pt x="729" y="95"/>
                  </a:moveTo>
                  <a:lnTo>
                    <a:pt x="725" y="97"/>
                  </a:lnTo>
                  <a:lnTo>
                    <a:pt x="734" y="111"/>
                  </a:lnTo>
                  <a:lnTo>
                    <a:pt x="736" y="104"/>
                  </a:lnTo>
                  <a:lnTo>
                    <a:pt x="729" y="95"/>
                  </a:lnTo>
                  <a:moveTo>
                    <a:pt x="55" y="88"/>
                  </a:moveTo>
                  <a:lnTo>
                    <a:pt x="24" y="90"/>
                  </a:lnTo>
                  <a:lnTo>
                    <a:pt x="0" y="95"/>
                  </a:lnTo>
                  <a:lnTo>
                    <a:pt x="24" y="100"/>
                  </a:lnTo>
                  <a:lnTo>
                    <a:pt x="31" y="100"/>
                  </a:lnTo>
                  <a:lnTo>
                    <a:pt x="31" y="97"/>
                  </a:lnTo>
                  <a:lnTo>
                    <a:pt x="24" y="95"/>
                  </a:lnTo>
                  <a:lnTo>
                    <a:pt x="31" y="95"/>
                  </a:lnTo>
                  <a:lnTo>
                    <a:pt x="31" y="92"/>
                  </a:lnTo>
                  <a:lnTo>
                    <a:pt x="31" y="95"/>
                  </a:lnTo>
                  <a:lnTo>
                    <a:pt x="55" y="90"/>
                  </a:lnTo>
                  <a:lnTo>
                    <a:pt x="55" y="88"/>
                  </a:lnTo>
                  <a:moveTo>
                    <a:pt x="114" y="78"/>
                  </a:moveTo>
                  <a:lnTo>
                    <a:pt x="102" y="81"/>
                  </a:lnTo>
                  <a:lnTo>
                    <a:pt x="97" y="81"/>
                  </a:lnTo>
                  <a:lnTo>
                    <a:pt x="59" y="85"/>
                  </a:lnTo>
                  <a:lnTo>
                    <a:pt x="59" y="90"/>
                  </a:lnTo>
                  <a:lnTo>
                    <a:pt x="97" y="85"/>
                  </a:lnTo>
                  <a:lnTo>
                    <a:pt x="102" y="85"/>
                  </a:lnTo>
                  <a:lnTo>
                    <a:pt x="116" y="83"/>
                  </a:lnTo>
                  <a:lnTo>
                    <a:pt x="114" y="78"/>
                  </a:lnTo>
                  <a:moveTo>
                    <a:pt x="713" y="66"/>
                  </a:moveTo>
                  <a:lnTo>
                    <a:pt x="710" y="69"/>
                  </a:lnTo>
                  <a:lnTo>
                    <a:pt x="722" y="92"/>
                  </a:lnTo>
                  <a:lnTo>
                    <a:pt x="727" y="90"/>
                  </a:lnTo>
                  <a:lnTo>
                    <a:pt x="713" y="66"/>
                  </a:lnTo>
                  <a:moveTo>
                    <a:pt x="275" y="57"/>
                  </a:moveTo>
                  <a:lnTo>
                    <a:pt x="251" y="59"/>
                  </a:lnTo>
                  <a:lnTo>
                    <a:pt x="246" y="59"/>
                  </a:lnTo>
                  <a:lnTo>
                    <a:pt x="201" y="66"/>
                  </a:lnTo>
                  <a:lnTo>
                    <a:pt x="197" y="66"/>
                  </a:lnTo>
                  <a:lnTo>
                    <a:pt x="159" y="71"/>
                  </a:lnTo>
                  <a:lnTo>
                    <a:pt x="145" y="73"/>
                  </a:lnTo>
                  <a:lnTo>
                    <a:pt x="119" y="78"/>
                  </a:lnTo>
                  <a:lnTo>
                    <a:pt x="121" y="81"/>
                  </a:lnTo>
                  <a:lnTo>
                    <a:pt x="159" y="76"/>
                  </a:lnTo>
                  <a:lnTo>
                    <a:pt x="171" y="76"/>
                  </a:lnTo>
                  <a:lnTo>
                    <a:pt x="192" y="71"/>
                  </a:lnTo>
                  <a:lnTo>
                    <a:pt x="199" y="71"/>
                  </a:lnTo>
                  <a:lnTo>
                    <a:pt x="244" y="64"/>
                  </a:lnTo>
                  <a:lnTo>
                    <a:pt x="249" y="64"/>
                  </a:lnTo>
                  <a:lnTo>
                    <a:pt x="277" y="59"/>
                  </a:lnTo>
                  <a:lnTo>
                    <a:pt x="275" y="57"/>
                  </a:lnTo>
                  <a:moveTo>
                    <a:pt x="445" y="33"/>
                  </a:moveTo>
                  <a:lnTo>
                    <a:pt x="443" y="33"/>
                  </a:lnTo>
                  <a:lnTo>
                    <a:pt x="336" y="47"/>
                  </a:lnTo>
                  <a:lnTo>
                    <a:pt x="329" y="47"/>
                  </a:lnTo>
                  <a:lnTo>
                    <a:pt x="280" y="54"/>
                  </a:lnTo>
                  <a:lnTo>
                    <a:pt x="282" y="59"/>
                  </a:lnTo>
                  <a:lnTo>
                    <a:pt x="334" y="52"/>
                  </a:lnTo>
                  <a:lnTo>
                    <a:pt x="341" y="52"/>
                  </a:lnTo>
                  <a:lnTo>
                    <a:pt x="443" y="38"/>
                  </a:lnTo>
                  <a:lnTo>
                    <a:pt x="443" y="35"/>
                  </a:lnTo>
                  <a:lnTo>
                    <a:pt x="445" y="33"/>
                  </a:lnTo>
                  <a:moveTo>
                    <a:pt x="687" y="26"/>
                  </a:moveTo>
                  <a:lnTo>
                    <a:pt x="687" y="31"/>
                  </a:lnTo>
                  <a:lnTo>
                    <a:pt x="708" y="66"/>
                  </a:lnTo>
                  <a:lnTo>
                    <a:pt x="710" y="64"/>
                  </a:lnTo>
                  <a:lnTo>
                    <a:pt x="687" y="26"/>
                  </a:lnTo>
                  <a:moveTo>
                    <a:pt x="552" y="16"/>
                  </a:moveTo>
                  <a:lnTo>
                    <a:pt x="493" y="26"/>
                  </a:lnTo>
                  <a:lnTo>
                    <a:pt x="488" y="26"/>
                  </a:lnTo>
                  <a:lnTo>
                    <a:pt x="488" y="26"/>
                  </a:lnTo>
                  <a:lnTo>
                    <a:pt x="483" y="26"/>
                  </a:lnTo>
                  <a:lnTo>
                    <a:pt x="450" y="31"/>
                  </a:lnTo>
                  <a:lnTo>
                    <a:pt x="448" y="35"/>
                  </a:lnTo>
                  <a:lnTo>
                    <a:pt x="481" y="31"/>
                  </a:lnTo>
                  <a:lnTo>
                    <a:pt x="486" y="31"/>
                  </a:lnTo>
                  <a:lnTo>
                    <a:pt x="490" y="31"/>
                  </a:lnTo>
                  <a:lnTo>
                    <a:pt x="495" y="28"/>
                  </a:lnTo>
                  <a:lnTo>
                    <a:pt x="545" y="24"/>
                  </a:lnTo>
                  <a:lnTo>
                    <a:pt x="552" y="16"/>
                  </a:lnTo>
                  <a:moveTo>
                    <a:pt x="564" y="16"/>
                  </a:moveTo>
                  <a:lnTo>
                    <a:pt x="559" y="16"/>
                  </a:lnTo>
                  <a:lnTo>
                    <a:pt x="552" y="21"/>
                  </a:lnTo>
                  <a:lnTo>
                    <a:pt x="557" y="21"/>
                  </a:lnTo>
                  <a:lnTo>
                    <a:pt x="564" y="16"/>
                  </a:lnTo>
                  <a:moveTo>
                    <a:pt x="620" y="12"/>
                  </a:moveTo>
                  <a:lnTo>
                    <a:pt x="571" y="14"/>
                  </a:lnTo>
                  <a:lnTo>
                    <a:pt x="566" y="19"/>
                  </a:lnTo>
                  <a:lnTo>
                    <a:pt x="592" y="16"/>
                  </a:lnTo>
                  <a:lnTo>
                    <a:pt x="599" y="14"/>
                  </a:lnTo>
                  <a:lnTo>
                    <a:pt x="620" y="12"/>
                  </a:lnTo>
                  <a:moveTo>
                    <a:pt x="677" y="9"/>
                  </a:moveTo>
                  <a:lnTo>
                    <a:pt x="673" y="9"/>
                  </a:lnTo>
                  <a:lnTo>
                    <a:pt x="682" y="26"/>
                  </a:lnTo>
                  <a:lnTo>
                    <a:pt x="684" y="19"/>
                  </a:lnTo>
                  <a:lnTo>
                    <a:pt x="677" y="9"/>
                  </a:lnTo>
                  <a:moveTo>
                    <a:pt x="673" y="0"/>
                  </a:moveTo>
                  <a:lnTo>
                    <a:pt x="670" y="0"/>
                  </a:lnTo>
                  <a:lnTo>
                    <a:pt x="618" y="7"/>
                  </a:lnTo>
                  <a:lnTo>
                    <a:pt x="675" y="5"/>
                  </a:lnTo>
                  <a:lnTo>
                    <a:pt x="673" y="2"/>
                  </a:lnTo>
                  <a:lnTo>
                    <a:pt x="673"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43" name="Freeform 23"/>
            <p:cNvSpPr>
              <a:spLocks noEditPoints="1"/>
            </p:cNvSpPr>
            <p:nvPr/>
          </p:nvSpPr>
          <p:spPr bwMode="auto">
            <a:xfrm>
              <a:off x="9327331" y="3148718"/>
              <a:ext cx="1136063" cy="481424"/>
            </a:xfrm>
            <a:custGeom>
              <a:avLst/>
              <a:gdLst>
                <a:gd name="T0" fmla="*/ 154 w 635"/>
                <a:gd name="T1" fmla="*/ 280 h 296"/>
                <a:gd name="T2" fmla="*/ 164 w 635"/>
                <a:gd name="T3" fmla="*/ 294 h 296"/>
                <a:gd name="T4" fmla="*/ 204 w 635"/>
                <a:gd name="T5" fmla="*/ 268 h 296"/>
                <a:gd name="T6" fmla="*/ 123 w 635"/>
                <a:gd name="T7" fmla="*/ 237 h 296"/>
                <a:gd name="T8" fmla="*/ 152 w 635"/>
                <a:gd name="T9" fmla="*/ 275 h 296"/>
                <a:gd name="T10" fmla="*/ 100 w 635"/>
                <a:gd name="T11" fmla="*/ 192 h 296"/>
                <a:gd name="T12" fmla="*/ 123 w 635"/>
                <a:gd name="T13" fmla="*/ 228 h 296"/>
                <a:gd name="T14" fmla="*/ 325 w 635"/>
                <a:gd name="T15" fmla="*/ 187 h 296"/>
                <a:gd name="T16" fmla="*/ 287 w 635"/>
                <a:gd name="T17" fmla="*/ 211 h 296"/>
                <a:gd name="T18" fmla="*/ 258 w 635"/>
                <a:gd name="T19" fmla="*/ 235 h 296"/>
                <a:gd name="T20" fmla="*/ 299 w 635"/>
                <a:gd name="T21" fmla="*/ 209 h 296"/>
                <a:gd name="T22" fmla="*/ 97 w 635"/>
                <a:gd name="T23" fmla="*/ 187 h 296"/>
                <a:gd name="T24" fmla="*/ 97 w 635"/>
                <a:gd name="T25" fmla="*/ 187 h 296"/>
                <a:gd name="T26" fmla="*/ 336 w 635"/>
                <a:gd name="T27" fmla="*/ 185 h 296"/>
                <a:gd name="T28" fmla="*/ 353 w 635"/>
                <a:gd name="T29" fmla="*/ 171 h 296"/>
                <a:gd name="T30" fmla="*/ 358 w 635"/>
                <a:gd name="T31" fmla="*/ 173 h 296"/>
                <a:gd name="T32" fmla="*/ 71 w 635"/>
                <a:gd name="T33" fmla="*/ 152 h 296"/>
                <a:gd name="T34" fmla="*/ 90 w 635"/>
                <a:gd name="T35" fmla="*/ 185 h 296"/>
                <a:gd name="T36" fmla="*/ 76 w 635"/>
                <a:gd name="T37" fmla="*/ 152 h 296"/>
                <a:gd name="T38" fmla="*/ 372 w 635"/>
                <a:gd name="T39" fmla="*/ 163 h 296"/>
                <a:gd name="T40" fmla="*/ 469 w 635"/>
                <a:gd name="T41" fmla="*/ 97 h 296"/>
                <a:gd name="T42" fmla="*/ 467 w 635"/>
                <a:gd name="T43" fmla="*/ 104 h 296"/>
                <a:gd name="T44" fmla="*/ 571 w 635"/>
                <a:gd name="T45" fmla="*/ 33 h 296"/>
                <a:gd name="T46" fmla="*/ 521 w 635"/>
                <a:gd name="T47" fmla="*/ 64 h 296"/>
                <a:gd name="T48" fmla="*/ 528 w 635"/>
                <a:gd name="T49" fmla="*/ 66 h 296"/>
                <a:gd name="T50" fmla="*/ 571 w 635"/>
                <a:gd name="T51" fmla="*/ 33 h 296"/>
                <a:gd name="T52" fmla="*/ 7 w 635"/>
                <a:gd name="T53" fmla="*/ 35 h 296"/>
                <a:gd name="T54" fmla="*/ 3 w 635"/>
                <a:gd name="T55" fmla="*/ 40 h 296"/>
                <a:gd name="T56" fmla="*/ 19 w 635"/>
                <a:gd name="T57" fmla="*/ 66 h 296"/>
                <a:gd name="T58" fmla="*/ 57 w 635"/>
                <a:gd name="T59" fmla="*/ 128 h 296"/>
                <a:gd name="T60" fmla="*/ 57 w 635"/>
                <a:gd name="T61" fmla="*/ 121 h 296"/>
                <a:gd name="T62" fmla="*/ 22 w 635"/>
                <a:gd name="T63" fmla="*/ 61 h 296"/>
                <a:gd name="T64" fmla="*/ 187 w 635"/>
                <a:gd name="T65" fmla="*/ 28 h 296"/>
                <a:gd name="T66" fmla="*/ 235 w 635"/>
                <a:gd name="T67" fmla="*/ 21 h 296"/>
                <a:gd name="T68" fmla="*/ 197 w 635"/>
                <a:gd name="T69" fmla="*/ 28 h 296"/>
                <a:gd name="T70" fmla="*/ 232 w 635"/>
                <a:gd name="T71" fmla="*/ 26 h 296"/>
                <a:gd name="T72" fmla="*/ 308 w 635"/>
                <a:gd name="T73" fmla="*/ 19 h 296"/>
                <a:gd name="T74" fmla="*/ 429 w 635"/>
                <a:gd name="T75" fmla="*/ 12 h 296"/>
                <a:gd name="T76" fmla="*/ 341 w 635"/>
                <a:gd name="T77" fmla="*/ 16 h 296"/>
                <a:gd name="T78" fmla="*/ 415 w 635"/>
                <a:gd name="T79" fmla="*/ 16 h 296"/>
                <a:gd name="T80" fmla="*/ 502 w 635"/>
                <a:gd name="T81" fmla="*/ 7 h 296"/>
                <a:gd name="T82" fmla="*/ 433 w 635"/>
                <a:gd name="T83" fmla="*/ 14 h 296"/>
                <a:gd name="T84" fmla="*/ 502 w 635"/>
                <a:gd name="T85" fmla="*/ 7 h 296"/>
                <a:gd name="T86" fmla="*/ 568 w 635"/>
                <a:gd name="T87" fmla="*/ 4 h 296"/>
                <a:gd name="T88" fmla="*/ 507 w 635"/>
                <a:gd name="T89" fmla="*/ 7 h 296"/>
                <a:gd name="T90" fmla="*/ 552 w 635"/>
                <a:gd name="T91" fmla="*/ 7 h 296"/>
                <a:gd name="T92" fmla="*/ 618 w 635"/>
                <a:gd name="T93" fmla="*/ 4 h 296"/>
                <a:gd name="T94" fmla="*/ 618 w 635"/>
                <a:gd name="T95" fmla="*/ 0 h 296"/>
                <a:gd name="T96" fmla="*/ 618 w 635"/>
                <a:gd name="T97" fmla="*/ 4 h 296"/>
                <a:gd name="T98" fmla="*/ 594 w 635"/>
                <a:gd name="T99" fmla="*/ 23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35" h="296">
                  <a:moveTo>
                    <a:pt x="197" y="273"/>
                  </a:moveTo>
                  <a:lnTo>
                    <a:pt x="185" y="275"/>
                  </a:lnTo>
                  <a:lnTo>
                    <a:pt x="161" y="292"/>
                  </a:lnTo>
                  <a:lnTo>
                    <a:pt x="154" y="280"/>
                  </a:lnTo>
                  <a:lnTo>
                    <a:pt x="149" y="280"/>
                  </a:lnTo>
                  <a:lnTo>
                    <a:pt x="157" y="294"/>
                  </a:lnTo>
                  <a:lnTo>
                    <a:pt x="159" y="296"/>
                  </a:lnTo>
                  <a:lnTo>
                    <a:pt x="164" y="294"/>
                  </a:lnTo>
                  <a:lnTo>
                    <a:pt x="197" y="273"/>
                  </a:lnTo>
                  <a:close/>
                  <a:moveTo>
                    <a:pt x="251" y="232"/>
                  </a:moveTo>
                  <a:lnTo>
                    <a:pt x="194" y="270"/>
                  </a:lnTo>
                  <a:lnTo>
                    <a:pt x="204" y="268"/>
                  </a:lnTo>
                  <a:lnTo>
                    <a:pt x="256" y="237"/>
                  </a:lnTo>
                  <a:lnTo>
                    <a:pt x="251" y="232"/>
                  </a:lnTo>
                  <a:close/>
                  <a:moveTo>
                    <a:pt x="126" y="232"/>
                  </a:moveTo>
                  <a:lnTo>
                    <a:pt x="123" y="237"/>
                  </a:lnTo>
                  <a:lnTo>
                    <a:pt x="138" y="261"/>
                  </a:lnTo>
                  <a:lnTo>
                    <a:pt x="140" y="266"/>
                  </a:lnTo>
                  <a:lnTo>
                    <a:pt x="147" y="275"/>
                  </a:lnTo>
                  <a:lnTo>
                    <a:pt x="152" y="275"/>
                  </a:lnTo>
                  <a:lnTo>
                    <a:pt x="142" y="261"/>
                  </a:lnTo>
                  <a:lnTo>
                    <a:pt x="138" y="254"/>
                  </a:lnTo>
                  <a:lnTo>
                    <a:pt x="126" y="232"/>
                  </a:lnTo>
                  <a:close/>
                  <a:moveTo>
                    <a:pt x="100" y="192"/>
                  </a:moveTo>
                  <a:lnTo>
                    <a:pt x="97" y="194"/>
                  </a:lnTo>
                  <a:lnTo>
                    <a:pt x="100" y="199"/>
                  </a:lnTo>
                  <a:lnTo>
                    <a:pt x="121" y="232"/>
                  </a:lnTo>
                  <a:lnTo>
                    <a:pt x="123" y="228"/>
                  </a:lnTo>
                  <a:lnTo>
                    <a:pt x="104" y="199"/>
                  </a:lnTo>
                  <a:lnTo>
                    <a:pt x="102" y="194"/>
                  </a:lnTo>
                  <a:lnTo>
                    <a:pt x="100" y="192"/>
                  </a:lnTo>
                  <a:close/>
                  <a:moveTo>
                    <a:pt x="325" y="187"/>
                  </a:moveTo>
                  <a:lnTo>
                    <a:pt x="299" y="204"/>
                  </a:lnTo>
                  <a:lnTo>
                    <a:pt x="296" y="206"/>
                  </a:lnTo>
                  <a:lnTo>
                    <a:pt x="291" y="209"/>
                  </a:lnTo>
                  <a:lnTo>
                    <a:pt x="287" y="211"/>
                  </a:lnTo>
                  <a:lnTo>
                    <a:pt x="287" y="211"/>
                  </a:lnTo>
                  <a:lnTo>
                    <a:pt x="280" y="216"/>
                  </a:lnTo>
                  <a:lnTo>
                    <a:pt x="256" y="230"/>
                  </a:lnTo>
                  <a:lnTo>
                    <a:pt x="258" y="235"/>
                  </a:lnTo>
                  <a:lnTo>
                    <a:pt x="287" y="216"/>
                  </a:lnTo>
                  <a:lnTo>
                    <a:pt x="294" y="213"/>
                  </a:lnTo>
                  <a:lnTo>
                    <a:pt x="299" y="209"/>
                  </a:lnTo>
                  <a:lnTo>
                    <a:pt x="299" y="209"/>
                  </a:lnTo>
                  <a:lnTo>
                    <a:pt x="303" y="206"/>
                  </a:lnTo>
                  <a:lnTo>
                    <a:pt x="332" y="187"/>
                  </a:lnTo>
                  <a:lnTo>
                    <a:pt x="325" y="187"/>
                  </a:lnTo>
                  <a:close/>
                  <a:moveTo>
                    <a:pt x="97" y="187"/>
                  </a:moveTo>
                  <a:lnTo>
                    <a:pt x="93" y="190"/>
                  </a:lnTo>
                  <a:lnTo>
                    <a:pt x="95" y="192"/>
                  </a:lnTo>
                  <a:lnTo>
                    <a:pt x="97" y="187"/>
                  </a:lnTo>
                  <a:lnTo>
                    <a:pt x="97" y="187"/>
                  </a:lnTo>
                  <a:lnTo>
                    <a:pt x="97" y="187"/>
                  </a:lnTo>
                  <a:close/>
                  <a:moveTo>
                    <a:pt x="341" y="178"/>
                  </a:moveTo>
                  <a:lnTo>
                    <a:pt x="332" y="185"/>
                  </a:lnTo>
                  <a:lnTo>
                    <a:pt x="336" y="185"/>
                  </a:lnTo>
                  <a:lnTo>
                    <a:pt x="344" y="180"/>
                  </a:lnTo>
                  <a:lnTo>
                    <a:pt x="341" y="178"/>
                  </a:lnTo>
                  <a:close/>
                  <a:moveTo>
                    <a:pt x="370" y="161"/>
                  </a:moveTo>
                  <a:lnTo>
                    <a:pt x="353" y="171"/>
                  </a:lnTo>
                  <a:lnTo>
                    <a:pt x="348" y="173"/>
                  </a:lnTo>
                  <a:lnTo>
                    <a:pt x="346" y="175"/>
                  </a:lnTo>
                  <a:lnTo>
                    <a:pt x="346" y="178"/>
                  </a:lnTo>
                  <a:lnTo>
                    <a:pt x="358" y="173"/>
                  </a:lnTo>
                  <a:lnTo>
                    <a:pt x="358" y="171"/>
                  </a:lnTo>
                  <a:lnTo>
                    <a:pt x="370" y="166"/>
                  </a:lnTo>
                  <a:lnTo>
                    <a:pt x="370" y="161"/>
                  </a:lnTo>
                  <a:close/>
                  <a:moveTo>
                    <a:pt x="71" y="152"/>
                  </a:moveTo>
                  <a:lnTo>
                    <a:pt x="78" y="166"/>
                  </a:lnTo>
                  <a:lnTo>
                    <a:pt x="83" y="171"/>
                  </a:lnTo>
                  <a:lnTo>
                    <a:pt x="90" y="182"/>
                  </a:lnTo>
                  <a:lnTo>
                    <a:pt x="90" y="185"/>
                  </a:lnTo>
                  <a:lnTo>
                    <a:pt x="95" y="182"/>
                  </a:lnTo>
                  <a:lnTo>
                    <a:pt x="88" y="171"/>
                  </a:lnTo>
                  <a:lnTo>
                    <a:pt x="86" y="166"/>
                  </a:lnTo>
                  <a:lnTo>
                    <a:pt x="76" y="152"/>
                  </a:lnTo>
                  <a:lnTo>
                    <a:pt x="71" y="152"/>
                  </a:lnTo>
                  <a:close/>
                  <a:moveTo>
                    <a:pt x="405" y="137"/>
                  </a:moveTo>
                  <a:lnTo>
                    <a:pt x="372" y="159"/>
                  </a:lnTo>
                  <a:lnTo>
                    <a:pt x="372" y="163"/>
                  </a:lnTo>
                  <a:lnTo>
                    <a:pt x="403" y="145"/>
                  </a:lnTo>
                  <a:lnTo>
                    <a:pt x="405" y="137"/>
                  </a:lnTo>
                  <a:close/>
                  <a:moveTo>
                    <a:pt x="483" y="88"/>
                  </a:moveTo>
                  <a:lnTo>
                    <a:pt x="469" y="97"/>
                  </a:lnTo>
                  <a:lnTo>
                    <a:pt x="464" y="99"/>
                  </a:lnTo>
                  <a:lnTo>
                    <a:pt x="410" y="135"/>
                  </a:lnTo>
                  <a:lnTo>
                    <a:pt x="407" y="140"/>
                  </a:lnTo>
                  <a:lnTo>
                    <a:pt x="467" y="104"/>
                  </a:lnTo>
                  <a:lnTo>
                    <a:pt x="471" y="102"/>
                  </a:lnTo>
                  <a:lnTo>
                    <a:pt x="483" y="95"/>
                  </a:lnTo>
                  <a:lnTo>
                    <a:pt x="483" y="88"/>
                  </a:lnTo>
                  <a:close/>
                  <a:moveTo>
                    <a:pt x="571" y="33"/>
                  </a:moveTo>
                  <a:lnTo>
                    <a:pt x="540" y="52"/>
                  </a:lnTo>
                  <a:lnTo>
                    <a:pt x="535" y="54"/>
                  </a:lnTo>
                  <a:lnTo>
                    <a:pt x="526" y="61"/>
                  </a:lnTo>
                  <a:lnTo>
                    <a:pt x="521" y="64"/>
                  </a:lnTo>
                  <a:lnTo>
                    <a:pt x="488" y="85"/>
                  </a:lnTo>
                  <a:lnTo>
                    <a:pt x="488" y="90"/>
                  </a:lnTo>
                  <a:lnTo>
                    <a:pt x="523" y="69"/>
                  </a:lnTo>
                  <a:lnTo>
                    <a:pt x="528" y="66"/>
                  </a:lnTo>
                  <a:lnTo>
                    <a:pt x="538" y="59"/>
                  </a:lnTo>
                  <a:lnTo>
                    <a:pt x="542" y="57"/>
                  </a:lnTo>
                  <a:lnTo>
                    <a:pt x="571" y="38"/>
                  </a:lnTo>
                  <a:lnTo>
                    <a:pt x="571" y="33"/>
                  </a:lnTo>
                  <a:close/>
                  <a:moveTo>
                    <a:pt x="192" y="23"/>
                  </a:moveTo>
                  <a:lnTo>
                    <a:pt x="190" y="26"/>
                  </a:lnTo>
                  <a:lnTo>
                    <a:pt x="10" y="35"/>
                  </a:lnTo>
                  <a:lnTo>
                    <a:pt x="7" y="35"/>
                  </a:lnTo>
                  <a:lnTo>
                    <a:pt x="5" y="35"/>
                  </a:lnTo>
                  <a:lnTo>
                    <a:pt x="0" y="35"/>
                  </a:lnTo>
                  <a:lnTo>
                    <a:pt x="3" y="40"/>
                  </a:lnTo>
                  <a:lnTo>
                    <a:pt x="3" y="40"/>
                  </a:lnTo>
                  <a:lnTo>
                    <a:pt x="5" y="42"/>
                  </a:lnTo>
                  <a:lnTo>
                    <a:pt x="5" y="45"/>
                  </a:lnTo>
                  <a:lnTo>
                    <a:pt x="17" y="64"/>
                  </a:lnTo>
                  <a:lnTo>
                    <a:pt x="19" y="66"/>
                  </a:lnTo>
                  <a:lnTo>
                    <a:pt x="45" y="109"/>
                  </a:lnTo>
                  <a:lnTo>
                    <a:pt x="48" y="114"/>
                  </a:lnTo>
                  <a:lnTo>
                    <a:pt x="55" y="123"/>
                  </a:lnTo>
                  <a:lnTo>
                    <a:pt x="57" y="128"/>
                  </a:lnTo>
                  <a:lnTo>
                    <a:pt x="69" y="147"/>
                  </a:lnTo>
                  <a:lnTo>
                    <a:pt x="74" y="147"/>
                  </a:lnTo>
                  <a:lnTo>
                    <a:pt x="59" y="126"/>
                  </a:lnTo>
                  <a:lnTo>
                    <a:pt x="57" y="121"/>
                  </a:lnTo>
                  <a:lnTo>
                    <a:pt x="52" y="114"/>
                  </a:lnTo>
                  <a:lnTo>
                    <a:pt x="50" y="109"/>
                  </a:lnTo>
                  <a:lnTo>
                    <a:pt x="24" y="66"/>
                  </a:lnTo>
                  <a:lnTo>
                    <a:pt x="22" y="61"/>
                  </a:lnTo>
                  <a:lnTo>
                    <a:pt x="10" y="45"/>
                  </a:lnTo>
                  <a:lnTo>
                    <a:pt x="7" y="40"/>
                  </a:lnTo>
                  <a:lnTo>
                    <a:pt x="7" y="40"/>
                  </a:lnTo>
                  <a:lnTo>
                    <a:pt x="187" y="28"/>
                  </a:lnTo>
                  <a:lnTo>
                    <a:pt x="192" y="28"/>
                  </a:lnTo>
                  <a:lnTo>
                    <a:pt x="192" y="23"/>
                  </a:lnTo>
                  <a:close/>
                  <a:moveTo>
                    <a:pt x="301" y="19"/>
                  </a:moveTo>
                  <a:lnTo>
                    <a:pt x="235" y="21"/>
                  </a:lnTo>
                  <a:lnTo>
                    <a:pt x="232" y="23"/>
                  </a:lnTo>
                  <a:lnTo>
                    <a:pt x="228" y="23"/>
                  </a:lnTo>
                  <a:lnTo>
                    <a:pt x="197" y="23"/>
                  </a:lnTo>
                  <a:lnTo>
                    <a:pt x="197" y="28"/>
                  </a:lnTo>
                  <a:lnTo>
                    <a:pt x="228" y="26"/>
                  </a:lnTo>
                  <a:lnTo>
                    <a:pt x="228" y="26"/>
                  </a:lnTo>
                  <a:lnTo>
                    <a:pt x="232" y="26"/>
                  </a:lnTo>
                  <a:lnTo>
                    <a:pt x="232" y="26"/>
                  </a:lnTo>
                  <a:lnTo>
                    <a:pt x="294" y="23"/>
                  </a:lnTo>
                  <a:lnTo>
                    <a:pt x="301" y="19"/>
                  </a:lnTo>
                  <a:close/>
                  <a:moveTo>
                    <a:pt x="313" y="19"/>
                  </a:moveTo>
                  <a:lnTo>
                    <a:pt x="308" y="19"/>
                  </a:lnTo>
                  <a:lnTo>
                    <a:pt x="301" y="23"/>
                  </a:lnTo>
                  <a:lnTo>
                    <a:pt x="306" y="21"/>
                  </a:lnTo>
                  <a:lnTo>
                    <a:pt x="313" y="19"/>
                  </a:lnTo>
                  <a:close/>
                  <a:moveTo>
                    <a:pt x="429" y="12"/>
                  </a:moveTo>
                  <a:lnTo>
                    <a:pt x="417" y="12"/>
                  </a:lnTo>
                  <a:lnTo>
                    <a:pt x="360" y="14"/>
                  </a:lnTo>
                  <a:lnTo>
                    <a:pt x="348" y="16"/>
                  </a:lnTo>
                  <a:lnTo>
                    <a:pt x="341" y="16"/>
                  </a:lnTo>
                  <a:lnTo>
                    <a:pt x="320" y="16"/>
                  </a:lnTo>
                  <a:lnTo>
                    <a:pt x="313" y="21"/>
                  </a:lnTo>
                  <a:lnTo>
                    <a:pt x="362" y="19"/>
                  </a:lnTo>
                  <a:lnTo>
                    <a:pt x="415" y="16"/>
                  </a:lnTo>
                  <a:lnTo>
                    <a:pt x="419" y="16"/>
                  </a:lnTo>
                  <a:lnTo>
                    <a:pt x="429" y="16"/>
                  </a:lnTo>
                  <a:lnTo>
                    <a:pt x="429" y="12"/>
                  </a:lnTo>
                  <a:close/>
                  <a:moveTo>
                    <a:pt x="502" y="7"/>
                  </a:moveTo>
                  <a:lnTo>
                    <a:pt x="493" y="7"/>
                  </a:lnTo>
                  <a:lnTo>
                    <a:pt x="488" y="7"/>
                  </a:lnTo>
                  <a:lnTo>
                    <a:pt x="433" y="12"/>
                  </a:lnTo>
                  <a:lnTo>
                    <a:pt x="433" y="14"/>
                  </a:lnTo>
                  <a:lnTo>
                    <a:pt x="490" y="12"/>
                  </a:lnTo>
                  <a:lnTo>
                    <a:pt x="495" y="12"/>
                  </a:lnTo>
                  <a:lnTo>
                    <a:pt x="500" y="12"/>
                  </a:lnTo>
                  <a:lnTo>
                    <a:pt x="502" y="7"/>
                  </a:lnTo>
                  <a:close/>
                  <a:moveTo>
                    <a:pt x="568" y="4"/>
                  </a:moveTo>
                  <a:lnTo>
                    <a:pt x="561" y="7"/>
                  </a:lnTo>
                  <a:lnTo>
                    <a:pt x="568" y="7"/>
                  </a:lnTo>
                  <a:lnTo>
                    <a:pt x="568" y="4"/>
                  </a:lnTo>
                  <a:close/>
                  <a:moveTo>
                    <a:pt x="561" y="2"/>
                  </a:moveTo>
                  <a:lnTo>
                    <a:pt x="512" y="7"/>
                  </a:lnTo>
                  <a:lnTo>
                    <a:pt x="507" y="7"/>
                  </a:lnTo>
                  <a:lnTo>
                    <a:pt x="507" y="7"/>
                  </a:lnTo>
                  <a:lnTo>
                    <a:pt x="504" y="12"/>
                  </a:lnTo>
                  <a:lnTo>
                    <a:pt x="509" y="12"/>
                  </a:lnTo>
                  <a:lnTo>
                    <a:pt x="514" y="9"/>
                  </a:lnTo>
                  <a:lnTo>
                    <a:pt x="552" y="7"/>
                  </a:lnTo>
                  <a:lnTo>
                    <a:pt x="561" y="2"/>
                  </a:lnTo>
                  <a:close/>
                  <a:moveTo>
                    <a:pt x="618" y="4"/>
                  </a:moveTo>
                  <a:lnTo>
                    <a:pt x="618" y="4"/>
                  </a:lnTo>
                  <a:lnTo>
                    <a:pt x="618" y="4"/>
                  </a:lnTo>
                  <a:close/>
                  <a:moveTo>
                    <a:pt x="635" y="0"/>
                  </a:moveTo>
                  <a:lnTo>
                    <a:pt x="628" y="0"/>
                  </a:lnTo>
                  <a:lnTo>
                    <a:pt x="620" y="0"/>
                  </a:lnTo>
                  <a:lnTo>
                    <a:pt x="618" y="0"/>
                  </a:lnTo>
                  <a:lnTo>
                    <a:pt x="573" y="2"/>
                  </a:lnTo>
                  <a:lnTo>
                    <a:pt x="573" y="7"/>
                  </a:lnTo>
                  <a:lnTo>
                    <a:pt x="616" y="4"/>
                  </a:lnTo>
                  <a:lnTo>
                    <a:pt x="618" y="4"/>
                  </a:lnTo>
                  <a:lnTo>
                    <a:pt x="613" y="7"/>
                  </a:lnTo>
                  <a:lnTo>
                    <a:pt x="575" y="31"/>
                  </a:lnTo>
                  <a:lnTo>
                    <a:pt x="575" y="35"/>
                  </a:lnTo>
                  <a:lnTo>
                    <a:pt x="594" y="23"/>
                  </a:lnTo>
                  <a:lnTo>
                    <a:pt x="616" y="9"/>
                  </a:lnTo>
                  <a:lnTo>
                    <a:pt x="620" y="7"/>
                  </a:lnTo>
                  <a:lnTo>
                    <a:pt x="635"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44" name="Freeform 24"/>
            <p:cNvSpPr>
              <a:spLocks noEditPoints="1"/>
            </p:cNvSpPr>
            <p:nvPr/>
          </p:nvSpPr>
          <p:spPr bwMode="auto">
            <a:xfrm>
              <a:off x="9327331" y="3148718"/>
              <a:ext cx="1136063" cy="481424"/>
            </a:xfrm>
            <a:custGeom>
              <a:avLst/>
              <a:gdLst>
                <a:gd name="T0" fmla="*/ 154 w 635"/>
                <a:gd name="T1" fmla="*/ 280 h 296"/>
                <a:gd name="T2" fmla="*/ 164 w 635"/>
                <a:gd name="T3" fmla="*/ 294 h 296"/>
                <a:gd name="T4" fmla="*/ 204 w 635"/>
                <a:gd name="T5" fmla="*/ 268 h 296"/>
                <a:gd name="T6" fmla="*/ 123 w 635"/>
                <a:gd name="T7" fmla="*/ 237 h 296"/>
                <a:gd name="T8" fmla="*/ 152 w 635"/>
                <a:gd name="T9" fmla="*/ 275 h 296"/>
                <a:gd name="T10" fmla="*/ 100 w 635"/>
                <a:gd name="T11" fmla="*/ 192 h 296"/>
                <a:gd name="T12" fmla="*/ 123 w 635"/>
                <a:gd name="T13" fmla="*/ 228 h 296"/>
                <a:gd name="T14" fmla="*/ 325 w 635"/>
                <a:gd name="T15" fmla="*/ 187 h 296"/>
                <a:gd name="T16" fmla="*/ 287 w 635"/>
                <a:gd name="T17" fmla="*/ 211 h 296"/>
                <a:gd name="T18" fmla="*/ 258 w 635"/>
                <a:gd name="T19" fmla="*/ 235 h 296"/>
                <a:gd name="T20" fmla="*/ 299 w 635"/>
                <a:gd name="T21" fmla="*/ 209 h 296"/>
                <a:gd name="T22" fmla="*/ 97 w 635"/>
                <a:gd name="T23" fmla="*/ 187 h 296"/>
                <a:gd name="T24" fmla="*/ 97 w 635"/>
                <a:gd name="T25" fmla="*/ 187 h 296"/>
                <a:gd name="T26" fmla="*/ 336 w 635"/>
                <a:gd name="T27" fmla="*/ 185 h 296"/>
                <a:gd name="T28" fmla="*/ 353 w 635"/>
                <a:gd name="T29" fmla="*/ 171 h 296"/>
                <a:gd name="T30" fmla="*/ 358 w 635"/>
                <a:gd name="T31" fmla="*/ 173 h 296"/>
                <a:gd name="T32" fmla="*/ 71 w 635"/>
                <a:gd name="T33" fmla="*/ 152 h 296"/>
                <a:gd name="T34" fmla="*/ 90 w 635"/>
                <a:gd name="T35" fmla="*/ 185 h 296"/>
                <a:gd name="T36" fmla="*/ 76 w 635"/>
                <a:gd name="T37" fmla="*/ 152 h 296"/>
                <a:gd name="T38" fmla="*/ 372 w 635"/>
                <a:gd name="T39" fmla="*/ 163 h 296"/>
                <a:gd name="T40" fmla="*/ 469 w 635"/>
                <a:gd name="T41" fmla="*/ 97 h 296"/>
                <a:gd name="T42" fmla="*/ 467 w 635"/>
                <a:gd name="T43" fmla="*/ 104 h 296"/>
                <a:gd name="T44" fmla="*/ 571 w 635"/>
                <a:gd name="T45" fmla="*/ 33 h 296"/>
                <a:gd name="T46" fmla="*/ 521 w 635"/>
                <a:gd name="T47" fmla="*/ 64 h 296"/>
                <a:gd name="T48" fmla="*/ 528 w 635"/>
                <a:gd name="T49" fmla="*/ 66 h 296"/>
                <a:gd name="T50" fmla="*/ 571 w 635"/>
                <a:gd name="T51" fmla="*/ 33 h 296"/>
                <a:gd name="T52" fmla="*/ 7 w 635"/>
                <a:gd name="T53" fmla="*/ 35 h 296"/>
                <a:gd name="T54" fmla="*/ 3 w 635"/>
                <a:gd name="T55" fmla="*/ 40 h 296"/>
                <a:gd name="T56" fmla="*/ 19 w 635"/>
                <a:gd name="T57" fmla="*/ 66 h 296"/>
                <a:gd name="T58" fmla="*/ 57 w 635"/>
                <a:gd name="T59" fmla="*/ 128 h 296"/>
                <a:gd name="T60" fmla="*/ 57 w 635"/>
                <a:gd name="T61" fmla="*/ 121 h 296"/>
                <a:gd name="T62" fmla="*/ 22 w 635"/>
                <a:gd name="T63" fmla="*/ 61 h 296"/>
                <a:gd name="T64" fmla="*/ 187 w 635"/>
                <a:gd name="T65" fmla="*/ 28 h 296"/>
                <a:gd name="T66" fmla="*/ 235 w 635"/>
                <a:gd name="T67" fmla="*/ 21 h 296"/>
                <a:gd name="T68" fmla="*/ 197 w 635"/>
                <a:gd name="T69" fmla="*/ 28 h 296"/>
                <a:gd name="T70" fmla="*/ 232 w 635"/>
                <a:gd name="T71" fmla="*/ 26 h 296"/>
                <a:gd name="T72" fmla="*/ 308 w 635"/>
                <a:gd name="T73" fmla="*/ 19 h 296"/>
                <a:gd name="T74" fmla="*/ 429 w 635"/>
                <a:gd name="T75" fmla="*/ 12 h 296"/>
                <a:gd name="T76" fmla="*/ 341 w 635"/>
                <a:gd name="T77" fmla="*/ 16 h 296"/>
                <a:gd name="T78" fmla="*/ 415 w 635"/>
                <a:gd name="T79" fmla="*/ 16 h 296"/>
                <a:gd name="T80" fmla="*/ 502 w 635"/>
                <a:gd name="T81" fmla="*/ 7 h 296"/>
                <a:gd name="T82" fmla="*/ 433 w 635"/>
                <a:gd name="T83" fmla="*/ 14 h 296"/>
                <a:gd name="T84" fmla="*/ 502 w 635"/>
                <a:gd name="T85" fmla="*/ 7 h 296"/>
                <a:gd name="T86" fmla="*/ 568 w 635"/>
                <a:gd name="T87" fmla="*/ 4 h 296"/>
                <a:gd name="T88" fmla="*/ 507 w 635"/>
                <a:gd name="T89" fmla="*/ 7 h 296"/>
                <a:gd name="T90" fmla="*/ 552 w 635"/>
                <a:gd name="T91" fmla="*/ 7 h 296"/>
                <a:gd name="T92" fmla="*/ 618 w 635"/>
                <a:gd name="T93" fmla="*/ 4 h 296"/>
                <a:gd name="T94" fmla="*/ 618 w 635"/>
                <a:gd name="T95" fmla="*/ 0 h 296"/>
                <a:gd name="T96" fmla="*/ 618 w 635"/>
                <a:gd name="T97" fmla="*/ 4 h 296"/>
                <a:gd name="T98" fmla="*/ 594 w 635"/>
                <a:gd name="T99" fmla="*/ 23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35" h="296">
                  <a:moveTo>
                    <a:pt x="197" y="273"/>
                  </a:moveTo>
                  <a:lnTo>
                    <a:pt x="185" y="275"/>
                  </a:lnTo>
                  <a:lnTo>
                    <a:pt x="161" y="292"/>
                  </a:lnTo>
                  <a:lnTo>
                    <a:pt x="154" y="280"/>
                  </a:lnTo>
                  <a:lnTo>
                    <a:pt x="149" y="280"/>
                  </a:lnTo>
                  <a:lnTo>
                    <a:pt x="157" y="294"/>
                  </a:lnTo>
                  <a:lnTo>
                    <a:pt x="159" y="296"/>
                  </a:lnTo>
                  <a:lnTo>
                    <a:pt x="164" y="294"/>
                  </a:lnTo>
                  <a:lnTo>
                    <a:pt x="197" y="273"/>
                  </a:lnTo>
                  <a:moveTo>
                    <a:pt x="251" y="232"/>
                  </a:moveTo>
                  <a:lnTo>
                    <a:pt x="194" y="270"/>
                  </a:lnTo>
                  <a:lnTo>
                    <a:pt x="204" y="268"/>
                  </a:lnTo>
                  <a:lnTo>
                    <a:pt x="256" y="237"/>
                  </a:lnTo>
                  <a:lnTo>
                    <a:pt x="251" y="232"/>
                  </a:lnTo>
                  <a:moveTo>
                    <a:pt x="126" y="232"/>
                  </a:moveTo>
                  <a:lnTo>
                    <a:pt x="123" y="237"/>
                  </a:lnTo>
                  <a:lnTo>
                    <a:pt x="138" y="261"/>
                  </a:lnTo>
                  <a:lnTo>
                    <a:pt x="140" y="266"/>
                  </a:lnTo>
                  <a:lnTo>
                    <a:pt x="147" y="275"/>
                  </a:lnTo>
                  <a:lnTo>
                    <a:pt x="152" y="275"/>
                  </a:lnTo>
                  <a:lnTo>
                    <a:pt x="142" y="261"/>
                  </a:lnTo>
                  <a:lnTo>
                    <a:pt x="138" y="254"/>
                  </a:lnTo>
                  <a:lnTo>
                    <a:pt x="126" y="232"/>
                  </a:lnTo>
                  <a:moveTo>
                    <a:pt x="100" y="192"/>
                  </a:moveTo>
                  <a:lnTo>
                    <a:pt x="97" y="194"/>
                  </a:lnTo>
                  <a:lnTo>
                    <a:pt x="100" y="199"/>
                  </a:lnTo>
                  <a:lnTo>
                    <a:pt x="121" y="232"/>
                  </a:lnTo>
                  <a:lnTo>
                    <a:pt x="123" y="228"/>
                  </a:lnTo>
                  <a:lnTo>
                    <a:pt x="104" y="199"/>
                  </a:lnTo>
                  <a:lnTo>
                    <a:pt x="102" y="194"/>
                  </a:lnTo>
                  <a:lnTo>
                    <a:pt x="100" y="192"/>
                  </a:lnTo>
                  <a:moveTo>
                    <a:pt x="325" y="187"/>
                  </a:moveTo>
                  <a:lnTo>
                    <a:pt x="299" y="204"/>
                  </a:lnTo>
                  <a:lnTo>
                    <a:pt x="296" y="206"/>
                  </a:lnTo>
                  <a:lnTo>
                    <a:pt x="291" y="209"/>
                  </a:lnTo>
                  <a:lnTo>
                    <a:pt x="287" y="211"/>
                  </a:lnTo>
                  <a:lnTo>
                    <a:pt x="287" y="211"/>
                  </a:lnTo>
                  <a:lnTo>
                    <a:pt x="280" y="216"/>
                  </a:lnTo>
                  <a:lnTo>
                    <a:pt x="256" y="230"/>
                  </a:lnTo>
                  <a:lnTo>
                    <a:pt x="258" y="235"/>
                  </a:lnTo>
                  <a:lnTo>
                    <a:pt x="287" y="216"/>
                  </a:lnTo>
                  <a:lnTo>
                    <a:pt x="294" y="213"/>
                  </a:lnTo>
                  <a:lnTo>
                    <a:pt x="299" y="209"/>
                  </a:lnTo>
                  <a:lnTo>
                    <a:pt x="299" y="209"/>
                  </a:lnTo>
                  <a:lnTo>
                    <a:pt x="303" y="206"/>
                  </a:lnTo>
                  <a:lnTo>
                    <a:pt x="332" y="187"/>
                  </a:lnTo>
                  <a:lnTo>
                    <a:pt x="325" y="187"/>
                  </a:lnTo>
                  <a:moveTo>
                    <a:pt x="97" y="187"/>
                  </a:moveTo>
                  <a:lnTo>
                    <a:pt x="93" y="190"/>
                  </a:lnTo>
                  <a:lnTo>
                    <a:pt x="95" y="192"/>
                  </a:lnTo>
                  <a:lnTo>
                    <a:pt x="97" y="187"/>
                  </a:lnTo>
                  <a:lnTo>
                    <a:pt x="97" y="187"/>
                  </a:lnTo>
                  <a:lnTo>
                    <a:pt x="97" y="187"/>
                  </a:lnTo>
                  <a:moveTo>
                    <a:pt x="341" y="178"/>
                  </a:moveTo>
                  <a:lnTo>
                    <a:pt x="332" y="185"/>
                  </a:lnTo>
                  <a:lnTo>
                    <a:pt x="336" y="185"/>
                  </a:lnTo>
                  <a:lnTo>
                    <a:pt x="344" y="180"/>
                  </a:lnTo>
                  <a:lnTo>
                    <a:pt x="341" y="178"/>
                  </a:lnTo>
                  <a:moveTo>
                    <a:pt x="370" y="161"/>
                  </a:moveTo>
                  <a:lnTo>
                    <a:pt x="353" y="171"/>
                  </a:lnTo>
                  <a:lnTo>
                    <a:pt x="348" y="173"/>
                  </a:lnTo>
                  <a:lnTo>
                    <a:pt x="346" y="175"/>
                  </a:lnTo>
                  <a:lnTo>
                    <a:pt x="346" y="178"/>
                  </a:lnTo>
                  <a:lnTo>
                    <a:pt x="358" y="173"/>
                  </a:lnTo>
                  <a:lnTo>
                    <a:pt x="358" y="171"/>
                  </a:lnTo>
                  <a:lnTo>
                    <a:pt x="370" y="166"/>
                  </a:lnTo>
                  <a:lnTo>
                    <a:pt x="370" y="161"/>
                  </a:lnTo>
                  <a:moveTo>
                    <a:pt x="71" y="152"/>
                  </a:moveTo>
                  <a:lnTo>
                    <a:pt x="78" y="166"/>
                  </a:lnTo>
                  <a:lnTo>
                    <a:pt x="83" y="171"/>
                  </a:lnTo>
                  <a:lnTo>
                    <a:pt x="90" y="182"/>
                  </a:lnTo>
                  <a:lnTo>
                    <a:pt x="90" y="185"/>
                  </a:lnTo>
                  <a:lnTo>
                    <a:pt x="95" y="182"/>
                  </a:lnTo>
                  <a:lnTo>
                    <a:pt x="88" y="171"/>
                  </a:lnTo>
                  <a:lnTo>
                    <a:pt x="86" y="166"/>
                  </a:lnTo>
                  <a:lnTo>
                    <a:pt x="76" y="152"/>
                  </a:lnTo>
                  <a:lnTo>
                    <a:pt x="71" y="152"/>
                  </a:lnTo>
                  <a:moveTo>
                    <a:pt x="405" y="137"/>
                  </a:moveTo>
                  <a:lnTo>
                    <a:pt x="372" y="159"/>
                  </a:lnTo>
                  <a:lnTo>
                    <a:pt x="372" y="163"/>
                  </a:lnTo>
                  <a:lnTo>
                    <a:pt x="403" y="145"/>
                  </a:lnTo>
                  <a:lnTo>
                    <a:pt x="405" y="137"/>
                  </a:lnTo>
                  <a:moveTo>
                    <a:pt x="483" y="88"/>
                  </a:moveTo>
                  <a:lnTo>
                    <a:pt x="469" y="97"/>
                  </a:lnTo>
                  <a:lnTo>
                    <a:pt x="464" y="99"/>
                  </a:lnTo>
                  <a:lnTo>
                    <a:pt x="410" y="135"/>
                  </a:lnTo>
                  <a:lnTo>
                    <a:pt x="407" y="140"/>
                  </a:lnTo>
                  <a:lnTo>
                    <a:pt x="467" y="104"/>
                  </a:lnTo>
                  <a:lnTo>
                    <a:pt x="471" y="102"/>
                  </a:lnTo>
                  <a:lnTo>
                    <a:pt x="483" y="95"/>
                  </a:lnTo>
                  <a:lnTo>
                    <a:pt x="483" y="88"/>
                  </a:lnTo>
                  <a:moveTo>
                    <a:pt x="571" y="33"/>
                  </a:moveTo>
                  <a:lnTo>
                    <a:pt x="540" y="52"/>
                  </a:lnTo>
                  <a:lnTo>
                    <a:pt x="535" y="54"/>
                  </a:lnTo>
                  <a:lnTo>
                    <a:pt x="526" y="61"/>
                  </a:lnTo>
                  <a:lnTo>
                    <a:pt x="521" y="64"/>
                  </a:lnTo>
                  <a:lnTo>
                    <a:pt x="488" y="85"/>
                  </a:lnTo>
                  <a:lnTo>
                    <a:pt x="488" y="90"/>
                  </a:lnTo>
                  <a:lnTo>
                    <a:pt x="523" y="69"/>
                  </a:lnTo>
                  <a:lnTo>
                    <a:pt x="528" y="66"/>
                  </a:lnTo>
                  <a:lnTo>
                    <a:pt x="538" y="59"/>
                  </a:lnTo>
                  <a:lnTo>
                    <a:pt x="542" y="57"/>
                  </a:lnTo>
                  <a:lnTo>
                    <a:pt x="571" y="38"/>
                  </a:lnTo>
                  <a:lnTo>
                    <a:pt x="571" y="33"/>
                  </a:lnTo>
                  <a:moveTo>
                    <a:pt x="192" y="23"/>
                  </a:moveTo>
                  <a:lnTo>
                    <a:pt x="190" y="26"/>
                  </a:lnTo>
                  <a:lnTo>
                    <a:pt x="10" y="35"/>
                  </a:lnTo>
                  <a:lnTo>
                    <a:pt x="7" y="35"/>
                  </a:lnTo>
                  <a:lnTo>
                    <a:pt x="5" y="35"/>
                  </a:lnTo>
                  <a:lnTo>
                    <a:pt x="0" y="35"/>
                  </a:lnTo>
                  <a:lnTo>
                    <a:pt x="3" y="40"/>
                  </a:lnTo>
                  <a:lnTo>
                    <a:pt x="3" y="40"/>
                  </a:lnTo>
                  <a:lnTo>
                    <a:pt x="5" y="42"/>
                  </a:lnTo>
                  <a:lnTo>
                    <a:pt x="5" y="45"/>
                  </a:lnTo>
                  <a:lnTo>
                    <a:pt x="17" y="64"/>
                  </a:lnTo>
                  <a:lnTo>
                    <a:pt x="19" y="66"/>
                  </a:lnTo>
                  <a:lnTo>
                    <a:pt x="45" y="109"/>
                  </a:lnTo>
                  <a:lnTo>
                    <a:pt x="48" y="114"/>
                  </a:lnTo>
                  <a:lnTo>
                    <a:pt x="55" y="123"/>
                  </a:lnTo>
                  <a:lnTo>
                    <a:pt x="57" y="128"/>
                  </a:lnTo>
                  <a:lnTo>
                    <a:pt x="69" y="147"/>
                  </a:lnTo>
                  <a:lnTo>
                    <a:pt x="74" y="147"/>
                  </a:lnTo>
                  <a:lnTo>
                    <a:pt x="59" y="126"/>
                  </a:lnTo>
                  <a:lnTo>
                    <a:pt x="57" y="121"/>
                  </a:lnTo>
                  <a:lnTo>
                    <a:pt x="52" y="114"/>
                  </a:lnTo>
                  <a:lnTo>
                    <a:pt x="50" y="109"/>
                  </a:lnTo>
                  <a:lnTo>
                    <a:pt x="24" y="66"/>
                  </a:lnTo>
                  <a:lnTo>
                    <a:pt x="22" y="61"/>
                  </a:lnTo>
                  <a:lnTo>
                    <a:pt x="10" y="45"/>
                  </a:lnTo>
                  <a:lnTo>
                    <a:pt x="7" y="40"/>
                  </a:lnTo>
                  <a:lnTo>
                    <a:pt x="7" y="40"/>
                  </a:lnTo>
                  <a:lnTo>
                    <a:pt x="187" y="28"/>
                  </a:lnTo>
                  <a:lnTo>
                    <a:pt x="192" y="28"/>
                  </a:lnTo>
                  <a:lnTo>
                    <a:pt x="192" y="23"/>
                  </a:lnTo>
                  <a:moveTo>
                    <a:pt x="301" y="19"/>
                  </a:moveTo>
                  <a:lnTo>
                    <a:pt x="235" y="21"/>
                  </a:lnTo>
                  <a:lnTo>
                    <a:pt x="232" y="23"/>
                  </a:lnTo>
                  <a:lnTo>
                    <a:pt x="228" y="23"/>
                  </a:lnTo>
                  <a:lnTo>
                    <a:pt x="197" y="23"/>
                  </a:lnTo>
                  <a:lnTo>
                    <a:pt x="197" y="28"/>
                  </a:lnTo>
                  <a:lnTo>
                    <a:pt x="228" y="26"/>
                  </a:lnTo>
                  <a:lnTo>
                    <a:pt x="228" y="26"/>
                  </a:lnTo>
                  <a:lnTo>
                    <a:pt x="232" y="26"/>
                  </a:lnTo>
                  <a:lnTo>
                    <a:pt x="232" y="26"/>
                  </a:lnTo>
                  <a:lnTo>
                    <a:pt x="294" y="23"/>
                  </a:lnTo>
                  <a:lnTo>
                    <a:pt x="301" y="19"/>
                  </a:lnTo>
                  <a:moveTo>
                    <a:pt x="313" y="19"/>
                  </a:moveTo>
                  <a:lnTo>
                    <a:pt x="308" y="19"/>
                  </a:lnTo>
                  <a:lnTo>
                    <a:pt x="301" y="23"/>
                  </a:lnTo>
                  <a:lnTo>
                    <a:pt x="306" y="21"/>
                  </a:lnTo>
                  <a:lnTo>
                    <a:pt x="313" y="19"/>
                  </a:lnTo>
                  <a:moveTo>
                    <a:pt x="429" y="12"/>
                  </a:moveTo>
                  <a:lnTo>
                    <a:pt x="417" y="12"/>
                  </a:lnTo>
                  <a:lnTo>
                    <a:pt x="360" y="14"/>
                  </a:lnTo>
                  <a:lnTo>
                    <a:pt x="348" y="16"/>
                  </a:lnTo>
                  <a:lnTo>
                    <a:pt x="341" y="16"/>
                  </a:lnTo>
                  <a:lnTo>
                    <a:pt x="320" y="16"/>
                  </a:lnTo>
                  <a:lnTo>
                    <a:pt x="313" y="21"/>
                  </a:lnTo>
                  <a:lnTo>
                    <a:pt x="362" y="19"/>
                  </a:lnTo>
                  <a:lnTo>
                    <a:pt x="415" y="16"/>
                  </a:lnTo>
                  <a:lnTo>
                    <a:pt x="419" y="16"/>
                  </a:lnTo>
                  <a:lnTo>
                    <a:pt x="429" y="16"/>
                  </a:lnTo>
                  <a:lnTo>
                    <a:pt x="429" y="12"/>
                  </a:lnTo>
                  <a:moveTo>
                    <a:pt x="502" y="7"/>
                  </a:moveTo>
                  <a:lnTo>
                    <a:pt x="493" y="7"/>
                  </a:lnTo>
                  <a:lnTo>
                    <a:pt x="488" y="7"/>
                  </a:lnTo>
                  <a:lnTo>
                    <a:pt x="433" y="12"/>
                  </a:lnTo>
                  <a:lnTo>
                    <a:pt x="433" y="14"/>
                  </a:lnTo>
                  <a:lnTo>
                    <a:pt x="490" y="12"/>
                  </a:lnTo>
                  <a:lnTo>
                    <a:pt x="495" y="12"/>
                  </a:lnTo>
                  <a:lnTo>
                    <a:pt x="500" y="12"/>
                  </a:lnTo>
                  <a:lnTo>
                    <a:pt x="502" y="7"/>
                  </a:lnTo>
                  <a:moveTo>
                    <a:pt x="568" y="4"/>
                  </a:moveTo>
                  <a:lnTo>
                    <a:pt x="561" y="7"/>
                  </a:lnTo>
                  <a:lnTo>
                    <a:pt x="568" y="7"/>
                  </a:lnTo>
                  <a:lnTo>
                    <a:pt x="568" y="4"/>
                  </a:lnTo>
                  <a:moveTo>
                    <a:pt x="561" y="2"/>
                  </a:moveTo>
                  <a:lnTo>
                    <a:pt x="512" y="7"/>
                  </a:lnTo>
                  <a:lnTo>
                    <a:pt x="507" y="7"/>
                  </a:lnTo>
                  <a:lnTo>
                    <a:pt x="507" y="7"/>
                  </a:lnTo>
                  <a:lnTo>
                    <a:pt x="504" y="12"/>
                  </a:lnTo>
                  <a:lnTo>
                    <a:pt x="509" y="12"/>
                  </a:lnTo>
                  <a:lnTo>
                    <a:pt x="514" y="9"/>
                  </a:lnTo>
                  <a:lnTo>
                    <a:pt x="552" y="7"/>
                  </a:lnTo>
                  <a:lnTo>
                    <a:pt x="561" y="2"/>
                  </a:lnTo>
                  <a:moveTo>
                    <a:pt x="618" y="4"/>
                  </a:moveTo>
                  <a:lnTo>
                    <a:pt x="618" y="4"/>
                  </a:lnTo>
                  <a:lnTo>
                    <a:pt x="618" y="4"/>
                  </a:lnTo>
                  <a:moveTo>
                    <a:pt x="635" y="0"/>
                  </a:moveTo>
                  <a:lnTo>
                    <a:pt x="628" y="0"/>
                  </a:lnTo>
                  <a:lnTo>
                    <a:pt x="620" y="0"/>
                  </a:lnTo>
                  <a:lnTo>
                    <a:pt x="618" y="0"/>
                  </a:lnTo>
                  <a:lnTo>
                    <a:pt x="573" y="2"/>
                  </a:lnTo>
                  <a:lnTo>
                    <a:pt x="573" y="7"/>
                  </a:lnTo>
                  <a:lnTo>
                    <a:pt x="616" y="4"/>
                  </a:lnTo>
                  <a:lnTo>
                    <a:pt x="618" y="4"/>
                  </a:lnTo>
                  <a:lnTo>
                    <a:pt x="613" y="7"/>
                  </a:lnTo>
                  <a:lnTo>
                    <a:pt x="575" y="31"/>
                  </a:lnTo>
                  <a:lnTo>
                    <a:pt x="575" y="35"/>
                  </a:lnTo>
                  <a:lnTo>
                    <a:pt x="594" y="23"/>
                  </a:lnTo>
                  <a:lnTo>
                    <a:pt x="616" y="9"/>
                  </a:lnTo>
                  <a:lnTo>
                    <a:pt x="620" y="7"/>
                  </a:lnTo>
                  <a:lnTo>
                    <a:pt x="635"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45" name="Freeform 25"/>
            <p:cNvSpPr>
              <a:spLocks noEditPoints="1"/>
            </p:cNvSpPr>
            <p:nvPr/>
          </p:nvSpPr>
          <p:spPr bwMode="auto">
            <a:xfrm>
              <a:off x="9726296" y="3013724"/>
              <a:ext cx="851600" cy="775808"/>
            </a:xfrm>
            <a:custGeom>
              <a:avLst/>
              <a:gdLst>
                <a:gd name="T0" fmla="*/ 203 w 476"/>
                <a:gd name="T1" fmla="*/ 434 h 477"/>
                <a:gd name="T2" fmla="*/ 305 w 476"/>
                <a:gd name="T3" fmla="*/ 372 h 477"/>
                <a:gd name="T4" fmla="*/ 265 w 476"/>
                <a:gd name="T5" fmla="*/ 470 h 477"/>
                <a:gd name="T6" fmla="*/ 263 w 476"/>
                <a:gd name="T7" fmla="*/ 472 h 477"/>
                <a:gd name="T8" fmla="*/ 308 w 476"/>
                <a:gd name="T9" fmla="*/ 379 h 477"/>
                <a:gd name="T10" fmla="*/ 315 w 476"/>
                <a:gd name="T11" fmla="*/ 353 h 477"/>
                <a:gd name="T12" fmla="*/ 319 w 476"/>
                <a:gd name="T13" fmla="*/ 353 h 477"/>
                <a:gd name="T14" fmla="*/ 68 w 476"/>
                <a:gd name="T15" fmla="*/ 344 h 477"/>
                <a:gd name="T16" fmla="*/ 123 w 476"/>
                <a:gd name="T17" fmla="*/ 379 h 477"/>
                <a:gd name="T18" fmla="*/ 149 w 476"/>
                <a:gd name="T19" fmla="*/ 391 h 477"/>
                <a:gd name="T20" fmla="*/ 99 w 476"/>
                <a:gd name="T21" fmla="*/ 360 h 477"/>
                <a:gd name="T22" fmla="*/ 341 w 476"/>
                <a:gd name="T23" fmla="*/ 306 h 477"/>
                <a:gd name="T24" fmla="*/ 329 w 476"/>
                <a:gd name="T25" fmla="*/ 325 h 477"/>
                <a:gd name="T26" fmla="*/ 317 w 476"/>
                <a:gd name="T27" fmla="*/ 349 h 477"/>
                <a:gd name="T28" fmla="*/ 324 w 476"/>
                <a:gd name="T29" fmla="*/ 341 h 477"/>
                <a:gd name="T30" fmla="*/ 341 w 476"/>
                <a:gd name="T31" fmla="*/ 306 h 477"/>
                <a:gd name="T32" fmla="*/ 45 w 476"/>
                <a:gd name="T33" fmla="*/ 270 h 477"/>
                <a:gd name="T34" fmla="*/ 12 w 476"/>
                <a:gd name="T35" fmla="*/ 289 h 477"/>
                <a:gd name="T36" fmla="*/ 0 w 476"/>
                <a:gd name="T37" fmla="*/ 296 h 477"/>
                <a:gd name="T38" fmla="*/ 33 w 476"/>
                <a:gd name="T39" fmla="*/ 320 h 477"/>
                <a:gd name="T40" fmla="*/ 35 w 476"/>
                <a:gd name="T41" fmla="*/ 318 h 477"/>
                <a:gd name="T42" fmla="*/ 14 w 476"/>
                <a:gd name="T43" fmla="*/ 294 h 477"/>
                <a:gd name="T44" fmla="*/ 31 w 476"/>
                <a:gd name="T45" fmla="*/ 284 h 477"/>
                <a:gd name="T46" fmla="*/ 61 w 476"/>
                <a:gd name="T47" fmla="*/ 265 h 477"/>
                <a:gd name="T48" fmla="*/ 338 w 476"/>
                <a:gd name="T49" fmla="*/ 299 h 477"/>
                <a:gd name="T50" fmla="*/ 357 w 476"/>
                <a:gd name="T51" fmla="*/ 256 h 477"/>
                <a:gd name="T52" fmla="*/ 80 w 476"/>
                <a:gd name="T53" fmla="*/ 249 h 477"/>
                <a:gd name="T54" fmla="*/ 59 w 476"/>
                <a:gd name="T55" fmla="*/ 261 h 477"/>
                <a:gd name="T56" fmla="*/ 78 w 476"/>
                <a:gd name="T57" fmla="*/ 254 h 477"/>
                <a:gd name="T58" fmla="*/ 109 w 476"/>
                <a:gd name="T59" fmla="*/ 235 h 477"/>
                <a:gd name="T60" fmla="*/ 111 w 476"/>
                <a:gd name="T61" fmla="*/ 228 h 477"/>
                <a:gd name="T62" fmla="*/ 139 w 476"/>
                <a:gd name="T63" fmla="*/ 209 h 477"/>
                <a:gd name="T64" fmla="*/ 144 w 476"/>
                <a:gd name="T65" fmla="*/ 211 h 477"/>
                <a:gd name="T66" fmla="*/ 270 w 476"/>
                <a:gd name="T67" fmla="*/ 128 h 477"/>
                <a:gd name="T68" fmla="*/ 194 w 476"/>
                <a:gd name="T69" fmla="*/ 175 h 477"/>
                <a:gd name="T70" fmla="*/ 232 w 476"/>
                <a:gd name="T71" fmla="*/ 156 h 477"/>
                <a:gd name="T72" fmla="*/ 433 w 476"/>
                <a:gd name="T73" fmla="*/ 85 h 477"/>
                <a:gd name="T74" fmla="*/ 362 w 476"/>
                <a:gd name="T75" fmla="*/ 244 h 477"/>
                <a:gd name="T76" fmla="*/ 362 w 476"/>
                <a:gd name="T77" fmla="*/ 254 h 477"/>
                <a:gd name="T78" fmla="*/ 374 w 476"/>
                <a:gd name="T79" fmla="*/ 230 h 477"/>
                <a:gd name="T80" fmla="*/ 345 w 476"/>
                <a:gd name="T81" fmla="*/ 83 h 477"/>
                <a:gd name="T82" fmla="*/ 300 w 476"/>
                <a:gd name="T83" fmla="*/ 109 h 477"/>
                <a:gd name="T84" fmla="*/ 281 w 476"/>
                <a:gd name="T85" fmla="*/ 121 h 477"/>
                <a:gd name="T86" fmla="*/ 284 w 476"/>
                <a:gd name="T87" fmla="*/ 125 h 477"/>
                <a:gd name="T88" fmla="*/ 303 w 476"/>
                <a:gd name="T89" fmla="*/ 114 h 477"/>
                <a:gd name="T90" fmla="*/ 345 w 476"/>
                <a:gd name="T91" fmla="*/ 83 h 477"/>
                <a:gd name="T92" fmla="*/ 350 w 476"/>
                <a:gd name="T93" fmla="*/ 85 h 477"/>
                <a:gd name="T94" fmla="*/ 466 w 476"/>
                <a:gd name="T95" fmla="*/ 11 h 477"/>
                <a:gd name="T96" fmla="*/ 476 w 476"/>
                <a:gd name="T97" fmla="*/ 0 h 477"/>
                <a:gd name="T98" fmla="*/ 405 w 476"/>
                <a:gd name="T99" fmla="*/ 49 h 477"/>
                <a:gd name="T100" fmla="*/ 454 w 476"/>
                <a:gd name="T101" fmla="*/ 38 h 477"/>
                <a:gd name="T102" fmla="*/ 461 w 476"/>
                <a:gd name="T103" fmla="*/ 30 h 477"/>
                <a:gd name="T104" fmla="*/ 476 w 476"/>
                <a:gd name="T105" fmla="*/ 0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76" h="477">
                  <a:moveTo>
                    <a:pt x="151" y="394"/>
                  </a:moveTo>
                  <a:lnTo>
                    <a:pt x="151" y="398"/>
                  </a:lnTo>
                  <a:lnTo>
                    <a:pt x="203" y="434"/>
                  </a:lnTo>
                  <a:lnTo>
                    <a:pt x="203" y="429"/>
                  </a:lnTo>
                  <a:lnTo>
                    <a:pt x="151" y="394"/>
                  </a:lnTo>
                  <a:close/>
                  <a:moveTo>
                    <a:pt x="305" y="372"/>
                  </a:moveTo>
                  <a:lnTo>
                    <a:pt x="305" y="375"/>
                  </a:lnTo>
                  <a:lnTo>
                    <a:pt x="303" y="379"/>
                  </a:lnTo>
                  <a:lnTo>
                    <a:pt x="265" y="470"/>
                  </a:lnTo>
                  <a:lnTo>
                    <a:pt x="208" y="432"/>
                  </a:lnTo>
                  <a:lnTo>
                    <a:pt x="206" y="436"/>
                  </a:lnTo>
                  <a:lnTo>
                    <a:pt x="263" y="472"/>
                  </a:lnTo>
                  <a:lnTo>
                    <a:pt x="265" y="477"/>
                  </a:lnTo>
                  <a:lnTo>
                    <a:pt x="267" y="472"/>
                  </a:lnTo>
                  <a:lnTo>
                    <a:pt x="308" y="379"/>
                  </a:lnTo>
                  <a:lnTo>
                    <a:pt x="310" y="377"/>
                  </a:lnTo>
                  <a:lnTo>
                    <a:pt x="305" y="372"/>
                  </a:lnTo>
                  <a:close/>
                  <a:moveTo>
                    <a:pt x="315" y="353"/>
                  </a:moveTo>
                  <a:lnTo>
                    <a:pt x="308" y="370"/>
                  </a:lnTo>
                  <a:lnTo>
                    <a:pt x="312" y="372"/>
                  </a:lnTo>
                  <a:lnTo>
                    <a:pt x="319" y="353"/>
                  </a:lnTo>
                  <a:lnTo>
                    <a:pt x="315" y="353"/>
                  </a:lnTo>
                  <a:close/>
                  <a:moveTo>
                    <a:pt x="73" y="341"/>
                  </a:moveTo>
                  <a:lnTo>
                    <a:pt x="68" y="344"/>
                  </a:lnTo>
                  <a:lnTo>
                    <a:pt x="94" y="360"/>
                  </a:lnTo>
                  <a:lnTo>
                    <a:pt x="97" y="363"/>
                  </a:lnTo>
                  <a:lnTo>
                    <a:pt x="123" y="379"/>
                  </a:lnTo>
                  <a:lnTo>
                    <a:pt x="128" y="384"/>
                  </a:lnTo>
                  <a:lnTo>
                    <a:pt x="147" y="396"/>
                  </a:lnTo>
                  <a:lnTo>
                    <a:pt x="149" y="391"/>
                  </a:lnTo>
                  <a:lnTo>
                    <a:pt x="135" y="384"/>
                  </a:lnTo>
                  <a:lnTo>
                    <a:pt x="130" y="379"/>
                  </a:lnTo>
                  <a:lnTo>
                    <a:pt x="99" y="360"/>
                  </a:lnTo>
                  <a:lnTo>
                    <a:pt x="97" y="358"/>
                  </a:lnTo>
                  <a:lnTo>
                    <a:pt x="73" y="341"/>
                  </a:lnTo>
                  <a:close/>
                  <a:moveTo>
                    <a:pt x="341" y="306"/>
                  </a:moveTo>
                  <a:lnTo>
                    <a:pt x="336" y="306"/>
                  </a:lnTo>
                  <a:lnTo>
                    <a:pt x="329" y="320"/>
                  </a:lnTo>
                  <a:lnTo>
                    <a:pt x="329" y="325"/>
                  </a:lnTo>
                  <a:lnTo>
                    <a:pt x="319" y="341"/>
                  </a:lnTo>
                  <a:lnTo>
                    <a:pt x="319" y="346"/>
                  </a:lnTo>
                  <a:lnTo>
                    <a:pt x="317" y="349"/>
                  </a:lnTo>
                  <a:lnTo>
                    <a:pt x="322" y="351"/>
                  </a:lnTo>
                  <a:lnTo>
                    <a:pt x="322" y="346"/>
                  </a:lnTo>
                  <a:lnTo>
                    <a:pt x="324" y="341"/>
                  </a:lnTo>
                  <a:lnTo>
                    <a:pt x="331" y="327"/>
                  </a:lnTo>
                  <a:lnTo>
                    <a:pt x="334" y="322"/>
                  </a:lnTo>
                  <a:lnTo>
                    <a:pt x="341" y="306"/>
                  </a:lnTo>
                  <a:close/>
                  <a:moveTo>
                    <a:pt x="54" y="263"/>
                  </a:moveTo>
                  <a:lnTo>
                    <a:pt x="50" y="268"/>
                  </a:lnTo>
                  <a:lnTo>
                    <a:pt x="45" y="270"/>
                  </a:lnTo>
                  <a:lnTo>
                    <a:pt x="26" y="282"/>
                  </a:lnTo>
                  <a:lnTo>
                    <a:pt x="19" y="284"/>
                  </a:lnTo>
                  <a:lnTo>
                    <a:pt x="12" y="289"/>
                  </a:lnTo>
                  <a:lnTo>
                    <a:pt x="7" y="294"/>
                  </a:lnTo>
                  <a:lnTo>
                    <a:pt x="7" y="294"/>
                  </a:lnTo>
                  <a:lnTo>
                    <a:pt x="0" y="296"/>
                  </a:lnTo>
                  <a:lnTo>
                    <a:pt x="7" y="301"/>
                  </a:lnTo>
                  <a:lnTo>
                    <a:pt x="28" y="315"/>
                  </a:lnTo>
                  <a:lnTo>
                    <a:pt x="33" y="320"/>
                  </a:lnTo>
                  <a:lnTo>
                    <a:pt x="64" y="339"/>
                  </a:lnTo>
                  <a:lnTo>
                    <a:pt x="68" y="339"/>
                  </a:lnTo>
                  <a:lnTo>
                    <a:pt x="35" y="318"/>
                  </a:lnTo>
                  <a:lnTo>
                    <a:pt x="33" y="313"/>
                  </a:lnTo>
                  <a:lnTo>
                    <a:pt x="9" y="299"/>
                  </a:lnTo>
                  <a:lnTo>
                    <a:pt x="14" y="294"/>
                  </a:lnTo>
                  <a:lnTo>
                    <a:pt x="19" y="292"/>
                  </a:lnTo>
                  <a:lnTo>
                    <a:pt x="26" y="287"/>
                  </a:lnTo>
                  <a:lnTo>
                    <a:pt x="31" y="284"/>
                  </a:lnTo>
                  <a:lnTo>
                    <a:pt x="47" y="273"/>
                  </a:lnTo>
                  <a:lnTo>
                    <a:pt x="52" y="270"/>
                  </a:lnTo>
                  <a:lnTo>
                    <a:pt x="61" y="265"/>
                  </a:lnTo>
                  <a:lnTo>
                    <a:pt x="54" y="263"/>
                  </a:lnTo>
                  <a:close/>
                  <a:moveTo>
                    <a:pt x="357" y="256"/>
                  </a:moveTo>
                  <a:lnTo>
                    <a:pt x="338" y="299"/>
                  </a:lnTo>
                  <a:lnTo>
                    <a:pt x="343" y="301"/>
                  </a:lnTo>
                  <a:lnTo>
                    <a:pt x="360" y="263"/>
                  </a:lnTo>
                  <a:lnTo>
                    <a:pt x="357" y="256"/>
                  </a:lnTo>
                  <a:close/>
                  <a:moveTo>
                    <a:pt x="109" y="230"/>
                  </a:moveTo>
                  <a:lnTo>
                    <a:pt x="85" y="244"/>
                  </a:lnTo>
                  <a:lnTo>
                    <a:pt x="80" y="249"/>
                  </a:lnTo>
                  <a:lnTo>
                    <a:pt x="68" y="254"/>
                  </a:lnTo>
                  <a:lnTo>
                    <a:pt x="61" y="258"/>
                  </a:lnTo>
                  <a:lnTo>
                    <a:pt x="59" y="261"/>
                  </a:lnTo>
                  <a:lnTo>
                    <a:pt x="66" y="261"/>
                  </a:lnTo>
                  <a:lnTo>
                    <a:pt x="71" y="258"/>
                  </a:lnTo>
                  <a:lnTo>
                    <a:pt x="78" y="254"/>
                  </a:lnTo>
                  <a:lnTo>
                    <a:pt x="85" y="249"/>
                  </a:lnTo>
                  <a:lnTo>
                    <a:pt x="92" y="246"/>
                  </a:lnTo>
                  <a:lnTo>
                    <a:pt x="109" y="235"/>
                  </a:lnTo>
                  <a:lnTo>
                    <a:pt x="109" y="230"/>
                  </a:lnTo>
                  <a:close/>
                  <a:moveTo>
                    <a:pt x="139" y="209"/>
                  </a:moveTo>
                  <a:lnTo>
                    <a:pt x="111" y="228"/>
                  </a:lnTo>
                  <a:lnTo>
                    <a:pt x="113" y="232"/>
                  </a:lnTo>
                  <a:lnTo>
                    <a:pt x="142" y="213"/>
                  </a:lnTo>
                  <a:lnTo>
                    <a:pt x="139" y="209"/>
                  </a:lnTo>
                  <a:close/>
                  <a:moveTo>
                    <a:pt x="189" y="180"/>
                  </a:moveTo>
                  <a:lnTo>
                    <a:pt x="144" y="206"/>
                  </a:lnTo>
                  <a:lnTo>
                    <a:pt x="144" y="211"/>
                  </a:lnTo>
                  <a:lnTo>
                    <a:pt x="189" y="185"/>
                  </a:lnTo>
                  <a:lnTo>
                    <a:pt x="189" y="180"/>
                  </a:lnTo>
                  <a:close/>
                  <a:moveTo>
                    <a:pt x="270" y="128"/>
                  </a:moveTo>
                  <a:lnTo>
                    <a:pt x="229" y="154"/>
                  </a:lnTo>
                  <a:lnTo>
                    <a:pt x="227" y="156"/>
                  </a:lnTo>
                  <a:lnTo>
                    <a:pt x="194" y="175"/>
                  </a:lnTo>
                  <a:lnTo>
                    <a:pt x="194" y="182"/>
                  </a:lnTo>
                  <a:lnTo>
                    <a:pt x="229" y="159"/>
                  </a:lnTo>
                  <a:lnTo>
                    <a:pt x="232" y="156"/>
                  </a:lnTo>
                  <a:lnTo>
                    <a:pt x="267" y="135"/>
                  </a:lnTo>
                  <a:lnTo>
                    <a:pt x="270" y="128"/>
                  </a:lnTo>
                  <a:close/>
                  <a:moveTo>
                    <a:pt x="433" y="85"/>
                  </a:moveTo>
                  <a:lnTo>
                    <a:pt x="371" y="225"/>
                  </a:lnTo>
                  <a:lnTo>
                    <a:pt x="369" y="230"/>
                  </a:lnTo>
                  <a:lnTo>
                    <a:pt x="362" y="244"/>
                  </a:lnTo>
                  <a:lnTo>
                    <a:pt x="362" y="246"/>
                  </a:lnTo>
                  <a:lnTo>
                    <a:pt x="362" y="256"/>
                  </a:lnTo>
                  <a:lnTo>
                    <a:pt x="362" y="254"/>
                  </a:lnTo>
                  <a:lnTo>
                    <a:pt x="364" y="249"/>
                  </a:lnTo>
                  <a:lnTo>
                    <a:pt x="371" y="235"/>
                  </a:lnTo>
                  <a:lnTo>
                    <a:pt x="374" y="230"/>
                  </a:lnTo>
                  <a:lnTo>
                    <a:pt x="435" y="90"/>
                  </a:lnTo>
                  <a:lnTo>
                    <a:pt x="433" y="85"/>
                  </a:lnTo>
                  <a:close/>
                  <a:moveTo>
                    <a:pt x="345" y="83"/>
                  </a:moveTo>
                  <a:lnTo>
                    <a:pt x="338" y="85"/>
                  </a:lnTo>
                  <a:lnTo>
                    <a:pt x="329" y="90"/>
                  </a:lnTo>
                  <a:lnTo>
                    <a:pt x="300" y="109"/>
                  </a:lnTo>
                  <a:lnTo>
                    <a:pt x="298" y="111"/>
                  </a:lnTo>
                  <a:lnTo>
                    <a:pt x="286" y="118"/>
                  </a:lnTo>
                  <a:lnTo>
                    <a:pt x="281" y="121"/>
                  </a:lnTo>
                  <a:lnTo>
                    <a:pt x="274" y="125"/>
                  </a:lnTo>
                  <a:lnTo>
                    <a:pt x="274" y="130"/>
                  </a:lnTo>
                  <a:lnTo>
                    <a:pt x="284" y="125"/>
                  </a:lnTo>
                  <a:lnTo>
                    <a:pt x="289" y="123"/>
                  </a:lnTo>
                  <a:lnTo>
                    <a:pt x="300" y="116"/>
                  </a:lnTo>
                  <a:lnTo>
                    <a:pt x="303" y="114"/>
                  </a:lnTo>
                  <a:lnTo>
                    <a:pt x="338" y="90"/>
                  </a:lnTo>
                  <a:lnTo>
                    <a:pt x="345" y="87"/>
                  </a:lnTo>
                  <a:lnTo>
                    <a:pt x="345" y="83"/>
                  </a:lnTo>
                  <a:close/>
                  <a:moveTo>
                    <a:pt x="397" y="49"/>
                  </a:moveTo>
                  <a:lnTo>
                    <a:pt x="348" y="78"/>
                  </a:lnTo>
                  <a:lnTo>
                    <a:pt x="350" y="85"/>
                  </a:lnTo>
                  <a:lnTo>
                    <a:pt x="400" y="52"/>
                  </a:lnTo>
                  <a:lnTo>
                    <a:pt x="397" y="49"/>
                  </a:lnTo>
                  <a:close/>
                  <a:moveTo>
                    <a:pt x="466" y="11"/>
                  </a:moveTo>
                  <a:lnTo>
                    <a:pt x="466" y="11"/>
                  </a:lnTo>
                  <a:lnTo>
                    <a:pt x="466" y="11"/>
                  </a:lnTo>
                  <a:close/>
                  <a:moveTo>
                    <a:pt x="476" y="0"/>
                  </a:moveTo>
                  <a:lnTo>
                    <a:pt x="464" y="7"/>
                  </a:lnTo>
                  <a:lnTo>
                    <a:pt x="400" y="47"/>
                  </a:lnTo>
                  <a:lnTo>
                    <a:pt x="405" y="49"/>
                  </a:lnTo>
                  <a:lnTo>
                    <a:pt x="466" y="11"/>
                  </a:lnTo>
                  <a:lnTo>
                    <a:pt x="457" y="28"/>
                  </a:lnTo>
                  <a:lnTo>
                    <a:pt x="454" y="38"/>
                  </a:lnTo>
                  <a:lnTo>
                    <a:pt x="435" y="80"/>
                  </a:lnTo>
                  <a:lnTo>
                    <a:pt x="438" y="85"/>
                  </a:lnTo>
                  <a:lnTo>
                    <a:pt x="461" y="30"/>
                  </a:lnTo>
                  <a:lnTo>
                    <a:pt x="466" y="21"/>
                  </a:lnTo>
                  <a:lnTo>
                    <a:pt x="468" y="14"/>
                  </a:lnTo>
                  <a:lnTo>
                    <a:pt x="476"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46" name="Freeform 26"/>
            <p:cNvSpPr>
              <a:spLocks noEditPoints="1"/>
            </p:cNvSpPr>
            <p:nvPr/>
          </p:nvSpPr>
          <p:spPr bwMode="auto">
            <a:xfrm>
              <a:off x="9726296" y="3013724"/>
              <a:ext cx="851600" cy="775808"/>
            </a:xfrm>
            <a:custGeom>
              <a:avLst/>
              <a:gdLst>
                <a:gd name="T0" fmla="*/ 203 w 476"/>
                <a:gd name="T1" fmla="*/ 434 h 477"/>
                <a:gd name="T2" fmla="*/ 305 w 476"/>
                <a:gd name="T3" fmla="*/ 372 h 477"/>
                <a:gd name="T4" fmla="*/ 265 w 476"/>
                <a:gd name="T5" fmla="*/ 470 h 477"/>
                <a:gd name="T6" fmla="*/ 263 w 476"/>
                <a:gd name="T7" fmla="*/ 472 h 477"/>
                <a:gd name="T8" fmla="*/ 308 w 476"/>
                <a:gd name="T9" fmla="*/ 379 h 477"/>
                <a:gd name="T10" fmla="*/ 315 w 476"/>
                <a:gd name="T11" fmla="*/ 353 h 477"/>
                <a:gd name="T12" fmla="*/ 319 w 476"/>
                <a:gd name="T13" fmla="*/ 353 h 477"/>
                <a:gd name="T14" fmla="*/ 68 w 476"/>
                <a:gd name="T15" fmla="*/ 344 h 477"/>
                <a:gd name="T16" fmla="*/ 123 w 476"/>
                <a:gd name="T17" fmla="*/ 379 h 477"/>
                <a:gd name="T18" fmla="*/ 149 w 476"/>
                <a:gd name="T19" fmla="*/ 391 h 477"/>
                <a:gd name="T20" fmla="*/ 99 w 476"/>
                <a:gd name="T21" fmla="*/ 360 h 477"/>
                <a:gd name="T22" fmla="*/ 341 w 476"/>
                <a:gd name="T23" fmla="*/ 306 h 477"/>
                <a:gd name="T24" fmla="*/ 329 w 476"/>
                <a:gd name="T25" fmla="*/ 325 h 477"/>
                <a:gd name="T26" fmla="*/ 317 w 476"/>
                <a:gd name="T27" fmla="*/ 349 h 477"/>
                <a:gd name="T28" fmla="*/ 324 w 476"/>
                <a:gd name="T29" fmla="*/ 341 h 477"/>
                <a:gd name="T30" fmla="*/ 341 w 476"/>
                <a:gd name="T31" fmla="*/ 306 h 477"/>
                <a:gd name="T32" fmla="*/ 45 w 476"/>
                <a:gd name="T33" fmla="*/ 270 h 477"/>
                <a:gd name="T34" fmla="*/ 12 w 476"/>
                <a:gd name="T35" fmla="*/ 289 h 477"/>
                <a:gd name="T36" fmla="*/ 0 w 476"/>
                <a:gd name="T37" fmla="*/ 296 h 477"/>
                <a:gd name="T38" fmla="*/ 33 w 476"/>
                <a:gd name="T39" fmla="*/ 320 h 477"/>
                <a:gd name="T40" fmla="*/ 35 w 476"/>
                <a:gd name="T41" fmla="*/ 318 h 477"/>
                <a:gd name="T42" fmla="*/ 14 w 476"/>
                <a:gd name="T43" fmla="*/ 294 h 477"/>
                <a:gd name="T44" fmla="*/ 31 w 476"/>
                <a:gd name="T45" fmla="*/ 284 h 477"/>
                <a:gd name="T46" fmla="*/ 61 w 476"/>
                <a:gd name="T47" fmla="*/ 265 h 477"/>
                <a:gd name="T48" fmla="*/ 338 w 476"/>
                <a:gd name="T49" fmla="*/ 299 h 477"/>
                <a:gd name="T50" fmla="*/ 357 w 476"/>
                <a:gd name="T51" fmla="*/ 256 h 477"/>
                <a:gd name="T52" fmla="*/ 80 w 476"/>
                <a:gd name="T53" fmla="*/ 249 h 477"/>
                <a:gd name="T54" fmla="*/ 59 w 476"/>
                <a:gd name="T55" fmla="*/ 261 h 477"/>
                <a:gd name="T56" fmla="*/ 78 w 476"/>
                <a:gd name="T57" fmla="*/ 254 h 477"/>
                <a:gd name="T58" fmla="*/ 109 w 476"/>
                <a:gd name="T59" fmla="*/ 235 h 477"/>
                <a:gd name="T60" fmla="*/ 111 w 476"/>
                <a:gd name="T61" fmla="*/ 228 h 477"/>
                <a:gd name="T62" fmla="*/ 139 w 476"/>
                <a:gd name="T63" fmla="*/ 209 h 477"/>
                <a:gd name="T64" fmla="*/ 144 w 476"/>
                <a:gd name="T65" fmla="*/ 211 h 477"/>
                <a:gd name="T66" fmla="*/ 270 w 476"/>
                <a:gd name="T67" fmla="*/ 128 h 477"/>
                <a:gd name="T68" fmla="*/ 194 w 476"/>
                <a:gd name="T69" fmla="*/ 175 h 477"/>
                <a:gd name="T70" fmla="*/ 232 w 476"/>
                <a:gd name="T71" fmla="*/ 156 h 477"/>
                <a:gd name="T72" fmla="*/ 433 w 476"/>
                <a:gd name="T73" fmla="*/ 85 h 477"/>
                <a:gd name="T74" fmla="*/ 362 w 476"/>
                <a:gd name="T75" fmla="*/ 244 h 477"/>
                <a:gd name="T76" fmla="*/ 362 w 476"/>
                <a:gd name="T77" fmla="*/ 254 h 477"/>
                <a:gd name="T78" fmla="*/ 374 w 476"/>
                <a:gd name="T79" fmla="*/ 230 h 477"/>
                <a:gd name="T80" fmla="*/ 345 w 476"/>
                <a:gd name="T81" fmla="*/ 83 h 477"/>
                <a:gd name="T82" fmla="*/ 300 w 476"/>
                <a:gd name="T83" fmla="*/ 109 h 477"/>
                <a:gd name="T84" fmla="*/ 281 w 476"/>
                <a:gd name="T85" fmla="*/ 121 h 477"/>
                <a:gd name="T86" fmla="*/ 284 w 476"/>
                <a:gd name="T87" fmla="*/ 125 h 477"/>
                <a:gd name="T88" fmla="*/ 303 w 476"/>
                <a:gd name="T89" fmla="*/ 114 h 477"/>
                <a:gd name="T90" fmla="*/ 345 w 476"/>
                <a:gd name="T91" fmla="*/ 83 h 477"/>
                <a:gd name="T92" fmla="*/ 350 w 476"/>
                <a:gd name="T93" fmla="*/ 85 h 477"/>
                <a:gd name="T94" fmla="*/ 466 w 476"/>
                <a:gd name="T95" fmla="*/ 11 h 477"/>
                <a:gd name="T96" fmla="*/ 476 w 476"/>
                <a:gd name="T97" fmla="*/ 0 h 477"/>
                <a:gd name="T98" fmla="*/ 405 w 476"/>
                <a:gd name="T99" fmla="*/ 49 h 477"/>
                <a:gd name="T100" fmla="*/ 454 w 476"/>
                <a:gd name="T101" fmla="*/ 38 h 477"/>
                <a:gd name="T102" fmla="*/ 461 w 476"/>
                <a:gd name="T103" fmla="*/ 30 h 477"/>
                <a:gd name="T104" fmla="*/ 476 w 476"/>
                <a:gd name="T105" fmla="*/ 0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76" h="477">
                  <a:moveTo>
                    <a:pt x="151" y="394"/>
                  </a:moveTo>
                  <a:lnTo>
                    <a:pt x="151" y="398"/>
                  </a:lnTo>
                  <a:lnTo>
                    <a:pt x="203" y="434"/>
                  </a:lnTo>
                  <a:lnTo>
                    <a:pt x="203" y="429"/>
                  </a:lnTo>
                  <a:lnTo>
                    <a:pt x="151" y="394"/>
                  </a:lnTo>
                  <a:moveTo>
                    <a:pt x="305" y="372"/>
                  </a:moveTo>
                  <a:lnTo>
                    <a:pt x="305" y="375"/>
                  </a:lnTo>
                  <a:lnTo>
                    <a:pt x="303" y="379"/>
                  </a:lnTo>
                  <a:lnTo>
                    <a:pt x="265" y="470"/>
                  </a:lnTo>
                  <a:lnTo>
                    <a:pt x="208" y="432"/>
                  </a:lnTo>
                  <a:lnTo>
                    <a:pt x="206" y="436"/>
                  </a:lnTo>
                  <a:lnTo>
                    <a:pt x="263" y="472"/>
                  </a:lnTo>
                  <a:lnTo>
                    <a:pt x="265" y="477"/>
                  </a:lnTo>
                  <a:lnTo>
                    <a:pt x="267" y="472"/>
                  </a:lnTo>
                  <a:lnTo>
                    <a:pt x="308" y="379"/>
                  </a:lnTo>
                  <a:lnTo>
                    <a:pt x="310" y="377"/>
                  </a:lnTo>
                  <a:lnTo>
                    <a:pt x="305" y="372"/>
                  </a:lnTo>
                  <a:moveTo>
                    <a:pt x="315" y="353"/>
                  </a:moveTo>
                  <a:lnTo>
                    <a:pt x="308" y="370"/>
                  </a:lnTo>
                  <a:lnTo>
                    <a:pt x="312" y="372"/>
                  </a:lnTo>
                  <a:lnTo>
                    <a:pt x="319" y="353"/>
                  </a:lnTo>
                  <a:lnTo>
                    <a:pt x="315" y="353"/>
                  </a:lnTo>
                  <a:moveTo>
                    <a:pt x="73" y="341"/>
                  </a:moveTo>
                  <a:lnTo>
                    <a:pt x="68" y="344"/>
                  </a:lnTo>
                  <a:lnTo>
                    <a:pt x="94" y="360"/>
                  </a:lnTo>
                  <a:lnTo>
                    <a:pt x="97" y="363"/>
                  </a:lnTo>
                  <a:lnTo>
                    <a:pt x="123" y="379"/>
                  </a:lnTo>
                  <a:lnTo>
                    <a:pt x="128" y="384"/>
                  </a:lnTo>
                  <a:lnTo>
                    <a:pt x="147" y="396"/>
                  </a:lnTo>
                  <a:lnTo>
                    <a:pt x="149" y="391"/>
                  </a:lnTo>
                  <a:lnTo>
                    <a:pt x="135" y="384"/>
                  </a:lnTo>
                  <a:lnTo>
                    <a:pt x="130" y="379"/>
                  </a:lnTo>
                  <a:lnTo>
                    <a:pt x="99" y="360"/>
                  </a:lnTo>
                  <a:lnTo>
                    <a:pt x="97" y="358"/>
                  </a:lnTo>
                  <a:lnTo>
                    <a:pt x="73" y="341"/>
                  </a:lnTo>
                  <a:moveTo>
                    <a:pt x="341" y="306"/>
                  </a:moveTo>
                  <a:lnTo>
                    <a:pt x="336" y="306"/>
                  </a:lnTo>
                  <a:lnTo>
                    <a:pt x="329" y="320"/>
                  </a:lnTo>
                  <a:lnTo>
                    <a:pt x="329" y="325"/>
                  </a:lnTo>
                  <a:lnTo>
                    <a:pt x="319" y="341"/>
                  </a:lnTo>
                  <a:lnTo>
                    <a:pt x="319" y="346"/>
                  </a:lnTo>
                  <a:lnTo>
                    <a:pt x="317" y="349"/>
                  </a:lnTo>
                  <a:lnTo>
                    <a:pt x="322" y="351"/>
                  </a:lnTo>
                  <a:lnTo>
                    <a:pt x="322" y="346"/>
                  </a:lnTo>
                  <a:lnTo>
                    <a:pt x="324" y="341"/>
                  </a:lnTo>
                  <a:lnTo>
                    <a:pt x="331" y="327"/>
                  </a:lnTo>
                  <a:lnTo>
                    <a:pt x="334" y="322"/>
                  </a:lnTo>
                  <a:lnTo>
                    <a:pt x="341" y="306"/>
                  </a:lnTo>
                  <a:moveTo>
                    <a:pt x="54" y="263"/>
                  </a:moveTo>
                  <a:lnTo>
                    <a:pt x="50" y="268"/>
                  </a:lnTo>
                  <a:lnTo>
                    <a:pt x="45" y="270"/>
                  </a:lnTo>
                  <a:lnTo>
                    <a:pt x="26" y="282"/>
                  </a:lnTo>
                  <a:lnTo>
                    <a:pt x="19" y="284"/>
                  </a:lnTo>
                  <a:lnTo>
                    <a:pt x="12" y="289"/>
                  </a:lnTo>
                  <a:lnTo>
                    <a:pt x="7" y="294"/>
                  </a:lnTo>
                  <a:lnTo>
                    <a:pt x="7" y="294"/>
                  </a:lnTo>
                  <a:lnTo>
                    <a:pt x="0" y="296"/>
                  </a:lnTo>
                  <a:lnTo>
                    <a:pt x="7" y="301"/>
                  </a:lnTo>
                  <a:lnTo>
                    <a:pt x="28" y="315"/>
                  </a:lnTo>
                  <a:lnTo>
                    <a:pt x="33" y="320"/>
                  </a:lnTo>
                  <a:lnTo>
                    <a:pt x="64" y="339"/>
                  </a:lnTo>
                  <a:lnTo>
                    <a:pt x="68" y="339"/>
                  </a:lnTo>
                  <a:lnTo>
                    <a:pt x="35" y="318"/>
                  </a:lnTo>
                  <a:lnTo>
                    <a:pt x="33" y="313"/>
                  </a:lnTo>
                  <a:lnTo>
                    <a:pt x="9" y="299"/>
                  </a:lnTo>
                  <a:lnTo>
                    <a:pt x="14" y="294"/>
                  </a:lnTo>
                  <a:lnTo>
                    <a:pt x="19" y="292"/>
                  </a:lnTo>
                  <a:lnTo>
                    <a:pt x="26" y="287"/>
                  </a:lnTo>
                  <a:lnTo>
                    <a:pt x="31" y="284"/>
                  </a:lnTo>
                  <a:lnTo>
                    <a:pt x="47" y="273"/>
                  </a:lnTo>
                  <a:lnTo>
                    <a:pt x="52" y="270"/>
                  </a:lnTo>
                  <a:lnTo>
                    <a:pt x="61" y="265"/>
                  </a:lnTo>
                  <a:lnTo>
                    <a:pt x="54" y="263"/>
                  </a:lnTo>
                  <a:moveTo>
                    <a:pt x="357" y="256"/>
                  </a:moveTo>
                  <a:lnTo>
                    <a:pt x="338" y="299"/>
                  </a:lnTo>
                  <a:lnTo>
                    <a:pt x="343" y="301"/>
                  </a:lnTo>
                  <a:lnTo>
                    <a:pt x="360" y="263"/>
                  </a:lnTo>
                  <a:lnTo>
                    <a:pt x="357" y="256"/>
                  </a:lnTo>
                  <a:moveTo>
                    <a:pt x="109" y="230"/>
                  </a:moveTo>
                  <a:lnTo>
                    <a:pt x="85" y="244"/>
                  </a:lnTo>
                  <a:lnTo>
                    <a:pt x="80" y="249"/>
                  </a:lnTo>
                  <a:lnTo>
                    <a:pt x="68" y="254"/>
                  </a:lnTo>
                  <a:lnTo>
                    <a:pt x="61" y="258"/>
                  </a:lnTo>
                  <a:lnTo>
                    <a:pt x="59" y="261"/>
                  </a:lnTo>
                  <a:lnTo>
                    <a:pt x="66" y="261"/>
                  </a:lnTo>
                  <a:lnTo>
                    <a:pt x="71" y="258"/>
                  </a:lnTo>
                  <a:lnTo>
                    <a:pt x="78" y="254"/>
                  </a:lnTo>
                  <a:lnTo>
                    <a:pt x="85" y="249"/>
                  </a:lnTo>
                  <a:lnTo>
                    <a:pt x="92" y="246"/>
                  </a:lnTo>
                  <a:lnTo>
                    <a:pt x="109" y="235"/>
                  </a:lnTo>
                  <a:lnTo>
                    <a:pt x="109" y="230"/>
                  </a:lnTo>
                  <a:moveTo>
                    <a:pt x="139" y="209"/>
                  </a:moveTo>
                  <a:lnTo>
                    <a:pt x="111" y="228"/>
                  </a:lnTo>
                  <a:lnTo>
                    <a:pt x="113" y="232"/>
                  </a:lnTo>
                  <a:lnTo>
                    <a:pt x="142" y="213"/>
                  </a:lnTo>
                  <a:lnTo>
                    <a:pt x="139" y="209"/>
                  </a:lnTo>
                  <a:moveTo>
                    <a:pt x="189" y="180"/>
                  </a:moveTo>
                  <a:lnTo>
                    <a:pt x="144" y="206"/>
                  </a:lnTo>
                  <a:lnTo>
                    <a:pt x="144" y="211"/>
                  </a:lnTo>
                  <a:lnTo>
                    <a:pt x="189" y="185"/>
                  </a:lnTo>
                  <a:lnTo>
                    <a:pt x="189" y="180"/>
                  </a:lnTo>
                  <a:moveTo>
                    <a:pt x="270" y="128"/>
                  </a:moveTo>
                  <a:lnTo>
                    <a:pt x="229" y="154"/>
                  </a:lnTo>
                  <a:lnTo>
                    <a:pt x="227" y="156"/>
                  </a:lnTo>
                  <a:lnTo>
                    <a:pt x="194" y="175"/>
                  </a:lnTo>
                  <a:lnTo>
                    <a:pt x="194" y="182"/>
                  </a:lnTo>
                  <a:lnTo>
                    <a:pt x="229" y="159"/>
                  </a:lnTo>
                  <a:lnTo>
                    <a:pt x="232" y="156"/>
                  </a:lnTo>
                  <a:lnTo>
                    <a:pt x="267" y="135"/>
                  </a:lnTo>
                  <a:lnTo>
                    <a:pt x="270" y="128"/>
                  </a:lnTo>
                  <a:moveTo>
                    <a:pt x="433" y="85"/>
                  </a:moveTo>
                  <a:lnTo>
                    <a:pt x="371" y="225"/>
                  </a:lnTo>
                  <a:lnTo>
                    <a:pt x="369" y="230"/>
                  </a:lnTo>
                  <a:lnTo>
                    <a:pt x="362" y="244"/>
                  </a:lnTo>
                  <a:lnTo>
                    <a:pt x="362" y="246"/>
                  </a:lnTo>
                  <a:lnTo>
                    <a:pt x="362" y="256"/>
                  </a:lnTo>
                  <a:lnTo>
                    <a:pt x="362" y="254"/>
                  </a:lnTo>
                  <a:lnTo>
                    <a:pt x="364" y="249"/>
                  </a:lnTo>
                  <a:lnTo>
                    <a:pt x="371" y="235"/>
                  </a:lnTo>
                  <a:lnTo>
                    <a:pt x="374" y="230"/>
                  </a:lnTo>
                  <a:lnTo>
                    <a:pt x="435" y="90"/>
                  </a:lnTo>
                  <a:lnTo>
                    <a:pt x="433" y="85"/>
                  </a:lnTo>
                  <a:moveTo>
                    <a:pt x="345" y="83"/>
                  </a:moveTo>
                  <a:lnTo>
                    <a:pt x="338" y="85"/>
                  </a:lnTo>
                  <a:lnTo>
                    <a:pt x="329" y="90"/>
                  </a:lnTo>
                  <a:lnTo>
                    <a:pt x="300" y="109"/>
                  </a:lnTo>
                  <a:lnTo>
                    <a:pt x="298" y="111"/>
                  </a:lnTo>
                  <a:lnTo>
                    <a:pt x="286" y="118"/>
                  </a:lnTo>
                  <a:lnTo>
                    <a:pt x="281" y="121"/>
                  </a:lnTo>
                  <a:lnTo>
                    <a:pt x="274" y="125"/>
                  </a:lnTo>
                  <a:lnTo>
                    <a:pt x="274" y="130"/>
                  </a:lnTo>
                  <a:lnTo>
                    <a:pt x="284" y="125"/>
                  </a:lnTo>
                  <a:lnTo>
                    <a:pt x="289" y="123"/>
                  </a:lnTo>
                  <a:lnTo>
                    <a:pt x="300" y="116"/>
                  </a:lnTo>
                  <a:lnTo>
                    <a:pt x="303" y="114"/>
                  </a:lnTo>
                  <a:lnTo>
                    <a:pt x="338" y="90"/>
                  </a:lnTo>
                  <a:lnTo>
                    <a:pt x="345" y="87"/>
                  </a:lnTo>
                  <a:lnTo>
                    <a:pt x="345" y="83"/>
                  </a:lnTo>
                  <a:moveTo>
                    <a:pt x="397" y="49"/>
                  </a:moveTo>
                  <a:lnTo>
                    <a:pt x="348" y="78"/>
                  </a:lnTo>
                  <a:lnTo>
                    <a:pt x="350" y="85"/>
                  </a:lnTo>
                  <a:lnTo>
                    <a:pt x="400" y="52"/>
                  </a:lnTo>
                  <a:lnTo>
                    <a:pt x="397" y="49"/>
                  </a:lnTo>
                  <a:moveTo>
                    <a:pt x="466" y="11"/>
                  </a:moveTo>
                  <a:lnTo>
                    <a:pt x="466" y="11"/>
                  </a:lnTo>
                  <a:lnTo>
                    <a:pt x="466" y="11"/>
                  </a:lnTo>
                  <a:moveTo>
                    <a:pt x="476" y="0"/>
                  </a:moveTo>
                  <a:lnTo>
                    <a:pt x="464" y="7"/>
                  </a:lnTo>
                  <a:lnTo>
                    <a:pt x="400" y="47"/>
                  </a:lnTo>
                  <a:lnTo>
                    <a:pt x="405" y="49"/>
                  </a:lnTo>
                  <a:lnTo>
                    <a:pt x="466" y="11"/>
                  </a:lnTo>
                  <a:lnTo>
                    <a:pt x="457" y="28"/>
                  </a:lnTo>
                  <a:lnTo>
                    <a:pt x="454" y="38"/>
                  </a:lnTo>
                  <a:lnTo>
                    <a:pt x="435" y="80"/>
                  </a:lnTo>
                  <a:lnTo>
                    <a:pt x="438" y="85"/>
                  </a:lnTo>
                  <a:lnTo>
                    <a:pt x="461" y="30"/>
                  </a:lnTo>
                  <a:lnTo>
                    <a:pt x="466" y="21"/>
                  </a:lnTo>
                  <a:lnTo>
                    <a:pt x="468" y="14"/>
                  </a:lnTo>
                  <a:lnTo>
                    <a:pt x="476"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47" name="Freeform 27"/>
            <p:cNvSpPr>
              <a:spLocks noEditPoints="1"/>
            </p:cNvSpPr>
            <p:nvPr/>
          </p:nvSpPr>
          <p:spPr bwMode="auto">
            <a:xfrm>
              <a:off x="10314901" y="2812046"/>
              <a:ext cx="372127" cy="1188922"/>
            </a:xfrm>
            <a:custGeom>
              <a:avLst/>
              <a:gdLst>
                <a:gd name="T0" fmla="*/ 29 w 88"/>
                <a:gd name="T1" fmla="*/ 308 h 308"/>
                <a:gd name="T2" fmla="*/ 23 w 88"/>
                <a:gd name="T3" fmla="*/ 293 h 308"/>
                <a:gd name="T4" fmla="*/ 26 w 88"/>
                <a:gd name="T5" fmla="*/ 308 h 308"/>
                <a:gd name="T6" fmla="*/ 37 w 88"/>
                <a:gd name="T7" fmla="*/ 258 h 308"/>
                <a:gd name="T8" fmla="*/ 38 w 88"/>
                <a:gd name="T9" fmla="*/ 260 h 308"/>
                <a:gd name="T10" fmla="*/ 20 w 88"/>
                <a:gd name="T11" fmla="*/ 256 h 308"/>
                <a:gd name="T12" fmla="*/ 22 w 88"/>
                <a:gd name="T13" fmla="*/ 255 h 308"/>
                <a:gd name="T14" fmla="*/ 38 w 88"/>
                <a:gd name="T15" fmla="*/ 252 h 308"/>
                <a:gd name="T16" fmla="*/ 39 w 88"/>
                <a:gd name="T17" fmla="*/ 257 h 308"/>
                <a:gd name="T18" fmla="*/ 41 w 88"/>
                <a:gd name="T19" fmla="*/ 245 h 308"/>
                <a:gd name="T20" fmla="*/ 20 w 88"/>
                <a:gd name="T21" fmla="*/ 253 h 308"/>
                <a:gd name="T22" fmla="*/ 21 w 88"/>
                <a:gd name="T23" fmla="*/ 253 h 308"/>
                <a:gd name="T24" fmla="*/ 20 w 88"/>
                <a:gd name="T25" fmla="*/ 237 h 308"/>
                <a:gd name="T26" fmla="*/ 20 w 88"/>
                <a:gd name="T27" fmla="*/ 237 h 308"/>
                <a:gd name="T28" fmla="*/ 42 w 88"/>
                <a:gd name="T29" fmla="*/ 242 h 308"/>
                <a:gd name="T30" fmla="*/ 16 w 88"/>
                <a:gd name="T31" fmla="*/ 211 h 308"/>
                <a:gd name="T32" fmla="*/ 18 w 88"/>
                <a:gd name="T33" fmla="*/ 236 h 308"/>
                <a:gd name="T34" fmla="*/ 16 w 88"/>
                <a:gd name="T35" fmla="*/ 211 h 308"/>
                <a:gd name="T36" fmla="*/ 46 w 88"/>
                <a:gd name="T37" fmla="*/ 209 h 308"/>
                <a:gd name="T38" fmla="*/ 46 w 88"/>
                <a:gd name="T39" fmla="*/ 211 h 308"/>
                <a:gd name="T40" fmla="*/ 47 w 88"/>
                <a:gd name="T41" fmla="*/ 214 h 308"/>
                <a:gd name="T42" fmla="*/ 49 w 88"/>
                <a:gd name="T43" fmla="*/ 203 h 308"/>
                <a:gd name="T44" fmla="*/ 65 w 88"/>
                <a:gd name="T45" fmla="*/ 111 h 308"/>
                <a:gd name="T46" fmla="*/ 50 w 88"/>
                <a:gd name="T47" fmla="*/ 199 h 308"/>
                <a:gd name="T48" fmla="*/ 67 w 88"/>
                <a:gd name="T49" fmla="*/ 112 h 308"/>
                <a:gd name="T50" fmla="*/ 7 w 88"/>
                <a:gd name="T51" fmla="*/ 87 h 308"/>
                <a:gd name="T52" fmla="*/ 8 w 88"/>
                <a:gd name="T53" fmla="*/ 101 h 308"/>
                <a:gd name="T54" fmla="*/ 8 w 88"/>
                <a:gd name="T55" fmla="*/ 108 h 308"/>
                <a:gd name="T56" fmla="*/ 12 w 88"/>
                <a:gd name="T57" fmla="*/ 151 h 308"/>
                <a:gd name="T58" fmla="*/ 13 w 88"/>
                <a:gd name="T59" fmla="*/ 163 h 308"/>
                <a:gd name="T60" fmla="*/ 14 w 88"/>
                <a:gd name="T61" fmla="*/ 160 h 308"/>
                <a:gd name="T62" fmla="*/ 13 w 88"/>
                <a:gd name="T63" fmla="*/ 142 h 308"/>
                <a:gd name="T64" fmla="*/ 10 w 88"/>
                <a:gd name="T65" fmla="*/ 105 h 308"/>
                <a:gd name="T66" fmla="*/ 9 w 88"/>
                <a:gd name="T67" fmla="*/ 90 h 308"/>
                <a:gd name="T68" fmla="*/ 8 w 88"/>
                <a:gd name="T69" fmla="*/ 85 h 308"/>
                <a:gd name="T70" fmla="*/ 0 w 88"/>
                <a:gd name="T71" fmla="*/ 0 h 308"/>
                <a:gd name="T72" fmla="*/ 5 w 88"/>
                <a:gd name="T73" fmla="*/ 45 h 308"/>
                <a:gd name="T74" fmla="*/ 76 w 88"/>
                <a:gd name="T75" fmla="*/ 4 h 308"/>
                <a:gd name="T76" fmla="*/ 78 w 88"/>
                <a:gd name="T77" fmla="*/ 46 h 308"/>
                <a:gd name="T78" fmla="*/ 67 w 88"/>
                <a:gd name="T79" fmla="*/ 110 h 308"/>
                <a:gd name="T80" fmla="*/ 88 w 88"/>
                <a:gd name="T81" fmla="*/ 4 h 308"/>
                <a:gd name="T82" fmla="*/ 76 w 88"/>
                <a:gd name="T83" fmla="*/ 2 h 308"/>
                <a:gd name="T84" fmla="*/ 0 w 88"/>
                <a:gd name="T85" fmla="*/ 0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88" h="308">
                  <a:moveTo>
                    <a:pt x="29" y="297"/>
                  </a:moveTo>
                  <a:cubicBezTo>
                    <a:pt x="27" y="308"/>
                    <a:pt x="27" y="308"/>
                    <a:pt x="27" y="308"/>
                  </a:cubicBezTo>
                  <a:cubicBezTo>
                    <a:pt x="28" y="308"/>
                    <a:pt x="28" y="308"/>
                    <a:pt x="29" y="308"/>
                  </a:cubicBezTo>
                  <a:cubicBezTo>
                    <a:pt x="31" y="297"/>
                    <a:pt x="31" y="297"/>
                    <a:pt x="31" y="297"/>
                  </a:cubicBezTo>
                  <a:cubicBezTo>
                    <a:pt x="29" y="297"/>
                    <a:pt x="29" y="297"/>
                    <a:pt x="29" y="297"/>
                  </a:cubicBezTo>
                  <a:moveTo>
                    <a:pt x="23" y="293"/>
                  </a:moveTo>
                  <a:cubicBezTo>
                    <a:pt x="24" y="308"/>
                    <a:pt x="24" y="308"/>
                    <a:pt x="24" y="308"/>
                  </a:cubicBezTo>
                  <a:cubicBezTo>
                    <a:pt x="24" y="308"/>
                    <a:pt x="25" y="308"/>
                    <a:pt x="25" y="308"/>
                  </a:cubicBezTo>
                  <a:cubicBezTo>
                    <a:pt x="25" y="308"/>
                    <a:pt x="26" y="308"/>
                    <a:pt x="26" y="308"/>
                  </a:cubicBezTo>
                  <a:cubicBezTo>
                    <a:pt x="25" y="294"/>
                    <a:pt x="25" y="294"/>
                    <a:pt x="25" y="294"/>
                  </a:cubicBezTo>
                  <a:cubicBezTo>
                    <a:pt x="23" y="293"/>
                    <a:pt x="23" y="293"/>
                    <a:pt x="23" y="293"/>
                  </a:cubicBezTo>
                  <a:moveTo>
                    <a:pt x="37" y="258"/>
                  </a:moveTo>
                  <a:cubicBezTo>
                    <a:pt x="30" y="295"/>
                    <a:pt x="30" y="295"/>
                    <a:pt x="30" y="295"/>
                  </a:cubicBezTo>
                  <a:cubicBezTo>
                    <a:pt x="31" y="296"/>
                    <a:pt x="31" y="296"/>
                    <a:pt x="31" y="296"/>
                  </a:cubicBezTo>
                  <a:cubicBezTo>
                    <a:pt x="38" y="260"/>
                    <a:pt x="38" y="260"/>
                    <a:pt x="38" y="260"/>
                  </a:cubicBezTo>
                  <a:cubicBezTo>
                    <a:pt x="37" y="258"/>
                    <a:pt x="37" y="258"/>
                    <a:pt x="37" y="258"/>
                  </a:cubicBezTo>
                  <a:moveTo>
                    <a:pt x="22" y="255"/>
                  </a:moveTo>
                  <a:cubicBezTo>
                    <a:pt x="20" y="256"/>
                    <a:pt x="20" y="256"/>
                    <a:pt x="20" y="256"/>
                  </a:cubicBezTo>
                  <a:cubicBezTo>
                    <a:pt x="23" y="291"/>
                    <a:pt x="23" y="291"/>
                    <a:pt x="23" y="291"/>
                  </a:cubicBezTo>
                  <a:cubicBezTo>
                    <a:pt x="24" y="292"/>
                    <a:pt x="24" y="292"/>
                    <a:pt x="24" y="292"/>
                  </a:cubicBezTo>
                  <a:cubicBezTo>
                    <a:pt x="22" y="255"/>
                    <a:pt x="22" y="255"/>
                    <a:pt x="22" y="255"/>
                  </a:cubicBezTo>
                  <a:moveTo>
                    <a:pt x="41" y="245"/>
                  </a:moveTo>
                  <a:cubicBezTo>
                    <a:pt x="39" y="246"/>
                    <a:pt x="39" y="246"/>
                    <a:pt x="39" y="246"/>
                  </a:cubicBezTo>
                  <a:cubicBezTo>
                    <a:pt x="38" y="252"/>
                    <a:pt x="38" y="252"/>
                    <a:pt x="38" y="252"/>
                  </a:cubicBezTo>
                  <a:cubicBezTo>
                    <a:pt x="38" y="254"/>
                    <a:pt x="38" y="254"/>
                    <a:pt x="38" y="254"/>
                  </a:cubicBezTo>
                  <a:cubicBezTo>
                    <a:pt x="37" y="256"/>
                    <a:pt x="37" y="256"/>
                    <a:pt x="37" y="256"/>
                  </a:cubicBezTo>
                  <a:cubicBezTo>
                    <a:pt x="39" y="257"/>
                    <a:pt x="39" y="257"/>
                    <a:pt x="39" y="257"/>
                  </a:cubicBezTo>
                  <a:cubicBezTo>
                    <a:pt x="39" y="253"/>
                    <a:pt x="39" y="253"/>
                    <a:pt x="39" y="253"/>
                  </a:cubicBezTo>
                  <a:cubicBezTo>
                    <a:pt x="40" y="252"/>
                    <a:pt x="40" y="252"/>
                    <a:pt x="40" y="252"/>
                  </a:cubicBezTo>
                  <a:cubicBezTo>
                    <a:pt x="41" y="245"/>
                    <a:pt x="41" y="245"/>
                    <a:pt x="41" y="245"/>
                  </a:cubicBezTo>
                  <a:moveTo>
                    <a:pt x="19" y="239"/>
                  </a:moveTo>
                  <a:cubicBezTo>
                    <a:pt x="19" y="240"/>
                    <a:pt x="19" y="240"/>
                    <a:pt x="19" y="240"/>
                  </a:cubicBezTo>
                  <a:cubicBezTo>
                    <a:pt x="20" y="253"/>
                    <a:pt x="20" y="253"/>
                    <a:pt x="20" y="253"/>
                  </a:cubicBezTo>
                  <a:cubicBezTo>
                    <a:pt x="20" y="254"/>
                    <a:pt x="20" y="254"/>
                    <a:pt x="20" y="254"/>
                  </a:cubicBezTo>
                  <a:cubicBezTo>
                    <a:pt x="21" y="254"/>
                    <a:pt x="21" y="254"/>
                    <a:pt x="21" y="254"/>
                  </a:cubicBezTo>
                  <a:cubicBezTo>
                    <a:pt x="21" y="253"/>
                    <a:pt x="21" y="253"/>
                    <a:pt x="21" y="253"/>
                  </a:cubicBezTo>
                  <a:cubicBezTo>
                    <a:pt x="20" y="241"/>
                    <a:pt x="20" y="241"/>
                    <a:pt x="20" y="241"/>
                  </a:cubicBezTo>
                  <a:cubicBezTo>
                    <a:pt x="19" y="239"/>
                    <a:pt x="19" y="239"/>
                    <a:pt x="19" y="239"/>
                  </a:cubicBezTo>
                  <a:moveTo>
                    <a:pt x="20" y="237"/>
                  </a:moveTo>
                  <a:cubicBezTo>
                    <a:pt x="20" y="238"/>
                    <a:pt x="20" y="238"/>
                    <a:pt x="20" y="238"/>
                  </a:cubicBezTo>
                  <a:cubicBezTo>
                    <a:pt x="20" y="238"/>
                    <a:pt x="20" y="238"/>
                    <a:pt x="20" y="238"/>
                  </a:cubicBezTo>
                  <a:cubicBezTo>
                    <a:pt x="20" y="237"/>
                    <a:pt x="20" y="237"/>
                    <a:pt x="20" y="237"/>
                  </a:cubicBezTo>
                  <a:moveTo>
                    <a:pt x="43" y="224"/>
                  </a:moveTo>
                  <a:cubicBezTo>
                    <a:pt x="40" y="244"/>
                    <a:pt x="40" y="244"/>
                    <a:pt x="40" y="244"/>
                  </a:cubicBezTo>
                  <a:cubicBezTo>
                    <a:pt x="42" y="242"/>
                    <a:pt x="42" y="242"/>
                    <a:pt x="42" y="242"/>
                  </a:cubicBezTo>
                  <a:cubicBezTo>
                    <a:pt x="45" y="225"/>
                    <a:pt x="45" y="225"/>
                    <a:pt x="45" y="225"/>
                  </a:cubicBezTo>
                  <a:cubicBezTo>
                    <a:pt x="43" y="224"/>
                    <a:pt x="43" y="224"/>
                    <a:pt x="43" y="224"/>
                  </a:cubicBezTo>
                  <a:moveTo>
                    <a:pt x="16" y="211"/>
                  </a:moveTo>
                  <a:cubicBezTo>
                    <a:pt x="16" y="212"/>
                    <a:pt x="16" y="212"/>
                    <a:pt x="16" y="212"/>
                  </a:cubicBezTo>
                  <a:cubicBezTo>
                    <a:pt x="18" y="236"/>
                    <a:pt x="18" y="236"/>
                    <a:pt x="18" y="236"/>
                  </a:cubicBezTo>
                  <a:cubicBezTo>
                    <a:pt x="18" y="236"/>
                    <a:pt x="18" y="236"/>
                    <a:pt x="18" y="236"/>
                  </a:cubicBezTo>
                  <a:cubicBezTo>
                    <a:pt x="20" y="234"/>
                    <a:pt x="20" y="234"/>
                    <a:pt x="20" y="234"/>
                  </a:cubicBezTo>
                  <a:cubicBezTo>
                    <a:pt x="18" y="212"/>
                    <a:pt x="18" y="212"/>
                    <a:pt x="18" y="212"/>
                  </a:cubicBezTo>
                  <a:cubicBezTo>
                    <a:pt x="16" y="211"/>
                    <a:pt x="16" y="211"/>
                    <a:pt x="16" y="211"/>
                  </a:cubicBezTo>
                  <a:moveTo>
                    <a:pt x="48" y="199"/>
                  </a:moveTo>
                  <a:cubicBezTo>
                    <a:pt x="48" y="200"/>
                    <a:pt x="48" y="200"/>
                    <a:pt x="48" y="200"/>
                  </a:cubicBezTo>
                  <a:cubicBezTo>
                    <a:pt x="46" y="209"/>
                    <a:pt x="46" y="209"/>
                    <a:pt x="46" y="209"/>
                  </a:cubicBezTo>
                  <a:cubicBezTo>
                    <a:pt x="46" y="209"/>
                    <a:pt x="46" y="209"/>
                    <a:pt x="46" y="209"/>
                  </a:cubicBezTo>
                  <a:cubicBezTo>
                    <a:pt x="46" y="211"/>
                    <a:pt x="46" y="211"/>
                    <a:pt x="46" y="211"/>
                  </a:cubicBezTo>
                  <a:cubicBezTo>
                    <a:pt x="46" y="211"/>
                    <a:pt x="46" y="211"/>
                    <a:pt x="46" y="211"/>
                  </a:cubicBezTo>
                  <a:cubicBezTo>
                    <a:pt x="44" y="222"/>
                    <a:pt x="44" y="222"/>
                    <a:pt x="44" y="222"/>
                  </a:cubicBezTo>
                  <a:cubicBezTo>
                    <a:pt x="45" y="223"/>
                    <a:pt x="45" y="223"/>
                    <a:pt x="45" y="223"/>
                  </a:cubicBezTo>
                  <a:cubicBezTo>
                    <a:pt x="47" y="214"/>
                    <a:pt x="47" y="214"/>
                    <a:pt x="47" y="214"/>
                  </a:cubicBezTo>
                  <a:cubicBezTo>
                    <a:pt x="48" y="211"/>
                    <a:pt x="48" y="211"/>
                    <a:pt x="48" y="211"/>
                  </a:cubicBezTo>
                  <a:cubicBezTo>
                    <a:pt x="48" y="209"/>
                    <a:pt x="48" y="209"/>
                    <a:pt x="48" y="209"/>
                  </a:cubicBezTo>
                  <a:cubicBezTo>
                    <a:pt x="49" y="203"/>
                    <a:pt x="49" y="203"/>
                    <a:pt x="49" y="203"/>
                  </a:cubicBezTo>
                  <a:cubicBezTo>
                    <a:pt x="50" y="201"/>
                    <a:pt x="50" y="201"/>
                    <a:pt x="50" y="201"/>
                  </a:cubicBezTo>
                  <a:cubicBezTo>
                    <a:pt x="48" y="199"/>
                    <a:pt x="48" y="199"/>
                    <a:pt x="48" y="199"/>
                  </a:cubicBezTo>
                  <a:moveTo>
                    <a:pt x="65" y="111"/>
                  </a:moveTo>
                  <a:cubicBezTo>
                    <a:pt x="64" y="117"/>
                    <a:pt x="64" y="117"/>
                    <a:pt x="64" y="117"/>
                  </a:cubicBezTo>
                  <a:cubicBezTo>
                    <a:pt x="49" y="197"/>
                    <a:pt x="49" y="197"/>
                    <a:pt x="49" y="197"/>
                  </a:cubicBezTo>
                  <a:cubicBezTo>
                    <a:pt x="50" y="199"/>
                    <a:pt x="50" y="199"/>
                    <a:pt x="50" y="199"/>
                  </a:cubicBezTo>
                  <a:cubicBezTo>
                    <a:pt x="63" y="134"/>
                    <a:pt x="63" y="134"/>
                    <a:pt x="63" y="134"/>
                  </a:cubicBezTo>
                  <a:cubicBezTo>
                    <a:pt x="66" y="117"/>
                    <a:pt x="66" y="117"/>
                    <a:pt x="66" y="117"/>
                  </a:cubicBezTo>
                  <a:cubicBezTo>
                    <a:pt x="67" y="112"/>
                    <a:pt x="67" y="112"/>
                    <a:pt x="67" y="112"/>
                  </a:cubicBezTo>
                  <a:cubicBezTo>
                    <a:pt x="65" y="111"/>
                    <a:pt x="65" y="111"/>
                    <a:pt x="65" y="111"/>
                  </a:cubicBezTo>
                  <a:moveTo>
                    <a:pt x="4" y="46"/>
                  </a:moveTo>
                  <a:cubicBezTo>
                    <a:pt x="7" y="87"/>
                    <a:pt x="7" y="87"/>
                    <a:pt x="7" y="87"/>
                  </a:cubicBezTo>
                  <a:cubicBezTo>
                    <a:pt x="7" y="89"/>
                    <a:pt x="7" y="89"/>
                    <a:pt x="7" y="89"/>
                  </a:cubicBezTo>
                  <a:cubicBezTo>
                    <a:pt x="7" y="90"/>
                    <a:pt x="7" y="90"/>
                    <a:pt x="7" y="90"/>
                  </a:cubicBezTo>
                  <a:cubicBezTo>
                    <a:pt x="8" y="101"/>
                    <a:pt x="8" y="101"/>
                    <a:pt x="8" y="101"/>
                  </a:cubicBezTo>
                  <a:cubicBezTo>
                    <a:pt x="8" y="103"/>
                    <a:pt x="8" y="103"/>
                    <a:pt x="8" y="103"/>
                  </a:cubicBezTo>
                  <a:cubicBezTo>
                    <a:pt x="8" y="106"/>
                    <a:pt x="8" y="106"/>
                    <a:pt x="8" y="106"/>
                  </a:cubicBezTo>
                  <a:cubicBezTo>
                    <a:pt x="8" y="108"/>
                    <a:pt x="8" y="108"/>
                    <a:pt x="8" y="108"/>
                  </a:cubicBezTo>
                  <a:cubicBezTo>
                    <a:pt x="10" y="135"/>
                    <a:pt x="10" y="135"/>
                    <a:pt x="10" y="135"/>
                  </a:cubicBezTo>
                  <a:cubicBezTo>
                    <a:pt x="11" y="139"/>
                    <a:pt x="11" y="139"/>
                    <a:pt x="11" y="139"/>
                  </a:cubicBezTo>
                  <a:cubicBezTo>
                    <a:pt x="12" y="151"/>
                    <a:pt x="12" y="151"/>
                    <a:pt x="12" y="151"/>
                  </a:cubicBezTo>
                  <a:cubicBezTo>
                    <a:pt x="12" y="155"/>
                    <a:pt x="12" y="155"/>
                    <a:pt x="12" y="155"/>
                  </a:cubicBezTo>
                  <a:cubicBezTo>
                    <a:pt x="12" y="160"/>
                    <a:pt x="12" y="160"/>
                    <a:pt x="12" y="160"/>
                  </a:cubicBezTo>
                  <a:cubicBezTo>
                    <a:pt x="13" y="163"/>
                    <a:pt x="13" y="163"/>
                    <a:pt x="13" y="163"/>
                  </a:cubicBezTo>
                  <a:cubicBezTo>
                    <a:pt x="16" y="209"/>
                    <a:pt x="16" y="209"/>
                    <a:pt x="16" y="209"/>
                  </a:cubicBezTo>
                  <a:cubicBezTo>
                    <a:pt x="18" y="210"/>
                    <a:pt x="18" y="210"/>
                    <a:pt x="18" y="210"/>
                  </a:cubicBezTo>
                  <a:cubicBezTo>
                    <a:pt x="14" y="160"/>
                    <a:pt x="14" y="160"/>
                    <a:pt x="14" y="160"/>
                  </a:cubicBezTo>
                  <a:cubicBezTo>
                    <a:pt x="14" y="156"/>
                    <a:pt x="14" y="156"/>
                    <a:pt x="14" y="156"/>
                  </a:cubicBezTo>
                  <a:cubicBezTo>
                    <a:pt x="14" y="155"/>
                    <a:pt x="14" y="155"/>
                    <a:pt x="14" y="155"/>
                  </a:cubicBezTo>
                  <a:cubicBezTo>
                    <a:pt x="13" y="142"/>
                    <a:pt x="13" y="142"/>
                    <a:pt x="13" y="142"/>
                  </a:cubicBezTo>
                  <a:cubicBezTo>
                    <a:pt x="12" y="138"/>
                    <a:pt x="12" y="138"/>
                    <a:pt x="12" y="138"/>
                  </a:cubicBezTo>
                  <a:cubicBezTo>
                    <a:pt x="10" y="107"/>
                    <a:pt x="10" y="107"/>
                    <a:pt x="10" y="107"/>
                  </a:cubicBezTo>
                  <a:cubicBezTo>
                    <a:pt x="10" y="105"/>
                    <a:pt x="10" y="105"/>
                    <a:pt x="10" y="105"/>
                  </a:cubicBezTo>
                  <a:cubicBezTo>
                    <a:pt x="10" y="102"/>
                    <a:pt x="10" y="102"/>
                    <a:pt x="10" y="102"/>
                  </a:cubicBezTo>
                  <a:cubicBezTo>
                    <a:pt x="10" y="100"/>
                    <a:pt x="10" y="100"/>
                    <a:pt x="10" y="100"/>
                  </a:cubicBezTo>
                  <a:cubicBezTo>
                    <a:pt x="9" y="90"/>
                    <a:pt x="9" y="90"/>
                    <a:pt x="9" y="90"/>
                  </a:cubicBezTo>
                  <a:cubicBezTo>
                    <a:pt x="9" y="88"/>
                    <a:pt x="9" y="88"/>
                    <a:pt x="9" y="88"/>
                  </a:cubicBezTo>
                  <a:cubicBezTo>
                    <a:pt x="9" y="88"/>
                    <a:pt x="9" y="88"/>
                    <a:pt x="9" y="88"/>
                  </a:cubicBezTo>
                  <a:cubicBezTo>
                    <a:pt x="8" y="85"/>
                    <a:pt x="8" y="85"/>
                    <a:pt x="8" y="85"/>
                  </a:cubicBezTo>
                  <a:cubicBezTo>
                    <a:pt x="5" y="48"/>
                    <a:pt x="5" y="48"/>
                    <a:pt x="5" y="48"/>
                  </a:cubicBezTo>
                  <a:cubicBezTo>
                    <a:pt x="4" y="46"/>
                    <a:pt x="4" y="46"/>
                    <a:pt x="4" y="46"/>
                  </a:cubicBezTo>
                  <a:moveTo>
                    <a:pt x="0" y="0"/>
                  </a:moveTo>
                  <a:cubicBezTo>
                    <a:pt x="0" y="2"/>
                    <a:pt x="0" y="2"/>
                    <a:pt x="0" y="2"/>
                  </a:cubicBezTo>
                  <a:cubicBezTo>
                    <a:pt x="3" y="43"/>
                    <a:pt x="3" y="43"/>
                    <a:pt x="3" y="43"/>
                  </a:cubicBezTo>
                  <a:cubicBezTo>
                    <a:pt x="5" y="45"/>
                    <a:pt x="5" y="45"/>
                    <a:pt x="5" y="45"/>
                  </a:cubicBezTo>
                  <a:cubicBezTo>
                    <a:pt x="2" y="2"/>
                    <a:pt x="2" y="2"/>
                    <a:pt x="2" y="2"/>
                  </a:cubicBezTo>
                  <a:cubicBezTo>
                    <a:pt x="74" y="4"/>
                    <a:pt x="74" y="4"/>
                    <a:pt x="74" y="4"/>
                  </a:cubicBezTo>
                  <a:cubicBezTo>
                    <a:pt x="76" y="4"/>
                    <a:pt x="76" y="4"/>
                    <a:pt x="76" y="4"/>
                  </a:cubicBezTo>
                  <a:cubicBezTo>
                    <a:pt x="86" y="4"/>
                    <a:pt x="86" y="4"/>
                    <a:pt x="86" y="4"/>
                  </a:cubicBezTo>
                  <a:cubicBezTo>
                    <a:pt x="79" y="39"/>
                    <a:pt x="79" y="39"/>
                    <a:pt x="79" y="39"/>
                  </a:cubicBezTo>
                  <a:cubicBezTo>
                    <a:pt x="78" y="46"/>
                    <a:pt x="78" y="46"/>
                    <a:pt x="78" y="46"/>
                  </a:cubicBezTo>
                  <a:cubicBezTo>
                    <a:pt x="67" y="99"/>
                    <a:pt x="67" y="99"/>
                    <a:pt x="67" y="99"/>
                  </a:cubicBezTo>
                  <a:cubicBezTo>
                    <a:pt x="66" y="108"/>
                    <a:pt x="66" y="108"/>
                    <a:pt x="66" y="108"/>
                  </a:cubicBezTo>
                  <a:cubicBezTo>
                    <a:pt x="67" y="110"/>
                    <a:pt x="67" y="110"/>
                    <a:pt x="67" y="110"/>
                  </a:cubicBezTo>
                  <a:cubicBezTo>
                    <a:pt x="78" y="53"/>
                    <a:pt x="78" y="53"/>
                    <a:pt x="78" y="53"/>
                  </a:cubicBezTo>
                  <a:cubicBezTo>
                    <a:pt x="80" y="46"/>
                    <a:pt x="80" y="46"/>
                    <a:pt x="80" y="46"/>
                  </a:cubicBezTo>
                  <a:cubicBezTo>
                    <a:pt x="88" y="4"/>
                    <a:pt x="88" y="4"/>
                    <a:pt x="88" y="4"/>
                  </a:cubicBezTo>
                  <a:cubicBezTo>
                    <a:pt x="88" y="2"/>
                    <a:pt x="88" y="2"/>
                    <a:pt x="88" y="2"/>
                  </a:cubicBezTo>
                  <a:cubicBezTo>
                    <a:pt x="86" y="2"/>
                    <a:pt x="86" y="2"/>
                    <a:pt x="86" y="2"/>
                  </a:cubicBezTo>
                  <a:cubicBezTo>
                    <a:pt x="76" y="2"/>
                    <a:pt x="76" y="2"/>
                    <a:pt x="76" y="2"/>
                  </a:cubicBezTo>
                  <a:cubicBezTo>
                    <a:pt x="74" y="2"/>
                    <a:pt x="74" y="2"/>
                    <a:pt x="74" y="2"/>
                  </a:cubicBezTo>
                  <a:cubicBezTo>
                    <a:pt x="2" y="0"/>
                    <a:pt x="2" y="0"/>
                    <a:pt x="2" y="0"/>
                  </a:cubicBezTo>
                  <a:cubicBezTo>
                    <a:pt x="0" y="0"/>
                    <a:pt x="0" y="0"/>
                    <a:pt x="0"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48" name="Freeform 28"/>
            <p:cNvSpPr>
              <a:spLocks noEditPoints="1"/>
            </p:cNvSpPr>
            <p:nvPr/>
          </p:nvSpPr>
          <p:spPr bwMode="auto">
            <a:xfrm>
              <a:off x="9908781" y="2862466"/>
              <a:ext cx="1010828" cy="1185668"/>
            </a:xfrm>
            <a:custGeom>
              <a:avLst/>
              <a:gdLst>
                <a:gd name="T0" fmla="*/ 98 w 239"/>
                <a:gd name="T1" fmla="*/ 253 h 307"/>
                <a:gd name="T2" fmla="*/ 117 w 239"/>
                <a:gd name="T3" fmla="*/ 241 h 307"/>
                <a:gd name="T4" fmla="*/ 101 w 239"/>
                <a:gd name="T5" fmla="*/ 252 h 307"/>
                <a:gd name="T6" fmla="*/ 123 w 239"/>
                <a:gd name="T7" fmla="*/ 239 h 307"/>
                <a:gd name="T8" fmla="*/ 157 w 239"/>
                <a:gd name="T9" fmla="*/ 219 h 307"/>
                <a:gd name="T10" fmla="*/ 126 w 239"/>
                <a:gd name="T11" fmla="*/ 236 h 307"/>
                <a:gd name="T12" fmla="*/ 156 w 239"/>
                <a:gd name="T13" fmla="*/ 222 h 307"/>
                <a:gd name="T14" fmla="*/ 165 w 239"/>
                <a:gd name="T15" fmla="*/ 214 h 307"/>
                <a:gd name="T16" fmla="*/ 161 w 239"/>
                <a:gd name="T17" fmla="*/ 219 h 307"/>
                <a:gd name="T18" fmla="*/ 165 w 239"/>
                <a:gd name="T19" fmla="*/ 214 h 307"/>
                <a:gd name="T20" fmla="*/ 167 w 239"/>
                <a:gd name="T21" fmla="*/ 213 h 307"/>
                <a:gd name="T22" fmla="*/ 197 w 239"/>
                <a:gd name="T23" fmla="*/ 199 h 307"/>
                <a:gd name="T24" fmla="*/ 200 w 239"/>
                <a:gd name="T25" fmla="*/ 198 h 307"/>
                <a:gd name="T26" fmla="*/ 21 w 239"/>
                <a:gd name="T27" fmla="*/ 199 h 307"/>
                <a:gd name="T28" fmla="*/ 12 w 239"/>
                <a:gd name="T29" fmla="*/ 246 h 307"/>
                <a:gd name="T30" fmla="*/ 3 w 239"/>
                <a:gd name="T31" fmla="*/ 305 h 307"/>
                <a:gd name="T32" fmla="*/ 13 w 239"/>
                <a:gd name="T33" fmla="*/ 248 h 307"/>
                <a:gd name="T34" fmla="*/ 22 w 239"/>
                <a:gd name="T35" fmla="*/ 201 h 307"/>
                <a:gd name="T36" fmla="*/ 24 w 239"/>
                <a:gd name="T37" fmla="*/ 181 h 307"/>
                <a:gd name="T38" fmla="*/ 24 w 239"/>
                <a:gd name="T39" fmla="*/ 181 h 307"/>
                <a:gd name="T40" fmla="*/ 227 w 239"/>
                <a:gd name="T41" fmla="*/ 182 h 307"/>
                <a:gd name="T42" fmla="*/ 26 w 239"/>
                <a:gd name="T43" fmla="*/ 181 h 307"/>
                <a:gd name="T44" fmla="*/ 234 w 239"/>
                <a:gd name="T45" fmla="*/ 179 h 307"/>
                <a:gd name="T46" fmla="*/ 236 w 239"/>
                <a:gd name="T47" fmla="*/ 176 h 307"/>
                <a:gd name="T48" fmla="*/ 239 w 239"/>
                <a:gd name="T49" fmla="*/ 176 h 307"/>
                <a:gd name="T50" fmla="*/ 28 w 239"/>
                <a:gd name="T51" fmla="*/ 162 h 307"/>
                <a:gd name="T52" fmla="*/ 25 w 239"/>
                <a:gd name="T53" fmla="*/ 176 h 307"/>
                <a:gd name="T54" fmla="*/ 28 w 239"/>
                <a:gd name="T55" fmla="*/ 170 h 307"/>
                <a:gd name="T56" fmla="*/ 29 w 239"/>
                <a:gd name="T57" fmla="*/ 157 h 307"/>
                <a:gd name="T58" fmla="*/ 235 w 239"/>
                <a:gd name="T59" fmla="*/ 172 h 307"/>
                <a:gd name="T60" fmla="*/ 51 w 239"/>
                <a:gd name="T61" fmla="*/ 44 h 307"/>
                <a:gd name="T62" fmla="*/ 43 w 239"/>
                <a:gd name="T63" fmla="*/ 85 h 307"/>
                <a:gd name="T64" fmla="*/ 34 w 239"/>
                <a:gd name="T65" fmla="*/ 132 h 307"/>
                <a:gd name="T66" fmla="*/ 35 w 239"/>
                <a:gd name="T67" fmla="*/ 133 h 307"/>
                <a:gd name="T68" fmla="*/ 44 w 239"/>
                <a:gd name="T69" fmla="*/ 90 h 307"/>
                <a:gd name="T70" fmla="*/ 52 w 239"/>
                <a:gd name="T71" fmla="*/ 49 h 307"/>
                <a:gd name="T72" fmla="*/ 55 w 239"/>
                <a:gd name="T73" fmla="*/ 32 h 307"/>
                <a:gd name="T74" fmla="*/ 55 w 239"/>
                <a:gd name="T75" fmla="*/ 32 h 307"/>
                <a:gd name="T76" fmla="*/ 101 w 239"/>
                <a:gd name="T77" fmla="*/ 35 h 307"/>
                <a:gd name="T78" fmla="*/ 134 w 239"/>
                <a:gd name="T79" fmla="*/ 69 h 307"/>
                <a:gd name="T80" fmla="*/ 161 w 239"/>
                <a:gd name="T81" fmla="*/ 98 h 307"/>
                <a:gd name="T82" fmla="*/ 216 w 239"/>
                <a:gd name="T83" fmla="*/ 155 h 307"/>
                <a:gd name="T84" fmla="*/ 163 w 239"/>
                <a:gd name="T85" fmla="*/ 97 h 307"/>
                <a:gd name="T86" fmla="*/ 141 w 239"/>
                <a:gd name="T87" fmla="*/ 73 h 307"/>
                <a:gd name="T88" fmla="*/ 126 w 239"/>
                <a:gd name="T89" fmla="*/ 59 h 307"/>
                <a:gd name="T90" fmla="*/ 83 w 239"/>
                <a:gd name="T91" fmla="*/ 13 h 307"/>
                <a:gd name="T92" fmla="*/ 83 w 239"/>
                <a:gd name="T93" fmla="*/ 13 h 307"/>
                <a:gd name="T94" fmla="*/ 59 w 239"/>
                <a:gd name="T95" fmla="*/ 10 h 307"/>
                <a:gd name="T96" fmla="*/ 60 w 239"/>
                <a:gd name="T97" fmla="*/ 8 h 307"/>
                <a:gd name="T98" fmla="*/ 69 w 239"/>
                <a:gd name="T99" fmla="*/ 1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39" h="307">
                  <a:moveTo>
                    <a:pt x="100" y="250"/>
                  </a:moveTo>
                  <a:cubicBezTo>
                    <a:pt x="30" y="288"/>
                    <a:pt x="30" y="288"/>
                    <a:pt x="30" y="288"/>
                  </a:cubicBezTo>
                  <a:cubicBezTo>
                    <a:pt x="29" y="291"/>
                    <a:pt x="29" y="291"/>
                    <a:pt x="29" y="291"/>
                  </a:cubicBezTo>
                  <a:cubicBezTo>
                    <a:pt x="98" y="253"/>
                    <a:pt x="98" y="253"/>
                    <a:pt x="98" y="253"/>
                  </a:cubicBezTo>
                  <a:cubicBezTo>
                    <a:pt x="100" y="250"/>
                    <a:pt x="100" y="250"/>
                    <a:pt x="100" y="250"/>
                  </a:cubicBezTo>
                  <a:moveTo>
                    <a:pt x="125" y="237"/>
                  </a:moveTo>
                  <a:cubicBezTo>
                    <a:pt x="119" y="240"/>
                    <a:pt x="119" y="240"/>
                    <a:pt x="119" y="240"/>
                  </a:cubicBezTo>
                  <a:cubicBezTo>
                    <a:pt x="117" y="241"/>
                    <a:pt x="117" y="241"/>
                    <a:pt x="117" y="241"/>
                  </a:cubicBezTo>
                  <a:cubicBezTo>
                    <a:pt x="116" y="241"/>
                    <a:pt x="116" y="241"/>
                    <a:pt x="116" y="241"/>
                  </a:cubicBezTo>
                  <a:cubicBezTo>
                    <a:pt x="115" y="242"/>
                    <a:pt x="115" y="242"/>
                    <a:pt x="115" y="242"/>
                  </a:cubicBezTo>
                  <a:cubicBezTo>
                    <a:pt x="102" y="249"/>
                    <a:pt x="102" y="249"/>
                    <a:pt x="102" y="249"/>
                  </a:cubicBezTo>
                  <a:cubicBezTo>
                    <a:pt x="101" y="252"/>
                    <a:pt x="101" y="252"/>
                    <a:pt x="101" y="252"/>
                  </a:cubicBezTo>
                  <a:cubicBezTo>
                    <a:pt x="116" y="243"/>
                    <a:pt x="116" y="243"/>
                    <a:pt x="116" y="243"/>
                  </a:cubicBezTo>
                  <a:cubicBezTo>
                    <a:pt x="118" y="242"/>
                    <a:pt x="118" y="242"/>
                    <a:pt x="118" y="242"/>
                  </a:cubicBezTo>
                  <a:cubicBezTo>
                    <a:pt x="120" y="241"/>
                    <a:pt x="120" y="241"/>
                    <a:pt x="120" y="241"/>
                  </a:cubicBezTo>
                  <a:cubicBezTo>
                    <a:pt x="123" y="239"/>
                    <a:pt x="123" y="239"/>
                    <a:pt x="123" y="239"/>
                  </a:cubicBezTo>
                  <a:cubicBezTo>
                    <a:pt x="126" y="238"/>
                    <a:pt x="126" y="238"/>
                    <a:pt x="126" y="238"/>
                  </a:cubicBezTo>
                  <a:cubicBezTo>
                    <a:pt x="125" y="237"/>
                    <a:pt x="125" y="237"/>
                    <a:pt x="125" y="237"/>
                  </a:cubicBezTo>
                  <a:moveTo>
                    <a:pt x="157" y="219"/>
                  </a:moveTo>
                  <a:cubicBezTo>
                    <a:pt x="157" y="219"/>
                    <a:pt x="157" y="219"/>
                    <a:pt x="157" y="219"/>
                  </a:cubicBezTo>
                  <a:cubicBezTo>
                    <a:pt x="155" y="220"/>
                    <a:pt x="155" y="220"/>
                    <a:pt x="155" y="220"/>
                  </a:cubicBezTo>
                  <a:cubicBezTo>
                    <a:pt x="138" y="229"/>
                    <a:pt x="138" y="229"/>
                    <a:pt x="138" y="229"/>
                  </a:cubicBezTo>
                  <a:cubicBezTo>
                    <a:pt x="136" y="231"/>
                    <a:pt x="136" y="231"/>
                    <a:pt x="136" y="231"/>
                  </a:cubicBezTo>
                  <a:cubicBezTo>
                    <a:pt x="126" y="236"/>
                    <a:pt x="126" y="236"/>
                    <a:pt x="126" y="236"/>
                  </a:cubicBezTo>
                  <a:cubicBezTo>
                    <a:pt x="128" y="237"/>
                    <a:pt x="128" y="237"/>
                    <a:pt x="128" y="237"/>
                  </a:cubicBezTo>
                  <a:cubicBezTo>
                    <a:pt x="135" y="233"/>
                    <a:pt x="135" y="233"/>
                    <a:pt x="135" y="233"/>
                  </a:cubicBezTo>
                  <a:cubicBezTo>
                    <a:pt x="137" y="232"/>
                    <a:pt x="137" y="232"/>
                    <a:pt x="137" y="232"/>
                  </a:cubicBezTo>
                  <a:cubicBezTo>
                    <a:pt x="156" y="222"/>
                    <a:pt x="156" y="222"/>
                    <a:pt x="156" y="222"/>
                  </a:cubicBezTo>
                  <a:cubicBezTo>
                    <a:pt x="157" y="221"/>
                    <a:pt x="157" y="221"/>
                    <a:pt x="157" y="221"/>
                  </a:cubicBezTo>
                  <a:cubicBezTo>
                    <a:pt x="159" y="220"/>
                    <a:pt x="159" y="220"/>
                    <a:pt x="159" y="220"/>
                  </a:cubicBezTo>
                  <a:cubicBezTo>
                    <a:pt x="157" y="219"/>
                    <a:pt x="157" y="219"/>
                    <a:pt x="157" y="219"/>
                  </a:cubicBezTo>
                  <a:moveTo>
                    <a:pt x="165" y="214"/>
                  </a:moveTo>
                  <a:cubicBezTo>
                    <a:pt x="163" y="216"/>
                    <a:pt x="163" y="216"/>
                    <a:pt x="163" y="216"/>
                  </a:cubicBezTo>
                  <a:cubicBezTo>
                    <a:pt x="161" y="216"/>
                    <a:pt x="161" y="216"/>
                    <a:pt x="161" y="216"/>
                  </a:cubicBezTo>
                  <a:cubicBezTo>
                    <a:pt x="159" y="218"/>
                    <a:pt x="159" y="218"/>
                    <a:pt x="159" y="218"/>
                  </a:cubicBezTo>
                  <a:cubicBezTo>
                    <a:pt x="161" y="219"/>
                    <a:pt x="161" y="219"/>
                    <a:pt x="161" y="219"/>
                  </a:cubicBezTo>
                  <a:cubicBezTo>
                    <a:pt x="162" y="218"/>
                    <a:pt x="162" y="218"/>
                    <a:pt x="162" y="218"/>
                  </a:cubicBezTo>
                  <a:cubicBezTo>
                    <a:pt x="164" y="217"/>
                    <a:pt x="164" y="217"/>
                    <a:pt x="164" y="217"/>
                  </a:cubicBezTo>
                  <a:cubicBezTo>
                    <a:pt x="167" y="216"/>
                    <a:pt x="167" y="216"/>
                    <a:pt x="167" y="216"/>
                  </a:cubicBezTo>
                  <a:cubicBezTo>
                    <a:pt x="165" y="214"/>
                    <a:pt x="165" y="214"/>
                    <a:pt x="165" y="214"/>
                  </a:cubicBezTo>
                  <a:moveTo>
                    <a:pt x="198" y="196"/>
                  </a:moveTo>
                  <a:cubicBezTo>
                    <a:pt x="189" y="202"/>
                    <a:pt x="189" y="202"/>
                    <a:pt x="189" y="202"/>
                  </a:cubicBezTo>
                  <a:cubicBezTo>
                    <a:pt x="187" y="203"/>
                    <a:pt x="187" y="203"/>
                    <a:pt x="187" y="203"/>
                  </a:cubicBezTo>
                  <a:cubicBezTo>
                    <a:pt x="167" y="213"/>
                    <a:pt x="167" y="213"/>
                    <a:pt x="167" y="213"/>
                  </a:cubicBezTo>
                  <a:cubicBezTo>
                    <a:pt x="168" y="215"/>
                    <a:pt x="168" y="215"/>
                    <a:pt x="168" y="215"/>
                  </a:cubicBezTo>
                  <a:cubicBezTo>
                    <a:pt x="187" y="204"/>
                    <a:pt x="187" y="204"/>
                    <a:pt x="187" y="204"/>
                  </a:cubicBezTo>
                  <a:cubicBezTo>
                    <a:pt x="189" y="204"/>
                    <a:pt x="189" y="204"/>
                    <a:pt x="189" y="204"/>
                  </a:cubicBezTo>
                  <a:cubicBezTo>
                    <a:pt x="197" y="199"/>
                    <a:pt x="197" y="199"/>
                    <a:pt x="197" y="199"/>
                  </a:cubicBezTo>
                  <a:cubicBezTo>
                    <a:pt x="198" y="196"/>
                    <a:pt x="198" y="196"/>
                    <a:pt x="198" y="196"/>
                  </a:cubicBezTo>
                  <a:moveTo>
                    <a:pt x="204" y="193"/>
                  </a:moveTo>
                  <a:cubicBezTo>
                    <a:pt x="201" y="195"/>
                    <a:pt x="201" y="195"/>
                    <a:pt x="201" y="195"/>
                  </a:cubicBezTo>
                  <a:cubicBezTo>
                    <a:pt x="200" y="198"/>
                    <a:pt x="200" y="198"/>
                    <a:pt x="200" y="198"/>
                  </a:cubicBezTo>
                  <a:cubicBezTo>
                    <a:pt x="203" y="196"/>
                    <a:pt x="203" y="196"/>
                    <a:pt x="203" y="196"/>
                  </a:cubicBezTo>
                  <a:cubicBezTo>
                    <a:pt x="204" y="193"/>
                    <a:pt x="204" y="193"/>
                    <a:pt x="204" y="193"/>
                  </a:cubicBezTo>
                  <a:moveTo>
                    <a:pt x="22" y="192"/>
                  </a:moveTo>
                  <a:cubicBezTo>
                    <a:pt x="21" y="199"/>
                    <a:pt x="21" y="199"/>
                    <a:pt x="21" y="199"/>
                  </a:cubicBezTo>
                  <a:cubicBezTo>
                    <a:pt x="21" y="201"/>
                    <a:pt x="21" y="201"/>
                    <a:pt x="21" y="201"/>
                  </a:cubicBezTo>
                  <a:cubicBezTo>
                    <a:pt x="20" y="204"/>
                    <a:pt x="20" y="204"/>
                    <a:pt x="20" y="204"/>
                  </a:cubicBezTo>
                  <a:cubicBezTo>
                    <a:pt x="19" y="206"/>
                    <a:pt x="19" y="206"/>
                    <a:pt x="19" y="206"/>
                  </a:cubicBezTo>
                  <a:cubicBezTo>
                    <a:pt x="12" y="246"/>
                    <a:pt x="12" y="246"/>
                    <a:pt x="12" y="246"/>
                  </a:cubicBezTo>
                  <a:cubicBezTo>
                    <a:pt x="11" y="248"/>
                    <a:pt x="11" y="248"/>
                    <a:pt x="11" y="248"/>
                  </a:cubicBezTo>
                  <a:cubicBezTo>
                    <a:pt x="1" y="303"/>
                    <a:pt x="1" y="303"/>
                    <a:pt x="1" y="303"/>
                  </a:cubicBezTo>
                  <a:cubicBezTo>
                    <a:pt x="0" y="307"/>
                    <a:pt x="0" y="307"/>
                    <a:pt x="0" y="307"/>
                  </a:cubicBezTo>
                  <a:cubicBezTo>
                    <a:pt x="3" y="305"/>
                    <a:pt x="3" y="305"/>
                    <a:pt x="3" y="305"/>
                  </a:cubicBezTo>
                  <a:cubicBezTo>
                    <a:pt x="27" y="292"/>
                    <a:pt x="27" y="292"/>
                    <a:pt x="27" y="292"/>
                  </a:cubicBezTo>
                  <a:cubicBezTo>
                    <a:pt x="28" y="290"/>
                    <a:pt x="28" y="290"/>
                    <a:pt x="28" y="290"/>
                  </a:cubicBezTo>
                  <a:cubicBezTo>
                    <a:pt x="2" y="303"/>
                    <a:pt x="2" y="303"/>
                    <a:pt x="2" y="303"/>
                  </a:cubicBezTo>
                  <a:cubicBezTo>
                    <a:pt x="13" y="248"/>
                    <a:pt x="13" y="248"/>
                    <a:pt x="13" y="248"/>
                  </a:cubicBezTo>
                  <a:cubicBezTo>
                    <a:pt x="14" y="246"/>
                    <a:pt x="14" y="246"/>
                    <a:pt x="14" y="246"/>
                  </a:cubicBezTo>
                  <a:cubicBezTo>
                    <a:pt x="21" y="207"/>
                    <a:pt x="21" y="207"/>
                    <a:pt x="21" y="207"/>
                  </a:cubicBezTo>
                  <a:cubicBezTo>
                    <a:pt x="21" y="205"/>
                    <a:pt x="21" y="205"/>
                    <a:pt x="21" y="205"/>
                  </a:cubicBezTo>
                  <a:cubicBezTo>
                    <a:pt x="22" y="201"/>
                    <a:pt x="22" y="201"/>
                    <a:pt x="22" y="201"/>
                  </a:cubicBezTo>
                  <a:cubicBezTo>
                    <a:pt x="23" y="199"/>
                    <a:pt x="23" y="199"/>
                    <a:pt x="23" y="199"/>
                  </a:cubicBezTo>
                  <a:cubicBezTo>
                    <a:pt x="23" y="195"/>
                    <a:pt x="23" y="195"/>
                    <a:pt x="23" y="195"/>
                  </a:cubicBezTo>
                  <a:cubicBezTo>
                    <a:pt x="22" y="192"/>
                    <a:pt x="22" y="192"/>
                    <a:pt x="22" y="192"/>
                  </a:cubicBezTo>
                  <a:moveTo>
                    <a:pt x="24" y="181"/>
                  </a:moveTo>
                  <a:cubicBezTo>
                    <a:pt x="23" y="188"/>
                    <a:pt x="23" y="188"/>
                    <a:pt x="23" y="188"/>
                  </a:cubicBezTo>
                  <a:cubicBezTo>
                    <a:pt x="24" y="192"/>
                    <a:pt x="24" y="192"/>
                    <a:pt x="24" y="192"/>
                  </a:cubicBezTo>
                  <a:cubicBezTo>
                    <a:pt x="25" y="186"/>
                    <a:pt x="25" y="186"/>
                    <a:pt x="25" y="186"/>
                  </a:cubicBezTo>
                  <a:cubicBezTo>
                    <a:pt x="24" y="181"/>
                    <a:pt x="24" y="181"/>
                    <a:pt x="24" y="181"/>
                  </a:cubicBezTo>
                  <a:moveTo>
                    <a:pt x="230" y="179"/>
                  </a:moveTo>
                  <a:cubicBezTo>
                    <a:pt x="206" y="192"/>
                    <a:pt x="206" y="192"/>
                    <a:pt x="206" y="192"/>
                  </a:cubicBezTo>
                  <a:cubicBezTo>
                    <a:pt x="205" y="194"/>
                    <a:pt x="205" y="194"/>
                    <a:pt x="205" y="194"/>
                  </a:cubicBezTo>
                  <a:cubicBezTo>
                    <a:pt x="227" y="182"/>
                    <a:pt x="227" y="182"/>
                    <a:pt x="227" y="182"/>
                  </a:cubicBezTo>
                  <a:cubicBezTo>
                    <a:pt x="230" y="179"/>
                    <a:pt x="230" y="179"/>
                    <a:pt x="230" y="179"/>
                  </a:cubicBezTo>
                  <a:moveTo>
                    <a:pt x="27" y="178"/>
                  </a:moveTo>
                  <a:cubicBezTo>
                    <a:pt x="26" y="178"/>
                    <a:pt x="26" y="178"/>
                    <a:pt x="26" y="178"/>
                  </a:cubicBezTo>
                  <a:cubicBezTo>
                    <a:pt x="26" y="181"/>
                    <a:pt x="26" y="181"/>
                    <a:pt x="26" y="181"/>
                  </a:cubicBezTo>
                  <a:cubicBezTo>
                    <a:pt x="27" y="178"/>
                    <a:pt x="27" y="178"/>
                    <a:pt x="27" y="178"/>
                  </a:cubicBezTo>
                  <a:moveTo>
                    <a:pt x="233" y="178"/>
                  </a:moveTo>
                  <a:cubicBezTo>
                    <a:pt x="231" y="180"/>
                    <a:pt x="231" y="180"/>
                    <a:pt x="231" y="180"/>
                  </a:cubicBezTo>
                  <a:cubicBezTo>
                    <a:pt x="234" y="179"/>
                    <a:pt x="234" y="179"/>
                    <a:pt x="234" y="179"/>
                  </a:cubicBezTo>
                  <a:cubicBezTo>
                    <a:pt x="233" y="178"/>
                    <a:pt x="233" y="178"/>
                    <a:pt x="233" y="178"/>
                  </a:cubicBezTo>
                  <a:moveTo>
                    <a:pt x="236" y="174"/>
                  </a:moveTo>
                  <a:cubicBezTo>
                    <a:pt x="235" y="175"/>
                    <a:pt x="235" y="175"/>
                    <a:pt x="235" y="175"/>
                  </a:cubicBezTo>
                  <a:cubicBezTo>
                    <a:pt x="236" y="176"/>
                    <a:pt x="236" y="176"/>
                    <a:pt x="236" y="176"/>
                  </a:cubicBezTo>
                  <a:cubicBezTo>
                    <a:pt x="235" y="176"/>
                    <a:pt x="235" y="176"/>
                    <a:pt x="235" y="176"/>
                  </a:cubicBezTo>
                  <a:cubicBezTo>
                    <a:pt x="236" y="178"/>
                    <a:pt x="236" y="178"/>
                    <a:pt x="236" y="178"/>
                  </a:cubicBezTo>
                  <a:cubicBezTo>
                    <a:pt x="237" y="177"/>
                    <a:pt x="237" y="177"/>
                    <a:pt x="237" y="177"/>
                  </a:cubicBezTo>
                  <a:cubicBezTo>
                    <a:pt x="239" y="176"/>
                    <a:pt x="239" y="176"/>
                    <a:pt x="239" y="176"/>
                  </a:cubicBezTo>
                  <a:cubicBezTo>
                    <a:pt x="237" y="175"/>
                    <a:pt x="237" y="175"/>
                    <a:pt x="237" y="175"/>
                  </a:cubicBezTo>
                  <a:cubicBezTo>
                    <a:pt x="236" y="174"/>
                    <a:pt x="236" y="174"/>
                    <a:pt x="236" y="174"/>
                  </a:cubicBezTo>
                  <a:moveTo>
                    <a:pt x="29" y="157"/>
                  </a:moveTo>
                  <a:cubicBezTo>
                    <a:pt x="28" y="162"/>
                    <a:pt x="28" y="162"/>
                    <a:pt x="28" y="162"/>
                  </a:cubicBezTo>
                  <a:cubicBezTo>
                    <a:pt x="27" y="165"/>
                    <a:pt x="27" y="165"/>
                    <a:pt x="27" y="165"/>
                  </a:cubicBezTo>
                  <a:cubicBezTo>
                    <a:pt x="26" y="170"/>
                    <a:pt x="26" y="170"/>
                    <a:pt x="26" y="170"/>
                  </a:cubicBezTo>
                  <a:cubicBezTo>
                    <a:pt x="26" y="172"/>
                    <a:pt x="26" y="172"/>
                    <a:pt x="26" y="172"/>
                  </a:cubicBezTo>
                  <a:cubicBezTo>
                    <a:pt x="25" y="176"/>
                    <a:pt x="25" y="176"/>
                    <a:pt x="25" y="176"/>
                  </a:cubicBezTo>
                  <a:cubicBezTo>
                    <a:pt x="25" y="176"/>
                    <a:pt x="25" y="176"/>
                    <a:pt x="25" y="176"/>
                  </a:cubicBezTo>
                  <a:cubicBezTo>
                    <a:pt x="27" y="176"/>
                    <a:pt x="27" y="176"/>
                    <a:pt x="27" y="176"/>
                  </a:cubicBezTo>
                  <a:cubicBezTo>
                    <a:pt x="28" y="172"/>
                    <a:pt x="28" y="172"/>
                    <a:pt x="28" y="172"/>
                  </a:cubicBezTo>
                  <a:cubicBezTo>
                    <a:pt x="28" y="170"/>
                    <a:pt x="28" y="170"/>
                    <a:pt x="28" y="170"/>
                  </a:cubicBezTo>
                  <a:cubicBezTo>
                    <a:pt x="30" y="163"/>
                    <a:pt x="30" y="163"/>
                    <a:pt x="30" y="163"/>
                  </a:cubicBezTo>
                  <a:cubicBezTo>
                    <a:pt x="30" y="160"/>
                    <a:pt x="30" y="160"/>
                    <a:pt x="30" y="160"/>
                  </a:cubicBezTo>
                  <a:cubicBezTo>
                    <a:pt x="31" y="157"/>
                    <a:pt x="31" y="157"/>
                    <a:pt x="31" y="157"/>
                  </a:cubicBezTo>
                  <a:cubicBezTo>
                    <a:pt x="29" y="157"/>
                    <a:pt x="29" y="157"/>
                    <a:pt x="29" y="157"/>
                  </a:cubicBezTo>
                  <a:moveTo>
                    <a:pt x="218" y="155"/>
                  </a:moveTo>
                  <a:cubicBezTo>
                    <a:pt x="217" y="157"/>
                    <a:pt x="217" y="157"/>
                    <a:pt x="217" y="157"/>
                  </a:cubicBezTo>
                  <a:cubicBezTo>
                    <a:pt x="234" y="174"/>
                    <a:pt x="234" y="174"/>
                    <a:pt x="234" y="174"/>
                  </a:cubicBezTo>
                  <a:cubicBezTo>
                    <a:pt x="235" y="172"/>
                    <a:pt x="235" y="172"/>
                    <a:pt x="235" y="172"/>
                  </a:cubicBezTo>
                  <a:cubicBezTo>
                    <a:pt x="218" y="155"/>
                    <a:pt x="218" y="155"/>
                    <a:pt x="218" y="155"/>
                  </a:cubicBezTo>
                  <a:moveTo>
                    <a:pt x="54" y="37"/>
                  </a:moveTo>
                  <a:cubicBezTo>
                    <a:pt x="52" y="38"/>
                    <a:pt x="52" y="38"/>
                    <a:pt x="52" y="38"/>
                  </a:cubicBezTo>
                  <a:cubicBezTo>
                    <a:pt x="51" y="44"/>
                    <a:pt x="51" y="44"/>
                    <a:pt x="51" y="44"/>
                  </a:cubicBezTo>
                  <a:cubicBezTo>
                    <a:pt x="50" y="47"/>
                    <a:pt x="50" y="47"/>
                    <a:pt x="50" y="47"/>
                  </a:cubicBezTo>
                  <a:cubicBezTo>
                    <a:pt x="44" y="79"/>
                    <a:pt x="44" y="79"/>
                    <a:pt x="44" y="79"/>
                  </a:cubicBezTo>
                  <a:cubicBezTo>
                    <a:pt x="44" y="81"/>
                    <a:pt x="44" y="81"/>
                    <a:pt x="44" y="81"/>
                  </a:cubicBezTo>
                  <a:cubicBezTo>
                    <a:pt x="43" y="85"/>
                    <a:pt x="43" y="85"/>
                    <a:pt x="43" y="85"/>
                  </a:cubicBezTo>
                  <a:cubicBezTo>
                    <a:pt x="42" y="88"/>
                    <a:pt x="42" y="88"/>
                    <a:pt x="42" y="88"/>
                  </a:cubicBezTo>
                  <a:cubicBezTo>
                    <a:pt x="37" y="115"/>
                    <a:pt x="37" y="115"/>
                    <a:pt x="37" y="115"/>
                  </a:cubicBezTo>
                  <a:cubicBezTo>
                    <a:pt x="37" y="117"/>
                    <a:pt x="37" y="117"/>
                    <a:pt x="37" y="117"/>
                  </a:cubicBezTo>
                  <a:cubicBezTo>
                    <a:pt x="34" y="132"/>
                    <a:pt x="34" y="132"/>
                    <a:pt x="34" y="132"/>
                  </a:cubicBezTo>
                  <a:cubicBezTo>
                    <a:pt x="33" y="135"/>
                    <a:pt x="33" y="135"/>
                    <a:pt x="33" y="135"/>
                  </a:cubicBezTo>
                  <a:cubicBezTo>
                    <a:pt x="29" y="155"/>
                    <a:pt x="29" y="155"/>
                    <a:pt x="29" y="155"/>
                  </a:cubicBezTo>
                  <a:cubicBezTo>
                    <a:pt x="31" y="156"/>
                    <a:pt x="31" y="156"/>
                    <a:pt x="31" y="156"/>
                  </a:cubicBezTo>
                  <a:cubicBezTo>
                    <a:pt x="35" y="133"/>
                    <a:pt x="35" y="133"/>
                    <a:pt x="35" y="133"/>
                  </a:cubicBezTo>
                  <a:cubicBezTo>
                    <a:pt x="36" y="131"/>
                    <a:pt x="36" y="131"/>
                    <a:pt x="36" y="131"/>
                  </a:cubicBezTo>
                  <a:cubicBezTo>
                    <a:pt x="39" y="116"/>
                    <a:pt x="39" y="116"/>
                    <a:pt x="39" y="116"/>
                  </a:cubicBezTo>
                  <a:cubicBezTo>
                    <a:pt x="39" y="113"/>
                    <a:pt x="39" y="113"/>
                    <a:pt x="39" y="113"/>
                  </a:cubicBezTo>
                  <a:cubicBezTo>
                    <a:pt x="44" y="90"/>
                    <a:pt x="44" y="90"/>
                    <a:pt x="44" y="90"/>
                  </a:cubicBezTo>
                  <a:cubicBezTo>
                    <a:pt x="44" y="88"/>
                    <a:pt x="44" y="88"/>
                    <a:pt x="44" y="88"/>
                  </a:cubicBezTo>
                  <a:cubicBezTo>
                    <a:pt x="46" y="80"/>
                    <a:pt x="46" y="80"/>
                    <a:pt x="46" y="80"/>
                  </a:cubicBezTo>
                  <a:cubicBezTo>
                    <a:pt x="46" y="79"/>
                    <a:pt x="46" y="79"/>
                    <a:pt x="46" y="79"/>
                  </a:cubicBezTo>
                  <a:cubicBezTo>
                    <a:pt x="52" y="49"/>
                    <a:pt x="52" y="49"/>
                    <a:pt x="52" y="49"/>
                  </a:cubicBezTo>
                  <a:cubicBezTo>
                    <a:pt x="52" y="46"/>
                    <a:pt x="52" y="46"/>
                    <a:pt x="52" y="46"/>
                  </a:cubicBezTo>
                  <a:cubicBezTo>
                    <a:pt x="54" y="38"/>
                    <a:pt x="54" y="38"/>
                    <a:pt x="54" y="38"/>
                  </a:cubicBezTo>
                  <a:cubicBezTo>
                    <a:pt x="54" y="37"/>
                    <a:pt x="54" y="37"/>
                    <a:pt x="54" y="37"/>
                  </a:cubicBezTo>
                  <a:moveTo>
                    <a:pt x="55" y="32"/>
                  </a:moveTo>
                  <a:cubicBezTo>
                    <a:pt x="53" y="34"/>
                    <a:pt x="53" y="34"/>
                    <a:pt x="53" y="34"/>
                  </a:cubicBezTo>
                  <a:cubicBezTo>
                    <a:pt x="52" y="36"/>
                    <a:pt x="52" y="36"/>
                    <a:pt x="52" y="36"/>
                  </a:cubicBezTo>
                  <a:cubicBezTo>
                    <a:pt x="55" y="34"/>
                    <a:pt x="55" y="34"/>
                    <a:pt x="55" y="34"/>
                  </a:cubicBezTo>
                  <a:cubicBezTo>
                    <a:pt x="55" y="32"/>
                    <a:pt x="55" y="32"/>
                    <a:pt x="55" y="32"/>
                  </a:cubicBezTo>
                  <a:moveTo>
                    <a:pt x="89" y="20"/>
                  </a:moveTo>
                  <a:cubicBezTo>
                    <a:pt x="89" y="22"/>
                    <a:pt x="89" y="22"/>
                    <a:pt x="89" y="22"/>
                  </a:cubicBezTo>
                  <a:cubicBezTo>
                    <a:pt x="100" y="33"/>
                    <a:pt x="100" y="33"/>
                    <a:pt x="100" y="33"/>
                  </a:cubicBezTo>
                  <a:cubicBezTo>
                    <a:pt x="101" y="35"/>
                    <a:pt x="101" y="35"/>
                    <a:pt x="101" y="35"/>
                  </a:cubicBezTo>
                  <a:cubicBezTo>
                    <a:pt x="125" y="60"/>
                    <a:pt x="125" y="60"/>
                    <a:pt x="125" y="60"/>
                  </a:cubicBezTo>
                  <a:cubicBezTo>
                    <a:pt x="126" y="61"/>
                    <a:pt x="126" y="61"/>
                    <a:pt x="126" y="61"/>
                  </a:cubicBezTo>
                  <a:cubicBezTo>
                    <a:pt x="132" y="67"/>
                    <a:pt x="132" y="67"/>
                    <a:pt x="132" y="67"/>
                  </a:cubicBezTo>
                  <a:cubicBezTo>
                    <a:pt x="134" y="69"/>
                    <a:pt x="134" y="69"/>
                    <a:pt x="134" y="69"/>
                  </a:cubicBezTo>
                  <a:cubicBezTo>
                    <a:pt x="140" y="75"/>
                    <a:pt x="140" y="75"/>
                    <a:pt x="140" y="75"/>
                  </a:cubicBezTo>
                  <a:cubicBezTo>
                    <a:pt x="141" y="77"/>
                    <a:pt x="141" y="77"/>
                    <a:pt x="141" y="77"/>
                  </a:cubicBezTo>
                  <a:cubicBezTo>
                    <a:pt x="161" y="97"/>
                    <a:pt x="161" y="97"/>
                    <a:pt x="161" y="97"/>
                  </a:cubicBezTo>
                  <a:cubicBezTo>
                    <a:pt x="161" y="98"/>
                    <a:pt x="161" y="98"/>
                    <a:pt x="161" y="98"/>
                  </a:cubicBezTo>
                  <a:cubicBezTo>
                    <a:pt x="163" y="99"/>
                    <a:pt x="163" y="99"/>
                    <a:pt x="163" y="99"/>
                  </a:cubicBezTo>
                  <a:cubicBezTo>
                    <a:pt x="180" y="118"/>
                    <a:pt x="180" y="118"/>
                    <a:pt x="180" y="118"/>
                  </a:cubicBezTo>
                  <a:cubicBezTo>
                    <a:pt x="182" y="120"/>
                    <a:pt x="182" y="120"/>
                    <a:pt x="182" y="120"/>
                  </a:cubicBezTo>
                  <a:cubicBezTo>
                    <a:pt x="216" y="155"/>
                    <a:pt x="216" y="155"/>
                    <a:pt x="216" y="155"/>
                  </a:cubicBezTo>
                  <a:cubicBezTo>
                    <a:pt x="217" y="153"/>
                    <a:pt x="217" y="153"/>
                    <a:pt x="217" y="153"/>
                  </a:cubicBezTo>
                  <a:cubicBezTo>
                    <a:pt x="182" y="117"/>
                    <a:pt x="182" y="117"/>
                    <a:pt x="182" y="117"/>
                  </a:cubicBezTo>
                  <a:cubicBezTo>
                    <a:pt x="180" y="115"/>
                    <a:pt x="180" y="115"/>
                    <a:pt x="180" y="115"/>
                  </a:cubicBezTo>
                  <a:cubicBezTo>
                    <a:pt x="163" y="97"/>
                    <a:pt x="163" y="97"/>
                    <a:pt x="163" y="97"/>
                  </a:cubicBezTo>
                  <a:cubicBezTo>
                    <a:pt x="162" y="95"/>
                    <a:pt x="162" y="95"/>
                    <a:pt x="162" y="95"/>
                  </a:cubicBezTo>
                  <a:cubicBezTo>
                    <a:pt x="161" y="95"/>
                    <a:pt x="161" y="95"/>
                    <a:pt x="161" y="95"/>
                  </a:cubicBezTo>
                  <a:cubicBezTo>
                    <a:pt x="142" y="75"/>
                    <a:pt x="142" y="75"/>
                    <a:pt x="142" y="75"/>
                  </a:cubicBezTo>
                  <a:cubicBezTo>
                    <a:pt x="141" y="73"/>
                    <a:pt x="141" y="73"/>
                    <a:pt x="141" y="73"/>
                  </a:cubicBezTo>
                  <a:cubicBezTo>
                    <a:pt x="135" y="68"/>
                    <a:pt x="135" y="68"/>
                    <a:pt x="135" y="68"/>
                  </a:cubicBezTo>
                  <a:cubicBezTo>
                    <a:pt x="134" y="66"/>
                    <a:pt x="134" y="66"/>
                    <a:pt x="134" y="66"/>
                  </a:cubicBezTo>
                  <a:cubicBezTo>
                    <a:pt x="128" y="60"/>
                    <a:pt x="128" y="60"/>
                    <a:pt x="128" y="60"/>
                  </a:cubicBezTo>
                  <a:cubicBezTo>
                    <a:pt x="126" y="59"/>
                    <a:pt x="126" y="59"/>
                    <a:pt x="126" y="59"/>
                  </a:cubicBezTo>
                  <a:cubicBezTo>
                    <a:pt x="101" y="32"/>
                    <a:pt x="101" y="32"/>
                    <a:pt x="101" y="32"/>
                  </a:cubicBezTo>
                  <a:cubicBezTo>
                    <a:pt x="99" y="30"/>
                    <a:pt x="99" y="30"/>
                    <a:pt x="99" y="30"/>
                  </a:cubicBezTo>
                  <a:cubicBezTo>
                    <a:pt x="89" y="20"/>
                    <a:pt x="89" y="20"/>
                    <a:pt x="89" y="20"/>
                  </a:cubicBezTo>
                  <a:moveTo>
                    <a:pt x="83" y="13"/>
                  </a:moveTo>
                  <a:cubicBezTo>
                    <a:pt x="82" y="15"/>
                    <a:pt x="82" y="15"/>
                    <a:pt x="82" y="15"/>
                  </a:cubicBezTo>
                  <a:cubicBezTo>
                    <a:pt x="87" y="20"/>
                    <a:pt x="87" y="20"/>
                    <a:pt x="87" y="20"/>
                  </a:cubicBezTo>
                  <a:cubicBezTo>
                    <a:pt x="88" y="18"/>
                    <a:pt x="88" y="18"/>
                    <a:pt x="88" y="18"/>
                  </a:cubicBezTo>
                  <a:cubicBezTo>
                    <a:pt x="83" y="13"/>
                    <a:pt x="83" y="13"/>
                    <a:pt x="83" y="13"/>
                  </a:cubicBezTo>
                  <a:moveTo>
                    <a:pt x="58" y="9"/>
                  </a:moveTo>
                  <a:cubicBezTo>
                    <a:pt x="53" y="31"/>
                    <a:pt x="53" y="31"/>
                    <a:pt x="53" y="31"/>
                  </a:cubicBezTo>
                  <a:cubicBezTo>
                    <a:pt x="55" y="30"/>
                    <a:pt x="55" y="30"/>
                    <a:pt x="55" y="30"/>
                  </a:cubicBezTo>
                  <a:cubicBezTo>
                    <a:pt x="59" y="10"/>
                    <a:pt x="59" y="10"/>
                    <a:pt x="59" y="10"/>
                  </a:cubicBezTo>
                  <a:cubicBezTo>
                    <a:pt x="58" y="9"/>
                    <a:pt x="58" y="9"/>
                    <a:pt x="58" y="9"/>
                  </a:cubicBezTo>
                  <a:moveTo>
                    <a:pt x="59" y="3"/>
                  </a:moveTo>
                  <a:cubicBezTo>
                    <a:pt x="58" y="7"/>
                    <a:pt x="58" y="7"/>
                    <a:pt x="58" y="7"/>
                  </a:cubicBezTo>
                  <a:cubicBezTo>
                    <a:pt x="60" y="8"/>
                    <a:pt x="60" y="8"/>
                    <a:pt x="60" y="8"/>
                  </a:cubicBezTo>
                  <a:cubicBezTo>
                    <a:pt x="61" y="3"/>
                    <a:pt x="61" y="3"/>
                    <a:pt x="61" y="3"/>
                  </a:cubicBezTo>
                  <a:cubicBezTo>
                    <a:pt x="60" y="3"/>
                    <a:pt x="59" y="3"/>
                    <a:pt x="59" y="3"/>
                  </a:cubicBezTo>
                  <a:moveTo>
                    <a:pt x="70" y="0"/>
                  </a:moveTo>
                  <a:cubicBezTo>
                    <a:pt x="69" y="0"/>
                    <a:pt x="69" y="0"/>
                    <a:pt x="69" y="1"/>
                  </a:cubicBezTo>
                  <a:cubicBezTo>
                    <a:pt x="80" y="13"/>
                    <a:pt x="80" y="13"/>
                    <a:pt x="80" y="13"/>
                  </a:cubicBezTo>
                  <a:cubicBezTo>
                    <a:pt x="82" y="12"/>
                    <a:pt x="82" y="12"/>
                    <a:pt x="82" y="12"/>
                  </a:cubicBezTo>
                  <a:cubicBezTo>
                    <a:pt x="70" y="0"/>
                    <a:pt x="70" y="0"/>
                    <a:pt x="70"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49" name="Freeform 29"/>
            <p:cNvSpPr>
              <a:spLocks noEditPoints="1"/>
            </p:cNvSpPr>
            <p:nvPr/>
          </p:nvSpPr>
          <p:spPr bwMode="auto">
            <a:xfrm>
              <a:off x="8357653" y="2654283"/>
              <a:ext cx="1114594" cy="1605288"/>
            </a:xfrm>
            <a:custGeom>
              <a:avLst/>
              <a:gdLst>
                <a:gd name="T0" fmla="*/ 258 w 263"/>
                <a:gd name="T1" fmla="*/ 415 h 416"/>
                <a:gd name="T2" fmla="*/ 224 w 263"/>
                <a:gd name="T3" fmla="*/ 387 h 416"/>
                <a:gd name="T4" fmla="*/ 262 w 263"/>
                <a:gd name="T5" fmla="*/ 413 h 416"/>
                <a:gd name="T6" fmla="*/ 244 w 263"/>
                <a:gd name="T7" fmla="*/ 360 h 416"/>
                <a:gd name="T8" fmla="*/ 244 w 263"/>
                <a:gd name="T9" fmla="*/ 360 h 416"/>
                <a:gd name="T10" fmla="*/ 196 w 263"/>
                <a:gd name="T11" fmla="*/ 360 h 416"/>
                <a:gd name="T12" fmla="*/ 242 w 263"/>
                <a:gd name="T13" fmla="*/ 359 h 416"/>
                <a:gd name="T14" fmla="*/ 234 w 263"/>
                <a:gd name="T15" fmla="*/ 333 h 416"/>
                <a:gd name="T16" fmla="*/ 238 w 263"/>
                <a:gd name="T17" fmla="*/ 346 h 416"/>
                <a:gd name="T18" fmla="*/ 190 w 263"/>
                <a:gd name="T19" fmla="*/ 358 h 416"/>
                <a:gd name="T20" fmla="*/ 138 w 263"/>
                <a:gd name="T21" fmla="*/ 312 h 416"/>
                <a:gd name="T22" fmla="*/ 139 w 263"/>
                <a:gd name="T23" fmla="*/ 311 h 416"/>
                <a:gd name="T24" fmla="*/ 138 w 263"/>
                <a:gd name="T25" fmla="*/ 309 h 416"/>
                <a:gd name="T26" fmla="*/ 232 w 263"/>
                <a:gd name="T27" fmla="*/ 332 h 416"/>
                <a:gd name="T28" fmla="*/ 217 w 263"/>
                <a:gd name="T29" fmla="*/ 293 h 416"/>
                <a:gd name="T30" fmla="*/ 116 w 263"/>
                <a:gd name="T31" fmla="*/ 290 h 416"/>
                <a:gd name="T32" fmla="*/ 116 w 263"/>
                <a:gd name="T33" fmla="*/ 290 h 416"/>
                <a:gd name="T34" fmla="*/ 114 w 263"/>
                <a:gd name="T35" fmla="*/ 289 h 416"/>
                <a:gd name="T36" fmla="*/ 90 w 263"/>
                <a:gd name="T37" fmla="*/ 269 h 416"/>
                <a:gd name="T38" fmla="*/ 90 w 263"/>
                <a:gd name="T39" fmla="*/ 270 h 416"/>
                <a:gd name="T40" fmla="*/ 82 w 263"/>
                <a:gd name="T41" fmla="*/ 261 h 416"/>
                <a:gd name="T42" fmla="*/ 82 w 263"/>
                <a:gd name="T43" fmla="*/ 261 h 416"/>
                <a:gd name="T44" fmla="*/ 218 w 263"/>
                <a:gd name="T45" fmla="*/ 292 h 416"/>
                <a:gd name="T46" fmla="*/ 204 w 263"/>
                <a:gd name="T47" fmla="*/ 259 h 416"/>
                <a:gd name="T48" fmla="*/ 76 w 263"/>
                <a:gd name="T49" fmla="*/ 257 h 416"/>
                <a:gd name="T50" fmla="*/ 78 w 263"/>
                <a:gd name="T51" fmla="*/ 257 h 416"/>
                <a:gd name="T52" fmla="*/ 78 w 263"/>
                <a:gd name="T53" fmla="*/ 257 h 416"/>
                <a:gd name="T54" fmla="*/ 75 w 263"/>
                <a:gd name="T55" fmla="*/ 255 h 416"/>
                <a:gd name="T56" fmla="*/ 55 w 263"/>
                <a:gd name="T57" fmla="*/ 240 h 416"/>
                <a:gd name="T58" fmla="*/ 29 w 263"/>
                <a:gd name="T59" fmla="*/ 214 h 416"/>
                <a:gd name="T60" fmla="*/ 53 w 263"/>
                <a:gd name="T61" fmla="*/ 238 h 416"/>
                <a:gd name="T62" fmla="*/ 29 w 263"/>
                <a:gd name="T63" fmla="*/ 214 h 416"/>
                <a:gd name="T64" fmla="*/ 27 w 263"/>
                <a:gd name="T65" fmla="*/ 213 h 416"/>
                <a:gd name="T66" fmla="*/ 183 w 263"/>
                <a:gd name="T67" fmla="*/ 202 h 416"/>
                <a:gd name="T68" fmla="*/ 187 w 263"/>
                <a:gd name="T69" fmla="*/ 213 h 416"/>
                <a:gd name="T70" fmla="*/ 204 w 263"/>
                <a:gd name="T71" fmla="*/ 256 h 416"/>
                <a:gd name="T72" fmla="*/ 188 w 263"/>
                <a:gd name="T73" fmla="*/ 212 h 416"/>
                <a:gd name="T74" fmla="*/ 185 w 263"/>
                <a:gd name="T75" fmla="*/ 202 h 416"/>
                <a:gd name="T76" fmla="*/ 22 w 263"/>
                <a:gd name="T77" fmla="*/ 149 h 416"/>
                <a:gd name="T78" fmla="*/ 2 w 263"/>
                <a:gd name="T79" fmla="*/ 188 h 416"/>
                <a:gd name="T80" fmla="*/ 20 w 263"/>
                <a:gd name="T81" fmla="*/ 209 h 416"/>
                <a:gd name="T82" fmla="*/ 5 w 263"/>
                <a:gd name="T83" fmla="*/ 186 h 416"/>
                <a:gd name="T84" fmla="*/ 22 w 263"/>
                <a:gd name="T85" fmla="*/ 149 h 416"/>
                <a:gd name="T86" fmla="*/ 24 w 263"/>
                <a:gd name="T87" fmla="*/ 146 h 416"/>
                <a:gd name="T88" fmla="*/ 29 w 263"/>
                <a:gd name="T89" fmla="*/ 139 h 416"/>
                <a:gd name="T90" fmla="*/ 30 w 263"/>
                <a:gd name="T91" fmla="*/ 137 h 416"/>
                <a:gd name="T92" fmla="*/ 32 w 263"/>
                <a:gd name="T93" fmla="*/ 134 h 416"/>
                <a:gd name="T94" fmla="*/ 157 w 263"/>
                <a:gd name="T95" fmla="*/ 133 h 416"/>
                <a:gd name="T96" fmla="*/ 163 w 263"/>
                <a:gd name="T97" fmla="*/ 151 h 416"/>
                <a:gd name="T98" fmla="*/ 169 w 263"/>
                <a:gd name="T99" fmla="*/ 166 h 416"/>
                <a:gd name="T100" fmla="*/ 176 w 263"/>
                <a:gd name="T101" fmla="*/ 181 h 416"/>
                <a:gd name="T102" fmla="*/ 170 w 263"/>
                <a:gd name="T103" fmla="*/ 164 h 416"/>
                <a:gd name="T104" fmla="*/ 165 w 263"/>
                <a:gd name="T105" fmla="*/ 149 h 416"/>
                <a:gd name="T106" fmla="*/ 53 w 263"/>
                <a:gd name="T107" fmla="*/ 93 h 416"/>
                <a:gd name="T108" fmla="*/ 31 w 263"/>
                <a:gd name="T109" fmla="*/ 131 h 416"/>
                <a:gd name="T110" fmla="*/ 50 w 263"/>
                <a:gd name="T111" fmla="*/ 99 h 416"/>
                <a:gd name="T112" fmla="*/ 142 w 263"/>
                <a:gd name="T113" fmla="*/ 88 h 416"/>
                <a:gd name="T114" fmla="*/ 142 w 263"/>
                <a:gd name="T115" fmla="*/ 88 h 416"/>
                <a:gd name="T116" fmla="*/ 141 w 263"/>
                <a:gd name="T117" fmla="*/ 86 h 416"/>
                <a:gd name="T118" fmla="*/ 52 w 263"/>
                <a:gd name="T119" fmla="*/ 91 h 416"/>
                <a:gd name="T120" fmla="*/ 101 w 263"/>
                <a:gd name="T121" fmla="*/ 1 h 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63" h="416">
                  <a:moveTo>
                    <a:pt x="226" y="387"/>
                  </a:moveTo>
                  <a:cubicBezTo>
                    <a:pt x="225" y="388"/>
                    <a:pt x="225" y="388"/>
                    <a:pt x="225" y="388"/>
                  </a:cubicBezTo>
                  <a:cubicBezTo>
                    <a:pt x="257" y="416"/>
                    <a:pt x="257" y="416"/>
                    <a:pt x="257" y="416"/>
                  </a:cubicBezTo>
                  <a:cubicBezTo>
                    <a:pt x="257" y="415"/>
                    <a:pt x="258" y="415"/>
                    <a:pt x="258" y="415"/>
                  </a:cubicBezTo>
                  <a:cubicBezTo>
                    <a:pt x="226" y="387"/>
                    <a:pt x="226" y="387"/>
                    <a:pt x="226" y="387"/>
                  </a:cubicBezTo>
                  <a:moveTo>
                    <a:pt x="218" y="379"/>
                  </a:moveTo>
                  <a:cubicBezTo>
                    <a:pt x="216" y="380"/>
                    <a:pt x="216" y="380"/>
                    <a:pt x="216" y="380"/>
                  </a:cubicBezTo>
                  <a:cubicBezTo>
                    <a:pt x="224" y="387"/>
                    <a:pt x="224" y="387"/>
                    <a:pt x="224" y="387"/>
                  </a:cubicBezTo>
                  <a:cubicBezTo>
                    <a:pt x="225" y="385"/>
                    <a:pt x="225" y="385"/>
                    <a:pt x="225" y="385"/>
                  </a:cubicBezTo>
                  <a:cubicBezTo>
                    <a:pt x="218" y="379"/>
                    <a:pt x="218" y="379"/>
                    <a:pt x="218" y="379"/>
                  </a:cubicBezTo>
                  <a:moveTo>
                    <a:pt x="245" y="367"/>
                  </a:moveTo>
                  <a:cubicBezTo>
                    <a:pt x="262" y="413"/>
                    <a:pt x="262" y="413"/>
                    <a:pt x="262" y="413"/>
                  </a:cubicBezTo>
                  <a:cubicBezTo>
                    <a:pt x="262" y="413"/>
                    <a:pt x="263" y="412"/>
                    <a:pt x="263" y="412"/>
                  </a:cubicBezTo>
                  <a:cubicBezTo>
                    <a:pt x="247" y="367"/>
                    <a:pt x="247" y="367"/>
                    <a:pt x="247" y="367"/>
                  </a:cubicBezTo>
                  <a:cubicBezTo>
                    <a:pt x="245" y="367"/>
                    <a:pt x="245" y="367"/>
                    <a:pt x="245" y="367"/>
                  </a:cubicBezTo>
                  <a:moveTo>
                    <a:pt x="244" y="360"/>
                  </a:moveTo>
                  <a:cubicBezTo>
                    <a:pt x="242" y="361"/>
                    <a:pt x="242" y="361"/>
                    <a:pt x="242" y="361"/>
                  </a:cubicBezTo>
                  <a:cubicBezTo>
                    <a:pt x="244" y="365"/>
                    <a:pt x="244" y="365"/>
                    <a:pt x="244" y="365"/>
                  </a:cubicBezTo>
                  <a:cubicBezTo>
                    <a:pt x="246" y="365"/>
                    <a:pt x="246" y="365"/>
                    <a:pt x="246" y="365"/>
                  </a:cubicBezTo>
                  <a:cubicBezTo>
                    <a:pt x="244" y="360"/>
                    <a:pt x="244" y="360"/>
                    <a:pt x="244" y="360"/>
                  </a:cubicBezTo>
                  <a:moveTo>
                    <a:pt x="192" y="360"/>
                  </a:moveTo>
                  <a:cubicBezTo>
                    <a:pt x="215" y="379"/>
                    <a:pt x="215" y="379"/>
                    <a:pt x="215" y="379"/>
                  </a:cubicBezTo>
                  <a:cubicBezTo>
                    <a:pt x="216" y="378"/>
                    <a:pt x="216" y="378"/>
                    <a:pt x="216" y="378"/>
                  </a:cubicBezTo>
                  <a:cubicBezTo>
                    <a:pt x="196" y="360"/>
                    <a:pt x="196" y="360"/>
                    <a:pt x="196" y="360"/>
                  </a:cubicBezTo>
                  <a:cubicBezTo>
                    <a:pt x="192" y="360"/>
                    <a:pt x="192" y="360"/>
                    <a:pt x="192" y="360"/>
                  </a:cubicBezTo>
                  <a:moveTo>
                    <a:pt x="239" y="348"/>
                  </a:moveTo>
                  <a:cubicBezTo>
                    <a:pt x="238" y="351"/>
                    <a:pt x="238" y="351"/>
                    <a:pt x="238" y="351"/>
                  </a:cubicBezTo>
                  <a:cubicBezTo>
                    <a:pt x="242" y="359"/>
                    <a:pt x="242" y="359"/>
                    <a:pt x="242" y="359"/>
                  </a:cubicBezTo>
                  <a:cubicBezTo>
                    <a:pt x="243" y="358"/>
                    <a:pt x="243" y="358"/>
                    <a:pt x="243" y="358"/>
                  </a:cubicBezTo>
                  <a:cubicBezTo>
                    <a:pt x="239" y="348"/>
                    <a:pt x="239" y="348"/>
                    <a:pt x="239" y="348"/>
                  </a:cubicBezTo>
                  <a:moveTo>
                    <a:pt x="234" y="333"/>
                  </a:moveTo>
                  <a:cubicBezTo>
                    <a:pt x="234" y="333"/>
                    <a:pt x="234" y="333"/>
                    <a:pt x="234" y="333"/>
                  </a:cubicBezTo>
                  <a:cubicBezTo>
                    <a:pt x="232" y="334"/>
                    <a:pt x="232" y="334"/>
                    <a:pt x="232" y="334"/>
                  </a:cubicBezTo>
                  <a:cubicBezTo>
                    <a:pt x="232" y="334"/>
                    <a:pt x="232" y="334"/>
                    <a:pt x="232" y="334"/>
                  </a:cubicBezTo>
                  <a:cubicBezTo>
                    <a:pt x="237" y="348"/>
                    <a:pt x="237" y="348"/>
                    <a:pt x="237" y="348"/>
                  </a:cubicBezTo>
                  <a:cubicBezTo>
                    <a:pt x="238" y="346"/>
                    <a:pt x="238" y="346"/>
                    <a:pt x="238" y="346"/>
                  </a:cubicBezTo>
                  <a:cubicBezTo>
                    <a:pt x="234" y="333"/>
                    <a:pt x="234" y="333"/>
                    <a:pt x="234" y="333"/>
                  </a:cubicBezTo>
                  <a:moveTo>
                    <a:pt x="141" y="313"/>
                  </a:moveTo>
                  <a:cubicBezTo>
                    <a:pt x="141" y="315"/>
                    <a:pt x="141" y="315"/>
                    <a:pt x="141" y="315"/>
                  </a:cubicBezTo>
                  <a:cubicBezTo>
                    <a:pt x="190" y="358"/>
                    <a:pt x="190" y="358"/>
                    <a:pt x="190" y="358"/>
                  </a:cubicBezTo>
                  <a:cubicBezTo>
                    <a:pt x="193" y="358"/>
                    <a:pt x="193" y="358"/>
                    <a:pt x="193" y="358"/>
                  </a:cubicBezTo>
                  <a:cubicBezTo>
                    <a:pt x="141" y="313"/>
                    <a:pt x="141" y="313"/>
                    <a:pt x="141" y="313"/>
                  </a:cubicBezTo>
                  <a:moveTo>
                    <a:pt x="139" y="311"/>
                  </a:moveTo>
                  <a:cubicBezTo>
                    <a:pt x="138" y="312"/>
                    <a:pt x="138" y="312"/>
                    <a:pt x="138" y="312"/>
                  </a:cubicBezTo>
                  <a:cubicBezTo>
                    <a:pt x="138" y="313"/>
                    <a:pt x="138" y="313"/>
                    <a:pt x="138" y="313"/>
                  </a:cubicBezTo>
                  <a:cubicBezTo>
                    <a:pt x="139" y="312"/>
                    <a:pt x="139" y="312"/>
                    <a:pt x="139" y="312"/>
                  </a:cubicBezTo>
                  <a:cubicBezTo>
                    <a:pt x="139" y="311"/>
                    <a:pt x="139" y="311"/>
                    <a:pt x="139" y="311"/>
                  </a:cubicBezTo>
                  <a:cubicBezTo>
                    <a:pt x="139" y="311"/>
                    <a:pt x="139" y="311"/>
                    <a:pt x="139" y="311"/>
                  </a:cubicBezTo>
                  <a:moveTo>
                    <a:pt x="128" y="301"/>
                  </a:moveTo>
                  <a:cubicBezTo>
                    <a:pt x="133" y="307"/>
                    <a:pt x="133" y="307"/>
                    <a:pt x="133" y="307"/>
                  </a:cubicBezTo>
                  <a:cubicBezTo>
                    <a:pt x="136" y="311"/>
                    <a:pt x="136" y="311"/>
                    <a:pt x="136" y="311"/>
                  </a:cubicBezTo>
                  <a:cubicBezTo>
                    <a:pt x="138" y="309"/>
                    <a:pt x="138" y="309"/>
                    <a:pt x="138" y="309"/>
                  </a:cubicBezTo>
                  <a:cubicBezTo>
                    <a:pt x="128" y="301"/>
                    <a:pt x="128" y="301"/>
                    <a:pt x="128" y="301"/>
                  </a:cubicBezTo>
                  <a:moveTo>
                    <a:pt x="218" y="297"/>
                  </a:moveTo>
                  <a:cubicBezTo>
                    <a:pt x="231" y="330"/>
                    <a:pt x="231" y="330"/>
                    <a:pt x="231" y="330"/>
                  </a:cubicBezTo>
                  <a:cubicBezTo>
                    <a:pt x="232" y="332"/>
                    <a:pt x="232" y="332"/>
                    <a:pt x="232" y="332"/>
                  </a:cubicBezTo>
                  <a:cubicBezTo>
                    <a:pt x="233" y="331"/>
                    <a:pt x="233" y="331"/>
                    <a:pt x="233" y="331"/>
                  </a:cubicBezTo>
                  <a:cubicBezTo>
                    <a:pt x="221" y="299"/>
                    <a:pt x="221" y="299"/>
                    <a:pt x="221" y="299"/>
                  </a:cubicBezTo>
                  <a:cubicBezTo>
                    <a:pt x="218" y="297"/>
                    <a:pt x="218" y="297"/>
                    <a:pt x="218" y="297"/>
                  </a:cubicBezTo>
                  <a:moveTo>
                    <a:pt x="217" y="293"/>
                  </a:moveTo>
                  <a:cubicBezTo>
                    <a:pt x="217" y="293"/>
                    <a:pt x="217" y="293"/>
                    <a:pt x="217" y="293"/>
                  </a:cubicBezTo>
                  <a:cubicBezTo>
                    <a:pt x="217" y="293"/>
                    <a:pt x="217" y="293"/>
                    <a:pt x="217" y="293"/>
                  </a:cubicBezTo>
                  <a:cubicBezTo>
                    <a:pt x="217" y="293"/>
                    <a:pt x="217" y="293"/>
                    <a:pt x="217" y="293"/>
                  </a:cubicBezTo>
                  <a:moveTo>
                    <a:pt x="116" y="290"/>
                  </a:moveTo>
                  <a:cubicBezTo>
                    <a:pt x="114" y="291"/>
                    <a:pt x="114" y="291"/>
                    <a:pt x="114" y="291"/>
                  </a:cubicBezTo>
                  <a:cubicBezTo>
                    <a:pt x="126" y="302"/>
                    <a:pt x="126" y="302"/>
                    <a:pt x="126" y="302"/>
                  </a:cubicBezTo>
                  <a:cubicBezTo>
                    <a:pt x="121" y="295"/>
                    <a:pt x="121" y="295"/>
                    <a:pt x="121" y="295"/>
                  </a:cubicBezTo>
                  <a:cubicBezTo>
                    <a:pt x="116" y="290"/>
                    <a:pt x="116" y="290"/>
                    <a:pt x="116" y="290"/>
                  </a:cubicBezTo>
                  <a:moveTo>
                    <a:pt x="106" y="282"/>
                  </a:moveTo>
                  <a:cubicBezTo>
                    <a:pt x="105" y="283"/>
                    <a:pt x="105" y="283"/>
                    <a:pt x="105" y="283"/>
                  </a:cubicBezTo>
                  <a:cubicBezTo>
                    <a:pt x="113" y="290"/>
                    <a:pt x="113" y="290"/>
                    <a:pt x="113" y="290"/>
                  </a:cubicBezTo>
                  <a:cubicBezTo>
                    <a:pt x="114" y="289"/>
                    <a:pt x="114" y="289"/>
                    <a:pt x="114" y="289"/>
                  </a:cubicBezTo>
                  <a:cubicBezTo>
                    <a:pt x="106" y="282"/>
                    <a:pt x="106" y="282"/>
                    <a:pt x="106" y="282"/>
                  </a:cubicBezTo>
                  <a:moveTo>
                    <a:pt x="88" y="268"/>
                  </a:moveTo>
                  <a:cubicBezTo>
                    <a:pt x="88" y="268"/>
                    <a:pt x="88" y="268"/>
                    <a:pt x="88" y="268"/>
                  </a:cubicBezTo>
                  <a:cubicBezTo>
                    <a:pt x="90" y="269"/>
                    <a:pt x="90" y="269"/>
                    <a:pt x="90" y="269"/>
                  </a:cubicBezTo>
                  <a:cubicBezTo>
                    <a:pt x="88" y="268"/>
                    <a:pt x="88" y="268"/>
                    <a:pt x="88" y="268"/>
                  </a:cubicBezTo>
                  <a:moveTo>
                    <a:pt x="90" y="268"/>
                  </a:moveTo>
                  <a:cubicBezTo>
                    <a:pt x="90" y="270"/>
                    <a:pt x="90" y="270"/>
                    <a:pt x="90" y="270"/>
                  </a:cubicBezTo>
                  <a:cubicBezTo>
                    <a:pt x="90" y="270"/>
                    <a:pt x="90" y="270"/>
                    <a:pt x="90" y="270"/>
                  </a:cubicBezTo>
                  <a:cubicBezTo>
                    <a:pt x="103" y="282"/>
                    <a:pt x="103" y="282"/>
                    <a:pt x="103" y="282"/>
                  </a:cubicBezTo>
                  <a:cubicBezTo>
                    <a:pt x="104" y="280"/>
                    <a:pt x="104" y="280"/>
                    <a:pt x="104" y="280"/>
                  </a:cubicBezTo>
                  <a:cubicBezTo>
                    <a:pt x="90" y="268"/>
                    <a:pt x="90" y="268"/>
                    <a:pt x="90" y="268"/>
                  </a:cubicBezTo>
                  <a:moveTo>
                    <a:pt x="82" y="261"/>
                  </a:moveTo>
                  <a:cubicBezTo>
                    <a:pt x="81" y="263"/>
                    <a:pt x="81" y="263"/>
                    <a:pt x="81" y="263"/>
                  </a:cubicBezTo>
                  <a:cubicBezTo>
                    <a:pt x="85" y="266"/>
                    <a:pt x="85" y="266"/>
                    <a:pt x="85" y="266"/>
                  </a:cubicBezTo>
                  <a:cubicBezTo>
                    <a:pt x="89" y="267"/>
                    <a:pt x="89" y="267"/>
                    <a:pt x="89" y="267"/>
                  </a:cubicBezTo>
                  <a:cubicBezTo>
                    <a:pt x="82" y="261"/>
                    <a:pt x="82" y="261"/>
                    <a:pt x="82" y="261"/>
                  </a:cubicBezTo>
                  <a:moveTo>
                    <a:pt x="207" y="261"/>
                  </a:moveTo>
                  <a:cubicBezTo>
                    <a:pt x="205" y="262"/>
                    <a:pt x="205" y="262"/>
                    <a:pt x="205" y="262"/>
                  </a:cubicBezTo>
                  <a:cubicBezTo>
                    <a:pt x="214" y="286"/>
                    <a:pt x="214" y="286"/>
                    <a:pt x="214" y="286"/>
                  </a:cubicBezTo>
                  <a:cubicBezTo>
                    <a:pt x="218" y="292"/>
                    <a:pt x="218" y="292"/>
                    <a:pt x="218" y="292"/>
                  </a:cubicBezTo>
                  <a:cubicBezTo>
                    <a:pt x="207" y="261"/>
                    <a:pt x="207" y="261"/>
                    <a:pt x="207" y="261"/>
                  </a:cubicBezTo>
                  <a:moveTo>
                    <a:pt x="206" y="258"/>
                  </a:moveTo>
                  <a:cubicBezTo>
                    <a:pt x="205" y="258"/>
                    <a:pt x="205" y="258"/>
                    <a:pt x="205" y="258"/>
                  </a:cubicBezTo>
                  <a:cubicBezTo>
                    <a:pt x="204" y="259"/>
                    <a:pt x="204" y="259"/>
                    <a:pt x="204" y="259"/>
                  </a:cubicBezTo>
                  <a:cubicBezTo>
                    <a:pt x="204" y="260"/>
                    <a:pt x="204" y="260"/>
                    <a:pt x="204" y="260"/>
                  </a:cubicBezTo>
                  <a:cubicBezTo>
                    <a:pt x="206" y="259"/>
                    <a:pt x="206" y="259"/>
                    <a:pt x="206" y="259"/>
                  </a:cubicBezTo>
                  <a:cubicBezTo>
                    <a:pt x="206" y="258"/>
                    <a:pt x="206" y="258"/>
                    <a:pt x="206" y="258"/>
                  </a:cubicBezTo>
                  <a:moveTo>
                    <a:pt x="76" y="257"/>
                  </a:moveTo>
                  <a:cubicBezTo>
                    <a:pt x="75" y="258"/>
                    <a:pt x="75" y="258"/>
                    <a:pt x="75" y="258"/>
                  </a:cubicBezTo>
                  <a:cubicBezTo>
                    <a:pt x="76" y="258"/>
                    <a:pt x="76" y="258"/>
                    <a:pt x="76" y="258"/>
                  </a:cubicBezTo>
                  <a:cubicBezTo>
                    <a:pt x="76" y="257"/>
                    <a:pt x="76" y="257"/>
                    <a:pt x="76" y="257"/>
                  </a:cubicBezTo>
                  <a:moveTo>
                    <a:pt x="78" y="257"/>
                  </a:moveTo>
                  <a:cubicBezTo>
                    <a:pt x="79" y="261"/>
                    <a:pt x="79" y="261"/>
                    <a:pt x="79" y="261"/>
                  </a:cubicBezTo>
                  <a:cubicBezTo>
                    <a:pt x="80" y="261"/>
                    <a:pt x="80" y="261"/>
                    <a:pt x="80" y="261"/>
                  </a:cubicBezTo>
                  <a:cubicBezTo>
                    <a:pt x="81" y="260"/>
                    <a:pt x="81" y="260"/>
                    <a:pt x="81" y="260"/>
                  </a:cubicBezTo>
                  <a:cubicBezTo>
                    <a:pt x="78" y="257"/>
                    <a:pt x="78" y="257"/>
                    <a:pt x="78" y="257"/>
                  </a:cubicBezTo>
                  <a:moveTo>
                    <a:pt x="65" y="249"/>
                  </a:moveTo>
                  <a:cubicBezTo>
                    <a:pt x="74" y="256"/>
                    <a:pt x="74" y="256"/>
                    <a:pt x="74" y="256"/>
                  </a:cubicBezTo>
                  <a:cubicBezTo>
                    <a:pt x="75" y="256"/>
                    <a:pt x="75" y="256"/>
                    <a:pt x="75" y="256"/>
                  </a:cubicBezTo>
                  <a:cubicBezTo>
                    <a:pt x="75" y="255"/>
                    <a:pt x="75" y="255"/>
                    <a:pt x="75" y="255"/>
                  </a:cubicBezTo>
                  <a:cubicBezTo>
                    <a:pt x="68" y="249"/>
                    <a:pt x="68" y="249"/>
                    <a:pt x="68" y="249"/>
                  </a:cubicBezTo>
                  <a:cubicBezTo>
                    <a:pt x="65" y="249"/>
                    <a:pt x="65" y="249"/>
                    <a:pt x="65" y="249"/>
                  </a:cubicBezTo>
                  <a:moveTo>
                    <a:pt x="56" y="238"/>
                  </a:moveTo>
                  <a:cubicBezTo>
                    <a:pt x="55" y="240"/>
                    <a:pt x="55" y="240"/>
                    <a:pt x="55" y="240"/>
                  </a:cubicBezTo>
                  <a:cubicBezTo>
                    <a:pt x="63" y="247"/>
                    <a:pt x="63" y="247"/>
                    <a:pt x="63" y="247"/>
                  </a:cubicBezTo>
                  <a:cubicBezTo>
                    <a:pt x="66" y="247"/>
                    <a:pt x="66" y="247"/>
                    <a:pt x="66" y="247"/>
                  </a:cubicBezTo>
                  <a:cubicBezTo>
                    <a:pt x="56" y="238"/>
                    <a:pt x="56" y="238"/>
                    <a:pt x="56" y="238"/>
                  </a:cubicBezTo>
                  <a:moveTo>
                    <a:pt x="29" y="214"/>
                  </a:moveTo>
                  <a:cubicBezTo>
                    <a:pt x="27" y="215"/>
                    <a:pt x="27" y="215"/>
                    <a:pt x="27" y="215"/>
                  </a:cubicBezTo>
                  <a:cubicBezTo>
                    <a:pt x="31" y="219"/>
                    <a:pt x="31" y="219"/>
                    <a:pt x="31" y="219"/>
                  </a:cubicBezTo>
                  <a:cubicBezTo>
                    <a:pt x="33" y="220"/>
                    <a:pt x="33" y="220"/>
                    <a:pt x="33" y="220"/>
                  </a:cubicBezTo>
                  <a:cubicBezTo>
                    <a:pt x="53" y="238"/>
                    <a:pt x="53" y="238"/>
                    <a:pt x="53" y="238"/>
                  </a:cubicBezTo>
                  <a:cubicBezTo>
                    <a:pt x="55" y="237"/>
                    <a:pt x="55" y="237"/>
                    <a:pt x="55" y="237"/>
                  </a:cubicBezTo>
                  <a:cubicBezTo>
                    <a:pt x="35" y="220"/>
                    <a:pt x="35" y="220"/>
                    <a:pt x="35" y="220"/>
                  </a:cubicBezTo>
                  <a:cubicBezTo>
                    <a:pt x="33" y="218"/>
                    <a:pt x="33" y="218"/>
                    <a:pt x="33" y="218"/>
                  </a:cubicBezTo>
                  <a:cubicBezTo>
                    <a:pt x="29" y="214"/>
                    <a:pt x="29" y="214"/>
                    <a:pt x="29" y="214"/>
                  </a:cubicBezTo>
                  <a:moveTo>
                    <a:pt x="22" y="209"/>
                  </a:moveTo>
                  <a:cubicBezTo>
                    <a:pt x="22" y="211"/>
                    <a:pt x="22" y="211"/>
                    <a:pt x="22" y="211"/>
                  </a:cubicBezTo>
                  <a:cubicBezTo>
                    <a:pt x="26" y="214"/>
                    <a:pt x="26" y="214"/>
                    <a:pt x="26" y="214"/>
                  </a:cubicBezTo>
                  <a:cubicBezTo>
                    <a:pt x="27" y="213"/>
                    <a:pt x="27" y="213"/>
                    <a:pt x="27" y="213"/>
                  </a:cubicBezTo>
                  <a:cubicBezTo>
                    <a:pt x="22" y="209"/>
                    <a:pt x="22" y="209"/>
                    <a:pt x="22" y="209"/>
                  </a:cubicBezTo>
                  <a:moveTo>
                    <a:pt x="178" y="185"/>
                  </a:moveTo>
                  <a:cubicBezTo>
                    <a:pt x="180" y="194"/>
                    <a:pt x="180" y="194"/>
                    <a:pt x="180" y="194"/>
                  </a:cubicBezTo>
                  <a:cubicBezTo>
                    <a:pt x="183" y="202"/>
                    <a:pt x="183" y="202"/>
                    <a:pt x="183" y="202"/>
                  </a:cubicBezTo>
                  <a:cubicBezTo>
                    <a:pt x="183" y="204"/>
                    <a:pt x="183" y="204"/>
                    <a:pt x="183" y="204"/>
                  </a:cubicBezTo>
                  <a:cubicBezTo>
                    <a:pt x="186" y="210"/>
                    <a:pt x="186" y="210"/>
                    <a:pt x="186" y="210"/>
                  </a:cubicBezTo>
                  <a:cubicBezTo>
                    <a:pt x="186" y="212"/>
                    <a:pt x="186" y="212"/>
                    <a:pt x="186" y="212"/>
                  </a:cubicBezTo>
                  <a:cubicBezTo>
                    <a:pt x="187" y="213"/>
                    <a:pt x="187" y="213"/>
                    <a:pt x="187" y="213"/>
                  </a:cubicBezTo>
                  <a:cubicBezTo>
                    <a:pt x="190" y="222"/>
                    <a:pt x="190" y="222"/>
                    <a:pt x="190" y="222"/>
                  </a:cubicBezTo>
                  <a:cubicBezTo>
                    <a:pt x="191" y="224"/>
                    <a:pt x="191" y="224"/>
                    <a:pt x="191" y="224"/>
                  </a:cubicBezTo>
                  <a:cubicBezTo>
                    <a:pt x="203" y="257"/>
                    <a:pt x="203" y="257"/>
                    <a:pt x="203" y="257"/>
                  </a:cubicBezTo>
                  <a:cubicBezTo>
                    <a:pt x="204" y="256"/>
                    <a:pt x="204" y="256"/>
                    <a:pt x="204" y="256"/>
                  </a:cubicBezTo>
                  <a:cubicBezTo>
                    <a:pt x="205" y="256"/>
                    <a:pt x="205" y="256"/>
                    <a:pt x="205" y="256"/>
                  </a:cubicBezTo>
                  <a:cubicBezTo>
                    <a:pt x="192" y="222"/>
                    <a:pt x="192" y="222"/>
                    <a:pt x="192" y="222"/>
                  </a:cubicBezTo>
                  <a:cubicBezTo>
                    <a:pt x="191" y="220"/>
                    <a:pt x="191" y="220"/>
                    <a:pt x="191" y="220"/>
                  </a:cubicBezTo>
                  <a:cubicBezTo>
                    <a:pt x="188" y="212"/>
                    <a:pt x="188" y="212"/>
                    <a:pt x="188" y="212"/>
                  </a:cubicBezTo>
                  <a:cubicBezTo>
                    <a:pt x="188" y="211"/>
                    <a:pt x="188" y="211"/>
                    <a:pt x="188" y="211"/>
                  </a:cubicBezTo>
                  <a:cubicBezTo>
                    <a:pt x="187" y="210"/>
                    <a:pt x="187" y="210"/>
                    <a:pt x="187" y="210"/>
                  </a:cubicBezTo>
                  <a:cubicBezTo>
                    <a:pt x="185" y="204"/>
                    <a:pt x="185" y="204"/>
                    <a:pt x="185" y="204"/>
                  </a:cubicBezTo>
                  <a:cubicBezTo>
                    <a:pt x="185" y="202"/>
                    <a:pt x="185" y="202"/>
                    <a:pt x="185" y="202"/>
                  </a:cubicBezTo>
                  <a:cubicBezTo>
                    <a:pt x="180" y="190"/>
                    <a:pt x="180" y="190"/>
                    <a:pt x="180" y="190"/>
                  </a:cubicBezTo>
                  <a:cubicBezTo>
                    <a:pt x="179" y="188"/>
                    <a:pt x="179" y="188"/>
                    <a:pt x="179" y="188"/>
                  </a:cubicBezTo>
                  <a:cubicBezTo>
                    <a:pt x="178" y="185"/>
                    <a:pt x="178" y="185"/>
                    <a:pt x="178" y="185"/>
                  </a:cubicBezTo>
                  <a:moveTo>
                    <a:pt x="22" y="149"/>
                  </a:moveTo>
                  <a:cubicBezTo>
                    <a:pt x="18" y="157"/>
                    <a:pt x="18" y="157"/>
                    <a:pt x="18" y="157"/>
                  </a:cubicBezTo>
                  <a:cubicBezTo>
                    <a:pt x="17" y="159"/>
                    <a:pt x="17" y="159"/>
                    <a:pt x="17" y="159"/>
                  </a:cubicBezTo>
                  <a:cubicBezTo>
                    <a:pt x="3" y="186"/>
                    <a:pt x="3" y="186"/>
                    <a:pt x="3" y="186"/>
                  </a:cubicBezTo>
                  <a:cubicBezTo>
                    <a:pt x="2" y="188"/>
                    <a:pt x="2" y="188"/>
                    <a:pt x="2" y="188"/>
                  </a:cubicBezTo>
                  <a:cubicBezTo>
                    <a:pt x="1" y="191"/>
                    <a:pt x="1" y="191"/>
                    <a:pt x="1" y="191"/>
                  </a:cubicBezTo>
                  <a:cubicBezTo>
                    <a:pt x="0" y="192"/>
                    <a:pt x="0" y="192"/>
                    <a:pt x="0" y="192"/>
                  </a:cubicBezTo>
                  <a:cubicBezTo>
                    <a:pt x="1" y="193"/>
                    <a:pt x="1" y="193"/>
                    <a:pt x="1" y="193"/>
                  </a:cubicBezTo>
                  <a:cubicBezTo>
                    <a:pt x="20" y="209"/>
                    <a:pt x="20" y="209"/>
                    <a:pt x="20" y="209"/>
                  </a:cubicBezTo>
                  <a:cubicBezTo>
                    <a:pt x="20" y="207"/>
                    <a:pt x="20" y="207"/>
                    <a:pt x="20" y="207"/>
                  </a:cubicBezTo>
                  <a:cubicBezTo>
                    <a:pt x="2" y="191"/>
                    <a:pt x="2" y="191"/>
                    <a:pt x="2" y="191"/>
                  </a:cubicBezTo>
                  <a:cubicBezTo>
                    <a:pt x="4" y="188"/>
                    <a:pt x="4" y="188"/>
                    <a:pt x="4" y="188"/>
                  </a:cubicBezTo>
                  <a:cubicBezTo>
                    <a:pt x="5" y="186"/>
                    <a:pt x="5" y="186"/>
                    <a:pt x="5" y="186"/>
                  </a:cubicBezTo>
                  <a:cubicBezTo>
                    <a:pt x="19" y="159"/>
                    <a:pt x="19" y="159"/>
                    <a:pt x="19" y="159"/>
                  </a:cubicBezTo>
                  <a:cubicBezTo>
                    <a:pt x="20" y="157"/>
                    <a:pt x="20" y="157"/>
                    <a:pt x="20" y="157"/>
                  </a:cubicBezTo>
                  <a:cubicBezTo>
                    <a:pt x="23" y="151"/>
                    <a:pt x="23" y="151"/>
                    <a:pt x="23" y="151"/>
                  </a:cubicBezTo>
                  <a:cubicBezTo>
                    <a:pt x="22" y="149"/>
                    <a:pt x="22" y="149"/>
                    <a:pt x="22" y="149"/>
                  </a:cubicBezTo>
                  <a:moveTo>
                    <a:pt x="24" y="146"/>
                  </a:moveTo>
                  <a:cubicBezTo>
                    <a:pt x="23" y="148"/>
                    <a:pt x="23" y="148"/>
                    <a:pt x="23" y="148"/>
                  </a:cubicBezTo>
                  <a:cubicBezTo>
                    <a:pt x="24" y="148"/>
                    <a:pt x="24" y="148"/>
                    <a:pt x="24" y="148"/>
                  </a:cubicBezTo>
                  <a:cubicBezTo>
                    <a:pt x="24" y="146"/>
                    <a:pt x="24" y="146"/>
                    <a:pt x="24" y="146"/>
                  </a:cubicBezTo>
                  <a:moveTo>
                    <a:pt x="28" y="138"/>
                  </a:moveTo>
                  <a:cubicBezTo>
                    <a:pt x="26" y="142"/>
                    <a:pt x="26" y="142"/>
                    <a:pt x="26" y="142"/>
                  </a:cubicBezTo>
                  <a:cubicBezTo>
                    <a:pt x="25" y="147"/>
                    <a:pt x="25" y="147"/>
                    <a:pt x="25" y="147"/>
                  </a:cubicBezTo>
                  <a:cubicBezTo>
                    <a:pt x="29" y="139"/>
                    <a:pt x="29" y="139"/>
                    <a:pt x="29" y="139"/>
                  </a:cubicBezTo>
                  <a:cubicBezTo>
                    <a:pt x="28" y="138"/>
                    <a:pt x="28" y="138"/>
                    <a:pt x="28" y="138"/>
                  </a:cubicBezTo>
                  <a:moveTo>
                    <a:pt x="30" y="134"/>
                  </a:moveTo>
                  <a:cubicBezTo>
                    <a:pt x="29" y="136"/>
                    <a:pt x="29" y="136"/>
                    <a:pt x="29" y="136"/>
                  </a:cubicBezTo>
                  <a:cubicBezTo>
                    <a:pt x="30" y="137"/>
                    <a:pt x="30" y="137"/>
                    <a:pt x="30" y="137"/>
                  </a:cubicBezTo>
                  <a:cubicBezTo>
                    <a:pt x="31" y="137"/>
                    <a:pt x="31" y="137"/>
                    <a:pt x="31" y="137"/>
                  </a:cubicBezTo>
                  <a:cubicBezTo>
                    <a:pt x="30" y="134"/>
                    <a:pt x="30" y="134"/>
                    <a:pt x="30" y="134"/>
                  </a:cubicBezTo>
                  <a:moveTo>
                    <a:pt x="32" y="134"/>
                  </a:moveTo>
                  <a:cubicBezTo>
                    <a:pt x="32" y="134"/>
                    <a:pt x="32" y="134"/>
                    <a:pt x="32" y="134"/>
                  </a:cubicBezTo>
                  <a:cubicBezTo>
                    <a:pt x="32" y="134"/>
                    <a:pt x="32" y="134"/>
                    <a:pt x="32" y="134"/>
                  </a:cubicBezTo>
                  <a:cubicBezTo>
                    <a:pt x="32" y="134"/>
                    <a:pt x="32" y="134"/>
                    <a:pt x="32" y="134"/>
                  </a:cubicBezTo>
                  <a:moveTo>
                    <a:pt x="158" y="131"/>
                  </a:moveTo>
                  <a:cubicBezTo>
                    <a:pt x="157" y="133"/>
                    <a:pt x="157" y="133"/>
                    <a:pt x="157" y="133"/>
                  </a:cubicBezTo>
                  <a:cubicBezTo>
                    <a:pt x="161" y="145"/>
                    <a:pt x="161" y="145"/>
                    <a:pt x="161" y="145"/>
                  </a:cubicBezTo>
                  <a:cubicBezTo>
                    <a:pt x="162" y="147"/>
                    <a:pt x="162" y="147"/>
                    <a:pt x="162" y="147"/>
                  </a:cubicBezTo>
                  <a:cubicBezTo>
                    <a:pt x="163" y="149"/>
                    <a:pt x="163" y="149"/>
                    <a:pt x="163" y="149"/>
                  </a:cubicBezTo>
                  <a:cubicBezTo>
                    <a:pt x="163" y="151"/>
                    <a:pt x="163" y="151"/>
                    <a:pt x="163" y="151"/>
                  </a:cubicBezTo>
                  <a:cubicBezTo>
                    <a:pt x="166" y="157"/>
                    <a:pt x="166" y="157"/>
                    <a:pt x="166" y="157"/>
                  </a:cubicBezTo>
                  <a:cubicBezTo>
                    <a:pt x="167" y="159"/>
                    <a:pt x="167" y="159"/>
                    <a:pt x="167" y="159"/>
                  </a:cubicBezTo>
                  <a:cubicBezTo>
                    <a:pt x="168" y="164"/>
                    <a:pt x="168" y="164"/>
                    <a:pt x="168" y="164"/>
                  </a:cubicBezTo>
                  <a:cubicBezTo>
                    <a:pt x="169" y="166"/>
                    <a:pt x="169" y="166"/>
                    <a:pt x="169" y="166"/>
                  </a:cubicBezTo>
                  <a:cubicBezTo>
                    <a:pt x="174" y="180"/>
                    <a:pt x="174" y="180"/>
                    <a:pt x="174" y="180"/>
                  </a:cubicBezTo>
                  <a:cubicBezTo>
                    <a:pt x="175" y="182"/>
                    <a:pt x="175" y="182"/>
                    <a:pt x="175" y="182"/>
                  </a:cubicBezTo>
                  <a:cubicBezTo>
                    <a:pt x="177" y="186"/>
                    <a:pt x="177" y="186"/>
                    <a:pt x="177" y="186"/>
                  </a:cubicBezTo>
                  <a:cubicBezTo>
                    <a:pt x="176" y="181"/>
                    <a:pt x="176" y="181"/>
                    <a:pt x="176" y="181"/>
                  </a:cubicBezTo>
                  <a:cubicBezTo>
                    <a:pt x="176" y="178"/>
                    <a:pt x="176" y="178"/>
                    <a:pt x="176" y="178"/>
                  </a:cubicBezTo>
                  <a:cubicBezTo>
                    <a:pt x="176" y="178"/>
                    <a:pt x="176" y="178"/>
                    <a:pt x="176" y="178"/>
                  </a:cubicBezTo>
                  <a:cubicBezTo>
                    <a:pt x="171" y="165"/>
                    <a:pt x="171" y="165"/>
                    <a:pt x="171" y="165"/>
                  </a:cubicBezTo>
                  <a:cubicBezTo>
                    <a:pt x="170" y="164"/>
                    <a:pt x="170" y="164"/>
                    <a:pt x="170" y="164"/>
                  </a:cubicBezTo>
                  <a:cubicBezTo>
                    <a:pt x="169" y="160"/>
                    <a:pt x="169" y="160"/>
                    <a:pt x="169" y="160"/>
                  </a:cubicBezTo>
                  <a:cubicBezTo>
                    <a:pt x="168" y="158"/>
                    <a:pt x="168" y="158"/>
                    <a:pt x="168" y="158"/>
                  </a:cubicBezTo>
                  <a:cubicBezTo>
                    <a:pt x="165" y="151"/>
                    <a:pt x="165" y="151"/>
                    <a:pt x="165" y="151"/>
                  </a:cubicBezTo>
                  <a:cubicBezTo>
                    <a:pt x="165" y="149"/>
                    <a:pt x="165" y="149"/>
                    <a:pt x="165" y="149"/>
                  </a:cubicBezTo>
                  <a:cubicBezTo>
                    <a:pt x="163" y="145"/>
                    <a:pt x="163" y="145"/>
                    <a:pt x="163" y="145"/>
                  </a:cubicBezTo>
                  <a:cubicBezTo>
                    <a:pt x="163" y="144"/>
                    <a:pt x="163" y="144"/>
                    <a:pt x="163" y="144"/>
                  </a:cubicBezTo>
                  <a:cubicBezTo>
                    <a:pt x="158" y="131"/>
                    <a:pt x="158" y="131"/>
                    <a:pt x="158" y="131"/>
                  </a:cubicBezTo>
                  <a:moveTo>
                    <a:pt x="53" y="93"/>
                  </a:moveTo>
                  <a:cubicBezTo>
                    <a:pt x="51" y="94"/>
                    <a:pt x="51" y="94"/>
                    <a:pt x="51" y="94"/>
                  </a:cubicBezTo>
                  <a:cubicBezTo>
                    <a:pt x="50" y="95"/>
                    <a:pt x="50" y="95"/>
                    <a:pt x="50" y="95"/>
                  </a:cubicBezTo>
                  <a:cubicBezTo>
                    <a:pt x="32" y="130"/>
                    <a:pt x="32" y="130"/>
                    <a:pt x="32" y="130"/>
                  </a:cubicBezTo>
                  <a:cubicBezTo>
                    <a:pt x="31" y="131"/>
                    <a:pt x="31" y="131"/>
                    <a:pt x="31" y="131"/>
                  </a:cubicBezTo>
                  <a:cubicBezTo>
                    <a:pt x="33" y="133"/>
                    <a:pt x="33" y="133"/>
                    <a:pt x="33" y="133"/>
                  </a:cubicBezTo>
                  <a:cubicBezTo>
                    <a:pt x="33" y="132"/>
                    <a:pt x="33" y="132"/>
                    <a:pt x="33" y="132"/>
                  </a:cubicBezTo>
                  <a:cubicBezTo>
                    <a:pt x="34" y="131"/>
                    <a:pt x="34" y="131"/>
                    <a:pt x="34" y="131"/>
                  </a:cubicBezTo>
                  <a:cubicBezTo>
                    <a:pt x="50" y="99"/>
                    <a:pt x="50" y="99"/>
                    <a:pt x="50" y="99"/>
                  </a:cubicBezTo>
                  <a:cubicBezTo>
                    <a:pt x="52" y="95"/>
                    <a:pt x="52" y="95"/>
                    <a:pt x="52" y="95"/>
                  </a:cubicBezTo>
                  <a:cubicBezTo>
                    <a:pt x="53" y="93"/>
                    <a:pt x="53" y="93"/>
                    <a:pt x="53" y="93"/>
                  </a:cubicBezTo>
                  <a:cubicBezTo>
                    <a:pt x="53" y="93"/>
                    <a:pt x="53" y="93"/>
                    <a:pt x="53" y="93"/>
                  </a:cubicBezTo>
                  <a:moveTo>
                    <a:pt x="142" y="88"/>
                  </a:moveTo>
                  <a:cubicBezTo>
                    <a:pt x="140" y="88"/>
                    <a:pt x="140" y="88"/>
                    <a:pt x="140" y="88"/>
                  </a:cubicBezTo>
                  <a:cubicBezTo>
                    <a:pt x="156" y="131"/>
                    <a:pt x="156" y="131"/>
                    <a:pt x="156" y="131"/>
                  </a:cubicBezTo>
                  <a:cubicBezTo>
                    <a:pt x="157" y="128"/>
                    <a:pt x="157" y="128"/>
                    <a:pt x="157" y="128"/>
                  </a:cubicBezTo>
                  <a:cubicBezTo>
                    <a:pt x="142" y="88"/>
                    <a:pt x="142" y="88"/>
                    <a:pt x="142" y="88"/>
                  </a:cubicBezTo>
                  <a:moveTo>
                    <a:pt x="109" y="1"/>
                  </a:moveTo>
                  <a:cubicBezTo>
                    <a:pt x="109" y="1"/>
                    <a:pt x="108" y="1"/>
                    <a:pt x="108" y="2"/>
                  </a:cubicBezTo>
                  <a:cubicBezTo>
                    <a:pt x="139" y="86"/>
                    <a:pt x="139" y="86"/>
                    <a:pt x="139" y="86"/>
                  </a:cubicBezTo>
                  <a:cubicBezTo>
                    <a:pt x="141" y="86"/>
                    <a:pt x="141" y="86"/>
                    <a:pt x="141" y="86"/>
                  </a:cubicBezTo>
                  <a:cubicBezTo>
                    <a:pt x="109" y="1"/>
                    <a:pt x="109" y="1"/>
                    <a:pt x="109" y="1"/>
                  </a:cubicBezTo>
                  <a:moveTo>
                    <a:pt x="99" y="0"/>
                  </a:moveTo>
                  <a:cubicBezTo>
                    <a:pt x="53" y="89"/>
                    <a:pt x="53" y="89"/>
                    <a:pt x="53" y="89"/>
                  </a:cubicBezTo>
                  <a:cubicBezTo>
                    <a:pt x="52" y="91"/>
                    <a:pt x="52" y="91"/>
                    <a:pt x="52" y="91"/>
                  </a:cubicBezTo>
                  <a:cubicBezTo>
                    <a:pt x="52" y="92"/>
                    <a:pt x="52" y="92"/>
                    <a:pt x="52" y="92"/>
                  </a:cubicBezTo>
                  <a:cubicBezTo>
                    <a:pt x="54" y="92"/>
                    <a:pt x="54" y="92"/>
                    <a:pt x="54" y="92"/>
                  </a:cubicBezTo>
                  <a:cubicBezTo>
                    <a:pt x="54" y="91"/>
                    <a:pt x="54" y="91"/>
                    <a:pt x="54" y="91"/>
                  </a:cubicBezTo>
                  <a:cubicBezTo>
                    <a:pt x="101" y="1"/>
                    <a:pt x="101" y="1"/>
                    <a:pt x="101" y="1"/>
                  </a:cubicBezTo>
                  <a:cubicBezTo>
                    <a:pt x="100" y="1"/>
                    <a:pt x="100" y="1"/>
                    <a:pt x="99"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50" name="Freeform 30"/>
            <p:cNvSpPr>
              <a:spLocks noEditPoints="1"/>
            </p:cNvSpPr>
            <p:nvPr/>
          </p:nvSpPr>
          <p:spPr bwMode="auto">
            <a:xfrm>
              <a:off x="8273567" y="2997459"/>
              <a:ext cx="1127117" cy="946583"/>
            </a:xfrm>
            <a:custGeom>
              <a:avLst/>
              <a:gdLst>
                <a:gd name="T0" fmla="*/ 625 w 630"/>
                <a:gd name="T1" fmla="*/ 546 h 582"/>
                <a:gd name="T2" fmla="*/ 627 w 630"/>
                <a:gd name="T3" fmla="*/ 548 h 582"/>
                <a:gd name="T4" fmla="*/ 575 w 630"/>
                <a:gd name="T5" fmla="*/ 496 h 582"/>
                <a:gd name="T6" fmla="*/ 594 w 630"/>
                <a:gd name="T7" fmla="*/ 579 h 582"/>
                <a:gd name="T8" fmla="*/ 601 w 630"/>
                <a:gd name="T9" fmla="*/ 579 h 582"/>
                <a:gd name="T10" fmla="*/ 613 w 630"/>
                <a:gd name="T11" fmla="*/ 560 h 582"/>
                <a:gd name="T12" fmla="*/ 594 w 630"/>
                <a:gd name="T13" fmla="*/ 572 h 582"/>
                <a:gd name="T14" fmla="*/ 466 w 630"/>
                <a:gd name="T15" fmla="*/ 456 h 582"/>
                <a:gd name="T16" fmla="*/ 469 w 630"/>
                <a:gd name="T17" fmla="*/ 454 h 582"/>
                <a:gd name="T18" fmla="*/ 563 w 630"/>
                <a:gd name="T19" fmla="*/ 494 h 582"/>
                <a:gd name="T20" fmla="*/ 561 w 630"/>
                <a:gd name="T21" fmla="*/ 484 h 582"/>
                <a:gd name="T22" fmla="*/ 497 w 630"/>
                <a:gd name="T23" fmla="*/ 430 h 582"/>
                <a:gd name="T24" fmla="*/ 499 w 630"/>
                <a:gd name="T25" fmla="*/ 432 h 582"/>
                <a:gd name="T26" fmla="*/ 374 w 630"/>
                <a:gd name="T27" fmla="*/ 368 h 582"/>
                <a:gd name="T28" fmla="*/ 445 w 630"/>
                <a:gd name="T29" fmla="*/ 430 h 582"/>
                <a:gd name="T30" fmla="*/ 341 w 630"/>
                <a:gd name="T31" fmla="*/ 330 h 582"/>
                <a:gd name="T32" fmla="*/ 369 w 630"/>
                <a:gd name="T33" fmla="*/ 356 h 582"/>
                <a:gd name="T34" fmla="*/ 372 w 630"/>
                <a:gd name="T35" fmla="*/ 325 h 582"/>
                <a:gd name="T36" fmla="*/ 440 w 630"/>
                <a:gd name="T37" fmla="*/ 385 h 582"/>
                <a:gd name="T38" fmla="*/ 459 w 630"/>
                <a:gd name="T39" fmla="*/ 401 h 582"/>
                <a:gd name="T40" fmla="*/ 459 w 630"/>
                <a:gd name="T41" fmla="*/ 397 h 582"/>
                <a:gd name="T42" fmla="*/ 440 w 630"/>
                <a:gd name="T43" fmla="*/ 380 h 582"/>
                <a:gd name="T44" fmla="*/ 372 w 630"/>
                <a:gd name="T45" fmla="*/ 321 h 582"/>
                <a:gd name="T46" fmla="*/ 367 w 630"/>
                <a:gd name="T47" fmla="*/ 323 h 582"/>
                <a:gd name="T48" fmla="*/ 293 w 630"/>
                <a:gd name="T49" fmla="*/ 283 h 582"/>
                <a:gd name="T50" fmla="*/ 305 w 630"/>
                <a:gd name="T51" fmla="*/ 302 h 582"/>
                <a:gd name="T52" fmla="*/ 312 w 630"/>
                <a:gd name="T53" fmla="*/ 302 h 582"/>
                <a:gd name="T54" fmla="*/ 303 w 630"/>
                <a:gd name="T55" fmla="*/ 259 h 582"/>
                <a:gd name="T56" fmla="*/ 343 w 630"/>
                <a:gd name="T57" fmla="*/ 299 h 582"/>
                <a:gd name="T58" fmla="*/ 343 w 630"/>
                <a:gd name="T59" fmla="*/ 294 h 582"/>
                <a:gd name="T60" fmla="*/ 227 w 630"/>
                <a:gd name="T61" fmla="*/ 226 h 582"/>
                <a:gd name="T62" fmla="*/ 251 w 630"/>
                <a:gd name="T63" fmla="*/ 247 h 582"/>
                <a:gd name="T64" fmla="*/ 291 w 630"/>
                <a:gd name="T65" fmla="*/ 280 h 582"/>
                <a:gd name="T66" fmla="*/ 248 w 630"/>
                <a:gd name="T67" fmla="*/ 240 h 582"/>
                <a:gd name="T68" fmla="*/ 248 w 630"/>
                <a:gd name="T69" fmla="*/ 211 h 582"/>
                <a:gd name="T70" fmla="*/ 263 w 630"/>
                <a:gd name="T71" fmla="*/ 228 h 582"/>
                <a:gd name="T72" fmla="*/ 298 w 630"/>
                <a:gd name="T73" fmla="*/ 261 h 582"/>
                <a:gd name="T74" fmla="*/ 293 w 630"/>
                <a:gd name="T75" fmla="*/ 252 h 582"/>
                <a:gd name="T76" fmla="*/ 248 w 630"/>
                <a:gd name="T77" fmla="*/ 211 h 582"/>
                <a:gd name="T78" fmla="*/ 159 w 630"/>
                <a:gd name="T79" fmla="*/ 157 h 582"/>
                <a:gd name="T80" fmla="*/ 180 w 630"/>
                <a:gd name="T81" fmla="*/ 178 h 582"/>
                <a:gd name="T82" fmla="*/ 180 w 630"/>
                <a:gd name="T83" fmla="*/ 173 h 582"/>
                <a:gd name="T84" fmla="*/ 163 w 630"/>
                <a:gd name="T85" fmla="*/ 157 h 582"/>
                <a:gd name="T86" fmla="*/ 109 w 630"/>
                <a:gd name="T87" fmla="*/ 112 h 582"/>
                <a:gd name="T88" fmla="*/ 125 w 630"/>
                <a:gd name="T89" fmla="*/ 126 h 582"/>
                <a:gd name="T90" fmla="*/ 116 w 630"/>
                <a:gd name="T91" fmla="*/ 112 h 582"/>
                <a:gd name="T92" fmla="*/ 118 w 630"/>
                <a:gd name="T93" fmla="*/ 97 h 582"/>
                <a:gd name="T94" fmla="*/ 173 w 630"/>
                <a:gd name="T95" fmla="*/ 152 h 582"/>
                <a:gd name="T96" fmla="*/ 185 w 630"/>
                <a:gd name="T97" fmla="*/ 162 h 582"/>
                <a:gd name="T98" fmla="*/ 189 w 630"/>
                <a:gd name="T99" fmla="*/ 159 h 582"/>
                <a:gd name="T100" fmla="*/ 173 w 630"/>
                <a:gd name="T101" fmla="*/ 147 h 582"/>
                <a:gd name="T102" fmla="*/ 118 w 630"/>
                <a:gd name="T103" fmla="*/ 97 h 582"/>
                <a:gd name="T104" fmla="*/ 114 w 630"/>
                <a:gd name="T105" fmla="*/ 100 h 582"/>
                <a:gd name="T106" fmla="*/ 111 w 630"/>
                <a:gd name="T107" fmla="*/ 90 h 582"/>
                <a:gd name="T108" fmla="*/ 104 w 630"/>
                <a:gd name="T109" fmla="*/ 107 h 582"/>
                <a:gd name="T110" fmla="*/ 45 w 630"/>
                <a:gd name="T111" fmla="*/ 33 h 582"/>
                <a:gd name="T112" fmla="*/ 106 w 630"/>
                <a:gd name="T113" fmla="*/ 88 h 582"/>
                <a:gd name="T114" fmla="*/ 0 w 630"/>
                <a:gd name="T115" fmla="*/ 7 h 582"/>
                <a:gd name="T116" fmla="*/ 35 w 630"/>
                <a:gd name="T117" fmla="*/ 40 h 582"/>
                <a:gd name="T118" fmla="*/ 9 w 630"/>
                <a:gd name="T119" fmla="*/ 10 h 582"/>
                <a:gd name="T120" fmla="*/ 14 w 630"/>
                <a:gd name="T121" fmla="*/ 12 h 582"/>
                <a:gd name="T122" fmla="*/ 16 w 630"/>
                <a:gd name="T123" fmla="*/ 7 h 5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30" h="582">
                  <a:moveTo>
                    <a:pt x="575" y="496"/>
                  </a:moveTo>
                  <a:lnTo>
                    <a:pt x="585" y="513"/>
                  </a:lnTo>
                  <a:lnTo>
                    <a:pt x="625" y="546"/>
                  </a:lnTo>
                  <a:lnTo>
                    <a:pt x="615" y="556"/>
                  </a:lnTo>
                  <a:lnTo>
                    <a:pt x="618" y="560"/>
                  </a:lnTo>
                  <a:lnTo>
                    <a:pt x="627" y="548"/>
                  </a:lnTo>
                  <a:lnTo>
                    <a:pt x="630" y="546"/>
                  </a:lnTo>
                  <a:lnTo>
                    <a:pt x="627" y="544"/>
                  </a:lnTo>
                  <a:lnTo>
                    <a:pt x="575" y="496"/>
                  </a:lnTo>
                  <a:close/>
                  <a:moveTo>
                    <a:pt x="473" y="458"/>
                  </a:moveTo>
                  <a:lnTo>
                    <a:pt x="471" y="461"/>
                  </a:lnTo>
                  <a:lnTo>
                    <a:pt x="594" y="579"/>
                  </a:lnTo>
                  <a:lnTo>
                    <a:pt x="596" y="582"/>
                  </a:lnTo>
                  <a:lnTo>
                    <a:pt x="596" y="582"/>
                  </a:lnTo>
                  <a:lnTo>
                    <a:pt x="601" y="579"/>
                  </a:lnTo>
                  <a:lnTo>
                    <a:pt x="601" y="579"/>
                  </a:lnTo>
                  <a:lnTo>
                    <a:pt x="615" y="563"/>
                  </a:lnTo>
                  <a:lnTo>
                    <a:pt x="613" y="560"/>
                  </a:lnTo>
                  <a:lnTo>
                    <a:pt x="599" y="575"/>
                  </a:lnTo>
                  <a:lnTo>
                    <a:pt x="596" y="577"/>
                  </a:lnTo>
                  <a:lnTo>
                    <a:pt x="594" y="572"/>
                  </a:lnTo>
                  <a:lnTo>
                    <a:pt x="473" y="458"/>
                  </a:lnTo>
                  <a:close/>
                  <a:moveTo>
                    <a:pt x="469" y="454"/>
                  </a:moveTo>
                  <a:lnTo>
                    <a:pt x="466" y="456"/>
                  </a:lnTo>
                  <a:lnTo>
                    <a:pt x="466" y="456"/>
                  </a:lnTo>
                  <a:lnTo>
                    <a:pt x="471" y="454"/>
                  </a:lnTo>
                  <a:lnTo>
                    <a:pt x="469" y="454"/>
                  </a:lnTo>
                  <a:close/>
                  <a:moveTo>
                    <a:pt x="502" y="435"/>
                  </a:moveTo>
                  <a:lnTo>
                    <a:pt x="499" y="437"/>
                  </a:lnTo>
                  <a:lnTo>
                    <a:pt x="563" y="494"/>
                  </a:lnTo>
                  <a:lnTo>
                    <a:pt x="570" y="499"/>
                  </a:lnTo>
                  <a:lnTo>
                    <a:pt x="570" y="501"/>
                  </a:lnTo>
                  <a:lnTo>
                    <a:pt x="561" y="484"/>
                  </a:lnTo>
                  <a:lnTo>
                    <a:pt x="561" y="484"/>
                  </a:lnTo>
                  <a:lnTo>
                    <a:pt x="502" y="435"/>
                  </a:lnTo>
                  <a:close/>
                  <a:moveTo>
                    <a:pt x="497" y="430"/>
                  </a:moveTo>
                  <a:lnTo>
                    <a:pt x="495" y="432"/>
                  </a:lnTo>
                  <a:lnTo>
                    <a:pt x="495" y="435"/>
                  </a:lnTo>
                  <a:lnTo>
                    <a:pt x="499" y="432"/>
                  </a:lnTo>
                  <a:lnTo>
                    <a:pt x="497" y="430"/>
                  </a:lnTo>
                  <a:close/>
                  <a:moveTo>
                    <a:pt x="374" y="361"/>
                  </a:moveTo>
                  <a:lnTo>
                    <a:pt x="374" y="368"/>
                  </a:lnTo>
                  <a:lnTo>
                    <a:pt x="461" y="451"/>
                  </a:lnTo>
                  <a:lnTo>
                    <a:pt x="466" y="449"/>
                  </a:lnTo>
                  <a:lnTo>
                    <a:pt x="445" y="430"/>
                  </a:lnTo>
                  <a:lnTo>
                    <a:pt x="443" y="427"/>
                  </a:lnTo>
                  <a:lnTo>
                    <a:pt x="374" y="361"/>
                  </a:lnTo>
                  <a:close/>
                  <a:moveTo>
                    <a:pt x="341" y="330"/>
                  </a:moveTo>
                  <a:lnTo>
                    <a:pt x="341" y="335"/>
                  </a:lnTo>
                  <a:lnTo>
                    <a:pt x="369" y="363"/>
                  </a:lnTo>
                  <a:lnTo>
                    <a:pt x="369" y="356"/>
                  </a:lnTo>
                  <a:lnTo>
                    <a:pt x="341" y="330"/>
                  </a:lnTo>
                  <a:close/>
                  <a:moveTo>
                    <a:pt x="372" y="321"/>
                  </a:moveTo>
                  <a:lnTo>
                    <a:pt x="372" y="325"/>
                  </a:lnTo>
                  <a:lnTo>
                    <a:pt x="386" y="340"/>
                  </a:lnTo>
                  <a:lnTo>
                    <a:pt x="390" y="342"/>
                  </a:lnTo>
                  <a:lnTo>
                    <a:pt x="440" y="385"/>
                  </a:lnTo>
                  <a:lnTo>
                    <a:pt x="445" y="389"/>
                  </a:lnTo>
                  <a:lnTo>
                    <a:pt x="454" y="399"/>
                  </a:lnTo>
                  <a:lnTo>
                    <a:pt x="459" y="401"/>
                  </a:lnTo>
                  <a:lnTo>
                    <a:pt x="490" y="430"/>
                  </a:lnTo>
                  <a:lnTo>
                    <a:pt x="495" y="427"/>
                  </a:lnTo>
                  <a:lnTo>
                    <a:pt x="459" y="397"/>
                  </a:lnTo>
                  <a:lnTo>
                    <a:pt x="457" y="394"/>
                  </a:lnTo>
                  <a:lnTo>
                    <a:pt x="445" y="382"/>
                  </a:lnTo>
                  <a:lnTo>
                    <a:pt x="440" y="380"/>
                  </a:lnTo>
                  <a:lnTo>
                    <a:pt x="395" y="340"/>
                  </a:lnTo>
                  <a:lnTo>
                    <a:pt x="388" y="335"/>
                  </a:lnTo>
                  <a:lnTo>
                    <a:pt x="372" y="321"/>
                  </a:lnTo>
                  <a:close/>
                  <a:moveTo>
                    <a:pt x="350" y="302"/>
                  </a:moveTo>
                  <a:lnTo>
                    <a:pt x="350" y="306"/>
                  </a:lnTo>
                  <a:lnTo>
                    <a:pt x="367" y="323"/>
                  </a:lnTo>
                  <a:lnTo>
                    <a:pt x="367" y="316"/>
                  </a:lnTo>
                  <a:lnTo>
                    <a:pt x="350" y="302"/>
                  </a:lnTo>
                  <a:close/>
                  <a:moveTo>
                    <a:pt x="293" y="283"/>
                  </a:moveTo>
                  <a:lnTo>
                    <a:pt x="291" y="287"/>
                  </a:lnTo>
                  <a:lnTo>
                    <a:pt x="303" y="297"/>
                  </a:lnTo>
                  <a:lnTo>
                    <a:pt x="305" y="302"/>
                  </a:lnTo>
                  <a:lnTo>
                    <a:pt x="336" y="330"/>
                  </a:lnTo>
                  <a:lnTo>
                    <a:pt x="338" y="325"/>
                  </a:lnTo>
                  <a:lnTo>
                    <a:pt x="312" y="302"/>
                  </a:lnTo>
                  <a:lnTo>
                    <a:pt x="308" y="297"/>
                  </a:lnTo>
                  <a:lnTo>
                    <a:pt x="293" y="283"/>
                  </a:lnTo>
                  <a:close/>
                  <a:moveTo>
                    <a:pt x="303" y="259"/>
                  </a:moveTo>
                  <a:lnTo>
                    <a:pt x="301" y="264"/>
                  </a:lnTo>
                  <a:lnTo>
                    <a:pt x="338" y="294"/>
                  </a:lnTo>
                  <a:lnTo>
                    <a:pt x="343" y="299"/>
                  </a:lnTo>
                  <a:lnTo>
                    <a:pt x="346" y="304"/>
                  </a:lnTo>
                  <a:lnTo>
                    <a:pt x="348" y="299"/>
                  </a:lnTo>
                  <a:lnTo>
                    <a:pt x="343" y="294"/>
                  </a:lnTo>
                  <a:lnTo>
                    <a:pt x="303" y="259"/>
                  </a:lnTo>
                  <a:close/>
                  <a:moveTo>
                    <a:pt x="232" y="223"/>
                  </a:moveTo>
                  <a:lnTo>
                    <a:pt x="227" y="226"/>
                  </a:lnTo>
                  <a:lnTo>
                    <a:pt x="244" y="240"/>
                  </a:lnTo>
                  <a:lnTo>
                    <a:pt x="246" y="245"/>
                  </a:lnTo>
                  <a:lnTo>
                    <a:pt x="251" y="247"/>
                  </a:lnTo>
                  <a:lnTo>
                    <a:pt x="256" y="252"/>
                  </a:lnTo>
                  <a:lnTo>
                    <a:pt x="289" y="285"/>
                  </a:lnTo>
                  <a:lnTo>
                    <a:pt x="291" y="280"/>
                  </a:lnTo>
                  <a:lnTo>
                    <a:pt x="263" y="254"/>
                  </a:lnTo>
                  <a:lnTo>
                    <a:pt x="258" y="249"/>
                  </a:lnTo>
                  <a:lnTo>
                    <a:pt x="248" y="240"/>
                  </a:lnTo>
                  <a:lnTo>
                    <a:pt x="246" y="238"/>
                  </a:lnTo>
                  <a:lnTo>
                    <a:pt x="232" y="223"/>
                  </a:lnTo>
                  <a:close/>
                  <a:moveTo>
                    <a:pt x="248" y="211"/>
                  </a:moveTo>
                  <a:lnTo>
                    <a:pt x="244" y="214"/>
                  </a:lnTo>
                  <a:lnTo>
                    <a:pt x="258" y="226"/>
                  </a:lnTo>
                  <a:lnTo>
                    <a:pt x="263" y="228"/>
                  </a:lnTo>
                  <a:lnTo>
                    <a:pt x="286" y="252"/>
                  </a:lnTo>
                  <a:lnTo>
                    <a:pt x="293" y="256"/>
                  </a:lnTo>
                  <a:lnTo>
                    <a:pt x="298" y="261"/>
                  </a:lnTo>
                  <a:lnTo>
                    <a:pt x="301" y="256"/>
                  </a:lnTo>
                  <a:lnTo>
                    <a:pt x="301" y="256"/>
                  </a:lnTo>
                  <a:lnTo>
                    <a:pt x="293" y="252"/>
                  </a:lnTo>
                  <a:lnTo>
                    <a:pt x="265" y="226"/>
                  </a:lnTo>
                  <a:lnTo>
                    <a:pt x="260" y="223"/>
                  </a:lnTo>
                  <a:lnTo>
                    <a:pt x="248" y="211"/>
                  </a:lnTo>
                  <a:close/>
                  <a:moveTo>
                    <a:pt x="128" y="124"/>
                  </a:moveTo>
                  <a:lnTo>
                    <a:pt x="132" y="133"/>
                  </a:lnTo>
                  <a:lnTo>
                    <a:pt x="159" y="157"/>
                  </a:lnTo>
                  <a:lnTo>
                    <a:pt x="161" y="162"/>
                  </a:lnTo>
                  <a:lnTo>
                    <a:pt x="175" y="176"/>
                  </a:lnTo>
                  <a:lnTo>
                    <a:pt x="180" y="178"/>
                  </a:lnTo>
                  <a:lnTo>
                    <a:pt x="225" y="223"/>
                  </a:lnTo>
                  <a:lnTo>
                    <a:pt x="227" y="221"/>
                  </a:lnTo>
                  <a:lnTo>
                    <a:pt x="180" y="173"/>
                  </a:lnTo>
                  <a:lnTo>
                    <a:pt x="175" y="169"/>
                  </a:lnTo>
                  <a:lnTo>
                    <a:pt x="168" y="162"/>
                  </a:lnTo>
                  <a:lnTo>
                    <a:pt x="163" y="157"/>
                  </a:lnTo>
                  <a:lnTo>
                    <a:pt x="128" y="124"/>
                  </a:lnTo>
                  <a:close/>
                  <a:moveTo>
                    <a:pt x="109" y="105"/>
                  </a:moveTo>
                  <a:lnTo>
                    <a:pt x="109" y="112"/>
                  </a:lnTo>
                  <a:lnTo>
                    <a:pt x="114" y="116"/>
                  </a:lnTo>
                  <a:lnTo>
                    <a:pt x="116" y="119"/>
                  </a:lnTo>
                  <a:lnTo>
                    <a:pt x="125" y="126"/>
                  </a:lnTo>
                  <a:lnTo>
                    <a:pt x="121" y="116"/>
                  </a:lnTo>
                  <a:lnTo>
                    <a:pt x="118" y="114"/>
                  </a:lnTo>
                  <a:lnTo>
                    <a:pt x="116" y="112"/>
                  </a:lnTo>
                  <a:lnTo>
                    <a:pt x="111" y="107"/>
                  </a:lnTo>
                  <a:lnTo>
                    <a:pt x="109" y="105"/>
                  </a:lnTo>
                  <a:close/>
                  <a:moveTo>
                    <a:pt x="118" y="97"/>
                  </a:moveTo>
                  <a:lnTo>
                    <a:pt x="123" y="107"/>
                  </a:lnTo>
                  <a:lnTo>
                    <a:pt x="123" y="107"/>
                  </a:lnTo>
                  <a:lnTo>
                    <a:pt x="173" y="152"/>
                  </a:lnTo>
                  <a:lnTo>
                    <a:pt x="177" y="157"/>
                  </a:lnTo>
                  <a:lnTo>
                    <a:pt x="180" y="157"/>
                  </a:lnTo>
                  <a:lnTo>
                    <a:pt x="185" y="162"/>
                  </a:lnTo>
                  <a:lnTo>
                    <a:pt x="241" y="211"/>
                  </a:lnTo>
                  <a:lnTo>
                    <a:pt x="246" y="209"/>
                  </a:lnTo>
                  <a:lnTo>
                    <a:pt x="189" y="159"/>
                  </a:lnTo>
                  <a:lnTo>
                    <a:pt x="185" y="157"/>
                  </a:lnTo>
                  <a:lnTo>
                    <a:pt x="177" y="150"/>
                  </a:lnTo>
                  <a:lnTo>
                    <a:pt x="173" y="147"/>
                  </a:lnTo>
                  <a:lnTo>
                    <a:pt x="125" y="105"/>
                  </a:lnTo>
                  <a:lnTo>
                    <a:pt x="121" y="100"/>
                  </a:lnTo>
                  <a:lnTo>
                    <a:pt x="118" y="97"/>
                  </a:lnTo>
                  <a:close/>
                  <a:moveTo>
                    <a:pt x="111" y="90"/>
                  </a:moveTo>
                  <a:lnTo>
                    <a:pt x="109" y="95"/>
                  </a:lnTo>
                  <a:lnTo>
                    <a:pt x="114" y="100"/>
                  </a:lnTo>
                  <a:lnTo>
                    <a:pt x="116" y="100"/>
                  </a:lnTo>
                  <a:lnTo>
                    <a:pt x="111" y="93"/>
                  </a:lnTo>
                  <a:lnTo>
                    <a:pt x="111" y="90"/>
                  </a:lnTo>
                  <a:close/>
                  <a:moveTo>
                    <a:pt x="40" y="38"/>
                  </a:moveTo>
                  <a:lnTo>
                    <a:pt x="38" y="43"/>
                  </a:lnTo>
                  <a:lnTo>
                    <a:pt x="104" y="107"/>
                  </a:lnTo>
                  <a:lnTo>
                    <a:pt x="104" y="102"/>
                  </a:lnTo>
                  <a:lnTo>
                    <a:pt x="40" y="38"/>
                  </a:lnTo>
                  <a:close/>
                  <a:moveTo>
                    <a:pt x="45" y="33"/>
                  </a:moveTo>
                  <a:lnTo>
                    <a:pt x="43" y="36"/>
                  </a:lnTo>
                  <a:lnTo>
                    <a:pt x="106" y="93"/>
                  </a:lnTo>
                  <a:lnTo>
                    <a:pt x="106" y="88"/>
                  </a:lnTo>
                  <a:lnTo>
                    <a:pt x="45" y="33"/>
                  </a:lnTo>
                  <a:close/>
                  <a:moveTo>
                    <a:pt x="7" y="0"/>
                  </a:moveTo>
                  <a:lnTo>
                    <a:pt x="0" y="7"/>
                  </a:lnTo>
                  <a:lnTo>
                    <a:pt x="7" y="14"/>
                  </a:lnTo>
                  <a:lnTo>
                    <a:pt x="12" y="17"/>
                  </a:lnTo>
                  <a:lnTo>
                    <a:pt x="35" y="40"/>
                  </a:lnTo>
                  <a:lnTo>
                    <a:pt x="38" y="36"/>
                  </a:lnTo>
                  <a:lnTo>
                    <a:pt x="14" y="12"/>
                  </a:lnTo>
                  <a:lnTo>
                    <a:pt x="9" y="10"/>
                  </a:lnTo>
                  <a:lnTo>
                    <a:pt x="5" y="2"/>
                  </a:lnTo>
                  <a:lnTo>
                    <a:pt x="9" y="10"/>
                  </a:lnTo>
                  <a:lnTo>
                    <a:pt x="14" y="12"/>
                  </a:lnTo>
                  <a:lnTo>
                    <a:pt x="38" y="33"/>
                  </a:lnTo>
                  <a:lnTo>
                    <a:pt x="40" y="31"/>
                  </a:lnTo>
                  <a:lnTo>
                    <a:pt x="16" y="7"/>
                  </a:lnTo>
                  <a:lnTo>
                    <a:pt x="12" y="5"/>
                  </a:lnTo>
                  <a:lnTo>
                    <a:pt x="7"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51" name="Freeform 31"/>
            <p:cNvSpPr>
              <a:spLocks noEditPoints="1"/>
            </p:cNvSpPr>
            <p:nvPr/>
          </p:nvSpPr>
          <p:spPr bwMode="auto">
            <a:xfrm>
              <a:off x="8273567" y="2997459"/>
              <a:ext cx="1127117" cy="946583"/>
            </a:xfrm>
            <a:custGeom>
              <a:avLst/>
              <a:gdLst>
                <a:gd name="T0" fmla="*/ 625 w 630"/>
                <a:gd name="T1" fmla="*/ 546 h 582"/>
                <a:gd name="T2" fmla="*/ 627 w 630"/>
                <a:gd name="T3" fmla="*/ 548 h 582"/>
                <a:gd name="T4" fmla="*/ 575 w 630"/>
                <a:gd name="T5" fmla="*/ 496 h 582"/>
                <a:gd name="T6" fmla="*/ 594 w 630"/>
                <a:gd name="T7" fmla="*/ 579 h 582"/>
                <a:gd name="T8" fmla="*/ 601 w 630"/>
                <a:gd name="T9" fmla="*/ 579 h 582"/>
                <a:gd name="T10" fmla="*/ 613 w 630"/>
                <a:gd name="T11" fmla="*/ 560 h 582"/>
                <a:gd name="T12" fmla="*/ 594 w 630"/>
                <a:gd name="T13" fmla="*/ 572 h 582"/>
                <a:gd name="T14" fmla="*/ 466 w 630"/>
                <a:gd name="T15" fmla="*/ 456 h 582"/>
                <a:gd name="T16" fmla="*/ 469 w 630"/>
                <a:gd name="T17" fmla="*/ 454 h 582"/>
                <a:gd name="T18" fmla="*/ 563 w 630"/>
                <a:gd name="T19" fmla="*/ 494 h 582"/>
                <a:gd name="T20" fmla="*/ 561 w 630"/>
                <a:gd name="T21" fmla="*/ 484 h 582"/>
                <a:gd name="T22" fmla="*/ 497 w 630"/>
                <a:gd name="T23" fmla="*/ 430 h 582"/>
                <a:gd name="T24" fmla="*/ 499 w 630"/>
                <a:gd name="T25" fmla="*/ 432 h 582"/>
                <a:gd name="T26" fmla="*/ 374 w 630"/>
                <a:gd name="T27" fmla="*/ 368 h 582"/>
                <a:gd name="T28" fmla="*/ 445 w 630"/>
                <a:gd name="T29" fmla="*/ 430 h 582"/>
                <a:gd name="T30" fmla="*/ 341 w 630"/>
                <a:gd name="T31" fmla="*/ 330 h 582"/>
                <a:gd name="T32" fmla="*/ 369 w 630"/>
                <a:gd name="T33" fmla="*/ 356 h 582"/>
                <a:gd name="T34" fmla="*/ 372 w 630"/>
                <a:gd name="T35" fmla="*/ 325 h 582"/>
                <a:gd name="T36" fmla="*/ 440 w 630"/>
                <a:gd name="T37" fmla="*/ 385 h 582"/>
                <a:gd name="T38" fmla="*/ 459 w 630"/>
                <a:gd name="T39" fmla="*/ 401 h 582"/>
                <a:gd name="T40" fmla="*/ 459 w 630"/>
                <a:gd name="T41" fmla="*/ 397 h 582"/>
                <a:gd name="T42" fmla="*/ 440 w 630"/>
                <a:gd name="T43" fmla="*/ 380 h 582"/>
                <a:gd name="T44" fmla="*/ 372 w 630"/>
                <a:gd name="T45" fmla="*/ 321 h 582"/>
                <a:gd name="T46" fmla="*/ 367 w 630"/>
                <a:gd name="T47" fmla="*/ 323 h 582"/>
                <a:gd name="T48" fmla="*/ 293 w 630"/>
                <a:gd name="T49" fmla="*/ 283 h 582"/>
                <a:gd name="T50" fmla="*/ 305 w 630"/>
                <a:gd name="T51" fmla="*/ 302 h 582"/>
                <a:gd name="T52" fmla="*/ 312 w 630"/>
                <a:gd name="T53" fmla="*/ 302 h 582"/>
                <a:gd name="T54" fmla="*/ 303 w 630"/>
                <a:gd name="T55" fmla="*/ 259 h 582"/>
                <a:gd name="T56" fmla="*/ 343 w 630"/>
                <a:gd name="T57" fmla="*/ 299 h 582"/>
                <a:gd name="T58" fmla="*/ 343 w 630"/>
                <a:gd name="T59" fmla="*/ 294 h 582"/>
                <a:gd name="T60" fmla="*/ 227 w 630"/>
                <a:gd name="T61" fmla="*/ 226 h 582"/>
                <a:gd name="T62" fmla="*/ 251 w 630"/>
                <a:gd name="T63" fmla="*/ 247 h 582"/>
                <a:gd name="T64" fmla="*/ 291 w 630"/>
                <a:gd name="T65" fmla="*/ 280 h 582"/>
                <a:gd name="T66" fmla="*/ 248 w 630"/>
                <a:gd name="T67" fmla="*/ 240 h 582"/>
                <a:gd name="T68" fmla="*/ 248 w 630"/>
                <a:gd name="T69" fmla="*/ 211 h 582"/>
                <a:gd name="T70" fmla="*/ 263 w 630"/>
                <a:gd name="T71" fmla="*/ 228 h 582"/>
                <a:gd name="T72" fmla="*/ 298 w 630"/>
                <a:gd name="T73" fmla="*/ 261 h 582"/>
                <a:gd name="T74" fmla="*/ 293 w 630"/>
                <a:gd name="T75" fmla="*/ 252 h 582"/>
                <a:gd name="T76" fmla="*/ 248 w 630"/>
                <a:gd name="T77" fmla="*/ 211 h 582"/>
                <a:gd name="T78" fmla="*/ 159 w 630"/>
                <a:gd name="T79" fmla="*/ 157 h 582"/>
                <a:gd name="T80" fmla="*/ 180 w 630"/>
                <a:gd name="T81" fmla="*/ 178 h 582"/>
                <a:gd name="T82" fmla="*/ 180 w 630"/>
                <a:gd name="T83" fmla="*/ 173 h 582"/>
                <a:gd name="T84" fmla="*/ 163 w 630"/>
                <a:gd name="T85" fmla="*/ 157 h 582"/>
                <a:gd name="T86" fmla="*/ 109 w 630"/>
                <a:gd name="T87" fmla="*/ 112 h 582"/>
                <a:gd name="T88" fmla="*/ 125 w 630"/>
                <a:gd name="T89" fmla="*/ 126 h 582"/>
                <a:gd name="T90" fmla="*/ 116 w 630"/>
                <a:gd name="T91" fmla="*/ 112 h 582"/>
                <a:gd name="T92" fmla="*/ 118 w 630"/>
                <a:gd name="T93" fmla="*/ 97 h 582"/>
                <a:gd name="T94" fmla="*/ 173 w 630"/>
                <a:gd name="T95" fmla="*/ 152 h 582"/>
                <a:gd name="T96" fmla="*/ 185 w 630"/>
                <a:gd name="T97" fmla="*/ 162 h 582"/>
                <a:gd name="T98" fmla="*/ 189 w 630"/>
                <a:gd name="T99" fmla="*/ 159 h 582"/>
                <a:gd name="T100" fmla="*/ 173 w 630"/>
                <a:gd name="T101" fmla="*/ 147 h 582"/>
                <a:gd name="T102" fmla="*/ 118 w 630"/>
                <a:gd name="T103" fmla="*/ 97 h 582"/>
                <a:gd name="T104" fmla="*/ 114 w 630"/>
                <a:gd name="T105" fmla="*/ 100 h 582"/>
                <a:gd name="T106" fmla="*/ 111 w 630"/>
                <a:gd name="T107" fmla="*/ 90 h 582"/>
                <a:gd name="T108" fmla="*/ 104 w 630"/>
                <a:gd name="T109" fmla="*/ 107 h 582"/>
                <a:gd name="T110" fmla="*/ 45 w 630"/>
                <a:gd name="T111" fmla="*/ 33 h 582"/>
                <a:gd name="T112" fmla="*/ 106 w 630"/>
                <a:gd name="T113" fmla="*/ 88 h 582"/>
                <a:gd name="T114" fmla="*/ 0 w 630"/>
                <a:gd name="T115" fmla="*/ 7 h 582"/>
                <a:gd name="T116" fmla="*/ 35 w 630"/>
                <a:gd name="T117" fmla="*/ 40 h 582"/>
                <a:gd name="T118" fmla="*/ 9 w 630"/>
                <a:gd name="T119" fmla="*/ 10 h 582"/>
                <a:gd name="T120" fmla="*/ 14 w 630"/>
                <a:gd name="T121" fmla="*/ 12 h 582"/>
                <a:gd name="T122" fmla="*/ 16 w 630"/>
                <a:gd name="T123" fmla="*/ 7 h 5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30" h="582">
                  <a:moveTo>
                    <a:pt x="575" y="496"/>
                  </a:moveTo>
                  <a:lnTo>
                    <a:pt x="585" y="513"/>
                  </a:lnTo>
                  <a:lnTo>
                    <a:pt x="625" y="546"/>
                  </a:lnTo>
                  <a:lnTo>
                    <a:pt x="615" y="556"/>
                  </a:lnTo>
                  <a:lnTo>
                    <a:pt x="618" y="560"/>
                  </a:lnTo>
                  <a:lnTo>
                    <a:pt x="627" y="548"/>
                  </a:lnTo>
                  <a:lnTo>
                    <a:pt x="630" y="546"/>
                  </a:lnTo>
                  <a:lnTo>
                    <a:pt x="627" y="544"/>
                  </a:lnTo>
                  <a:lnTo>
                    <a:pt x="575" y="496"/>
                  </a:lnTo>
                  <a:moveTo>
                    <a:pt x="473" y="458"/>
                  </a:moveTo>
                  <a:lnTo>
                    <a:pt x="471" y="461"/>
                  </a:lnTo>
                  <a:lnTo>
                    <a:pt x="594" y="579"/>
                  </a:lnTo>
                  <a:lnTo>
                    <a:pt x="596" y="582"/>
                  </a:lnTo>
                  <a:lnTo>
                    <a:pt x="596" y="582"/>
                  </a:lnTo>
                  <a:lnTo>
                    <a:pt x="601" y="579"/>
                  </a:lnTo>
                  <a:lnTo>
                    <a:pt x="601" y="579"/>
                  </a:lnTo>
                  <a:lnTo>
                    <a:pt x="615" y="563"/>
                  </a:lnTo>
                  <a:lnTo>
                    <a:pt x="613" y="560"/>
                  </a:lnTo>
                  <a:lnTo>
                    <a:pt x="599" y="575"/>
                  </a:lnTo>
                  <a:lnTo>
                    <a:pt x="596" y="577"/>
                  </a:lnTo>
                  <a:lnTo>
                    <a:pt x="594" y="572"/>
                  </a:lnTo>
                  <a:lnTo>
                    <a:pt x="473" y="458"/>
                  </a:lnTo>
                  <a:moveTo>
                    <a:pt x="469" y="454"/>
                  </a:moveTo>
                  <a:lnTo>
                    <a:pt x="466" y="456"/>
                  </a:lnTo>
                  <a:lnTo>
                    <a:pt x="466" y="456"/>
                  </a:lnTo>
                  <a:lnTo>
                    <a:pt x="471" y="454"/>
                  </a:lnTo>
                  <a:lnTo>
                    <a:pt x="469" y="454"/>
                  </a:lnTo>
                  <a:moveTo>
                    <a:pt x="502" y="435"/>
                  </a:moveTo>
                  <a:lnTo>
                    <a:pt x="499" y="437"/>
                  </a:lnTo>
                  <a:lnTo>
                    <a:pt x="563" y="494"/>
                  </a:lnTo>
                  <a:lnTo>
                    <a:pt x="570" y="499"/>
                  </a:lnTo>
                  <a:lnTo>
                    <a:pt x="570" y="501"/>
                  </a:lnTo>
                  <a:lnTo>
                    <a:pt x="561" y="484"/>
                  </a:lnTo>
                  <a:lnTo>
                    <a:pt x="561" y="484"/>
                  </a:lnTo>
                  <a:lnTo>
                    <a:pt x="502" y="435"/>
                  </a:lnTo>
                  <a:moveTo>
                    <a:pt x="497" y="430"/>
                  </a:moveTo>
                  <a:lnTo>
                    <a:pt x="495" y="432"/>
                  </a:lnTo>
                  <a:lnTo>
                    <a:pt x="495" y="435"/>
                  </a:lnTo>
                  <a:lnTo>
                    <a:pt x="499" y="432"/>
                  </a:lnTo>
                  <a:lnTo>
                    <a:pt x="497" y="430"/>
                  </a:lnTo>
                  <a:moveTo>
                    <a:pt x="374" y="361"/>
                  </a:moveTo>
                  <a:lnTo>
                    <a:pt x="374" y="368"/>
                  </a:lnTo>
                  <a:lnTo>
                    <a:pt x="461" y="451"/>
                  </a:lnTo>
                  <a:lnTo>
                    <a:pt x="466" y="449"/>
                  </a:lnTo>
                  <a:lnTo>
                    <a:pt x="445" y="430"/>
                  </a:lnTo>
                  <a:lnTo>
                    <a:pt x="443" y="427"/>
                  </a:lnTo>
                  <a:lnTo>
                    <a:pt x="374" y="361"/>
                  </a:lnTo>
                  <a:moveTo>
                    <a:pt x="341" y="330"/>
                  </a:moveTo>
                  <a:lnTo>
                    <a:pt x="341" y="335"/>
                  </a:lnTo>
                  <a:lnTo>
                    <a:pt x="369" y="363"/>
                  </a:lnTo>
                  <a:lnTo>
                    <a:pt x="369" y="356"/>
                  </a:lnTo>
                  <a:lnTo>
                    <a:pt x="341" y="330"/>
                  </a:lnTo>
                  <a:moveTo>
                    <a:pt x="372" y="321"/>
                  </a:moveTo>
                  <a:lnTo>
                    <a:pt x="372" y="325"/>
                  </a:lnTo>
                  <a:lnTo>
                    <a:pt x="386" y="340"/>
                  </a:lnTo>
                  <a:lnTo>
                    <a:pt x="390" y="342"/>
                  </a:lnTo>
                  <a:lnTo>
                    <a:pt x="440" y="385"/>
                  </a:lnTo>
                  <a:lnTo>
                    <a:pt x="445" y="389"/>
                  </a:lnTo>
                  <a:lnTo>
                    <a:pt x="454" y="399"/>
                  </a:lnTo>
                  <a:lnTo>
                    <a:pt x="459" y="401"/>
                  </a:lnTo>
                  <a:lnTo>
                    <a:pt x="490" y="430"/>
                  </a:lnTo>
                  <a:lnTo>
                    <a:pt x="495" y="427"/>
                  </a:lnTo>
                  <a:lnTo>
                    <a:pt x="459" y="397"/>
                  </a:lnTo>
                  <a:lnTo>
                    <a:pt x="457" y="394"/>
                  </a:lnTo>
                  <a:lnTo>
                    <a:pt x="445" y="382"/>
                  </a:lnTo>
                  <a:lnTo>
                    <a:pt x="440" y="380"/>
                  </a:lnTo>
                  <a:lnTo>
                    <a:pt x="395" y="340"/>
                  </a:lnTo>
                  <a:lnTo>
                    <a:pt x="388" y="335"/>
                  </a:lnTo>
                  <a:lnTo>
                    <a:pt x="372" y="321"/>
                  </a:lnTo>
                  <a:moveTo>
                    <a:pt x="350" y="302"/>
                  </a:moveTo>
                  <a:lnTo>
                    <a:pt x="350" y="306"/>
                  </a:lnTo>
                  <a:lnTo>
                    <a:pt x="367" y="323"/>
                  </a:lnTo>
                  <a:lnTo>
                    <a:pt x="367" y="316"/>
                  </a:lnTo>
                  <a:lnTo>
                    <a:pt x="350" y="302"/>
                  </a:lnTo>
                  <a:moveTo>
                    <a:pt x="293" y="283"/>
                  </a:moveTo>
                  <a:lnTo>
                    <a:pt x="291" y="287"/>
                  </a:lnTo>
                  <a:lnTo>
                    <a:pt x="303" y="297"/>
                  </a:lnTo>
                  <a:lnTo>
                    <a:pt x="305" y="302"/>
                  </a:lnTo>
                  <a:lnTo>
                    <a:pt x="336" y="330"/>
                  </a:lnTo>
                  <a:lnTo>
                    <a:pt x="338" y="325"/>
                  </a:lnTo>
                  <a:lnTo>
                    <a:pt x="312" y="302"/>
                  </a:lnTo>
                  <a:lnTo>
                    <a:pt x="308" y="297"/>
                  </a:lnTo>
                  <a:lnTo>
                    <a:pt x="293" y="283"/>
                  </a:lnTo>
                  <a:moveTo>
                    <a:pt x="303" y="259"/>
                  </a:moveTo>
                  <a:lnTo>
                    <a:pt x="301" y="264"/>
                  </a:lnTo>
                  <a:lnTo>
                    <a:pt x="338" y="294"/>
                  </a:lnTo>
                  <a:lnTo>
                    <a:pt x="343" y="299"/>
                  </a:lnTo>
                  <a:lnTo>
                    <a:pt x="346" y="304"/>
                  </a:lnTo>
                  <a:lnTo>
                    <a:pt x="348" y="299"/>
                  </a:lnTo>
                  <a:lnTo>
                    <a:pt x="343" y="294"/>
                  </a:lnTo>
                  <a:lnTo>
                    <a:pt x="303" y="259"/>
                  </a:lnTo>
                  <a:moveTo>
                    <a:pt x="232" y="223"/>
                  </a:moveTo>
                  <a:lnTo>
                    <a:pt x="227" y="226"/>
                  </a:lnTo>
                  <a:lnTo>
                    <a:pt x="244" y="240"/>
                  </a:lnTo>
                  <a:lnTo>
                    <a:pt x="246" y="245"/>
                  </a:lnTo>
                  <a:lnTo>
                    <a:pt x="251" y="247"/>
                  </a:lnTo>
                  <a:lnTo>
                    <a:pt x="256" y="252"/>
                  </a:lnTo>
                  <a:lnTo>
                    <a:pt x="289" y="285"/>
                  </a:lnTo>
                  <a:lnTo>
                    <a:pt x="291" y="280"/>
                  </a:lnTo>
                  <a:lnTo>
                    <a:pt x="263" y="254"/>
                  </a:lnTo>
                  <a:lnTo>
                    <a:pt x="258" y="249"/>
                  </a:lnTo>
                  <a:lnTo>
                    <a:pt x="248" y="240"/>
                  </a:lnTo>
                  <a:lnTo>
                    <a:pt x="246" y="238"/>
                  </a:lnTo>
                  <a:lnTo>
                    <a:pt x="232" y="223"/>
                  </a:lnTo>
                  <a:moveTo>
                    <a:pt x="248" y="211"/>
                  </a:moveTo>
                  <a:lnTo>
                    <a:pt x="244" y="214"/>
                  </a:lnTo>
                  <a:lnTo>
                    <a:pt x="258" y="226"/>
                  </a:lnTo>
                  <a:lnTo>
                    <a:pt x="263" y="228"/>
                  </a:lnTo>
                  <a:lnTo>
                    <a:pt x="286" y="252"/>
                  </a:lnTo>
                  <a:lnTo>
                    <a:pt x="293" y="256"/>
                  </a:lnTo>
                  <a:lnTo>
                    <a:pt x="298" y="261"/>
                  </a:lnTo>
                  <a:lnTo>
                    <a:pt x="301" y="256"/>
                  </a:lnTo>
                  <a:lnTo>
                    <a:pt x="301" y="256"/>
                  </a:lnTo>
                  <a:lnTo>
                    <a:pt x="293" y="252"/>
                  </a:lnTo>
                  <a:lnTo>
                    <a:pt x="265" y="226"/>
                  </a:lnTo>
                  <a:lnTo>
                    <a:pt x="260" y="223"/>
                  </a:lnTo>
                  <a:lnTo>
                    <a:pt x="248" y="211"/>
                  </a:lnTo>
                  <a:moveTo>
                    <a:pt x="128" y="124"/>
                  </a:moveTo>
                  <a:lnTo>
                    <a:pt x="132" y="133"/>
                  </a:lnTo>
                  <a:lnTo>
                    <a:pt x="159" y="157"/>
                  </a:lnTo>
                  <a:lnTo>
                    <a:pt x="161" y="162"/>
                  </a:lnTo>
                  <a:lnTo>
                    <a:pt x="175" y="176"/>
                  </a:lnTo>
                  <a:lnTo>
                    <a:pt x="180" y="178"/>
                  </a:lnTo>
                  <a:lnTo>
                    <a:pt x="225" y="223"/>
                  </a:lnTo>
                  <a:lnTo>
                    <a:pt x="227" y="221"/>
                  </a:lnTo>
                  <a:lnTo>
                    <a:pt x="180" y="173"/>
                  </a:lnTo>
                  <a:lnTo>
                    <a:pt x="175" y="169"/>
                  </a:lnTo>
                  <a:lnTo>
                    <a:pt x="168" y="162"/>
                  </a:lnTo>
                  <a:lnTo>
                    <a:pt x="163" y="157"/>
                  </a:lnTo>
                  <a:lnTo>
                    <a:pt x="128" y="124"/>
                  </a:lnTo>
                  <a:moveTo>
                    <a:pt x="109" y="105"/>
                  </a:moveTo>
                  <a:lnTo>
                    <a:pt x="109" y="112"/>
                  </a:lnTo>
                  <a:lnTo>
                    <a:pt x="114" y="116"/>
                  </a:lnTo>
                  <a:lnTo>
                    <a:pt x="116" y="119"/>
                  </a:lnTo>
                  <a:lnTo>
                    <a:pt x="125" y="126"/>
                  </a:lnTo>
                  <a:lnTo>
                    <a:pt x="121" y="116"/>
                  </a:lnTo>
                  <a:lnTo>
                    <a:pt x="118" y="114"/>
                  </a:lnTo>
                  <a:lnTo>
                    <a:pt x="116" y="112"/>
                  </a:lnTo>
                  <a:lnTo>
                    <a:pt x="111" y="107"/>
                  </a:lnTo>
                  <a:lnTo>
                    <a:pt x="109" y="105"/>
                  </a:lnTo>
                  <a:moveTo>
                    <a:pt x="118" y="97"/>
                  </a:moveTo>
                  <a:lnTo>
                    <a:pt x="123" y="107"/>
                  </a:lnTo>
                  <a:lnTo>
                    <a:pt x="123" y="107"/>
                  </a:lnTo>
                  <a:lnTo>
                    <a:pt x="173" y="152"/>
                  </a:lnTo>
                  <a:lnTo>
                    <a:pt x="177" y="157"/>
                  </a:lnTo>
                  <a:lnTo>
                    <a:pt x="180" y="157"/>
                  </a:lnTo>
                  <a:lnTo>
                    <a:pt x="185" y="162"/>
                  </a:lnTo>
                  <a:lnTo>
                    <a:pt x="241" y="211"/>
                  </a:lnTo>
                  <a:lnTo>
                    <a:pt x="246" y="209"/>
                  </a:lnTo>
                  <a:lnTo>
                    <a:pt x="189" y="159"/>
                  </a:lnTo>
                  <a:lnTo>
                    <a:pt x="185" y="157"/>
                  </a:lnTo>
                  <a:lnTo>
                    <a:pt x="177" y="150"/>
                  </a:lnTo>
                  <a:lnTo>
                    <a:pt x="173" y="147"/>
                  </a:lnTo>
                  <a:lnTo>
                    <a:pt x="125" y="105"/>
                  </a:lnTo>
                  <a:lnTo>
                    <a:pt x="121" y="100"/>
                  </a:lnTo>
                  <a:lnTo>
                    <a:pt x="118" y="97"/>
                  </a:lnTo>
                  <a:moveTo>
                    <a:pt x="111" y="90"/>
                  </a:moveTo>
                  <a:lnTo>
                    <a:pt x="109" y="95"/>
                  </a:lnTo>
                  <a:lnTo>
                    <a:pt x="114" y="100"/>
                  </a:lnTo>
                  <a:lnTo>
                    <a:pt x="116" y="100"/>
                  </a:lnTo>
                  <a:lnTo>
                    <a:pt x="111" y="93"/>
                  </a:lnTo>
                  <a:lnTo>
                    <a:pt x="111" y="90"/>
                  </a:lnTo>
                  <a:moveTo>
                    <a:pt x="40" y="38"/>
                  </a:moveTo>
                  <a:lnTo>
                    <a:pt x="38" y="43"/>
                  </a:lnTo>
                  <a:lnTo>
                    <a:pt x="104" y="107"/>
                  </a:lnTo>
                  <a:lnTo>
                    <a:pt x="104" y="102"/>
                  </a:lnTo>
                  <a:lnTo>
                    <a:pt x="40" y="38"/>
                  </a:lnTo>
                  <a:moveTo>
                    <a:pt x="45" y="33"/>
                  </a:moveTo>
                  <a:lnTo>
                    <a:pt x="43" y="36"/>
                  </a:lnTo>
                  <a:lnTo>
                    <a:pt x="106" y="93"/>
                  </a:lnTo>
                  <a:lnTo>
                    <a:pt x="106" y="88"/>
                  </a:lnTo>
                  <a:lnTo>
                    <a:pt x="45" y="33"/>
                  </a:lnTo>
                  <a:moveTo>
                    <a:pt x="7" y="0"/>
                  </a:moveTo>
                  <a:lnTo>
                    <a:pt x="0" y="7"/>
                  </a:lnTo>
                  <a:lnTo>
                    <a:pt x="7" y="14"/>
                  </a:lnTo>
                  <a:lnTo>
                    <a:pt x="12" y="17"/>
                  </a:lnTo>
                  <a:lnTo>
                    <a:pt x="35" y="40"/>
                  </a:lnTo>
                  <a:lnTo>
                    <a:pt x="38" y="36"/>
                  </a:lnTo>
                  <a:lnTo>
                    <a:pt x="14" y="12"/>
                  </a:lnTo>
                  <a:lnTo>
                    <a:pt x="9" y="10"/>
                  </a:lnTo>
                  <a:lnTo>
                    <a:pt x="5" y="2"/>
                  </a:lnTo>
                  <a:lnTo>
                    <a:pt x="9" y="10"/>
                  </a:lnTo>
                  <a:lnTo>
                    <a:pt x="14" y="12"/>
                  </a:lnTo>
                  <a:lnTo>
                    <a:pt x="38" y="33"/>
                  </a:lnTo>
                  <a:lnTo>
                    <a:pt x="40" y="31"/>
                  </a:lnTo>
                  <a:lnTo>
                    <a:pt x="16" y="7"/>
                  </a:lnTo>
                  <a:lnTo>
                    <a:pt x="12" y="5"/>
                  </a:lnTo>
                  <a:lnTo>
                    <a:pt x="7"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52" name="Freeform 32"/>
            <p:cNvSpPr>
              <a:spLocks noEditPoints="1"/>
            </p:cNvSpPr>
            <p:nvPr/>
          </p:nvSpPr>
          <p:spPr bwMode="auto">
            <a:xfrm>
              <a:off x="9915938" y="3317867"/>
              <a:ext cx="114501" cy="320407"/>
            </a:xfrm>
            <a:custGeom>
              <a:avLst/>
              <a:gdLst>
                <a:gd name="T0" fmla="*/ 52 w 64"/>
                <a:gd name="T1" fmla="*/ 143 h 197"/>
                <a:gd name="T2" fmla="*/ 55 w 64"/>
                <a:gd name="T3" fmla="*/ 162 h 197"/>
                <a:gd name="T4" fmla="*/ 59 w 64"/>
                <a:gd name="T5" fmla="*/ 195 h 197"/>
                <a:gd name="T6" fmla="*/ 52 w 64"/>
                <a:gd name="T7" fmla="*/ 176 h 197"/>
                <a:gd name="T8" fmla="*/ 43 w 64"/>
                <a:gd name="T9" fmla="*/ 145 h 197"/>
                <a:gd name="T10" fmla="*/ 48 w 64"/>
                <a:gd name="T11" fmla="*/ 176 h 197"/>
                <a:gd name="T12" fmla="*/ 55 w 64"/>
                <a:gd name="T13" fmla="*/ 192 h 197"/>
                <a:gd name="T14" fmla="*/ 55 w 64"/>
                <a:gd name="T15" fmla="*/ 197 h 197"/>
                <a:gd name="T16" fmla="*/ 64 w 64"/>
                <a:gd name="T17" fmla="*/ 195 h 197"/>
                <a:gd name="T18" fmla="*/ 57 w 64"/>
                <a:gd name="T19" fmla="*/ 150 h 197"/>
                <a:gd name="T20" fmla="*/ 45 w 64"/>
                <a:gd name="T21" fmla="*/ 90 h 197"/>
                <a:gd name="T22" fmla="*/ 50 w 64"/>
                <a:gd name="T23" fmla="*/ 121 h 197"/>
                <a:gd name="T24" fmla="*/ 52 w 64"/>
                <a:gd name="T25" fmla="*/ 140 h 197"/>
                <a:gd name="T26" fmla="*/ 55 w 64"/>
                <a:gd name="T27" fmla="*/ 138 h 197"/>
                <a:gd name="T28" fmla="*/ 52 w 64"/>
                <a:gd name="T29" fmla="*/ 121 h 197"/>
                <a:gd name="T30" fmla="*/ 52 w 64"/>
                <a:gd name="T31" fmla="*/ 114 h 197"/>
                <a:gd name="T32" fmla="*/ 45 w 64"/>
                <a:gd name="T33" fmla="*/ 90 h 197"/>
                <a:gd name="T34" fmla="*/ 29 w 64"/>
                <a:gd name="T35" fmla="*/ 116 h 197"/>
                <a:gd name="T36" fmla="*/ 33 w 64"/>
                <a:gd name="T37" fmla="*/ 131 h 197"/>
                <a:gd name="T38" fmla="*/ 36 w 64"/>
                <a:gd name="T39" fmla="*/ 140 h 197"/>
                <a:gd name="T40" fmla="*/ 38 w 64"/>
                <a:gd name="T41" fmla="*/ 133 h 197"/>
                <a:gd name="T42" fmla="*/ 33 w 64"/>
                <a:gd name="T43" fmla="*/ 124 h 197"/>
                <a:gd name="T44" fmla="*/ 22 w 64"/>
                <a:gd name="T45" fmla="*/ 88 h 197"/>
                <a:gd name="T46" fmla="*/ 36 w 64"/>
                <a:gd name="T47" fmla="*/ 0 h 197"/>
                <a:gd name="T48" fmla="*/ 3 w 64"/>
                <a:gd name="T49" fmla="*/ 38 h 197"/>
                <a:gd name="T50" fmla="*/ 0 w 64"/>
                <a:gd name="T51" fmla="*/ 41 h 197"/>
                <a:gd name="T52" fmla="*/ 3 w 64"/>
                <a:gd name="T53" fmla="*/ 48 h 197"/>
                <a:gd name="T54" fmla="*/ 12 w 64"/>
                <a:gd name="T55" fmla="*/ 69 h 197"/>
                <a:gd name="T56" fmla="*/ 15 w 64"/>
                <a:gd name="T57" fmla="*/ 76 h 197"/>
                <a:gd name="T58" fmla="*/ 19 w 64"/>
                <a:gd name="T59" fmla="*/ 83 h 197"/>
                <a:gd name="T60" fmla="*/ 17 w 64"/>
                <a:gd name="T61" fmla="*/ 71 h 197"/>
                <a:gd name="T62" fmla="*/ 15 w 64"/>
                <a:gd name="T63" fmla="*/ 64 h 197"/>
                <a:gd name="T64" fmla="*/ 5 w 64"/>
                <a:gd name="T65" fmla="*/ 41 h 197"/>
                <a:gd name="T66" fmla="*/ 33 w 64"/>
                <a:gd name="T67" fmla="*/ 10 h 197"/>
                <a:gd name="T68" fmla="*/ 36 w 64"/>
                <a:gd name="T69" fmla="*/ 26 h 197"/>
                <a:gd name="T70" fmla="*/ 41 w 64"/>
                <a:gd name="T71" fmla="*/ 62 h 197"/>
                <a:gd name="T72" fmla="*/ 48 w 64"/>
                <a:gd name="T73" fmla="*/ 86 h 197"/>
                <a:gd name="T74" fmla="*/ 43 w 64"/>
                <a:gd name="T75" fmla="*/ 55 h 197"/>
                <a:gd name="T76" fmla="*/ 38 w 64"/>
                <a:gd name="T77" fmla="*/ 19 h 197"/>
                <a:gd name="T78" fmla="*/ 36 w 64"/>
                <a:gd name="T79"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4" h="197">
                  <a:moveTo>
                    <a:pt x="57" y="143"/>
                  </a:moveTo>
                  <a:lnTo>
                    <a:pt x="52" y="143"/>
                  </a:lnTo>
                  <a:lnTo>
                    <a:pt x="52" y="150"/>
                  </a:lnTo>
                  <a:lnTo>
                    <a:pt x="55" y="162"/>
                  </a:lnTo>
                  <a:lnTo>
                    <a:pt x="59" y="192"/>
                  </a:lnTo>
                  <a:lnTo>
                    <a:pt x="59" y="195"/>
                  </a:lnTo>
                  <a:lnTo>
                    <a:pt x="59" y="192"/>
                  </a:lnTo>
                  <a:lnTo>
                    <a:pt x="52" y="176"/>
                  </a:lnTo>
                  <a:lnTo>
                    <a:pt x="50" y="166"/>
                  </a:lnTo>
                  <a:lnTo>
                    <a:pt x="43" y="145"/>
                  </a:lnTo>
                  <a:lnTo>
                    <a:pt x="38" y="145"/>
                  </a:lnTo>
                  <a:lnTo>
                    <a:pt x="48" y="176"/>
                  </a:lnTo>
                  <a:lnTo>
                    <a:pt x="50" y="183"/>
                  </a:lnTo>
                  <a:lnTo>
                    <a:pt x="55" y="192"/>
                  </a:lnTo>
                  <a:lnTo>
                    <a:pt x="55" y="195"/>
                  </a:lnTo>
                  <a:lnTo>
                    <a:pt x="55" y="197"/>
                  </a:lnTo>
                  <a:lnTo>
                    <a:pt x="62" y="195"/>
                  </a:lnTo>
                  <a:lnTo>
                    <a:pt x="64" y="195"/>
                  </a:lnTo>
                  <a:lnTo>
                    <a:pt x="64" y="192"/>
                  </a:lnTo>
                  <a:lnTo>
                    <a:pt x="57" y="150"/>
                  </a:lnTo>
                  <a:lnTo>
                    <a:pt x="57" y="143"/>
                  </a:lnTo>
                  <a:close/>
                  <a:moveTo>
                    <a:pt x="45" y="90"/>
                  </a:moveTo>
                  <a:lnTo>
                    <a:pt x="48" y="116"/>
                  </a:lnTo>
                  <a:lnTo>
                    <a:pt x="50" y="121"/>
                  </a:lnTo>
                  <a:lnTo>
                    <a:pt x="50" y="126"/>
                  </a:lnTo>
                  <a:lnTo>
                    <a:pt x="52" y="140"/>
                  </a:lnTo>
                  <a:lnTo>
                    <a:pt x="55" y="138"/>
                  </a:lnTo>
                  <a:lnTo>
                    <a:pt x="55" y="138"/>
                  </a:lnTo>
                  <a:lnTo>
                    <a:pt x="55" y="126"/>
                  </a:lnTo>
                  <a:lnTo>
                    <a:pt x="52" y="121"/>
                  </a:lnTo>
                  <a:lnTo>
                    <a:pt x="52" y="119"/>
                  </a:lnTo>
                  <a:lnTo>
                    <a:pt x="52" y="114"/>
                  </a:lnTo>
                  <a:lnTo>
                    <a:pt x="50" y="90"/>
                  </a:lnTo>
                  <a:lnTo>
                    <a:pt x="45" y="90"/>
                  </a:lnTo>
                  <a:close/>
                  <a:moveTo>
                    <a:pt x="17" y="86"/>
                  </a:moveTo>
                  <a:lnTo>
                    <a:pt x="29" y="116"/>
                  </a:lnTo>
                  <a:lnTo>
                    <a:pt x="29" y="121"/>
                  </a:lnTo>
                  <a:lnTo>
                    <a:pt x="33" y="131"/>
                  </a:lnTo>
                  <a:lnTo>
                    <a:pt x="33" y="135"/>
                  </a:lnTo>
                  <a:lnTo>
                    <a:pt x="36" y="140"/>
                  </a:lnTo>
                  <a:lnTo>
                    <a:pt x="41" y="140"/>
                  </a:lnTo>
                  <a:lnTo>
                    <a:pt x="38" y="133"/>
                  </a:lnTo>
                  <a:lnTo>
                    <a:pt x="36" y="128"/>
                  </a:lnTo>
                  <a:lnTo>
                    <a:pt x="33" y="124"/>
                  </a:lnTo>
                  <a:lnTo>
                    <a:pt x="33" y="119"/>
                  </a:lnTo>
                  <a:lnTo>
                    <a:pt x="22" y="88"/>
                  </a:lnTo>
                  <a:lnTo>
                    <a:pt x="17" y="86"/>
                  </a:lnTo>
                  <a:close/>
                  <a:moveTo>
                    <a:pt x="36" y="0"/>
                  </a:moveTo>
                  <a:lnTo>
                    <a:pt x="29" y="7"/>
                  </a:lnTo>
                  <a:lnTo>
                    <a:pt x="3" y="38"/>
                  </a:lnTo>
                  <a:lnTo>
                    <a:pt x="0" y="38"/>
                  </a:lnTo>
                  <a:lnTo>
                    <a:pt x="0" y="41"/>
                  </a:lnTo>
                  <a:lnTo>
                    <a:pt x="3" y="43"/>
                  </a:lnTo>
                  <a:lnTo>
                    <a:pt x="3" y="48"/>
                  </a:lnTo>
                  <a:lnTo>
                    <a:pt x="10" y="64"/>
                  </a:lnTo>
                  <a:lnTo>
                    <a:pt x="12" y="69"/>
                  </a:lnTo>
                  <a:lnTo>
                    <a:pt x="12" y="74"/>
                  </a:lnTo>
                  <a:lnTo>
                    <a:pt x="15" y="76"/>
                  </a:lnTo>
                  <a:lnTo>
                    <a:pt x="15" y="81"/>
                  </a:lnTo>
                  <a:lnTo>
                    <a:pt x="19" y="83"/>
                  </a:lnTo>
                  <a:lnTo>
                    <a:pt x="17" y="74"/>
                  </a:lnTo>
                  <a:lnTo>
                    <a:pt x="17" y="71"/>
                  </a:lnTo>
                  <a:lnTo>
                    <a:pt x="15" y="69"/>
                  </a:lnTo>
                  <a:lnTo>
                    <a:pt x="15" y="64"/>
                  </a:lnTo>
                  <a:lnTo>
                    <a:pt x="7" y="45"/>
                  </a:lnTo>
                  <a:lnTo>
                    <a:pt x="5" y="41"/>
                  </a:lnTo>
                  <a:lnTo>
                    <a:pt x="5" y="41"/>
                  </a:lnTo>
                  <a:lnTo>
                    <a:pt x="33" y="10"/>
                  </a:lnTo>
                  <a:lnTo>
                    <a:pt x="33" y="22"/>
                  </a:lnTo>
                  <a:lnTo>
                    <a:pt x="36" y="26"/>
                  </a:lnTo>
                  <a:lnTo>
                    <a:pt x="41" y="57"/>
                  </a:lnTo>
                  <a:lnTo>
                    <a:pt x="41" y="62"/>
                  </a:lnTo>
                  <a:lnTo>
                    <a:pt x="43" y="86"/>
                  </a:lnTo>
                  <a:lnTo>
                    <a:pt x="48" y="86"/>
                  </a:lnTo>
                  <a:lnTo>
                    <a:pt x="43" y="59"/>
                  </a:lnTo>
                  <a:lnTo>
                    <a:pt x="43" y="55"/>
                  </a:lnTo>
                  <a:lnTo>
                    <a:pt x="38" y="24"/>
                  </a:lnTo>
                  <a:lnTo>
                    <a:pt x="38" y="19"/>
                  </a:lnTo>
                  <a:lnTo>
                    <a:pt x="36" y="10"/>
                  </a:lnTo>
                  <a:lnTo>
                    <a:pt x="36"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53" name="Freeform 33"/>
            <p:cNvSpPr>
              <a:spLocks noEditPoints="1"/>
            </p:cNvSpPr>
            <p:nvPr/>
          </p:nvSpPr>
          <p:spPr bwMode="auto">
            <a:xfrm>
              <a:off x="9915938" y="3317867"/>
              <a:ext cx="114501" cy="320407"/>
            </a:xfrm>
            <a:custGeom>
              <a:avLst/>
              <a:gdLst>
                <a:gd name="T0" fmla="*/ 52 w 64"/>
                <a:gd name="T1" fmla="*/ 143 h 197"/>
                <a:gd name="T2" fmla="*/ 55 w 64"/>
                <a:gd name="T3" fmla="*/ 162 h 197"/>
                <a:gd name="T4" fmla="*/ 59 w 64"/>
                <a:gd name="T5" fmla="*/ 195 h 197"/>
                <a:gd name="T6" fmla="*/ 52 w 64"/>
                <a:gd name="T7" fmla="*/ 176 h 197"/>
                <a:gd name="T8" fmla="*/ 43 w 64"/>
                <a:gd name="T9" fmla="*/ 145 h 197"/>
                <a:gd name="T10" fmla="*/ 48 w 64"/>
                <a:gd name="T11" fmla="*/ 176 h 197"/>
                <a:gd name="T12" fmla="*/ 55 w 64"/>
                <a:gd name="T13" fmla="*/ 192 h 197"/>
                <a:gd name="T14" fmla="*/ 55 w 64"/>
                <a:gd name="T15" fmla="*/ 197 h 197"/>
                <a:gd name="T16" fmla="*/ 64 w 64"/>
                <a:gd name="T17" fmla="*/ 195 h 197"/>
                <a:gd name="T18" fmla="*/ 57 w 64"/>
                <a:gd name="T19" fmla="*/ 150 h 197"/>
                <a:gd name="T20" fmla="*/ 45 w 64"/>
                <a:gd name="T21" fmla="*/ 90 h 197"/>
                <a:gd name="T22" fmla="*/ 50 w 64"/>
                <a:gd name="T23" fmla="*/ 121 h 197"/>
                <a:gd name="T24" fmla="*/ 52 w 64"/>
                <a:gd name="T25" fmla="*/ 140 h 197"/>
                <a:gd name="T26" fmla="*/ 55 w 64"/>
                <a:gd name="T27" fmla="*/ 138 h 197"/>
                <a:gd name="T28" fmla="*/ 52 w 64"/>
                <a:gd name="T29" fmla="*/ 121 h 197"/>
                <a:gd name="T30" fmla="*/ 52 w 64"/>
                <a:gd name="T31" fmla="*/ 114 h 197"/>
                <a:gd name="T32" fmla="*/ 45 w 64"/>
                <a:gd name="T33" fmla="*/ 90 h 197"/>
                <a:gd name="T34" fmla="*/ 29 w 64"/>
                <a:gd name="T35" fmla="*/ 116 h 197"/>
                <a:gd name="T36" fmla="*/ 33 w 64"/>
                <a:gd name="T37" fmla="*/ 131 h 197"/>
                <a:gd name="T38" fmla="*/ 36 w 64"/>
                <a:gd name="T39" fmla="*/ 140 h 197"/>
                <a:gd name="T40" fmla="*/ 38 w 64"/>
                <a:gd name="T41" fmla="*/ 133 h 197"/>
                <a:gd name="T42" fmla="*/ 33 w 64"/>
                <a:gd name="T43" fmla="*/ 124 h 197"/>
                <a:gd name="T44" fmla="*/ 22 w 64"/>
                <a:gd name="T45" fmla="*/ 88 h 197"/>
                <a:gd name="T46" fmla="*/ 36 w 64"/>
                <a:gd name="T47" fmla="*/ 0 h 197"/>
                <a:gd name="T48" fmla="*/ 3 w 64"/>
                <a:gd name="T49" fmla="*/ 38 h 197"/>
                <a:gd name="T50" fmla="*/ 0 w 64"/>
                <a:gd name="T51" fmla="*/ 41 h 197"/>
                <a:gd name="T52" fmla="*/ 3 w 64"/>
                <a:gd name="T53" fmla="*/ 48 h 197"/>
                <a:gd name="T54" fmla="*/ 12 w 64"/>
                <a:gd name="T55" fmla="*/ 69 h 197"/>
                <a:gd name="T56" fmla="*/ 15 w 64"/>
                <a:gd name="T57" fmla="*/ 76 h 197"/>
                <a:gd name="T58" fmla="*/ 19 w 64"/>
                <a:gd name="T59" fmla="*/ 83 h 197"/>
                <a:gd name="T60" fmla="*/ 17 w 64"/>
                <a:gd name="T61" fmla="*/ 71 h 197"/>
                <a:gd name="T62" fmla="*/ 15 w 64"/>
                <a:gd name="T63" fmla="*/ 64 h 197"/>
                <a:gd name="T64" fmla="*/ 5 w 64"/>
                <a:gd name="T65" fmla="*/ 41 h 197"/>
                <a:gd name="T66" fmla="*/ 33 w 64"/>
                <a:gd name="T67" fmla="*/ 10 h 197"/>
                <a:gd name="T68" fmla="*/ 36 w 64"/>
                <a:gd name="T69" fmla="*/ 26 h 197"/>
                <a:gd name="T70" fmla="*/ 41 w 64"/>
                <a:gd name="T71" fmla="*/ 62 h 197"/>
                <a:gd name="T72" fmla="*/ 48 w 64"/>
                <a:gd name="T73" fmla="*/ 86 h 197"/>
                <a:gd name="T74" fmla="*/ 43 w 64"/>
                <a:gd name="T75" fmla="*/ 55 h 197"/>
                <a:gd name="T76" fmla="*/ 38 w 64"/>
                <a:gd name="T77" fmla="*/ 19 h 197"/>
                <a:gd name="T78" fmla="*/ 36 w 64"/>
                <a:gd name="T79"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4" h="197">
                  <a:moveTo>
                    <a:pt x="57" y="143"/>
                  </a:moveTo>
                  <a:lnTo>
                    <a:pt x="52" y="143"/>
                  </a:lnTo>
                  <a:lnTo>
                    <a:pt x="52" y="150"/>
                  </a:lnTo>
                  <a:lnTo>
                    <a:pt x="55" y="162"/>
                  </a:lnTo>
                  <a:lnTo>
                    <a:pt x="59" y="192"/>
                  </a:lnTo>
                  <a:lnTo>
                    <a:pt x="59" y="195"/>
                  </a:lnTo>
                  <a:lnTo>
                    <a:pt x="59" y="192"/>
                  </a:lnTo>
                  <a:lnTo>
                    <a:pt x="52" y="176"/>
                  </a:lnTo>
                  <a:lnTo>
                    <a:pt x="50" y="166"/>
                  </a:lnTo>
                  <a:lnTo>
                    <a:pt x="43" y="145"/>
                  </a:lnTo>
                  <a:lnTo>
                    <a:pt x="38" y="145"/>
                  </a:lnTo>
                  <a:lnTo>
                    <a:pt x="48" y="176"/>
                  </a:lnTo>
                  <a:lnTo>
                    <a:pt x="50" y="183"/>
                  </a:lnTo>
                  <a:lnTo>
                    <a:pt x="55" y="192"/>
                  </a:lnTo>
                  <a:lnTo>
                    <a:pt x="55" y="195"/>
                  </a:lnTo>
                  <a:lnTo>
                    <a:pt x="55" y="197"/>
                  </a:lnTo>
                  <a:lnTo>
                    <a:pt x="62" y="195"/>
                  </a:lnTo>
                  <a:lnTo>
                    <a:pt x="64" y="195"/>
                  </a:lnTo>
                  <a:lnTo>
                    <a:pt x="64" y="192"/>
                  </a:lnTo>
                  <a:lnTo>
                    <a:pt x="57" y="150"/>
                  </a:lnTo>
                  <a:lnTo>
                    <a:pt x="57" y="143"/>
                  </a:lnTo>
                  <a:moveTo>
                    <a:pt x="45" y="90"/>
                  </a:moveTo>
                  <a:lnTo>
                    <a:pt x="48" y="116"/>
                  </a:lnTo>
                  <a:lnTo>
                    <a:pt x="50" y="121"/>
                  </a:lnTo>
                  <a:lnTo>
                    <a:pt x="50" y="126"/>
                  </a:lnTo>
                  <a:lnTo>
                    <a:pt x="52" y="140"/>
                  </a:lnTo>
                  <a:lnTo>
                    <a:pt x="55" y="138"/>
                  </a:lnTo>
                  <a:lnTo>
                    <a:pt x="55" y="138"/>
                  </a:lnTo>
                  <a:lnTo>
                    <a:pt x="55" y="126"/>
                  </a:lnTo>
                  <a:lnTo>
                    <a:pt x="52" y="121"/>
                  </a:lnTo>
                  <a:lnTo>
                    <a:pt x="52" y="119"/>
                  </a:lnTo>
                  <a:lnTo>
                    <a:pt x="52" y="114"/>
                  </a:lnTo>
                  <a:lnTo>
                    <a:pt x="50" y="90"/>
                  </a:lnTo>
                  <a:lnTo>
                    <a:pt x="45" y="90"/>
                  </a:lnTo>
                  <a:moveTo>
                    <a:pt x="17" y="86"/>
                  </a:moveTo>
                  <a:lnTo>
                    <a:pt x="29" y="116"/>
                  </a:lnTo>
                  <a:lnTo>
                    <a:pt x="29" y="121"/>
                  </a:lnTo>
                  <a:lnTo>
                    <a:pt x="33" y="131"/>
                  </a:lnTo>
                  <a:lnTo>
                    <a:pt x="33" y="135"/>
                  </a:lnTo>
                  <a:lnTo>
                    <a:pt x="36" y="140"/>
                  </a:lnTo>
                  <a:lnTo>
                    <a:pt x="41" y="140"/>
                  </a:lnTo>
                  <a:lnTo>
                    <a:pt x="38" y="133"/>
                  </a:lnTo>
                  <a:lnTo>
                    <a:pt x="36" y="128"/>
                  </a:lnTo>
                  <a:lnTo>
                    <a:pt x="33" y="124"/>
                  </a:lnTo>
                  <a:lnTo>
                    <a:pt x="33" y="119"/>
                  </a:lnTo>
                  <a:lnTo>
                    <a:pt x="22" y="88"/>
                  </a:lnTo>
                  <a:lnTo>
                    <a:pt x="17" y="86"/>
                  </a:lnTo>
                  <a:moveTo>
                    <a:pt x="36" y="0"/>
                  </a:moveTo>
                  <a:lnTo>
                    <a:pt x="29" y="7"/>
                  </a:lnTo>
                  <a:lnTo>
                    <a:pt x="3" y="38"/>
                  </a:lnTo>
                  <a:lnTo>
                    <a:pt x="0" y="38"/>
                  </a:lnTo>
                  <a:lnTo>
                    <a:pt x="0" y="41"/>
                  </a:lnTo>
                  <a:lnTo>
                    <a:pt x="3" y="43"/>
                  </a:lnTo>
                  <a:lnTo>
                    <a:pt x="3" y="48"/>
                  </a:lnTo>
                  <a:lnTo>
                    <a:pt x="10" y="64"/>
                  </a:lnTo>
                  <a:lnTo>
                    <a:pt x="12" y="69"/>
                  </a:lnTo>
                  <a:lnTo>
                    <a:pt x="12" y="74"/>
                  </a:lnTo>
                  <a:lnTo>
                    <a:pt x="15" y="76"/>
                  </a:lnTo>
                  <a:lnTo>
                    <a:pt x="15" y="81"/>
                  </a:lnTo>
                  <a:lnTo>
                    <a:pt x="19" y="83"/>
                  </a:lnTo>
                  <a:lnTo>
                    <a:pt x="17" y="74"/>
                  </a:lnTo>
                  <a:lnTo>
                    <a:pt x="17" y="71"/>
                  </a:lnTo>
                  <a:lnTo>
                    <a:pt x="15" y="69"/>
                  </a:lnTo>
                  <a:lnTo>
                    <a:pt x="15" y="64"/>
                  </a:lnTo>
                  <a:lnTo>
                    <a:pt x="7" y="45"/>
                  </a:lnTo>
                  <a:lnTo>
                    <a:pt x="5" y="41"/>
                  </a:lnTo>
                  <a:lnTo>
                    <a:pt x="5" y="41"/>
                  </a:lnTo>
                  <a:lnTo>
                    <a:pt x="33" y="10"/>
                  </a:lnTo>
                  <a:lnTo>
                    <a:pt x="33" y="22"/>
                  </a:lnTo>
                  <a:lnTo>
                    <a:pt x="36" y="26"/>
                  </a:lnTo>
                  <a:lnTo>
                    <a:pt x="41" y="57"/>
                  </a:lnTo>
                  <a:lnTo>
                    <a:pt x="41" y="62"/>
                  </a:lnTo>
                  <a:lnTo>
                    <a:pt x="43" y="86"/>
                  </a:lnTo>
                  <a:lnTo>
                    <a:pt x="48" y="86"/>
                  </a:lnTo>
                  <a:lnTo>
                    <a:pt x="43" y="59"/>
                  </a:lnTo>
                  <a:lnTo>
                    <a:pt x="43" y="55"/>
                  </a:lnTo>
                  <a:lnTo>
                    <a:pt x="38" y="24"/>
                  </a:lnTo>
                  <a:lnTo>
                    <a:pt x="38" y="19"/>
                  </a:lnTo>
                  <a:lnTo>
                    <a:pt x="36" y="10"/>
                  </a:lnTo>
                  <a:lnTo>
                    <a:pt x="36"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54" name="Freeform 34"/>
            <p:cNvSpPr>
              <a:spLocks noEditPoints="1"/>
            </p:cNvSpPr>
            <p:nvPr/>
          </p:nvSpPr>
          <p:spPr bwMode="auto">
            <a:xfrm>
              <a:off x="9103698" y="3340637"/>
              <a:ext cx="1266665" cy="320407"/>
            </a:xfrm>
            <a:custGeom>
              <a:avLst/>
              <a:gdLst>
                <a:gd name="T0" fmla="*/ 45 w 708"/>
                <a:gd name="T1" fmla="*/ 193 h 197"/>
                <a:gd name="T2" fmla="*/ 76 w 708"/>
                <a:gd name="T3" fmla="*/ 186 h 197"/>
                <a:gd name="T4" fmla="*/ 80 w 708"/>
                <a:gd name="T5" fmla="*/ 186 h 197"/>
                <a:gd name="T6" fmla="*/ 31 w 708"/>
                <a:gd name="T7" fmla="*/ 195 h 197"/>
                <a:gd name="T8" fmla="*/ 28 w 708"/>
                <a:gd name="T9" fmla="*/ 176 h 197"/>
                <a:gd name="T10" fmla="*/ 83 w 708"/>
                <a:gd name="T11" fmla="*/ 188 h 197"/>
                <a:gd name="T12" fmla="*/ 556 w 708"/>
                <a:gd name="T13" fmla="*/ 119 h 197"/>
                <a:gd name="T14" fmla="*/ 506 w 708"/>
                <a:gd name="T15" fmla="*/ 126 h 197"/>
                <a:gd name="T16" fmla="*/ 473 w 708"/>
                <a:gd name="T17" fmla="*/ 129 h 197"/>
                <a:gd name="T18" fmla="*/ 319 w 708"/>
                <a:gd name="T19" fmla="*/ 152 h 197"/>
                <a:gd name="T20" fmla="*/ 258 w 708"/>
                <a:gd name="T21" fmla="*/ 159 h 197"/>
                <a:gd name="T22" fmla="*/ 263 w 708"/>
                <a:gd name="T23" fmla="*/ 164 h 197"/>
                <a:gd name="T24" fmla="*/ 322 w 708"/>
                <a:gd name="T25" fmla="*/ 155 h 197"/>
                <a:gd name="T26" fmla="*/ 476 w 708"/>
                <a:gd name="T27" fmla="*/ 133 h 197"/>
                <a:gd name="T28" fmla="*/ 511 w 708"/>
                <a:gd name="T29" fmla="*/ 129 h 197"/>
                <a:gd name="T30" fmla="*/ 575 w 708"/>
                <a:gd name="T31" fmla="*/ 119 h 197"/>
                <a:gd name="T32" fmla="*/ 663 w 708"/>
                <a:gd name="T33" fmla="*/ 100 h 197"/>
                <a:gd name="T34" fmla="*/ 665 w 708"/>
                <a:gd name="T35" fmla="*/ 102 h 197"/>
                <a:gd name="T36" fmla="*/ 672 w 708"/>
                <a:gd name="T37" fmla="*/ 107 h 197"/>
                <a:gd name="T38" fmla="*/ 708 w 708"/>
                <a:gd name="T39" fmla="*/ 102 h 197"/>
                <a:gd name="T40" fmla="*/ 665 w 708"/>
                <a:gd name="T41" fmla="*/ 95 h 197"/>
                <a:gd name="T42" fmla="*/ 274 w 708"/>
                <a:gd name="T43" fmla="*/ 45 h 197"/>
                <a:gd name="T44" fmla="*/ 300 w 708"/>
                <a:gd name="T45" fmla="*/ 48 h 197"/>
                <a:gd name="T46" fmla="*/ 379 w 708"/>
                <a:gd name="T47" fmla="*/ 60 h 197"/>
                <a:gd name="T48" fmla="*/ 450 w 708"/>
                <a:gd name="T49" fmla="*/ 69 h 197"/>
                <a:gd name="T50" fmla="*/ 499 w 708"/>
                <a:gd name="T51" fmla="*/ 76 h 197"/>
                <a:gd name="T52" fmla="*/ 528 w 708"/>
                <a:gd name="T53" fmla="*/ 81 h 197"/>
                <a:gd name="T54" fmla="*/ 537 w 708"/>
                <a:gd name="T55" fmla="*/ 76 h 197"/>
                <a:gd name="T56" fmla="*/ 502 w 708"/>
                <a:gd name="T57" fmla="*/ 72 h 197"/>
                <a:gd name="T58" fmla="*/ 461 w 708"/>
                <a:gd name="T59" fmla="*/ 67 h 197"/>
                <a:gd name="T60" fmla="*/ 405 w 708"/>
                <a:gd name="T61" fmla="*/ 57 h 197"/>
                <a:gd name="T62" fmla="*/ 329 w 708"/>
                <a:gd name="T63" fmla="*/ 48 h 197"/>
                <a:gd name="T64" fmla="*/ 289 w 708"/>
                <a:gd name="T65" fmla="*/ 43 h 197"/>
                <a:gd name="T66" fmla="*/ 265 w 708"/>
                <a:gd name="T67" fmla="*/ 43 h 197"/>
                <a:gd name="T68" fmla="*/ 260 w 708"/>
                <a:gd name="T69" fmla="*/ 38 h 197"/>
                <a:gd name="T70" fmla="*/ 260 w 708"/>
                <a:gd name="T71" fmla="*/ 38 h 197"/>
                <a:gd name="T72" fmla="*/ 2 w 708"/>
                <a:gd name="T73" fmla="*/ 29 h 197"/>
                <a:gd name="T74" fmla="*/ 9 w 708"/>
                <a:gd name="T75" fmla="*/ 76 h 197"/>
                <a:gd name="T76" fmla="*/ 19 w 708"/>
                <a:gd name="T77" fmla="*/ 133 h 197"/>
                <a:gd name="T78" fmla="*/ 24 w 708"/>
                <a:gd name="T79" fmla="*/ 136 h 197"/>
                <a:gd name="T80" fmla="*/ 14 w 708"/>
                <a:gd name="T81" fmla="*/ 81 h 197"/>
                <a:gd name="T82" fmla="*/ 9 w 708"/>
                <a:gd name="T83" fmla="*/ 38 h 197"/>
                <a:gd name="T84" fmla="*/ 5 w 708"/>
                <a:gd name="T85" fmla="*/ 5 h 197"/>
                <a:gd name="T86" fmla="*/ 83 w 708"/>
                <a:gd name="T87" fmla="*/ 17 h 197"/>
                <a:gd name="T88" fmla="*/ 201 w 708"/>
                <a:gd name="T89" fmla="*/ 34 h 197"/>
                <a:gd name="T90" fmla="*/ 194 w 708"/>
                <a:gd name="T91" fmla="*/ 29 h 197"/>
                <a:gd name="T92" fmla="*/ 80 w 708"/>
                <a:gd name="T93" fmla="*/ 12 h 197"/>
                <a:gd name="T94" fmla="*/ 0 w 708"/>
                <a:gd name="T95"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708" h="197">
                  <a:moveTo>
                    <a:pt x="66" y="186"/>
                  </a:moveTo>
                  <a:lnTo>
                    <a:pt x="64" y="188"/>
                  </a:lnTo>
                  <a:lnTo>
                    <a:pt x="42" y="190"/>
                  </a:lnTo>
                  <a:lnTo>
                    <a:pt x="45" y="193"/>
                  </a:lnTo>
                  <a:lnTo>
                    <a:pt x="61" y="193"/>
                  </a:lnTo>
                  <a:lnTo>
                    <a:pt x="66" y="186"/>
                  </a:lnTo>
                  <a:close/>
                  <a:moveTo>
                    <a:pt x="80" y="186"/>
                  </a:moveTo>
                  <a:lnTo>
                    <a:pt x="76" y="186"/>
                  </a:lnTo>
                  <a:lnTo>
                    <a:pt x="68" y="190"/>
                  </a:lnTo>
                  <a:lnTo>
                    <a:pt x="71" y="190"/>
                  </a:lnTo>
                  <a:lnTo>
                    <a:pt x="73" y="190"/>
                  </a:lnTo>
                  <a:lnTo>
                    <a:pt x="80" y="186"/>
                  </a:lnTo>
                  <a:close/>
                  <a:moveTo>
                    <a:pt x="24" y="169"/>
                  </a:moveTo>
                  <a:lnTo>
                    <a:pt x="26" y="193"/>
                  </a:lnTo>
                  <a:lnTo>
                    <a:pt x="28" y="197"/>
                  </a:lnTo>
                  <a:lnTo>
                    <a:pt x="31" y="195"/>
                  </a:lnTo>
                  <a:lnTo>
                    <a:pt x="40" y="195"/>
                  </a:lnTo>
                  <a:lnTo>
                    <a:pt x="38" y="190"/>
                  </a:lnTo>
                  <a:lnTo>
                    <a:pt x="31" y="193"/>
                  </a:lnTo>
                  <a:lnTo>
                    <a:pt x="28" y="176"/>
                  </a:lnTo>
                  <a:lnTo>
                    <a:pt x="24" y="169"/>
                  </a:lnTo>
                  <a:close/>
                  <a:moveTo>
                    <a:pt x="229" y="164"/>
                  </a:moveTo>
                  <a:lnTo>
                    <a:pt x="87" y="183"/>
                  </a:lnTo>
                  <a:lnTo>
                    <a:pt x="83" y="188"/>
                  </a:lnTo>
                  <a:lnTo>
                    <a:pt x="227" y="169"/>
                  </a:lnTo>
                  <a:lnTo>
                    <a:pt x="229" y="164"/>
                  </a:lnTo>
                  <a:close/>
                  <a:moveTo>
                    <a:pt x="577" y="114"/>
                  </a:moveTo>
                  <a:lnTo>
                    <a:pt x="556" y="119"/>
                  </a:lnTo>
                  <a:lnTo>
                    <a:pt x="544" y="119"/>
                  </a:lnTo>
                  <a:lnTo>
                    <a:pt x="513" y="124"/>
                  </a:lnTo>
                  <a:lnTo>
                    <a:pt x="509" y="124"/>
                  </a:lnTo>
                  <a:lnTo>
                    <a:pt x="506" y="126"/>
                  </a:lnTo>
                  <a:lnTo>
                    <a:pt x="495" y="126"/>
                  </a:lnTo>
                  <a:lnTo>
                    <a:pt x="490" y="126"/>
                  </a:lnTo>
                  <a:lnTo>
                    <a:pt x="480" y="129"/>
                  </a:lnTo>
                  <a:lnTo>
                    <a:pt x="473" y="129"/>
                  </a:lnTo>
                  <a:lnTo>
                    <a:pt x="416" y="138"/>
                  </a:lnTo>
                  <a:lnTo>
                    <a:pt x="412" y="138"/>
                  </a:lnTo>
                  <a:lnTo>
                    <a:pt x="329" y="150"/>
                  </a:lnTo>
                  <a:lnTo>
                    <a:pt x="319" y="152"/>
                  </a:lnTo>
                  <a:lnTo>
                    <a:pt x="277" y="157"/>
                  </a:lnTo>
                  <a:lnTo>
                    <a:pt x="272" y="157"/>
                  </a:lnTo>
                  <a:lnTo>
                    <a:pt x="263" y="159"/>
                  </a:lnTo>
                  <a:lnTo>
                    <a:pt x="258" y="159"/>
                  </a:lnTo>
                  <a:lnTo>
                    <a:pt x="234" y="164"/>
                  </a:lnTo>
                  <a:lnTo>
                    <a:pt x="232" y="169"/>
                  </a:lnTo>
                  <a:lnTo>
                    <a:pt x="258" y="164"/>
                  </a:lnTo>
                  <a:lnTo>
                    <a:pt x="263" y="164"/>
                  </a:lnTo>
                  <a:lnTo>
                    <a:pt x="274" y="162"/>
                  </a:lnTo>
                  <a:lnTo>
                    <a:pt x="279" y="162"/>
                  </a:lnTo>
                  <a:lnTo>
                    <a:pt x="310" y="157"/>
                  </a:lnTo>
                  <a:lnTo>
                    <a:pt x="322" y="155"/>
                  </a:lnTo>
                  <a:lnTo>
                    <a:pt x="416" y="143"/>
                  </a:lnTo>
                  <a:lnTo>
                    <a:pt x="421" y="140"/>
                  </a:lnTo>
                  <a:lnTo>
                    <a:pt x="469" y="136"/>
                  </a:lnTo>
                  <a:lnTo>
                    <a:pt x="476" y="133"/>
                  </a:lnTo>
                  <a:lnTo>
                    <a:pt x="492" y="131"/>
                  </a:lnTo>
                  <a:lnTo>
                    <a:pt x="497" y="131"/>
                  </a:lnTo>
                  <a:lnTo>
                    <a:pt x="506" y="129"/>
                  </a:lnTo>
                  <a:lnTo>
                    <a:pt x="511" y="129"/>
                  </a:lnTo>
                  <a:lnTo>
                    <a:pt x="513" y="129"/>
                  </a:lnTo>
                  <a:lnTo>
                    <a:pt x="556" y="121"/>
                  </a:lnTo>
                  <a:lnTo>
                    <a:pt x="568" y="121"/>
                  </a:lnTo>
                  <a:lnTo>
                    <a:pt x="575" y="119"/>
                  </a:lnTo>
                  <a:lnTo>
                    <a:pt x="577" y="114"/>
                  </a:lnTo>
                  <a:close/>
                  <a:moveTo>
                    <a:pt x="587" y="83"/>
                  </a:moveTo>
                  <a:lnTo>
                    <a:pt x="587" y="88"/>
                  </a:lnTo>
                  <a:lnTo>
                    <a:pt x="663" y="100"/>
                  </a:lnTo>
                  <a:lnTo>
                    <a:pt x="667" y="100"/>
                  </a:lnTo>
                  <a:lnTo>
                    <a:pt x="677" y="102"/>
                  </a:lnTo>
                  <a:lnTo>
                    <a:pt x="670" y="102"/>
                  </a:lnTo>
                  <a:lnTo>
                    <a:pt x="665" y="102"/>
                  </a:lnTo>
                  <a:lnTo>
                    <a:pt x="580" y="114"/>
                  </a:lnTo>
                  <a:lnTo>
                    <a:pt x="580" y="119"/>
                  </a:lnTo>
                  <a:lnTo>
                    <a:pt x="667" y="107"/>
                  </a:lnTo>
                  <a:lnTo>
                    <a:pt x="672" y="107"/>
                  </a:lnTo>
                  <a:lnTo>
                    <a:pt x="677" y="105"/>
                  </a:lnTo>
                  <a:lnTo>
                    <a:pt x="684" y="105"/>
                  </a:lnTo>
                  <a:lnTo>
                    <a:pt x="689" y="105"/>
                  </a:lnTo>
                  <a:lnTo>
                    <a:pt x="708" y="102"/>
                  </a:lnTo>
                  <a:lnTo>
                    <a:pt x="691" y="100"/>
                  </a:lnTo>
                  <a:lnTo>
                    <a:pt x="686" y="98"/>
                  </a:lnTo>
                  <a:lnTo>
                    <a:pt x="677" y="98"/>
                  </a:lnTo>
                  <a:lnTo>
                    <a:pt x="665" y="95"/>
                  </a:lnTo>
                  <a:lnTo>
                    <a:pt x="658" y="95"/>
                  </a:lnTo>
                  <a:lnTo>
                    <a:pt x="587" y="83"/>
                  </a:lnTo>
                  <a:close/>
                  <a:moveTo>
                    <a:pt x="277" y="41"/>
                  </a:moveTo>
                  <a:lnTo>
                    <a:pt x="274" y="45"/>
                  </a:lnTo>
                  <a:lnTo>
                    <a:pt x="284" y="45"/>
                  </a:lnTo>
                  <a:lnTo>
                    <a:pt x="289" y="45"/>
                  </a:lnTo>
                  <a:lnTo>
                    <a:pt x="296" y="48"/>
                  </a:lnTo>
                  <a:lnTo>
                    <a:pt x="300" y="48"/>
                  </a:lnTo>
                  <a:lnTo>
                    <a:pt x="319" y="50"/>
                  </a:lnTo>
                  <a:lnTo>
                    <a:pt x="324" y="53"/>
                  </a:lnTo>
                  <a:lnTo>
                    <a:pt x="362" y="57"/>
                  </a:lnTo>
                  <a:lnTo>
                    <a:pt x="379" y="60"/>
                  </a:lnTo>
                  <a:lnTo>
                    <a:pt x="388" y="60"/>
                  </a:lnTo>
                  <a:lnTo>
                    <a:pt x="402" y="62"/>
                  </a:lnTo>
                  <a:lnTo>
                    <a:pt x="409" y="64"/>
                  </a:lnTo>
                  <a:lnTo>
                    <a:pt x="450" y="69"/>
                  </a:lnTo>
                  <a:lnTo>
                    <a:pt x="457" y="69"/>
                  </a:lnTo>
                  <a:lnTo>
                    <a:pt x="471" y="72"/>
                  </a:lnTo>
                  <a:lnTo>
                    <a:pt x="476" y="74"/>
                  </a:lnTo>
                  <a:lnTo>
                    <a:pt x="499" y="76"/>
                  </a:lnTo>
                  <a:lnTo>
                    <a:pt x="504" y="76"/>
                  </a:lnTo>
                  <a:lnTo>
                    <a:pt x="518" y="79"/>
                  </a:lnTo>
                  <a:lnTo>
                    <a:pt x="523" y="79"/>
                  </a:lnTo>
                  <a:lnTo>
                    <a:pt x="528" y="81"/>
                  </a:lnTo>
                  <a:lnTo>
                    <a:pt x="532" y="81"/>
                  </a:lnTo>
                  <a:lnTo>
                    <a:pt x="582" y="88"/>
                  </a:lnTo>
                  <a:lnTo>
                    <a:pt x="582" y="83"/>
                  </a:lnTo>
                  <a:lnTo>
                    <a:pt x="537" y="76"/>
                  </a:lnTo>
                  <a:lnTo>
                    <a:pt x="532" y="76"/>
                  </a:lnTo>
                  <a:lnTo>
                    <a:pt x="523" y="76"/>
                  </a:lnTo>
                  <a:lnTo>
                    <a:pt x="518" y="74"/>
                  </a:lnTo>
                  <a:lnTo>
                    <a:pt x="502" y="72"/>
                  </a:lnTo>
                  <a:lnTo>
                    <a:pt x="497" y="72"/>
                  </a:lnTo>
                  <a:lnTo>
                    <a:pt x="473" y="69"/>
                  </a:lnTo>
                  <a:lnTo>
                    <a:pt x="469" y="67"/>
                  </a:lnTo>
                  <a:lnTo>
                    <a:pt x="461" y="67"/>
                  </a:lnTo>
                  <a:lnTo>
                    <a:pt x="457" y="67"/>
                  </a:lnTo>
                  <a:lnTo>
                    <a:pt x="414" y="60"/>
                  </a:lnTo>
                  <a:lnTo>
                    <a:pt x="407" y="60"/>
                  </a:lnTo>
                  <a:lnTo>
                    <a:pt x="405" y="57"/>
                  </a:lnTo>
                  <a:lnTo>
                    <a:pt x="383" y="55"/>
                  </a:lnTo>
                  <a:lnTo>
                    <a:pt x="379" y="55"/>
                  </a:lnTo>
                  <a:lnTo>
                    <a:pt x="369" y="53"/>
                  </a:lnTo>
                  <a:lnTo>
                    <a:pt x="329" y="48"/>
                  </a:lnTo>
                  <a:lnTo>
                    <a:pt x="322" y="48"/>
                  </a:lnTo>
                  <a:lnTo>
                    <a:pt x="303" y="43"/>
                  </a:lnTo>
                  <a:lnTo>
                    <a:pt x="298" y="43"/>
                  </a:lnTo>
                  <a:lnTo>
                    <a:pt x="289" y="43"/>
                  </a:lnTo>
                  <a:lnTo>
                    <a:pt x="284" y="41"/>
                  </a:lnTo>
                  <a:lnTo>
                    <a:pt x="277" y="41"/>
                  </a:lnTo>
                  <a:close/>
                  <a:moveTo>
                    <a:pt x="270" y="38"/>
                  </a:moveTo>
                  <a:lnTo>
                    <a:pt x="265" y="43"/>
                  </a:lnTo>
                  <a:lnTo>
                    <a:pt x="270" y="43"/>
                  </a:lnTo>
                  <a:lnTo>
                    <a:pt x="272" y="41"/>
                  </a:lnTo>
                  <a:lnTo>
                    <a:pt x="270" y="38"/>
                  </a:lnTo>
                  <a:close/>
                  <a:moveTo>
                    <a:pt x="260" y="38"/>
                  </a:moveTo>
                  <a:lnTo>
                    <a:pt x="255" y="41"/>
                  </a:lnTo>
                  <a:lnTo>
                    <a:pt x="258" y="43"/>
                  </a:lnTo>
                  <a:lnTo>
                    <a:pt x="263" y="38"/>
                  </a:lnTo>
                  <a:lnTo>
                    <a:pt x="260" y="38"/>
                  </a:lnTo>
                  <a:close/>
                  <a:moveTo>
                    <a:pt x="0" y="0"/>
                  </a:moveTo>
                  <a:lnTo>
                    <a:pt x="0" y="8"/>
                  </a:lnTo>
                  <a:lnTo>
                    <a:pt x="2" y="19"/>
                  </a:lnTo>
                  <a:lnTo>
                    <a:pt x="2" y="29"/>
                  </a:lnTo>
                  <a:lnTo>
                    <a:pt x="5" y="36"/>
                  </a:lnTo>
                  <a:lnTo>
                    <a:pt x="7" y="57"/>
                  </a:lnTo>
                  <a:lnTo>
                    <a:pt x="7" y="62"/>
                  </a:lnTo>
                  <a:lnTo>
                    <a:pt x="9" y="76"/>
                  </a:lnTo>
                  <a:lnTo>
                    <a:pt x="9" y="81"/>
                  </a:lnTo>
                  <a:lnTo>
                    <a:pt x="12" y="86"/>
                  </a:lnTo>
                  <a:lnTo>
                    <a:pt x="12" y="91"/>
                  </a:lnTo>
                  <a:lnTo>
                    <a:pt x="19" y="133"/>
                  </a:lnTo>
                  <a:lnTo>
                    <a:pt x="19" y="140"/>
                  </a:lnTo>
                  <a:lnTo>
                    <a:pt x="21" y="159"/>
                  </a:lnTo>
                  <a:lnTo>
                    <a:pt x="28" y="167"/>
                  </a:lnTo>
                  <a:lnTo>
                    <a:pt x="24" y="136"/>
                  </a:lnTo>
                  <a:lnTo>
                    <a:pt x="21" y="129"/>
                  </a:lnTo>
                  <a:lnTo>
                    <a:pt x="16" y="88"/>
                  </a:lnTo>
                  <a:lnTo>
                    <a:pt x="14" y="83"/>
                  </a:lnTo>
                  <a:lnTo>
                    <a:pt x="14" y="81"/>
                  </a:lnTo>
                  <a:lnTo>
                    <a:pt x="14" y="76"/>
                  </a:lnTo>
                  <a:lnTo>
                    <a:pt x="12" y="62"/>
                  </a:lnTo>
                  <a:lnTo>
                    <a:pt x="12" y="57"/>
                  </a:lnTo>
                  <a:lnTo>
                    <a:pt x="9" y="38"/>
                  </a:lnTo>
                  <a:lnTo>
                    <a:pt x="5" y="17"/>
                  </a:lnTo>
                  <a:lnTo>
                    <a:pt x="5" y="10"/>
                  </a:lnTo>
                  <a:lnTo>
                    <a:pt x="5" y="8"/>
                  </a:lnTo>
                  <a:lnTo>
                    <a:pt x="5" y="5"/>
                  </a:lnTo>
                  <a:lnTo>
                    <a:pt x="21" y="8"/>
                  </a:lnTo>
                  <a:lnTo>
                    <a:pt x="26" y="10"/>
                  </a:lnTo>
                  <a:lnTo>
                    <a:pt x="78" y="17"/>
                  </a:lnTo>
                  <a:lnTo>
                    <a:pt x="83" y="17"/>
                  </a:lnTo>
                  <a:lnTo>
                    <a:pt x="140" y="24"/>
                  </a:lnTo>
                  <a:lnTo>
                    <a:pt x="147" y="27"/>
                  </a:lnTo>
                  <a:lnTo>
                    <a:pt x="196" y="34"/>
                  </a:lnTo>
                  <a:lnTo>
                    <a:pt x="201" y="34"/>
                  </a:lnTo>
                  <a:lnTo>
                    <a:pt x="248" y="41"/>
                  </a:lnTo>
                  <a:lnTo>
                    <a:pt x="253" y="36"/>
                  </a:lnTo>
                  <a:lnTo>
                    <a:pt x="199" y="29"/>
                  </a:lnTo>
                  <a:lnTo>
                    <a:pt x="194" y="29"/>
                  </a:lnTo>
                  <a:lnTo>
                    <a:pt x="154" y="22"/>
                  </a:lnTo>
                  <a:lnTo>
                    <a:pt x="144" y="22"/>
                  </a:lnTo>
                  <a:lnTo>
                    <a:pt x="85" y="12"/>
                  </a:lnTo>
                  <a:lnTo>
                    <a:pt x="80" y="12"/>
                  </a:lnTo>
                  <a:lnTo>
                    <a:pt x="28" y="5"/>
                  </a:lnTo>
                  <a:lnTo>
                    <a:pt x="24" y="5"/>
                  </a:lnTo>
                  <a:lnTo>
                    <a:pt x="5" y="3"/>
                  </a:lnTo>
                  <a:lnTo>
                    <a:pt x="0" y="0"/>
                  </a:lnTo>
                  <a:lnTo>
                    <a:pt x="0"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55" name="Freeform 35"/>
            <p:cNvSpPr>
              <a:spLocks noEditPoints="1"/>
            </p:cNvSpPr>
            <p:nvPr/>
          </p:nvSpPr>
          <p:spPr bwMode="auto">
            <a:xfrm>
              <a:off x="9103698" y="3340637"/>
              <a:ext cx="1266665" cy="320407"/>
            </a:xfrm>
            <a:custGeom>
              <a:avLst/>
              <a:gdLst>
                <a:gd name="T0" fmla="*/ 45 w 708"/>
                <a:gd name="T1" fmla="*/ 193 h 197"/>
                <a:gd name="T2" fmla="*/ 76 w 708"/>
                <a:gd name="T3" fmla="*/ 186 h 197"/>
                <a:gd name="T4" fmla="*/ 80 w 708"/>
                <a:gd name="T5" fmla="*/ 186 h 197"/>
                <a:gd name="T6" fmla="*/ 31 w 708"/>
                <a:gd name="T7" fmla="*/ 195 h 197"/>
                <a:gd name="T8" fmla="*/ 28 w 708"/>
                <a:gd name="T9" fmla="*/ 176 h 197"/>
                <a:gd name="T10" fmla="*/ 83 w 708"/>
                <a:gd name="T11" fmla="*/ 188 h 197"/>
                <a:gd name="T12" fmla="*/ 556 w 708"/>
                <a:gd name="T13" fmla="*/ 119 h 197"/>
                <a:gd name="T14" fmla="*/ 506 w 708"/>
                <a:gd name="T15" fmla="*/ 126 h 197"/>
                <a:gd name="T16" fmla="*/ 473 w 708"/>
                <a:gd name="T17" fmla="*/ 129 h 197"/>
                <a:gd name="T18" fmla="*/ 319 w 708"/>
                <a:gd name="T19" fmla="*/ 152 h 197"/>
                <a:gd name="T20" fmla="*/ 258 w 708"/>
                <a:gd name="T21" fmla="*/ 159 h 197"/>
                <a:gd name="T22" fmla="*/ 263 w 708"/>
                <a:gd name="T23" fmla="*/ 164 h 197"/>
                <a:gd name="T24" fmla="*/ 322 w 708"/>
                <a:gd name="T25" fmla="*/ 155 h 197"/>
                <a:gd name="T26" fmla="*/ 476 w 708"/>
                <a:gd name="T27" fmla="*/ 133 h 197"/>
                <a:gd name="T28" fmla="*/ 511 w 708"/>
                <a:gd name="T29" fmla="*/ 129 h 197"/>
                <a:gd name="T30" fmla="*/ 575 w 708"/>
                <a:gd name="T31" fmla="*/ 119 h 197"/>
                <a:gd name="T32" fmla="*/ 663 w 708"/>
                <a:gd name="T33" fmla="*/ 100 h 197"/>
                <a:gd name="T34" fmla="*/ 665 w 708"/>
                <a:gd name="T35" fmla="*/ 102 h 197"/>
                <a:gd name="T36" fmla="*/ 672 w 708"/>
                <a:gd name="T37" fmla="*/ 107 h 197"/>
                <a:gd name="T38" fmla="*/ 708 w 708"/>
                <a:gd name="T39" fmla="*/ 102 h 197"/>
                <a:gd name="T40" fmla="*/ 665 w 708"/>
                <a:gd name="T41" fmla="*/ 95 h 197"/>
                <a:gd name="T42" fmla="*/ 274 w 708"/>
                <a:gd name="T43" fmla="*/ 45 h 197"/>
                <a:gd name="T44" fmla="*/ 300 w 708"/>
                <a:gd name="T45" fmla="*/ 48 h 197"/>
                <a:gd name="T46" fmla="*/ 379 w 708"/>
                <a:gd name="T47" fmla="*/ 60 h 197"/>
                <a:gd name="T48" fmla="*/ 450 w 708"/>
                <a:gd name="T49" fmla="*/ 69 h 197"/>
                <a:gd name="T50" fmla="*/ 499 w 708"/>
                <a:gd name="T51" fmla="*/ 76 h 197"/>
                <a:gd name="T52" fmla="*/ 528 w 708"/>
                <a:gd name="T53" fmla="*/ 81 h 197"/>
                <a:gd name="T54" fmla="*/ 537 w 708"/>
                <a:gd name="T55" fmla="*/ 76 h 197"/>
                <a:gd name="T56" fmla="*/ 502 w 708"/>
                <a:gd name="T57" fmla="*/ 72 h 197"/>
                <a:gd name="T58" fmla="*/ 461 w 708"/>
                <a:gd name="T59" fmla="*/ 67 h 197"/>
                <a:gd name="T60" fmla="*/ 405 w 708"/>
                <a:gd name="T61" fmla="*/ 57 h 197"/>
                <a:gd name="T62" fmla="*/ 329 w 708"/>
                <a:gd name="T63" fmla="*/ 48 h 197"/>
                <a:gd name="T64" fmla="*/ 289 w 708"/>
                <a:gd name="T65" fmla="*/ 43 h 197"/>
                <a:gd name="T66" fmla="*/ 265 w 708"/>
                <a:gd name="T67" fmla="*/ 43 h 197"/>
                <a:gd name="T68" fmla="*/ 260 w 708"/>
                <a:gd name="T69" fmla="*/ 38 h 197"/>
                <a:gd name="T70" fmla="*/ 260 w 708"/>
                <a:gd name="T71" fmla="*/ 38 h 197"/>
                <a:gd name="T72" fmla="*/ 2 w 708"/>
                <a:gd name="T73" fmla="*/ 29 h 197"/>
                <a:gd name="T74" fmla="*/ 9 w 708"/>
                <a:gd name="T75" fmla="*/ 76 h 197"/>
                <a:gd name="T76" fmla="*/ 19 w 708"/>
                <a:gd name="T77" fmla="*/ 133 h 197"/>
                <a:gd name="T78" fmla="*/ 24 w 708"/>
                <a:gd name="T79" fmla="*/ 136 h 197"/>
                <a:gd name="T80" fmla="*/ 14 w 708"/>
                <a:gd name="T81" fmla="*/ 81 h 197"/>
                <a:gd name="T82" fmla="*/ 9 w 708"/>
                <a:gd name="T83" fmla="*/ 38 h 197"/>
                <a:gd name="T84" fmla="*/ 5 w 708"/>
                <a:gd name="T85" fmla="*/ 5 h 197"/>
                <a:gd name="T86" fmla="*/ 83 w 708"/>
                <a:gd name="T87" fmla="*/ 17 h 197"/>
                <a:gd name="T88" fmla="*/ 201 w 708"/>
                <a:gd name="T89" fmla="*/ 34 h 197"/>
                <a:gd name="T90" fmla="*/ 194 w 708"/>
                <a:gd name="T91" fmla="*/ 29 h 197"/>
                <a:gd name="T92" fmla="*/ 80 w 708"/>
                <a:gd name="T93" fmla="*/ 12 h 197"/>
                <a:gd name="T94" fmla="*/ 0 w 708"/>
                <a:gd name="T95"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708" h="197">
                  <a:moveTo>
                    <a:pt x="66" y="186"/>
                  </a:moveTo>
                  <a:lnTo>
                    <a:pt x="64" y="188"/>
                  </a:lnTo>
                  <a:lnTo>
                    <a:pt x="42" y="190"/>
                  </a:lnTo>
                  <a:lnTo>
                    <a:pt x="45" y="193"/>
                  </a:lnTo>
                  <a:lnTo>
                    <a:pt x="61" y="193"/>
                  </a:lnTo>
                  <a:lnTo>
                    <a:pt x="66" y="186"/>
                  </a:lnTo>
                  <a:moveTo>
                    <a:pt x="80" y="186"/>
                  </a:moveTo>
                  <a:lnTo>
                    <a:pt x="76" y="186"/>
                  </a:lnTo>
                  <a:lnTo>
                    <a:pt x="68" y="190"/>
                  </a:lnTo>
                  <a:lnTo>
                    <a:pt x="71" y="190"/>
                  </a:lnTo>
                  <a:lnTo>
                    <a:pt x="73" y="190"/>
                  </a:lnTo>
                  <a:lnTo>
                    <a:pt x="80" y="186"/>
                  </a:lnTo>
                  <a:moveTo>
                    <a:pt x="24" y="169"/>
                  </a:moveTo>
                  <a:lnTo>
                    <a:pt x="26" y="193"/>
                  </a:lnTo>
                  <a:lnTo>
                    <a:pt x="28" y="197"/>
                  </a:lnTo>
                  <a:lnTo>
                    <a:pt x="31" y="195"/>
                  </a:lnTo>
                  <a:lnTo>
                    <a:pt x="40" y="195"/>
                  </a:lnTo>
                  <a:lnTo>
                    <a:pt x="38" y="190"/>
                  </a:lnTo>
                  <a:lnTo>
                    <a:pt x="31" y="193"/>
                  </a:lnTo>
                  <a:lnTo>
                    <a:pt x="28" y="176"/>
                  </a:lnTo>
                  <a:lnTo>
                    <a:pt x="24" y="169"/>
                  </a:lnTo>
                  <a:moveTo>
                    <a:pt x="229" y="164"/>
                  </a:moveTo>
                  <a:lnTo>
                    <a:pt x="87" y="183"/>
                  </a:lnTo>
                  <a:lnTo>
                    <a:pt x="83" y="188"/>
                  </a:lnTo>
                  <a:lnTo>
                    <a:pt x="227" y="169"/>
                  </a:lnTo>
                  <a:lnTo>
                    <a:pt x="229" y="164"/>
                  </a:lnTo>
                  <a:moveTo>
                    <a:pt x="577" y="114"/>
                  </a:moveTo>
                  <a:lnTo>
                    <a:pt x="556" y="119"/>
                  </a:lnTo>
                  <a:lnTo>
                    <a:pt x="544" y="119"/>
                  </a:lnTo>
                  <a:lnTo>
                    <a:pt x="513" y="124"/>
                  </a:lnTo>
                  <a:lnTo>
                    <a:pt x="509" y="124"/>
                  </a:lnTo>
                  <a:lnTo>
                    <a:pt x="506" y="126"/>
                  </a:lnTo>
                  <a:lnTo>
                    <a:pt x="495" y="126"/>
                  </a:lnTo>
                  <a:lnTo>
                    <a:pt x="490" y="126"/>
                  </a:lnTo>
                  <a:lnTo>
                    <a:pt x="480" y="129"/>
                  </a:lnTo>
                  <a:lnTo>
                    <a:pt x="473" y="129"/>
                  </a:lnTo>
                  <a:lnTo>
                    <a:pt x="416" y="138"/>
                  </a:lnTo>
                  <a:lnTo>
                    <a:pt x="412" y="138"/>
                  </a:lnTo>
                  <a:lnTo>
                    <a:pt x="329" y="150"/>
                  </a:lnTo>
                  <a:lnTo>
                    <a:pt x="319" y="152"/>
                  </a:lnTo>
                  <a:lnTo>
                    <a:pt x="277" y="157"/>
                  </a:lnTo>
                  <a:lnTo>
                    <a:pt x="272" y="157"/>
                  </a:lnTo>
                  <a:lnTo>
                    <a:pt x="263" y="159"/>
                  </a:lnTo>
                  <a:lnTo>
                    <a:pt x="258" y="159"/>
                  </a:lnTo>
                  <a:lnTo>
                    <a:pt x="234" y="164"/>
                  </a:lnTo>
                  <a:lnTo>
                    <a:pt x="232" y="169"/>
                  </a:lnTo>
                  <a:lnTo>
                    <a:pt x="258" y="164"/>
                  </a:lnTo>
                  <a:lnTo>
                    <a:pt x="263" y="164"/>
                  </a:lnTo>
                  <a:lnTo>
                    <a:pt x="274" y="162"/>
                  </a:lnTo>
                  <a:lnTo>
                    <a:pt x="279" y="162"/>
                  </a:lnTo>
                  <a:lnTo>
                    <a:pt x="310" y="157"/>
                  </a:lnTo>
                  <a:lnTo>
                    <a:pt x="322" y="155"/>
                  </a:lnTo>
                  <a:lnTo>
                    <a:pt x="416" y="143"/>
                  </a:lnTo>
                  <a:lnTo>
                    <a:pt x="421" y="140"/>
                  </a:lnTo>
                  <a:lnTo>
                    <a:pt x="469" y="136"/>
                  </a:lnTo>
                  <a:lnTo>
                    <a:pt x="476" y="133"/>
                  </a:lnTo>
                  <a:lnTo>
                    <a:pt x="492" y="131"/>
                  </a:lnTo>
                  <a:lnTo>
                    <a:pt x="497" y="131"/>
                  </a:lnTo>
                  <a:lnTo>
                    <a:pt x="506" y="129"/>
                  </a:lnTo>
                  <a:lnTo>
                    <a:pt x="511" y="129"/>
                  </a:lnTo>
                  <a:lnTo>
                    <a:pt x="513" y="129"/>
                  </a:lnTo>
                  <a:lnTo>
                    <a:pt x="556" y="121"/>
                  </a:lnTo>
                  <a:lnTo>
                    <a:pt x="568" y="121"/>
                  </a:lnTo>
                  <a:lnTo>
                    <a:pt x="575" y="119"/>
                  </a:lnTo>
                  <a:lnTo>
                    <a:pt x="577" y="114"/>
                  </a:lnTo>
                  <a:moveTo>
                    <a:pt x="587" y="83"/>
                  </a:moveTo>
                  <a:lnTo>
                    <a:pt x="587" y="88"/>
                  </a:lnTo>
                  <a:lnTo>
                    <a:pt x="663" y="100"/>
                  </a:lnTo>
                  <a:lnTo>
                    <a:pt x="667" y="100"/>
                  </a:lnTo>
                  <a:lnTo>
                    <a:pt x="677" y="102"/>
                  </a:lnTo>
                  <a:lnTo>
                    <a:pt x="670" y="102"/>
                  </a:lnTo>
                  <a:lnTo>
                    <a:pt x="665" y="102"/>
                  </a:lnTo>
                  <a:lnTo>
                    <a:pt x="580" y="114"/>
                  </a:lnTo>
                  <a:lnTo>
                    <a:pt x="580" y="119"/>
                  </a:lnTo>
                  <a:lnTo>
                    <a:pt x="667" y="107"/>
                  </a:lnTo>
                  <a:lnTo>
                    <a:pt x="672" y="107"/>
                  </a:lnTo>
                  <a:lnTo>
                    <a:pt x="677" y="105"/>
                  </a:lnTo>
                  <a:lnTo>
                    <a:pt x="684" y="105"/>
                  </a:lnTo>
                  <a:lnTo>
                    <a:pt x="689" y="105"/>
                  </a:lnTo>
                  <a:lnTo>
                    <a:pt x="708" y="102"/>
                  </a:lnTo>
                  <a:lnTo>
                    <a:pt x="691" y="100"/>
                  </a:lnTo>
                  <a:lnTo>
                    <a:pt x="686" y="98"/>
                  </a:lnTo>
                  <a:lnTo>
                    <a:pt x="677" y="98"/>
                  </a:lnTo>
                  <a:lnTo>
                    <a:pt x="665" y="95"/>
                  </a:lnTo>
                  <a:lnTo>
                    <a:pt x="658" y="95"/>
                  </a:lnTo>
                  <a:lnTo>
                    <a:pt x="587" y="83"/>
                  </a:lnTo>
                  <a:moveTo>
                    <a:pt x="277" y="41"/>
                  </a:moveTo>
                  <a:lnTo>
                    <a:pt x="274" y="45"/>
                  </a:lnTo>
                  <a:lnTo>
                    <a:pt x="284" y="45"/>
                  </a:lnTo>
                  <a:lnTo>
                    <a:pt x="289" y="45"/>
                  </a:lnTo>
                  <a:lnTo>
                    <a:pt x="296" y="48"/>
                  </a:lnTo>
                  <a:lnTo>
                    <a:pt x="300" y="48"/>
                  </a:lnTo>
                  <a:lnTo>
                    <a:pt x="319" y="50"/>
                  </a:lnTo>
                  <a:lnTo>
                    <a:pt x="324" y="53"/>
                  </a:lnTo>
                  <a:lnTo>
                    <a:pt x="362" y="57"/>
                  </a:lnTo>
                  <a:lnTo>
                    <a:pt x="379" y="60"/>
                  </a:lnTo>
                  <a:lnTo>
                    <a:pt x="388" y="60"/>
                  </a:lnTo>
                  <a:lnTo>
                    <a:pt x="402" y="62"/>
                  </a:lnTo>
                  <a:lnTo>
                    <a:pt x="409" y="64"/>
                  </a:lnTo>
                  <a:lnTo>
                    <a:pt x="450" y="69"/>
                  </a:lnTo>
                  <a:lnTo>
                    <a:pt x="457" y="69"/>
                  </a:lnTo>
                  <a:lnTo>
                    <a:pt x="471" y="72"/>
                  </a:lnTo>
                  <a:lnTo>
                    <a:pt x="476" y="74"/>
                  </a:lnTo>
                  <a:lnTo>
                    <a:pt x="499" y="76"/>
                  </a:lnTo>
                  <a:lnTo>
                    <a:pt x="504" y="76"/>
                  </a:lnTo>
                  <a:lnTo>
                    <a:pt x="518" y="79"/>
                  </a:lnTo>
                  <a:lnTo>
                    <a:pt x="523" y="79"/>
                  </a:lnTo>
                  <a:lnTo>
                    <a:pt x="528" y="81"/>
                  </a:lnTo>
                  <a:lnTo>
                    <a:pt x="532" y="81"/>
                  </a:lnTo>
                  <a:lnTo>
                    <a:pt x="582" y="88"/>
                  </a:lnTo>
                  <a:lnTo>
                    <a:pt x="582" y="83"/>
                  </a:lnTo>
                  <a:lnTo>
                    <a:pt x="537" y="76"/>
                  </a:lnTo>
                  <a:lnTo>
                    <a:pt x="532" y="76"/>
                  </a:lnTo>
                  <a:lnTo>
                    <a:pt x="523" y="76"/>
                  </a:lnTo>
                  <a:lnTo>
                    <a:pt x="518" y="74"/>
                  </a:lnTo>
                  <a:lnTo>
                    <a:pt x="502" y="72"/>
                  </a:lnTo>
                  <a:lnTo>
                    <a:pt x="497" y="72"/>
                  </a:lnTo>
                  <a:lnTo>
                    <a:pt x="473" y="69"/>
                  </a:lnTo>
                  <a:lnTo>
                    <a:pt x="469" y="67"/>
                  </a:lnTo>
                  <a:lnTo>
                    <a:pt x="461" y="67"/>
                  </a:lnTo>
                  <a:lnTo>
                    <a:pt x="457" y="67"/>
                  </a:lnTo>
                  <a:lnTo>
                    <a:pt x="414" y="60"/>
                  </a:lnTo>
                  <a:lnTo>
                    <a:pt x="407" y="60"/>
                  </a:lnTo>
                  <a:lnTo>
                    <a:pt x="405" y="57"/>
                  </a:lnTo>
                  <a:lnTo>
                    <a:pt x="383" y="55"/>
                  </a:lnTo>
                  <a:lnTo>
                    <a:pt x="379" y="55"/>
                  </a:lnTo>
                  <a:lnTo>
                    <a:pt x="369" y="53"/>
                  </a:lnTo>
                  <a:lnTo>
                    <a:pt x="329" y="48"/>
                  </a:lnTo>
                  <a:lnTo>
                    <a:pt x="322" y="48"/>
                  </a:lnTo>
                  <a:lnTo>
                    <a:pt x="303" y="43"/>
                  </a:lnTo>
                  <a:lnTo>
                    <a:pt x="298" y="43"/>
                  </a:lnTo>
                  <a:lnTo>
                    <a:pt x="289" y="43"/>
                  </a:lnTo>
                  <a:lnTo>
                    <a:pt x="284" y="41"/>
                  </a:lnTo>
                  <a:lnTo>
                    <a:pt x="277" y="41"/>
                  </a:lnTo>
                  <a:moveTo>
                    <a:pt x="270" y="38"/>
                  </a:moveTo>
                  <a:lnTo>
                    <a:pt x="265" y="43"/>
                  </a:lnTo>
                  <a:lnTo>
                    <a:pt x="270" y="43"/>
                  </a:lnTo>
                  <a:lnTo>
                    <a:pt x="272" y="41"/>
                  </a:lnTo>
                  <a:lnTo>
                    <a:pt x="270" y="38"/>
                  </a:lnTo>
                  <a:moveTo>
                    <a:pt x="260" y="38"/>
                  </a:moveTo>
                  <a:lnTo>
                    <a:pt x="255" y="41"/>
                  </a:lnTo>
                  <a:lnTo>
                    <a:pt x="258" y="43"/>
                  </a:lnTo>
                  <a:lnTo>
                    <a:pt x="263" y="38"/>
                  </a:lnTo>
                  <a:lnTo>
                    <a:pt x="260" y="38"/>
                  </a:lnTo>
                  <a:moveTo>
                    <a:pt x="0" y="0"/>
                  </a:moveTo>
                  <a:lnTo>
                    <a:pt x="0" y="8"/>
                  </a:lnTo>
                  <a:lnTo>
                    <a:pt x="2" y="19"/>
                  </a:lnTo>
                  <a:lnTo>
                    <a:pt x="2" y="29"/>
                  </a:lnTo>
                  <a:lnTo>
                    <a:pt x="5" y="36"/>
                  </a:lnTo>
                  <a:lnTo>
                    <a:pt x="7" y="57"/>
                  </a:lnTo>
                  <a:lnTo>
                    <a:pt x="7" y="62"/>
                  </a:lnTo>
                  <a:lnTo>
                    <a:pt x="9" y="76"/>
                  </a:lnTo>
                  <a:lnTo>
                    <a:pt x="9" y="81"/>
                  </a:lnTo>
                  <a:lnTo>
                    <a:pt x="12" y="86"/>
                  </a:lnTo>
                  <a:lnTo>
                    <a:pt x="12" y="91"/>
                  </a:lnTo>
                  <a:lnTo>
                    <a:pt x="19" y="133"/>
                  </a:lnTo>
                  <a:lnTo>
                    <a:pt x="19" y="140"/>
                  </a:lnTo>
                  <a:lnTo>
                    <a:pt x="21" y="159"/>
                  </a:lnTo>
                  <a:lnTo>
                    <a:pt x="28" y="167"/>
                  </a:lnTo>
                  <a:lnTo>
                    <a:pt x="24" y="136"/>
                  </a:lnTo>
                  <a:lnTo>
                    <a:pt x="21" y="129"/>
                  </a:lnTo>
                  <a:lnTo>
                    <a:pt x="16" y="88"/>
                  </a:lnTo>
                  <a:lnTo>
                    <a:pt x="14" y="83"/>
                  </a:lnTo>
                  <a:lnTo>
                    <a:pt x="14" y="81"/>
                  </a:lnTo>
                  <a:lnTo>
                    <a:pt x="14" y="76"/>
                  </a:lnTo>
                  <a:lnTo>
                    <a:pt x="12" y="62"/>
                  </a:lnTo>
                  <a:lnTo>
                    <a:pt x="12" y="57"/>
                  </a:lnTo>
                  <a:lnTo>
                    <a:pt x="9" y="38"/>
                  </a:lnTo>
                  <a:lnTo>
                    <a:pt x="5" y="17"/>
                  </a:lnTo>
                  <a:lnTo>
                    <a:pt x="5" y="10"/>
                  </a:lnTo>
                  <a:lnTo>
                    <a:pt x="5" y="8"/>
                  </a:lnTo>
                  <a:lnTo>
                    <a:pt x="5" y="5"/>
                  </a:lnTo>
                  <a:lnTo>
                    <a:pt x="21" y="8"/>
                  </a:lnTo>
                  <a:lnTo>
                    <a:pt x="26" y="10"/>
                  </a:lnTo>
                  <a:lnTo>
                    <a:pt x="78" y="17"/>
                  </a:lnTo>
                  <a:lnTo>
                    <a:pt x="83" y="17"/>
                  </a:lnTo>
                  <a:lnTo>
                    <a:pt x="140" y="24"/>
                  </a:lnTo>
                  <a:lnTo>
                    <a:pt x="147" y="27"/>
                  </a:lnTo>
                  <a:lnTo>
                    <a:pt x="196" y="34"/>
                  </a:lnTo>
                  <a:lnTo>
                    <a:pt x="201" y="34"/>
                  </a:lnTo>
                  <a:lnTo>
                    <a:pt x="248" y="41"/>
                  </a:lnTo>
                  <a:lnTo>
                    <a:pt x="253" y="36"/>
                  </a:lnTo>
                  <a:lnTo>
                    <a:pt x="199" y="29"/>
                  </a:lnTo>
                  <a:lnTo>
                    <a:pt x="194" y="29"/>
                  </a:lnTo>
                  <a:lnTo>
                    <a:pt x="154" y="22"/>
                  </a:lnTo>
                  <a:lnTo>
                    <a:pt x="144" y="22"/>
                  </a:lnTo>
                  <a:lnTo>
                    <a:pt x="85" y="12"/>
                  </a:lnTo>
                  <a:lnTo>
                    <a:pt x="80" y="12"/>
                  </a:lnTo>
                  <a:lnTo>
                    <a:pt x="28" y="5"/>
                  </a:lnTo>
                  <a:lnTo>
                    <a:pt x="24" y="5"/>
                  </a:lnTo>
                  <a:lnTo>
                    <a:pt x="5" y="3"/>
                  </a:lnTo>
                  <a:lnTo>
                    <a:pt x="0" y="0"/>
                  </a:lnTo>
                  <a:lnTo>
                    <a:pt x="0"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56" name="Freeform 36"/>
            <p:cNvSpPr>
              <a:spLocks noEditPoints="1"/>
            </p:cNvSpPr>
            <p:nvPr/>
          </p:nvSpPr>
          <p:spPr bwMode="auto">
            <a:xfrm>
              <a:off x="8763774" y="2873851"/>
              <a:ext cx="1538604" cy="1266990"/>
            </a:xfrm>
            <a:custGeom>
              <a:avLst/>
              <a:gdLst>
                <a:gd name="T0" fmla="*/ 151 w 363"/>
                <a:gd name="T1" fmla="*/ 310 h 328"/>
                <a:gd name="T2" fmla="*/ 150 w 363"/>
                <a:gd name="T3" fmla="*/ 308 h 328"/>
                <a:gd name="T4" fmla="*/ 137 w 363"/>
                <a:gd name="T5" fmla="*/ 308 h 328"/>
                <a:gd name="T6" fmla="*/ 73 w 363"/>
                <a:gd name="T7" fmla="*/ 299 h 328"/>
                <a:gd name="T8" fmla="*/ 136 w 363"/>
                <a:gd name="T9" fmla="*/ 307 h 328"/>
                <a:gd name="T10" fmla="*/ 47 w 363"/>
                <a:gd name="T11" fmla="*/ 294 h 328"/>
                <a:gd name="T12" fmla="*/ 47 w 363"/>
                <a:gd name="T13" fmla="*/ 294 h 328"/>
                <a:gd name="T14" fmla="*/ 45 w 363"/>
                <a:gd name="T15" fmla="*/ 294 h 328"/>
                <a:gd name="T16" fmla="*/ 0 w 363"/>
                <a:gd name="T17" fmla="*/ 289 h 328"/>
                <a:gd name="T18" fmla="*/ 5 w 363"/>
                <a:gd name="T19" fmla="*/ 288 h 328"/>
                <a:gd name="T20" fmla="*/ 12 w 363"/>
                <a:gd name="T21" fmla="*/ 280 h 328"/>
                <a:gd name="T22" fmla="*/ 43 w 363"/>
                <a:gd name="T23" fmla="*/ 255 h 328"/>
                <a:gd name="T24" fmla="*/ 44 w 363"/>
                <a:gd name="T25" fmla="*/ 257 h 328"/>
                <a:gd name="T26" fmla="*/ 93 w 363"/>
                <a:gd name="T27" fmla="*/ 215 h 328"/>
                <a:gd name="T28" fmla="*/ 45 w 363"/>
                <a:gd name="T29" fmla="*/ 255 h 328"/>
                <a:gd name="T30" fmla="*/ 96 w 363"/>
                <a:gd name="T31" fmla="*/ 215 h 328"/>
                <a:gd name="T32" fmla="*/ 191 w 363"/>
                <a:gd name="T33" fmla="*/ 137 h 328"/>
                <a:gd name="T34" fmla="*/ 178 w 363"/>
                <a:gd name="T35" fmla="*/ 148 h 328"/>
                <a:gd name="T36" fmla="*/ 171 w 363"/>
                <a:gd name="T37" fmla="*/ 153 h 328"/>
                <a:gd name="T38" fmla="*/ 110 w 363"/>
                <a:gd name="T39" fmla="*/ 202 h 328"/>
                <a:gd name="T40" fmla="*/ 109 w 363"/>
                <a:gd name="T41" fmla="*/ 205 h 328"/>
                <a:gd name="T42" fmla="*/ 172 w 363"/>
                <a:gd name="T43" fmla="*/ 155 h 328"/>
                <a:gd name="T44" fmla="*/ 181 w 363"/>
                <a:gd name="T45" fmla="*/ 148 h 328"/>
                <a:gd name="T46" fmla="*/ 194 w 363"/>
                <a:gd name="T47" fmla="*/ 137 h 328"/>
                <a:gd name="T48" fmla="*/ 360 w 363"/>
                <a:gd name="T49" fmla="*/ 5 h 328"/>
                <a:gd name="T50" fmla="*/ 352 w 363"/>
                <a:gd name="T51" fmla="*/ 9 h 328"/>
                <a:gd name="T52" fmla="*/ 322 w 363"/>
                <a:gd name="T53" fmla="*/ 33 h 328"/>
                <a:gd name="T54" fmla="*/ 287 w 363"/>
                <a:gd name="T55" fmla="*/ 61 h 328"/>
                <a:gd name="T56" fmla="*/ 259 w 363"/>
                <a:gd name="T57" fmla="*/ 83 h 328"/>
                <a:gd name="T58" fmla="*/ 207 w 363"/>
                <a:gd name="T59" fmla="*/ 124 h 328"/>
                <a:gd name="T60" fmla="*/ 199 w 363"/>
                <a:gd name="T61" fmla="*/ 131 h 328"/>
                <a:gd name="T62" fmla="*/ 206 w 363"/>
                <a:gd name="T63" fmla="*/ 128 h 328"/>
                <a:gd name="T64" fmla="*/ 216 w 363"/>
                <a:gd name="T65" fmla="*/ 120 h 328"/>
                <a:gd name="T66" fmla="*/ 287 w 363"/>
                <a:gd name="T67" fmla="*/ 63 h 328"/>
                <a:gd name="T68" fmla="*/ 322 w 363"/>
                <a:gd name="T69" fmla="*/ 35 h 328"/>
                <a:gd name="T70" fmla="*/ 353 w 363"/>
                <a:gd name="T71" fmla="*/ 10 h 328"/>
                <a:gd name="T72" fmla="*/ 346 w 363"/>
                <a:gd name="T73" fmla="*/ 68 h 328"/>
                <a:gd name="T74" fmla="*/ 344 w 363"/>
                <a:gd name="T75" fmla="*/ 79 h 328"/>
                <a:gd name="T76" fmla="*/ 337 w 363"/>
                <a:gd name="T77" fmla="*/ 108 h 328"/>
                <a:gd name="T78" fmla="*/ 333 w 363"/>
                <a:gd name="T79" fmla="*/ 128 h 328"/>
                <a:gd name="T80" fmla="*/ 324 w 363"/>
                <a:gd name="T81" fmla="*/ 169 h 328"/>
                <a:gd name="T82" fmla="*/ 318 w 363"/>
                <a:gd name="T83" fmla="*/ 195 h 328"/>
                <a:gd name="T84" fmla="*/ 308 w 363"/>
                <a:gd name="T85" fmla="*/ 241 h 328"/>
                <a:gd name="T86" fmla="*/ 291 w 363"/>
                <a:gd name="T87" fmla="*/ 316 h 328"/>
                <a:gd name="T88" fmla="*/ 309 w 363"/>
                <a:gd name="T89" fmla="*/ 243 h 328"/>
                <a:gd name="T90" fmla="*/ 319 w 363"/>
                <a:gd name="T91" fmla="*/ 197 h 328"/>
                <a:gd name="T92" fmla="*/ 325 w 363"/>
                <a:gd name="T93" fmla="*/ 171 h 328"/>
                <a:gd name="T94" fmla="*/ 334 w 363"/>
                <a:gd name="T95" fmla="*/ 129 h 328"/>
                <a:gd name="T96" fmla="*/ 339 w 363"/>
                <a:gd name="T97" fmla="*/ 109 h 328"/>
                <a:gd name="T98" fmla="*/ 344 w 363"/>
                <a:gd name="T99" fmla="*/ 84 h 328"/>
                <a:gd name="T100" fmla="*/ 347 w 363"/>
                <a:gd name="T101" fmla="*/ 73 h 328"/>
                <a:gd name="T102" fmla="*/ 362 w 363"/>
                <a:gd name="T103" fmla="*/ 5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63" h="328">
                  <a:moveTo>
                    <a:pt x="142" y="307"/>
                  </a:moveTo>
                  <a:cubicBezTo>
                    <a:pt x="140" y="309"/>
                    <a:pt x="140" y="309"/>
                    <a:pt x="140" y="309"/>
                  </a:cubicBezTo>
                  <a:cubicBezTo>
                    <a:pt x="149" y="310"/>
                    <a:pt x="149" y="310"/>
                    <a:pt x="149" y="310"/>
                  </a:cubicBezTo>
                  <a:cubicBezTo>
                    <a:pt x="151" y="310"/>
                    <a:pt x="151" y="310"/>
                    <a:pt x="151" y="310"/>
                  </a:cubicBezTo>
                  <a:cubicBezTo>
                    <a:pt x="276" y="328"/>
                    <a:pt x="276" y="328"/>
                    <a:pt x="276" y="328"/>
                  </a:cubicBezTo>
                  <a:cubicBezTo>
                    <a:pt x="276" y="328"/>
                    <a:pt x="276" y="328"/>
                    <a:pt x="276" y="328"/>
                  </a:cubicBezTo>
                  <a:cubicBezTo>
                    <a:pt x="276" y="327"/>
                    <a:pt x="276" y="327"/>
                    <a:pt x="276" y="326"/>
                  </a:cubicBezTo>
                  <a:cubicBezTo>
                    <a:pt x="150" y="308"/>
                    <a:pt x="150" y="308"/>
                    <a:pt x="150" y="308"/>
                  </a:cubicBezTo>
                  <a:cubicBezTo>
                    <a:pt x="148" y="308"/>
                    <a:pt x="148" y="308"/>
                    <a:pt x="148" y="308"/>
                  </a:cubicBezTo>
                  <a:cubicBezTo>
                    <a:pt x="142" y="307"/>
                    <a:pt x="142" y="307"/>
                    <a:pt x="142" y="307"/>
                  </a:cubicBezTo>
                  <a:moveTo>
                    <a:pt x="138" y="307"/>
                  </a:moveTo>
                  <a:cubicBezTo>
                    <a:pt x="137" y="308"/>
                    <a:pt x="137" y="308"/>
                    <a:pt x="137" y="308"/>
                  </a:cubicBezTo>
                  <a:cubicBezTo>
                    <a:pt x="139" y="307"/>
                    <a:pt x="139" y="307"/>
                    <a:pt x="139" y="307"/>
                  </a:cubicBezTo>
                  <a:cubicBezTo>
                    <a:pt x="138" y="307"/>
                    <a:pt x="138" y="307"/>
                    <a:pt x="138" y="307"/>
                  </a:cubicBezTo>
                  <a:moveTo>
                    <a:pt x="71" y="297"/>
                  </a:moveTo>
                  <a:cubicBezTo>
                    <a:pt x="73" y="299"/>
                    <a:pt x="73" y="299"/>
                    <a:pt x="73" y="299"/>
                  </a:cubicBezTo>
                  <a:cubicBezTo>
                    <a:pt x="96" y="303"/>
                    <a:pt x="96" y="303"/>
                    <a:pt x="96" y="303"/>
                  </a:cubicBezTo>
                  <a:cubicBezTo>
                    <a:pt x="100" y="303"/>
                    <a:pt x="100" y="303"/>
                    <a:pt x="100" y="303"/>
                  </a:cubicBezTo>
                  <a:cubicBezTo>
                    <a:pt x="136" y="308"/>
                    <a:pt x="136" y="308"/>
                    <a:pt x="136" y="308"/>
                  </a:cubicBezTo>
                  <a:cubicBezTo>
                    <a:pt x="136" y="307"/>
                    <a:pt x="136" y="307"/>
                    <a:pt x="136" y="307"/>
                  </a:cubicBezTo>
                  <a:cubicBezTo>
                    <a:pt x="97" y="301"/>
                    <a:pt x="97" y="301"/>
                    <a:pt x="97" y="301"/>
                  </a:cubicBezTo>
                  <a:cubicBezTo>
                    <a:pt x="94" y="301"/>
                    <a:pt x="94" y="301"/>
                    <a:pt x="94" y="301"/>
                  </a:cubicBezTo>
                  <a:cubicBezTo>
                    <a:pt x="71" y="297"/>
                    <a:pt x="71" y="297"/>
                    <a:pt x="71" y="297"/>
                  </a:cubicBezTo>
                  <a:moveTo>
                    <a:pt x="47" y="294"/>
                  </a:moveTo>
                  <a:cubicBezTo>
                    <a:pt x="47" y="296"/>
                    <a:pt x="47" y="296"/>
                    <a:pt x="47" y="296"/>
                  </a:cubicBezTo>
                  <a:cubicBezTo>
                    <a:pt x="70" y="299"/>
                    <a:pt x="70" y="299"/>
                    <a:pt x="70" y="299"/>
                  </a:cubicBezTo>
                  <a:cubicBezTo>
                    <a:pt x="69" y="297"/>
                    <a:pt x="69" y="297"/>
                    <a:pt x="69" y="297"/>
                  </a:cubicBezTo>
                  <a:cubicBezTo>
                    <a:pt x="47" y="294"/>
                    <a:pt x="47" y="294"/>
                    <a:pt x="47" y="294"/>
                  </a:cubicBezTo>
                  <a:moveTo>
                    <a:pt x="15" y="289"/>
                  </a:moveTo>
                  <a:cubicBezTo>
                    <a:pt x="16" y="291"/>
                    <a:pt x="16" y="291"/>
                    <a:pt x="16" y="291"/>
                  </a:cubicBezTo>
                  <a:cubicBezTo>
                    <a:pt x="45" y="295"/>
                    <a:pt x="45" y="295"/>
                    <a:pt x="45" y="295"/>
                  </a:cubicBezTo>
                  <a:cubicBezTo>
                    <a:pt x="45" y="294"/>
                    <a:pt x="45" y="294"/>
                    <a:pt x="45" y="294"/>
                  </a:cubicBezTo>
                  <a:cubicBezTo>
                    <a:pt x="15" y="289"/>
                    <a:pt x="15" y="289"/>
                    <a:pt x="15" y="289"/>
                  </a:cubicBezTo>
                  <a:moveTo>
                    <a:pt x="10" y="281"/>
                  </a:moveTo>
                  <a:cubicBezTo>
                    <a:pt x="3" y="286"/>
                    <a:pt x="3" y="286"/>
                    <a:pt x="3" y="286"/>
                  </a:cubicBezTo>
                  <a:cubicBezTo>
                    <a:pt x="0" y="289"/>
                    <a:pt x="0" y="289"/>
                    <a:pt x="0" y="289"/>
                  </a:cubicBezTo>
                  <a:cubicBezTo>
                    <a:pt x="4" y="290"/>
                    <a:pt x="4" y="290"/>
                    <a:pt x="4" y="290"/>
                  </a:cubicBezTo>
                  <a:cubicBezTo>
                    <a:pt x="14" y="291"/>
                    <a:pt x="14" y="291"/>
                    <a:pt x="14" y="291"/>
                  </a:cubicBezTo>
                  <a:cubicBezTo>
                    <a:pt x="13" y="289"/>
                    <a:pt x="13" y="289"/>
                    <a:pt x="13" y="289"/>
                  </a:cubicBezTo>
                  <a:cubicBezTo>
                    <a:pt x="5" y="288"/>
                    <a:pt x="5" y="288"/>
                    <a:pt x="5" y="288"/>
                  </a:cubicBezTo>
                  <a:cubicBezTo>
                    <a:pt x="11" y="283"/>
                    <a:pt x="11" y="283"/>
                    <a:pt x="11" y="283"/>
                  </a:cubicBezTo>
                  <a:cubicBezTo>
                    <a:pt x="10" y="281"/>
                    <a:pt x="10" y="281"/>
                    <a:pt x="10" y="281"/>
                  </a:cubicBezTo>
                  <a:moveTo>
                    <a:pt x="40" y="258"/>
                  </a:moveTo>
                  <a:cubicBezTo>
                    <a:pt x="12" y="280"/>
                    <a:pt x="12" y="280"/>
                    <a:pt x="12" y="280"/>
                  </a:cubicBezTo>
                  <a:cubicBezTo>
                    <a:pt x="12" y="282"/>
                    <a:pt x="12" y="282"/>
                    <a:pt x="12" y="282"/>
                  </a:cubicBezTo>
                  <a:cubicBezTo>
                    <a:pt x="41" y="259"/>
                    <a:pt x="41" y="259"/>
                    <a:pt x="41" y="259"/>
                  </a:cubicBezTo>
                  <a:cubicBezTo>
                    <a:pt x="40" y="258"/>
                    <a:pt x="40" y="258"/>
                    <a:pt x="40" y="258"/>
                  </a:cubicBezTo>
                  <a:moveTo>
                    <a:pt x="43" y="255"/>
                  </a:moveTo>
                  <a:cubicBezTo>
                    <a:pt x="42" y="256"/>
                    <a:pt x="42" y="256"/>
                    <a:pt x="42" y="256"/>
                  </a:cubicBezTo>
                  <a:cubicBezTo>
                    <a:pt x="41" y="257"/>
                    <a:pt x="41" y="257"/>
                    <a:pt x="41" y="257"/>
                  </a:cubicBezTo>
                  <a:cubicBezTo>
                    <a:pt x="42" y="258"/>
                    <a:pt x="42" y="258"/>
                    <a:pt x="42" y="258"/>
                  </a:cubicBezTo>
                  <a:cubicBezTo>
                    <a:pt x="44" y="257"/>
                    <a:pt x="44" y="257"/>
                    <a:pt x="44" y="257"/>
                  </a:cubicBezTo>
                  <a:cubicBezTo>
                    <a:pt x="43" y="255"/>
                    <a:pt x="43" y="255"/>
                    <a:pt x="43" y="255"/>
                  </a:cubicBezTo>
                  <a:moveTo>
                    <a:pt x="101" y="208"/>
                  </a:moveTo>
                  <a:cubicBezTo>
                    <a:pt x="95" y="214"/>
                    <a:pt x="95" y="214"/>
                    <a:pt x="95" y="214"/>
                  </a:cubicBezTo>
                  <a:cubicBezTo>
                    <a:pt x="93" y="215"/>
                    <a:pt x="93" y="215"/>
                    <a:pt x="93" y="215"/>
                  </a:cubicBezTo>
                  <a:cubicBezTo>
                    <a:pt x="83" y="223"/>
                    <a:pt x="83" y="223"/>
                    <a:pt x="83" y="223"/>
                  </a:cubicBezTo>
                  <a:cubicBezTo>
                    <a:pt x="81" y="224"/>
                    <a:pt x="81" y="224"/>
                    <a:pt x="81" y="224"/>
                  </a:cubicBezTo>
                  <a:cubicBezTo>
                    <a:pt x="45" y="253"/>
                    <a:pt x="45" y="253"/>
                    <a:pt x="45" y="253"/>
                  </a:cubicBezTo>
                  <a:cubicBezTo>
                    <a:pt x="45" y="255"/>
                    <a:pt x="45" y="255"/>
                    <a:pt x="45" y="255"/>
                  </a:cubicBezTo>
                  <a:cubicBezTo>
                    <a:pt x="83" y="226"/>
                    <a:pt x="83" y="226"/>
                    <a:pt x="83" y="226"/>
                  </a:cubicBezTo>
                  <a:cubicBezTo>
                    <a:pt x="84" y="225"/>
                    <a:pt x="84" y="225"/>
                    <a:pt x="84" y="225"/>
                  </a:cubicBezTo>
                  <a:cubicBezTo>
                    <a:pt x="95" y="216"/>
                    <a:pt x="95" y="216"/>
                    <a:pt x="95" y="216"/>
                  </a:cubicBezTo>
                  <a:cubicBezTo>
                    <a:pt x="96" y="215"/>
                    <a:pt x="96" y="215"/>
                    <a:pt x="96" y="215"/>
                  </a:cubicBezTo>
                  <a:cubicBezTo>
                    <a:pt x="102" y="210"/>
                    <a:pt x="102" y="210"/>
                    <a:pt x="102" y="210"/>
                  </a:cubicBezTo>
                  <a:cubicBezTo>
                    <a:pt x="101" y="208"/>
                    <a:pt x="101" y="208"/>
                    <a:pt x="101" y="208"/>
                  </a:cubicBezTo>
                  <a:moveTo>
                    <a:pt x="196" y="133"/>
                  </a:moveTo>
                  <a:cubicBezTo>
                    <a:pt x="191" y="137"/>
                    <a:pt x="191" y="137"/>
                    <a:pt x="191" y="137"/>
                  </a:cubicBezTo>
                  <a:cubicBezTo>
                    <a:pt x="189" y="139"/>
                    <a:pt x="189" y="139"/>
                    <a:pt x="189" y="139"/>
                  </a:cubicBezTo>
                  <a:cubicBezTo>
                    <a:pt x="183" y="144"/>
                    <a:pt x="183" y="144"/>
                    <a:pt x="183" y="144"/>
                  </a:cubicBezTo>
                  <a:cubicBezTo>
                    <a:pt x="181" y="145"/>
                    <a:pt x="181" y="145"/>
                    <a:pt x="181" y="145"/>
                  </a:cubicBezTo>
                  <a:cubicBezTo>
                    <a:pt x="178" y="148"/>
                    <a:pt x="178" y="148"/>
                    <a:pt x="178" y="148"/>
                  </a:cubicBezTo>
                  <a:cubicBezTo>
                    <a:pt x="175" y="150"/>
                    <a:pt x="175" y="150"/>
                    <a:pt x="175" y="150"/>
                  </a:cubicBezTo>
                  <a:cubicBezTo>
                    <a:pt x="174" y="150"/>
                    <a:pt x="174" y="150"/>
                    <a:pt x="174" y="150"/>
                  </a:cubicBezTo>
                  <a:cubicBezTo>
                    <a:pt x="173" y="152"/>
                    <a:pt x="173" y="152"/>
                    <a:pt x="173" y="152"/>
                  </a:cubicBezTo>
                  <a:cubicBezTo>
                    <a:pt x="171" y="153"/>
                    <a:pt x="171" y="153"/>
                    <a:pt x="171" y="153"/>
                  </a:cubicBezTo>
                  <a:cubicBezTo>
                    <a:pt x="169" y="154"/>
                    <a:pt x="169" y="154"/>
                    <a:pt x="169" y="154"/>
                  </a:cubicBezTo>
                  <a:cubicBezTo>
                    <a:pt x="114" y="199"/>
                    <a:pt x="114" y="199"/>
                    <a:pt x="114" y="199"/>
                  </a:cubicBezTo>
                  <a:cubicBezTo>
                    <a:pt x="111" y="201"/>
                    <a:pt x="111" y="201"/>
                    <a:pt x="111" y="201"/>
                  </a:cubicBezTo>
                  <a:cubicBezTo>
                    <a:pt x="110" y="202"/>
                    <a:pt x="110" y="202"/>
                    <a:pt x="110" y="202"/>
                  </a:cubicBezTo>
                  <a:cubicBezTo>
                    <a:pt x="108" y="203"/>
                    <a:pt x="108" y="203"/>
                    <a:pt x="108" y="203"/>
                  </a:cubicBezTo>
                  <a:cubicBezTo>
                    <a:pt x="103" y="207"/>
                    <a:pt x="103" y="207"/>
                    <a:pt x="103" y="207"/>
                  </a:cubicBezTo>
                  <a:cubicBezTo>
                    <a:pt x="104" y="209"/>
                    <a:pt x="104" y="209"/>
                    <a:pt x="104" y="209"/>
                  </a:cubicBezTo>
                  <a:cubicBezTo>
                    <a:pt x="109" y="205"/>
                    <a:pt x="109" y="205"/>
                    <a:pt x="109" y="205"/>
                  </a:cubicBezTo>
                  <a:cubicBezTo>
                    <a:pt x="111" y="204"/>
                    <a:pt x="111" y="204"/>
                    <a:pt x="111" y="204"/>
                  </a:cubicBezTo>
                  <a:cubicBezTo>
                    <a:pt x="115" y="200"/>
                    <a:pt x="115" y="200"/>
                    <a:pt x="115" y="200"/>
                  </a:cubicBezTo>
                  <a:cubicBezTo>
                    <a:pt x="117" y="198"/>
                    <a:pt x="117" y="198"/>
                    <a:pt x="117" y="198"/>
                  </a:cubicBezTo>
                  <a:cubicBezTo>
                    <a:pt x="172" y="155"/>
                    <a:pt x="172" y="155"/>
                    <a:pt x="172" y="155"/>
                  </a:cubicBezTo>
                  <a:cubicBezTo>
                    <a:pt x="174" y="153"/>
                    <a:pt x="174" y="153"/>
                    <a:pt x="174" y="153"/>
                  </a:cubicBezTo>
                  <a:cubicBezTo>
                    <a:pt x="175" y="152"/>
                    <a:pt x="175" y="152"/>
                    <a:pt x="175" y="152"/>
                  </a:cubicBezTo>
                  <a:cubicBezTo>
                    <a:pt x="178" y="150"/>
                    <a:pt x="178" y="150"/>
                    <a:pt x="178" y="150"/>
                  </a:cubicBezTo>
                  <a:cubicBezTo>
                    <a:pt x="181" y="148"/>
                    <a:pt x="181" y="148"/>
                    <a:pt x="181" y="148"/>
                  </a:cubicBezTo>
                  <a:cubicBezTo>
                    <a:pt x="183" y="146"/>
                    <a:pt x="183" y="146"/>
                    <a:pt x="183" y="146"/>
                  </a:cubicBezTo>
                  <a:cubicBezTo>
                    <a:pt x="185" y="144"/>
                    <a:pt x="185" y="144"/>
                    <a:pt x="185" y="144"/>
                  </a:cubicBezTo>
                  <a:cubicBezTo>
                    <a:pt x="192" y="139"/>
                    <a:pt x="192" y="139"/>
                    <a:pt x="192" y="139"/>
                  </a:cubicBezTo>
                  <a:cubicBezTo>
                    <a:pt x="194" y="137"/>
                    <a:pt x="194" y="137"/>
                    <a:pt x="194" y="137"/>
                  </a:cubicBezTo>
                  <a:cubicBezTo>
                    <a:pt x="195" y="136"/>
                    <a:pt x="195" y="136"/>
                    <a:pt x="195" y="136"/>
                  </a:cubicBezTo>
                  <a:cubicBezTo>
                    <a:pt x="196" y="133"/>
                    <a:pt x="196" y="133"/>
                    <a:pt x="196" y="133"/>
                  </a:cubicBezTo>
                  <a:moveTo>
                    <a:pt x="360" y="5"/>
                  </a:moveTo>
                  <a:cubicBezTo>
                    <a:pt x="360" y="5"/>
                    <a:pt x="360" y="5"/>
                    <a:pt x="360" y="5"/>
                  </a:cubicBezTo>
                  <a:cubicBezTo>
                    <a:pt x="360" y="5"/>
                    <a:pt x="360" y="5"/>
                    <a:pt x="360" y="5"/>
                  </a:cubicBezTo>
                  <a:moveTo>
                    <a:pt x="363" y="0"/>
                  </a:moveTo>
                  <a:cubicBezTo>
                    <a:pt x="359" y="4"/>
                    <a:pt x="359" y="4"/>
                    <a:pt x="359" y="4"/>
                  </a:cubicBezTo>
                  <a:cubicBezTo>
                    <a:pt x="352" y="9"/>
                    <a:pt x="352" y="9"/>
                    <a:pt x="352" y="9"/>
                  </a:cubicBezTo>
                  <a:cubicBezTo>
                    <a:pt x="350" y="10"/>
                    <a:pt x="350" y="10"/>
                    <a:pt x="350" y="10"/>
                  </a:cubicBezTo>
                  <a:cubicBezTo>
                    <a:pt x="325" y="31"/>
                    <a:pt x="325" y="31"/>
                    <a:pt x="325" y="31"/>
                  </a:cubicBezTo>
                  <a:cubicBezTo>
                    <a:pt x="322" y="33"/>
                    <a:pt x="322" y="33"/>
                    <a:pt x="322" y="33"/>
                  </a:cubicBezTo>
                  <a:cubicBezTo>
                    <a:pt x="322" y="33"/>
                    <a:pt x="322" y="33"/>
                    <a:pt x="322" y="33"/>
                  </a:cubicBezTo>
                  <a:cubicBezTo>
                    <a:pt x="318" y="36"/>
                    <a:pt x="318" y="36"/>
                    <a:pt x="318" y="36"/>
                  </a:cubicBezTo>
                  <a:cubicBezTo>
                    <a:pt x="316" y="37"/>
                    <a:pt x="316" y="37"/>
                    <a:pt x="316" y="37"/>
                  </a:cubicBezTo>
                  <a:cubicBezTo>
                    <a:pt x="288" y="60"/>
                    <a:pt x="288" y="60"/>
                    <a:pt x="288" y="60"/>
                  </a:cubicBezTo>
                  <a:cubicBezTo>
                    <a:pt x="287" y="61"/>
                    <a:pt x="287" y="61"/>
                    <a:pt x="287" y="61"/>
                  </a:cubicBezTo>
                  <a:cubicBezTo>
                    <a:pt x="265" y="79"/>
                    <a:pt x="265" y="79"/>
                    <a:pt x="265" y="79"/>
                  </a:cubicBezTo>
                  <a:cubicBezTo>
                    <a:pt x="262" y="80"/>
                    <a:pt x="262" y="80"/>
                    <a:pt x="262" y="80"/>
                  </a:cubicBezTo>
                  <a:cubicBezTo>
                    <a:pt x="262" y="81"/>
                    <a:pt x="262" y="81"/>
                    <a:pt x="262" y="81"/>
                  </a:cubicBezTo>
                  <a:cubicBezTo>
                    <a:pt x="259" y="83"/>
                    <a:pt x="259" y="83"/>
                    <a:pt x="259" y="83"/>
                  </a:cubicBezTo>
                  <a:cubicBezTo>
                    <a:pt x="217" y="116"/>
                    <a:pt x="217" y="116"/>
                    <a:pt x="217" y="116"/>
                  </a:cubicBezTo>
                  <a:cubicBezTo>
                    <a:pt x="214" y="119"/>
                    <a:pt x="214" y="119"/>
                    <a:pt x="214" y="119"/>
                  </a:cubicBezTo>
                  <a:cubicBezTo>
                    <a:pt x="209" y="123"/>
                    <a:pt x="209" y="123"/>
                    <a:pt x="209" y="123"/>
                  </a:cubicBezTo>
                  <a:cubicBezTo>
                    <a:pt x="207" y="124"/>
                    <a:pt x="207" y="124"/>
                    <a:pt x="207" y="124"/>
                  </a:cubicBezTo>
                  <a:cubicBezTo>
                    <a:pt x="205" y="126"/>
                    <a:pt x="205" y="126"/>
                    <a:pt x="205" y="126"/>
                  </a:cubicBezTo>
                  <a:cubicBezTo>
                    <a:pt x="204" y="127"/>
                    <a:pt x="204" y="127"/>
                    <a:pt x="204" y="127"/>
                  </a:cubicBezTo>
                  <a:cubicBezTo>
                    <a:pt x="202" y="129"/>
                    <a:pt x="202" y="129"/>
                    <a:pt x="202" y="129"/>
                  </a:cubicBezTo>
                  <a:cubicBezTo>
                    <a:pt x="199" y="131"/>
                    <a:pt x="199" y="131"/>
                    <a:pt x="199" y="131"/>
                  </a:cubicBezTo>
                  <a:cubicBezTo>
                    <a:pt x="198" y="134"/>
                    <a:pt x="198" y="134"/>
                    <a:pt x="198" y="134"/>
                  </a:cubicBezTo>
                  <a:cubicBezTo>
                    <a:pt x="202" y="131"/>
                    <a:pt x="202" y="131"/>
                    <a:pt x="202" y="131"/>
                  </a:cubicBezTo>
                  <a:cubicBezTo>
                    <a:pt x="204" y="129"/>
                    <a:pt x="204" y="129"/>
                    <a:pt x="204" y="129"/>
                  </a:cubicBezTo>
                  <a:cubicBezTo>
                    <a:pt x="206" y="128"/>
                    <a:pt x="206" y="128"/>
                    <a:pt x="206" y="128"/>
                  </a:cubicBezTo>
                  <a:cubicBezTo>
                    <a:pt x="209" y="125"/>
                    <a:pt x="209" y="125"/>
                    <a:pt x="209" y="125"/>
                  </a:cubicBezTo>
                  <a:cubicBezTo>
                    <a:pt x="211" y="124"/>
                    <a:pt x="211" y="124"/>
                    <a:pt x="211" y="124"/>
                  </a:cubicBezTo>
                  <a:cubicBezTo>
                    <a:pt x="213" y="122"/>
                    <a:pt x="213" y="122"/>
                    <a:pt x="213" y="122"/>
                  </a:cubicBezTo>
                  <a:cubicBezTo>
                    <a:pt x="216" y="120"/>
                    <a:pt x="216" y="120"/>
                    <a:pt x="216" y="120"/>
                  </a:cubicBezTo>
                  <a:cubicBezTo>
                    <a:pt x="263" y="82"/>
                    <a:pt x="263" y="82"/>
                    <a:pt x="263" y="82"/>
                  </a:cubicBezTo>
                  <a:cubicBezTo>
                    <a:pt x="265" y="80"/>
                    <a:pt x="265" y="80"/>
                    <a:pt x="265" y="80"/>
                  </a:cubicBezTo>
                  <a:cubicBezTo>
                    <a:pt x="268" y="78"/>
                    <a:pt x="268" y="78"/>
                    <a:pt x="268" y="78"/>
                  </a:cubicBezTo>
                  <a:cubicBezTo>
                    <a:pt x="287" y="63"/>
                    <a:pt x="287" y="63"/>
                    <a:pt x="287" y="63"/>
                  </a:cubicBezTo>
                  <a:cubicBezTo>
                    <a:pt x="289" y="61"/>
                    <a:pt x="289" y="61"/>
                    <a:pt x="289" y="61"/>
                  </a:cubicBezTo>
                  <a:cubicBezTo>
                    <a:pt x="317" y="39"/>
                    <a:pt x="317" y="39"/>
                    <a:pt x="317" y="39"/>
                  </a:cubicBezTo>
                  <a:cubicBezTo>
                    <a:pt x="319" y="38"/>
                    <a:pt x="319" y="38"/>
                    <a:pt x="319" y="38"/>
                  </a:cubicBezTo>
                  <a:cubicBezTo>
                    <a:pt x="322" y="35"/>
                    <a:pt x="322" y="35"/>
                    <a:pt x="322" y="35"/>
                  </a:cubicBezTo>
                  <a:cubicBezTo>
                    <a:pt x="324" y="34"/>
                    <a:pt x="324" y="34"/>
                    <a:pt x="324" y="34"/>
                  </a:cubicBezTo>
                  <a:cubicBezTo>
                    <a:pt x="325" y="33"/>
                    <a:pt x="325" y="33"/>
                    <a:pt x="325" y="33"/>
                  </a:cubicBezTo>
                  <a:cubicBezTo>
                    <a:pt x="352" y="12"/>
                    <a:pt x="352" y="12"/>
                    <a:pt x="352" y="12"/>
                  </a:cubicBezTo>
                  <a:cubicBezTo>
                    <a:pt x="353" y="10"/>
                    <a:pt x="353" y="10"/>
                    <a:pt x="353" y="10"/>
                  </a:cubicBezTo>
                  <a:cubicBezTo>
                    <a:pt x="360" y="5"/>
                    <a:pt x="360" y="5"/>
                    <a:pt x="360" y="5"/>
                  </a:cubicBezTo>
                  <a:cubicBezTo>
                    <a:pt x="358" y="15"/>
                    <a:pt x="358" y="15"/>
                    <a:pt x="358" y="15"/>
                  </a:cubicBezTo>
                  <a:cubicBezTo>
                    <a:pt x="357" y="17"/>
                    <a:pt x="357" y="17"/>
                    <a:pt x="357" y="17"/>
                  </a:cubicBezTo>
                  <a:cubicBezTo>
                    <a:pt x="346" y="68"/>
                    <a:pt x="346" y="68"/>
                    <a:pt x="346" y="68"/>
                  </a:cubicBezTo>
                  <a:cubicBezTo>
                    <a:pt x="345" y="71"/>
                    <a:pt x="345" y="71"/>
                    <a:pt x="345" y="71"/>
                  </a:cubicBezTo>
                  <a:cubicBezTo>
                    <a:pt x="345" y="74"/>
                    <a:pt x="345" y="74"/>
                    <a:pt x="345" y="74"/>
                  </a:cubicBezTo>
                  <a:cubicBezTo>
                    <a:pt x="344" y="76"/>
                    <a:pt x="344" y="76"/>
                    <a:pt x="344" y="76"/>
                  </a:cubicBezTo>
                  <a:cubicBezTo>
                    <a:pt x="344" y="79"/>
                    <a:pt x="344" y="79"/>
                    <a:pt x="344" y="79"/>
                  </a:cubicBezTo>
                  <a:cubicBezTo>
                    <a:pt x="343" y="81"/>
                    <a:pt x="343" y="81"/>
                    <a:pt x="343" y="81"/>
                  </a:cubicBezTo>
                  <a:cubicBezTo>
                    <a:pt x="341" y="90"/>
                    <a:pt x="341" y="90"/>
                    <a:pt x="341" y="90"/>
                  </a:cubicBezTo>
                  <a:cubicBezTo>
                    <a:pt x="340" y="93"/>
                    <a:pt x="340" y="93"/>
                    <a:pt x="340" y="93"/>
                  </a:cubicBezTo>
                  <a:cubicBezTo>
                    <a:pt x="337" y="108"/>
                    <a:pt x="337" y="108"/>
                    <a:pt x="337" y="108"/>
                  </a:cubicBezTo>
                  <a:cubicBezTo>
                    <a:pt x="337" y="111"/>
                    <a:pt x="337" y="111"/>
                    <a:pt x="337" y="111"/>
                  </a:cubicBezTo>
                  <a:cubicBezTo>
                    <a:pt x="335" y="118"/>
                    <a:pt x="335" y="118"/>
                    <a:pt x="335" y="118"/>
                  </a:cubicBezTo>
                  <a:cubicBezTo>
                    <a:pt x="334" y="121"/>
                    <a:pt x="334" y="121"/>
                    <a:pt x="334" y="121"/>
                  </a:cubicBezTo>
                  <a:cubicBezTo>
                    <a:pt x="333" y="128"/>
                    <a:pt x="333" y="128"/>
                    <a:pt x="333" y="128"/>
                  </a:cubicBezTo>
                  <a:cubicBezTo>
                    <a:pt x="332" y="131"/>
                    <a:pt x="332" y="131"/>
                    <a:pt x="332" y="131"/>
                  </a:cubicBezTo>
                  <a:cubicBezTo>
                    <a:pt x="326" y="156"/>
                    <a:pt x="326" y="156"/>
                    <a:pt x="326" y="156"/>
                  </a:cubicBezTo>
                  <a:cubicBezTo>
                    <a:pt x="326" y="158"/>
                    <a:pt x="326" y="158"/>
                    <a:pt x="326" y="158"/>
                  </a:cubicBezTo>
                  <a:cubicBezTo>
                    <a:pt x="324" y="169"/>
                    <a:pt x="324" y="169"/>
                    <a:pt x="324" y="169"/>
                  </a:cubicBezTo>
                  <a:cubicBezTo>
                    <a:pt x="323" y="171"/>
                    <a:pt x="323" y="171"/>
                    <a:pt x="323" y="171"/>
                  </a:cubicBezTo>
                  <a:cubicBezTo>
                    <a:pt x="323" y="172"/>
                    <a:pt x="323" y="172"/>
                    <a:pt x="323" y="172"/>
                  </a:cubicBezTo>
                  <a:cubicBezTo>
                    <a:pt x="323" y="174"/>
                    <a:pt x="323" y="174"/>
                    <a:pt x="323" y="174"/>
                  </a:cubicBezTo>
                  <a:cubicBezTo>
                    <a:pt x="318" y="195"/>
                    <a:pt x="318" y="195"/>
                    <a:pt x="318" y="195"/>
                  </a:cubicBezTo>
                  <a:cubicBezTo>
                    <a:pt x="317" y="197"/>
                    <a:pt x="317" y="197"/>
                    <a:pt x="317" y="197"/>
                  </a:cubicBezTo>
                  <a:cubicBezTo>
                    <a:pt x="313" y="217"/>
                    <a:pt x="313" y="217"/>
                    <a:pt x="313" y="217"/>
                  </a:cubicBezTo>
                  <a:cubicBezTo>
                    <a:pt x="313" y="219"/>
                    <a:pt x="313" y="219"/>
                    <a:pt x="313" y="219"/>
                  </a:cubicBezTo>
                  <a:cubicBezTo>
                    <a:pt x="308" y="241"/>
                    <a:pt x="308" y="241"/>
                    <a:pt x="308" y="241"/>
                  </a:cubicBezTo>
                  <a:cubicBezTo>
                    <a:pt x="307" y="243"/>
                    <a:pt x="307" y="243"/>
                    <a:pt x="307" y="243"/>
                  </a:cubicBezTo>
                  <a:cubicBezTo>
                    <a:pt x="298" y="287"/>
                    <a:pt x="298" y="287"/>
                    <a:pt x="298" y="287"/>
                  </a:cubicBezTo>
                  <a:cubicBezTo>
                    <a:pt x="297" y="289"/>
                    <a:pt x="297" y="289"/>
                    <a:pt x="297" y="289"/>
                  </a:cubicBezTo>
                  <a:cubicBezTo>
                    <a:pt x="291" y="316"/>
                    <a:pt x="291" y="316"/>
                    <a:pt x="291" y="316"/>
                  </a:cubicBezTo>
                  <a:cubicBezTo>
                    <a:pt x="292" y="316"/>
                    <a:pt x="292" y="316"/>
                    <a:pt x="293" y="316"/>
                  </a:cubicBezTo>
                  <a:cubicBezTo>
                    <a:pt x="299" y="288"/>
                    <a:pt x="299" y="288"/>
                    <a:pt x="299" y="288"/>
                  </a:cubicBezTo>
                  <a:cubicBezTo>
                    <a:pt x="300" y="285"/>
                    <a:pt x="300" y="285"/>
                    <a:pt x="300" y="285"/>
                  </a:cubicBezTo>
                  <a:cubicBezTo>
                    <a:pt x="309" y="243"/>
                    <a:pt x="309" y="243"/>
                    <a:pt x="309" y="243"/>
                  </a:cubicBezTo>
                  <a:cubicBezTo>
                    <a:pt x="310" y="241"/>
                    <a:pt x="310" y="241"/>
                    <a:pt x="310" y="241"/>
                  </a:cubicBezTo>
                  <a:cubicBezTo>
                    <a:pt x="314" y="220"/>
                    <a:pt x="314" y="220"/>
                    <a:pt x="314" y="220"/>
                  </a:cubicBezTo>
                  <a:cubicBezTo>
                    <a:pt x="315" y="218"/>
                    <a:pt x="315" y="218"/>
                    <a:pt x="315" y="218"/>
                  </a:cubicBezTo>
                  <a:cubicBezTo>
                    <a:pt x="319" y="197"/>
                    <a:pt x="319" y="197"/>
                    <a:pt x="319" y="197"/>
                  </a:cubicBezTo>
                  <a:cubicBezTo>
                    <a:pt x="320" y="195"/>
                    <a:pt x="320" y="195"/>
                    <a:pt x="320" y="195"/>
                  </a:cubicBezTo>
                  <a:cubicBezTo>
                    <a:pt x="324" y="174"/>
                    <a:pt x="324" y="174"/>
                    <a:pt x="324" y="174"/>
                  </a:cubicBezTo>
                  <a:cubicBezTo>
                    <a:pt x="325" y="173"/>
                    <a:pt x="325" y="173"/>
                    <a:pt x="325" y="173"/>
                  </a:cubicBezTo>
                  <a:cubicBezTo>
                    <a:pt x="325" y="171"/>
                    <a:pt x="325" y="171"/>
                    <a:pt x="325" y="171"/>
                  </a:cubicBezTo>
                  <a:cubicBezTo>
                    <a:pt x="325" y="169"/>
                    <a:pt x="325" y="169"/>
                    <a:pt x="325" y="169"/>
                  </a:cubicBezTo>
                  <a:cubicBezTo>
                    <a:pt x="328" y="158"/>
                    <a:pt x="328" y="158"/>
                    <a:pt x="328" y="158"/>
                  </a:cubicBezTo>
                  <a:cubicBezTo>
                    <a:pt x="328" y="156"/>
                    <a:pt x="328" y="156"/>
                    <a:pt x="328" y="156"/>
                  </a:cubicBezTo>
                  <a:cubicBezTo>
                    <a:pt x="334" y="129"/>
                    <a:pt x="334" y="129"/>
                    <a:pt x="334" y="129"/>
                  </a:cubicBezTo>
                  <a:cubicBezTo>
                    <a:pt x="335" y="126"/>
                    <a:pt x="335" y="126"/>
                    <a:pt x="335" y="126"/>
                  </a:cubicBezTo>
                  <a:cubicBezTo>
                    <a:pt x="336" y="123"/>
                    <a:pt x="336" y="123"/>
                    <a:pt x="336" y="123"/>
                  </a:cubicBezTo>
                  <a:cubicBezTo>
                    <a:pt x="336" y="121"/>
                    <a:pt x="336" y="121"/>
                    <a:pt x="336" y="121"/>
                  </a:cubicBezTo>
                  <a:cubicBezTo>
                    <a:pt x="339" y="109"/>
                    <a:pt x="339" y="109"/>
                    <a:pt x="339" y="109"/>
                  </a:cubicBezTo>
                  <a:cubicBezTo>
                    <a:pt x="339" y="107"/>
                    <a:pt x="339" y="107"/>
                    <a:pt x="339" y="107"/>
                  </a:cubicBezTo>
                  <a:cubicBezTo>
                    <a:pt x="343" y="91"/>
                    <a:pt x="343" y="91"/>
                    <a:pt x="343" y="91"/>
                  </a:cubicBezTo>
                  <a:cubicBezTo>
                    <a:pt x="343" y="89"/>
                    <a:pt x="343" y="89"/>
                    <a:pt x="343" y="89"/>
                  </a:cubicBezTo>
                  <a:cubicBezTo>
                    <a:pt x="344" y="84"/>
                    <a:pt x="344" y="84"/>
                    <a:pt x="344" y="84"/>
                  </a:cubicBezTo>
                  <a:cubicBezTo>
                    <a:pt x="345" y="81"/>
                    <a:pt x="345" y="81"/>
                    <a:pt x="345" y="81"/>
                  </a:cubicBezTo>
                  <a:cubicBezTo>
                    <a:pt x="346" y="76"/>
                    <a:pt x="346" y="76"/>
                    <a:pt x="346" y="76"/>
                  </a:cubicBezTo>
                  <a:cubicBezTo>
                    <a:pt x="347" y="74"/>
                    <a:pt x="347" y="74"/>
                    <a:pt x="347" y="74"/>
                  </a:cubicBezTo>
                  <a:cubicBezTo>
                    <a:pt x="347" y="73"/>
                    <a:pt x="347" y="73"/>
                    <a:pt x="347" y="73"/>
                  </a:cubicBezTo>
                  <a:cubicBezTo>
                    <a:pt x="347" y="71"/>
                    <a:pt x="347" y="71"/>
                    <a:pt x="347" y="71"/>
                  </a:cubicBezTo>
                  <a:cubicBezTo>
                    <a:pt x="359" y="19"/>
                    <a:pt x="359" y="19"/>
                    <a:pt x="359" y="19"/>
                  </a:cubicBezTo>
                  <a:cubicBezTo>
                    <a:pt x="359" y="17"/>
                    <a:pt x="359" y="17"/>
                    <a:pt x="359" y="17"/>
                  </a:cubicBezTo>
                  <a:cubicBezTo>
                    <a:pt x="362" y="5"/>
                    <a:pt x="362" y="5"/>
                    <a:pt x="362" y="5"/>
                  </a:cubicBezTo>
                  <a:cubicBezTo>
                    <a:pt x="363" y="0"/>
                    <a:pt x="363" y="0"/>
                    <a:pt x="363"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57" name="Freeform 37"/>
            <p:cNvSpPr>
              <a:spLocks noEditPoints="1"/>
            </p:cNvSpPr>
            <p:nvPr/>
          </p:nvSpPr>
          <p:spPr bwMode="auto">
            <a:xfrm>
              <a:off x="10919608" y="3264194"/>
              <a:ext cx="386440" cy="533469"/>
            </a:xfrm>
            <a:custGeom>
              <a:avLst/>
              <a:gdLst>
                <a:gd name="T0" fmla="*/ 12 w 216"/>
                <a:gd name="T1" fmla="*/ 285 h 328"/>
                <a:gd name="T2" fmla="*/ 7 w 216"/>
                <a:gd name="T3" fmla="*/ 290 h 328"/>
                <a:gd name="T4" fmla="*/ 17 w 216"/>
                <a:gd name="T5" fmla="*/ 320 h 328"/>
                <a:gd name="T6" fmla="*/ 19 w 216"/>
                <a:gd name="T7" fmla="*/ 328 h 328"/>
                <a:gd name="T8" fmla="*/ 26 w 216"/>
                <a:gd name="T9" fmla="*/ 320 h 328"/>
                <a:gd name="T10" fmla="*/ 41 w 216"/>
                <a:gd name="T11" fmla="*/ 299 h 328"/>
                <a:gd name="T12" fmla="*/ 38 w 216"/>
                <a:gd name="T13" fmla="*/ 292 h 328"/>
                <a:gd name="T14" fmla="*/ 22 w 216"/>
                <a:gd name="T15" fmla="*/ 318 h 328"/>
                <a:gd name="T16" fmla="*/ 12 w 216"/>
                <a:gd name="T17" fmla="*/ 285 h 328"/>
                <a:gd name="T18" fmla="*/ 22 w 216"/>
                <a:gd name="T19" fmla="*/ 237 h 328"/>
                <a:gd name="T20" fmla="*/ 3 w 216"/>
                <a:gd name="T21" fmla="*/ 261 h 328"/>
                <a:gd name="T22" fmla="*/ 0 w 216"/>
                <a:gd name="T23" fmla="*/ 263 h 328"/>
                <a:gd name="T24" fmla="*/ 0 w 216"/>
                <a:gd name="T25" fmla="*/ 266 h 328"/>
                <a:gd name="T26" fmla="*/ 7 w 216"/>
                <a:gd name="T27" fmla="*/ 285 h 328"/>
                <a:gd name="T28" fmla="*/ 10 w 216"/>
                <a:gd name="T29" fmla="*/ 280 h 328"/>
                <a:gd name="T30" fmla="*/ 5 w 216"/>
                <a:gd name="T31" fmla="*/ 263 h 328"/>
                <a:gd name="T32" fmla="*/ 24 w 216"/>
                <a:gd name="T33" fmla="*/ 242 h 328"/>
                <a:gd name="T34" fmla="*/ 22 w 216"/>
                <a:gd name="T35" fmla="*/ 237 h 328"/>
                <a:gd name="T36" fmla="*/ 76 w 216"/>
                <a:gd name="T37" fmla="*/ 233 h 328"/>
                <a:gd name="T38" fmla="*/ 41 w 216"/>
                <a:gd name="T39" fmla="*/ 287 h 328"/>
                <a:gd name="T40" fmla="*/ 43 w 216"/>
                <a:gd name="T41" fmla="*/ 294 h 328"/>
                <a:gd name="T42" fmla="*/ 78 w 216"/>
                <a:gd name="T43" fmla="*/ 237 h 328"/>
                <a:gd name="T44" fmla="*/ 76 w 216"/>
                <a:gd name="T45" fmla="*/ 233 h 328"/>
                <a:gd name="T46" fmla="*/ 107 w 216"/>
                <a:gd name="T47" fmla="*/ 195 h 328"/>
                <a:gd name="T48" fmla="*/ 93 w 216"/>
                <a:gd name="T49" fmla="*/ 206 h 328"/>
                <a:gd name="T50" fmla="*/ 81 w 216"/>
                <a:gd name="T51" fmla="*/ 228 h 328"/>
                <a:gd name="T52" fmla="*/ 81 w 216"/>
                <a:gd name="T53" fmla="*/ 233 h 328"/>
                <a:gd name="T54" fmla="*/ 107 w 216"/>
                <a:gd name="T55" fmla="*/ 195 h 328"/>
                <a:gd name="T56" fmla="*/ 64 w 216"/>
                <a:gd name="T57" fmla="*/ 185 h 328"/>
                <a:gd name="T58" fmla="*/ 26 w 216"/>
                <a:gd name="T59" fmla="*/ 233 h 328"/>
                <a:gd name="T60" fmla="*/ 26 w 216"/>
                <a:gd name="T61" fmla="*/ 237 h 328"/>
                <a:gd name="T62" fmla="*/ 64 w 216"/>
                <a:gd name="T63" fmla="*/ 190 h 328"/>
                <a:gd name="T64" fmla="*/ 64 w 216"/>
                <a:gd name="T65" fmla="*/ 185 h 328"/>
                <a:gd name="T66" fmla="*/ 159 w 216"/>
                <a:gd name="T67" fmla="*/ 76 h 328"/>
                <a:gd name="T68" fmla="*/ 138 w 216"/>
                <a:gd name="T69" fmla="*/ 97 h 328"/>
                <a:gd name="T70" fmla="*/ 67 w 216"/>
                <a:gd name="T71" fmla="*/ 183 h 328"/>
                <a:gd name="T72" fmla="*/ 69 w 216"/>
                <a:gd name="T73" fmla="*/ 187 h 328"/>
                <a:gd name="T74" fmla="*/ 159 w 216"/>
                <a:gd name="T75" fmla="*/ 76 h 328"/>
                <a:gd name="T76" fmla="*/ 213 w 216"/>
                <a:gd name="T77" fmla="*/ 28 h 328"/>
                <a:gd name="T78" fmla="*/ 201 w 216"/>
                <a:gd name="T79" fmla="*/ 38 h 328"/>
                <a:gd name="T80" fmla="*/ 102 w 216"/>
                <a:gd name="T81" fmla="*/ 192 h 328"/>
                <a:gd name="T82" fmla="*/ 116 w 216"/>
                <a:gd name="T83" fmla="*/ 178 h 328"/>
                <a:gd name="T84" fmla="*/ 213 w 216"/>
                <a:gd name="T85" fmla="*/ 28 h 328"/>
                <a:gd name="T86" fmla="*/ 216 w 216"/>
                <a:gd name="T87" fmla="*/ 0 h 328"/>
                <a:gd name="T88" fmla="*/ 209 w 216"/>
                <a:gd name="T89" fmla="*/ 9 h 328"/>
                <a:gd name="T90" fmla="*/ 157 w 216"/>
                <a:gd name="T91" fmla="*/ 74 h 328"/>
                <a:gd name="T92" fmla="*/ 178 w 216"/>
                <a:gd name="T93" fmla="*/ 52 h 328"/>
                <a:gd name="T94" fmla="*/ 211 w 216"/>
                <a:gd name="T95" fmla="*/ 12 h 328"/>
                <a:gd name="T96" fmla="*/ 211 w 216"/>
                <a:gd name="T97" fmla="*/ 21 h 328"/>
                <a:gd name="T98" fmla="*/ 209 w 216"/>
                <a:gd name="T99" fmla="*/ 26 h 328"/>
                <a:gd name="T100" fmla="*/ 216 w 216"/>
                <a:gd name="T101" fmla="*/ 19 h 328"/>
                <a:gd name="T102" fmla="*/ 216 w 216"/>
                <a:gd name="T103" fmla="*/ 12 h 328"/>
                <a:gd name="T104" fmla="*/ 216 w 216"/>
                <a:gd name="T105" fmla="*/ 0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16" h="328">
                  <a:moveTo>
                    <a:pt x="12" y="285"/>
                  </a:moveTo>
                  <a:lnTo>
                    <a:pt x="7" y="290"/>
                  </a:lnTo>
                  <a:lnTo>
                    <a:pt x="17" y="320"/>
                  </a:lnTo>
                  <a:lnTo>
                    <a:pt x="19" y="328"/>
                  </a:lnTo>
                  <a:lnTo>
                    <a:pt x="26" y="320"/>
                  </a:lnTo>
                  <a:lnTo>
                    <a:pt x="41" y="299"/>
                  </a:lnTo>
                  <a:lnTo>
                    <a:pt x="38" y="292"/>
                  </a:lnTo>
                  <a:lnTo>
                    <a:pt x="22" y="318"/>
                  </a:lnTo>
                  <a:lnTo>
                    <a:pt x="12" y="285"/>
                  </a:lnTo>
                  <a:close/>
                  <a:moveTo>
                    <a:pt x="22" y="237"/>
                  </a:moveTo>
                  <a:lnTo>
                    <a:pt x="3" y="261"/>
                  </a:lnTo>
                  <a:lnTo>
                    <a:pt x="0" y="263"/>
                  </a:lnTo>
                  <a:lnTo>
                    <a:pt x="0" y="266"/>
                  </a:lnTo>
                  <a:lnTo>
                    <a:pt x="7" y="285"/>
                  </a:lnTo>
                  <a:lnTo>
                    <a:pt x="10" y="280"/>
                  </a:lnTo>
                  <a:lnTo>
                    <a:pt x="5" y="263"/>
                  </a:lnTo>
                  <a:lnTo>
                    <a:pt x="24" y="242"/>
                  </a:lnTo>
                  <a:lnTo>
                    <a:pt x="22" y="237"/>
                  </a:lnTo>
                  <a:close/>
                  <a:moveTo>
                    <a:pt x="76" y="233"/>
                  </a:moveTo>
                  <a:lnTo>
                    <a:pt x="41" y="287"/>
                  </a:lnTo>
                  <a:lnTo>
                    <a:pt x="43" y="294"/>
                  </a:lnTo>
                  <a:lnTo>
                    <a:pt x="78" y="237"/>
                  </a:lnTo>
                  <a:lnTo>
                    <a:pt x="76" y="233"/>
                  </a:lnTo>
                  <a:close/>
                  <a:moveTo>
                    <a:pt x="107" y="195"/>
                  </a:moveTo>
                  <a:lnTo>
                    <a:pt x="93" y="206"/>
                  </a:lnTo>
                  <a:lnTo>
                    <a:pt x="81" y="228"/>
                  </a:lnTo>
                  <a:lnTo>
                    <a:pt x="81" y="233"/>
                  </a:lnTo>
                  <a:lnTo>
                    <a:pt x="107" y="195"/>
                  </a:lnTo>
                  <a:close/>
                  <a:moveTo>
                    <a:pt x="64" y="185"/>
                  </a:moveTo>
                  <a:lnTo>
                    <a:pt x="26" y="233"/>
                  </a:lnTo>
                  <a:lnTo>
                    <a:pt x="26" y="237"/>
                  </a:lnTo>
                  <a:lnTo>
                    <a:pt x="64" y="190"/>
                  </a:lnTo>
                  <a:lnTo>
                    <a:pt x="64" y="185"/>
                  </a:lnTo>
                  <a:close/>
                  <a:moveTo>
                    <a:pt x="159" y="76"/>
                  </a:moveTo>
                  <a:lnTo>
                    <a:pt x="138" y="97"/>
                  </a:lnTo>
                  <a:lnTo>
                    <a:pt x="67" y="183"/>
                  </a:lnTo>
                  <a:lnTo>
                    <a:pt x="69" y="187"/>
                  </a:lnTo>
                  <a:lnTo>
                    <a:pt x="159" y="76"/>
                  </a:lnTo>
                  <a:close/>
                  <a:moveTo>
                    <a:pt x="213" y="28"/>
                  </a:moveTo>
                  <a:lnTo>
                    <a:pt x="201" y="38"/>
                  </a:lnTo>
                  <a:lnTo>
                    <a:pt x="102" y="192"/>
                  </a:lnTo>
                  <a:lnTo>
                    <a:pt x="116" y="178"/>
                  </a:lnTo>
                  <a:lnTo>
                    <a:pt x="213" y="28"/>
                  </a:lnTo>
                  <a:close/>
                  <a:moveTo>
                    <a:pt x="216" y="0"/>
                  </a:moveTo>
                  <a:lnTo>
                    <a:pt x="209" y="9"/>
                  </a:lnTo>
                  <a:lnTo>
                    <a:pt x="157" y="74"/>
                  </a:lnTo>
                  <a:lnTo>
                    <a:pt x="178" y="52"/>
                  </a:lnTo>
                  <a:lnTo>
                    <a:pt x="211" y="12"/>
                  </a:lnTo>
                  <a:lnTo>
                    <a:pt x="211" y="21"/>
                  </a:lnTo>
                  <a:lnTo>
                    <a:pt x="209" y="26"/>
                  </a:lnTo>
                  <a:lnTo>
                    <a:pt x="216" y="19"/>
                  </a:lnTo>
                  <a:lnTo>
                    <a:pt x="216" y="12"/>
                  </a:lnTo>
                  <a:lnTo>
                    <a:pt x="216"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58" name="Freeform 38"/>
            <p:cNvSpPr>
              <a:spLocks noEditPoints="1"/>
            </p:cNvSpPr>
            <p:nvPr/>
          </p:nvSpPr>
          <p:spPr bwMode="auto">
            <a:xfrm>
              <a:off x="10919608" y="3264194"/>
              <a:ext cx="386440" cy="533469"/>
            </a:xfrm>
            <a:custGeom>
              <a:avLst/>
              <a:gdLst>
                <a:gd name="T0" fmla="*/ 12 w 216"/>
                <a:gd name="T1" fmla="*/ 285 h 328"/>
                <a:gd name="T2" fmla="*/ 7 w 216"/>
                <a:gd name="T3" fmla="*/ 290 h 328"/>
                <a:gd name="T4" fmla="*/ 17 w 216"/>
                <a:gd name="T5" fmla="*/ 320 h 328"/>
                <a:gd name="T6" fmla="*/ 19 w 216"/>
                <a:gd name="T7" fmla="*/ 328 h 328"/>
                <a:gd name="T8" fmla="*/ 26 w 216"/>
                <a:gd name="T9" fmla="*/ 320 h 328"/>
                <a:gd name="T10" fmla="*/ 41 w 216"/>
                <a:gd name="T11" fmla="*/ 299 h 328"/>
                <a:gd name="T12" fmla="*/ 38 w 216"/>
                <a:gd name="T13" fmla="*/ 292 h 328"/>
                <a:gd name="T14" fmla="*/ 22 w 216"/>
                <a:gd name="T15" fmla="*/ 318 h 328"/>
                <a:gd name="T16" fmla="*/ 12 w 216"/>
                <a:gd name="T17" fmla="*/ 285 h 328"/>
                <a:gd name="T18" fmla="*/ 22 w 216"/>
                <a:gd name="T19" fmla="*/ 237 h 328"/>
                <a:gd name="T20" fmla="*/ 3 w 216"/>
                <a:gd name="T21" fmla="*/ 261 h 328"/>
                <a:gd name="T22" fmla="*/ 0 w 216"/>
                <a:gd name="T23" fmla="*/ 263 h 328"/>
                <a:gd name="T24" fmla="*/ 0 w 216"/>
                <a:gd name="T25" fmla="*/ 266 h 328"/>
                <a:gd name="T26" fmla="*/ 7 w 216"/>
                <a:gd name="T27" fmla="*/ 285 h 328"/>
                <a:gd name="T28" fmla="*/ 10 w 216"/>
                <a:gd name="T29" fmla="*/ 280 h 328"/>
                <a:gd name="T30" fmla="*/ 5 w 216"/>
                <a:gd name="T31" fmla="*/ 263 h 328"/>
                <a:gd name="T32" fmla="*/ 24 w 216"/>
                <a:gd name="T33" fmla="*/ 242 h 328"/>
                <a:gd name="T34" fmla="*/ 22 w 216"/>
                <a:gd name="T35" fmla="*/ 237 h 328"/>
                <a:gd name="T36" fmla="*/ 76 w 216"/>
                <a:gd name="T37" fmla="*/ 233 h 328"/>
                <a:gd name="T38" fmla="*/ 41 w 216"/>
                <a:gd name="T39" fmla="*/ 287 h 328"/>
                <a:gd name="T40" fmla="*/ 43 w 216"/>
                <a:gd name="T41" fmla="*/ 294 h 328"/>
                <a:gd name="T42" fmla="*/ 78 w 216"/>
                <a:gd name="T43" fmla="*/ 237 h 328"/>
                <a:gd name="T44" fmla="*/ 76 w 216"/>
                <a:gd name="T45" fmla="*/ 233 h 328"/>
                <a:gd name="T46" fmla="*/ 107 w 216"/>
                <a:gd name="T47" fmla="*/ 195 h 328"/>
                <a:gd name="T48" fmla="*/ 93 w 216"/>
                <a:gd name="T49" fmla="*/ 206 h 328"/>
                <a:gd name="T50" fmla="*/ 81 w 216"/>
                <a:gd name="T51" fmla="*/ 228 h 328"/>
                <a:gd name="T52" fmla="*/ 81 w 216"/>
                <a:gd name="T53" fmla="*/ 233 h 328"/>
                <a:gd name="T54" fmla="*/ 107 w 216"/>
                <a:gd name="T55" fmla="*/ 195 h 328"/>
                <a:gd name="T56" fmla="*/ 64 w 216"/>
                <a:gd name="T57" fmla="*/ 185 h 328"/>
                <a:gd name="T58" fmla="*/ 26 w 216"/>
                <a:gd name="T59" fmla="*/ 233 h 328"/>
                <a:gd name="T60" fmla="*/ 26 w 216"/>
                <a:gd name="T61" fmla="*/ 237 h 328"/>
                <a:gd name="T62" fmla="*/ 64 w 216"/>
                <a:gd name="T63" fmla="*/ 190 h 328"/>
                <a:gd name="T64" fmla="*/ 64 w 216"/>
                <a:gd name="T65" fmla="*/ 185 h 328"/>
                <a:gd name="T66" fmla="*/ 159 w 216"/>
                <a:gd name="T67" fmla="*/ 76 h 328"/>
                <a:gd name="T68" fmla="*/ 138 w 216"/>
                <a:gd name="T69" fmla="*/ 97 h 328"/>
                <a:gd name="T70" fmla="*/ 67 w 216"/>
                <a:gd name="T71" fmla="*/ 183 h 328"/>
                <a:gd name="T72" fmla="*/ 69 w 216"/>
                <a:gd name="T73" fmla="*/ 187 h 328"/>
                <a:gd name="T74" fmla="*/ 159 w 216"/>
                <a:gd name="T75" fmla="*/ 76 h 328"/>
                <a:gd name="T76" fmla="*/ 213 w 216"/>
                <a:gd name="T77" fmla="*/ 28 h 328"/>
                <a:gd name="T78" fmla="*/ 201 w 216"/>
                <a:gd name="T79" fmla="*/ 38 h 328"/>
                <a:gd name="T80" fmla="*/ 102 w 216"/>
                <a:gd name="T81" fmla="*/ 192 h 328"/>
                <a:gd name="T82" fmla="*/ 116 w 216"/>
                <a:gd name="T83" fmla="*/ 178 h 328"/>
                <a:gd name="T84" fmla="*/ 213 w 216"/>
                <a:gd name="T85" fmla="*/ 28 h 328"/>
                <a:gd name="T86" fmla="*/ 216 w 216"/>
                <a:gd name="T87" fmla="*/ 0 h 328"/>
                <a:gd name="T88" fmla="*/ 209 w 216"/>
                <a:gd name="T89" fmla="*/ 9 h 328"/>
                <a:gd name="T90" fmla="*/ 157 w 216"/>
                <a:gd name="T91" fmla="*/ 74 h 328"/>
                <a:gd name="T92" fmla="*/ 178 w 216"/>
                <a:gd name="T93" fmla="*/ 52 h 328"/>
                <a:gd name="T94" fmla="*/ 211 w 216"/>
                <a:gd name="T95" fmla="*/ 12 h 328"/>
                <a:gd name="T96" fmla="*/ 211 w 216"/>
                <a:gd name="T97" fmla="*/ 21 h 328"/>
                <a:gd name="T98" fmla="*/ 209 w 216"/>
                <a:gd name="T99" fmla="*/ 26 h 328"/>
                <a:gd name="T100" fmla="*/ 216 w 216"/>
                <a:gd name="T101" fmla="*/ 19 h 328"/>
                <a:gd name="T102" fmla="*/ 216 w 216"/>
                <a:gd name="T103" fmla="*/ 12 h 328"/>
                <a:gd name="T104" fmla="*/ 216 w 216"/>
                <a:gd name="T105" fmla="*/ 0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16" h="328">
                  <a:moveTo>
                    <a:pt x="12" y="285"/>
                  </a:moveTo>
                  <a:lnTo>
                    <a:pt x="7" y="290"/>
                  </a:lnTo>
                  <a:lnTo>
                    <a:pt x="17" y="320"/>
                  </a:lnTo>
                  <a:lnTo>
                    <a:pt x="19" y="328"/>
                  </a:lnTo>
                  <a:lnTo>
                    <a:pt x="26" y="320"/>
                  </a:lnTo>
                  <a:lnTo>
                    <a:pt x="41" y="299"/>
                  </a:lnTo>
                  <a:lnTo>
                    <a:pt x="38" y="292"/>
                  </a:lnTo>
                  <a:lnTo>
                    <a:pt x="22" y="318"/>
                  </a:lnTo>
                  <a:lnTo>
                    <a:pt x="12" y="285"/>
                  </a:lnTo>
                  <a:moveTo>
                    <a:pt x="22" y="237"/>
                  </a:moveTo>
                  <a:lnTo>
                    <a:pt x="3" y="261"/>
                  </a:lnTo>
                  <a:lnTo>
                    <a:pt x="0" y="263"/>
                  </a:lnTo>
                  <a:lnTo>
                    <a:pt x="0" y="266"/>
                  </a:lnTo>
                  <a:lnTo>
                    <a:pt x="7" y="285"/>
                  </a:lnTo>
                  <a:lnTo>
                    <a:pt x="10" y="280"/>
                  </a:lnTo>
                  <a:lnTo>
                    <a:pt x="5" y="263"/>
                  </a:lnTo>
                  <a:lnTo>
                    <a:pt x="24" y="242"/>
                  </a:lnTo>
                  <a:lnTo>
                    <a:pt x="22" y="237"/>
                  </a:lnTo>
                  <a:moveTo>
                    <a:pt x="76" y="233"/>
                  </a:moveTo>
                  <a:lnTo>
                    <a:pt x="41" y="287"/>
                  </a:lnTo>
                  <a:lnTo>
                    <a:pt x="43" y="294"/>
                  </a:lnTo>
                  <a:lnTo>
                    <a:pt x="78" y="237"/>
                  </a:lnTo>
                  <a:lnTo>
                    <a:pt x="76" y="233"/>
                  </a:lnTo>
                  <a:moveTo>
                    <a:pt x="107" y="195"/>
                  </a:moveTo>
                  <a:lnTo>
                    <a:pt x="93" y="206"/>
                  </a:lnTo>
                  <a:lnTo>
                    <a:pt x="81" y="228"/>
                  </a:lnTo>
                  <a:lnTo>
                    <a:pt x="81" y="233"/>
                  </a:lnTo>
                  <a:lnTo>
                    <a:pt x="107" y="195"/>
                  </a:lnTo>
                  <a:moveTo>
                    <a:pt x="64" y="185"/>
                  </a:moveTo>
                  <a:lnTo>
                    <a:pt x="26" y="233"/>
                  </a:lnTo>
                  <a:lnTo>
                    <a:pt x="26" y="237"/>
                  </a:lnTo>
                  <a:lnTo>
                    <a:pt x="64" y="190"/>
                  </a:lnTo>
                  <a:lnTo>
                    <a:pt x="64" y="185"/>
                  </a:lnTo>
                  <a:moveTo>
                    <a:pt x="159" y="76"/>
                  </a:moveTo>
                  <a:lnTo>
                    <a:pt x="138" y="97"/>
                  </a:lnTo>
                  <a:lnTo>
                    <a:pt x="67" y="183"/>
                  </a:lnTo>
                  <a:lnTo>
                    <a:pt x="69" y="187"/>
                  </a:lnTo>
                  <a:lnTo>
                    <a:pt x="159" y="76"/>
                  </a:lnTo>
                  <a:moveTo>
                    <a:pt x="213" y="28"/>
                  </a:moveTo>
                  <a:lnTo>
                    <a:pt x="201" y="38"/>
                  </a:lnTo>
                  <a:lnTo>
                    <a:pt x="102" y="192"/>
                  </a:lnTo>
                  <a:lnTo>
                    <a:pt x="116" y="178"/>
                  </a:lnTo>
                  <a:lnTo>
                    <a:pt x="213" y="28"/>
                  </a:lnTo>
                  <a:moveTo>
                    <a:pt x="216" y="0"/>
                  </a:moveTo>
                  <a:lnTo>
                    <a:pt x="209" y="9"/>
                  </a:lnTo>
                  <a:lnTo>
                    <a:pt x="157" y="74"/>
                  </a:lnTo>
                  <a:lnTo>
                    <a:pt x="178" y="52"/>
                  </a:lnTo>
                  <a:lnTo>
                    <a:pt x="211" y="12"/>
                  </a:lnTo>
                  <a:lnTo>
                    <a:pt x="211" y="21"/>
                  </a:lnTo>
                  <a:lnTo>
                    <a:pt x="209" y="26"/>
                  </a:lnTo>
                  <a:lnTo>
                    <a:pt x="216" y="19"/>
                  </a:lnTo>
                  <a:lnTo>
                    <a:pt x="216" y="12"/>
                  </a:lnTo>
                  <a:lnTo>
                    <a:pt x="216"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59" name="Freeform 39"/>
            <p:cNvSpPr>
              <a:spLocks noEditPoints="1"/>
            </p:cNvSpPr>
            <p:nvPr/>
          </p:nvSpPr>
          <p:spPr bwMode="auto">
            <a:xfrm>
              <a:off x="11080625" y="3283711"/>
              <a:ext cx="386440" cy="548107"/>
            </a:xfrm>
            <a:custGeom>
              <a:avLst/>
              <a:gdLst>
                <a:gd name="T0" fmla="*/ 14 w 216"/>
                <a:gd name="T1" fmla="*/ 316 h 337"/>
                <a:gd name="T2" fmla="*/ 0 w 216"/>
                <a:gd name="T3" fmla="*/ 337 h 337"/>
                <a:gd name="T4" fmla="*/ 17 w 216"/>
                <a:gd name="T5" fmla="*/ 323 h 337"/>
                <a:gd name="T6" fmla="*/ 14 w 216"/>
                <a:gd name="T7" fmla="*/ 316 h 337"/>
                <a:gd name="T8" fmla="*/ 164 w 216"/>
                <a:gd name="T9" fmla="*/ 83 h 337"/>
                <a:gd name="T10" fmla="*/ 17 w 216"/>
                <a:gd name="T11" fmla="*/ 308 h 337"/>
                <a:gd name="T12" fmla="*/ 17 w 216"/>
                <a:gd name="T13" fmla="*/ 311 h 337"/>
                <a:gd name="T14" fmla="*/ 19 w 216"/>
                <a:gd name="T15" fmla="*/ 320 h 337"/>
                <a:gd name="T16" fmla="*/ 24 w 216"/>
                <a:gd name="T17" fmla="*/ 316 h 337"/>
                <a:gd name="T18" fmla="*/ 164 w 216"/>
                <a:gd name="T19" fmla="*/ 190 h 337"/>
                <a:gd name="T20" fmla="*/ 164 w 216"/>
                <a:gd name="T21" fmla="*/ 183 h 337"/>
                <a:gd name="T22" fmla="*/ 22 w 216"/>
                <a:gd name="T23" fmla="*/ 311 h 337"/>
                <a:gd name="T24" fmla="*/ 164 w 216"/>
                <a:gd name="T25" fmla="*/ 92 h 337"/>
                <a:gd name="T26" fmla="*/ 164 w 216"/>
                <a:gd name="T27" fmla="*/ 83 h 337"/>
                <a:gd name="T28" fmla="*/ 216 w 216"/>
                <a:gd name="T29" fmla="*/ 0 h 337"/>
                <a:gd name="T30" fmla="*/ 209 w 216"/>
                <a:gd name="T31" fmla="*/ 12 h 337"/>
                <a:gd name="T32" fmla="*/ 166 w 216"/>
                <a:gd name="T33" fmla="*/ 76 h 337"/>
                <a:gd name="T34" fmla="*/ 166 w 216"/>
                <a:gd name="T35" fmla="*/ 85 h 337"/>
                <a:gd name="T36" fmla="*/ 211 w 216"/>
                <a:gd name="T37" fmla="*/ 14 h 337"/>
                <a:gd name="T38" fmla="*/ 211 w 216"/>
                <a:gd name="T39" fmla="*/ 140 h 337"/>
                <a:gd name="T40" fmla="*/ 166 w 216"/>
                <a:gd name="T41" fmla="*/ 180 h 337"/>
                <a:gd name="T42" fmla="*/ 166 w 216"/>
                <a:gd name="T43" fmla="*/ 185 h 337"/>
                <a:gd name="T44" fmla="*/ 213 w 216"/>
                <a:gd name="T45" fmla="*/ 142 h 337"/>
                <a:gd name="T46" fmla="*/ 216 w 216"/>
                <a:gd name="T47" fmla="*/ 140 h 337"/>
                <a:gd name="T48" fmla="*/ 216 w 216"/>
                <a:gd name="T49" fmla="*/ 140 h 337"/>
                <a:gd name="T50" fmla="*/ 216 w 216"/>
                <a:gd name="T51" fmla="*/ 14 h 337"/>
                <a:gd name="T52" fmla="*/ 216 w 216"/>
                <a:gd name="T53" fmla="*/ 0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6" h="337">
                  <a:moveTo>
                    <a:pt x="14" y="316"/>
                  </a:moveTo>
                  <a:lnTo>
                    <a:pt x="0" y="337"/>
                  </a:lnTo>
                  <a:lnTo>
                    <a:pt x="17" y="323"/>
                  </a:lnTo>
                  <a:lnTo>
                    <a:pt x="14" y="316"/>
                  </a:lnTo>
                  <a:close/>
                  <a:moveTo>
                    <a:pt x="164" y="83"/>
                  </a:moveTo>
                  <a:lnTo>
                    <a:pt x="17" y="308"/>
                  </a:lnTo>
                  <a:lnTo>
                    <a:pt x="17" y="311"/>
                  </a:lnTo>
                  <a:lnTo>
                    <a:pt x="19" y="320"/>
                  </a:lnTo>
                  <a:lnTo>
                    <a:pt x="24" y="316"/>
                  </a:lnTo>
                  <a:lnTo>
                    <a:pt x="164" y="190"/>
                  </a:lnTo>
                  <a:lnTo>
                    <a:pt x="164" y="183"/>
                  </a:lnTo>
                  <a:lnTo>
                    <a:pt x="22" y="311"/>
                  </a:lnTo>
                  <a:lnTo>
                    <a:pt x="164" y="92"/>
                  </a:lnTo>
                  <a:lnTo>
                    <a:pt x="164" y="83"/>
                  </a:lnTo>
                  <a:close/>
                  <a:moveTo>
                    <a:pt x="216" y="0"/>
                  </a:moveTo>
                  <a:lnTo>
                    <a:pt x="209" y="12"/>
                  </a:lnTo>
                  <a:lnTo>
                    <a:pt x="166" y="76"/>
                  </a:lnTo>
                  <a:lnTo>
                    <a:pt x="166" y="85"/>
                  </a:lnTo>
                  <a:lnTo>
                    <a:pt x="211" y="14"/>
                  </a:lnTo>
                  <a:lnTo>
                    <a:pt x="211" y="140"/>
                  </a:lnTo>
                  <a:lnTo>
                    <a:pt x="166" y="180"/>
                  </a:lnTo>
                  <a:lnTo>
                    <a:pt x="166" y="185"/>
                  </a:lnTo>
                  <a:lnTo>
                    <a:pt x="213" y="142"/>
                  </a:lnTo>
                  <a:lnTo>
                    <a:pt x="216" y="140"/>
                  </a:lnTo>
                  <a:lnTo>
                    <a:pt x="216" y="140"/>
                  </a:lnTo>
                  <a:lnTo>
                    <a:pt x="216" y="14"/>
                  </a:lnTo>
                  <a:lnTo>
                    <a:pt x="216"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60" name="Freeform 40"/>
            <p:cNvSpPr>
              <a:spLocks noEditPoints="1"/>
            </p:cNvSpPr>
            <p:nvPr/>
          </p:nvSpPr>
          <p:spPr bwMode="auto">
            <a:xfrm>
              <a:off x="11080625" y="3283711"/>
              <a:ext cx="386440" cy="548107"/>
            </a:xfrm>
            <a:custGeom>
              <a:avLst/>
              <a:gdLst>
                <a:gd name="T0" fmla="*/ 14 w 216"/>
                <a:gd name="T1" fmla="*/ 316 h 337"/>
                <a:gd name="T2" fmla="*/ 0 w 216"/>
                <a:gd name="T3" fmla="*/ 337 h 337"/>
                <a:gd name="T4" fmla="*/ 17 w 216"/>
                <a:gd name="T5" fmla="*/ 323 h 337"/>
                <a:gd name="T6" fmla="*/ 14 w 216"/>
                <a:gd name="T7" fmla="*/ 316 h 337"/>
                <a:gd name="T8" fmla="*/ 164 w 216"/>
                <a:gd name="T9" fmla="*/ 83 h 337"/>
                <a:gd name="T10" fmla="*/ 17 w 216"/>
                <a:gd name="T11" fmla="*/ 308 h 337"/>
                <a:gd name="T12" fmla="*/ 17 w 216"/>
                <a:gd name="T13" fmla="*/ 311 h 337"/>
                <a:gd name="T14" fmla="*/ 19 w 216"/>
                <a:gd name="T15" fmla="*/ 320 h 337"/>
                <a:gd name="T16" fmla="*/ 24 w 216"/>
                <a:gd name="T17" fmla="*/ 316 h 337"/>
                <a:gd name="T18" fmla="*/ 164 w 216"/>
                <a:gd name="T19" fmla="*/ 190 h 337"/>
                <a:gd name="T20" fmla="*/ 164 w 216"/>
                <a:gd name="T21" fmla="*/ 183 h 337"/>
                <a:gd name="T22" fmla="*/ 22 w 216"/>
                <a:gd name="T23" fmla="*/ 311 h 337"/>
                <a:gd name="T24" fmla="*/ 164 w 216"/>
                <a:gd name="T25" fmla="*/ 92 h 337"/>
                <a:gd name="T26" fmla="*/ 164 w 216"/>
                <a:gd name="T27" fmla="*/ 83 h 337"/>
                <a:gd name="T28" fmla="*/ 216 w 216"/>
                <a:gd name="T29" fmla="*/ 0 h 337"/>
                <a:gd name="T30" fmla="*/ 209 w 216"/>
                <a:gd name="T31" fmla="*/ 12 h 337"/>
                <a:gd name="T32" fmla="*/ 166 w 216"/>
                <a:gd name="T33" fmla="*/ 76 h 337"/>
                <a:gd name="T34" fmla="*/ 166 w 216"/>
                <a:gd name="T35" fmla="*/ 85 h 337"/>
                <a:gd name="T36" fmla="*/ 211 w 216"/>
                <a:gd name="T37" fmla="*/ 14 h 337"/>
                <a:gd name="T38" fmla="*/ 211 w 216"/>
                <a:gd name="T39" fmla="*/ 140 h 337"/>
                <a:gd name="T40" fmla="*/ 166 w 216"/>
                <a:gd name="T41" fmla="*/ 180 h 337"/>
                <a:gd name="T42" fmla="*/ 166 w 216"/>
                <a:gd name="T43" fmla="*/ 185 h 337"/>
                <a:gd name="T44" fmla="*/ 213 w 216"/>
                <a:gd name="T45" fmla="*/ 142 h 337"/>
                <a:gd name="T46" fmla="*/ 216 w 216"/>
                <a:gd name="T47" fmla="*/ 140 h 337"/>
                <a:gd name="T48" fmla="*/ 216 w 216"/>
                <a:gd name="T49" fmla="*/ 140 h 337"/>
                <a:gd name="T50" fmla="*/ 216 w 216"/>
                <a:gd name="T51" fmla="*/ 14 h 337"/>
                <a:gd name="T52" fmla="*/ 216 w 216"/>
                <a:gd name="T53" fmla="*/ 0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6" h="337">
                  <a:moveTo>
                    <a:pt x="14" y="316"/>
                  </a:moveTo>
                  <a:lnTo>
                    <a:pt x="0" y="337"/>
                  </a:lnTo>
                  <a:lnTo>
                    <a:pt x="17" y="323"/>
                  </a:lnTo>
                  <a:lnTo>
                    <a:pt x="14" y="316"/>
                  </a:lnTo>
                  <a:moveTo>
                    <a:pt x="164" y="83"/>
                  </a:moveTo>
                  <a:lnTo>
                    <a:pt x="17" y="308"/>
                  </a:lnTo>
                  <a:lnTo>
                    <a:pt x="17" y="311"/>
                  </a:lnTo>
                  <a:lnTo>
                    <a:pt x="19" y="320"/>
                  </a:lnTo>
                  <a:lnTo>
                    <a:pt x="24" y="316"/>
                  </a:lnTo>
                  <a:lnTo>
                    <a:pt x="164" y="190"/>
                  </a:lnTo>
                  <a:lnTo>
                    <a:pt x="164" y="183"/>
                  </a:lnTo>
                  <a:lnTo>
                    <a:pt x="22" y="311"/>
                  </a:lnTo>
                  <a:lnTo>
                    <a:pt x="164" y="92"/>
                  </a:lnTo>
                  <a:lnTo>
                    <a:pt x="164" y="83"/>
                  </a:lnTo>
                  <a:moveTo>
                    <a:pt x="216" y="0"/>
                  </a:moveTo>
                  <a:lnTo>
                    <a:pt x="209" y="12"/>
                  </a:lnTo>
                  <a:lnTo>
                    <a:pt x="166" y="76"/>
                  </a:lnTo>
                  <a:lnTo>
                    <a:pt x="166" y="85"/>
                  </a:lnTo>
                  <a:lnTo>
                    <a:pt x="211" y="14"/>
                  </a:lnTo>
                  <a:lnTo>
                    <a:pt x="211" y="140"/>
                  </a:lnTo>
                  <a:lnTo>
                    <a:pt x="166" y="180"/>
                  </a:lnTo>
                  <a:lnTo>
                    <a:pt x="166" y="185"/>
                  </a:lnTo>
                  <a:lnTo>
                    <a:pt x="213" y="142"/>
                  </a:lnTo>
                  <a:lnTo>
                    <a:pt x="216" y="140"/>
                  </a:lnTo>
                  <a:lnTo>
                    <a:pt x="216" y="140"/>
                  </a:lnTo>
                  <a:lnTo>
                    <a:pt x="216" y="14"/>
                  </a:lnTo>
                  <a:lnTo>
                    <a:pt x="216"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61" name="Freeform 41"/>
            <p:cNvSpPr>
              <a:spLocks noEditPoints="1"/>
            </p:cNvSpPr>
            <p:nvPr/>
          </p:nvSpPr>
          <p:spPr bwMode="auto">
            <a:xfrm>
              <a:off x="7811986" y="2792529"/>
              <a:ext cx="1177211" cy="1556494"/>
            </a:xfrm>
            <a:custGeom>
              <a:avLst/>
              <a:gdLst>
                <a:gd name="T0" fmla="*/ 13 w 278"/>
                <a:gd name="T1" fmla="*/ 403 h 403"/>
                <a:gd name="T2" fmla="*/ 89 w 278"/>
                <a:gd name="T3" fmla="*/ 354 h 403"/>
                <a:gd name="T4" fmla="*/ 62 w 278"/>
                <a:gd name="T5" fmla="*/ 372 h 403"/>
                <a:gd name="T6" fmla="*/ 0 w 278"/>
                <a:gd name="T7" fmla="*/ 396 h 403"/>
                <a:gd name="T8" fmla="*/ 6 w 278"/>
                <a:gd name="T9" fmla="*/ 333 h 403"/>
                <a:gd name="T10" fmla="*/ 89 w 278"/>
                <a:gd name="T11" fmla="*/ 352 h 403"/>
                <a:gd name="T12" fmla="*/ 141 w 278"/>
                <a:gd name="T13" fmla="*/ 319 h 403"/>
                <a:gd name="T14" fmla="*/ 4 w 278"/>
                <a:gd name="T15" fmla="*/ 329 h 403"/>
                <a:gd name="T16" fmla="*/ 8 w 278"/>
                <a:gd name="T17" fmla="*/ 292 h 403"/>
                <a:gd name="T18" fmla="*/ 8 w 278"/>
                <a:gd name="T19" fmla="*/ 292 h 403"/>
                <a:gd name="T20" fmla="*/ 6 w 278"/>
                <a:gd name="T21" fmla="*/ 290 h 403"/>
                <a:gd name="T22" fmla="*/ 222 w 278"/>
                <a:gd name="T23" fmla="*/ 267 h 403"/>
                <a:gd name="T24" fmla="*/ 223 w 278"/>
                <a:gd name="T25" fmla="*/ 269 h 403"/>
                <a:gd name="T26" fmla="*/ 224 w 278"/>
                <a:gd name="T27" fmla="*/ 266 h 403"/>
                <a:gd name="T28" fmla="*/ 226 w 278"/>
                <a:gd name="T29" fmla="*/ 264 h 403"/>
                <a:gd name="T30" fmla="*/ 242 w 278"/>
                <a:gd name="T31" fmla="*/ 254 h 403"/>
                <a:gd name="T32" fmla="*/ 243 w 278"/>
                <a:gd name="T33" fmla="*/ 255 h 403"/>
                <a:gd name="T34" fmla="*/ 245 w 278"/>
                <a:gd name="T35" fmla="*/ 252 h 403"/>
                <a:gd name="T36" fmla="*/ 248 w 278"/>
                <a:gd name="T37" fmla="*/ 253 h 403"/>
                <a:gd name="T38" fmla="*/ 11 w 278"/>
                <a:gd name="T39" fmla="*/ 230 h 403"/>
                <a:gd name="T40" fmla="*/ 8 w 278"/>
                <a:gd name="T41" fmla="*/ 263 h 403"/>
                <a:gd name="T42" fmla="*/ 10 w 278"/>
                <a:gd name="T43" fmla="*/ 259 h 403"/>
                <a:gd name="T44" fmla="*/ 10 w 278"/>
                <a:gd name="T45" fmla="*/ 226 h 403"/>
                <a:gd name="T46" fmla="*/ 11 w 278"/>
                <a:gd name="T47" fmla="*/ 226 h 403"/>
                <a:gd name="T48" fmla="*/ 268 w 278"/>
                <a:gd name="T49" fmla="*/ 226 h 403"/>
                <a:gd name="T50" fmla="*/ 269 w 278"/>
                <a:gd name="T51" fmla="*/ 239 h 403"/>
                <a:gd name="T52" fmla="*/ 276 w 278"/>
                <a:gd name="T53" fmla="*/ 232 h 403"/>
                <a:gd name="T54" fmla="*/ 10 w 278"/>
                <a:gd name="T55" fmla="*/ 224 h 403"/>
                <a:gd name="T56" fmla="*/ 10 w 278"/>
                <a:gd name="T57" fmla="*/ 214 h 403"/>
                <a:gd name="T58" fmla="*/ 266 w 278"/>
                <a:gd name="T59" fmla="*/ 224 h 403"/>
                <a:gd name="T60" fmla="*/ 14 w 278"/>
                <a:gd name="T61" fmla="*/ 188 h 403"/>
                <a:gd name="T62" fmla="*/ 12 w 278"/>
                <a:gd name="T63" fmla="*/ 212 h 403"/>
                <a:gd name="T64" fmla="*/ 227 w 278"/>
                <a:gd name="T65" fmla="*/ 187 h 403"/>
                <a:gd name="T66" fmla="*/ 228 w 278"/>
                <a:gd name="T67" fmla="*/ 185 h 403"/>
                <a:gd name="T68" fmla="*/ 195 w 278"/>
                <a:gd name="T69" fmla="*/ 156 h 403"/>
                <a:gd name="T70" fmla="*/ 204 w 278"/>
                <a:gd name="T71" fmla="*/ 165 h 403"/>
                <a:gd name="T72" fmla="*/ 226 w 278"/>
                <a:gd name="T73" fmla="*/ 185 h 403"/>
                <a:gd name="T74" fmla="*/ 222 w 278"/>
                <a:gd name="T75" fmla="*/ 179 h 403"/>
                <a:gd name="T76" fmla="*/ 200 w 278"/>
                <a:gd name="T77" fmla="*/ 158 h 403"/>
                <a:gd name="T78" fmla="*/ 174 w 278"/>
                <a:gd name="T79" fmla="*/ 133 h 403"/>
                <a:gd name="T80" fmla="*/ 186 w 278"/>
                <a:gd name="T81" fmla="*/ 147 h 403"/>
                <a:gd name="T82" fmla="*/ 186 w 278"/>
                <a:gd name="T83" fmla="*/ 144 h 403"/>
                <a:gd name="T84" fmla="*/ 154 w 278"/>
                <a:gd name="T85" fmla="*/ 114 h 403"/>
                <a:gd name="T86" fmla="*/ 160 w 278"/>
                <a:gd name="T87" fmla="*/ 122 h 403"/>
                <a:gd name="T88" fmla="*/ 162 w 278"/>
                <a:gd name="T89" fmla="*/ 122 h 403"/>
                <a:gd name="T90" fmla="*/ 120 w 278"/>
                <a:gd name="T91" fmla="*/ 81 h 403"/>
                <a:gd name="T92" fmla="*/ 146 w 278"/>
                <a:gd name="T93" fmla="*/ 109 h 403"/>
                <a:gd name="T94" fmla="*/ 152 w 278"/>
                <a:gd name="T95" fmla="*/ 115 h 403"/>
                <a:gd name="T96" fmla="*/ 148 w 278"/>
                <a:gd name="T97" fmla="*/ 108 h 403"/>
                <a:gd name="T98" fmla="*/ 22 w 278"/>
                <a:gd name="T99" fmla="*/ 6 h 403"/>
                <a:gd name="T100" fmla="*/ 18 w 278"/>
                <a:gd name="T101" fmla="*/ 80 h 403"/>
                <a:gd name="T102" fmla="*/ 15 w 278"/>
                <a:gd name="T103" fmla="*/ 130 h 403"/>
                <a:gd name="T104" fmla="*/ 14 w 278"/>
                <a:gd name="T105" fmla="*/ 151 h 403"/>
                <a:gd name="T106" fmla="*/ 12 w 278"/>
                <a:gd name="T107" fmla="*/ 176 h 403"/>
                <a:gd name="T108" fmla="*/ 14 w 278"/>
                <a:gd name="T109" fmla="*/ 176 h 403"/>
                <a:gd name="T110" fmla="*/ 16 w 278"/>
                <a:gd name="T111" fmla="*/ 152 h 403"/>
                <a:gd name="T112" fmla="*/ 17 w 278"/>
                <a:gd name="T113" fmla="*/ 130 h 403"/>
                <a:gd name="T114" fmla="*/ 20 w 278"/>
                <a:gd name="T115" fmla="*/ 80 h 403"/>
                <a:gd name="T116" fmla="*/ 24 w 278"/>
                <a:gd name="T117" fmla="*/ 7 h 403"/>
                <a:gd name="T118" fmla="*/ 35 w 278"/>
                <a:gd name="T119" fmla="*/ 2 h 403"/>
                <a:gd name="T120" fmla="*/ 109 w 278"/>
                <a:gd name="T121" fmla="*/ 73 h 403"/>
                <a:gd name="T122" fmla="*/ 119 w 278"/>
                <a:gd name="T123" fmla="*/ 80 h 403"/>
                <a:gd name="T124" fmla="*/ 36 w 278"/>
                <a:gd name="T125" fmla="*/ 0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78" h="403">
                  <a:moveTo>
                    <a:pt x="59" y="372"/>
                  </a:moveTo>
                  <a:cubicBezTo>
                    <a:pt x="12" y="402"/>
                    <a:pt x="12" y="402"/>
                    <a:pt x="12" y="402"/>
                  </a:cubicBezTo>
                  <a:cubicBezTo>
                    <a:pt x="12" y="402"/>
                    <a:pt x="13" y="403"/>
                    <a:pt x="13" y="403"/>
                  </a:cubicBezTo>
                  <a:cubicBezTo>
                    <a:pt x="60" y="373"/>
                    <a:pt x="60" y="373"/>
                    <a:pt x="60" y="373"/>
                  </a:cubicBezTo>
                  <a:cubicBezTo>
                    <a:pt x="59" y="372"/>
                    <a:pt x="59" y="372"/>
                    <a:pt x="59" y="372"/>
                  </a:cubicBezTo>
                  <a:moveTo>
                    <a:pt x="89" y="354"/>
                  </a:moveTo>
                  <a:cubicBezTo>
                    <a:pt x="86" y="354"/>
                    <a:pt x="86" y="354"/>
                    <a:pt x="86" y="354"/>
                  </a:cubicBezTo>
                  <a:cubicBezTo>
                    <a:pt x="61" y="371"/>
                    <a:pt x="61" y="371"/>
                    <a:pt x="61" y="371"/>
                  </a:cubicBezTo>
                  <a:cubicBezTo>
                    <a:pt x="62" y="372"/>
                    <a:pt x="62" y="372"/>
                    <a:pt x="62" y="372"/>
                  </a:cubicBezTo>
                  <a:cubicBezTo>
                    <a:pt x="89" y="354"/>
                    <a:pt x="89" y="354"/>
                    <a:pt x="89" y="354"/>
                  </a:cubicBezTo>
                  <a:moveTo>
                    <a:pt x="4" y="331"/>
                  </a:moveTo>
                  <a:cubicBezTo>
                    <a:pt x="0" y="396"/>
                    <a:pt x="0" y="396"/>
                    <a:pt x="0" y="396"/>
                  </a:cubicBezTo>
                  <a:cubicBezTo>
                    <a:pt x="1" y="396"/>
                    <a:pt x="1" y="396"/>
                    <a:pt x="1" y="396"/>
                  </a:cubicBezTo>
                  <a:cubicBezTo>
                    <a:pt x="2" y="396"/>
                    <a:pt x="2" y="396"/>
                    <a:pt x="2" y="396"/>
                  </a:cubicBezTo>
                  <a:cubicBezTo>
                    <a:pt x="6" y="333"/>
                    <a:pt x="6" y="333"/>
                    <a:pt x="6" y="333"/>
                  </a:cubicBezTo>
                  <a:cubicBezTo>
                    <a:pt x="4" y="331"/>
                    <a:pt x="4" y="331"/>
                    <a:pt x="4" y="331"/>
                  </a:cubicBezTo>
                  <a:moveTo>
                    <a:pt x="141" y="319"/>
                  </a:moveTo>
                  <a:cubicBezTo>
                    <a:pt x="89" y="352"/>
                    <a:pt x="89" y="352"/>
                    <a:pt x="89" y="352"/>
                  </a:cubicBezTo>
                  <a:cubicBezTo>
                    <a:pt x="92" y="352"/>
                    <a:pt x="92" y="352"/>
                    <a:pt x="92" y="352"/>
                  </a:cubicBezTo>
                  <a:cubicBezTo>
                    <a:pt x="141" y="321"/>
                    <a:pt x="141" y="321"/>
                    <a:pt x="141" y="321"/>
                  </a:cubicBezTo>
                  <a:cubicBezTo>
                    <a:pt x="141" y="319"/>
                    <a:pt x="141" y="319"/>
                    <a:pt x="141" y="319"/>
                  </a:cubicBezTo>
                  <a:moveTo>
                    <a:pt x="8" y="296"/>
                  </a:moveTo>
                  <a:cubicBezTo>
                    <a:pt x="6" y="300"/>
                    <a:pt x="6" y="300"/>
                    <a:pt x="6" y="300"/>
                  </a:cubicBezTo>
                  <a:cubicBezTo>
                    <a:pt x="4" y="329"/>
                    <a:pt x="4" y="329"/>
                    <a:pt x="4" y="329"/>
                  </a:cubicBezTo>
                  <a:cubicBezTo>
                    <a:pt x="6" y="331"/>
                    <a:pt x="6" y="331"/>
                    <a:pt x="6" y="331"/>
                  </a:cubicBezTo>
                  <a:cubicBezTo>
                    <a:pt x="8" y="296"/>
                    <a:pt x="8" y="296"/>
                    <a:pt x="8" y="296"/>
                  </a:cubicBezTo>
                  <a:moveTo>
                    <a:pt x="8" y="292"/>
                  </a:moveTo>
                  <a:cubicBezTo>
                    <a:pt x="6" y="292"/>
                    <a:pt x="6" y="292"/>
                    <a:pt x="6" y="292"/>
                  </a:cubicBezTo>
                  <a:cubicBezTo>
                    <a:pt x="6" y="295"/>
                    <a:pt x="6" y="295"/>
                    <a:pt x="6" y="295"/>
                  </a:cubicBezTo>
                  <a:cubicBezTo>
                    <a:pt x="8" y="292"/>
                    <a:pt x="8" y="292"/>
                    <a:pt x="8" y="292"/>
                  </a:cubicBezTo>
                  <a:moveTo>
                    <a:pt x="9" y="274"/>
                  </a:moveTo>
                  <a:cubicBezTo>
                    <a:pt x="7" y="275"/>
                    <a:pt x="7" y="275"/>
                    <a:pt x="7" y="275"/>
                  </a:cubicBezTo>
                  <a:cubicBezTo>
                    <a:pt x="6" y="290"/>
                    <a:pt x="6" y="290"/>
                    <a:pt x="6" y="290"/>
                  </a:cubicBezTo>
                  <a:cubicBezTo>
                    <a:pt x="8" y="290"/>
                    <a:pt x="8" y="290"/>
                    <a:pt x="8" y="290"/>
                  </a:cubicBezTo>
                  <a:cubicBezTo>
                    <a:pt x="9" y="274"/>
                    <a:pt x="9" y="274"/>
                    <a:pt x="9" y="274"/>
                  </a:cubicBezTo>
                  <a:moveTo>
                    <a:pt x="222" y="267"/>
                  </a:moveTo>
                  <a:cubicBezTo>
                    <a:pt x="143" y="318"/>
                    <a:pt x="143" y="318"/>
                    <a:pt x="143" y="318"/>
                  </a:cubicBezTo>
                  <a:cubicBezTo>
                    <a:pt x="143" y="320"/>
                    <a:pt x="143" y="320"/>
                    <a:pt x="143" y="320"/>
                  </a:cubicBezTo>
                  <a:cubicBezTo>
                    <a:pt x="223" y="269"/>
                    <a:pt x="223" y="269"/>
                    <a:pt x="223" y="269"/>
                  </a:cubicBezTo>
                  <a:cubicBezTo>
                    <a:pt x="222" y="267"/>
                    <a:pt x="222" y="267"/>
                    <a:pt x="222" y="267"/>
                  </a:cubicBezTo>
                  <a:moveTo>
                    <a:pt x="226" y="264"/>
                  </a:moveTo>
                  <a:cubicBezTo>
                    <a:pt x="224" y="266"/>
                    <a:pt x="224" y="266"/>
                    <a:pt x="224" y="266"/>
                  </a:cubicBezTo>
                  <a:cubicBezTo>
                    <a:pt x="224" y="268"/>
                    <a:pt x="224" y="268"/>
                    <a:pt x="224" y="268"/>
                  </a:cubicBezTo>
                  <a:cubicBezTo>
                    <a:pt x="225" y="267"/>
                    <a:pt x="225" y="267"/>
                    <a:pt x="225" y="267"/>
                  </a:cubicBezTo>
                  <a:cubicBezTo>
                    <a:pt x="226" y="264"/>
                    <a:pt x="226" y="264"/>
                    <a:pt x="226" y="264"/>
                  </a:cubicBezTo>
                  <a:moveTo>
                    <a:pt x="245" y="252"/>
                  </a:moveTo>
                  <a:cubicBezTo>
                    <a:pt x="243" y="253"/>
                    <a:pt x="243" y="253"/>
                    <a:pt x="243" y="253"/>
                  </a:cubicBezTo>
                  <a:cubicBezTo>
                    <a:pt x="242" y="254"/>
                    <a:pt x="242" y="254"/>
                    <a:pt x="242" y="254"/>
                  </a:cubicBezTo>
                  <a:cubicBezTo>
                    <a:pt x="229" y="263"/>
                    <a:pt x="229" y="263"/>
                    <a:pt x="229" y="263"/>
                  </a:cubicBezTo>
                  <a:cubicBezTo>
                    <a:pt x="228" y="265"/>
                    <a:pt x="228" y="265"/>
                    <a:pt x="228" y="265"/>
                  </a:cubicBezTo>
                  <a:cubicBezTo>
                    <a:pt x="243" y="255"/>
                    <a:pt x="243" y="255"/>
                    <a:pt x="243" y="255"/>
                  </a:cubicBezTo>
                  <a:cubicBezTo>
                    <a:pt x="245" y="254"/>
                    <a:pt x="245" y="254"/>
                    <a:pt x="245" y="254"/>
                  </a:cubicBezTo>
                  <a:cubicBezTo>
                    <a:pt x="246" y="254"/>
                    <a:pt x="246" y="254"/>
                    <a:pt x="246" y="254"/>
                  </a:cubicBezTo>
                  <a:cubicBezTo>
                    <a:pt x="245" y="252"/>
                    <a:pt x="245" y="252"/>
                    <a:pt x="245" y="252"/>
                  </a:cubicBezTo>
                  <a:moveTo>
                    <a:pt x="267" y="238"/>
                  </a:moveTo>
                  <a:cubicBezTo>
                    <a:pt x="247" y="251"/>
                    <a:pt x="247" y="251"/>
                    <a:pt x="247" y="251"/>
                  </a:cubicBezTo>
                  <a:cubicBezTo>
                    <a:pt x="248" y="253"/>
                    <a:pt x="248" y="253"/>
                    <a:pt x="248" y="253"/>
                  </a:cubicBezTo>
                  <a:cubicBezTo>
                    <a:pt x="267" y="240"/>
                    <a:pt x="267" y="240"/>
                    <a:pt x="267" y="240"/>
                  </a:cubicBezTo>
                  <a:cubicBezTo>
                    <a:pt x="267" y="238"/>
                    <a:pt x="267" y="238"/>
                    <a:pt x="267" y="238"/>
                  </a:cubicBezTo>
                  <a:moveTo>
                    <a:pt x="11" y="230"/>
                  </a:moveTo>
                  <a:cubicBezTo>
                    <a:pt x="9" y="233"/>
                    <a:pt x="9" y="233"/>
                    <a:pt x="9" y="233"/>
                  </a:cubicBezTo>
                  <a:cubicBezTo>
                    <a:pt x="8" y="258"/>
                    <a:pt x="8" y="258"/>
                    <a:pt x="8" y="258"/>
                  </a:cubicBezTo>
                  <a:cubicBezTo>
                    <a:pt x="8" y="263"/>
                    <a:pt x="8" y="263"/>
                    <a:pt x="8" y="263"/>
                  </a:cubicBezTo>
                  <a:cubicBezTo>
                    <a:pt x="7" y="273"/>
                    <a:pt x="7" y="273"/>
                    <a:pt x="7" y="273"/>
                  </a:cubicBezTo>
                  <a:cubicBezTo>
                    <a:pt x="9" y="272"/>
                    <a:pt x="9" y="272"/>
                    <a:pt x="9" y="272"/>
                  </a:cubicBezTo>
                  <a:cubicBezTo>
                    <a:pt x="10" y="259"/>
                    <a:pt x="10" y="259"/>
                    <a:pt x="10" y="259"/>
                  </a:cubicBezTo>
                  <a:cubicBezTo>
                    <a:pt x="10" y="254"/>
                    <a:pt x="10" y="254"/>
                    <a:pt x="10" y="254"/>
                  </a:cubicBezTo>
                  <a:cubicBezTo>
                    <a:pt x="11" y="230"/>
                    <a:pt x="11" y="230"/>
                    <a:pt x="11" y="230"/>
                  </a:cubicBezTo>
                  <a:moveTo>
                    <a:pt x="10" y="226"/>
                  </a:moveTo>
                  <a:cubicBezTo>
                    <a:pt x="9" y="230"/>
                    <a:pt x="9" y="230"/>
                    <a:pt x="9" y="230"/>
                  </a:cubicBezTo>
                  <a:cubicBezTo>
                    <a:pt x="11" y="227"/>
                    <a:pt x="11" y="227"/>
                    <a:pt x="11" y="227"/>
                  </a:cubicBezTo>
                  <a:cubicBezTo>
                    <a:pt x="11" y="226"/>
                    <a:pt x="11" y="226"/>
                    <a:pt x="11" y="226"/>
                  </a:cubicBezTo>
                  <a:cubicBezTo>
                    <a:pt x="10" y="226"/>
                    <a:pt x="10" y="226"/>
                    <a:pt x="10" y="226"/>
                  </a:cubicBezTo>
                  <a:moveTo>
                    <a:pt x="268" y="223"/>
                  </a:moveTo>
                  <a:cubicBezTo>
                    <a:pt x="268" y="226"/>
                    <a:pt x="268" y="226"/>
                    <a:pt x="268" y="226"/>
                  </a:cubicBezTo>
                  <a:cubicBezTo>
                    <a:pt x="275" y="233"/>
                    <a:pt x="275" y="233"/>
                    <a:pt x="275" y="233"/>
                  </a:cubicBezTo>
                  <a:cubicBezTo>
                    <a:pt x="268" y="237"/>
                    <a:pt x="268" y="237"/>
                    <a:pt x="268" y="237"/>
                  </a:cubicBezTo>
                  <a:cubicBezTo>
                    <a:pt x="269" y="239"/>
                    <a:pt x="269" y="239"/>
                    <a:pt x="269" y="239"/>
                  </a:cubicBezTo>
                  <a:cubicBezTo>
                    <a:pt x="276" y="234"/>
                    <a:pt x="276" y="234"/>
                    <a:pt x="276" y="234"/>
                  </a:cubicBezTo>
                  <a:cubicBezTo>
                    <a:pt x="278" y="233"/>
                    <a:pt x="278" y="233"/>
                    <a:pt x="278" y="233"/>
                  </a:cubicBezTo>
                  <a:cubicBezTo>
                    <a:pt x="276" y="232"/>
                    <a:pt x="276" y="232"/>
                    <a:pt x="276" y="232"/>
                  </a:cubicBezTo>
                  <a:cubicBezTo>
                    <a:pt x="268" y="223"/>
                    <a:pt x="268" y="223"/>
                    <a:pt x="268" y="223"/>
                  </a:cubicBezTo>
                  <a:moveTo>
                    <a:pt x="10" y="214"/>
                  </a:moveTo>
                  <a:cubicBezTo>
                    <a:pt x="10" y="224"/>
                    <a:pt x="10" y="224"/>
                    <a:pt x="10" y="224"/>
                  </a:cubicBezTo>
                  <a:cubicBezTo>
                    <a:pt x="12" y="224"/>
                    <a:pt x="12" y="224"/>
                    <a:pt x="12" y="224"/>
                  </a:cubicBezTo>
                  <a:cubicBezTo>
                    <a:pt x="12" y="214"/>
                    <a:pt x="12" y="214"/>
                    <a:pt x="12" y="214"/>
                  </a:cubicBezTo>
                  <a:cubicBezTo>
                    <a:pt x="10" y="214"/>
                    <a:pt x="10" y="214"/>
                    <a:pt x="10" y="214"/>
                  </a:cubicBezTo>
                  <a:moveTo>
                    <a:pt x="249" y="205"/>
                  </a:moveTo>
                  <a:cubicBezTo>
                    <a:pt x="248" y="207"/>
                    <a:pt x="248" y="207"/>
                    <a:pt x="248" y="207"/>
                  </a:cubicBezTo>
                  <a:cubicBezTo>
                    <a:pt x="266" y="224"/>
                    <a:pt x="266" y="224"/>
                    <a:pt x="266" y="224"/>
                  </a:cubicBezTo>
                  <a:cubicBezTo>
                    <a:pt x="266" y="222"/>
                    <a:pt x="266" y="222"/>
                    <a:pt x="266" y="222"/>
                  </a:cubicBezTo>
                  <a:cubicBezTo>
                    <a:pt x="249" y="205"/>
                    <a:pt x="249" y="205"/>
                    <a:pt x="249" y="205"/>
                  </a:cubicBezTo>
                  <a:moveTo>
                    <a:pt x="14" y="188"/>
                  </a:moveTo>
                  <a:cubicBezTo>
                    <a:pt x="12" y="189"/>
                    <a:pt x="12" y="189"/>
                    <a:pt x="12" y="189"/>
                  </a:cubicBezTo>
                  <a:cubicBezTo>
                    <a:pt x="10" y="212"/>
                    <a:pt x="10" y="212"/>
                    <a:pt x="10" y="212"/>
                  </a:cubicBezTo>
                  <a:cubicBezTo>
                    <a:pt x="12" y="212"/>
                    <a:pt x="12" y="212"/>
                    <a:pt x="12" y="212"/>
                  </a:cubicBezTo>
                  <a:cubicBezTo>
                    <a:pt x="14" y="188"/>
                    <a:pt x="14" y="188"/>
                    <a:pt x="14" y="188"/>
                  </a:cubicBezTo>
                  <a:moveTo>
                    <a:pt x="228" y="185"/>
                  </a:moveTo>
                  <a:cubicBezTo>
                    <a:pt x="227" y="187"/>
                    <a:pt x="227" y="187"/>
                    <a:pt x="227" y="187"/>
                  </a:cubicBezTo>
                  <a:cubicBezTo>
                    <a:pt x="247" y="205"/>
                    <a:pt x="247" y="205"/>
                    <a:pt x="247" y="205"/>
                  </a:cubicBezTo>
                  <a:cubicBezTo>
                    <a:pt x="247" y="204"/>
                    <a:pt x="247" y="204"/>
                    <a:pt x="247" y="204"/>
                  </a:cubicBezTo>
                  <a:cubicBezTo>
                    <a:pt x="228" y="185"/>
                    <a:pt x="228" y="185"/>
                    <a:pt x="228" y="185"/>
                  </a:cubicBezTo>
                  <a:moveTo>
                    <a:pt x="196" y="154"/>
                  </a:moveTo>
                  <a:cubicBezTo>
                    <a:pt x="194" y="155"/>
                    <a:pt x="194" y="155"/>
                    <a:pt x="194" y="155"/>
                  </a:cubicBezTo>
                  <a:cubicBezTo>
                    <a:pt x="195" y="156"/>
                    <a:pt x="195" y="156"/>
                    <a:pt x="195" y="156"/>
                  </a:cubicBezTo>
                  <a:cubicBezTo>
                    <a:pt x="197" y="158"/>
                    <a:pt x="197" y="158"/>
                    <a:pt x="197" y="158"/>
                  </a:cubicBezTo>
                  <a:cubicBezTo>
                    <a:pt x="203" y="163"/>
                    <a:pt x="203" y="163"/>
                    <a:pt x="203" y="163"/>
                  </a:cubicBezTo>
                  <a:cubicBezTo>
                    <a:pt x="204" y="165"/>
                    <a:pt x="204" y="165"/>
                    <a:pt x="204" y="165"/>
                  </a:cubicBezTo>
                  <a:cubicBezTo>
                    <a:pt x="219" y="179"/>
                    <a:pt x="219" y="179"/>
                    <a:pt x="219" y="179"/>
                  </a:cubicBezTo>
                  <a:cubicBezTo>
                    <a:pt x="221" y="181"/>
                    <a:pt x="221" y="181"/>
                    <a:pt x="221" y="181"/>
                  </a:cubicBezTo>
                  <a:cubicBezTo>
                    <a:pt x="226" y="185"/>
                    <a:pt x="226" y="185"/>
                    <a:pt x="226" y="185"/>
                  </a:cubicBezTo>
                  <a:cubicBezTo>
                    <a:pt x="226" y="184"/>
                    <a:pt x="226" y="184"/>
                    <a:pt x="226" y="184"/>
                  </a:cubicBezTo>
                  <a:cubicBezTo>
                    <a:pt x="224" y="181"/>
                    <a:pt x="224" y="181"/>
                    <a:pt x="224" y="181"/>
                  </a:cubicBezTo>
                  <a:cubicBezTo>
                    <a:pt x="222" y="179"/>
                    <a:pt x="222" y="179"/>
                    <a:pt x="222" y="179"/>
                  </a:cubicBezTo>
                  <a:cubicBezTo>
                    <a:pt x="206" y="163"/>
                    <a:pt x="206" y="163"/>
                    <a:pt x="206" y="163"/>
                  </a:cubicBezTo>
                  <a:cubicBezTo>
                    <a:pt x="204" y="162"/>
                    <a:pt x="204" y="162"/>
                    <a:pt x="204" y="162"/>
                  </a:cubicBezTo>
                  <a:cubicBezTo>
                    <a:pt x="200" y="158"/>
                    <a:pt x="200" y="158"/>
                    <a:pt x="200" y="158"/>
                  </a:cubicBezTo>
                  <a:cubicBezTo>
                    <a:pt x="198" y="156"/>
                    <a:pt x="198" y="156"/>
                    <a:pt x="198" y="156"/>
                  </a:cubicBezTo>
                  <a:cubicBezTo>
                    <a:pt x="196" y="154"/>
                    <a:pt x="196" y="154"/>
                    <a:pt x="196" y="154"/>
                  </a:cubicBezTo>
                  <a:moveTo>
                    <a:pt x="174" y="133"/>
                  </a:moveTo>
                  <a:cubicBezTo>
                    <a:pt x="175" y="137"/>
                    <a:pt x="175" y="137"/>
                    <a:pt x="175" y="137"/>
                  </a:cubicBezTo>
                  <a:cubicBezTo>
                    <a:pt x="184" y="145"/>
                    <a:pt x="184" y="145"/>
                    <a:pt x="184" y="145"/>
                  </a:cubicBezTo>
                  <a:cubicBezTo>
                    <a:pt x="186" y="147"/>
                    <a:pt x="186" y="147"/>
                    <a:pt x="186" y="147"/>
                  </a:cubicBezTo>
                  <a:cubicBezTo>
                    <a:pt x="193" y="154"/>
                    <a:pt x="193" y="154"/>
                    <a:pt x="193" y="154"/>
                  </a:cubicBezTo>
                  <a:cubicBezTo>
                    <a:pt x="194" y="153"/>
                    <a:pt x="194" y="153"/>
                    <a:pt x="194" y="153"/>
                  </a:cubicBezTo>
                  <a:cubicBezTo>
                    <a:pt x="186" y="144"/>
                    <a:pt x="186" y="144"/>
                    <a:pt x="186" y="144"/>
                  </a:cubicBezTo>
                  <a:cubicBezTo>
                    <a:pt x="184" y="143"/>
                    <a:pt x="184" y="143"/>
                    <a:pt x="184" y="143"/>
                  </a:cubicBezTo>
                  <a:cubicBezTo>
                    <a:pt x="174" y="133"/>
                    <a:pt x="174" y="133"/>
                    <a:pt x="174" y="133"/>
                  </a:cubicBezTo>
                  <a:moveTo>
                    <a:pt x="154" y="114"/>
                  </a:moveTo>
                  <a:cubicBezTo>
                    <a:pt x="154" y="116"/>
                    <a:pt x="154" y="116"/>
                    <a:pt x="154" y="116"/>
                  </a:cubicBezTo>
                  <a:cubicBezTo>
                    <a:pt x="158" y="120"/>
                    <a:pt x="158" y="120"/>
                    <a:pt x="158" y="120"/>
                  </a:cubicBezTo>
                  <a:cubicBezTo>
                    <a:pt x="160" y="122"/>
                    <a:pt x="160" y="122"/>
                    <a:pt x="160" y="122"/>
                  </a:cubicBezTo>
                  <a:cubicBezTo>
                    <a:pt x="172" y="134"/>
                    <a:pt x="172" y="134"/>
                    <a:pt x="172" y="134"/>
                  </a:cubicBezTo>
                  <a:cubicBezTo>
                    <a:pt x="171" y="130"/>
                    <a:pt x="171" y="130"/>
                    <a:pt x="171" y="130"/>
                  </a:cubicBezTo>
                  <a:cubicBezTo>
                    <a:pt x="162" y="122"/>
                    <a:pt x="162" y="122"/>
                    <a:pt x="162" y="122"/>
                  </a:cubicBezTo>
                  <a:cubicBezTo>
                    <a:pt x="161" y="120"/>
                    <a:pt x="161" y="120"/>
                    <a:pt x="161" y="120"/>
                  </a:cubicBezTo>
                  <a:cubicBezTo>
                    <a:pt x="154" y="114"/>
                    <a:pt x="154" y="114"/>
                    <a:pt x="154" y="114"/>
                  </a:cubicBezTo>
                  <a:moveTo>
                    <a:pt x="120" y="81"/>
                  </a:moveTo>
                  <a:cubicBezTo>
                    <a:pt x="119" y="83"/>
                    <a:pt x="119" y="83"/>
                    <a:pt x="119" y="83"/>
                  </a:cubicBezTo>
                  <a:cubicBezTo>
                    <a:pt x="145" y="108"/>
                    <a:pt x="145" y="108"/>
                    <a:pt x="145" y="108"/>
                  </a:cubicBezTo>
                  <a:cubicBezTo>
                    <a:pt x="146" y="109"/>
                    <a:pt x="146" y="109"/>
                    <a:pt x="146" y="109"/>
                  </a:cubicBezTo>
                  <a:cubicBezTo>
                    <a:pt x="151" y="113"/>
                    <a:pt x="151" y="113"/>
                    <a:pt x="151" y="113"/>
                  </a:cubicBezTo>
                  <a:cubicBezTo>
                    <a:pt x="152" y="115"/>
                    <a:pt x="152" y="115"/>
                    <a:pt x="152" y="115"/>
                  </a:cubicBezTo>
                  <a:cubicBezTo>
                    <a:pt x="152" y="115"/>
                    <a:pt x="152" y="115"/>
                    <a:pt x="152" y="115"/>
                  </a:cubicBezTo>
                  <a:cubicBezTo>
                    <a:pt x="153" y="112"/>
                    <a:pt x="153" y="112"/>
                    <a:pt x="153" y="112"/>
                  </a:cubicBezTo>
                  <a:cubicBezTo>
                    <a:pt x="152" y="112"/>
                    <a:pt x="152" y="112"/>
                    <a:pt x="152" y="112"/>
                  </a:cubicBezTo>
                  <a:cubicBezTo>
                    <a:pt x="148" y="108"/>
                    <a:pt x="148" y="108"/>
                    <a:pt x="148" y="108"/>
                  </a:cubicBezTo>
                  <a:cubicBezTo>
                    <a:pt x="146" y="106"/>
                    <a:pt x="146" y="106"/>
                    <a:pt x="146" y="106"/>
                  </a:cubicBezTo>
                  <a:cubicBezTo>
                    <a:pt x="120" y="81"/>
                    <a:pt x="120" y="81"/>
                    <a:pt x="120" y="81"/>
                  </a:cubicBezTo>
                  <a:moveTo>
                    <a:pt x="22" y="6"/>
                  </a:moveTo>
                  <a:cubicBezTo>
                    <a:pt x="19" y="56"/>
                    <a:pt x="19" y="56"/>
                    <a:pt x="19" y="56"/>
                  </a:cubicBezTo>
                  <a:cubicBezTo>
                    <a:pt x="19" y="57"/>
                    <a:pt x="19" y="57"/>
                    <a:pt x="19" y="57"/>
                  </a:cubicBezTo>
                  <a:cubicBezTo>
                    <a:pt x="18" y="80"/>
                    <a:pt x="18" y="80"/>
                    <a:pt x="18" y="80"/>
                  </a:cubicBezTo>
                  <a:cubicBezTo>
                    <a:pt x="18" y="82"/>
                    <a:pt x="18" y="82"/>
                    <a:pt x="18" y="82"/>
                  </a:cubicBezTo>
                  <a:cubicBezTo>
                    <a:pt x="15" y="129"/>
                    <a:pt x="15" y="129"/>
                    <a:pt x="15" y="129"/>
                  </a:cubicBezTo>
                  <a:cubicBezTo>
                    <a:pt x="15" y="130"/>
                    <a:pt x="15" y="130"/>
                    <a:pt x="15" y="130"/>
                  </a:cubicBezTo>
                  <a:cubicBezTo>
                    <a:pt x="14" y="139"/>
                    <a:pt x="14" y="139"/>
                    <a:pt x="14" y="139"/>
                  </a:cubicBezTo>
                  <a:cubicBezTo>
                    <a:pt x="14" y="141"/>
                    <a:pt x="14" y="141"/>
                    <a:pt x="14" y="141"/>
                  </a:cubicBezTo>
                  <a:cubicBezTo>
                    <a:pt x="14" y="151"/>
                    <a:pt x="14" y="151"/>
                    <a:pt x="14" y="151"/>
                  </a:cubicBezTo>
                  <a:cubicBezTo>
                    <a:pt x="14" y="153"/>
                    <a:pt x="14" y="153"/>
                    <a:pt x="14" y="153"/>
                  </a:cubicBezTo>
                  <a:cubicBezTo>
                    <a:pt x="13" y="174"/>
                    <a:pt x="13" y="174"/>
                    <a:pt x="13" y="174"/>
                  </a:cubicBezTo>
                  <a:cubicBezTo>
                    <a:pt x="12" y="176"/>
                    <a:pt x="12" y="176"/>
                    <a:pt x="12" y="176"/>
                  </a:cubicBezTo>
                  <a:cubicBezTo>
                    <a:pt x="12" y="187"/>
                    <a:pt x="12" y="187"/>
                    <a:pt x="12" y="187"/>
                  </a:cubicBezTo>
                  <a:cubicBezTo>
                    <a:pt x="14" y="186"/>
                    <a:pt x="14" y="186"/>
                    <a:pt x="14" y="186"/>
                  </a:cubicBezTo>
                  <a:cubicBezTo>
                    <a:pt x="14" y="176"/>
                    <a:pt x="14" y="176"/>
                    <a:pt x="14" y="176"/>
                  </a:cubicBezTo>
                  <a:cubicBezTo>
                    <a:pt x="14" y="174"/>
                    <a:pt x="14" y="174"/>
                    <a:pt x="14" y="174"/>
                  </a:cubicBezTo>
                  <a:cubicBezTo>
                    <a:pt x="15" y="154"/>
                    <a:pt x="15" y="154"/>
                    <a:pt x="15" y="154"/>
                  </a:cubicBezTo>
                  <a:cubicBezTo>
                    <a:pt x="16" y="152"/>
                    <a:pt x="16" y="152"/>
                    <a:pt x="16" y="152"/>
                  </a:cubicBezTo>
                  <a:cubicBezTo>
                    <a:pt x="16" y="141"/>
                    <a:pt x="16" y="141"/>
                    <a:pt x="16" y="141"/>
                  </a:cubicBezTo>
                  <a:cubicBezTo>
                    <a:pt x="16" y="139"/>
                    <a:pt x="16" y="139"/>
                    <a:pt x="16" y="139"/>
                  </a:cubicBezTo>
                  <a:cubicBezTo>
                    <a:pt x="17" y="130"/>
                    <a:pt x="17" y="130"/>
                    <a:pt x="17" y="130"/>
                  </a:cubicBezTo>
                  <a:cubicBezTo>
                    <a:pt x="17" y="128"/>
                    <a:pt x="17" y="128"/>
                    <a:pt x="17" y="128"/>
                  </a:cubicBezTo>
                  <a:cubicBezTo>
                    <a:pt x="19" y="82"/>
                    <a:pt x="19" y="82"/>
                    <a:pt x="19" y="82"/>
                  </a:cubicBezTo>
                  <a:cubicBezTo>
                    <a:pt x="20" y="80"/>
                    <a:pt x="20" y="80"/>
                    <a:pt x="20" y="80"/>
                  </a:cubicBezTo>
                  <a:cubicBezTo>
                    <a:pt x="21" y="57"/>
                    <a:pt x="21" y="57"/>
                    <a:pt x="21" y="57"/>
                  </a:cubicBezTo>
                  <a:cubicBezTo>
                    <a:pt x="21" y="55"/>
                    <a:pt x="21" y="55"/>
                    <a:pt x="21" y="55"/>
                  </a:cubicBezTo>
                  <a:cubicBezTo>
                    <a:pt x="24" y="7"/>
                    <a:pt x="24" y="7"/>
                    <a:pt x="24" y="7"/>
                  </a:cubicBezTo>
                  <a:cubicBezTo>
                    <a:pt x="23" y="6"/>
                    <a:pt x="22" y="6"/>
                    <a:pt x="22" y="6"/>
                  </a:cubicBezTo>
                  <a:moveTo>
                    <a:pt x="36" y="0"/>
                  </a:moveTo>
                  <a:cubicBezTo>
                    <a:pt x="36" y="1"/>
                    <a:pt x="35" y="1"/>
                    <a:pt x="35" y="2"/>
                  </a:cubicBezTo>
                  <a:cubicBezTo>
                    <a:pt x="106" y="70"/>
                    <a:pt x="106" y="70"/>
                    <a:pt x="106" y="70"/>
                  </a:cubicBezTo>
                  <a:cubicBezTo>
                    <a:pt x="108" y="72"/>
                    <a:pt x="108" y="72"/>
                    <a:pt x="108" y="72"/>
                  </a:cubicBezTo>
                  <a:cubicBezTo>
                    <a:pt x="109" y="73"/>
                    <a:pt x="109" y="73"/>
                    <a:pt x="109" y="73"/>
                  </a:cubicBezTo>
                  <a:cubicBezTo>
                    <a:pt x="111" y="75"/>
                    <a:pt x="111" y="75"/>
                    <a:pt x="111" y="75"/>
                  </a:cubicBezTo>
                  <a:cubicBezTo>
                    <a:pt x="118" y="81"/>
                    <a:pt x="118" y="81"/>
                    <a:pt x="118" y="81"/>
                  </a:cubicBezTo>
                  <a:cubicBezTo>
                    <a:pt x="119" y="80"/>
                    <a:pt x="119" y="80"/>
                    <a:pt x="119" y="80"/>
                  </a:cubicBezTo>
                  <a:cubicBezTo>
                    <a:pt x="109" y="70"/>
                    <a:pt x="109" y="70"/>
                    <a:pt x="109" y="70"/>
                  </a:cubicBezTo>
                  <a:cubicBezTo>
                    <a:pt x="107" y="69"/>
                    <a:pt x="107" y="69"/>
                    <a:pt x="107" y="69"/>
                  </a:cubicBezTo>
                  <a:cubicBezTo>
                    <a:pt x="36" y="0"/>
                    <a:pt x="36" y="0"/>
                    <a:pt x="36"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62" name="Freeform 42"/>
            <p:cNvSpPr>
              <a:spLocks noEditPoints="1"/>
            </p:cNvSpPr>
            <p:nvPr/>
          </p:nvSpPr>
          <p:spPr bwMode="auto">
            <a:xfrm>
              <a:off x="7701063" y="3225160"/>
              <a:ext cx="1204048" cy="707498"/>
            </a:xfrm>
            <a:custGeom>
              <a:avLst/>
              <a:gdLst>
                <a:gd name="T0" fmla="*/ 173 w 673"/>
                <a:gd name="T1" fmla="*/ 418 h 435"/>
                <a:gd name="T2" fmla="*/ 178 w 673"/>
                <a:gd name="T3" fmla="*/ 418 h 435"/>
                <a:gd name="T4" fmla="*/ 209 w 673"/>
                <a:gd name="T5" fmla="*/ 411 h 435"/>
                <a:gd name="T6" fmla="*/ 400 w 673"/>
                <a:gd name="T7" fmla="*/ 394 h 435"/>
                <a:gd name="T8" fmla="*/ 400 w 673"/>
                <a:gd name="T9" fmla="*/ 394 h 435"/>
                <a:gd name="T10" fmla="*/ 62 w 673"/>
                <a:gd name="T11" fmla="*/ 394 h 435"/>
                <a:gd name="T12" fmla="*/ 45 w 673"/>
                <a:gd name="T13" fmla="*/ 404 h 435"/>
                <a:gd name="T14" fmla="*/ 38 w 673"/>
                <a:gd name="T15" fmla="*/ 430 h 435"/>
                <a:gd name="T16" fmla="*/ 83 w 673"/>
                <a:gd name="T17" fmla="*/ 423 h 435"/>
                <a:gd name="T18" fmla="*/ 41 w 673"/>
                <a:gd name="T19" fmla="*/ 425 h 435"/>
                <a:gd name="T20" fmla="*/ 78 w 673"/>
                <a:gd name="T21" fmla="*/ 387 h 435"/>
                <a:gd name="T22" fmla="*/ 173 w 673"/>
                <a:gd name="T23" fmla="*/ 321 h 435"/>
                <a:gd name="T24" fmla="*/ 173 w 673"/>
                <a:gd name="T25" fmla="*/ 321 h 435"/>
                <a:gd name="T26" fmla="*/ 197 w 673"/>
                <a:gd name="T27" fmla="*/ 311 h 435"/>
                <a:gd name="T28" fmla="*/ 202 w 673"/>
                <a:gd name="T29" fmla="*/ 309 h 435"/>
                <a:gd name="T30" fmla="*/ 405 w 673"/>
                <a:gd name="T31" fmla="*/ 394 h 435"/>
                <a:gd name="T32" fmla="*/ 512 w 673"/>
                <a:gd name="T33" fmla="*/ 387 h 435"/>
                <a:gd name="T34" fmla="*/ 550 w 673"/>
                <a:gd name="T35" fmla="*/ 285 h 435"/>
                <a:gd name="T36" fmla="*/ 242 w 673"/>
                <a:gd name="T37" fmla="*/ 278 h 435"/>
                <a:gd name="T38" fmla="*/ 242 w 673"/>
                <a:gd name="T39" fmla="*/ 278 h 435"/>
                <a:gd name="T40" fmla="*/ 554 w 673"/>
                <a:gd name="T41" fmla="*/ 278 h 435"/>
                <a:gd name="T42" fmla="*/ 277 w 673"/>
                <a:gd name="T43" fmla="*/ 259 h 435"/>
                <a:gd name="T44" fmla="*/ 559 w 673"/>
                <a:gd name="T45" fmla="*/ 266 h 435"/>
                <a:gd name="T46" fmla="*/ 559 w 673"/>
                <a:gd name="T47" fmla="*/ 273 h 435"/>
                <a:gd name="T48" fmla="*/ 564 w 673"/>
                <a:gd name="T49" fmla="*/ 254 h 435"/>
                <a:gd name="T50" fmla="*/ 296 w 673"/>
                <a:gd name="T51" fmla="*/ 242 h 435"/>
                <a:gd name="T52" fmla="*/ 296 w 673"/>
                <a:gd name="T53" fmla="*/ 242 h 435"/>
                <a:gd name="T54" fmla="*/ 573 w 673"/>
                <a:gd name="T55" fmla="*/ 240 h 435"/>
                <a:gd name="T56" fmla="*/ 403 w 673"/>
                <a:gd name="T57" fmla="*/ 173 h 435"/>
                <a:gd name="T58" fmla="*/ 415 w 673"/>
                <a:gd name="T59" fmla="*/ 171 h 435"/>
                <a:gd name="T60" fmla="*/ 429 w 673"/>
                <a:gd name="T61" fmla="*/ 157 h 435"/>
                <a:gd name="T62" fmla="*/ 436 w 673"/>
                <a:gd name="T63" fmla="*/ 157 h 435"/>
                <a:gd name="T64" fmla="*/ 663 w 673"/>
                <a:gd name="T65" fmla="*/ 10 h 435"/>
                <a:gd name="T66" fmla="*/ 661 w 673"/>
                <a:gd name="T67" fmla="*/ 7 h 435"/>
                <a:gd name="T68" fmla="*/ 578 w 673"/>
                <a:gd name="T69" fmla="*/ 62 h 435"/>
                <a:gd name="T70" fmla="*/ 547 w 673"/>
                <a:gd name="T71" fmla="*/ 81 h 435"/>
                <a:gd name="T72" fmla="*/ 514 w 673"/>
                <a:gd name="T73" fmla="*/ 102 h 435"/>
                <a:gd name="T74" fmla="*/ 497 w 673"/>
                <a:gd name="T75" fmla="*/ 114 h 435"/>
                <a:gd name="T76" fmla="*/ 514 w 673"/>
                <a:gd name="T77" fmla="*/ 107 h 435"/>
                <a:gd name="T78" fmla="*/ 547 w 673"/>
                <a:gd name="T79" fmla="*/ 86 h 435"/>
                <a:gd name="T80" fmla="*/ 576 w 673"/>
                <a:gd name="T81" fmla="*/ 67 h 435"/>
                <a:gd name="T82" fmla="*/ 663 w 673"/>
                <a:gd name="T83" fmla="*/ 12 h 435"/>
                <a:gd name="T84" fmla="*/ 618 w 673"/>
                <a:gd name="T85" fmla="*/ 121 h 435"/>
                <a:gd name="T86" fmla="*/ 602 w 673"/>
                <a:gd name="T87" fmla="*/ 164 h 435"/>
                <a:gd name="T88" fmla="*/ 576 w 673"/>
                <a:gd name="T89" fmla="*/ 235 h 435"/>
                <a:gd name="T90" fmla="*/ 606 w 673"/>
                <a:gd name="T91" fmla="*/ 159 h 435"/>
                <a:gd name="T92" fmla="*/ 623 w 673"/>
                <a:gd name="T93" fmla="*/ 119 h 435"/>
                <a:gd name="T94" fmla="*/ 668 w 673"/>
                <a:gd name="T95" fmla="*/ 12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73" h="435">
                  <a:moveTo>
                    <a:pt x="173" y="413"/>
                  </a:moveTo>
                  <a:lnTo>
                    <a:pt x="88" y="423"/>
                  </a:lnTo>
                  <a:lnTo>
                    <a:pt x="86" y="425"/>
                  </a:lnTo>
                  <a:lnTo>
                    <a:pt x="173" y="418"/>
                  </a:lnTo>
                  <a:lnTo>
                    <a:pt x="173" y="413"/>
                  </a:lnTo>
                  <a:close/>
                  <a:moveTo>
                    <a:pt x="204" y="411"/>
                  </a:moveTo>
                  <a:lnTo>
                    <a:pt x="178" y="413"/>
                  </a:lnTo>
                  <a:lnTo>
                    <a:pt x="178" y="418"/>
                  </a:lnTo>
                  <a:lnTo>
                    <a:pt x="204" y="416"/>
                  </a:lnTo>
                  <a:lnTo>
                    <a:pt x="204" y="411"/>
                  </a:lnTo>
                  <a:close/>
                  <a:moveTo>
                    <a:pt x="322" y="401"/>
                  </a:moveTo>
                  <a:lnTo>
                    <a:pt x="209" y="411"/>
                  </a:lnTo>
                  <a:lnTo>
                    <a:pt x="209" y="416"/>
                  </a:lnTo>
                  <a:lnTo>
                    <a:pt x="318" y="406"/>
                  </a:lnTo>
                  <a:lnTo>
                    <a:pt x="322" y="401"/>
                  </a:lnTo>
                  <a:close/>
                  <a:moveTo>
                    <a:pt x="400" y="394"/>
                  </a:moveTo>
                  <a:lnTo>
                    <a:pt x="329" y="401"/>
                  </a:lnTo>
                  <a:lnTo>
                    <a:pt x="325" y="406"/>
                  </a:lnTo>
                  <a:lnTo>
                    <a:pt x="400" y="399"/>
                  </a:lnTo>
                  <a:lnTo>
                    <a:pt x="400" y="394"/>
                  </a:lnTo>
                  <a:close/>
                  <a:moveTo>
                    <a:pt x="116" y="359"/>
                  </a:moveTo>
                  <a:lnTo>
                    <a:pt x="83" y="380"/>
                  </a:lnTo>
                  <a:lnTo>
                    <a:pt x="78" y="382"/>
                  </a:lnTo>
                  <a:lnTo>
                    <a:pt x="62" y="394"/>
                  </a:lnTo>
                  <a:lnTo>
                    <a:pt x="55" y="397"/>
                  </a:lnTo>
                  <a:lnTo>
                    <a:pt x="60" y="401"/>
                  </a:lnTo>
                  <a:lnTo>
                    <a:pt x="52" y="401"/>
                  </a:lnTo>
                  <a:lnTo>
                    <a:pt x="45" y="404"/>
                  </a:lnTo>
                  <a:lnTo>
                    <a:pt x="15" y="425"/>
                  </a:lnTo>
                  <a:lnTo>
                    <a:pt x="0" y="435"/>
                  </a:lnTo>
                  <a:lnTo>
                    <a:pt x="17" y="432"/>
                  </a:lnTo>
                  <a:lnTo>
                    <a:pt x="38" y="430"/>
                  </a:lnTo>
                  <a:lnTo>
                    <a:pt x="43" y="430"/>
                  </a:lnTo>
                  <a:lnTo>
                    <a:pt x="76" y="427"/>
                  </a:lnTo>
                  <a:lnTo>
                    <a:pt x="81" y="427"/>
                  </a:lnTo>
                  <a:lnTo>
                    <a:pt x="83" y="423"/>
                  </a:lnTo>
                  <a:lnTo>
                    <a:pt x="81" y="423"/>
                  </a:lnTo>
                  <a:lnTo>
                    <a:pt x="76" y="423"/>
                  </a:lnTo>
                  <a:lnTo>
                    <a:pt x="45" y="425"/>
                  </a:lnTo>
                  <a:lnTo>
                    <a:pt x="41" y="425"/>
                  </a:lnTo>
                  <a:lnTo>
                    <a:pt x="17" y="427"/>
                  </a:lnTo>
                  <a:lnTo>
                    <a:pt x="50" y="406"/>
                  </a:lnTo>
                  <a:lnTo>
                    <a:pt x="57" y="401"/>
                  </a:lnTo>
                  <a:lnTo>
                    <a:pt x="78" y="387"/>
                  </a:lnTo>
                  <a:lnTo>
                    <a:pt x="83" y="385"/>
                  </a:lnTo>
                  <a:lnTo>
                    <a:pt x="112" y="366"/>
                  </a:lnTo>
                  <a:lnTo>
                    <a:pt x="116" y="359"/>
                  </a:lnTo>
                  <a:close/>
                  <a:moveTo>
                    <a:pt x="173" y="321"/>
                  </a:moveTo>
                  <a:lnTo>
                    <a:pt x="123" y="354"/>
                  </a:lnTo>
                  <a:lnTo>
                    <a:pt x="119" y="361"/>
                  </a:lnTo>
                  <a:lnTo>
                    <a:pt x="173" y="328"/>
                  </a:lnTo>
                  <a:lnTo>
                    <a:pt x="173" y="321"/>
                  </a:lnTo>
                  <a:close/>
                  <a:moveTo>
                    <a:pt x="194" y="306"/>
                  </a:moveTo>
                  <a:lnTo>
                    <a:pt x="178" y="318"/>
                  </a:lnTo>
                  <a:lnTo>
                    <a:pt x="178" y="323"/>
                  </a:lnTo>
                  <a:lnTo>
                    <a:pt x="197" y="311"/>
                  </a:lnTo>
                  <a:lnTo>
                    <a:pt x="194" y="306"/>
                  </a:lnTo>
                  <a:close/>
                  <a:moveTo>
                    <a:pt x="199" y="306"/>
                  </a:moveTo>
                  <a:lnTo>
                    <a:pt x="199" y="309"/>
                  </a:lnTo>
                  <a:lnTo>
                    <a:pt x="202" y="309"/>
                  </a:lnTo>
                  <a:lnTo>
                    <a:pt x="199" y="306"/>
                  </a:lnTo>
                  <a:close/>
                  <a:moveTo>
                    <a:pt x="547" y="290"/>
                  </a:moveTo>
                  <a:lnTo>
                    <a:pt x="509" y="385"/>
                  </a:lnTo>
                  <a:lnTo>
                    <a:pt x="405" y="394"/>
                  </a:lnTo>
                  <a:lnTo>
                    <a:pt x="405" y="397"/>
                  </a:lnTo>
                  <a:lnTo>
                    <a:pt x="509" y="390"/>
                  </a:lnTo>
                  <a:lnTo>
                    <a:pt x="512" y="390"/>
                  </a:lnTo>
                  <a:lnTo>
                    <a:pt x="512" y="387"/>
                  </a:lnTo>
                  <a:lnTo>
                    <a:pt x="552" y="290"/>
                  </a:lnTo>
                  <a:lnTo>
                    <a:pt x="547" y="290"/>
                  </a:lnTo>
                  <a:close/>
                  <a:moveTo>
                    <a:pt x="550" y="283"/>
                  </a:moveTo>
                  <a:lnTo>
                    <a:pt x="550" y="285"/>
                  </a:lnTo>
                  <a:lnTo>
                    <a:pt x="554" y="285"/>
                  </a:lnTo>
                  <a:lnTo>
                    <a:pt x="554" y="285"/>
                  </a:lnTo>
                  <a:lnTo>
                    <a:pt x="550" y="283"/>
                  </a:lnTo>
                  <a:close/>
                  <a:moveTo>
                    <a:pt x="242" y="278"/>
                  </a:moveTo>
                  <a:lnTo>
                    <a:pt x="202" y="302"/>
                  </a:lnTo>
                  <a:lnTo>
                    <a:pt x="204" y="306"/>
                  </a:lnTo>
                  <a:lnTo>
                    <a:pt x="249" y="278"/>
                  </a:lnTo>
                  <a:lnTo>
                    <a:pt x="242" y="278"/>
                  </a:lnTo>
                  <a:close/>
                  <a:moveTo>
                    <a:pt x="554" y="278"/>
                  </a:moveTo>
                  <a:lnTo>
                    <a:pt x="552" y="280"/>
                  </a:lnTo>
                  <a:lnTo>
                    <a:pt x="554" y="280"/>
                  </a:lnTo>
                  <a:lnTo>
                    <a:pt x="554" y="278"/>
                  </a:lnTo>
                  <a:close/>
                  <a:moveTo>
                    <a:pt x="273" y="259"/>
                  </a:moveTo>
                  <a:lnTo>
                    <a:pt x="249" y="273"/>
                  </a:lnTo>
                  <a:lnTo>
                    <a:pt x="256" y="273"/>
                  </a:lnTo>
                  <a:lnTo>
                    <a:pt x="277" y="259"/>
                  </a:lnTo>
                  <a:lnTo>
                    <a:pt x="273" y="259"/>
                  </a:lnTo>
                  <a:close/>
                  <a:moveTo>
                    <a:pt x="566" y="257"/>
                  </a:moveTo>
                  <a:lnTo>
                    <a:pt x="561" y="259"/>
                  </a:lnTo>
                  <a:lnTo>
                    <a:pt x="559" y="266"/>
                  </a:lnTo>
                  <a:lnTo>
                    <a:pt x="557" y="268"/>
                  </a:lnTo>
                  <a:lnTo>
                    <a:pt x="557" y="271"/>
                  </a:lnTo>
                  <a:lnTo>
                    <a:pt x="559" y="278"/>
                  </a:lnTo>
                  <a:lnTo>
                    <a:pt x="559" y="273"/>
                  </a:lnTo>
                  <a:lnTo>
                    <a:pt x="561" y="268"/>
                  </a:lnTo>
                  <a:lnTo>
                    <a:pt x="566" y="257"/>
                  </a:lnTo>
                  <a:close/>
                  <a:moveTo>
                    <a:pt x="566" y="245"/>
                  </a:moveTo>
                  <a:lnTo>
                    <a:pt x="564" y="254"/>
                  </a:lnTo>
                  <a:lnTo>
                    <a:pt x="568" y="252"/>
                  </a:lnTo>
                  <a:lnTo>
                    <a:pt x="571" y="245"/>
                  </a:lnTo>
                  <a:lnTo>
                    <a:pt x="566" y="245"/>
                  </a:lnTo>
                  <a:close/>
                  <a:moveTo>
                    <a:pt x="296" y="242"/>
                  </a:moveTo>
                  <a:lnTo>
                    <a:pt x="277" y="254"/>
                  </a:lnTo>
                  <a:lnTo>
                    <a:pt x="284" y="254"/>
                  </a:lnTo>
                  <a:lnTo>
                    <a:pt x="299" y="245"/>
                  </a:lnTo>
                  <a:lnTo>
                    <a:pt x="296" y="242"/>
                  </a:lnTo>
                  <a:close/>
                  <a:moveTo>
                    <a:pt x="571" y="235"/>
                  </a:moveTo>
                  <a:lnTo>
                    <a:pt x="568" y="240"/>
                  </a:lnTo>
                  <a:lnTo>
                    <a:pt x="573" y="240"/>
                  </a:lnTo>
                  <a:lnTo>
                    <a:pt x="573" y="240"/>
                  </a:lnTo>
                  <a:lnTo>
                    <a:pt x="571" y="235"/>
                  </a:lnTo>
                  <a:close/>
                  <a:moveTo>
                    <a:pt x="415" y="166"/>
                  </a:moveTo>
                  <a:lnTo>
                    <a:pt x="410" y="169"/>
                  </a:lnTo>
                  <a:lnTo>
                    <a:pt x="403" y="173"/>
                  </a:lnTo>
                  <a:lnTo>
                    <a:pt x="299" y="240"/>
                  </a:lnTo>
                  <a:lnTo>
                    <a:pt x="303" y="242"/>
                  </a:lnTo>
                  <a:lnTo>
                    <a:pt x="410" y="173"/>
                  </a:lnTo>
                  <a:lnTo>
                    <a:pt x="415" y="171"/>
                  </a:lnTo>
                  <a:lnTo>
                    <a:pt x="415" y="166"/>
                  </a:lnTo>
                  <a:close/>
                  <a:moveTo>
                    <a:pt x="493" y="116"/>
                  </a:moveTo>
                  <a:lnTo>
                    <a:pt x="431" y="154"/>
                  </a:lnTo>
                  <a:lnTo>
                    <a:pt x="429" y="157"/>
                  </a:lnTo>
                  <a:lnTo>
                    <a:pt x="419" y="164"/>
                  </a:lnTo>
                  <a:lnTo>
                    <a:pt x="417" y="169"/>
                  </a:lnTo>
                  <a:lnTo>
                    <a:pt x="431" y="159"/>
                  </a:lnTo>
                  <a:lnTo>
                    <a:pt x="436" y="157"/>
                  </a:lnTo>
                  <a:lnTo>
                    <a:pt x="495" y="119"/>
                  </a:lnTo>
                  <a:lnTo>
                    <a:pt x="493" y="116"/>
                  </a:lnTo>
                  <a:close/>
                  <a:moveTo>
                    <a:pt x="663" y="10"/>
                  </a:moveTo>
                  <a:lnTo>
                    <a:pt x="663" y="10"/>
                  </a:lnTo>
                  <a:lnTo>
                    <a:pt x="663" y="10"/>
                  </a:lnTo>
                  <a:close/>
                  <a:moveTo>
                    <a:pt x="673" y="0"/>
                  </a:moveTo>
                  <a:lnTo>
                    <a:pt x="668" y="3"/>
                  </a:lnTo>
                  <a:lnTo>
                    <a:pt x="661" y="7"/>
                  </a:lnTo>
                  <a:lnTo>
                    <a:pt x="661" y="7"/>
                  </a:lnTo>
                  <a:lnTo>
                    <a:pt x="661" y="7"/>
                  </a:lnTo>
                  <a:lnTo>
                    <a:pt x="654" y="12"/>
                  </a:lnTo>
                  <a:lnTo>
                    <a:pt x="578" y="62"/>
                  </a:lnTo>
                  <a:lnTo>
                    <a:pt x="573" y="64"/>
                  </a:lnTo>
                  <a:lnTo>
                    <a:pt x="566" y="69"/>
                  </a:lnTo>
                  <a:lnTo>
                    <a:pt x="561" y="71"/>
                  </a:lnTo>
                  <a:lnTo>
                    <a:pt x="547" y="81"/>
                  </a:lnTo>
                  <a:lnTo>
                    <a:pt x="545" y="83"/>
                  </a:lnTo>
                  <a:lnTo>
                    <a:pt x="521" y="98"/>
                  </a:lnTo>
                  <a:lnTo>
                    <a:pt x="519" y="100"/>
                  </a:lnTo>
                  <a:lnTo>
                    <a:pt x="514" y="102"/>
                  </a:lnTo>
                  <a:lnTo>
                    <a:pt x="507" y="107"/>
                  </a:lnTo>
                  <a:lnTo>
                    <a:pt x="502" y="109"/>
                  </a:lnTo>
                  <a:lnTo>
                    <a:pt x="500" y="112"/>
                  </a:lnTo>
                  <a:lnTo>
                    <a:pt x="497" y="114"/>
                  </a:lnTo>
                  <a:lnTo>
                    <a:pt x="497" y="116"/>
                  </a:lnTo>
                  <a:lnTo>
                    <a:pt x="500" y="116"/>
                  </a:lnTo>
                  <a:lnTo>
                    <a:pt x="505" y="114"/>
                  </a:lnTo>
                  <a:lnTo>
                    <a:pt x="514" y="107"/>
                  </a:lnTo>
                  <a:lnTo>
                    <a:pt x="519" y="102"/>
                  </a:lnTo>
                  <a:lnTo>
                    <a:pt x="521" y="102"/>
                  </a:lnTo>
                  <a:lnTo>
                    <a:pt x="526" y="100"/>
                  </a:lnTo>
                  <a:lnTo>
                    <a:pt x="547" y="86"/>
                  </a:lnTo>
                  <a:lnTo>
                    <a:pt x="552" y="83"/>
                  </a:lnTo>
                  <a:lnTo>
                    <a:pt x="564" y="74"/>
                  </a:lnTo>
                  <a:lnTo>
                    <a:pt x="568" y="71"/>
                  </a:lnTo>
                  <a:lnTo>
                    <a:pt x="576" y="67"/>
                  </a:lnTo>
                  <a:lnTo>
                    <a:pt x="580" y="64"/>
                  </a:lnTo>
                  <a:lnTo>
                    <a:pt x="663" y="12"/>
                  </a:lnTo>
                  <a:lnTo>
                    <a:pt x="663" y="10"/>
                  </a:lnTo>
                  <a:lnTo>
                    <a:pt x="663" y="12"/>
                  </a:lnTo>
                  <a:lnTo>
                    <a:pt x="621" y="112"/>
                  </a:lnTo>
                  <a:lnTo>
                    <a:pt x="621" y="116"/>
                  </a:lnTo>
                  <a:lnTo>
                    <a:pt x="621" y="116"/>
                  </a:lnTo>
                  <a:lnTo>
                    <a:pt x="618" y="121"/>
                  </a:lnTo>
                  <a:lnTo>
                    <a:pt x="611" y="140"/>
                  </a:lnTo>
                  <a:lnTo>
                    <a:pt x="609" y="145"/>
                  </a:lnTo>
                  <a:lnTo>
                    <a:pt x="602" y="159"/>
                  </a:lnTo>
                  <a:lnTo>
                    <a:pt x="602" y="164"/>
                  </a:lnTo>
                  <a:lnTo>
                    <a:pt x="597" y="171"/>
                  </a:lnTo>
                  <a:lnTo>
                    <a:pt x="597" y="173"/>
                  </a:lnTo>
                  <a:lnTo>
                    <a:pt x="573" y="230"/>
                  </a:lnTo>
                  <a:lnTo>
                    <a:pt x="576" y="235"/>
                  </a:lnTo>
                  <a:lnTo>
                    <a:pt x="599" y="178"/>
                  </a:lnTo>
                  <a:lnTo>
                    <a:pt x="602" y="173"/>
                  </a:lnTo>
                  <a:lnTo>
                    <a:pt x="606" y="162"/>
                  </a:lnTo>
                  <a:lnTo>
                    <a:pt x="606" y="159"/>
                  </a:lnTo>
                  <a:lnTo>
                    <a:pt x="611" y="147"/>
                  </a:lnTo>
                  <a:lnTo>
                    <a:pt x="613" y="143"/>
                  </a:lnTo>
                  <a:lnTo>
                    <a:pt x="621" y="124"/>
                  </a:lnTo>
                  <a:lnTo>
                    <a:pt x="623" y="119"/>
                  </a:lnTo>
                  <a:lnTo>
                    <a:pt x="625" y="116"/>
                  </a:lnTo>
                  <a:lnTo>
                    <a:pt x="625" y="114"/>
                  </a:lnTo>
                  <a:lnTo>
                    <a:pt x="668" y="12"/>
                  </a:lnTo>
                  <a:lnTo>
                    <a:pt x="668" y="12"/>
                  </a:lnTo>
                  <a:lnTo>
                    <a:pt x="670" y="7"/>
                  </a:lnTo>
                  <a:lnTo>
                    <a:pt x="670" y="5"/>
                  </a:lnTo>
                  <a:lnTo>
                    <a:pt x="673"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63" name="Freeform 43"/>
            <p:cNvSpPr>
              <a:spLocks noEditPoints="1"/>
            </p:cNvSpPr>
            <p:nvPr/>
          </p:nvSpPr>
          <p:spPr bwMode="auto">
            <a:xfrm>
              <a:off x="7701063" y="3225160"/>
              <a:ext cx="1204048" cy="707498"/>
            </a:xfrm>
            <a:custGeom>
              <a:avLst/>
              <a:gdLst>
                <a:gd name="T0" fmla="*/ 173 w 673"/>
                <a:gd name="T1" fmla="*/ 418 h 435"/>
                <a:gd name="T2" fmla="*/ 178 w 673"/>
                <a:gd name="T3" fmla="*/ 418 h 435"/>
                <a:gd name="T4" fmla="*/ 209 w 673"/>
                <a:gd name="T5" fmla="*/ 411 h 435"/>
                <a:gd name="T6" fmla="*/ 400 w 673"/>
                <a:gd name="T7" fmla="*/ 394 h 435"/>
                <a:gd name="T8" fmla="*/ 400 w 673"/>
                <a:gd name="T9" fmla="*/ 394 h 435"/>
                <a:gd name="T10" fmla="*/ 62 w 673"/>
                <a:gd name="T11" fmla="*/ 394 h 435"/>
                <a:gd name="T12" fmla="*/ 45 w 673"/>
                <a:gd name="T13" fmla="*/ 404 h 435"/>
                <a:gd name="T14" fmla="*/ 38 w 673"/>
                <a:gd name="T15" fmla="*/ 430 h 435"/>
                <a:gd name="T16" fmla="*/ 83 w 673"/>
                <a:gd name="T17" fmla="*/ 423 h 435"/>
                <a:gd name="T18" fmla="*/ 41 w 673"/>
                <a:gd name="T19" fmla="*/ 425 h 435"/>
                <a:gd name="T20" fmla="*/ 78 w 673"/>
                <a:gd name="T21" fmla="*/ 387 h 435"/>
                <a:gd name="T22" fmla="*/ 173 w 673"/>
                <a:gd name="T23" fmla="*/ 321 h 435"/>
                <a:gd name="T24" fmla="*/ 173 w 673"/>
                <a:gd name="T25" fmla="*/ 321 h 435"/>
                <a:gd name="T26" fmla="*/ 197 w 673"/>
                <a:gd name="T27" fmla="*/ 311 h 435"/>
                <a:gd name="T28" fmla="*/ 202 w 673"/>
                <a:gd name="T29" fmla="*/ 309 h 435"/>
                <a:gd name="T30" fmla="*/ 405 w 673"/>
                <a:gd name="T31" fmla="*/ 394 h 435"/>
                <a:gd name="T32" fmla="*/ 512 w 673"/>
                <a:gd name="T33" fmla="*/ 387 h 435"/>
                <a:gd name="T34" fmla="*/ 550 w 673"/>
                <a:gd name="T35" fmla="*/ 285 h 435"/>
                <a:gd name="T36" fmla="*/ 242 w 673"/>
                <a:gd name="T37" fmla="*/ 278 h 435"/>
                <a:gd name="T38" fmla="*/ 242 w 673"/>
                <a:gd name="T39" fmla="*/ 278 h 435"/>
                <a:gd name="T40" fmla="*/ 554 w 673"/>
                <a:gd name="T41" fmla="*/ 278 h 435"/>
                <a:gd name="T42" fmla="*/ 277 w 673"/>
                <a:gd name="T43" fmla="*/ 259 h 435"/>
                <a:gd name="T44" fmla="*/ 559 w 673"/>
                <a:gd name="T45" fmla="*/ 266 h 435"/>
                <a:gd name="T46" fmla="*/ 559 w 673"/>
                <a:gd name="T47" fmla="*/ 273 h 435"/>
                <a:gd name="T48" fmla="*/ 564 w 673"/>
                <a:gd name="T49" fmla="*/ 254 h 435"/>
                <a:gd name="T50" fmla="*/ 296 w 673"/>
                <a:gd name="T51" fmla="*/ 242 h 435"/>
                <a:gd name="T52" fmla="*/ 296 w 673"/>
                <a:gd name="T53" fmla="*/ 242 h 435"/>
                <a:gd name="T54" fmla="*/ 573 w 673"/>
                <a:gd name="T55" fmla="*/ 240 h 435"/>
                <a:gd name="T56" fmla="*/ 403 w 673"/>
                <a:gd name="T57" fmla="*/ 173 h 435"/>
                <a:gd name="T58" fmla="*/ 415 w 673"/>
                <a:gd name="T59" fmla="*/ 171 h 435"/>
                <a:gd name="T60" fmla="*/ 429 w 673"/>
                <a:gd name="T61" fmla="*/ 157 h 435"/>
                <a:gd name="T62" fmla="*/ 436 w 673"/>
                <a:gd name="T63" fmla="*/ 157 h 435"/>
                <a:gd name="T64" fmla="*/ 663 w 673"/>
                <a:gd name="T65" fmla="*/ 10 h 435"/>
                <a:gd name="T66" fmla="*/ 661 w 673"/>
                <a:gd name="T67" fmla="*/ 7 h 435"/>
                <a:gd name="T68" fmla="*/ 578 w 673"/>
                <a:gd name="T69" fmla="*/ 62 h 435"/>
                <a:gd name="T70" fmla="*/ 547 w 673"/>
                <a:gd name="T71" fmla="*/ 81 h 435"/>
                <a:gd name="T72" fmla="*/ 514 w 673"/>
                <a:gd name="T73" fmla="*/ 102 h 435"/>
                <a:gd name="T74" fmla="*/ 497 w 673"/>
                <a:gd name="T75" fmla="*/ 114 h 435"/>
                <a:gd name="T76" fmla="*/ 514 w 673"/>
                <a:gd name="T77" fmla="*/ 107 h 435"/>
                <a:gd name="T78" fmla="*/ 547 w 673"/>
                <a:gd name="T79" fmla="*/ 86 h 435"/>
                <a:gd name="T80" fmla="*/ 576 w 673"/>
                <a:gd name="T81" fmla="*/ 67 h 435"/>
                <a:gd name="T82" fmla="*/ 663 w 673"/>
                <a:gd name="T83" fmla="*/ 12 h 435"/>
                <a:gd name="T84" fmla="*/ 618 w 673"/>
                <a:gd name="T85" fmla="*/ 121 h 435"/>
                <a:gd name="T86" fmla="*/ 602 w 673"/>
                <a:gd name="T87" fmla="*/ 164 h 435"/>
                <a:gd name="T88" fmla="*/ 576 w 673"/>
                <a:gd name="T89" fmla="*/ 235 h 435"/>
                <a:gd name="T90" fmla="*/ 606 w 673"/>
                <a:gd name="T91" fmla="*/ 159 h 435"/>
                <a:gd name="T92" fmla="*/ 623 w 673"/>
                <a:gd name="T93" fmla="*/ 119 h 435"/>
                <a:gd name="T94" fmla="*/ 668 w 673"/>
                <a:gd name="T95" fmla="*/ 12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73" h="435">
                  <a:moveTo>
                    <a:pt x="173" y="413"/>
                  </a:moveTo>
                  <a:lnTo>
                    <a:pt x="88" y="423"/>
                  </a:lnTo>
                  <a:lnTo>
                    <a:pt x="86" y="425"/>
                  </a:lnTo>
                  <a:lnTo>
                    <a:pt x="173" y="418"/>
                  </a:lnTo>
                  <a:lnTo>
                    <a:pt x="173" y="413"/>
                  </a:lnTo>
                  <a:moveTo>
                    <a:pt x="204" y="411"/>
                  </a:moveTo>
                  <a:lnTo>
                    <a:pt x="178" y="413"/>
                  </a:lnTo>
                  <a:lnTo>
                    <a:pt x="178" y="418"/>
                  </a:lnTo>
                  <a:lnTo>
                    <a:pt x="204" y="416"/>
                  </a:lnTo>
                  <a:lnTo>
                    <a:pt x="204" y="411"/>
                  </a:lnTo>
                  <a:moveTo>
                    <a:pt x="322" y="401"/>
                  </a:moveTo>
                  <a:lnTo>
                    <a:pt x="209" y="411"/>
                  </a:lnTo>
                  <a:lnTo>
                    <a:pt x="209" y="416"/>
                  </a:lnTo>
                  <a:lnTo>
                    <a:pt x="318" y="406"/>
                  </a:lnTo>
                  <a:lnTo>
                    <a:pt x="322" y="401"/>
                  </a:lnTo>
                  <a:moveTo>
                    <a:pt x="400" y="394"/>
                  </a:moveTo>
                  <a:lnTo>
                    <a:pt x="329" y="401"/>
                  </a:lnTo>
                  <a:lnTo>
                    <a:pt x="325" y="406"/>
                  </a:lnTo>
                  <a:lnTo>
                    <a:pt x="400" y="399"/>
                  </a:lnTo>
                  <a:lnTo>
                    <a:pt x="400" y="394"/>
                  </a:lnTo>
                  <a:moveTo>
                    <a:pt x="116" y="359"/>
                  </a:moveTo>
                  <a:lnTo>
                    <a:pt x="83" y="380"/>
                  </a:lnTo>
                  <a:lnTo>
                    <a:pt x="78" y="382"/>
                  </a:lnTo>
                  <a:lnTo>
                    <a:pt x="62" y="394"/>
                  </a:lnTo>
                  <a:lnTo>
                    <a:pt x="55" y="397"/>
                  </a:lnTo>
                  <a:lnTo>
                    <a:pt x="60" y="401"/>
                  </a:lnTo>
                  <a:lnTo>
                    <a:pt x="52" y="401"/>
                  </a:lnTo>
                  <a:lnTo>
                    <a:pt x="45" y="404"/>
                  </a:lnTo>
                  <a:lnTo>
                    <a:pt x="15" y="425"/>
                  </a:lnTo>
                  <a:lnTo>
                    <a:pt x="0" y="435"/>
                  </a:lnTo>
                  <a:lnTo>
                    <a:pt x="17" y="432"/>
                  </a:lnTo>
                  <a:lnTo>
                    <a:pt x="38" y="430"/>
                  </a:lnTo>
                  <a:lnTo>
                    <a:pt x="43" y="430"/>
                  </a:lnTo>
                  <a:lnTo>
                    <a:pt x="76" y="427"/>
                  </a:lnTo>
                  <a:lnTo>
                    <a:pt x="81" y="427"/>
                  </a:lnTo>
                  <a:lnTo>
                    <a:pt x="83" y="423"/>
                  </a:lnTo>
                  <a:lnTo>
                    <a:pt x="81" y="423"/>
                  </a:lnTo>
                  <a:lnTo>
                    <a:pt x="76" y="423"/>
                  </a:lnTo>
                  <a:lnTo>
                    <a:pt x="45" y="425"/>
                  </a:lnTo>
                  <a:lnTo>
                    <a:pt x="41" y="425"/>
                  </a:lnTo>
                  <a:lnTo>
                    <a:pt x="17" y="427"/>
                  </a:lnTo>
                  <a:lnTo>
                    <a:pt x="50" y="406"/>
                  </a:lnTo>
                  <a:lnTo>
                    <a:pt x="57" y="401"/>
                  </a:lnTo>
                  <a:lnTo>
                    <a:pt x="78" y="387"/>
                  </a:lnTo>
                  <a:lnTo>
                    <a:pt x="83" y="385"/>
                  </a:lnTo>
                  <a:lnTo>
                    <a:pt x="112" y="366"/>
                  </a:lnTo>
                  <a:lnTo>
                    <a:pt x="116" y="359"/>
                  </a:lnTo>
                  <a:moveTo>
                    <a:pt x="173" y="321"/>
                  </a:moveTo>
                  <a:lnTo>
                    <a:pt x="123" y="354"/>
                  </a:lnTo>
                  <a:lnTo>
                    <a:pt x="119" y="361"/>
                  </a:lnTo>
                  <a:lnTo>
                    <a:pt x="173" y="328"/>
                  </a:lnTo>
                  <a:lnTo>
                    <a:pt x="173" y="321"/>
                  </a:lnTo>
                  <a:moveTo>
                    <a:pt x="194" y="306"/>
                  </a:moveTo>
                  <a:lnTo>
                    <a:pt x="178" y="318"/>
                  </a:lnTo>
                  <a:lnTo>
                    <a:pt x="178" y="323"/>
                  </a:lnTo>
                  <a:lnTo>
                    <a:pt x="197" y="311"/>
                  </a:lnTo>
                  <a:lnTo>
                    <a:pt x="194" y="306"/>
                  </a:lnTo>
                  <a:moveTo>
                    <a:pt x="199" y="306"/>
                  </a:moveTo>
                  <a:lnTo>
                    <a:pt x="199" y="309"/>
                  </a:lnTo>
                  <a:lnTo>
                    <a:pt x="202" y="309"/>
                  </a:lnTo>
                  <a:lnTo>
                    <a:pt x="199" y="306"/>
                  </a:lnTo>
                  <a:moveTo>
                    <a:pt x="547" y="290"/>
                  </a:moveTo>
                  <a:lnTo>
                    <a:pt x="509" y="385"/>
                  </a:lnTo>
                  <a:lnTo>
                    <a:pt x="405" y="394"/>
                  </a:lnTo>
                  <a:lnTo>
                    <a:pt x="405" y="397"/>
                  </a:lnTo>
                  <a:lnTo>
                    <a:pt x="509" y="390"/>
                  </a:lnTo>
                  <a:lnTo>
                    <a:pt x="512" y="390"/>
                  </a:lnTo>
                  <a:lnTo>
                    <a:pt x="512" y="387"/>
                  </a:lnTo>
                  <a:lnTo>
                    <a:pt x="552" y="290"/>
                  </a:lnTo>
                  <a:lnTo>
                    <a:pt x="547" y="290"/>
                  </a:lnTo>
                  <a:moveTo>
                    <a:pt x="550" y="283"/>
                  </a:moveTo>
                  <a:lnTo>
                    <a:pt x="550" y="285"/>
                  </a:lnTo>
                  <a:lnTo>
                    <a:pt x="554" y="285"/>
                  </a:lnTo>
                  <a:lnTo>
                    <a:pt x="554" y="285"/>
                  </a:lnTo>
                  <a:lnTo>
                    <a:pt x="550" y="283"/>
                  </a:lnTo>
                  <a:moveTo>
                    <a:pt x="242" y="278"/>
                  </a:moveTo>
                  <a:lnTo>
                    <a:pt x="202" y="302"/>
                  </a:lnTo>
                  <a:lnTo>
                    <a:pt x="204" y="306"/>
                  </a:lnTo>
                  <a:lnTo>
                    <a:pt x="249" y="278"/>
                  </a:lnTo>
                  <a:lnTo>
                    <a:pt x="242" y="278"/>
                  </a:lnTo>
                  <a:moveTo>
                    <a:pt x="554" y="278"/>
                  </a:moveTo>
                  <a:lnTo>
                    <a:pt x="552" y="280"/>
                  </a:lnTo>
                  <a:lnTo>
                    <a:pt x="554" y="280"/>
                  </a:lnTo>
                  <a:lnTo>
                    <a:pt x="554" y="278"/>
                  </a:lnTo>
                  <a:moveTo>
                    <a:pt x="273" y="259"/>
                  </a:moveTo>
                  <a:lnTo>
                    <a:pt x="249" y="273"/>
                  </a:lnTo>
                  <a:lnTo>
                    <a:pt x="256" y="273"/>
                  </a:lnTo>
                  <a:lnTo>
                    <a:pt x="277" y="259"/>
                  </a:lnTo>
                  <a:lnTo>
                    <a:pt x="273" y="259"/>
                  </a:lnTo>
                  <a:moveTo>
                    <a:pt x="566" y="257"/>
                  </a:moveTo>
                  <a:lnTo>
                    <a:pt x="561" y="259"/>
                  </a:lnTo>
                  <a:lnTo>
                    <a:pt x="559" y="266"/>
                  </a:lnTo>
                  <a:lnTo>
                    <a:pt x="557" y="268"/>
                  </a:lnTo>
                  <a:lnTo>
                    <a:pt x="557" y="271"/>
                  </a:lnTo>
                  <a:lnTo>
                    <a:pt x="559" y="278"/>
                  </a:lnTo>
                  <a:lnTo>
                    <a:pt x="559" y="273"/>
                  </a:lnTo>
                  <a:lnTo>
                    <a:pt x="561" y="268"/>
                  </a:lnTo>
                  <a:lnTo>
                    <a:pt x="566" y="257"/>
                  </a:lnTo>
                  <a:moveTo>
                    <a:pt x="566" y="245"/>
                  </a:moveTo>
                  <a:lnTo>
                    <a:pt x="564" y="254"/>
                  </a:lnTo>
                  <a:lnTo>
                    <a:pt x="568" y="252"/>
                  </a:lnTo>
                  <a:lnTo>
                    <a:pt x="571" y="245"/>
                  </a:lnTo>
                  <a:lnTo>
                    <a:pt x="566" y="245"/>
                  </a:lnTo>
                  <a:moveTo>
                    <a:pt x="296" y="242"/>
                  </a:moveTo>
                  <a:lnTo>
                    <a:pt x="277" y="254"/>
                  </a:lnTo>
                  <a:lnTo>
                    <a:pt x="284" y="254"/>
                  </a:lnTo>
                  <a:lnTo>
                    <a:pt x="299" y="245"/>
                  </a:lnTo>
                  <a:lnTo>
                    <a:pt x="296" y="242"/>
                  </a:lnTo>
                  <a:moveTo>
                    <a:pt x="571" y="235"/>
                  </a:moveTo>
                  <a:lnTo>
                    <a:pt x="568" y="240"/>
                  </a:lnTo>
                  <a:lnTo>
                    <a:pt x="573" y="240"/>
                  </a:lnTo>
                  <a:lnTo>
                    <a:pt x="573" y="240"/>
                  </a:lnTo>
                  <a:lnTo>
                    <a:pt x="571" y="235"/>
                  </a:lnTo>
                  <a:moveTo>
                    <a:pt x="415" y="166"/>
                  </a:moveTo>
                  <a:lnTo>
                    <a:pt x="410" y="169"/>
                  </a:lnTo>
                  <a:lnTo>
                    <a:pt x="403" y="173"/>
                  </a:lnTo>
                  <a:lnTo>
                    <a:pt x="299" y="240"/>
                  </a:lnTo>
                  <a:lnTo>
                    <a:pt x="303" y="242"/>
                  </a:lnTo>
                  <a:lnTo>
                    <a:pt x="410" y="173"/>
                  </a:lnTo>
                  <a:lnTo>
                    <a:pt x="415" y="171"/>
                  </a:lnTo>
                  <a:lnTo>
                    <a:pt x="415" y="166"/>
                  </a:lnTo>
                  <a:moveTo>
                    <a:pt x="493" y="116"/>
                  </a:moveTo>
                  <a:lnTo>
                    <a:pt x="431" y="154"/>
                  </a:lnTo>
                  <a:lnTo>
                    <a:pt x="429" y="157"/>
                  </a:lnTo>
                  <a:lnTo>
                    <a:pt x="419" y="164"/>
                  </a:lnTo>
                  <a:lnTo>
                    <a:pt x="417" y="169"/>
                  </a:lnTo>
                  <a:lnTo>
                    <a:pt x="431" y="159"/>
                  </a:lnTo>
                  <a:lnTo>
                    <a:pt x="436" y="157"/>
                  </a:lnTo>
                  <a:lnTo>
                    <a:pt x="495" y="119"/>
                  </a:lnTo>
                  <a:lnTo>
                    <a:pt x="493" y="116"/>
                  </a:lnTo>
                  <a:moveTo>
                    <a:pt x="663" y="10"/>
                  </a:moveTo>
                  <a:lnTo>
                    <a:pt x="663" y="10"/>
                  </a:lnTo>
                  <a:lnTo>
                    <a:pt x="663" y="10"/>
                  </a:lnTo>
                  <a:moveTo>
                    <a:pt x="673" y="0"/>
                  </a:moveTo>
                  <a:lnTo>
                    <a:pt x="668" y="3"/>
                  </a:lnTo>
                  <a:lnTo>
                    <a:pt x="661" y="7"/>
                  </a:lnTo>
                  <a:lnTo>
                    <a:pt x="661" y="7"/>
                  </a:lnTo>
                  <a:lnTo>
                    <a:pt x="661" y="7"/>
                  </a:lnTo>
                  <a:lnTo>
                    <a:pt x="654" y="12"/>
                  </a:lnTo>
                  <a:lnTo>
                    <a:pt x="578" y="62"/>
                  </a:lnTo>
                  <a:lnTo>
                    <a:pt x="573" y="64"/>
                  </a:lnTo>
                  <a:lnTo>
                    <a:pt x="566" y="69"/>
                  </a:lnTo>
                  <a:lnTo>
                    <a:pt x="561" y="71"/>
                  </a:lnTo>
                  <a:lnTo>
                    <a:pt x="547" y="81"/>
                  </a:lnTo>
                  <a:lnTo>
                    <a:pt x="545" y="83"/>
                  </a:lnTo>
                  <a:lnTo>
                    <a:pt x="521" y="98"/>
                  </a:lnTo>
                  <a:lnTo>
                    <a:pt x="519" y="100"/>
                  </a:lnTo>
                  <a:lnTo>
                    <a:pt x="514" y="102"/>
                  </a:lnTo>
                  <a:lnTo>
                    <a:pt x="507" y="107"/>
                  </a:lnTo>
                  <a:lnTo>
                    <a:pt x="502" y="109"/>
                  </a:lnTo>
                  <a:lnTo>
                    <a:pt x="500" y="112"/>
                  </a:lnTo>
                  <a:lnTo>
                    <a:pt x="497" y="114"/>
                  </a:lnTo>
                  <a:lnTo>
                    <a:pt x="497" y="116"/>
                  </a:lnTo>
                  <a:lnTo>
                    <a:pt x="500" y="116"/>
                  </a:lnTo>
                  <a:lnTo>
                    <a:pt x="505" y="114"/>
                  </a:lnTo>
                  <a:lnTo>
                    <a:pt x="514" y="107"/>
                  </a:lnTo>
                  <a:lnTo>
                    <a:pt x="519" y="102"/>
                  </a:lnTo>
                  <a:lnTo>
                    <a:pt x="521" y="102"/>
                  </a:lnTo>
                  <a:lnTo>
                    <a:pt x="526" y="100"/>
                  </a:lnTo>
                  <a:lnTo>
                    <a:pt x="547" y="86"/>
                  </a:lnTo>
                  <a:lnTo>
                    <a:pt x="552" y="83"/>
                  </a:lnTo>
                  <a:lnTo>
                    <a:pt x="564" y="74"/>
                  </a:lnTo>
                  <a:lnTo>
                    <a:pt x="568" y="71"/>
                  </a:lnTo>
                  <a:lnTo>
                    <a:pt x="576" y="67"/>
                  </a:lnTo>
                  <a:lnTo>
                    <a:pt x="580" y="64"/>
                  </a:lnTo>
                  <a:lnTo>
                    <a:pt x="663" y="12"/>
                  </a:lnTo>
                  <a:lnTo>
                    <a:pt x="663" y="10"/>
                  </a:lnTo>
                  <a:lnTo>
                    <a:pt x="663" y="12"/>
                  </a:lnTo>
                  <a:lnTo>
                    <a:pt x="621" y="112"/>
                  </a:lnTo>
                  <a:lnTo>
                    <a:pt x="621" y="116"/>
                  </a:lnTo>
                  <a:lnTo>
                    <a:pt x="621" y="116"/>
                  </a:lnTo>
                  <a:lnTo>
                    <a:pt x="618" y="121"/>
                  </a:lnTo>
                  <a:lnTo>
                    <a:pt x="611" y="140"/>
                  </a:lnTo>
                  <a:lnTo>
                    <a:pt x="609" y="145"/>
                  </a:lnTo>
                  <a:lnTo>
                    <a:pt x="602" y="159"/>
                  </a:lnTo>
                  <a:lnTo>
                    <a:pt x="602" y="164"/>
                  </a:lnTo>
                  <a:lnTo>
                    <a:pt x="597" y="171"/>
                  </a:lnTo>
                  <a:lnTo>
                    <a:pt x="597" y="173"/>
                  </a:lnTo>
                  <a:lnTo>
                    <a:pt x="573" y="230"/>
                  </a:lnTo>
                  <a:lnTo>
                    <a:pt x="576" y="235"/>
                  </a:lnTo>
                  <a:lnTo>
                    <a:pt x="599" y="178"/>
                  </a:lnTo>
                  <a:lnTo>
                    <a:pt x="602" y="173"/>
                  </a:lnTo>
                  <a:lnTo>
                    <a:pt x="606" y="162"/>
                  </a:lnTo>
                  <a:lnTo>
                    <a:pt x="606" y="159"/>
                  </a:lnTo>
                  <a:lnTo>
                    <a:pt x="611" y="147"/>
                  </a:lnTo>
                  <a:lnTo>
                    <a:pt x="613" y="143"/>
                  </a:lnTo>
                  <a:lnTo>
                    <a:pt x="621" y="124"/>
                  </a:lnTo>
                  <a:lnTo>
                    <a:pt x="623" y="119"/>
                  </a:lnTo>
                  <a:lnTo>
                    <a:pt x="625" y="116"/>
                  </a:lnTo>
                  <a:lnTo>
                    <a:pt x="625" y="114"/>
                  </a:lnTo>
                  <a:lnTo>
                    <a:pt x="668" y="12"/>
                  </a:lnTo>
                  <a:lnTo>
                    <a:pt x="668" y="12"/>
                  </a:lnTo>
                  <a:lnTo>
                    <a:pt x="670" y="7"/>
                  </a:lnTo>
                  <a:lnTo>
                    <a:pt x="670" y="5"/>
                  </a:lnTo>
                  <a:lnTo>
                    <a:pt x="673"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64" name="Freeform 44"/>
            <p:cNvSpPr>
              <a:spLocks noEditPoints="1"/>
            </p:cNvSpPr>
            <p:nvPr/>
          </p:nvSpPr>
          <p:spPr bwMode="auto">
            <a:xfrm>
              <a:off x="5668675" y="3495147"/>
              <a:ext cx="3070052" cy="201677"/>
            </a:xfrm>
            <a:custGeom>
              <a:avLst/>
              <a:gdLst>
                <a:gd name="T0" fmla="*/ 652 w 725"/>
                <a:gd name="T1" fmla="*/ 49 h 52"/>
                <a:gd name="T2" fmla="*/ 713 w 725"/>
                <a:gd name="T3" fmla="*/ 52 h 52"/>
                <a:gd name="T4" fmla="*/ 712 w 725"/>
                <a:gd name="T5" fmla="*/ 50 h 52"/>
                <a:gd name="T6" fmla="*/ 723 w 725"/>
                <a:gd name="T7" fmla="*/ 50 h 52"/>
                <a:gd name="T8" fmla="*/ 718 w 725"/>
                <a:gd name="T9" fmla="*/ 52 h 52"/>
                <a:gd name="T10" fmla="*/ 725 w 725"/>
                <a:gd name="T11" fmla="*/ 49 h 52"/>
                <a:gd name="T12" fmla="*/ 657 w 725"/>
                <a:gd name="T13" fmla="*/ 48 h 52"/>
                <a:gd name="T14" fmla="*/ 663 w 725"/>
                <a:gd name="T15" fmla="*/ 48 h 52"/>
                <a:gd name="T16" fmla="*/ 638 w 725"/>
                <a:gd name="T17" fmla="*/ 49 h 52"/>
                <a:gd name="T18" fmla="*/ 605 w 725"/>
                <a:gd name="T19" fmla="*/ 48 h 52"/>
                <a:gd name="T20" fmla="*/ 678 w 725"/>
                <a:gd name="T21" fmla="*/ 45 h 52"/>
                <a:gd name="T22" fmla="*/ 715 w 725"/>
                <a:gd name="T23" fmla="*/ 50 h 52"/>
                <a:gd name="T24" fmla="*/ 563 w 725"/>
                <a:gd name="T25" fmla="*/ 44 h 52"/>
                <a:gd name="T26" fmla="*/ 603 w 725"/>
                <a:gd name="T27" fmla="*/ 47 h 52"/>
                <a:gd name="T28" fmla="*/ 563 w 725"/>
                <a:gd name="T29" fmla="*/ 44 h 52"/>
                <a:gd name="T30" fmla="*/ 561 w 725"/>
                <a:gd name="T31" fmla="*/ 44 h 52"/>
                <a:gd name="T32" fmla="*/ 559 w 725"/>
                <a:gd name="T33" fmla="*/ 46 h 52"/>
                <a:gd name="T34" fmla="*/ 669 w 725"/>
                <a:gd name="T35" fmla="*/ 44 h 52"/>
                <a:gd name="T36" fmla="*/ 550 w 725"/>
                <a:gd name="T37" fmla="*/ 45 h 52"/>
                <a:gd name="T38" fmla="*/ 522 w 725"/>
                <a:gd name="T39" fmla="*/ 42 h 52"/>
                <a:gd name="T40" fmla="*/ 548 w 725"/>
                <a:gd name="T41" fmla="*/ 45 h 52"/>
                <a:gd name="T42" fmla="*/ 522 w 725"/>
                <a:gd name="T43" fmla="*/ 42 h 52"/>
                <a:gd name="T44" fmla="*/ 666 w 725"/>
                <a:gd name="T45" fmla="*/ 45 h 52"/>
                <a:gd name="T46" fmla="*/ 476 w 725"/>
                <a:gd name="T47" fmla="*/ 42 h 52"/>
                <a:gd name="T48" fmla="*/ 520 w 725"/>
                <a:gd name="T49" fmla="*/ 42 h 52"/>
                <a:gd name="T50" fmla="*/ 468 w 725"/>
                <a:gd name="T51" fmla="*/ 40 h 52"/>
                <a:gd name="T52" fmla="*/ 468 w 725"/>
                <a:gd name="T53" fmla="*/ 40 h 52"/>
                <a:gd name="T54" fmla="*/ 458 w 725"/>
                <a:gd name="T55" fmla="*/ 42 h 52"/>
                <a:gd name="T56" fmla="*/ 456 w 725"/>
                <a:gd name="T57" fmla="*/ 40 h 52"/>
                <a:gd name="T58" fmla="*/ 652 w 725"/>
                <a:gd name="T59" fmla="*/ 44 h 52"/>
                <a:gd name="T60" fmla="*/ 612 w 725"/>
                <a:gd name="T61" fmla="*/ 40 h 52"/>
                <a:gd name="T62" fmla="*/ 415 w 725"/>
                <a:gd name="T63" fmla="*/ 40 h 52"/>
                <a:gd name="T64" fmla="*/ 413 w 725"/>
                <a:gd name="T65" fmla="*/ 38 h 52"/>
                <a:gd name="T66" fmla="*/ 408 w 725"/>
                <a:gd name="T67" fmla="*/ 38 h 52"/>
                <a:gd name="T68" fmla="*/ 408 w 725"/>
                <a:gd name="T69" fmla="*/ 38 h 52"/>
                <a:gd name="T70" fmla="*/ 405 w 725"/>
                <a:gd name="T71" fmla="*/ 38 h 52"/>
                <a:gd name="T72" fmla="*/ 595 w 725"/>
                <a:gd name="T73" fmla="*/ 39 h 52"/>
                <a:gd name="T74" fmla="*/ 600 w 725"/>
                <a:gd name="T75" fmla="*/ 37 h 52"/>
                <a:gd name="T76" fmla="*/ 555 w 725"/>
                <a:gd name="T77" fmla="*/ 34 h 52"/>
                <a:gd name="T78" fmla="*/ 556 w 725"/>
                <a:gd name="T79" fmla="*/ 33 h 52"/>
                <a:gd name="T80" fmla="*/ 331 w 725"/>
                <a:gd name="T81" fmla="*/ 35 h 52"/>
                <a:gd name="T82" fmla="*/ 536 w 725"/>
                <a:gd name="T83" fmla="*/ 33 h 52"/>
                <a:gd name="T84" fmla="*/ 553 w 725"/>
                <a:gd name="T85" fmla="*/ 33 h 52"/>
                <a:gd name="T86" fmla="*/ 189 w 725"/>
                <a:gd name="T87" fmla="*/ 29 h 52"/>
                <a:gd name="T88" fmla="*/ 189 w 725"/>
                <a:gd name="T89" fmla="*/ 29 h 52"/>
                <a:gd name="T90" fmla="*/ 495 w 725"/>
                <a:gd name="T91" fmla="*/ 30 h 52"/>
                <a:gd name="T92" fmla="*/ 528 w 725"/>
                <a:gd name="T93" fmla="*/ 33 h 52"/>
                <a:gd name="T94" fmla="*/ 488 w 725"/>
                <a:gd name="T95" fmla="*/ 27 h 52"/>
                <a:gd name="T96" fmla="*/ 482 w 725"/>
                <a:gd name="T97" fmla="*/ 27 h 52"/>
                <a:gd name="T98" fmla="*/ 453 w 725"/>
                <a:gd name="T99" fmla="*/ 26 h 52"/>
                <a:gd name="T100" fmla="*/ 455 w 725"/>
                <a:gd name="T101" fmla="*/ 24 h 52"/>
                <a:gd name="T102" fmla="*/ 1 w 725"/>
                <a:gd name="T103" fmla="*/ 21 h 52"/>
                <a:gd name="T104" fmla="*/ 1 w 725"/>
                <a:gd name="T105" fmla="*/ 21 h 52"/>
                <a:gd name="T106" fmla="*/ 426 w 725"/>
                <a:gd name="T107" fmla="*/ 23 h 52"/>
                <a:gd name="T108" fmla="*/ 393 w 725"/>
                <a:gd name="T109" fmla="*/ 21 h 52"/>
                <a:gd name="T110" fmla="*/ 333 w 725"/>
                <a:gd name="T111" fmla="*/ 13 h 52"/>
                <a:gd name="T112" fmla="*/ 333 w 725"/>
                <a:gd name="T113" fmla="*/ 13 h 52"/>
                <a:gd name="T114" fmla="*/ 331 w 725"/>
                <a:gd name="T115" fmla="*/ 13 h 52"/>
                <a:gd name="T116" fmla="*/ 0 w 725"/>
                <a:gd name="T117" fmla="*/ 19 h 52"/>
                <a:gd name="T118" fmla="*/ 192 w 725"/>
                <a:gd name="T119" fmla="*/ 1 h 52"/>
                <a:gd name="T120" fmla="*/ 290 w 725"/>
                <a:gd name="T121" fmla="*/ 11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25" h="52">
                  <a:moveTo>
                    <a:pt x="652" y="49"/>
                  </a:moveTo>
                  <a:cubicBezTo>
                    <a:pt x="647" y="49"/>
                    <a:pt x="647" y="49"/>
                    <a:pt x="647" y="49"/>
                  </a:cubicBezTo>
                  <a:cubicBezTo>
                    <a:pt x="652" y="49"/>
                    <a:pt x="652" y="49"/>
                    <a:pt x="652" y="49"/>
                  </a:cubicBezTo>
                  <a:cubicBezTo>
                    <a:pt x="652" y="49"/>
                    <a:pt x="652" y="49"/>
                    <a:pt x="652" y="49"/>
                  </a:cubicBezTo>
                  <a:moveTo>
                    <a:pt x="665" y="48"/>
                  </a:moveTo>
                  <a:cubicBezTo>
                    <a:pt x="664" y="50"/>
                    <a:pt x="664" y="50"/>
                    <a:pt x="664" y="50"/>
                  </a:cubicBezTo>
                  <a:cubicBezTo>
                    <a:pt x="711" y="52"/>
                    <a:pt x="711" y="52"/>
                    <a:pt x="711" y="52"/>
                  </a:cubicBezTo>
                  <a:cubicBezTo>
                    <a:pt x="713" y="52"/>
                    <a:pt x="713" y="52"/>
                    <a:pt x="713" y="52"/>
                  </a:cubicBezTo>
                  <a:cubicBezTo>
                    <a:pt x="716" y="52"/>
                    <a:pt x="716" y="52"/>
                    <a:pt x="716" y="52"/>
                  </a:cubicBezTo>
                  <a:cubicBezTo>
                    <a:pt x="715" y="50"/>
                    <a:pt x="715" y="50"/>
                    <a:pt x="715" y="50"/>
                  </a:cubicBezTo>
                  <a:cubicBezTo>
                    <a:pt x="714" y="50"/>
                    <a:pt x="714" y="50"/>
                    <a:pt x="714" y="50"/>
                  </a:cubicBezTo>
                  <a:cubicBezTo>
                    <a:pt x="712" y="50"/>
                    <a:pt x="712" y="50"/>
                    <a:pt x="712" y="50"/>
                  </a:cubicBezTo>
                  <a:cubicBezTo>
                    <a:pt x="665" y="48"/>
                    <a:pt x="665" y="48"/>
                    <a:pt x="665" y="48"/>
                  </a:cubicBezTo>
                  <a:moveTo>
                    <a:pt x="716" y="48"/>
                  </a:moveTo>
                  <a:cubicBezTo>
                    <a:pt x="717" y="50"/>
                    <a:pt x="717" y="50"/>
                    <a:pt x="717" y="50"/>
                  </a:cubicBezTo>
                  <a:cubicBezTo>
                    <a:pt x="723" y="50"/>
                    <a:pt x="723" y="50"/>
                    <a:pt x="723" y="50"/>
                  </a:cubicBezTo>
                  <a:cubicBezTo>
                    <a:pt x="725" y="51"/>
                    <a:pt x="725" y="51"/>
                    <a:pt x="725" y="51"/>
                  </a:cubicBezTo>
                  <a:cubicBezTo>
                    <a:pt x="723" y="50"/>
                    <a:pt x="723" y="50"/>
                    <a:pt x="723" y="50"/>
                  </a:cubicBezTo>
                  <a:cubicBezTo>
                    <a:pt x="717" y="50"/>
                    <a:pt x="717" y="50"/>
                    <a:pt x="717" y="50"/>
                  </a:cubicBezTo>
                  <a:cubicBezTo>
                    <a:pt x="718" y="52"/>
                    <a:pt x="718" y="52"/>
                    <a:pt x="718" y="52"/>
                  </a:cubicBezTo>
                  <a:cubicBezTo>
                    <a:pt x="725" y="52"/>
                    <a:pt x="725" y="52"/>
                    <a:pt x="725" y="52"/>
                  </a:cubicBezTo>
                  <a:cubicBezTo>
                    <a:pt x="725" y="52"/>
                    <a:pt x="725" y="52"/>
                    <a:pt x="725" y="52"/>
                  </a:cubicBezTo>
                  <a:cubicBezTo>
                    <a:pt x="725" y="50"/>
                    <a:pt x="725" y="50"/>
                    <a:pt x="725" y="50"/>
                  </a:cubicBezTo>
                  <a:cubicBezTo>
                    <a:pt x="725" y="49"/>
                    <a:pt x="725" y="49"/>
                    <a:pt x="725" y="49"/>
                  </a:cubicBezTo>
                  <a:cubicBezTo>
                    <a:pt x="724" y="49"/>
                    <a:pt x="724" y="49"/>
                    <a:pt x="724" y="49"/>
                  </a:cubicBezTo>
                  <a:cubicBezTo>
                    <a:pt x="720" y="48"/>
                    <a:pt x="720" y="48"/>
                    <a:pt x="720" y="48"/>
                  </a:cubicBezTo>
                  <a:cubicBezTo>
                    <a:pt x="716" y="48"/>
                    <a:pt x="716" y="48"/>
                    <a:pt x="716" y="48"/>
                  </a:cubicBezTo>
                  <a:moveTo>
                    <a:pt x="657" y="48"/>
                  </a:moveTo>
                  <a:cubicBezTo>
                    <a:pt x="654" y="48"/>
                    <a:pt x="654" y="48"/>
                    <a:pt x="654" y="48"/>
                  </a:cubicBezTo>
                  <a:cubicBezTo>
                    <a:pt x="654" y="50"/>
                    <a:pt x="654" y="50"/>
                    <a:pt x="654" y="50"/>
                  </a:cubicBezTo>
                  <a:cubicBezTo>
                    <a:pt x="661" y="50"/>
                    <a:pt x="661" y="50"/>
                    <a:pt x="661" y="50"/>
                  </a:cubicBezTo>
                  <a:cubicBezTo>
                    <a:pt x="663" y="48"/>
                    <a:pt x="663" y="48"/>
                    <a:pt x="663" y="48"/>
                  </a:cubicBezTo>
                  <a:cubicBezTo>
                    <a:pt x="657" y="48"/>
                    <a:pt x="657" y="48"/>
                    <a:pt x="657" y="48"/>
                  </a:cubicBezTo>
                  <a:moveTo>
                    <a:pt x="628" y="47"/>
                  </a:moveTo>
                  <a:cubicBezTo>
                    <a:pt x="630" y="49"/>
                    <a:pt x="630" y="49"/>
                    <a:pt x="630" y="49"/>
                  </a:cubicBezTo>
                  <a:cubicBezTo>
                    <a:pt x="638" y="49"/>
                    <a:pt x="638" y="49"/>
                    <a:pt x="638" y="49"/>
                  </a:cubicBezTo>
                  <a:cubicBezTo>
                    <a:pt x="647" y="47"/>
                    <a:pt x="647" y="47"/>
                    <a:pt x="647" y="47"/>
                  </a:cubicBezTo>
                  <a:cubicBezTo>
                    <a:pt x="628" y="47"/>
                    <a:pt x="628" y="47"/>
                    <a:pt x="628" y="47"/>
                  </a:cubicBezTo>
                  <a:moveTo>
                    <a:pt x="607" y="46"/>
                  </a:moveTo>
                  <a:cubicBezTo>
                    <a:pt x="605" y="48"/>
                    <a:pt x="605" y="48"/>
                    <a:pt x="605" y="48"/>
                  </a:cubicBezTo>
                  <a:cubicBezTo>
                    <a:pt x="627" y="48"/>
                    <a:pt x="627" y="48"/>
                    <a:pt x="627" y="48"/>
                  </a:cubicBezTo>
                  <a:cubicBezTo>
                    <a:pt x="625" y="47"/>
                    <a:pt x="625" y="47"/>
                    <a:pt x="625" y="47"/>
                  </a:cubicBezTo>
                  <a:cubicBezTo>
                    <a:pt x="607" y="46"/>
                    <a:pt x="607" y="46"/>
                    <a:pt x="607" y="46"/>
                  </a:cubicBezTo>
                  <a:moveTo>
                    <a:pt x="678" y="45"/>
                  </a:moveTo>
                  <a:cubicBezTo>
                    <a:pt x="671" y="46"/>
                    <a:pt x="671" y="46"/>
                    <a:pt x="671" y="46"/>
                  </a:cubicBezTo>
                  <a:cubicBezTo>
                    <a:pt x="712" y="49"/>
                    <a:pt x="712" y="49"/>
                    <a:pt x="712" y="49"/>
                  </a:cubicBezTo>
                  <a:cubicBezTo>
                    <a:pt x="714" y="50"/>
                    <a:pt x="714" y="50"/>
                    <a:pt x="714" y="50"/>
                  </a:cubicBezTo>
                  <a:cubicBezTo>
                    <a:pt x="715" y="50"/>
                    <a:pt x="715" y="50"/>
                    <a:pt x="715" y="50"/>
                  </a:cubicBezTo>
                  <a:cubicBezTo>
                    <a:pt x="714" y="48"/>
                    <a:pt x="714" y="48"/>
                    <a:pt x="714" y="48"/>
                  </a:cubicBezTo>
                  <a:cubicBezTo>
                    <a:pt x="713" y="48"/>
                    <a:pt x="713" y="48"/>
                    <a:pt x="713" y="48"/>
                  </a:cubicBezTo>
                  <a:cubicBezTo>
                    <a:pt x="678" y="45"/>
                    <a:pt x="678" y="45"/>
                    <a:pt x="678" y="45"/>
                  </a:cubicBezTo>
                  <a:moveTo>
                    <a:pt x="563" y="44"/>
                  </a:moveTo>
                  <a:cubicBezTo>
                    <a:pt x="563" y="46"/>
                    <a:pt x="563" y="46"/>
                    <a:pt x="563" y="46"/>
                  </a:cubicBezTo>
                  <a:cubicBezTo>
                    <a:pt x="582" y="47"/>
                    <a:pt x="582" y="47"/>
                    <a:pt x="582" y="47"/>
                  </a:cubicBezTo>
                  <a:cubicBezTo>
                    <a:pt x="585" y="47"/>
                    <a:pt x="585" y="47"/>
                    <a:pt x="585" y="47"/>
                  </a:cubicBezTo>
                  <a:cubicBezTo>
                    <a:pt x="603" y="47"/>
                    <a:pt x="603" y="47"/>
                    <a:pt x="603" y="47"/>
                  </a:cubicBezTo>
                  <a:cubicBezTo>
                    <a:pt x="604" y="46"/>
                    <a:pt x="604" y="46"/>
                    <a:pt x="604" y="46"/>
                  </a:cubicBezTo>
                  <a:cubicBezTo>
                    <a:pt x="588" y="45"/>
                    <a:pt x="588" y="45"/>
                    <a:pt x="588" y="45"/>
                  </a:cubicBezTo>
                  <a:cubicBezTo>
                    <a:pt x="585" y="45"/>
                    <a:pt x="585" y="45"/>
                    <a:pt x="585" y="45"/>
                  </a:cubicBezTo>
                  <a:cubicBezTo>
                    <a:pt x="563" y="44"/>
                    <a:pt x="563" y="44"/>
                    <a:pt x="563" y="44"/>
                  </a:cubicBezTo>
                  <a:moveTo>
                    <a:pt x="560" y="44"/>
                  </a:moveTo>
                  <a:cubicBezTo>
                    <a:pt x="561" y="46"/>
                    <a:pt x="561" y="46"/>
                    <a:pt x="561" y="46"/>
                  </a:cubicBezTo>
                  <a:cubicBezTo>
                    <a:pt x="561" y="46"/>
                    <a:pt x="561" y="46"/>
                    <a:pt x="561" y="46"/>
                  </a:cubicBezTo>
                  <a:cubicBezTo>
                    <a:pt x="561" y="44"/>
                    <a:pt x="561" y="44"/>
                    <a:pt x="561" y="44"/>
                  </a:cubicBezTo>
                  <a:cubicBezTo>
                    <a:pt x="560" y="44"/>
                    <a:pt x="560" y="44"/>
                    <a:pt x="560" y="44"/>
                  </a:cubicBezTo>
                  <a:moveTo>
                    <a:pt x="555" y="44"/>
                  </a:moveTo>
                  <a:cubicBezTo>
                    <a:pt x="555" y="46"/>
                    <a:pt x="555" y="46"/>
                    <a:pt x="555" y="46"/>
                  </a:cubicBezTo>
                  <a:cubicBezTo>
                    <a:pt x="559" y="46"/>
                    <a:pt x="559" y="46"/>
                    <a:pt x="559" y="46"/>
                  </a:cubicBezTo>
                  <a:cubicBezTo>
                    <a:pt x="558" y="44"/>
                    <a:pt x="558" y="44"/>
                    <a:pt x="558" y="44"/>
                  </a:cubicBezTo>
                  <a:cubicBezTo>
                    <a:pt x="555" y="44"/>
                    <a:pt x="555" y="44"/>
                    <a:pt x="555" y="44"/>
                  </a:cubicBezTo>
                  <a:moveTo>
                    <a:pt x="669" y="44"/>
                  </a:moveTo>
                  <a:cubicBezTo>
                    <a:pt x="669" y="44"/>
                    <a:pt x="669" y="44"/>
                    <a:pt x="669" y="44"/>
                  </a:cubicBezTo>
                  <a:cubicBezTo>
                    <a:pt x="671" y="44"/>
                    <a:pt x="671" y="44"/>
                    <a:pt x="671" y="44"/>
                  </a:cubicBezTo>
                  <a:cubicBezTo>
                    <a:pt x="669" y="44"/>
                    <a:pt x="669" y="44"/>
                    <a:pt x="669" y="44"/>
                  </a:cubicBezTo>
                  <a:moveTo>
                    <a:pt x="550" y="44"/>
                  </a:moveTo>
                  <a:cubicBezTo>
                    <a:pt x="550" y="45"/>
                    <a:pt x="550" y="45"/>
                    <a:pt x="550" y="45"/>
                  </a:cubicBezTo>
                  <a:cubicBezTo>
                    <a:pt x="553" y="45"/>
                    <a:pt x="553" y="45"/>
                    <a:pt x="553" y="45"/>
                  </a:cubicBezTo>
                  <a:cubicBezTo>
                    <a:pt x="553" y="44"/>
                    <a:pt x="553" y="44"/>
                    <a:pt x="553" y="44"/>
                  </a:cubicBezTo>
                  <a:cubicBezTo>
                    <a:pt x="550" y="44"/>
                    <a:pt x="550" y="44"/>
                    <a:pt x="550" y="44"/>
                  </a:cubicBezTo>
                  <a:moveTo>
                    <a:pt x="522" y="42"/>
                  </a:moveTo>
                  <a:cubicBezTo>
                    <a:pt x="521" y="44"/>
                    <a:pt x="521" y="44"/>
                    <a:pt x="521" y="44"/>
                  </a:cubicBezTo>
                  <a:cubicBezTo>
                    <a:pt x="531" y="45"/>
                    <a:pt x="531" y="45"/>
                    <a:pt x="531" y="45"/>
                  </a:cubicBezTo>
                  <a:cubicBezTo>
                    <a:pt x="532" y="45"/>
                    <a:pt x="532" y="45"/>
                    <a:pt x="532" y="45"/>
                  </a:cubicBezTo>
                  <a:cubicBezTo>
                    <a:pt x="548" y="45"/>
                    <a:pt x="548" y="45"/>
                    <a:pt x="548" y="45"/>
                  </a:cubicBezTo>
                  <a:cubicBezTo>
                    <a:pt x="548" y="43"/>
                    <a:pt x="548" y="43"/>
                    <a:pt x="548" y="43"/>
                  </a:cubicBezTo>
                  <a:cubicBezTo>
                    <a:pt x="533" y="43"/>
                    <a:pt x="533" y="43"/>
                    <a:pt x="533" y="43"/>
                  </a:cubicBezTo>
                  <a:cubicBezTo>
                    <a:pt x="531" y="43"/>
                    <a:pt x="531" y="43"/>
                    <a:pt x="531" y="43"/>
                  </a:cubicBezTo>
                  <a:cubicBezTo>
                    <a:pt x="522" y="42"/>
                    <a:pt x="522" y="42"/>
                    <a:pt x="522" y="42"/>
                  </a:cubicBezTo>
                  <a:moveTo>
                    <a:pt x="654" y="42"/>
                  </a:moveTo>
                  <a:cubicBezTo>
                    <a:pt x="654" y="44"/>
                    <a:pt x="654" y="44"/>
                    <a:pt x="654" y="44"/>
                  </a:cubicBezTo>
                  <a:cubicBezTo>
                    <a:pt x="663" y="45"/>
                    <a:pt x="663" y="45"/>
                    <a:pt x="663" y="45"/>
                  </a:cubicBezTo>
                  <a:cubicBezTo>
                    <a:pt x="666" y="45"/>
                    <a:pt x="666" y="45"/>
                    <a:pt x="666" y="45"/>
                  </a:cubicBezTo>
                  <a:cubicBezTo>
                    <a:pt x="667" y="44"/>
                    <a:pt x="667" y="44"/>
                    <a:pt x="667" y="44"/>
                  </a:cubicBezTo>
                  <a:cubicBezTo>
                    <a:pt x="654" y="42"/>
                    <a:pt x="654" y="42"/>
                    <a:pt x="654" y="42"/>
                  </a:cubicBezTo>
                  <a:moveTo>
                    <a:pt x="478" y="41"/>
                  </a:moveTo>
                  <a:cubicBezTo>
                    <a:pt x="476" y="42"/>
                    <a:pt x="476" y="42"/>
                    <a:pt x="476" y="42"/>
                  </a:cubicBezTo>
                  <a:cubicBezTo>
                    <a:pt x="516" y="44"/>
                    <a:pt x="516" y="44"/>
                    <a:pt x="516" y="44"/>
                  </a:cubicBezTo>
                  <a:cubicBezTo>
                    <a:pt x="517" y="44"/>
                    <a:pt x="517" y="44"/>
                    <a:pt x="517" y="44"/>
                  </a:cubicBezTo>
                  <a:cubicBezTo>
                    <a:pt x="518" y="44"/>
                    <a:pt x="518" y="44"/>
                    <a:pt x="518" y="44"/>
                  </a:cubicBezTo>
                  <a:cubicBezTo>
                    <a:pt x="520" y="42"/>
                    <a:pt x="520" y="42"/>
                    <a:pt x="520" y="42"/>
                  </a:cubicBezTo>
                  <a:cubicBezTo>
                    <a:pt x="518" y="42"/>
                    <a:pt x="518" y="42"/>
                    <a:pt x="518" y="42"/>
                  </a:cubicBezTo>
                  <a:cubicBezTo>
                    <a:pt x="516" y="42"/>
                    <a:pt x="516" y="42"/>
                    <a:pt x="516" y="42"/>
                  </a:cubicBezTo>
                  <a:cubicBezTo>
                    <a:pt x="478" y="41"/>
                    <a:pt x="478" y="41"/>
                    <a:pt x="478" y="41"/>
                  </a:cubicBezTo>
                  <a:moveTo>
                    <a:pt x="468" y="40"/>
                  </a:moveTo>
                  <a:cubicBezTo>
                    <a:pt x="465" y="42"/>
                    <a:pt x="465" y="42"/>
                    <a:pt x="465" y="42"/>
                  </a:cubicBezTo>
                  <a:cubicBezTo>
                    <a:pt x="473" y="42"/>
                    <a:pt x="473" y="42"/>
                    <a:pt x="473" y="42"/>
                  </a:cubicBezTo>
                  <a:cubicBezTo>
                    <a:pt x="475" y="41"/>
                    <a:pt x="475" y="41"/>
                    <a:pt x="475" y="41"/>
                  </a:cubicBezTo>
                  <a:cubicBezTo>
                    <a:pt x="468" y="40"/>
                    <a:pt x="468" y="40"/>
                    <a:pt x="468" y="40"/>
                  </a:cubicBezTo>
                  <a:moveTo>
                    <a:pt x="445" y="39"/>
                  </a:moveTo>
                  <a:cubicBezTo>
                    <a:pt x="447" y="41"/>
                    <a:pt x="447" y="41"/>
                    <a:pt x="447" y="41"/>
                  </a:cubicBezTo>
                  <a:cubicBezTo>
                    <a:pt x="456" y="42"/>
                    <a:pt x="456" y="42"/>
                    <a:pt x="456" y="42"/>
                  </a:cubicBezTo>
                  <a:cubicBezTo>
                    <a:pt x="458" y="42"/>
                    <a:pt x="458" y="42"/>
                    <a:pt x="458" y="42"/>
                  </a:cubicBezTo>
                  <a:cubicBezTo>
                    <a:pt x="462" y="42"/>
                    <a:pt x="462" y="42"/>
                    <a:pt x="462" y="42"/>
                  </a:cubicBezTo>
                  <a:cubicBezTo>
                    <a:pt x="465" y="40"/>
                    <a:pt x="465" y="40"/>
                    <a:pt x="465" y="40"/>
                  </a:cubicBezTo>
                  <a:cubicBezTo>
                    <a:pt x="458" y="40"/>
                    <a:pt x="458" y="40"/>
                    <a:pt x="458" y="40"/>
                  </a:cubicBezTo>
                  <a:cubicBezTo>
                    <a:pt x="456" y="40"/>
                    <a:pt x="456" y="40"/>
                    <a:pt x="456" y="40"/>
                  </a:cubicBezTo>
                  <a:cubicBezTo>
                    <a:pt x="445" y="39"/>
                    <a:pt x="445" y="39"/>
                    <a:pt x="445" y="39"/>
                  </a:cubicBezTo>
                  <a:moveTo>
                    <a:pt x="617" y="39"/>
                  </a:moveTo>
                  <a:cubicBezTo>
                    <a:pt x="620" y="41"/>
                    <a:pt x="620" y="41"/>
                    <a:pt x="620" y="41"/>
                  </a:cubicBezTo>
                  <a:cubicBezTo>
                    <a:pt x="652" y="44"/>
                    <a:pt x="652" y="44"/>
                    <a:pt x="652" y="44"/>
                  </a:cubicBezTo>
                  <a:cubicBezTo>
                    <a:pt x="652" y="42"/>
                    <a:pt x="652" y="42"/>
                    <a:pt x="652" y="42"/>
                  </a:cubicBezTo>
                  <a:cubicBezTo>
                    <a:pt x="617" y="39"/>
                    <a:pt x="617" y="39"/>
                    <a:pt x="617" y="39"/>
                  </a:cubicBezTo>
                  <a:moveTo>
                    <a:pt x="614" y="39"/>
                  </a:moveTo>
                  <a:cubicBezTo>
                    <a:pt x="612" y="40"/>
                    <a:pt x="612" y="40"/>
                    <a:pt x="612" y="40"/>
                  </a:cubicBezTo>
                  <a:cubicBezTo>
                    <a:pt x="617" y="41"/>
                    <a:pt x="617" y="41"/>
                    <a:pt x="617" y="41"/>
                  </a:cubicBezTo>
                  <a:cubicBezTo>
                    <a:pt x="614" y="39"/>
                    <a:pt x="614" y="39"/>
                    <a:pt x="614" y="39"/>
                  </a:cubicBezTo>
                  <a:moveTo>
                    <a:pt x="415" y="38"/>
                  </a:moveTo>
                  <a:cubicBezTo>
                    <a:pt x="415" y="40"/>
                    <a:pt x="415" y="40"/>
                    <a:pt x="415" y="40"/>
                  </a:cubicBezTo>
                  <a:cubicBezTo>
                    <a:pt x="445" y="41"/>
                    <a:pt x="445" y="41"/>
                    <a:pt x="445" y="41"/>
                  </a:cubicBezTo>
                  <a:cubicBezTo>
                    <a:pt x="443" y="39"/>
                    <a:pt x="443" y="39"/>
                    <a:pt x="443" y="39"/>
                  </a:cubicBezTo>
                  <a:cubicBezTo>
                    <a:pt x="415" y="38"/>
                    <a:pt x="415" y="38"/>
                    <a:pt x="415" y="38"/>
                  </a:cubicBezTo>
                  <a:moveTo>
                    <a:pt x="413" y="38"/>
                  </a:moveTo>
                  <a:cubicBezTo>
                    <a:pt x="413" y="39"/>
                    <a:pt x="413" y="39"/>
                    <a:pt x="413" y="39"/>
                  </a:cubicBezTo>
                  <a:cubicBezTo>
                    <a:pt x="413" y="38"/>
                    <a:pt x="413" y="38"/>
                    <a:pt x="413" y="38"/>
                  </a:cubicBezTo>
                  <a:cubicBezTo>
                    <a:pt x="413" y="38"/>
                    <a:pt x="413" y="38"/>
                    <a:pt x="413" y="38"/>
                  </a:cubicBezTo>
                  <a:moveTo>
                    <a:pt x="408" y="38"/>
                  </a:moveTo>
                  <a:cubicBezTo>
                    <a:pt x="409" y="40"/>
                    <a:pt x="409" y="40"/>
                    <a:pt x="409" y="40"/>
                  </a:cubicBezTo>
                  <a:cubicBezTo>
                    <a:pt x="411" y="40"/>
                    <a:pt x="411" y="40"/>
                    <a:pt x="411" y="40"/>
                  </a:cubicBezTo>
                  <a:cubicBezTo>
                    <a:pt x="411" y="38"/>
                    <a:pt x="411" y="38"/>
                    <a:pt x="411" y="38"/>
                  </a:cubicBezTo>
                  <a:cubicBezTo>
                    <a:pt x="408" y="38"/>
                    <a:pt x="408" y="38"/>
                    <a:pt x="408" y="38"/>
                  </a:cubicBezTo>
                  <a:moveTo>
                    <a:pt x="333" y="35"/>
                  </a:moveTo>
                  <a:cubicBezTo>
                    <a:pt x="333" y="37"/>
                    <a:pt x="333" y="37"/>
                    <a:pt x="333" y="37"/>
                  </a:cubicBezTo>
                  <a:cubicBezTo>
                    <a:pt x="407" y="40"/>
                    <a:pt x="407" y="40"/>
                    <a:pt x="407" y="40"/>
                  </a:cubicBezTo>
                  <a:cubicBezTo>
                    <a:pt x="405" y="38"/>
                    <a:pt x="405" y="38"/>
                    <a:pt x="405" y="38"/>
                  </a:cubicBezTo>
                  <a:cubicBezTo>
                    <a:pt x="333" y="35"/>
                    <a:pt x="333" y="35"/>
                    <a:pt x="333" y="35"/>
                  </a:cubicBezTo>
                  <a:moveTo>
                    <a:pt x="562" y="34"/>
                  </a:moveTo>
                  <a:cubicBezTo>
                    <a:pt x="562" y="36"/>
                    <a:pt x="562" y="36"/>
                    <a:pt x="562" y="36"/>
                  </a:cubicBezTo>
                  <a:cubicBezTo>
                    <a:pt x="595" y="39"/>
                    <a:pt x="595" y="39"/>
                    <a:pt x="595" y="39"/>
                  </a:cubicBezTo>
                  <a:cubicBezTo>
                    <a:pt x="597" y="39"/>
                    <a:pt x="597" y="39"/>
                    <a:pt x="597" y="39"/>
                  </a:cubicBezTo>
                  <a:cubicBezTo>
                    <a:pt x="610" y="40"/>
                    <a:pt x="610" y="40"/>
                    <a:pt x="610" y="40"/>
                  </a:cubicBezTo>
                  <a:cubicBezTo>
                    <a:pt x="612" y="38"/>
                    <a:pt x="612" y="38"/>
                    <a:pt x="612" y="38"/>
                  </a:cubicBezTo>
                  <a:cubicBezTo>
                    <a:pt x="600" y="37"/>
                    <a:pt x="600" y="37"/>
                    <a:pt x="600" y="37"/>
                  </a:cubicBezTo>
                  <a:cubicBezTo>
                    <a:pt x="597" y="37"/>
                    <a:pt x="597" y="37"/>
                    <a:pt x="597" y="37"/>
                  </a:cubicBezTo>
                  <a:cubicBezTo>
                    <a:pt x="562" y="34"/>
                    <a:pt x="562" y="34"/>
                    <a:pt x="562" y="34"/>
                  </a:cubicBezTo>
                  <a:moveTo>
                    <a:pt x="556" y="33"/>
                  </a:moveTo>
                  <a:cubicBezTo>
                    <a:pt x="555" y="34"/>
                    <a:pt x="555" y="34"/>
                    <a:pt x="555" y="34"/>
                  </a:cubicBezTo>
                  <a:cubicBezTo>
                    <a:pt x="556" y="35"/>
                    <a:pt x="556" y="35"/>
                    <a:pt x="556" y="35"/>
                  </a:cubicBezTo>
                  <a:cubicBezTo>
                    <a:pt x="561" y="36"/>
                    <a:pt x="561" y="36"/>
                    <a:pt x="561" y="36"/>
                  </a:cubicBezTo>
                  <a:cubicBezTo>
                    <a:pt x="560" y="34"/>
                    <a:pt x="560" y="34"/>
                    <a:pt x="560" y="34"/>
                  </a:cubicBezTo>
                  <a:cubicBezTo>
                    <a:pt x="556" y="33"/>
                    <a:pt x="556" y="33"/>
                    <a:pt x="556" y="33"/>
                  </a:cubicBezTo>
                  <a:moveTo>
                    <a:pt x="292" y="33"/>
                  </a:moveTo>
                  <a:cubicBezTo>
                    <a:pt x="292" y="35"/>
                    <a:pt x="292" y="35"/>
                    <a:pt x="292" y="35"/>
                  </a:cubicBezTo>
                  <a:cubicBezTo>
                    <a:pt x="331" y="37"/>
                    <a:pt x="331" y="37"/>
                    <a:pt x="331" y="37"/>
                  </a:cubicBezTo>
                  <a:cubicBezTo>
                    <a:pt x="331" y="35"/>
                    <a:pt x="331" y="35"/>
                    <a:pt x="331" y="35"/>
                  </a:cubicBezTo>
                  <a:cubicBezTo>
                    <a:pt x="292" y="33"/>
                    <a:pt x="292" y="33"/>
                    <a:pt x="292" y="33"/>
                  </a:cubicBezTo>
                  <a:moveTo>
                    <a:pt x="531" y="31"/>
                  </a:moveTo>
                  <a:cubicBezTo>
                    <a:pt x="530" y="33"/>
                    <a:pt x="530" y="33"/>
                    <a:pt x="530" y="33"/>
                  </a:cubicBezTo>
                  <a:cubicBezTo>
                    <a:pt x="536" y="33"/>
                    <a:pt x="536" y="33"/>
                    <a:pt x="536" y="33"/>
                  </a:cubicBezTo>
                  <a:cubicBezTo>
                    <a:pt x="538" y="34"/>
                    <a:pt x="538" y="34"/>
                    <a:pt x="538" y="34"/>
                  </a:cubicBezTo>
                  <a:cubicBezTo>
                    <a:pt x="553" y="35"/>
                    <a:pt x="553" y="35"/>
                    <a:pt x="553" y="35"/>
                  </a:cubicBezTo>
                  <a:cubicBezTo>
                    <a:pt x="553" y="34"/>
                    <a:pt x="553" y="34"/>
                    <a:pt x="553" y="34"/>
                  </a:cubicBezTo>
                  <a:cubicBezTo>
                    <a:pt x="553" y="33"/>
                    <a:pt x="553" y="33"/>
                    <a:pt x="553" y="33"/>
                  </a:cubicBezTo>
                  <a:cubicBezTo>
                    <a:pt x="539" y="32"/>
                    <a:pt x="539" y="32"/>
                    <a:pt x="539" y="32"/>
                  </a:cubicBezTo>
                  <a:cubicBezTo>
                    <a:pt x="537" y="32"/>
                    <a:pt x="537" y="32"/>
                    <a:pt x="537" y="32"/>
                  </a:cubicBezTo>
                  <a:cubicBezTo>
                    <a:pt x="531" y="31"/>
                    <a:pt x="531" y="31"/>
                    <a:pt x="531" y="31"/>
                  </a:cubicBezTo>
                  <a:moveTo>
                    <a:pt x="189" y="29"/>
                  </a:moveTo>
                  <a:cubicBezTo>
                    <a:pt x="189" y="30"/>
                    <a:pt x="189" y="30"/>
                    <a:pt x="189" y="31"/>
                  </a:cubicBezTo>
                  <a:cubicBezTo>
                    <a:pt x="290" y="35"/>
                    <a:pt x="290" y="35"/>
                    <a:pt x="290" y="35"/>
                  </a:cubicBezTo>
                  <a:cubicBezTo>
                    <a:pt x="290" y="33"/>
                    <a:pt x="290" y="33"/>
                    <a:pt x="290" y="33"/>
                  </a:cubicBezTo>
                  <a:cubicBezTo>
                    <a:pt x="189" y="29"/>
                    <a:pt x="189" y="29"/>
                    <a:pt x="189" y="29"/>
                  </a:cubicBezTo>
                  <a:moveTo>
                    <a:pt x="488" y="27"/>
                  </a:moveTo>
                  <a:cubicBezTo>
                    <a:pt x="487" y="28"/>
                    <a:pt x="487" y="28"/>
                    <a:pt x="487" y="28"/>
                  </a:cubicBezTo>
                  <a:cubicBezTo>
                    <a:pt x="491" y="29"/>
                    <a:pt x="491" y="29"/>
                    <a:pt x="491" y="29"/>
                  </a:cubicBezTo>
                  <a:cubicBezTo>
                    <a:pt x="495" y="30"/>
                    <a:pt x="495" y="30"/>
                    <a:pt x="495" y="30"/>
                  </a:cubicBezTo>
                  <a:cubicBezTo>
                    <a:pt x="495" y="30"/>
                    <a:pt x="495" y="30"/>
                    <a:pt x="495" y="30"/>
                  </a:cubicBezTo>
                  <a:cubicBezTo>
                    <a:pt x="516" y="32"/>
                    <a:pt x="516" y="32"/>
                    <a:pt x="516" y="32"/>
                  </a:cubicBezTo>
                  <a:cubicBezTo>
                    <a:pt x="518" y="32"/>
                    <a:pt x="518" y="32"/>
                    <a:pt x="518" y="32"/>
                  </a:cubicBezTo>
                  <a:cubicBezTo>
                    <a:pt x="528" y="33"/>
                    <a:pt x="528" y="33"/>
                    <a:pt x="528" y="33"/>
                  </a:cubicBezTo>
                  <a:cubicBezTo>
                    <a:pt x="529" y="31"/>
                    <a:pt x="529" y="31"/>
                    <a:pt x="529" y="31"/>
                  </a:cubicBezTo>
                  <a:cubicBezTo>
                    <a:pt x="518" y="30"/>
                    <a:pt x="518" y="30"/>
                    <a:pt x="518" y="30"/>
                  </a:cubicBezTo>
                  <a:cubicBezTo>
                    <a:pt x="516" y="30"/>
                    <a:pt x="516" y="30"/>
                    <a:pt x="516" y="30"/>
                  </a:cubicBezTo>
                  <a:cubicBezTo>
                    <a:pt x="488" y="27"/>
                    <a:pt x="488" y="27"/>
                    <a:pt x="488" y="27"/>
                  </a:cubicBezTo>
                  <a:moveTo>
                    <a:pt x="482" y="27"/>
                  </a:moveTo>
                  <a:cubicBezTo>
                    <a:pt x="484" y="27"/>
                    <a:pt x="484" y="27"/>
                    <a:pt x="484" y="27"/>
                  </a:cubicBezTo>
                  <a:cubicBezTo>
                    <a:pt x="485" y="27"/>
                    <a:pt x="485" y="27"/>
                    <a:pt x="485" y="27"/>
                  </a:cubicBezTo>
                  <a:cubicBezTo>
                    <a:pt x="482" y="27"/>
                    <a:pt x="482" y="27"/>
                    <a:pt x="482" y="27"/>
                  </a:cubicBezTo>
                  <a:moveTo>
                    <a:pt x="428" y="22"/>
                  </a:moveTo>
                  <a:cubicBezTo>
                    <a:pt x="429" y="23"/>
                    <a:pt x="429" y="23"/>
                    <a:pt x="429" y="23"/>
                  </a:cubicBezTo>
                  <a:cubicBezTo>
                    <a:pt x="430" y="24"/>
                    <a:pt x="430" y="24"/>
                    <a:pt x="430" y="24"/>
                  </a:cubicBezTo>
                  <a:cubicBezTo>
                    <a:pt x="453" y="26"/>
                    <a:pt x="453" y="26"/>
                    <a:pt x="453" y="26"/>
                  </a:cubicBezTo>
                  <a:cubicBezTo>
                    <a:pt x="455" y="26"/>
                    <a:pt x="455" y="26"/>
                    <a:pt x="455" y="26"/>
                  </a:cubicBezTo>
                  <a:cubicBezTo>
                    <a:pt x="482" y="29"/>
                    <a:pt x="482" y="29"/>
                    <a:pt x="482" y="29"/>
                  </a:cubicBezTo>
                  <a:cubicBezTo>
                    <a:pt x="469" y="26"/>
                    <a:pt x="469" y="26"/>
                    <a:pt x="469" y="26"/>
                  </a:cubicBezTo>
                  <a:cubicBezTo>
                    <a:pt x="455" y="24"/>
                    <a:pt x="455" y="24"/>
                    <a:pt x="455" y="24"/>
                  </a:cubicBezTo>
                  <a:cubicBezTo>
                    <a:pt x="453" y="24"/>
                    <a:pt x="453" y="24"/>
                    <a:pt x="453" y="24"/>
                  </a:cubicBezTo>
                  <a:cubicBezTo>
                    <a:pt x="428" y="22"/>
                    <a:pt x="428" y="22"/>
                    <a:pt x="428" y="22"/>
                  </a:cubicBezTo>
                  <a:moveTo>
                    <a:pt x="1" y="21"/>
                  </a:moveTo>
                  <a:cubicBezTo>
                    <a:pt x="1" y="21"/>
                    <a:pt x="1" y="21"/>
                    <a:pt x="1" y="21"/>
                  </a:cubicBezTo>
                  <a:cubicBezTo>
                    <a:pt x="1" y="22"/>
                    <a:pt x="1" y="23"/>
                    <a:pt x="0" y="23"/>
                  </a:cubicBezTo>
                  <a:cubicBezTo>
                    <a:pt x="159" y="30"/>
                    <a:pt x="159" y="30"/>
                    <a:pt x="159" y="30"/>
                  </a:cubicBezTo>
                  <a:cubicBezTo>
                    <a:pt x="159" y="29"/>
                    <a:pt x="159" y="28"/>
                    <a:pt x="159" y="28"/>
                  </a:cubicBezTo>
                  <a:cubicBezTo>
                    <a:pt x="1" y="21"/>
                    <a:pt x="1" y="21"/>
                    <a:pt x="1" y="21"/>
                  </a:cubicBezTo>
                  <a:moveTo>
                    <a:pt x="409" y="20"/>
                  </a:moveTo>
                  <a:cubicBezTo>
                    <a:pt x="410" y="22"/>
                    <a:pt x="410" y="22"/>
                    <a:pt x="410" y="22"/>
                  </a:cubicBezTo>
                  <a:cubicBezTo>
                    <a:pt x="426" y="23"/>
                    <a:pt x="426" y="23"/>
                    <a:pt x="426" y="23"/>
                  </a:cubicBezTo>
                  <a:cubicBezTo>
                    <a:pt x="426" y="23"/>
                    <a:pt x="426" y="23"/>
                    <a:pt x="426" y="23"/>
                  </a:cubicBezTo>
                  <a:cubicBezTo>
                    <a:pt x="428" y="22"/>
                    <a:pt x="428" y="22"/>
                    <a:pt x="428" y="22"/>
                  </a:cubicBezTo>
                  <a:cubicBezTo>
                    <a:pt x="409" y="20"/>
                    <a:pt x="409" y="20"/>
                    <a:pt x="409" y="20"/>
                  </a:cubicBezTo>
                  <a:moveTo>
                    <a:pt x="391" y="19"/>
                  </a:moveTo>
                  <a:cubicBezTo>
                    <a:pt x="393" y="21"/>
                    <a:pt x="393" y="21"/>
                    <a:pt x="393" y="21"/>
                  </a:cubicBezTo>
                  <a:cubicBezTo>
                    <a:pt x="408" y="22"/>
                    <a:pt x="408" y="22"/>
                    <a:pt x="408" y="22"/>
                  </a:cubicBezTo>
                  <a:cubicBezTo>
                    <a:pt x="407" y="20"/>
                    <a:pt x="407" y="20"/>
                    <a:pt x="407" y="20"/>
                  </a:cubicBezTo>
                  <a:cubicBezTo>
                    <a:pt x="391" y="19"/>
                    <a:pt x="391" y="19"/>
                    <a:pt x="391" y="19"/>
                  </a:cubicBezTo>
                  <a:moveTo>
                    <a:pt x="333" y="13"/>
                  </a:moveTo>
                  <a:cubicBezTo>
                    <a:pt x="333" y="15"/>
                    <a:pt x="333" y="15"/>
                    <a:pt x="333" y="15"/>
                  </a:cubicBezTo>
                  <a:cubicBezTo>
                    <a:pt x="390" y="20"/>
                    <a:pt x="390" y="20"/>
                    <a:pt x="390" y="20"/>
                  </a:cubicBezTo>
                  <a:cubicBezTo>
                    <a:pt x="389" y="18"/>
                    <a:pt x="389" y="18"/>
                    <a:pt x="389" y="18"/>
                  </a:cubicBezTo>
                  <a:cubicBezTo>
                    <a:pt x="333" y="13"/>
                    <a:pt x="333" y="13"/>
                    <a:pt x="333" y="13"/>
                  </a:cubicBezTo>
                  <a:moveTo>
                    <a:pt x="292" y="10"/>
                  </a:moveTo>
                  <a:cubicBezTo>
                    <a:pt x="292" y="11"/>
                    <a:pt x="292" y="11"/>
                    <a:pt x="292" y="11"/>
                  </a:cubicBezTo>
                  <a:cubicBezTo>
                    <a:pt x="331" y="15"/>
                    <a:pt x="331" y="15"/>
                    <a:pt x="331" y="15"/>
                  </a:cubicBezTo>
                  <a:cubicBezTo>
                    <a:pt x="331" y="13"/>
                    <a:pt x="331" y="13"/>
                    <a:pt x="331" y="13"/>
                  </a:cubicBezTo>
                  <a:cubicBezTo>
                    <a:pt x="292" y="10"/>
                    <a:pt x="292" y="10"/>
                    <a:pt x="292" y="10"/>
                  </a:cubicBezTo>
                  <a:moveTo>
                    <a:pt x="176" y="2"/>
                  </a:moveTo>
                  <a:cubicBezTo>
                    <a:pt x="0" y="17"/>
                    <a:pt x="0" y="17"/>
                    <a:pt x="0" y="17"/>
                  </a:cubicBezTo>
                  <a:cubicBezTo>
                    <a:pt x="0" y="18"/>
                    <a:pt x="0" y="19"/>
                    <a:pt x="0" y="19"/>
                  </a:cubicBezTo>
                  <a:cubicBezTo>
                    <a:pt x="176" y="4"/>
                    <a:pt x="176" y="4"/>
                    <a:pt x="176" y="4"/>
                  </a:cubicBezTo>
                  <a:cubicBezTo>
                    <a:pt x="176" y="2"/>
                    <a:pt x="176" y="2"/>
                    <a:pt x="176" y="2"/>
                  </a:cubicBezTo>
                  <a:moveTo>
                    <a:pt x="192" y="0"/>
                  </a:moveTo>
                  <a:cubicBezTo>
                    <a:pt x="192" y="1"/>
                    <a:pt x="192" y="1"/>
                    <a:pt x="192" y="1"/>
                  </a:cubicBezTo>
                  <a:cubicBezTo>
                    <a:pt x="177" y="2"/>
                    <a:pt x="177" y="2"/>
                    <a:pt x="177" y="2"/>
                  </a:cubicBezTo>
                  <a:cubicBezTo>
                    <a:pt x="177" y="4"/>
                    <a:pt x="177" y="4"/>
                    <a:pt x="177" y="4"/>
                  </a:cubicBezTo>
                  <a:cubicBezTo>
                    <a:pt x="192" y="2"/>
                    <a:pt x="192" y="2"/>
                    <a:pt x="192" y="2"/>
                  </a:cubicBezTo>
                  <a:cubicBezTo>
                    <a:pt x="290" y="11"/>
                    <a:pt x="290" y="11"/>
                    <a:pt x="290" y="11"/>
                  </a:cubicBezTo>
                  <a:cubicBezTo>
                    <a:pt x="290" y="9"/>
                    <a:pt x="290" y="9"/>
                    <a:pt x="290" y="9"/>
                  </a:cubicBezTo>
                  <a:cubicBezTo>
                    <a:pt x="192" y="1"/>
                    <a:pt x="192" y="1"/>
                    <a:pt x="192" y="1"/>
                  </a:cubicBezTo>
                  <a:cubicBezTo>
                    <a:pt x="192" y="0"/>
                    <a:pt x="192" y="0"/>
                    <a:pt x="192"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65" name="Freeform 45"/>
            <p:cNvSpPr>
              <a:spLocks noEditPoints="1"/>
            </p:cNvSpPr>
            <p:nvPr/>
          </p:nvSpPr>
          <p:spPr bwMode="auto">
            <a:xfrm>
              <a:off x="7905018" y="3395936"/>
              <a:ext cx="644067" cy="427752"/>
            </a:xfrm>
            <a:custGeom>
              <a:avLst/>
              <a:gdLst>
                <a:gd name="T0" fmla="*/ 256 w 360"/>
                <a:gd name="T1" fmla="*/ 251 h 263"/>
                <a:gd name="T2" fmla="*/ 289 w 360"/>
                <a:gd name="T3" fmla="*/ 251 h 263"/>
                <a:gd name="T4" fmla="*/ 296 w 360"/>
                <a:gd name="T5" fmla="*/ 216 h 263"/>
                <a:gd name="T6" fmla="*/ 346 w 360"/>
                <a:gd name="T7" fmla="*/ 256 h 263"/>
                <a:gd name="T8" fmla="*/ 294 w 360"/>
                <a:gd name="T9" fmla="*/ 256 h 263"/>
                <a:gd name="T10" fmla="*/ 360 w 360"/>
                <a:gd name="T11" fmla="*/ 263 h 263"/>
                <a:gd name="T12" fmla="*/ 296 w 360"/>
                <a:gd name="T13" fmla="*/ 216 h 263"/>
                <a:gd name="T14" fmla="*/ 289 w 360"/>
                <a:gd name="T15" fmla="*/ 216 h 263"/>
                <a:gd name="T16" fmla="*/ 291 w 360"/>
                <a:gd name="T17" fmla="*/ 213 h 263"/>
                <a:gd name="T18" fmla="*/ 85 w 360"/>
                <a:gd name="T19" fmla="*/ 187 h 263"/>
                <a:gd name="T20" fmla="*/ 88 w 360"/>
                <a:gd name="T21" fmla="*/ 204 h 263"/>
                <a:gd name="T22" fmla="*/ 99 w 360"/>
                <a:gd name="T23" fmla="*/ 235 h 263"/>
                <a:gd name="T24" fmla="*/ 251 w 360"/>
                <a:gd name="T25" fmla="*/ 251 h 263"/>
                <a:gd name="T26" fmla="*/ 102 w 360"/>
                <a:gd name="T27" fmla="*/ 230 h 263"/>
                <a:gd name="T28" fmla="*/ 88 w 360"/>
                <a:gd name="T29" fmla="*/ 197 h 263"/>
                <a:gd name="T30" fmla="*/ 251 w 360"/>
                <a:gd name="T31" fmla="*/ 182 h 263"/>
                <a:gd name="T32" fmla="*/ 284 w 360"/>
                <a:gd name="T33" fmla="*/ 213 h 263"/>
                <a:gd name="T34" fmla="*/ 251 w 360"/>
                <a:gd name="T35" fmla="*/ 182 h 263"/>
                <a:gd name="T36" fmla="*/ 204 w 360"/>
                <a:gd name="T37" fmla="*/ 154 h 263"/>
                <a:gd name="T38" fmla="*/ 230 w 360"/>
                <a:gd name="T39" fmla="*/ 173 h 263"/>
                <a:gd name="T40" fmla="*/ 241 w 360"/>
                <a:gd name="T41" fmla="*/ 180 h 263"/>
                <a:gd name="T42" fmla="*/ 241 w 360"/>
                <a:gd name="T43" fmla="*/ 178 h 263"/>
                <a:gd name="T44" fmla="*/ 218 w 360"/>
                <a:gd name="T45" fmla="*/ 159 h 263"/>
                <a:gd name="T46" fmla="*/ 206 w 360"/>
                <a:gd name="T47" fmla="*/ 149 h 263"/>
                <a:gd name="T48" fmla="*/ 64 w 360"/>
                <a:gd name="T49" fmla="*/ 144 h 263"/>
                <a:gd name="T50" fmla="*/ 71 w 360"/>
                <a:gd name="T51" fmla="*/ 166 h 263"/>
                <a:gd name="T52" fmla="*/ 80 w 360"/>
                <a:gd name="T53" fmla="*/ 190 h 263"/>
                <a:gd name="T54" fmla="*/ 78 w 360"/>
                <a:gd name="T55" fmla="*/ 171 h 263"/>
                <a:gd name="T56" fmla="*/ 66 w 360"/>
                <a:gd name="T57" fmla="*/ 144 h 263"/>
                <a:gd name="T58" fmla="*/ 45 w 360"/>
                <a:gd name="T59" fmla="*/ 92 h 263"/>
                <a:gd name="T60" fmla="*/ 43 w 360"/>
                <a:gd name="T61" fmla="*/ 99 h 263"/>
                <a:gd name="T62" fmla="*/ 59 w 360"/>
                <a:gd name="T63" fmla="*/ 140 h 263"/>
                <a:gd name="T64" fmla="*/ 47 w 360"/>
                <a:gd name="T65" fmla="*/ 99 h 263"/>
                <a:gd name="T66" fmla="*/ 45 w 360"/>
                <a:gd name="T67" fmla="*/ 92 h 263"/>
                <a:gd name="T68" fmla="*/ 99 w 360"/>
                <a:gd name="T69" fmla="*/ 78 h 263"/>
                <a:gd name="T70" fmla="*/ 185 w 360"/>
                <a:gd name="T71" fmla="*/ 140 h 263"/>
                <a:gd name="T72" fmla="*/ 204 w 360"/>
                <a:gd name="T73" fmla="*/ 147 h 263"/>
                <a:gd name="T74" fmla="*/ 185 w 360"/>
                <a:gd name="T75" fmla="*/ 135 h 263"/>
                <a:gd name="T76" fmla="*/ 107 w 360"/>
                <a:gd name="T77" fmla="*/ 78 h 263"/>
                <a:gd name="T78" fmla="*/ 76 w 360"/>
                <a:gd name="T79" fmla="*/ 54 h 263"/>
                <a:gd name="T80" fmla="*/ 73 w 360"/>
                <a:gd name="T81" fmla="*/ 59 h 263"/>
                <a:gd name="T82" fmla="*/ 97 w 360"/>
                <a:gd name="T83" fmla="*/ 71 h 263"/>
                <a:gd name="T84" fmla="*/ 24 w 360"/>
                <a:gd name="T85" fmla="*/ 47 h 263"/>
                <a:gd name="T86" fmla="*/ 38 w 360"/>
                <a:gd name="T87" fmla="*/ 92 h 263"/>
                <a:gd name="T88" fmla="*/ 26 w 360"/>
                <a:gd name="T89" fmla="*/ 47 h 263"/>
                <a:gd name="T90" fmla="*/ 64 w 360"/>
                <a:gd name="T91" fmla="*/ 45 h 263"/>
                <a:gd name="T92" fmla="*/ 66 w 360"/>
                <a:gd name="T93" fmla="*/ 52 h 263"/>
                <a:gd name="T94" fmla="*/ 69 w 360"/>
                <a:gd name="T95" fmla="*/ 54 h 263"/>
                <a:gd name="T96" fmla="*/ 69 w 360"/>
                <a:gd name="T97" fmla="*/ 49 h 263"/>
                <a:gd name="T98" fmla="*/ 64 w 360"/>
                <a:gd name="T99" fmla="*/ 45 h 263"/>
                <a:gd name="T100" fmla="*/ 43 w 360"/>
                <a:gd name="T101" fmla="*/ 35 h 263"/>
                <a:gd name="T102" fmla="*/ 59 w 360"/>
                <a:gd name="T103" fmla="*/ 47 h 263"/>
                <a:gd name="T104" fmla="*/ 45 w 360"/>
                <a:gd name="T105" fmla="*/ 33 h 263"/>
                <a:gd name="T106" fmla="*/ 0 w 360"/>
                <a:gd name="T107" fmla="*/ 2 h 263"/>
                <a:gd name="T108" fmla="*/ 19 w 360"/>
                <a:gd name="T109" fmla="*/ 42 h 263"/>
                <a:gd name="T110" fmla="*/ 24 w 360"/>
                <a:gd name="T111" fmla="*/ 42 h 263"/>
                <a:gd name="T112" fmla="*/ 38 w 360"/>
                <a:gd name="T113" fmla="*/ 33 h 263"/>
                <a:gd name="T114" fmla="*/ 12 w 360"/>
                <a:gd name="T115" fmla="*/ 7 h 263"/>
                <a:gd name="T116" fmla="*/ 0 w 360"/>
                <a:gd name="T117" fmla="*/ 0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60" h="263">
                  <a:moveTo>
                    <a:pt x="258" y="247"/>
                  </a:moveTo>
                  <a:lnTo>
                    <a:pt x="256" y="251"/>
                  </a:lnTo>
                  <a:lnTo>
                    <a:pt x="289" y="256"/>
                  </a:lnTo>
                  <a:lnTo>
                    <a:pt x="289" y="251"/>
                  </a:lnTo>
                  <a:lnTo>
                    <a:pt x="258" y="247"/>
                  </a:lnTo>
                  <a:close/>
                  <a:moveTo>
                    <a:pt x="296" y="216"/>
                  </a:moveTo>
                  <a:lnTo>
                    <a:pt x="296" y="220"/>
                  </a:lnTo>
                  <a:lnTo>
                    <a:pt x="346" y="256"/>
                  </a:lnTo>
                  <a:lnTo>
                    <a:pt x="294" y="251"/>
                  </a:lnTo>
                  <a:lnTo>
                    <a:pt x="294" y="256"/>
                  </a:lnTo>
                  <a:lnTo>
                    <a:pt x="343" y="261"/>
                  </a:lnTo>
                  <a:lnTo>
                    <a:pt x="360" y="263"/>
                  </a:lnTo>
                  <a:lnTo>
                    <a:pt x="348" y="254"/>
                  </a:lnTo>
                  <a:lnTo>
                    <a:pt x="296" y="216"/>
                  </a:lnTo>
                  <a:close/>
                  <a:moveTo>
                    <a:pt x="291" y="213"/>
                  </a:moveTo>
                  <a:lnTo>
                    <a:pt x="289" y="216"/>
                  </a:lnTo>
                  <a:lnTo>
                    <a:pt x="291" y="218"/>
                  </a:lnTo>
                  <a:lnTo>
                    <a:pt x="291" y="213"/>
                  </a:lnTo>
                  <a:lnTo>
                    <a:pt x="291" y="213"/>
                  </a:lnTo>
                  <a:close/>
                  <a:moveTo>
                    <a:pt x="85" y="187"/>
                  </a:moveTo>
                  <a:lnTo>
                    <a:pt x="85" y="201"/>
                  </a:lnTo>
                  <a:lnTo>
                    <a:pt x="88" y="204"/>
                  </a:lnTo>
                  <a:lnTo>
                    <a:pt x="99" y="232"/>
                  </a:lnTo>
                  <a:lnTo>
                    <a:pt x="99" y="235"/>
                  </a:lnTo>
                  <a:lnTo>
                    <a:pt x="102" y="235"/>
                  </a:lnTo>
                  <a:lnTo>
                    <a:pt x="251" y="251"/>
                  </a:lnTo>
                  <a:lnTo>
                    <a:pt x="253" y="247"/>
                  </a:lnTo>
                  <a:lnTo>
                    <a:pt x="102" y="230"/>
                  </a:lnTo>
                  <a:lnTo>
                    <a:pt x="90" y="201"/>
                  </a:lnTo>
                  <a:lnTo>
                    <a:pt x="88" y="197"/>
                  </a:lnTo>
                  <a:lnTo>
                    <a:pt x="85" y="187"/>
                  </a:lnTo>
                  <a:close/>
                  <a:moveTo>
                    <a:pt x="251" y="182"/>
                  </a:moveTo>
                  <a:lnTo>
                    <a:pt x="246" y="185"/>
                  </a:lnTo>
                  <a:lnTo>
                    <a:pt x="284" y="213"/>
                  </a:lnTo>
                  <a:lnTo>
                    <a:pt x="289" y="211"/>
                  </a:lnTo>
                  <a:lnTo>
                    <a:pt x="251" y="182"/>
                  </a:lnTo>
                  <a:close/>
                  <a:moveTo>
                    <a:pt x="206" y="149"/>
                  </a:moveTo>
                  <a:lnTo>
                    <a:pt x="204" y="154"/>
                  </a:lnTo>
                  <a:lnTo>
                    <a:pt x="211" y="159"/>
                  </a:lnTo>
                  <a:lnTo>
                    <a:pt x="230" y="173"/>
                  </a:lnTo>
                  <a:lnTo>
                    <a:pt x="234" y="175"/>
                  </a:lnTo>
                  <a:lnTo>
                    <a:pt x="241" y="180"/>
                  </a:lnTo>
                  <a:lnTo>
                    <a:pt x="246" y="180"/>
                  </a:lnTo>
                  <a:lnTo>
                    <a:pt x="241" y="178"/>
                  </a:lnTo>
                  <a:lnTo>
                    <a:pt x="237" y="173"/>
                  </a:lnTo>
                  <a:lnTo>
                    <a:pt x="218" y="159"/>
                  </a:lnTo>
                  <a:lnTo>
                    <a:pt x="211" y="154"/>
                  </a:lnTo>
                  <a:lnTo>
                    <a:pt x="206" y="149"/>
                  </a:lnTo>
                  <a:close/>
                  <a:moveTo>
                    <a:pt x="64" y="142"/>
                  </a:moveTo>
                  <a:lnTo>
                    <a:pt x="64" y="144"/>
                  </a:lnTo>
                  <a:lnTo>
                    <a:pt x="64" y="149"/>
                  </a:lnTo>
                  <a:lnTo>
                    <a:pt x="71" y="166"/>
                  </a:lnTo>
                  <a:lnTo>
                    <a:pt x="73" y="171"/>
                  </a:lnTo>
                  <a:lnTo>
                    <a:pt x="80" y="190"/>
                  </a:lnTo>
                  <a:lnTo>
                    <a:pt x="80" y="175"/>
                  </a:lnTo>
                  <a:lnTo>
                    <a:pt x="78" y="171"/>
                  </a:lnTo>
                  <a:lnTo>
                    <a:pt x="76" y="166"/>
                  </a:lnTo>
                  <a:lnTo>
                    <a:pt x="66" y="144"/>
                  </a:lnTo>
                  <a:lnTo>
                    <a:pt x="64" y="142"/>
                  </a:lnTo>
                  <a:close/>
                  <a:moveTo>
                    <a:pt x="45" y="92"/>
                  </a:moveTo>
                  <a:lnTo>
                    <a:pt x="40" y="95"/>
                  </a:lnTo>
                  <a:lnTo>
                    <a:pt x="43" y="99"/>
                  </a:lnTo>
                  <a:lnTo>
                    <a:pt x="45" y="104"/>
                  </a:lnTo>
                  <a:lnTo>
                    <a:pt x="59" y="140"/>
                  </a:lnTo>
                  <a:lnTo>
                    <a:pt x="59" y="128"/>
                  </a:lnTo>
                  <a:lnTo>
                    <a:pt x="47" y="99"/>
                  </a:lnTo>
                  <a:lnTo>
                    <a:pt x="45" y="92"/>
                  </a:lnTo>
                  <a:lnTo>
                    <a:pt x="45" y="92"/>
                  </a:lnTo>
                  <a:close/>
                  <a:moveTo>
                    <a:pt x="102" y="73"/>
                  </a:moveTo>
                  <a:lnTo>
                    <a:pt x="99" y="78"/>
                  </a:lnTo>
                  <a:lnTo>
                    <a:pt x="182" y="137"/>
                  </a:lnTo>
                  <a:lnTo>
                    <a:pt x="185" y="140"/>
                  </a:lnTo>
                  <a:lnTo>
                    <a:pt x="199" y="152"/>
                  </a:lnTo>
                  <a:lnTo>
                    <a:pt x="204" y="147"/>
                  </a:lnTo>
                  <a:lnTo>
                    <a:pt x="189" y="137"/>
                  </a:lnTo>
                  <a:lnTo>
                    <a:pt x="185" y="135"/>
                  </a:lnTo>
                  <a:lnTo>
                    <a:pt x="109" y="80"/>
                  </a:lnTo>
                  <a:lnTo>
                    <a:pt x="107" y="78"/>
                  </a:lnTo>
                  <a:lnTo>
                    <a:pt x="102" y="73"/>
                  </a:lnTo>
                  <a:close/>
                  <a:moveTo>
                    <a:pt x="76" y="54"/>
                  </a:moveTo>
                  <a:lnTo>
                    <a:pt x="73" y="57"/>
                  </a:lnTo>
                  <a:lnTo>
                    <a:pt x="73" y="59"/>
                  </a:lnTo>
                  <a:lnTo>
                    <a:pt x="95" y="73"/>
                  </a:lnTo>
                  <a:lnTo>
                    <a:pt x="97" y="71"/>
                  </a:lnTo>
                  <a:lnTo>
                    <a:pt x="76" y="54"/>
                  </a:lnTo>
                  <a:close/>
                  <a:moveTo>
                    <a:pt x="24" y="47"/>
                  </a:moveTo>
                  <a:lnTo>
                    <a:pt x="21" y="49"/>
                  </a:lnTo>
                  <a:lnTo>
                    <a:pt x="38" y="92"/>
                  </a:lnTo>
                  <a:lnTo>
                    <a:pt x="43" y="87"/>
                  </a:lnTo>
                  <a:lnTo>
                    <a:pt x="26" y="47"/>
                  </a:lnTo>
                  <a:lnTo>
                    <a:pt x="24" y="47"/>
                  </a:lnTo>
                  <a:close/>
                  <a:moveTo>
                    <a:pt x="64" y="45"/>
                  </a:moveTo>
                  <a:lnTo>
                    <a:pt x="64" y="52"/>
                  </a:lnTo>
                  <a:lnTo>
                    <a:pt x="66" y="52"/>
                  </a:lnTo>
                  <a:lnTo>
                    <a:pt x="69" y="54"/>
                  </a:lnTo>
                  <a:lnTo>
                    <a:pt x="69" y="54"/>
                  </a:lnTo>
                  <a:lnTo>
                    <a:pt x="69" y="49"/>
                  </a:lnTo>
                  <a:lnTo>
                    <a:pt x="69" y="49"/>
                  </a:lnTo>
                  <a:lnTo>
                    <a:pt x="66" y="47"/>
                  </a:lnTo>
                  <a:lnTo>
                    <a:pt x="64" y="45"/>
                  </a:lnTo>
                  <a:close/>
                  <a:moveTo>
                    <a:pt x="45" y="33"/>
                  </a:moveTo>
                  <a:lnTo>
                    <a:pt x="43" y="35"/>
                  </a:lnTo>
                  <a:lnTo>
                    <a:pt x="54" y="42"/>
                  </a:lnTo>
                  <a:lnTo>
                    <a:pt x="59" y="47"/>
                  </a:lnTo>
                  <a:lnTo>
                    <a:pt x="59" y="42"/>
                  </a:lnTo>
                  <a:lnTo>
                    <a:pt x="45" y="33"/>
                  </a:lnTo>
                  <a:close/>
                  <a:moveTo>
                    <a:pt x="0" y="0"/>
                  </a:moveTo>
                  <a:lnTo>
                    <a:pt x="0" y="2"/>
                  </a:lnTo>
                  <a:lnTo>
                    <a:pt x="5" y="14"/>
                  </a:lnTo>
                  <a:lnTo>
                    <a:pt x="19" y="42"/>
                  </a:lnTo>
                  <a:lnTo>
                    <a:pt x="19" y="45"/>
                  </a:lnTo>
                  <a:lnTo>
                    <a:pt x="24" y="42"/>
                  </a:lnTo>
                  <a:lnTo>
                    <a:pt x="9" y="11"/>
                  </a:lnTo>
                  <a:lnTo>
                    <a:pt x="38" y="33"/>
                  </a:lnTo>
                  <a:lnTo>
                    <a:pt x="43" y="30"/>
                  </a:lnTo>
                  <a:lnTo>
                    <a:pt x="12" y="7"/>
                  </a:lnTo>
                  <a:lnTo>
                    <a:pt x="7" y="4"/>
                  </a:lnTo>
                  <a:lnTo>
                    <a:pt x="0"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66" name="Freeform 46"/>
            <p:cNvSpPr>
              <a:spLocks noEditPoints="1"/>
            </p:cNvSpPr>
            <p:nvPr/>
          </p:nvSpPr>
          <p:spPr bwMode="auto">
            <a:xfrm>
              <a:off x="7905018" y="3395936"/>
              <a:ext cx="644067" cy="427752"/>
            </a:xfrm>
            <a:custGeom>
              <a:avLst/>
              <a:gdLst>
                <a:gd name="T0" fmla="*/ 256 w 360"/>
                <a:gd name="T1" fmla="*/ 251 h 263"/>
                <a:gd name="T2" fmla="*/ 289 w 360"/>
                <a:gd name="T3" fmla="*/ 251 h 263"/>
                <a:gd name="T4" fmla="*/ 296 w 360"/>
                <a:gd name="T5" fmla="*/ 216 h 263"/>
                <a:gd name="T6" fmla="*/ 346 w 360"/>
                <a:gd name="T7" fmla="*/ 256 h 263"/>
                <a:gd name="T8" fmla="*/ 294 w 360"/>
                <a:gd name="T9" fmla="*/ 256 h 263"/>
                <a:gd name="T10" fmla="*/ 360 w 360"/>
                <a:gd name="T11" fmla="*/ 263 h 263"/>
                <a:gd name="T12" fmla="*/ 296 w 360"/>
                <a:gd name="T13" fmla="*/ 216 h 263"/>
                <a:gd name="T14" fmla="*/ 289 w 360"/>
                <a:gd name="T15" fmla="*/ 216 h 263"/>
                <a:gd name="T16" fmla="*/ 291 w 360"/>
                <a:gd name="T17" fmla="*/ 213 h 263"/>
                <a:gd name="T18" fmla="*/ 85 w 360"/>
                <a:gd name="T19" fmla="*/ 187 h 263"/>
                <a:gd name="T20" fmla="*/ 88 w 360"/>
                <a:gd name="T21" fmla="*/ 204 h 263"/>
                <a:gd name="T22" fmla="*/ 99 w 360"/>
                <a:gd name="T23" fmla="*/ 235 h 263"/>
                <a:gd name="T24" fmla="*/ 251 w 360"/>
                <a:gd name="T25" fmla="*/ 251 h 263"/>
                <a:gd name="T26" fmla="*/ 102 w 360"/>
                <a:gd name="T27" fmla="*/ 230 h 263"/>
                <a:gd name="T28" fmla="*/ 88 w 360"/>
                <a:gd name="T29" fmla="*/ 197 h 263"/>
                <a:gd name="T30" fmla="*/ 251 w 360"/>
                <a:gd name="T31" fmla="*/ 182 h 263"/>
                <a:gd name="T32" fmla="*/ 284 w 360"/>
                <a:gd name="T33" fmla="*/ 213 h 263"/>
                <a:gd name="T34" fmla="*/ 251 w 360"/>
                <a:gd name="T35" fmla="*/ 182 h 263"/>
                <a:gd name="T36" fmla="*/ 204 w 360"/>
                <a:gd name="T37" fmla="*/ 154 h 263"/>
                <a:gd name="T38" fmla="*/ 230 w 360"/>
                <a:gd name="T39" fmla="*/ 173 h 263"/>
                <a:gd name="T40" fmla="*/ 241 w 360"/>
                <a:gd name="T41" fmla="*/ 180 h 263"/>
                <a:gd name="T42" fmla="*/ 241 w 360"/>
                <a:gd name="T43" fmla="*/ 178 h 263"/>
                <a:gd name="T44" fmla="*/ 218 w 360"/>
                <a:gd name="T45" fmla="*/ 159 h 263"/>
                <a:gd name="T46" fmla="*/ 206 w 360"/>
                <a:gd name="T47" fmla="*/ 149 h 263"/>
                <a:gd name="T48" fmla="*/ 64 w 360"/>
                <a:gd name="T49" fmla="*/ 144 h 263"/>
                <a:gd name="T50" fmla="*/ 71 w 360"/>
                <a:gd name="T51" fmla="*/ 166 h 263"/>
                <a:gd name="T52" fmla="*/ 80 w 360"/>
                <a:gd name="T53" fmla="*/ 190 h 263"/>
                <a:gd name="T54" fmla="*/ 78 w 360"/>
                <a:gd name="T55" fmla="*/ 171 h 263"/>
                <a:gd name="T56" fmla="*/ 66 w 360"/>
                <a:gd name="T57" fmla="*/ 144 h 263"/>
                <a:gd name="T58" fmla="*/ 45 w 360"/>
                <a:gd name="T59" fmla="*/ 92 h 263"/>
                <a:gd name="T60" fmla="*/ 43 w 360"/>
                <a:gd name="T61" fmla="*/ 99 h 263"/>
                <a:gd name="T62" fmla="*/ 59 w 360"/>
                <a:gd name="T63" fmla="*/ 140 h 263"/>
                <a:gd name="T64" fmla="*/ 47 w 360"/>
                <a:gd name="T65" fmla="*/ 99 h 263"/>
                <a:gd name="T66" fmla="*/ 45 w 360"/>
                <a:gd name="T67" fmla="*/ 92 h 263"/>
                <a:gd name="T68" fmla="*/ 99 w 360"/>
                <a:gd name="T69" fmla="*/ 78 h 263"/>
                <a:gd name="T70" fmla="*/ 185 w 360"/>
                <a:gd name="T71" fmla="*/ 140 h 263"/>
                <a:gd name="T72" fmla="*/ 204 w 360"/>
                <a:gd name="T73" fmla="*/ 147 h 263"/>
                <a:gd name="T74" fmla="*/ 185 w 360"/>
                <a:gd name="T75" fmla="*/ 135 h 263"/>
                <a:gd name="T76" fmla="*/ 107 w 360"/>
                <a:gd name="T77" fmla="*/ 78 h 263"/>
                <a:gd name="T78" fmla="*/ 76 w 360"/>
                <a:gd name="T79" fmla="*/ 54 h 263"/>
                <a:gd name="T80" fmla="*/ 73 w 360"/>
                <a:gd name="T81" fmla="*/ 59 h 263"/>
                <a:gd name="T82" fmla="*/ 97 w 360"/>
                <a:gd name="T83" fmla="*/ 71 h 263"/>
                <a:gd name="T84" fmla="*/ 24 w 360"/>
                <a:gd name="T85" fmla="*/ 47 h 263"/>
                <a:gd name="T86" fmla="*/ 38 w 360"/>
                <a:gd name="T87" fmla="*/ 92 h 263"/>
                <a:gd name="T88" fmla="*/ 26 w 360"/>
                <a:gd name="T89" fmla="*/ 47 h 263"/>
                <a:gd name="T90" fmla="*/ 64 w 360"/>
                <a:gd name="T91" fmla="*/ 45 h 263"/>
                <a:gd name="T92" fmla="*/ 66 w 360"/>
                <a:gd name="T93" fmla="*/ 52 h 263"/>
                <a:gd name="T94" fmla="*/ 69 w 360"/>
                <a:gd name="T95" fmla="*/ 54 h 263"/>
                <a:gd name="T96" fmla="*/ 69 w 360"/>
                <a:gd name="T97" fmla="*/ 49 h 263"/>
                <a:gd name="T98" fmla="*/ 64 w 360"/>
                <a:gd name="T99" fmla="*/ 45 h 263"/>
                <a:gd name="T100" fmla="*/ 43 w 360"/>
                <a:gd name="T101" fmla="*/ 35 h 263"/>
                <a:gd name="T102" fmla="*/ 59 w 360"/>
                <a:gd name="T103" fmla="*/ 47 h 263"/>
                <a:gd name="T104" fmla="*/ 45 w 360"/>
                <a:gd name="T105" fmla="*/ 33 h 263"/>
                <a:gd name="T106" fmla="*/ 0 w 360"/>
                <a:gd name="T107" fmla="*/ 2 h 263"/>
                <a:gd name="T108" fmla="*/ 19 w 360"/>
                <a:gd name="T109" fmla="*/ 42 h 263"/>
                <a:gd name="T110" fmla="*/ 24 w 360"/>
                <a:gd name="T111" fmla="*/ 42 h 263"/>
                <a:gd name="T112" fmla="*/ 38 w 360"/>
                <a:gd name="T113" fmla="*/ 33 h 263"/>
                <a:gd name="T114" fmla="*/ 12 w 360"/>
                <a:gd name="T115" fmla="*/ 7 h 263"/>
                <a:gd name="T116" fmla="*/ 0 w 360"/>
                <a:gd name="T117" fmla="*/ 0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60" h="263">
                  <a:moveTo>
                    <a:pt x="258" y="247"/>
                  </a:moveTo>
                  <a:lnTo>
                    <a:pt x="256" y="251"/>
                  </a:lnTo>
                  <a:lnTo>
                    <a:pt x="289" y="256"/>
                  </a:lnTo>
                  <a:lnTo>
                    <a:pt x="289" y="251"/>
                  </a:lnTo>
                  <a:lnTo>
                    <a:pt x="258" y="247"/>
                  </a:lnTo>
                  <a:moveTo>
                    <a:pt x="296" y="216"/>
                  </a:moveTo>
                  <a:lnTo>
                    <a:pt x="296" y="220"/>
                  </a:lnTo>
                  <a:lnTo>
                    <a:pt x="346" y="256"/>
                  </a:lnTo>
                  <a:lnTo>
                    <a:pt x="294" y="251"/>
                  </a:lnTo>
                  <a:lnTo>
                    <a:pt x="294" y="256"/>
                  </a:lnTo>
                  <a:lnTo>
                    <a:pt x="343" y="261"/>
                  </a:lnTo>
                  <a:lnTo>
                    <a:pt x="360" y="263"/>
                  </a:lnTo>
                  <a:lnTo>
                    <a:pt x="348" y="254"/>
                  </a:lnTo>
                  <a:lnTo>
                    <a:pt x="296" y="216"/>
                  </a:lnTo>
                  <a:moveTo>
                    <a:pt x="291" y="213"/>
                  </a:moveTo>
                  <a:lnTo>
                    <a:pt x="289" y="216"/>
                  </a:lnTo>
                  <a:lnTo>
                    <a:pt x="291" y="218"/>
                  </a:lnTo>
                  <a:lnTo>
                    <a:pt x="291" y="213"/>
                  </a:lnTo>
                  <a:lnTo>
                    <a:pt x="291" y="213"/>
                  </a:lnTo>
                  <a:moveTo>
                    <a:pt x="85" y="187"/>
                  </a:moveTo>
                  <a:lnTo>
                    <a:pt x="85" y="201"/>
                  </a:lnTo>
                  <a:lnTo>
                    <a:pt x="88" y="204"/>
                  </a:lnTo>
                  <a:lnTo>
                    <a:pt x="99" y="232"/>
                  </a:lnTo>
                  <a:lnTo>
                    <a:pt x="99" y="235"/>
                  </a:lnTo>
                  <a:lnTo>
                    <a:pt x="102" y="235"/>
                  </a:lnTo>
                  <a:lnTo>
                    <a:pt x="251" y="251"/>
                  </a:lnTo>
                  <a:lnTo>
                    <a:pt x="253" y="247"/>
                  </a:lnTo>
                  <a:lnTo>
                    <a:pt x="102" y="230"/>
                  </a:lnTo>
                  <a:lnTo>
                    <a:pt x="90" y="201"/>
                  </a:lnTo>
                  <a:lnTo>
                    <a:pt x="88" y="197"/>
                  </a:lnTo>
                  <a:lnTo>
                    <a:pt x="85" y="187"/>
                  </a:lnTo>
                  <a:moveTo>
                    <a:pt x="251" y="182"/>
                  </a:moveTo>
                  <a:lnTo>
                    <a:pt x="246" y="185"/>
                  </a:lnTo>
                  <a:lnTo>
                    <a:pt x="284" y="213"/>
                  </a:lnTo>
                  <a:lnTo>
                    <a:pt x="289" y="211"/>
                  </a:lnTo>
                  <a:lnTo>
                    <a:pt x="251" y="182"/>
                  </a:lnTo>
                  <a:moveTo>
                    <a:pt x="206" y="149"/>
                  </a:moveTo>
                  <a:lnTo>
                    <a:pt x="204" y="154"/>
                  </a:lnTo>
                  <a:lnTo>
                    <a:pt x="211" y="159"/>
                  </a:lnTo>
                  <a:lnTo>
                    <a:pt x="230" y="173"/>
                  </a:lnTo>
                  <a:lnTo>
                    <a:pt x="234" y="175"/>
                  </a:lnTo>
                  <a:lnTo>
                    <a:pt x="241" y="180"/>
                  </a:lnTo>
                  <a:lnTo>
                    <a:pt x="246" y="180"/>
                  </a:lnTo>
                  <a:lnTo>
                    <a:pt x="241" y="178"/>
                  </a:lnTo>
                  <a:lnTo>
                    <a:pt x="237" y="173"/>
                  </a:lnTo>
                  <a:lnTo>
                    <a:pt x="218" y="159"/>
                  </a:lnTo>
                  <a:lnTo>
                    <a:pt x="211" y="154"/>
                  </a:lnTo>
                  <a:lnTo>
                    <a:pt x="206" y="149"/>
                  </a:lnTo>
                  <a:moveTo>
                    <a:pt x="64" y="142"/>
                  </a:moveTo>
                  <a:lnTo>
                    <a:pt x="64" y="144"/>
                  </a:lnTo>
                  <a:lnTo>
                    <a:pt x="64" y="149"/>
                  </a:lnTo>
                  <a:lnTo>
                    <a:pt x="71" y="166"/>
                  </a:lnTo>
                  <a:lnTo>
                    <a:pt x="73" y="171"/>
                  </a:lnTo>
                  <a:lnTo>
                    <a:pt x="80" y="190"/>
                  </a:lnTo>
                  <a:lnTo>
                    <a:pt x="80" y="175"/>
                  </a:lnTo>
                  <a:lnTo>
                    <a:pt x="78" y="171"/>
                  </a:lnTo>
                  <a:lnTo>
                    <a:pt x="76" y="166"/>
                  </a:lnTo>
                  <a:lnTo>
                    <a:pt x="66" y="144"/>
                  </a:lnTo>
                  <a:lnTo>
                    <a:pt x="64" y="142"/>
                  </a:lnTo>
                  <a:moveTo>
                    <a:pt x="45" y="92"/>
                  </a:moveTo>
                  <a:lnTo>
                    <a:pt x="40" y="95"/>
                  </a:lnTo>
                  <a:lnTo>
                    <a:pt x="43" y="99"/>
                  </a:lnTo>
                  <a:lnTo>
                    <a:pt x="45" y="104"/>
                  </a:lnTo>
                  <a:lnTo>
                    <a:pt x="59" y="140"/>
                  </a:lnTo>
                  <a:lnTo>
                    <a:pt x="59" y="128"/>
                  </a:lnTo>
                  <a:lnTo>
                    <a:pt x="47" y="99"/>
                  </a:lnTo>
                  <a:lnTo>
                    <a:pt x="45" y="92"/>
                  </a:lnTo>
                  <a:lnTo>
                    <a:pt x="45" y="92"/>
                  </a:lnTo>
                  <a:moveTo>
                    <a:pt x="102" y="73"/>
                  </a:moveTo>
                  <a:lnTo>
                    <a:pt x="99" y="78"/>
                  </a:lnTo>
                  <a:lnTo>
                    <a:pt x="182" y="137"/>
                  </a:lnTo>
                  <a:lnTo>
                    <a:pt x="185" y="140"/>
                  </a:lnTo>
                  <a:lnTo>
                    <a:pt x="199" y="152"/>
                  </a:lnTo>
                  <a:lnTo>
                    <a:pt x="204" y="147"/>
                  </a:lnTo>
                  <a:lnTo>
                    <a:pt x="189" y="137"/>
                  </a:lnTo>
                  <a:lnTo>
                    <a:pt x="185" y="135"/>
                  </a:lnTo>
                  <a:lnTo>
                    <a:pt x="109" y="80"/>
                  </a:lnTo>
                  <a:lnTo>
                    <a:pt x="107" y="78"/>
                  </a:lnTo>
                  <a:lnTo>
                    <a:pt x="102" y="73"/>
                  </a:lnTo>
                  <a:moveTo>
                    <a:pt x="76" y="54"/>
                  </a:moveTo>
                  <a:lnTo>
                    <a:pt x="73" y="57"/>
                  </a:lnTo>
                  <a:lnTo>
                    <a:pt x="73" y="59"/>
                  </a:lnTo>
                  <a:lnTo>
                    <a:pt x="95" y="73"/>
                  </a:lnTo>
                  <a:lnTo>
                    <a:pt x="97" y="71"/>
                  </a:lnTo>
                  <a:lnTo>
                    <a:pt x="76" y="54"/>
                  </a:lnTo>
                  <a:moveTo>
                    <a:pt x="24" y="47"/>
                  </a:moveTo>
                  <a:lnTo>
                    <a:pt x="21" y="49"/>
                  </a:lnTo>
                  <a:lnTo>
                    <a:pt x="38" y="92"/>
                  </a:lnTo>
                  <a:lnTo>
                    <a:pt x="43" y="87"/>
                  </a:lnTo>
                  <a:lnTo>
                    <a:pt x="26" y="47"/>
                  </a:lnTo>
                  <a:lnTo>
                    <a:pt x="24" y="47"/>
                  </a:lnTo>
                  <a:moveTo>
                    <a:pt x="64" y="45"/>
                  </a:moveTo>
                  <a:lnTo>
                    <a:pt x="64" y="52"/>
                  </a:lnTo>
                  <a:lnTo>
                    <a:pt x="66" y="52"/>
                  </a:lnTo>
                  <a:lnTo>
                    <a:pt x="69" y="54"/>
                  </a:lnTo>
                  <a:lnTo>
                    <a:pt x="69" y="54"/>
                  </a:lnTo>
                  <a:lnTo>
                    <a:pt x="69" y="49"/>
                  </a:lnTo>
                  <a:lnTo>
                    <a:pt x="69" y="49"/>
                  </a:lnTo>
                  <a:lnTo>
                    <a:pt x="66" y="47"/>
                  </a:lnTo>
                  <a:lnTo>
                    <a:pt x="64" y="45"/>
                  </a:lnTo>
                  <a:moveTo>
                    <a:pt x="45" y="33"/>
                  </a:moveTo>
                  <a:lnTo>
                    <a:pt x="43" y="35"/>
                  </a:lnTo>
                  <a:lnTo>
                    <a:pt x="54" y="42"/>
                  </a:lnTo>
                  <a:lnTo>
                    <a:pt x="59" y="47"/>
                  </a:lnTo>
                  <a:lnTo>
                    <a:pt x="59" y="42"/>
                  </a:lnTo>
                  <a:lnTo>
                    <a:pt x="45" y="33"/>
                  </a:lnTo>
                  <a:moveTo>
                    <a:pt x="0" y="0"/>
                  </a:moveTo>
                  <a:lnTo>
                    <a:pt x="0" y="2"/>
                  </a:lnTo>
                  <a:lnTo>
                    <a:pt x="5" y="14"/>
                  </a:lnTo>
                  <a:lnTo>
                    <a:pt x="19" y="42"/>
                  </a:lnTo>
                  <a:lnTo>
                    <a:pt x="19" y="45"/>
                  </a:lnTo>
                  <a:lnTo>
                    <a:pt x="24" y="42"/>
                  </a:lnTo>
                  <a:lnTo>
                    <a:pt x="9" y="11"/>
                  </a:lnTo>
                  <a:lnTo>
                    <a:pt x="38" y="33"/>
                  </a:lnTo>
                  <a:lnTo>
                    <a:pt x="43" y="30"/>
                  </a:lnTo>
                  <a:lnTo>
                    <a:pt x="12" y="7"/>
                  </a:lnTo>
                  <a:lnTo>
                    <a:pt x="7" y="4"/>
                  </a:lnTo>
                  <a:lnTo>
                    <a:pt x="0"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67" name="Freeform 47"/>
            <p:cNvSpPr>
              <a:spLocks noEditPoints="1"/>
            </p:cNvSpPr>
            <p:nvPr/>
          </p:nvSpPr>
          <p:spPr bwMode="auto">
            <a:xfrm>
              <a:off x="7777993" y="2862466"/>
              <a:ext cx="706685" cy="1551615"/>
            </a:xfrm>
            <a:custGeom>
              <a:avLst/>
              <a:gdLst>
                <a:gd name="T0" fmla="*/ 68 w 167"/>
                <a:gd name="T1" fmla="*/ 355 h 402"/>
                <a:gd name="T2" fmla="*/ 69 w 167"/>
                <a:gd name="T3" fmla="*/ 353 h 402"/>
                <a:gd name="T4" fmla="*/ 144 w 167"/>
                <a:gd name="T5" fmla="*/ 395 h 402"/>
                <a:gd name="T6" fmla="*/ 38 w 167"/>
                <a:gd name="T7" fmla="*/ 234 h 402"/>
                <a:gd name="T8" fmla="*/ 29 w 167"/>
                <a:gd name="T9" fmla="*/ 248 h 402"/>
                <a:gd name="T10" fmla="*/ 0 w 167"/>
                <a:gd name="T11" fmla="*/ 303 h 402"/>
                <a:gd name="T12" fmla="*/ 14 w 167"/>
                <a:gd name="T13" fmla="*/ 315 h 402"/>
                <a:gd name="T14" fmla="*/ 14 w 167"/>
                <a:gd name="T15" fmla="*/ 313 h 402"/>
                <a:gd name="T16" fmla="*/ 16 w 167"/>
                <a:gd name="T17" fmla="*/ 278 h 402"/>
                <a:gd name="T18" fmla="*/ 34 w 167"/>
                <a:gd name="T19" fmla="*/ 243 h 402"/>
                <a:gd name="T20" fmla="*/ 153 w 167"/>
                <a:gd name="T21" fmla="*/ 228 h 402"/>
                <a:gd name="T22" fmla="*/ 151 w 167"/>
                <a:gd name="T23" fmla="*/ 260 h 402"/>
                <a:gd name="T24" fmla="*/ 147 w 167"/>
                <a:gd name="T25" fmla="*/ 333 h 402"/>
                <a:gd name="T26" fmla="*/ 153 w 167"/>
                <a:gd name="T27" fmla="*/ 261 h 402"/>
                <a:gd name="T28" fmla="*/ 155 w 167"/>
                <a:gd name="T29" fmla="*/ 231 h 402"/>
                <a:gd name="T30" fmla="*/ 42 w 167"/>
                <a:gd name="T31" fmla="*/ 223 h 402"/>
                <a:gd name="T32" fmla="*/ 156 w 167"/>
                <a:gd name="T33" fmla="*/ 212 h 402"/>
                <a:gd name="T34" fmla="*/ 155 w 167"/>
                <a:gd name="T35" fmla="*/ 222 h 402"/>
                <a:gd name="T36" fmla="*/ 55 w 167"/>
                <a:gd name="T37" fmla="*/ 199 h 402"/>
                <a:gd name="T38" fmla="*/ 45 w 167"/>
                <a:gd name="T39" fmla="*/ 221 h 402"/>
                <a:gd name="T40" fmla="*/ 55 w 167"/>
                <a:gd name="T41" fmla="*/ 198 h 402"/>
                <a:gd name="T42" fmla="*/ 154 w 167"/>
                <a:gd name="T43" fmla="*/ 211 h 402"/>
                <a:gd name="T44" fmla="*/ 157 w 167"/>
                <a:gd name="T45" fmla="*/ 190 h 402"/>
                <a:gd name="T46" fmla="*/ 57 w 167"/>
                <a:gd name="T47" fmla="*/ 199 h 402"/>
                <a:gd name="T48" fmla="*/ 61 w 167"/>
                <a:gd name="T49" fmla="*/ 187 h 402"/>
                <a:gd name="T50" fmla="*/ 161 w 167"/>
                <a:gd name="T51" fmla="*/ 78 h 402"/>
                <a:gd name="T52" fmla="*/ 161 w 167"/>
                <a:gd name="T53" fmla="*/ 92 h 402"/>
                <a:gd name="T54" fmla="*/ 160 w 167"/>
                <a:gd name="T55" fmla="*/ 105 h 402"/>
                <a:gd name="T56" fmla="*/ 157 w 167"/>
                <a:gd name="T57" fmla="*/ 155 h 402"/>
                <a:gd name="T58" fmla="*/ 155 w 167"/>
                <a:gd name="T59" fmla="*/ 188 h 402"/>
                <a:gd name="T60" fmla="*/ 158 w 167"/>
                <a:gd name="T61" fmla="*/ 165 h 402"/>
                <a:gd name="T62" fmla="*/ 160 w 167"/>
                <a:gd name="T63" fmla="*/ 136 h 402"/>
                <a:gd name="T64" fmla="*/ 162 w 167"/>
                <a:gd name="T65" fmla="*/ 98 h 402"/>
                <a:gd name="T66" fmla="*/ 163 w 167"/>
                <a:gd name="T67" fmla="*/ 82 h 402"/>
                <a:gd name="T68" fmla="*/ 164 w 167"/>
                <a:gd name="T69" fmla="*/ 73 h 402"/>
                <a:gd name="T70" fmla="*/ 163 w 167"/>
                <a:gd name="T71" fmla="*/ 51 h 402"/>
                <a:gd name="T72" fmla="*/ 167 w 167"/>
                <a:gd name="T73" fmla="*/ 3 h 402"/>
                <a:gd name="T74" fmla="*/ 166 w 167"/>
                <a:gd name="T75" fmla="*/ 36 h 402"/>
                <a:gd name="T76" fmla="*/ 133 w 167"/>
                <a:gd name="T77" fmla="*/ 49 h 402"/>
                <a:gd name="T78" fmla="*/ 126 w 167"/>
                <a:gd name="T79" fmla="*/ 63 h 402"/>
                <a:gd name="T80" fmla="*/ 103 w 167"/>
                <a:gd name="T81" fmla="*/ 108 h 402"/>
                <a:gd name="T82" fmla="*/ 92 w 167"/>
                <a:gd name="T83" fmla="*/ 128 h 402"/>
                <a:gd name="T84" fmla="*/ 71 w 167"/>
                <a:gd name="T85" fmla="*/ 168 h 402"/>
                <a:gd name="T86" fmla="*/ 72 w 167"/>
                <a:gd name="T87" fmla="*/ 171 h 402"/>
                <a:gd name="T88" fmla="*/ 93 w 167"/>
                <a:gd name="T89" fmla="*/ 129 h 402"/>
                <a:gd name="T90" fmla="*/ 118 w 167"/>
                <a:gd name="T91" fmla="*/ 82 h 402"/>
                <a:gd name="T92" fmla="*/ 133 w 167"/>
                <a:gd name="T93" fmla="*/ 53 h 402"/>
                <a:gd name="T94" fmla="*/ 160 w 167"/>
                <a:gd name="T95" fmla="*/ 1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67" h="402">
                  <a:moveTo>
                    <a:pt x="59" y="346"/>
                  </a:moveTo>
                  <a:cubicBezTo>
                    <a:pt x="59" y="346"/>
                    <a:pt x="58" y="346"/>
                    <a:pt x="57" y="347"/>
                  </a:cubicBezTo>
                  <a:cubicBezTo>
                    <a:pt x="67" y="354"/>
                    <a:pt x="67" y="354"/>
                    <a:pt x="67" y="354"/>
                  </a:cubicBezTo>
                  <a:cubicBezTo>
                    <a:pt x="68" y="355"/>
                    <a:pt x="68" y="355"/>
                    <a:pt x="68" y="355"/>
                  </a:cubicBezTo>
                  <a:cubicBezTo>
                    <a:pt x="133" y="402"/>
                    <a:pt x="133" y="402"/>
                    <a:pt x="133" y="402"/>
                  </a:cubicBezTo>
                  <a:cubicBezTo>
                    <a:pt x="134" y="402"/>
                    <a:pt x="134" y="401"/>
                    <a:pt x="134" y="401"/>
                  </a:cubicBezTo>
                  <a:cubicBezTo>
                    <a:pt x="70" y="354"/>
                    <a:pt x="70" y="354"/>
                    <a:pt x="70" y="354"/>
                  </a:cubicBezTo>
                  <a:cubicBezTo>
                    <a:pt x="69" y="353"/>
                    <a:pt x="69" y="353"/>
                    <a:pt x="69" y="353"/>
                  </a:cubicBezTo>
                  <a:cubicBezTo>
                    <a:pt x="59" y="346"/>
                    <a:pt x="59" y="346"/>
                    <a:pt x="59" y="346"/>
                  </a:cubicBezTo>
                  <a:moveTo>
                    <a:pt x="149" y="335"/>
                  </a:moveTo>
                  <a:cubicBezTo>
                    <a:pt x="147" y="335"/>
                    <a:pt x="147" y="335"/>
                    <a:pt x="147" y="335"/>
                  </a:cubicBezTo>
                  <a:cubicBezTo>
                    <a:pt x="144" y="395"/>
                    <a:pt x="144" y="395"/>
                    <a:pt x="144" y="395"/>
                  </a:cubicBezTo>
                  <a:cubicBezTo>
                    <a:pt x="144" y="395"/>
                    <a:pt x="145" y="395"/>
                    <a:pt x="145" y="395"/>
                  </a:cubicBezTo>
                  <a:cubicBezTo>
                    <a:pt x="145" y="395"/>
                    <a:pt x="146" y="395"/>
                    <a:pt x="146" y="395"/>
                  </a:cubicBezTo>
                  <a:cubicBezTo>
                    <a:pt x="149" y="335"/>
                    <a:pt x="149" y="335"/>
                    <a:pt x="149" y="335"/>
                  </a:cubicBezTo>
                  <a:moveTo>
                    <a:pt x="38" y="234"/>
                  </a:moveTo>
                  <a:cubicBezTo>
                    <a:pt x="37" y="235"/>
                    <a:pt x="37" y="235"/>
                    <a:pt x="37" y="235"/>
                  </a:cubicBezTo>
                  <a:cubicBezTo>
                    <a:pt x="35" y="238"/>
                    <a:pt x="35" y="238"/>
                    <a:pt x="35" y="238"/>
                  </a:cubicBezTo>
                  <a:cubicBezTo>
                    <a:pt x="31" y="245"/>
                    <a:pt x="31" y="245"/>
                    <a:pt x="31" y="245"/>
                  </a:cubicBezTo>
                  <a:cubicBezTo>
                    <a:pt x="29" y="248"/>
                    <a:pt x="29" y="248"/>
                    <a:pt x="29" y="248"/>
                  </a:cubicBezTo>
                  <a:cubicBezTo>
                    <a:pt x="17" y="272"/>
                    <a:pt x="17" y="272"/>
                    <a:pt x="17" y="272"/>
                  </a:cubicBezTo>
                  <a:cubicBezTo>
                    <a:pt x="16" y="274"/>
                    <a:pt x="16" y="274"/>
                    <a:pt x="16" y="274"/>
                  </a:cubicBezTo>
                  <a:cubicBezTo>
                    <a:pt x="14" y="277"/>
                    <a:pt x="14" y="277"/>
                    <a:pt x="14" y="277"/>
                  </a:cubicBezTo>
                  <a:cubicBezTo>
                    <a:pt x="0" y="303"/>
                    <a:pt x="0" y="303"/>
                    <a:pt x="0" y="303"/>
                  </a:cubicBezTo>
                  <a:cubicBezTo>
                    <a:pt x="0" y="305"/>
                    <a:pt x="0" y="305"/>
                    <a:pt x="0" y="305"/>
                  </a:cubicBezTo>
                  <a:cubicBezTo>
                    <a:pt x="1" y="305"/>
                    <a:pt x="1" y="305"/>
                    <a:pt x="1" y="305"/>
                  </a:cubicBezTo>
                  <a:cubicBezTo>
                    <a:pt x="12" y="313"/>
                    <a:pt x="12" y="313"/>
                    <a:pt x="12" y="313"/>
                  </a:cubicBezTo>
                  <a:cubicBezTo>
                    <a:pt x="14" y="315"/>
                    <a:pt x="14" y="315"/>
                    <a:pt x="14" y="315"/>
                  </a:cubicBezTo>
                  <a:cubicBezTo>
                    <a:pt x="43" y="336"/>
                    <a:pt x="43" y="336"/>
                    <a:pt x="43" y="336"/>
                  </a:cubicBezTo>
                  <a:cubicBezTo>
                    <a:pt x="43" y="335"/>
                    <a:pt x="43" y="335"/>
                    <a:pt x="43" y="334"/>
                  </a:cubicBezTo>
                  <a:cubicBezTo>
                    <a:pt x="43" y="334"/>
                    <a:pt x="43" y="334"/>
                    <a:pt x="43" y="334"/>
                  </a:cubicBezTo>
                  <a:cubicBezTo>
                    <a:pt x="14" y="313"/>
                    <a:pt x="14" y="313"/>
                    <a:pt x="14" y="313"/>
                  </a:cubicBezTo>
                  <a:cubicBezTo>
                    <a:pt x="12" y="311"/>
                    <a:pt x="12" y="311"/>
                    <a:pt x="12" y="311"/>
                  </a:cubicBezTo>
                  <a:cubicBezTo>
                    <a:pt x="2" y="304"/>
                    <a:pt x="2" y="304"/>
                    <a:pt x="2" y="304"/>
                  </a:cubicBezTo>
                  <a:cubicBezTo>
                    <a:pt x="14" y="282"/>
                    <a:pt x="14" y="282"/>
                    <a:pt x="14" y="282"/>
                  </a:cubicBezTo>
                  <a:cubicBezTo>
                    <a:pt x="16" y="278"/>
                    <a:pt x="16" y="278"/>
                    <a:pt x="16" y="278"/>
                  </a:cubicBezTo>
                  <a:cubicBezTo>
                    <a:pt x="18" y="273"/>
                    <a:pt x="18" y="273"/>
                    <a:pt x="18" y="273"/>
                  </a:cubicBezTo>
                  <a:cubicBezTo>
                    <a:pt x="19" y="272"/>
                    <a:pt x="19" y="272"/>
                    <a:pt x="19" y="272"/>
                  </a:cubicBezTo>
                  <a:cubicBezTo>
                    <a:pt x="32" y="246"/>
                    <a:pt x="32" y="246"/>
                    <a:pt x="32" y="246"/>
                  </a:cubicBezTo>
                  <a:cubicBezTo>
                    <a:pt x="34" y="243"/>
                    <a:pt x="34" y="243"/>
                    <a:pt x="34" y="243"/>
                  </a:cubicBezTo>
                  <a:cubicBezTo>
                    <a:pt x="38" y="234"/>
                    <a:pt x="38" y="234"/>
                    <a:pt x="38" y="234"/>
                  </a:cubicBezTo>
                  <a:moveTo>
                    <a:pt x="155" y="225"/>
                  </a:moveTo>
                  <a:cubicBezTo>
                    <a:pt x="153" y="227"/>
                    <a:pt x="153" y="227"/>
                    <a:pt x="153" y="227"/>
                  </a:cubicBezTo>
                  <a:cubicBezTo>
                    <a:pt x="153" y="228"/>
                    <a:pt x="153" y="228"/>
                    <a:pt x="153" y="228"/>
                  </a:cubicBezTo>
                  <a:cubicBezTo>
                    <a:pt x="153" y="230"/>
                    <a:pt x="153" y="230"/>
                    <a:pt x="153" y="230"/>
                  </a:cubicBezTo>
                  <a:cubicBezTo>
                    <a:pt x="152" y="244"/>
                    <a:pt x="152" y="244"/>
                    <a:pt x="152" y="244"/>
                  </a:cubicBezTo>
                  <a:cubicBezTo>
                    <a:pt x="152" y="246"/>
                    <a:pt x="152" y="246"/>
                    <a:pt x="152" y="246"/>
                  </a:cubicBezTo>
                  <a:cubicBezTo>
                    <a:pt x="151" y="260"/>
                    <a:pt x="151" y="260"/>
                    <a:pt x="151" y="260"/>
                  </a:cubicBezTo>
                  <a:cubicBezTo>
                    <a:pt x="151" y="262"/>
                    <a:pt x="151" y="262"/>
                    <a:pt x="151" y="262"/>
                  </a:cubicBezTo>
                  <a:cubicBezTo>
                    <a:pt x="149" y="301"/>
                    <a:pt x="149" y="301"/>
                    <a:pt x="149" y="301"/>
                  </a:cubicBezTo>
                  <a:cubicBezTo>
                    <a:pt x="149" y="303"/>
                    <a:pt x="149" y="303"/>
                    <a:pt x="149" y="303"/>
                  </a:cubicBezTo>
                  <a:cubicBezTo>
                    <a:pt x="147" y="333"/>
                    <a:pt x="147" y="333"/>
                    <a:pt x="147" y="333"/>
                  </a:cubicBezTo>
                  <a:cubicBezTo>
                    <a:pt x="149" y="333"/>
                    <a:pt x="149" y="333"/>
                    <a:pt x="149" y="333"/>
                  </a:cubicBezTo>
                  <a:cubicBezTo>
                    <a:pt x="151" y="302"/>
                    <a:pt x="151" y="302"/>
                    <a:pt x="151" y="302"/>
                  </a:cubicBezTo>
                  <a:cubicBezTo>
                    <a:pt x="151" y="300"/>
                    <a:pt x="151" y="300"/>
                    <a:pt x="151" y="300"/>
                  </a:cubicBezTo>
                  <a:cubicBezTo>
                    <a:pt x="153" y="261"/>
                    <a:pt x="153" y="261"/>
                    <a:pt x="153" y="261"/>
                  </a:cubicBezTo>
                  <a:cubicBezTo>
                    <a:pt x="153" y="260"/>
                    <a:pt x="153" y="260"/>
                    <a:pt x="153" y="260"/>
                  </a:cubicBezTo>
                  <a:cubicBezTo>
                    <a:pt x="154" y="246"/>
                    <a:pt x="154" y="246"/>
                    <a:pt x="154" y="246"/>
                  </a:cubicBezTo>
                  <a:cubicBezTo>
                    <a:pt x="154" y="244"/>
                    <a:pt x="154" y="244"/>
                    <a:pt x="154" y="244"/>
                  </a:cubicBezTo>
                  <a:cubicBezTo>
                    <a:pt x="155" y="231"/>
                    <a:pt x="155" y="231"/>
                    <a:pt x="155" y="231"/>
                  </a:cubicBezTo>
                  <a:cubicBezTo>
                    <a:pt x="155" y="229"/>
                    <a:pt x="155" y="229"/>
                    <a:pt x="155" y="229"/>
                  </a:cubicBezTo>
                  <a:cubicBezTo>
                    <a:pt x="155" y="225"/>
                    <a:pt x="155" y="225"/>
                    <a:pt x="155" y="225"/>
                  </a:cubicBezTo>
                  <a:moveTo>
                    <a:pt x="44" y="223"/>
                  </a:moveTo>
                  <a:cubicBezTo>
                    <a:pt x="42" y="223"/>
                    <a:pt x="42" y="223"/>
                    <a:pt x="42" y="223"/>
                  </a:cubicBezTo>
                  <a:cubicBezTo>
                    <a:pt x="37" y="233"/>
                    <a:pt x="37" y="233"/>
                    <a:pt x="37" y="233"/>
                  </a:cubicBezTo>
                  <a:cubicBezTo>
                    <a:pt x="41" y="230"/>
                    <a:pt x="41" y="230"/>
                    <a:pt x="41" y="230"/>
                  </a:cubicBezTo>
                  <a:cubicBezTo>
                    <a:pt x="44" y="223"/>
                    <a:pt x="44" y="223"/>
                    <a:pt x="44" y="223"/>
                  </a:cubicBezTo>
                  <a:moveTo>
                    <a:pt x="156" y="212"/>
                  </a:moveTo>
                  <a:cubicBezTo>
                    <a:pt x="154" y="213"/>
                    <a:pt x="154" y="213"/>
                    <a:pt x="154" y="213"/>
                  </a:cubicBezTo>
                  <a:cubicBezTo>
                    <a:pt x="154" y="213"/>
                    <a:pt x="154" y="213"/>
                    <a:pt x="154" y="213"/>
                  </a:cubicBezTo>
                  <a:cubicBezTo>
                    <a:pt x="153" y="225"/>
                    <a:pt x="153" y="225"/>
                    <a:pt x="153" y="225"/>
                  </a:cubicBezTo>
                  <a:cubicBezTo>
                    <a:pt x="155" y="222"/>
                    <a:pt x="155" y="222"/>
                    <a:pt x="155" y="222"/>
                  </a:cubicBezTo>
                  <a:cubicBezTo>
                    <a:pt x="156" y="214"/>
                    <a:pt x="156" y="214"/>
                    <a:pt x="156" y="214"/>
                  </a:cubicBezTo>
                  <a:cubicBezTo>
                    <a:pt x="156" y="212"/>
                    <a:pt x="156" y="212"/>
                    <a:pt x="156" y="212"/>
                  </a:cubicBezTo>
                  <a:moveTo>
                    <a:pt x="55" y="198"/>
                  </a:moveTo>
                  <a:cubicBezTo>
                    <a:pt x="55" y="199"/>
                    <a:pt x="55" y="199"/>
                    <a:pt x="55" y="199"/>
                  </a:cubicBezTo>
                  <a:cubicBezTo>
                    <a:pt x="50" y="207"/>
                    <a:pt x="50" y="207"/>
                    <a:pt x="50" y="207"/>
                  </a:cubicBezTo>
                  <a:cubicBezTo>
                    <a:pt x="50" y="209"/>
                    <a:pt x="50" y="209"/>
                    <a:pt x="50" y="209"/>
                  </a:cubicBezTo>
                  <a:cubicBezTo>
                    <a:pt x="43" y="221"/>
                    <a:pt x="43" y="221"/>
                    <a:pt x="43" y="221"/>
                  </a:cubicBezTo>
                  <a:cubicBezTo>
                    <a:pt x="45" y="221"/>
                    <a:pt x="45" y="221"/>
                    <a:pt x="45" y="221"/>
                  </a:cubicBezTo>
                  <a:cubicBezTo>
                    <a:pt x="52" y="209"/>
                    <a:pt x="52" y="209"/>
                    <a:pt x="52" y="209"/>
                  </a:cubicBezTo>
                  <a:cubicBezTo>
                    <a:pt x="52" y="208"/>
                    <a:pt x="52" y="208"/>
                    <a:pt x="52" y="208"/>
                  </a:cubicBezTo>
                  <a:cubicBezTo>
                    <a:pt x="55" y="202"/>
                    <a:pt x="55" y="202"/>
                    <a:pt x="55" y="202"/>
                  </a:cubicBezTo>
                  <a:cubicBezTo>
                    <a:pt x="55" y="198"/>
                    <a:pt x="55" y="198"/>
                    <a:pt x="55" y="198"/>
                  </a:cubicBezTo>
                  <a:moveTo>
                    <a:pt x="155" y="190"/>
                  </a:moveTo>
                  <a:cubicBezTo>
                    <a:pt x="154" y="206"/>
                    <a:pt x="154" y="206"/>
                    <a:pt x="154" y="206"/>
                  </a:cubicBezTo>
                  <a:cubicBezTo>
                    <a:pt x="154" y="208"/>
                    <a:pt x="154" y="208"/>
                    <a:pt x="154" y="208"/>
                  </a:cubicBezTo>
                  <a:cubicBezTo>
                    <a:pt x="154" y="211"/>
                    <a:pt x="154" y="211"/>
                    <a:pt x="154" y="211"/>
                  </a:cubicBezTo>
                  <a:cubicBezTo>
                    <a:pt x="156" y="210"/>
                    <a:pt x="156" y="210"/>
                    <a:pt x="156" y="210"/>
                  </a:cubicBezTo>
                  <a:cubicBezTo>
                    <a:pt x="156" y="208"/>
                    <a:pt x="156" y="208"/>
                    <a:pt x="156" y="208"/>
                  </a:cubicBezTo>
                  <a:cubicBezTo>
                    <a:pt x="156" y="206"/>
                    <a:pt x="156" y="206"/>
                    <a:pt x="156" y="206"/>
                  </a:cubicBezTo>
                  <a:cubicBezTo>
                    <a:pt x="157" y="190"/>
                    <a:pt x="157" y="190"/>
                    <a:pt x="157" y="190"/>
                  </a:cubicBezTo>
                  <a:cubicBezTo>
                    <a:pt x="155" y="190"/>
                    <a:pt x="155" y="190"/>
                    <a:pt x="155" y="190"/>
                  </a:cubicBezTo>
                  <a:moveTo>
                    <a:pt x="61" y="187"/>
                  </a:moveTo>
                  <a:cubicBezTo>
                    <a:pt x="57" y="195"/>
                    <a:pt x="57" y="195"/>
                    <a:pt x="57" y="195"/>
                  </a:cubicBezTo>
                  <a:cubicBezTo>
                    <a:pt x="57" y="199"/>
                    <a:pt x="57" y="199"/>
                    <a:pt x="57" y="199"/>
                  </a:cubicBezTo>
                  <a:cubicBezTo>
                    <a:pt x="57" y="198"/>
                    <a:pt x="57" y="198"/>
                    <a:pt x="57" y="198"/>
                  </a:cubicBezTo>
                  <a:cubicBezTo>
                    <a:pt x="58" y="197"/>
                    <a:pt x="58" y="197"/>
                    <a:pt x="58" y="197"/>
                  </a:cubicBezTo>
                  <a:cubicBezTo>
                    <a:pt x="62" y="190"/>
                    <a:pt x="62" y="190"/>
                    <a:pt x="62" y="190"/>
                  </a:cubicBezTo>
                  <a:cubicBezTo>
                    <a:pt x="61" y="187"/>
                    <a:pt x="61" y="187"/>
                    <a:pt x="61" y="187"/>
                  </a:cubicBezTo>
                  <a:moveTo>
                    <a:pt x="162" y="68"/>
                  </a:moveTo>
                  <a:cubicBezTo>
                    <a:pt x="162" y="72"/>
                    <a:pt x="162" y="72"/>
                    <a:pt x="162" y="72"/>
                  </a:cubicBezTo>
                  <a:cubicBezTo>
                    <a:pt x="162" y="74"/>
                    <a:pt x="162" y="74"/>
                    <a:pt x="162" y="74"/>
                  </a:cubicBezTo>
                  <a:cubicBezTo>
                    <a:pt x="161" y="78"/>
                    <a:pt x="161" y="78"/>
                    <a:pt x="161" y="78"/>
                  </a:cubicBezTo>
                  <a:cubicBezTo>
                    <a:pt x="161" y="80"/>
                    <a:pt x="161" y="80"/>
                    <a:pt x="161" y="80"/>
                  </a:cubicBezTo>
                  <a:cubicBezTo>
                    <a:pt x="161" y="81"/>
                    <a:pt x="161" y="81"/>
                    <a:pt x="161" y="81"/>
                  </a:cubicBezTo>
                  <a:cubicBezTo>
                    <a:pt x="161" y="84"/>
                    <a:pt x="161" y="84"/>
                    <a:pt x="161" y="84"/>
                  </a:cubicBezTo>
                  <a:cubicBezTo>
                    <a:pt x="161" y="92"/>
                    <a:pt x="161" y="92"/>
                    <a:pt x="161" y="92"/>
                  </a:cubicBezTo>
                  <a:cubicBezTo>
                    <a:pt x="161" y="94"/>
                    <a:pt x="161" y="94"/>
                    <a:pt x="161" y="94"/>
                  </a:cubicBezTo>
                  <a:cubicBezTo>
                    <a:pt x="160" y="97"/>
                    <a:pt x="160" y="97"/>
                    <a:pt x="160" y="97"/>
                  </a:cubicBezTo>
                  <a:cubicBezTo>
                    <a:pt x="160" y="103"/>
                    <a:pt x="160" y="103"/>
                    <a:pt x="160" y="103"/>
                  </a:cubicBezTo>
                  <a:cubicBezTo>
                    <a:pt x="160" y="105"/>
                    <a:pt x="160" y="105"/>
                    <a:pt x="160" y="105"/>
                  </a:cubicBezTo>
                  <a:cubicBezTo>
                    <a:pt x="158" y="134"/>
                    <a:pt x="158" y="134"/>
                    <a:pt x="158" y="134"/>
                  </a:cubicBezTo>
                  <a:cubicBezTo>
                    <a:pt x="158" y="135"/>
                    <a:pt x="158" y="135"/>
                    <a:pt x="158" y="135"/>
                  </a:cubicBezTo>
                  <a:cubicBezTo>
                    <a:pt x="157" y="153"/>
                    <a:pt x="157" y="153"/>
                    <a:pt x="157" y="153"/>
                  </a:cubicBezTo>
                  <a:cubicBezTo>
                    <a:pt x="157" y="155"/>
                    <a:pt x="157" y="155"/>
                    <a:pt x="157" y="155"/>
                  </a:cubicBezTo>
                  <a:cubicBezTo>
                    <a:pt x="157" y="164"/>
                    <a:pt x="157" y="164"/>
                    <a:pt x="157" y="164"/>
                  </a:cubicBezTo>
                  <a:cubicBezTo>
                    <a:pt x="157" y="166"/>
                    <a:pt x="157" y="166"/>
                    <a:pt x="157" y="166"/>
                  </a:cubicBezTo>
                  <a:cubicBezTo>
                    <a:pt x="157" y="167"/>
                    <a:pt x="157" y="167"/>
                    <a:pt x="157" y="167"/>
                  </a:cubicBezTo>
                  <a:cubicBezTo>
                    <a:pt x="155" y="188"/>
                    <a:pt x="155" y="188"/>
                    <a:pt x="155" y="188"/>
                  </a:cubicBezTo>
                  <a:cubicBezTo>
                    <a:pt x="157" y="188"/>
                    <a:pt x="157" y="188"/>
                    <a:pt x="157" y="188"/>
                  </a:cubicBezTo>
                  <a:cubicBezTo>
                    <a:pt x="158" y="167"/>
                    <a:pt x="158" y="167"/>
                    <a:pt x="158" y="167"/>
                  </a:cubicBezTo>
                  <a:cubicBezTo>
                    <a:pt x="158" y="165"/>
                    <a:pt x="158" y="165"/>
                    <a:pt x="158" y="165"/>
                  </a:cubicBezTo>
                  <a:cubicBezTo>
                    <a:pt x="158" y="165"/>
                    <a:pt x="158" y="165"/>
                    <a:pt x="158" y="165"/>
                  </a:cubicBezTo>
                  <a:cubicBezTo>
                    <a:pt x="159" y="163"/>
                    <a:pt x="159" y="163"/>
                    <a:pt x="159" y="163"/>
                  </a:cubicBezTo>
                  <a:cubicBezTo>
                    <a:pt x="159" y="157"/>
                    <a:pt x="159" y="157"/>
                    <a:pt x="159" y="157"/>
                  </a:cubicBezTo>
                  <a:cubicBezTo>
                    <a:pt x="159" y="155"/>
                    <a:pt x="159" y="155"/>
                    <a:pt x="159" y="155"/>
                  </a:cubicBezTo>
                  <a:cubicBezTo>
                    <a:pt x="160" y="136"/>
                    <a:pt x="160" y="136"/>
                    <a:pt x="160" y="136"/>
                  </a:cubicBezTo>
                  <a:cubicBezTo>
                    <a:pt x="160" y="134"/>
                    <a:pt x="160" y="134"/>
                    <a:pt x="160" y="134"/>
                  </a:cubicBezTo>
                  <a:cubicBezTo>
                    <a:pt x="162" y="104"/>
                    <a:pt x="162" y="104"/>
                    <a:pt x="162" y="104"/>
                  </a:cubicBezTo>
                  <a:cubicBezTo>
                    <a:pt x="162" y="103"/>
                    <a:pt x="162" y="103"/>
                    <a:pt x="162" y="103"/>
                  </a:cubicBezTo>
                  <a:cubicBezTo>
                    <a:pt x="162" y="98"/>
                    <a:pt x="162" y="98"/>
                    <a:pt x="162" y="98"/>
                  </a:cubicBezTo>
                  <a:cubicBezTo>
                    <a:pt x="162" y="96"/>
                    <a:pt x="162" y="96"/>
                    <a:pt x="162" y="96"/>
                  </a:cubicBezTo>
                  <a:cubicBezTo>
                    <a:pt x="162" y="93"/>
                    <a:pt x="162" y="93"/>
                    <a:pt x="162" y="93"/>
                  </a:cubicBezTo>
                  <a:cubicBezTo>
                    <a:pt x="163" y="88"/>
                    <a:pt x="163" y="88"/>
                    <a:pt x="163" y="88"/>
                  </a:cubicBezTo>
                  <a:cubicBezTo>
                    <a:pt x="163" y="82"/>
                    <a:pt x="163" y="82"/>
                    <a:pt x="163" y="82"/>
                  </a:cubicBezTo>
                  <a:cubicBezTo>
                    <a:pt x="163" y="79"/>
                    <a:pt x="163" y="79"/>
                    <a:pt x="163" y="79"/>
                  </a:cubicBezTo>
                  <a:cubicBezTo>
                    <a:pt x="163" y="79"/>
                    <a:pt x="163" y="79"/>
                    <a:pt x="163" y="79"/>
                  </a:cubicBezTo>
                  <a:cubicBezTo>
                    <a:pt x="163" y="75"/>
                    <a:pt x="163" y="75"/>
                    <a:pt x="163" y="75"/>
                  </a:cubicBezTo>
                  <a:cubicBezTo>
                    <a:pt x="164" y="73"/>
                    <a:pt x="164" y="73"/>
                    <a:pt x="164" y="73"/>
                  </a:cubicBezTo>
                  <a:cubicBezTo>
                    <a:pt x="164" y="72"/>
                    <a:pt x="164" y="72"/>
                    <a:pt x="164" y="72"/>
                  </a:cubicBezTo>
                  <a:cubicBezTo>
                    <a:pt x="162" y="68"/>
                    <a:pt x="162" y="68"/>
                    <a:pt x="162" y="68"/>
                  </a:cubicBezTo>
                  <a:moveTo>
                    <a:pt x="165" y="49"/>
                  </a:moveTo>
                  <a:cubicBezTo>
                    <a:pt x="164" y="50"/>
                    <a:pt x="164" y="50"/>
                    <a:pt x="163" y="51"/>
                  </a:cubicBezTo>
                  <a:cubicBezTo>
                    <a:pt x="162" y="63"/>
                    <a:pt x="162" y="63"/>
                    <a:pt x="162" y="63"/>
                  </a:cubicBezTo>
                  <a:cubicBezTo>
                    <a:pt x="164" y="67"/>
                    <a:pt x="164" y="67"/>
                    <a:pt x="164" y="67"/>
                  </a:cubicBezTo>
                  <a:cubicBezTo>
                    <a:pt x="165" y="49"/>
                    <a:pt x="165" y="49"/>
                    <a:pt x="165" y="49"/>
                  </a:cubicBezTo>
                  <a:moveTo>
                    <a:pt x="167" y="3"/>
                  </a:moveTo>
                  <a:cubicBezTo>
                    <a:pt x="167" y="3"/>
                    <a:pt x="167" y="3"/>
                    <a:pt x="166" y="3"/>
                  </a:cubicBezTo>
                  <a:cubicBezTo>
                    <a:pt x="166" y="3"/>
                    <a:pt x="166" y="3"/>
                    <a:pt x="166" y="3"/>
                  </a:cubicBezTo>
                  <a:cubicBezTo>
                    <a:pt x="164" y="34"/>
                    <a:pt x="164" y="34"/>
                    <a:pt x="164" y="34"/>
                  </a:cubicBezTo>
                  <a:cubicBezTo>
                    <a:pt x="165" y="34"/>
                    <a:pt x="165" y="35"/>
                    <a:pt x="166" y="36"/>
                  </a:cubicBezTo>
                  <a:cubicBezTo>
                    <a:pt x="167" y="3"/>
                    <a:pt x="167" y="3"/>
                    <a:pt x="167" y="3"/>
                  </a:cubicBezTo>
                  <a:moveTo>
                    <a:pt x="159" y="0"/>
                  </a:moveTo>
                  <a:cubicBezTo>
                    <a:pt x="134" y="48"/>
                    <a:pt x="134" y="48"/>
                    <a:pt x="134" y="48"/>
                  </a:cubicBezTo>
                  <a:cubicBezTo>
                    <a:pt x="133" y="49"/>
                    <a:pt x="133" y="49"/>
                    <a:pt x="133" y="49"/>
                  </a:cubicBezTo>
                  <a:cubicBezTo>
                    <a:pt x="133" y="50"/>
                    <a:pt x="133" y="50"/>
                    <a:pt x="133" y="50"/>
                  </a:cubicBezTo>
                  <a:cubicBezTo>
                    <a:pt x="132" y="52"/>
                    <a:pt x="132" y="52"/>
                    <a:pt x="132" y="52"/>
                  </a:cubicBezTo>
                  <a:cubicBezTo>
                    <a:pt x="127" y="62"/>
                    <a:pt x="127" y="62"/>
                    <a:pt x="127" y="62"/>
                  </a:cubicBezTo>
                  <a:cubicBezTo>
                    <a:pt x="126" y="63"/>
                    <a:pt x="126" y="63"/>
                    <a:pt x="126" y="63"/>
                  </a:cubicBezTo>
                  <a:cubicBezTo>
                    <a:pt x="120" y="75"/>
                    <a:pt x="120" y="75"/>
                    <a:pt x="120" y="75"/>
                  </a:cubicBezTo>
                  <a:cubicBezTo>
                    <a:pt x="118" y="78"/>
                    <a:pt x="118" y="78"/>
                    <a:pt x="118" y="78"/>
                  </a:cubicBezTo>
                  <a:cubicBezTo>
                    <a:pt x="104" y="106"/>
                    <a:pt x="104" y="106"/>
                    <a:pt x="104" y="106"/>
                  </a:cubicBezTo>
                  <a:cubicBezTo>
                    <a:pt x="103" y="108"/>
                    <a:pt x="103" y="108"/>
                    <a:pt x="103" y="108"/>
                  </a:cubicBezTo>
                  <a:cubicBezTo>
                    <a:pt x="98" y="117"/>
                    <a:pt x="98" y="117"/>
                    <a:pt x="98" y="117"/>
                  </a:cubicBezTo>
                  <a:cubicBezTo>
                    <a:pt x="99" y="117"/>
                    <a:pt x="99" y="117"/>
                    <a:pt x="99" y="117"/>
                  </a:cubicBezTo>
                  <a:cubicBezTo>
                    <a:pt x="97" y="119"/>
                    <a:pt x="97" y="119"/>
                    <a:pt x="97" y="119"/>
                  </a:cubicBezTo>
                  <a:cubicBezTo>
                    <a:pt x="92" y="128"/>
                    <a:pt x="92" y="128"/>
                    <a:pt x="92" y="128"/>
                  </a:cubicBezTo>
                  <a:cubicBezTo>
                    <a:pt x="91" y="129"/>
                    <a:pt x="91" y="129"/>
                    <a:pt x="91" y="129"/>
                  </a:cubicBezTo>
                  <a:cubicBezTo>
                    <a:pt x="78" y="156"/>
                    <a:pt x="78" y="156"/>
                    <a:pt x="78" y="156"/>
                  </a:cubicBezTo>
                  <a:cubicBezTo>
                    <a:pt x="77" y="157"/>
                    <a:pt x="77" y="157"/>
                    <a:pt x="77" y="157"/>
                  </a:cubicBezTo>
                  <a:cubicBezTo>
                    <a:pt x="71" y="168"/>
                    <a:pt x="71" y="168"/>
                    <a:pt x="71" y="168"/>
                  </a:cubicBezTo>
                  <a:cubicBezTo>
                    <a:pt x="70" y="169"/>
                    <a:pt x="70" y="169"/>
                    <a:pt x="70" y="169"/>
                  </a:cubicBezTo>
                  <a:cubicBezTo>
                    <a:pt x="63" y="184"/>
                    <a:pt x="63" y="184"/>
                    <a:pt x="63" y="184"/>
                  </a:cubicBezTo>
                  <a:cubicBezTo>
                    <a:pt x="63" y="187"/>
                    <a:pt x="63" y="187"/>
                    <a:pt x="63" y="187"/>
                  </a:cubicBezTo>
                  <a:cubicBezTo>
                    <a:pt x="72" y="171"/>
                    <a:pt x="72" y="171"/>
                    <a:pt x="72" y="171"/>
                  </a:cubicBezTo>
                  <a:cubicBezTo>
                    <a:pt x="73" y="169"/>
                    <a:pt x="73" y="169"/>
                    <a:pt x="73" y="169"/>
                  </a:cubicBezTo>
                  <a:cubicBezTo>
                    <a:pt x="78" y="158"/>
                    <a:pt x="78" y="158"/>
                    <a:pt x="78" y="158"/>
                  </a:cubicBezTo>
                  <a:cubicBezTo>
                    <a:pt x="79" y="156"/>
                    <a:pt x="79" y="156"/>
                    <a:pt x="79" y="156"/>
                  </a:cubicBezTo>
                  <a:cubicBezTo>
                    <a:pt x="93" y="129"/>
                    <a:pt x="93" y="129"/>
                    <a:pt x="93" y="129"/>
                  </a:cubicBezTo>
                  <a:cubicBezTo>
                    <a:pt x="94" y="128"/>
                    <a:pt x="94" y="128"/>
                    <a:pt x="94" y="128"/>
                  </a:cubicBezTo>
                  <a:cubicBezTo>
                    <a:pt x="105" y="108"/>
                    <a:pt x="105" y="108"/>
                    <a:pt x="105" y="108"/>
                  </a:cubicBezTo>
                  <a:cubicBezTo>
                    <a:pt x="106" y="106"/>
                    <a:pt x="106" y="106"/>
                    <a:pt x="106" y="106"/>
                  </a:cubicBezTo>
                  <a:cubicBezTo>
                    <a:pt x="118" y="82"/>
                    <a:pt x="118" y="82"/>
                    <a:pt x="118" y="82"/>
                  </a:cubicBezTo>
                  <a:cubicBezTo>
                    <a:pt x="120" y="79"/>
                    <a:pt x="120" y="79"/>
                    <a:pt x="120" y="79"/>
                  </a:cubicBezTo>
                  <a:cubicBezTo>
                    <a:pt x="127" y="65"/>
                    <a:pt x="127" y="65"/>
                    <a:pt x="127" y="65"/>
                  </a:cubicBezTo>
                  <a:cubicBezTo>
                    <a:pt x="128" y="63"/>
                    <a:pt x="128" y="63"/>
                    <a:pt x="128" y="63"/>
                  </a:cubicBezTo>
                  <a:cubicBezTo>
                    <a:pt x="133" y="53"/>
                    <a:pt x="133" y="53"/>
                    <a:pt x="133" y="53"/>
                  </a:cubicBezTo>
                  <a:cubicBezTo>
                    <a:pt x="134" y="51"/>
                    <a:pt x="134" y="51"/>
                    <a:pt x="134" y="51"/>
                  </a:cubicBezTo>
                  <a:cubicBezTo>
                    <a:pt x="135" y="50"/>
                    <a:pt x="135" y="50"/>
                    <a:pt x="135" y="50"/>
                  </a:cubicBezTo>
                  <a:cubicBezTo>
                    <a:pt x="136" y="49"/>
                    <a:pt x="136" y="49"/>
                    <a:pt x="136" y="49"/>
                  </a:cubicBezTo>
                  <a:cubicBezTo>
                    <a:pt x="160" y="1"/>
                    <a:pt x="160" y="1"/>
                    <a:pt x="160" y="1"/>
                  </a:cubicBezTo>
                  <a:cubicBezTo>
                    <a:pt x="160" y="1"/>
                    <a:pt x="159" y="1"/>
                    <a:pt x="159"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68" name="Freeform 48"/>
            <p:cNvSpPr>
              <a:spLocks noEditPoints="1"/>
            </p:cNvSpPr>
            <p:nvPr/>
          </p:nvSpPr>
          <p:spPr bwMode="auto">
            <a:xfrm>
              <a:off x="8175168" y="3576468"/>
              <a:ext cx="653013" cy="143126"/>
            </a:xfrm>
            <a:custGeom>
              <a:avLst/>
              <a:gdLst>
                <a:gd name="T0" fmla="*/ 277 w 365"/>
                <a:gd name="T1" fmla="*/ 41 h 88"/>
                <a:gd name="T2" fmla="*/ 183 w 365"/>
                <a:gd name="T3" fmla="*/ 55 h 88"/>
                <a:gd name="T4" fmla="*/ 187 w 365"/>
                <a:gd name="T5" fmla="*/ 60 h 88"/>
                <a:gd name="T6" fmla="*/ 280 w 365"/>
                <a:gd name="T7" fmla="*/ 45 h 88"/>
                <a:gd name="T8" fmla="*/ 280 w 365"/>
                <a:gd name="T9" fmla="*/ 41 h 88"/>
                <a:gd name="T10" fmla="*/ 303 w 365"/>
                <a:gd name="T11" fmla="*/ 36 h 88"/>
                <a:gd name="T12" fmla="*/ 285 w 365"/>
                <a:gd name="T13" fmla="*/ 38 h 88"/>
                <a:gd name="T14" fmla="*/ 296 w 365"/>
                <a:gd name="T15" fmla="*/ 43 h 88"/>
                <a:gd name="T16" fmla="*/ 320 w 365"/>
                <a:gd name="T17" fmla="*/ 38 h 88"/>
                <a:gd name="T18" fmla="*/ 315 w 365"/>
                <a:gd name="T19" fmla="*/ 26 h 88"/>
                <a:gd name="T20" fmla="*/ 332 w 365"/>
                <a:gd name="T21" fmla="*/ 31 h 88"/>
                <a:gd name="T22" fmla="*/ 325 w 365"/>
                <a:gd name="T23" fmla="*/ 38 h 88"/>
                <a:gd name="T24" fmla="*/ 365 w 365"/>
                <a:gd name="T25" fmla="*/ 31 h 88"/>
                <a:gd name="T26" fmla="*/ 315 w 365"/>
                <a:gd name="T27" fmla="*/ 26 h 88"/>
                <a:gd name="T28" fmla="*/ 280 w 365"/>
                <a:gd name="T29" fmla="*/ 26 h 88"/>
                <a:gd name="T30" fmla="*/ 306 w 365"/>
                <a:gd name="T31" fmla="*/ 29 h 88"/>
                <a:gd name="T32" fmla="*/ 311 w 365"/>
                <a:gd name="T33" fmla="*/ 24 h 88"/>
                <a:gd name="T34" fmla="*/ 303 w 365"/>
                <a:gd name="T35" fmla="*/ 24 h 88"/>
                <a:gd name="T36" fmla="*/ 221 w 365"/>
                <a:gd name="T37" fmla="*/ 14 h 88"/>
                <a:gd name="T38" fmla="*/ 256 w 365"/>
                <a:gd name="T39" fmla="*/ 24 h 88"/>
                <a:gd name="T40" fmla="*/ 275 w 365"/>
                <a:gd name="T41" fmla="*/ 26 h 88"/>
                <a:gd name="T42" fmla="*/ 258 w 365"/>
                <a:gd name="T43" fmla="*/ 19 h 88"/>
                <a:gd name="T44" fmla="*/ 221 w 365"/>
                <a:gd name="T45" fmla="*/ 14 h 88"/>
                <a:gd name="T46" fmla="*/ 88 w 365"/>
                <a:gd name="T47" fmla="*/ 3 h 88"/>
                <a:gd name="T48" fmla="*/ 48 w 365"/>
                <a:gd name="T49" fmla="*/ 41 h 88"/>
                <a:gd name="T50" fmla="*/ 43 w 365"/>
                <a:gd name="T51" fmla="*/ 45 h 88"/>
                <a:gd name="T52" fmla="*/ 27 w 365"/>
                <a:gd name="T53" fmla="*/ 62 h 88"/>
                <a:gd name="T54" fmla="*/ 0 w 365"/>
                <a:gd name="T55" fmla="*/ 88 h 88"/>
                <a:gd name="T56" fmla="*/ 95 w 365"/>
                <a:gd name="T57" fmla="*/ 74 h 88"/>
                <a:gd name="T58" fmla="*/ 131 w 365"/>
                <a:gd name="T59" fmla="*/ 67 h 88"/>
                <a:gd name="T60" fmla="*/ 147 w 365"/>
                <a:gd name="T61" fmla="*/ 64 h 88"/>
                <a:gd name="T62" fmla="*/ 171 w 365"/>
                <a:gd name="T63" fmla="*/ 62 h 88"/>
                <a:gd name="T64" fmla="*/ 169 w 365"/>
                <a:gd name="T65" fmla="*/ 57 h 88"/>
                <a:gd name="T66" fmla="*/ 143 w 365"/>
                <a:gd name="T67" fmla="*/ 62 h 88"/>
                <a:gd name="T68" fmla="*/ 109 w 365"/>
                <a:gd name="T69" fmla="*/ 67 h 88"/>
                <a:gd name="T70" fmla="*/ 90 w 365"/>
                <a:gd name="T71" fmla="*/ 69 h 88"/>
                <a:gd name="T72" fmla="*/ 31 w 365"/>
                <a:gd name="T73" fmla="*/ 64 h 88"/>
                <a:gd name="T74" fmla="*/ 48 w 365"/>
                <a:gd name="T75" fmla="*/ 45 h 88"/>
                <a:gd name="T76" fmla="*/ 55 w 365"/>
                <a:gd name="T77" fmla="*/ 38 h 88"/>
                <a:gd name="T78" fmla="*/ 145 w 365"/>
                <a:gd name="T79" fmla="*/ 12 h 88"/>
                <a:gd name="T80" fmla="*/ 211 w 365"/>
                <a:gd name="T81" fmla="*/ 19 h 88"/>
                <a:gd name="T82" fmla="*/ 150 w 365"/>
                <a:gd name="T83" fmla="*/ 7 h 88"/>
                <a:gd name="T84" fmla="*/ 90 w 365"/>
                <a:gd name="T85"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65" h="88">
                  <a:moveTo>
                    <a:pt x="280" y="41"/>
                  </a:moveTo>
                  <a:lnTo>
                    <a:pt x="277" y="41"/>
                  </a:lnTo>
                  <a:lnTo>
                    <a:pt x="187" y="55"/>
                  </a:lnTo>
                  <a:lnTo>
                    <a:pt x="183" y="55"/>
                  </a:lnTo>
                  <a:lnTo>
                    <a:pt x="178" y="60"/>
                  </a:lnTo>
                  <a:lnTo>
                    <a:pt x="187" y="60"/>
                  </a:lnTo>
                  <a:lnTo>
                    <a:pt x="204" y="57"/>
                  </a:lnTo>
                  <a:lnTo>
                    <a:pt x="280" y="45"/>
                  </a:lnTo>
                  <a:lnTo>
                    <a:pt x="282" y="43"/>
                  </a:lnTo>
                  <a:lnTo>
                    <a:pt x="280" y="41"/>
                  </a:lnTo>
                  <a:close/>
                  <a:moveTo>
                    <a:pt x="315" y="33"/>
                  </a:moveTo>
                  <a:lnTo>
                    <a:pt x="303" y="36"/>
                  </a:lnTo>
                  <a:lnTo>
                    <a:pt x="299" y="38"/>
                  </a:lnTo>
                  <a:lnTo>
                    <a:pt x="285" y="38"/>
                  </a:lnTo>
                  <a:lnTo>
                    <a:pt x="287" y="43"/>
                  </a:lnTo>
                  <a:lnTo>
                    <a:pt x="296" y="43"/>
                  </a:lnTo>
                  <a:lnTo>
                    <a:pt x="301" y="41"/>
                  </a:lnTo>
                  <a:lnTo>
                    <a:pt x="320" y="38"/>
                  </a:lnTo>
                  <a:lnTo>
                    <a:pt x="315" y="33"/>
                  </a:lnTo>
                  <a:close/>
                  <a:moveTo>
                    <a:pt x="315" y="26"/>
                  </a:moveTo>
                  <a:lnTo>
                    <a:pt x="318" y="31"/>
                  </a:lnTo>
                  <a:lnTo>
                    <a:pt x="332" y="31"/>
                  </a:lnTo>
                  <a:lnTo>
                    <a:pt x="320" y="33"/>
                  </a:lnTo>
                  <a:lnTo>
                    <a:pt x="325" y="38"/>
                  </a:lnTo>
                  <a:lnTo>
                    <a:pt x="332" y="36"/>
                  </a:lnTo>
                  <a:lnTo>
                    <a:pt x="365" y="31"/>
                  </a:lnTo>
                  <a:lnTo>
                    <a:pt x="332" y="29"/>
                  </a:lnTo>
                  <a:lnTo>
                    <a:pt x="315" y="26"/>
                  </a:lnTo>
                  <a:close/>
                  <a:moveTo>
                    <a:pt x="277" y="22"/>
                  </a:moveTo>
                  <a:lnTo>
                    <a:pt x="280" y="26"/>
                  </a:lnTo>
                  <a:lnTo>
                    <a:pt x="301" y="29"/>
                  </a:lnTo>
                  <a:lnTo>
                    <a:pt x="306" y="29"/>
                  </a:lnTo>
                  <a:lnTo>
                    <a:pt x="313" y="29"/>
                  </a:lnTo>
                  <a:lnTo>
                    <a:pt x="311" y="24"/>
                  </a:lnTo>
                  <a:lnTo>
                    <a:pt x="308" y="24"/>
                  </a:lnTo>
                  <a:lnTo>
                    <a:pt x="303" y="24"/>
                  </a:lnTo>
                  <a:lnTo>
                    <a:pt x="277" y="22"/>
                  </a:lnTo>
                  <a:close/>
                  <a:moveTo>
                    <a:pt x="221" y="14"/>
                  </a:moveTo>
                  <a:lnTo>
                    <a:pt x="216" y="19"/>
                  </a:lnTo>
                  <a:lnTo>
                    <a:pt x="256" y="24"/>
                  </a:lnTo>
                  <a:lnTo>
                    <a:pt x="263" y="24"/>
                  </a:lnTo>
                  <a:lnTo>
                    <a:pt x="275" y="26"/>
                  </a:lnTo>
                  <a:lnTo>
                    <a:pt x="273" y="22"/>
                  </a:lnTo>
                  <a:lnTo>
                    <a:pt x="258" y="19"/>
                  </a:lnTo>
                  <a:lnTo>
                    <a:pt x="251" y="19"/>
                  </a:lnTo>
                  <a:lnTo>
                    <a:pt x="221" y="14"/>
                  </a:lnTo>
                  <a:close/>
                  <a:moveTo>
                    <a:pt x="88" y="0"/>
                  </a:moveTo>
                  <a:lnTo>
                    <a:pt x="88" y="3"/>
                  </a:lnTo>
                  <a:lnTo>
                    <a:pt x="53" y="36"/>
                  </a:lnTo>
                  <a:lnTo>
                    <a:pt x="48" y="41"/>
                  </a:lnTo>
                  <a:lnTo>
                    <a:pt x="48" y="41"/>
                  </a:lnTo>
                  <a:lnTo>
                    <a:pt x="43" y="45"/>
                  </a:lnTo>
                  <a:lnTo>
                    <a:pt x="29" y="60"/>
                  </a:lnTo>
                  <a:lnTo>
                    <a:pt x="27" y="62"/>
                  </a:lnTo>
                  <a:lnTo>
                    <a:pt x="10" y="79"/>
                  </a:lnTo>
                  <a:lnTo>
                    <a:pt x="0" y="88"/>
                  </a:lnTo>
                  <a:lnTo>
                    <a:pt x="15" y="86"/>
                  </a:lnTo>
                  <a:lnTo>
                    <a:pt x="95" y="74"/>
                  </a:lnTo>
                  <a:lnTo>
                    <a:pt x="100" y="71"/>
                  </a:lnTo>
                  <a:lnTo>
                    <a:pt x="131" y="67"/>
                  </a:lnTo>
                  <a:lnTo>
                    <a:pt x="143" y="67"/>
                  </a:lnTo>
                  <a:lnTo>
                    <a:pt x="147" y="64"/>
                  </a:lnTo>
                  <a:lnTo>
                    <a:pt x="154" y="64"/>
                  </a:lnTo>
                  <a:lnTo>
                    <a:pt x="171" y="62"/>
                  </a:lnTo>
                  <a:lnTo>
                    <a:pt x="176" y="57"/>
                  </a:lnTo>
                  <a:lnTo>
                    <a:pt x="169" y="57"/>
                  </a:lnTo>
                  <a:lnTo>
                    <a:pt x="147" y="60"/>
                  </a:lnTo>
                  <a:lnTo>
                    <a:pt x="143" y="62"/>
                  </a:lnTo>
                  <a:lnTo>
                    <a:pt x="131" y="62"/>
                  </a:lnTo>
                  <a:lnTo>
                    <a:pt x="109" y="67"/>
                  </a:lnTo>
                  <a:lnTo>
                    <a:pt x="95" y="69"/>
                  </a:lnTo>
                  <a:lnTo>
                    <a:pt x="90" y="69"/>
                  </a:lnTo>
                  <a:lnTo>
                    <a:pt x="15" y="81"/>
                  </a:lnTo>
                  <a:lnTo>
                    <a:pt x="31" y="64"/>
                  </a:lnTo>
                  <a:lnTo>
                    <a:pt x="36" y="60"/>
                  </a:lnTo>
                  <a:lnTo>
                    <a:pt x="48" y="45"/>
                  </a:lnTo>
                  <a:lnTo>
                    <a:pt x="53" y="43"/>
                  </a:lnTo>
                  <a:lnTo>
                    <a:pt x="55" y="38"/>
                  </a:lnTo>
                  <a:lnTo>
                    <a:pt x="90" y="5"/>
                  </a:lnTo>
                  <a:lnTo>
                    <a:pt x="145" y="12"/>
                  </a:lnTo>
                  <a:lnTo>
                    <a:pt x="150" y="12"/>
                  </a:lnTo>
                  <a:lnTo>
                    <a:pt x="211" y="19"/>
                  </a:lnTo>
                  <a:lnTo>
                    <a:pt x="214" y="14"/>
                  </a:lnTo>
                  <a:lnTo>
                    <a:pt x="150" y="7"/>
                  </a:lnTo>
                  <a:lnTo>
                    <a:pt x="145" y="7"/>
                  </a:lnTo>
                  <a:lnTo>
                    <a:pt x="90" y="0"/>
                  </a:lnTo>
                  <a:lnTo>
                    <a:pt x="88"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69" name="Freeform 49"/>
            <p:cNvSpPr>
              <a:spLocks noEditPoints="1"/>
            </p:cNvSpPr>
            <p:nvPr/>
          </p:nvSpPr>
          <p:spPr bwMode="auto">
            <a:xfrm>
              <a:off x="8175168" y="3576468"/>
              <a:ext cx="653013" cy="143126"/>
            </a:xfrm>
            <a:custGeom>
              <a:avLst/>
              <a:gdLst>
                <a:gd name="T0" fmla="*/ 277 w 365"/>
                <a:gd name="T1" fmla="*/ 41 h 88"/>
                <a:gd name="T2" fmla="*/ 183 w 365"/>
                <a:gd name="T3" fmla="*/ 55 h 88"/>
                <a:gd name="T4" fmla="*/ 187 w 365"/>
                <a:gd name="T5" fmla="*/ 60 h 88"/>
                <a:gd name="T6" fmla="*/ 280 w 365"/>
                <a:gd name="T7" fmla="*/ 45 h 88"/>
                <a:gd name="T8" fmla="*/ 280 w 365"/>
                <a:gd name="T9" fmla="*/ 41 h 88"/>
                <a:gd name="T10" fmla="*/ 303 w 365"/>
                <a:gd name="T11" fmla="*/ 36 h 88"/>
                <a:gd name="T12" fmla="*/ 285 w 365"/>
                <a:gd name="T13" fmla="*/ 38 h 88"/>
                <a:gd name="T14" fmla="*/ 296 w 365"/>
                <a:gd name="T15" fmla="*/ 43 h 88"/>
                <a:gd name="T16" fmla="*/ 320 w 365"/>
                <a:gd name="T17" fmla="*/ 38 h 88"/>
                <a:gd name="T18" fmla="*/ 315 w 365"/>
                <a:gd name="T19" fmla="*/ 26 h 88"/>
                <a:gd name="T20" fmla="*/ 332 w 365"/>
                <a:gd name="T21" fmla="*/ 31 h 88"/>
                <a:gd name="T22" fmla="*/ 325 w 365"/>
                <a:gd name="T23" fmla="*/ 38 h 88"/>
                <a:gd name="T24" fmla="*/ 365 w 365"/>
                <a:gd name="T25" fmla="*/ 31 h 88"/>
                <a:gd name="T26" fmla="*/ 315 w 365"/>
                <a:gd name="T27" fmla="*/ 26 h 88"/>
                <a:gd name="T28" fmla="*/ 280 w 365"/>
                <a:gd name="T29" fmla="*/ 26 h 88"/>
                <a:gd name="T30" fmla="*/ 306 w 365"/>
                <a:gd name="T31" fmla="*/ 29 h 88"/>
                <a:gd name="T32" fmla="*/ 311 w 365"/>
                <a:gd name="T33" fmla="*/ 24 h 88"/>
                <a:gd name="T34" fmla="*/ 303 w 365"/>
                <a:gd name="T35" fmla="*/ 24 h 88"/>
                <a:gd name="T36" fmla="*/ 221 w 365"/>
                <a:gd name="T37" fmla="*/ 14 h 88"/>
                <a:gd name="T38" fmla="*/ 256 w 365"/>
                <a:gd name="T39" fmla="*/ 24 h 88"/>
                <a:gd name="T40" fmla="*/ 275 w 365"/>
                <a:gd name="T41" fmla="*/ 26 h 88"/>
                <a:gd name="T42" fmla="*/ 258 w 365"/>
                <a:gd name="T43" fmla="*/ 19 h 88"/>
                <a:gd name="T44" fmla="*/ 221 w 365"/>
                <a:gd name="T45" fmla="*/ 14 h 88"/>
                <a:gd name="T46" fmla="*/ 88 w 365"/>
                <a:gd name="T47" fmla="*/ 3 h 88"/>
                <a:gd name="T48" fmla="*/ 48 w 365"/>
                <a:gd name="T49" fmla="*/ 41 h 88"/>
                <a:gd name="T50" fmla="*/ 43 w 365"/>
                <a:gd name="T51" fmla="*/ 45 h 88"/>
                <a:gd name="T52" fmla="*/ 27 w 365"/>
                <a:gd name="T53" fmla="*/ 62 h 88"/>
                <a:gd name="T54" fmla="*/ 0 w 365"/>
                <a:gd name="T55" fmla="*/ 88 h 88"/>
                <a:gd name="T56" fmla="*/ 95 w 365"/>
                <a:gd name="T57" fmla="*/ 74 h 88"/>
                <a:gd name="T58" fmla="*/ 131 w 365"/>
                <a:gd name="T59" fmla="*/ 67 h 88"/>
                <a:gd name="T60" fmla="*/ 147 w 365"/>
                <a:gd name="T61" fmla="*/ 64 h 88"/>
                <a:gd name="T62" fmla="*/ 171 w 365"/>
                <a:gd name="T63" fmla="*/ 62 h 88"/>
                <a:gd name="T64" fmla="*/ 169 w 365"/>
                <a:gd name="T65" fmla="*/ 57 h 88"/>
                <a:gd name="T66" fmla="*/ 143 w 365"/>
                <a:gd name="T67" fmla="*/ 62 h 88"/>
                <a:gd name="T68" fmla="*/ 109 w 365"/>
                <a:gd name="T69" fmla="*/ 67 h 88"/>
                <a:gd name="T70" fmla="*/ 90 w 365"/>
                <a:gd name="T71" fmla="*/ 69 h 88"/>
                <a:gd name="T72" fmla="*/ 31 w 365"/>
                <a:gd name="T73" fmla="*/ 64 h 88"/>
                <a:gd name="T74" fmla="*/ 48 w 365"/>
                <a:gd name="T75" fmla="*/ 45 h 88"/>
                <a:gd name="T76" fmla="*/ 55 w 365"/>
                <a:gd name="T77" fmla="*/ 38 h 88"/>
                <a:gd name="T78" fmla="*/ 145 w 365"/>
                <a:gd name="T79" fmla="*/ 12 h 88"/>
                <a:gd name="T80" fmla="*/ 211 w 365"/>
                <a:gd name="T81" fmla="*/ 19 h 88"/>
                <a:gd name="T82" fmla="*/ 150 w 365"/>
                <a:gd name="T83" fmla="*/ 7 h 88"/>
                <a:gd name="T84" fmla="*/ 90 w 365"/>
                <a:gd name="T85"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65" h="88">
                  <a:moveTo>
                    <a:pt x="280" y="41"/>
                  </a:moveTo>
                  <a:lnTo>
                    <a:pt x="277" y="41"/>
                  </a:lnTo>
                  <a:lnTo>
                    <a:pt x="187" y="55"/>
                  </a:lnTo>
                  <a:lnTo>
                    <a:pt x="183" y="55"/>
                  </a:lnTo>
                  <a:lnTo>
                    <a:pt x="178" y="60"/>
                  </a:lnTo>
                  <a:lnTo>
                    <a:pt x="187" y="60"/>
                  </a:lnTo>
                  <a:lnTo>
                    <a:pt x="204" y="57"/>
                  </a:lnTo>
                  <a:lnTo>
                    <a:pt x="280" y="45"/>
                  </a:lnTo>
                  <a:lnTo>
                    <a:pt x="282" y="43"/>
                  </a:lnTo>
                  <a:lnTo>
                    <a:pt x="280" y="41"/>
                  </a:lnTo>
                  <a:moveTo>
                    <a:pt x="315" y="33"/>
                  </a:moveTo>
                  <a:lnTo>
                    <a:pt x="303" y="36"/>
                  </a:lnTo>
                  <a:lnTo>
                    <a:pt x="299" y="38"/>
                  </a:lnTo>
                  <a:lnTo>
                    <a:pt x="285" y="38"/>
                  </a:lnTo>
                  <a:lnTo>
                    <a:pt x="287" y="43"/>
                  </a:lnTo>
                  <a:lnTo>
                    <a:pt x="296" y="43"/>
                  </a:lnTo>
                  <a:lnTo>
                    <a:pt x="301" y="41"/>
                  </a:lnTo>
                  <a:lnTo>
                    <a:pt x="320" y="38"/>
                  </a:lnTo>
                  <a:lnTo>
                    <a:pt x="315" y="33"/>
                  </a:lnTo>
                  <a:moveTo>
                    <a:pt x="315" y="26"/>
                  </a:moveTo>
                  <a:lnTo>
                    <a:pt x="318" y="31"/>
                  </a:lnTo>
                  <a:lnTo>
                    <a:pt x="332" y="31"/>
                  </a:lnTo>
                  <a:lnTo>
                    <a:pt x="320" y="33"/>
                  </a:lnTo>
                  <a:lnTo>
                    <a:pt x="325" y="38"/>
                  </a:lnTo>
                  <a:lnTo>
                    <a:pt x="332" y="36"/>
                  </a:lnTo>
                  <a:lnTo>
                    <a:pt x="365" y="31"/>
                  </a:lnTo>
                  <a:lnTo>
                    <a:pt x="332" y="29"/>
                  </a:lnTo>
                  <a:lnTo>
                    <a:pt x="315" y="26"/>
                  </a:lnTo>
                  <a:moveTo>
                    <a:pt x="277" y="22"/>
                  </a:moveTo>
                  <a:lnTo>
                    <a:pt x="280" y="26"/>
                  </a:lnTo>
                  <a:lnTo>
                    <a:pt x="301" y="29"/>
                  </a:lnTo>
                  <a:lnTo>
                    <a:pt x="306" y="29"/>
                  </a:lnTo>
                  <a:lnTo>
                    <a:pt x="313" y="29"/>
                  </a:lnTo>
                  <a:lnTo>
                    <a:pt x="311" y="24"/>
                  </a:lnTo>
                  <a:lnTo>
                    <a:pt x="308" y="24"/>
                  </a:lnTo>
                  <a:lnTo>
                    <a:pt x="303" y="24"/>
                  </a:lnTo>
                  <a:lnTo>
                    <a:pt x="277" y="22"/>
                  </a:lnTo>
                  <a:moveTo>
                    <a:pt x="221" y="14"/>
                  </a:moveTo>
                  <a:lnTo>
                    <a:pt x="216" y="19"/>
                  </a:lnTo>
                  <a:lnTo>
                    <a:pt x="256" y="24"/>
                  </a:lnTo>
                  <a:lnTo>
                    <a:pt x="263" y="24"/>
                  </a:lnTo>
                  <a:lnTo>
                    <a:pt x="275" y="26"/>
                  </a:lnTo>
                  <a:lnTo>
                    <a:pt x="273" y="22"/>
                  </a:lnTo>
                  <a:lnTo>
                    <a:pt x="258" y="19"/>
                  </a:lnTo>
                  <a:lnTo>
                    <a:pt x="251" y="19"/>
                  </a:lnTo>
                  <a:lnTo>
                    <a:pt x="221" y="14"/>
                  </a:lnTo>
                  <a:moveTo>
                    <a:pt x="88" y="0"/>
                  </a:moveTo>
                  <a:lnTo>
                    <a:pt x="88" y="3"/>
                  </a:lnTo>
                  <a:lnTo>
                    <a:pt x="53" y="36"/>
                  </a:lnTo>
                  <a:lnTo>
                    <a:pt x="48" y="41"/>
                  </a:lnTo>
                  <a:lnTo>
                    <a:pt x="48" y="41"/>
                  </a:lnTo>
                  <a:lnTo>
                    <a:pt x="43" y="45"/>
                  </a:lnTo>
                  <a:lnTo>
                    <a:pt x="29" y="60"/>
                  </a:lnTo>
                  <a:lnTo>
                    <a:pt x="27" y="62"/>
                  </a:lnTo>
                  <a:lnTo>
                    <a:pt x="10" y="79"/>
                  </a:lnTo>
                  <a:lnTo>
                    <a:pt x="0" y="88"/>
                  </a:lnTo>
                  <a:lnTo>
                    <a:pt x="15" y="86"/>
                  </a:lnTo>
                  <a:lnTo>
                    <a:pt x="95" y="74"/>
                  </a:lnTo>
                  <a:lnTo>
                    <a:pt x="100" y="71"/>
                  </a:lnTo>
                  <a:lnTo>
                    <a:pt x="131" y="67"/>
                  </a:lnTo>
                  <a:lnTo>
                    <a:pt x="143" y="67"/>
                  </a:lnTo>
                  <a:lnTo>
                    <a:pt x="147" y="64"/>
                  </a:lnTo>
                  <a:lnTo>
                    <a:pt x="154" y="64"/>
                  </a:lnTo>
                  <a:lnTo>
                    <a:pt x="171" y="62"/>
                  </a:lnTo>
                  <a:lnTo>
                    <a:pt x="176" y="57"/>
                  </a:lnTo>
                  <a:lnTo>
                    <a:pt x="169" y="57"/>
                  </a:lnTo>
                  <a:lnTo>
                    <a:pt x="147" y="60"/>
                  </a:lnTo>
                  <a:lnTo>
                    <a:pt x="143" y="62"/>
                  </a:lnTo>
                  <a:lnTo>
                    <a:pt x="131" y="62"/>
                  </a:lnTo>
                  <a:lnTo>
                    <a:pt x="109" y="67"/>
                  </a:lnTo>
                  <a:lnTo>
                    <a:pt x="95" y="69"/>
                  </a:lnTo>
                  <a:lnTo>
                    <a:pt x="90" y="69"/>
                  </a:lnTo>
                  <a:lnTo>
                    <a:pt x="15" y="81"/>
                  </a:lnTo>
                  <a:lnTo>
                    <a:pt x="31" y="64"/>
                  </a:lnTo>
                  <a:lnTo>
                    <a:pt x="36" y="60"/>
                  </a:lnTo>
                  <a:lnTo>
                    <a:pt x="48" y="45"/>
                  </a:lnTo>
                  <a:lnTo>
                    <a:pt x="53" y="43"/>
                  </a:lnTo>
                  <a:lnTo>
                    <a:pt x="55" y="38"/>
                  </a:lnTo>
                  <a:lnTo>
                    <a:pt x="90" y="5"/>
                  </a:lnTo>
                  <a:lnTo>
                    <a:pt x="145" y="12"/>
                  </a:lnTo>
                  <a:lnTo>
                    <a:pt x="150" y="12"/>
                  </a:lnTo>
                  <a:lnTo>
                    <a:pt x="211" y="19"/>
                  </a:lnTo>
                  <a:lnTo>
                    <a:pt x="214" y="14"/>
                  </a:lnTo>
                  <a:lnTo>
                    <a:pt x="150" y="7"/>
                  </a:lnTo>
                  <a:lnTo>
                    <a:pt x="145" y="7"/>
                  </a:lnTo>
                  <a:lnTo>
                    <a:pt x="90" y="0"/>
                  </a:lnTo>
                  <a:lnTo>
                    <a:pt x="88"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70" name="Freeform 50"/>
            <p:cNvSpPr>
              <a:spLocks noEditPoints="1"/>
            </p:cNvSpPr>
            <p:nvPr/>
          </p:nvSpPr>
          <p:spPr bwMode="auto">
            <a:xfrm>
              <a:off x="8010573" y="3433343"/>
              <a:ext cx="71563" cy="552986"/>
            </a:xfrm>
            <a:custGeom>
              <a:avLst/>
              <a:gdLst>
                <a:gd name="T0" fmla="*/ 5 w 17"/>
                <a:gd name="T1" fmla="*/ 16 h 143"/>
                <a:gd name="T2" fmla="*/ 7 w 17"/>
                <a:gd name="T3" fmla="*/ 42 h 143"/>
                <a:gd name="T4" fmla="*/ 8 w 17"/>
                <a:gd name="T5" fmla="*/ 52 h 143"/>
                <a:gd name="T6" fmla="*/ 8 w 17"/>
                <a:gd name="T7" fmla="*/ 62 h 143"/>
                <a:gd name="T8" fmla="*/ 9 w 17"/>
                <a:gd name="T9" fmla="*/ 70 h 143"/>
                <a:gd name="T10" fmla="*/ 10 w 17"/>
                <a:gd name="T11" fmla="*/ 77 h 143"/>
                <a:gd name="T12" fmla="*/ 13 w 17"/>
                <a:gd name="T13" fmla="*/ 121 h 143"/>
                <a:gd name="T14" fmla="*/ 2 w 17"/>
                <a:gd name="T15" fmla="*/ 141 h 143"/>
                <a:gd name="T16" fmla="*/ 2 w 17"/>
                <a:gd name="T17" fmla="*/ 120 h 143"/>
                <a:gd name="T18" fmla="*/ 2 w 17"/>
                <a:gd name="T19" fmla="*/ 80 h 143"/>
                <a:gd name="T20" fmla="*/ 2 w 17"/>
                <a:gd name="T21" fmla="*/ 60 h 143"/>
                <a:gd name="T22" fmla="*/ 2 w 17"/>
                <a:gd name="T23" fmla="*/ 51 h 143"/>
                <a:gd name="T24" fmla="*/ 2 w 17"/>
                <a:gd name="T25" fmla="*/ 19 h 143"/>
                <a:gd name="T26" fmla="*/ 0 w 17"/>
                <a:gd name="T27" fmla="*/ 21 h 143"/>
                <a:gd name="T28" fmla="*/ 0 w 17"/>
                <a:gd name="T29" fmla="*/ 49 h 143"/>
                <a:gd name="T30" fmla="*/ 0 w 17"/>
                <a:gd name="T31" fmla="*/ 50 h 143"/>
                <a:gd name="T32" fmla="*/ 0 w 17"/>
                <a:gd name="T33" fmla="*/ 60 h 143"/>
                <a:gd name="T34" fmla="*/ 0 w 17"/>
                <a:gd name="T35" fmla="*/ 81 h 143"/>
                <a:gd name="T36" fmla="*/ 0 w 17"/>
                <a:gd name="T37" fmla="*/ 120 h 143"/>
                <a:gd name="T38" fmla="*/ 0 w 17"/>
                <a:gd name="T39" fmla="*/ 141 h 143"/>
                <a:gd name="T40" fmla="*/ 2 w 17"/>
                <a:gd name="T41" fmla="*/ 143 h 143"/>
                <a:gd name="T42" fmla="*/ 17 w 17"/>
                <a:gd name="T43" fmla="*/ 142 h 143"/>
                <a:gd name="T44" fmla="*/ 15 w 17"/>
                <a:gd name="T45" fmla="*/ 121 h 143"/>
                <a:gd name="T46" fmla="*/ 11 w 17"/>
                <a:gd name="T47" fmla="*/ 76 h 143"/>
                <a:gd name="T48" fmla="*/ 11 w 17"/>
                <a:gd name="T49" fmla="*/ 69 h 143"/>
                <a:gd name="T50" fmla="*/ 10 w 17"/>
                <a:gd name="T51" fmla="*/ 60 h 143"/>
                <a:gd name="T52" fmla="*/ 9 w 17"/>
                <a:gd name="T53" fmla="*/ 50 h 143"/>
                <a:gd name="T54" fmla="*/ 8 w 17"/>
                <a:gd name="T55" fmla="*/ 36 h 143"/>
                <a:gd name="T56" fmla="*/ 6 w 17"/>
                <a:gd name="T57" fmla="*/ 14 h 143"/>
                <a:gd name="T58" fmla="*/ 3 w 17"/>
                <a:gd name="T59" fmla="*/ 2 h 143"/>
                <a:gd name="T60" fmla="*/ 4 w 17"/>
                <a:gd name="T61" fmla="*/ 10 h 143"/>
                <a:gd name="T62" fmla="*/ 4 w 17"/>
                <a:gd name="T63" fmla="*/ 13 h 143"/>
                <a:gd name="T64" fmla="*/ 6 w 17"/>
                <a:gd name="T65" fmla="*/ 10 h 143"/>
                <a:gd name="T66" fmla="*/ 6 w 17"/>
                <a:gd name="T67" fmla="*/ 7 h 143"/>
                <a:gd name="T68" fmla="*/ 5 w 17"/>
                <a:gd name="T69" fmla="*/ 1 h 143"/>
                <a:gd name="T70" fmla="*/ 0 w 17"/>
                <a:gd name="T71" fmla="*/ 0 h 143"/>
                <a:gd name="T72" fmla="*/ 0 w 17"/>
                <a:gd name="T73" fmla="*/ 1 h 143"/>
                <a:gd name="T74" fmla="*/ 0 w 17"/>
                <a:gd name="T75" fmla="*/ 10 h 143"/>
                <a:gd name="T76" fmla="*/ 0 w 17"/>
                <a:gd name="T77" fmla="*/ 17 h 143"/>
                <a:gd name="T78" fmla="*/ 2 w 17"/>
                <a:gd name="T79" fmla="*/ 16 h 143"/>
                <a:gd name="T80" fmla="*/ 2 w 17"/>
                <a:gd name="T81" fmla="*/ 12 h 143"/>
                <a:gd name="T82" fmla="*/ 2 w 17"/>
                <a:gd name="T83" fmla="*/ 9 h 143"/>
                <a:gd name="T84" fmla="*/ 2 w 17"/>
                <a:gd name="T85" fmla="*/ 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7" h="143">
                  <a:moveTo>
                    <a:pt x="6" y="14"/>
                  </a:moveTo>
                  <a:cubicBezTo>
                    <a:pt x="5" y="16"/>
                    <a:pt x="5" y="16"/>
                    <a:pt x="5" y="16"/>
                  </a:cubicBezTo>
                  <a:cubicBezTo>
                    <a:pt x="6" y="39"/>
                    <a:pt x="6" y="39"/>
                    <a:pt x="6" y="39"/>
                  </a:cubicBezTo>
                  <a:cubicBezTo>
                    <a:pt x="7" y="42"/>
                    <a:pt x="7" y="42"/>
                    <a:pt x="7" y="42"/>
                  </a:cubicBezTo>
                  <a:cubicBezTo>
                    <a:pt x="7" y="50"/>
                    <a:pt x="7" y="50"/>
                    <a:pt x="7" y="50"/>
                  </a:cubicBezTo>
                  <a:cubicBezTo>
                    <a:pt x="8" y="52"/>
                    <a:pt x="8" y="52"/>
                    <a:pt x="8" y="52"/>
                  </a:cubicBezTo>
                  <a:cubicBezTo>
                    <a:pt x="8" y="60"/>
                    <a:pt x="8" y="60"/>
                    <a:pt x="8" y="60"/>
                  </a:cubicBezTo>
                  <a:cubicBezTo>
                    <a:pt x="8" y="62"/>
                    <a:pt x="8" y="62"/>
                    <a:pt x="8" y="62"/>
                  </a:cubicBezTo>
                  <a:cubicBezTo>
                    <a:pt x="9" y="64"/>
                    <a:pt x="9" y="64"/>
                    <a:pt x="9" y="64"/>
                  </a:cubicBezTo>
                  <a:cubicBezTo>
                    <a:pt x="9" y="70"/>
                    <a:pt x="9" y="70"/>
                    <a:pt x="9" y="70"/>
                  </a:cubicBezTo>
                  <a:cubicBezTo>
                    <a:pt x="9" y="75"/>
                    <a:pt x="9" y="75"/>
                    <a:pt x="9" y="75"/>
                  </a:cubicBezTo>
                  <a:cubicBezTo>
                    <a:pt x="10" y="77"/>
                    <a:pt x="10" y="77"/>
                    <a:pt x="10" y="77"/>
                  </a:cubicBezTo>
                  <a:cubicBezTo>
                    <a:pt x="13" y="119"/>
                    <a:pt x="13" y="119"/>
                    <a:pt x="13" y="119"/>
                  </a:cubicBezTo>
                  <a:cubicBezTo>
                    <a:pt x="13" y="121"/>
                    <a:pt x="13" y="121"/>
                    <a:pt x="13" y="121"/>
                  </a:cubicBezTo>
                  <a:cubicBezTo>
                    <a:pt x="15" y="140"/>
                    <a:pt x="15" y="140"/>
                    <a:pt x="15" y="140"/>
                  </a:cubicBezTo>
                  <a:cubicBezTo>
                    <a:pt x="2" y="141"/>
                    <a:pt x="2" y="141"/>
                    <a:pt x="2" y="141"/>
                  </a:cubicBezTo>
                  <a:cubicBezTo>
                    <a:pt x="2" y="122"/>
                    <a:pt x="2" y="122"/>
                    <a:pt x="2" y="122"/>
                  </a:cubicBezTo>
                  <a:cubicBezTo>
                    <a:pt x="2" y="120"/>
                    <a:pt x="2" y="120"/>
                    <a:pt x="2" y="120"/>
                  </a:cubicBezTo>
                  <a:cubicBezTo>
                    <a:pt x="2" y="82"/>
                    <a:pt x="2" y="82"/>
                    <a:pt x="2" y="82"/>
                  </a:cubicBezTo>
                  <a:cubicBezTo>
                    <a:pt x="2" y="80"/>
                    <a:pt x="2" y="80"/>
                    <a:pt x="2" y="80"/>
                  </a:cubicBezTo>
                  <a:cubicBezTo>
                    <a:pt x="2" y="62"/>
                    <a:pt x="2" y="62"/>
                    <a:pt x="2" y="62"/>
                  </a:cubicBezTo>
                  <a:cubicBezTo>
                    <a:pt x="2" y="60"/>
                    <a:pt x="2" y="60"/>
                    <a:pt x="2" y="60"/>
                  </a:cubicBezTo>
                  <a:cubicBezTo>
                    <a:pt x="2" y="53"/>
                    <a:pt x="2" y="53"/>
                    <a:pt x="2" y="53"/>
                  </a:cubicBezTo>
                  <a:cubicBezTo>
                    <a:pt x="2" y="51"/>
                    <a:pt x="2" y="51"/>
                    <a:pt x="2" y="51"/>
                  </a:cubicBezTo>
                  <a:cubicBezTo>
                    <a:pt x="2" y="47"/>
                    <a:pt x="2" y="47"/>
                    <a:pt x="2" y="47"/>
                  </a:cubicBezTo>
                  <a:cubicBezTo>
                    <a:pt x="2" y="19"/>
                    <a:pt x="2" y="19"/>
                    <a:pt x="2" y="19"/>
                  </a:cubicBezTo>
                  <a:cubicBezTo>
                    <a:pt x="0" y="21"/>
                    <a:pt x="0" y="21"/>
                    <a:pt x="0" y="21"/>
                  </a:cubicBezTo>
                  <a:cubicBezTo>
                    <a:pt x="0" y="21"/>
                    <a:pt x="0" y="21"/>
                    <a:pt x="0" y="21"/>
                  </a:cubicBezTo>
                  <a:cubicBezTo>
                    <a:pt x="0" y="44"/>
                    <a:pt x="0" y="44"/>
                    <a:pt x="0" y="44"/>
                  </a:cubicBezTo>
                  <a:cubicBezTo>
                    <a:pt x="0" y="49"/>
                    <a:pt x="0" y="49"/>
                    <a:pt x="0" y="49"/>
                  </a:cubicBezTo>
                  <a:cubicBezTo>
                    <a:pt x="0" y="49"/>
                    <a:pt x="0" y="49"/>
                    <a:pt x="0" y="49"/>
                  </a:cubicBezTo>
                  <a:cubicBezTo>
                    <a:pt x="0" y="50"/>
                    <a:pt x="0" y="50"/>
                    <a:pt x="0" y="50"/>
                  </a:cubicBezTo>
                  <a:cubicBezTo>
                    <a:pt x="0" y="54"/>
                    <a:pt x="0" y="54"/>
                    <a:pt x="0" y="54"/>
                  </a:cubicBezTo>
                  <a:cubicBezTo>
                    <a:pt x="0" y="60"/>
                    <a:pt x="0" y="60"/>
                    <a:pt x="0" y="60"/>
                  </a:cubicBezTo>
                  <a:cubicBezTo>
                    <a:pt x="0" y="61"/>
                    <a:pt x="0" y="61"/>
                    <a:pt x="0" y="61"/>
                  </a:cubicBezTo>
                  <a:cubicBezTo>
                    <a:pt x="0" y="81"/>
                    <a:pt x="0" y="81"/>
                    <a:pt x="0" y="81"/>
                  </a:cubicBezTo>
                  <a:cubicBezTo>
                    <a:pt x="0" y="84"/>
                    <a:pt x="0" y="84"/>
                    <a:pt x="0" y="84"/>
                  </a:cubicBezTo>
                  <a:cubicBezTo>
                    <a:pt x="0" y="120"/>
                    <a:pt x="0" y="120"/>
                    <a:pt x="0" y="120"/>
                  </a:cubicBezTo>
                  <a:cubicBezTo>
                    <a:pt x="0" y="122"/>
                    <a:pt x="0" y="122"/>
                    <a:pt x="0" y="122"/>
                  </a:cubicBezTo>
                  <a:cubicBezTo>
                    <a:pt x="0" y="141"/>
                    <a:pt x="0" y="141"/>
                    <a:pt x="0" y="141"/>
                  </a:cubicBezTo>
                  <a:cubicBezTo>
                    <a:pt x="0" y="143"/>
                    <a:pt x="0" y="143"/>
                    <a:pt x="0" y="143"/>
                  </a:cubicBezTo>
                  <a:cubicBezTo>
                    <a:pt x="2" y="143"/>
                    <a:pt x="2" y="143"/>
                    <a:pt x="2" y="143"/>
                  </a:cubicBezTo>
                  <a:cubicBezTo>
                    <a:pt x="15" y="142"/>
                    <a:pt x="15" y="142"/>
                    <a:pt x="15" y="142"/>
                  </a:cubicBezTo>
                  <a:cubicBezTo>
                    <a:pt x="17" y="142"/>
                    <a:pt x="17" y="142"/>
                    <a:pt x="17" y="142"/>
                  </a:cubicBezTo>
                  <a:cubicBezTo>
                    <a:pt x="17" y="140"/>
                    <a:pt x="17" y="140"/>
                    <a:pt x="17" y="140"/>
                  </a:cubicBezTo>
                  <a:cubicBezTo>
                    <a:pt x="15" y="121"/>
                    <a:pt x="15" y="121"/>
                    <a:pt x="15" y="121"/>
                  </a:cubicBezTo>
                  <a:cubicBezTo>
                    <a:pt x="15" y="119"/>
                    <a:pt x="15" y="119"/>
                    <a:pt x="15" y="119"/>
                  </a:cubicBezTo>
                  <a:cubicBezTo>
                    <a:pt x="11" y="76"/>
                    <a:pt x="11" y="76"/>
                    <a:pt x="11" y="76"/>
                  </a:cubicBezTo>
                  <a:cubicBezTo>
                    <a:pt x="11" y="75"/>
                    <a:pt x="11" y="75"/>
                    <a:pt x="11" y="75"/>
                  </a:cubicBezTo>
                  <a:cubicBezTo>
                    <a:pt x="11" y="69"/>
                    <a:pt x="11" y="69"/>
                    <a:pt x="11" y="69"/>
                  </a:cubicBezTo>
                  <a:cubicBezTo>
                    <a:pt x="10" y="62"/>
                    <a:pt x="10" y="62"/>
                    <a:pt x="10" y="62"/>
                  </a:cubicBezTo>
                  <a:cubicBezTo>
                    <a:pt x="10" y="60"/>
                    <a:pt x="10" y="60"/>
                    <a:pt x="10" y="60"/>
                  </a:cubicBezTo>
                  <a:cubicBezTo>
                    <a:pt x="9" y="52"/>
                    <a:pt x="9" y="52"/>
                    <a:pt x="9" y="52"/>
                  </a:cubicBezTo>
                  <a:cubicBezTo>
                    <a:pt x="9" y="50"/>
                    <a:pt x="9" y="50"/>
                    <a:pt x="9" y="50"/>
                  </a:cubicBezTo>
                  <a:cubicBezTo>
                    <a:pt x="8" y="39"/>
                    <a:pt x="8" y="39"/>
                    <a:pt x="8" y="39"/>
                  </a:cubicBezTo>
                  <a:cubicBezTo>
                    <a:pt x="8" y="36"/>
                    <a:pt x="8" y="36"/>
                    <a:pt x="8" y="36"/>
                  </a:cubicBezTo>
                  <a:cubicBezTo>
                    <a:pt x="6" y="15"/>
                    <a:pt x="6" y="15"/>
                    <a:pt x="6" y="15"/>
                  </a:cubicBezTo>
                  <a:cubicBezTo>
                    <a:pt x="6" y="14"/>
                    <a:pt x="6" y="14"/>
                    <a:pt x="6" y="14"/>
                  </a:cubicBezTo>
                  <a:moveTo>
                    <a:pt x="3" y="1"/>
                  </a:moveTo>
                  <a:cubicBezTo>
                    <a:pt x="3" y="2"/>
                    <a:pt x="3" y="2"/>
                    <a:pt x="3" y="2"/>
                  </a:cubicBezTo>
                  <a:cubicBezTo>
                    <a:pt x="4" y="9"/>
                    <a:pt x="4" y="9"/>
                    <a:pt x="4" y="9"/>
                  </a:cubicBezTo>
                  <a:cubicBezTo>
                    <a:pt x="4" y="10"/>
                    <a:pt x="4" y="10"/>
                    <a:pt x="4" y="10"/>
                  </a:cubicBezTo>
                  <a:cubicBezTo>
                    <a:pt x="4" y="11"/>
                    <a:pt x="4" y="11"/>
                    <a:pt x="4" y="11"/>
                  </a:cubicBezTo>
                  <a:cubicBezTo>
                    <a:pt x="4" y="13"/>
                    <a:pt x="4" y="13"/>
                    <a:pt x="4" y="13"/>
                  </a:cubicBezTo>
                  <a:cubicBezTo>
                    <a:pt x="6" y="11"/>
                    <a:pt x="6" y="11"/>
                    <a:pt x="6" y="11"/>
                  </a:cubicBezTo>
                  <a:cubicBezTo>
                    <a:pt x="6" y="10"/>
                    <a:pt x="6" y="10"/>
                    <a:pt x="6" y="10"/>
                  </a:cubicBezTo>
                  <a:cubicBezTo>
                    <a:pt x="6" y="10"/>
                    <a:pt x="6" y="10"/>
                    <a:pt x="6" y="10"/>
                  </a:cubicBezTo>
                  <a:cubicBezTo>
                    <a:pt x="6" y="7"/>
                    <a:pt x="6" y="7"/>
                    <a:pt x="6" y="7"/>
                  </a:cubicBezTo>
                  <a:cubicBezTo>
                    <a:pt x="5" y="3"/>
                    <a:pt x="5" y="3"/>
                    <a:pt x="5" y="3"/>
                  </a:cubicBezTo>
                  <a:cubicBezTo>
                    <a:pt x="5" y="1"/>
                    <a:pt x="5" y="1"/>
                    <a:pt x="5" y="1"/>
                  </a:cubicBezTo>
                  <a:cubicBezTo>
                    <a:pt x="4" y="1"/>
                    <a:pt x="4" y="1"/>
                    <a:pt x="3" y="1"/>
                  </a:cubicBezTo>
                  <a:moveTo>
                    <a:pt x="0" y="0"/>
                  </a:moveTo>
                  <a:cubicBezTo>
                    <a:pt x="0" y="0"/>
                    <a:pt x="0" y="0"/>
                    <a:pt x="0" y="0"/>
                  </a:cubicBezTo>
                  <a:cubicBezTo>
                    <a:pt x="0" y="1"/>
                    <a:pt x="0" y="1"/>
                    <a:pt x="0" y="1"/>
                  </a:cubicBezTo>
                  <a:cubicBezTo>
                    <a:pt x="0" y="8"/>
                    <a:pt x="0" y="8"/>
                    <a:pt x="0" y="8"/>
                  </a:cubicBezTo>
                  <a:cubicBezTo>
                    <a:pt x="0" y="10"/>
                    <a:pt x="0" y="10"/>
                    <a:pt x="0" y="10"/>
                  </a:cubicBezTo>
                  <a:cubicBezTo>
                    <a:pt x="0" y="10"/>
                    <a:pt x="0" y="10"/>
                    <a:pt x="0" y="10"/>
                  </a:cubicBezTo>
                  <a:cubicBezTo>
                    <a:pt x="0" y="17"/>
                    <a:pt x="0" y="17"/>
                    <a:pt x="0" y="17"/>
                  </a:cubicBezTo>
                  <a:cubicBezTo>
                    <a:pt x="0" y="18"/>
                    <a:pt x="0" y="18"/>
                    <a:pt x="0" y="18"/>
                  </a:cubicBezTo>
                  <a:cubicBezTo>
                    <a:pt x="2" y="16"/>
                    <a:pt x="2" y="16"/>
                    <a:pt x="2" y="16"/>
                  </a:cubicBezTo>
                  <a:cubicBezTo>
                    <a:pt x="2" y="14"/>
                    <a:pt x="2" y="14"/>
                    <a:pt x="2" y="14"/>
                  </a:cubicBezTo>
                  <a:cubicBezTo>
                    <a:pt x="2" y="12"/>
                    <a:pt x="2" y="12"/>
                    <a:pt x="2" y="12"/>
                  </a:cubicBezTo>
                  <a:cubicBezTo>
                    <a:pt x="2" y="9"/>
                    <a:pt x="2" y="9"/>
                    <a:pt x="2" y="9"/>
                  </a:cubicBezTo>
                  <a:cubicBezTo>
                    <a:pt x="2" y="9"/>
                    <a:pt x="2" y="9"/>
                    <a:pt x="2" y="9"/>
                  </a:cubicBezTo>
                  <a:cubicBezTo>
                    <a:pt x="2" y="1"/>
                    <a:pt x="2" y="1"/>
                    <a:pt x="2" y="1"/>
                  </a:cubicBezTo>
                  <a:cubicBezTo>
                    <a:pt x="2" y="0"/>
                    <a:pt x="2" y="0"/>
                    <a:pt x="2" y="0"/>
                  </a:cubicBezTo>
                  <a:cubicBezTo>
                    <a:pt x="1" y="0"/>
                    <a:pt x="1" y="0"/>
                    <a:pt x="0"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71" name="Freeform 51"/>
            <p:cNvSpPr>
              <a:spLocks noEditPoints="1"/>
            </p:cNvSpPr>
            <p:nvPr/>
          </p:nvSpPr>
          <p:spPr bwMode="auto">
            <a:xfrm>
              <a:off x="10742490" y="3460993"/>
              <a:ext cx="220057" cy="486304"/>
            </a:xfrm>
            <a:custGeom>
              <a:avLst/>
              <a:gdLst>
                <a:gd name="T0" fmla="*/ 0 w 123"/>
                <a:gd name="T1" fmla="*/ 299 h 299"/>
                <a:gd name="T2" fmla="*/ 0 w 123"/>
                <a:gd name="T3" fmla="*/ 282 h 299"/>
                <a:gd name="T4" fmla="*/ 0 w 123"/>
                <a:gd name="T5" fmla="*/ 275 h 299"/>
                <a:gd name="T6" fmla="*/ 9 w 123"/>
                <a:gd name="T7" fmla="*/ 282 h 299"/>
                <a:gd name="T8" fmla="*/ 16 w 123"/>
                <a:gd name="T9" fmla="*/ 259 h 299"/>
                <a:gd name="T10" fmla="*/ 7 w 123"/>
                <a:gd name="T11" fmla="*/ 247 h 299"/>
                <a:gd name="T12" fmla="*/ 40 w 123"/>
                <a:gd name="T13" fmla="*/ 216 h 299"/>
                <a:gd name="T14" fmla="*/ 21 w 123"/>
                <a:gd name="T15" fmla="*/ 259 h 299"/>
                <a:gd name="T16" fmla="*/ 40 w 123"/>
                <a:gd name="T17" fmla="*/ 216 h 299"/>
                <a:gd name="T18" fmla="*/ 7 w 123"/>
                <a:gd name="T19" fmla="*/ 202 h 299"/>
                <a:gd name="T20" fmla="*/ 7 w 123"/>
                <a:gd name="T21" fmla="*/ 242 h 299"/>
                <a:gd name="T22" fmla="*/ 7 w 123"/>
                <a:gd name="T23" fmla="*/ 202 h 299"/>
                <a:gd name="T24" fmla="*/ 9 w 123"/>
                <a:gd name="T25" fmla="*/ 197 h 299"/>
                <a:gd name="T26" fmla="*/ 12 w 123"/>
                <a:gd name="T27" fmla="*/ 197 h 299"/>
                <a:gd name="T28" fmla="*/ 12 w 123"/>
                <a:gd name="T29" fmla="*/ 154 h 299"/>
                <a:gd name="T30" fmla="*/ 12 w 123"/>
                <a:gd name="T31" fmla="*/ 190 h 299"/>
                <a:gd name="T32" fmla="*/ 106 w 123"/>
                <a:gd name="T33" fmla="*/ 107 h 299"/>
                <a:gd name="T34" fmla="*/ 42 w 123"/>
                <a:gd name="T35" fmla="*/ 214 h 299"/>
                <a:gd name="T36" fmla="*/ 106 w 123"/>
                <a:gd name="T37" fmla="*/ 107 h 299"/>
                <a:gd name="T38" fmla="*/ 102 w 123"/>
                <a:gd name="T39" fmla="*/ 102 h 299"/>
                <a:gd name="T40" fmla="*/ 113 w 123"/>
                <a:gd name="T41" fmla="*/ 90 h 299"/>
                <a:gd name="T42" fmla="*/ 113 w 123"/>
                <a:gd name="T43" fmla="*/ 71 h 299"/>
                <a:gd name="T44" fmla="*/ 116 w 123"/>
                <a:gd name="T45" fmla="*/ 78 h 299"/>
                <a:gd name="T46" fmla="*/ 118 w 123"/>
                <a:gd name="T47" fmla="*/ 85 h 299"/>
                <a:gd name="T48" fmla="*/ 123 w 123"/>
                <a:gd name="T49" fmla="*/ 76 h 299"/>
                <a:gd name="T50" fmla="*/ 113 w 123"/>
                <a:gd name="T51" fmla="*/ 71 h 299"/>
                <a:gd name="T52" fmla="*/ 16 w 123"/>
                <a:gd name="T53" fmla="*/ 76 h 299"/>
                <a:gd name="T54" fmla="*/ 14 w 123"/>
                <a:gd name="T55" fmla="*/ 97 h 299"/>
                <a:gd name="T56" fmla="*/ 16 w 123"/>
                <a:gd name="T57" fmla="*/ 140 h 299"/>
                <a:gd name="T58" fmla="*/ 21 w 123"/>
                <a:gd name="T59" fmla="*/ 88 h 299"/>
                <a:gd name="T60" fmla="*/ 87 w 123"/>
                <a:gd name="T61" fmla="*/ 50 h 299"/>
                <a:gd name="T62" fmla="*/ 87 w 123"/>
                <a:gd name="T63" fmla="*/ 57 h 299"/>
                <a:gd name="T64" fmla="*/ 106 w 123"/>
                <a:gd name="T65" fmla="*/ 64 h 299"/>
                <a:gd name="T66" fmla="*/ 90 w 123"/>
                <a:gd name="T67" fmla="*/ 50 h 299"/>
                <a:gd name="T68" fmla="*/ 42 w 123"/>
                <a:gd name="T69" fmla="*/ 14 h 299"/>
                <a:gd name="T70" fmla="*/ 83 w 123"/>
                <a:gd name="T71" fmla="*/ 52 h 299"/>
                <a:gd name="T72" fmla="*/ 42 w 123"/>
                <a:gd name="T73" fmla="*/ 14 h 299"/>
                <a:gd name="T74" fmla="*/ 21 w 123"/>
                <a:gd name="T75" fmla="*/ 7 h 299"/>
                <a:gd name="T76" fmla="*/ 24 w 123"/>
                <a:gd name="T77" fmla="*/ 52 h 299"/>
                <a:gd name="T78" fmla="*/ 38 w 123"/>
                <a:gd name="T79" fmla="*/ 17 h 299"/>
                <a:gd name="T80" fmla="*/ 28 w 123"/>
                <a:gd name="T81" fmla="*/ 5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23" h="299">
                  <a:moveTo>
                    <a:pt x="0" y="282"/>
                  </a:moveTo>
                  <a:lnTo>
                    <a:pt x="0" y="299"/>
                  </a:lnTo>
                  <a:lnTo>
                    <a:pt x="5" y="287"/>
                  </a:lnTo>
                  <a:lnTo>
                    <a:pt x="0" y="282"/>
                  </a:lnTo>
                  <a:close/>
                  <a:moveTo>
                    <a:pt x="5" y="242"/>
                  </a:moveTo>
                  <a:lnTo>
                    <a:pt x="0" y="275"/>
                  </a:lnTo>
                  <a:lnTo>
                    <a:pt x="7" y="285"/>
                  </a:lnTo>
                  <a:lnTo>
                    <a:pt x="9" y="282"/>
                  </a:lnTo>
                  <a:lnTo>
                    <a:pt x="19" y="263"/>
                  </a:lnTo>
                  <a:lnTo>
                    <a:pt x="16" y="259"/>
                  </a:lnTo>
                  <a:lnTo>
                    <a:pt x="5" y="280"/>
                  </a:lnTo>
                  <a:lnTo>
                    <a:pt x="7" y="247"/>
                  </a:lnTo>
                  <a:lnTo>
                    <a:pt x="5" y="242"/>
                  </a:lnTo>
                  <a:close/>
                  <a:moveTo>
                    <a:pt x="40" y="216"/>
                  </a:moveTo>
                  <a:lnTo>
                    <a:pt x="19" y="256"/>
                  </a:lnTo>
                  <a:lnTo>
                    <a:pt x="21" y="259"/>
                  </a:lnTo>
                  <a:lnTo>
                    <a:pt x="45" y="218"/>
                  </a:lnTo>
                  <a:lnTo>
                    <a:pt x="40" y="216"/>
                  </a:lnTo>
                  <a:close/>
                  <a:moveTo>
                    <a:pt x="7" y="202"/>
                  </a:moveTo>
                  <a:lnTo>
                    <a:pt x="7" y="202"/>
                  </a:lnTo>
                  <a:lnTo>
                    <a:pt x="5" y="237"/>
                  </a:lnTo>
                  <a:lnTo>
                    <a:pt x="7" y="242"/>
                  </a:lnTo>
                  <a:lnTo>
                    <a:pt x="12" y="202"/>
                  </a:lnTo>
                  <a:lnTo>
                    <a:pt x="7" y="202"/>
                  </a:lnTo>
                  <a:close/>
                  <a:moveTo>
                    <a:pt x="12" y="197"/>
                  </a:moveTo>
                  <a:lnTo>
                    <a:pt x="9" y="197"/>
                  </a:lnTo>
                  <a:lnTo>
                    <a:pt x="12" y="197"/>
                  </a:lnTo>
                  <a:lnTo>
                    <a:pt x="12" y="197"/>
                  </a:lnTo>
                  <a:close/>
                  <a:moveTo>
                    <a:pt x="16" y="147"/>
                  </a:moveTo>
                  <a:lnTo>
                    <a:pt x="12" y="154"/>
                  </a:lnTo>
                  <a:lnTo>
                    <a:pt x="7" y="195"/>
                  </a:lnTo>
                  <a:lnTo>
                    <a:pt x="12" y="190"/>
                  </a:lnTo>
                  <a:lnTo>
                    <a:pt x="16" y="147"/>
                  </a:lnTo>
                  <a:close/>
                  <a:moveTo>
                    <a:pt x="106" y="107"/>
                  </a:moveTo>
                  <a:lnTo>
                    <a:pt x="95" y="116"/>
                  </a:lnTo>
                  <a:lnTo>
                    <a:pt x="42" y="214"/>
                  </a:lnTo>
                  <a:lnTo>
                    <a:pt x="45" y="214"/>
                  </a:lnTo>
                  <a:lnTo>
                    <a:pt x="106" y="107"/>
                  </a:lnTo>
                  <a:close/>
                  <a:moveTo>
                    <a:pt x="111" y="85"/>
                  </a:moveTo>
                  <a:lnTo>
                    <a:pt x="102" y="102"/>
                  </a:lnTo>
                  <a:lnTo>
                    <a:pt x="113" y="93"/>
                  </a:lnTo>
                  <a:lnTo>
                    <a:pt x="113" y="90"/>
                  </a:lnTo>
                  <a:lnTo>
                    <a:pt x="111" y="85"/>
                  </a:lnTo>
                  <a:close/>
                  <a:moveTo>
                    <a:pt x="113" y="71"/>
                  </a:moveTo>
                  <a:lnTo>
                    <a:pt x="116" y="78"/>
                  </a:lnTo>
                  <a:lnTo>
                    <a:pt x="116" y="78"/>
                  </a:lnTo>
                  <a:lnTo>
                    <a:pt x="116" y="78"/>
                  </a:lnTo>
                  <a:lnTo>
                    <a:pt x="118" y="85"/>
                  </a:lnTo>
                  <a:lnTo>
                    <a:pt x="121" y="81"/>
                  </a:lnTo>
                  <a:lnTo>
                    <a:pt x="123" y="76"/>
                  </a:lnTo>
                  <a:lnTo>
                    <a:pt x="118" y="74"/>
                  </a:lnTo>
                  <a:lnTo>
                    <a:pt x="113" y="71"/>
                  </a:lnTo>
                  <a:close/>
                  <a:moveTo>
                    <a:pt x="21" y="64"/>
                  </a:moveTo>
                  <a:lnTo>
                    <a:pt x="16" y="76"/>
                  </a:lnTo>
                  <a:lnTo>
                    <a:pt x="16" y="90"/>
                  </a:lnTo>
                  <a:lnTo>
                    <a:pt x="14" y="97"/>
                  </a:lnTo>
                  <a:lnTo>
                    <a:pt x="12" y="145"/>
                  </a:lnTo>
                  <a:lnTo>
                    <a:pt x="16" y="140"/>
                  </a:lnTo>
                  <a:lnTo>
                    <a:pt x="19" y="93"/>
                  </a:lnTo>
                  <a:lnTo>
                    <a:pt x="21" y="88"/>
                  </a:lnTo>
                  <a:lnTo>
                    <a:pt x="21" y="64"/>
                  </a:lnTo>
                  <a:close/>
                  <a:moveTo>
                    <a:pt x="87" y="50"/>
                  </a:moveTo>
                  <a:lnTo>
                    <a:pt x="85" y="55"/>
                  </a:lnTo>
                  <a:lnTo>
                    <a:pt x="87" y="57"/>
                  </a:lnTo>
                  <a:lnTo>
                    <a:pt x="109" y="71"/>
                  </a:lnTo>
                  <a:lnTo>
                    <a:pt x="106" y="64"/>
                  </a:lnTo>
                  <a:lnTo>
                    <a:pt x="92" y="55"/>
                  </a:lnTo>
                  <a:lnTo>
                    <a:pt x="90" y="50"/>
                  </a:lnTo>
                  <a:lnTo>
                    <a:pt x="87" y="50"/>
                  </a:lnTo>
                  <a:close/>
                  <a:moveTo>
                    <a:pt x="42" y="14"/>
                  </a:moveTo>
                  <a:lnTo>
                    <a:pt x="42" y="19"/>
                  </a:lnTo>
                  <a:lnTo>
                    <a:pt x="83" y="52"/>
                  </a:lnTo>
                  <a:lnTo>
                    <a:pt x="85" y="47"/>
                  </a:lnTo>
                  <a:lnTo>
                    <a:pt x="42" y="14"/>
                  </a:lnTo>
                  <a:close/>
                  <a:moveTo>
                    <a:pt x="24" y="0"/>
                  </a:moveTo>
                  <a:lnTo>
                    <a:pt x="21" y="7"/>
                  </a:lnTo>
                  <a:lnTo>
                    <a:pt x="19" y="64"/>
                  </a:lnTo>
                  <a:lnTo>
                    <a:pt x="24" y="52"/>
                  </a:lnTo>
                  <a:lnTo>
                    <a:pt x="26" y="7"/>
                  </a:lnTo>
                  <a:lnTo>
                    <a:pt x="38" y="17"/>
                  </a:lnTo>
                  <a:lnTo>
                    <a:pt x="40" y="12"/>
                  </a:lnTo>
                  <a:lnTo>
                    <a:pt x="28" y="5"/>
                  </a:lnTo>
                  <a:lnTo>
                    <a:pt x="24"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72" name="Freeform 52"/>
            <p:cNvSpPr>
              <a:spLocks noEditPoints="1"/>
            </p:cNvSpPr>
            <p:nvPr/>
          </p:nvSpPr>
          <p:spPr bwMode="auto">
            <a:xfrm>
              <a:off x="10742490" y="3460993"/>
              <a:ext cx="220057" cy="486304"/>
            </a:xfrm>
            <a:custGeom>
              <a:avLst/>
              <a:gdLst>
                <a:gd name="T0" fmla="*/ 0 w 123"/>
                <a:gd name="T1" fmla="*/ 299 h 299"/>
                <a:gd name="T2" fmla="*/ 0 w 123"/>
                <a:gd name="T3" fmla="*/ 282 h 299"/>
                <a:gd name="T4" fmla="*/ 0 w 123"/>
                <a:gd name="T5" fmla="*/ 275 h 299"/>
                <a:gd name="T6" fmla="*/ 9 w 123"/>
                <a:gd name="T7" fmla="*/ 282 h 299"/>
                <a:gd name="T8" fmla="*/ 16 w 123"/>
                <a:gd name="T9" fmla="*/ 259 h 299"/>
                <a:gd name="T10" fmla="*/ 7 w 123"/>
                <a:gd name="T11" fmla="*/ 247 h 299"/>
                <a:gd name="T12" fmla="*/ 40 w 123"/>
                <a:gd name="T13" fmla="*/ 216 h 299"/>
                <a:gd name="T14" fmla="*/ 21 w 123"/>
                <a:gd name="T15" fmla="*/ 259 h 299"/>
                <a:gd name="T16" fmla="*/ 40 w 123"/>
                <a:gd name="T17" fmla="*/ 216 h 299"/>
                <a:gd name="T18" fmla="*/ 7 w 123"/>
                <a:gd name="T19" fmla="*/ 202 h 299"/>
                <a:gd name="T20" fmla="*/ 7 w 123"/>
                <a:gd name="T21" fmla="*/ 242 h 299"/>
                <a:gd name="T22" fmla="*/ 7 w 123"/>
                <a:gd name="T23" fmla="*/ 202 h 299"/>
                <a:gd name="T24" fmla="*/ 9 w 123"/>
                <a:gd name="T25" fmla="*/ 197 h 299"/>
                <a:gd name="T26" fmla="*/ 12 w 123"/>
                <a:gd name="T27" fmla="*/ 197 h 299"/>
                <a:gd name="T28" fmla="*/ 12 w 123"/>
                <a:gd name="T29" fmla="*/ 154 h 299"/>
                <a:gd name="T30" fmla="*/ 12 w 123"/>
                <a:gd name="T31" fmla="*/ 190 h 299"/>
                <a:gd name="T32" fmla="*/ 106 w 123"/>
                <a:gd name="T33" fmla="*/ 107 h 299"/>
                <a:gd name="T34" fmla="*/ 42 w 123"/>
                <a:gd name="T35" fmla="*/ 214 h 299"/>
                <a:gd name="T36" fmla="*/ 106 w 123"/>
                <a:gd name="T37" fmla="*/ 107 h 299"/>
                <a:gd name="T38" fmla="*/ 102 w 123"/>
                <a:gd name="T39" fmla="*/ 102 h 299"/>
                <a:gd name="T40" fmla="*/ 113 w 123"/>
                <a:gd name="T41" fmla="*/ 90 h 299"/>
                <a:gd name="T42" fmla="*/ 113 w 123"/>
                <a:gd name="T43" fmla="*/ 71 h 299"/>
                <a:gd name="T44" fmla="*/ 116 w 123"/>
                <a:gd name="T45" fmla="*/ 78 h 299"/>
                <a:gd name="T46" fmla="*/ 118 w 123"/>
                <a:gd name="T47" fmla="*/ 85 h 299"/>
                <a:gd name="T48" fmla="*/ 123 w 123"/>
                <a:gd name="T49" fmla="*/ 76 h 299"/>
                <a:gd name="T50" fmla="*/ 113 w 123"/>
                <a:gd name="T51" fmla="*/ 71 h 299"/>
                <a:gd name="T52" fmla="*/ 16 w 123"/>
                <a:gd name="T53" fmla="*/ 76 h 299"/>
                <a:gd name="T54" fmla="*/ 14 w 123"/>
                <a:gd name="T55" fmla="*/ 97 h 299"/>
                <a:gd name="T56" fmla="*/ 16 w 123"/>
                <a:gd name="T57" fmla="*/ 140 h 299"/>
                <a:gd name="T58" fmla="*/ 21 w 123"/>
                <a:gd name="T59" fmla="*/ 88 h 299"/>
                <a:gd name="T60" fmla="*/ 87 w 123"/>
                <a:gd name="T61" fmla="*/ 50 h 299"/>
                <a:gd name="T62" fmla="*/ 87 w 123"/>
                <a:gd name="T63" fmla="*/ 57 h 299"/>
                <a:gd name="T64" fmla="*/ 106 w 123"/>
                <a:gd name="T65" fmla="*/ 64 h 299"/>
                <a:gd name="T66" fmla="*/ 90 w 123"/>
                <a:gd name="T67" fmla="*/ 50 h 299"/>
                <a:gd name="T68" fmla="*/ 42 w 123"/>
                <a:gd name="T69" fmla="*/ 14 h 299"/>
                <a:gd name="T70" fmla="*/ 83 w 123"/>
                <a:gd name="T71" fmla="*/ 52 h 299"/>
                <a:gd name="T72" fmla="*/ 42 w 123"/>
                <a:gd name="T73" fmla="*/ 14 h 299"/>
                <a:gd name="T74" fmla="*/ 21 w 123"/>
                <a:gd name="T75" fmla="*/ 7 h 299"/>
                <a:gd name="T76" fmla="*/ 24 w 123"/>
                <a:gd name="T77" fmla="*/ 52 h 299"/>
                <a:gd name="T78" fmla="*/ 38 w 123"/>
                <a:gd name="T79" fmla="*/ 17 h 299"/>
                <a:gd name="T80" fmla="*/ 28 w 123"/>
                <a:gd name="T81" fmla="*/ 5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23" h="299">
                  <a:moveTo>
                    <a:pt x="0" y="282"/>
                  </a:moveTo>
                  <a:lnTo>
                    <a:pt x="0" y="299"/>
                  </a:lnTo>
                  <a:lnTo>
                    <a:pt x="5" y="287"/>
                  </a:lnTo>
                  <a:lnTo>
                    <a:pt x="0" y="282"/>
                  </a:lnTo>
                  <a:moveTo>
                    <a:pt x="5" y="242"/>
                  </a:moveTo>
                  <a:lnTo>
                    <a:pt x="0" y="275"/>
                  </a:lnTo>
                  <a:lnTo>
                    <a:pt x="7" y="285"/>
                  </a:lnTo>
                  <a:lnTo>
                    <a:pt x="9" y="282"/>
                  </a:lnTo>
                  <a:lnTo>
                    <a:pt x="19" y="263"/>
                  </a:lnTo>
                  <a:lnTo>
                    <a:pt x="16" y="259"/>
                  </a:lnTo>
                  <a:lnTo>
                    <a:pt x="5" y="280"/>
                  </a:lnTo>
                  <a:lnTo>
                    <a:pt x="7" y="247"/>
                  </a:lnTo>
                  <a:lnTo>
                    <a:pt x="5" y="242"/>
                  </a:lnTo>
                  <a:moveTo>
                    <a:pt x="40" y="216"/>
                  </a:moveTo>
                  <a:lnTo>
                    <a:pt x="19" y="256"/>
                  </a:lnTo>
                  <a:lnTo>
                    <a:pt x="21" y="259"/>
                  </a:lnTo>
                  <a:lnTo>
                    <a:pt x="45" y="218"/>
                  </a:lnTo>
                  <a:lnTo>
                    <a:pt x="40" y="216"/>
                  </a:lnTo>
                  <a:moveTo>
                    <a:pt x="7" y="202"/>
                  </a:moveTo>
                  <a:lnTo>
                    <a:pt x="7" y="202"/>
                  </a:lnTo>
                  <a:lnTo>
                    <a:pt x="5" y="237"/>
                  </a:lnTo>
                  <a:lnTo>
                    <a:pt x="7" y="242"/>
                  </a:lnTo>
                  <a:lnTo>
                    <a:pt x="12" y="202"/>
                  </a:lnTo>
                  <a:lnTo>
                    <a:pt x="7" y="202"/>
                  </a:lnTo>
                  <a:moveTo>
                    <a:pt x="12" y="197"/>
                  </a:moveTo>
                  <a:lnTo>
                    <a:pt x="9" y="197"/>
                  </a:lnTo>
                  <a:lnTo>
                    <a:pt x="12" y="197"/>
                  </a:lnTo>
                  <a:lnTo>
                    <a:pt x="12" y="197"/>
                  </a:lnTo>
                  <a:moveTo>
                    <a:pt x="16" y="147"/>
                  </a:moveTo>
                  <a:lnTo>
                    <a:pt x="12" y="154"/>
                  </a:lnTo>
                  <a:lnTo>
                    <a:pt x="7" y="195"/>
                  </a:lnTo>
                  <a:lnTo>
                    <a:pt x="12" y="190"/>
                  </a:lnTo>
                  <a:lnTo>
                    <a:pt x="16" y="147"/>
                  </a:lnTo>
                  <a:moveTo>
                    <a:pt x="106" y="107"/>
                  </a:moveTo>
                  <a:lnTo>
                    <a:pt x="95" y="116"/>
                  </a:lnTo>
                  <a:lnTo>
                    <a:pt x="42" y="214"/>
                  </a:lnTo>
                  <a:lnTo>
                    <a:pt x="45" y="214"/>
                  </a:lnTo>
                  <a:lnTo>
                    <a:pt x="106" y="107"/>
                  </a:lnTo>
                  <a:moveTo>
                    <a:pt x="111" y="85"/>
                  </a:moveTo>
                  <a:lnTo>
                    <a:pt x="102" y="102"/>
                  </a:lnTo>
                  <a:lnTo>
                    <a:pt x="113" y="93"/>
                  </a:lnTo>
                  <a:lnTo>
                    <a:pt x="113" y="90"/>
                  </a:lnTo>
                  <a:lnTo>
                    <a:pt x="111" y="85"/>
                  </a:lnTo>
                  <a:moveTo>
                    <a:pt x="113" y="71"/>
                  </a:moveTo>
                  <a:lnTo>
                    <a:pt x="116" y="78"/>
                  </a:lnTo>
                  <a:lnTo>
                    <a:pt x="116" y="78"/>
                  </a:lnTo>
                  <a:lnTo>
                    <a:pt x="116" y="78"/>
                  </a:lnTo>
                  <a:lnTo>
                    <a:pt x="118" y="85"/>
                  </a:lnTo>
                  <a:lnTo>
                    <a:pt x="121" y="81"/>
                  </a:lnTo>
                  <a:lnTo>
                    <a:pt x="123" y="76"/>
                  </a:lnTo>
                  <a:lnTo>
                    <a:pt x="118" y="74"/>
                  </a:lnTo>
                  <a:lnTo>
                    <a:pt x="113" y="71"/>
                  </a:lnTo>
                  <a:moveTo>
                    <a:pt x="21" y="64"/>
                  </a:moveTo>
                  <a:lnTo>
                    <a:pt x="16" y="76"/>
                  </a:lnTo>
                  <a:lnTo>
                    <a:pt x="16" y="90"/>
                  </a:lnTo>
                  <a:lnTo>
                    <a:pt x="14" y="97"/>
                  </a:lnTo>
                  <a:lnTo>
                    <a:pt x="12" y="145"/>
                  </a:lnTo>
                  <a:lnTo>
                    <a:pt x="16" y="140"/>
                  </a:lnTo>
                  <a:lnTo>
                    <a:pt x="19" y="93"/>
                  </a:lnTo>
                  <a:lnTo>
                    <a:pt x="21" y="88"/>
                  </a:lnTo>
                  <a:lnTo>
                    <a:pt x="21" y="64"/>
                  </a:lnTo>
                  <a:moveTo>
                    <a:pt x="87" y="50"/>
                  </a:moveTo>
                  <a:lnTo>
                    <a:pt x="85" y="55"/>
                  </a:lnTo>
                  <a:lnTo>
                    <a:pt x="87" y="57"/>
                  </a:lnTo>
                  <a:lnTo>
                    <a:pt x="109" y="71"/>
                  </a:lnTo>
                  <a:lnTo>
                    <a:pt x="106" y="64"/>
                  </a:lnTo>
                  <a:lnTo>
                    <a:pt x="92" y="55"/>
                  </a:lnTo>
                  <a:lnTo>
                    <a:pt x="90" y="50"/>
                  </a:lnTo>
                  <a:lnTo>
                    <a:pt x="87" y="50"/>
                  </a:lnTo>
                  <a:moveTo>
                    <a:pt x="42" y="14"/>
                  </a:moveTo>
                  <a:lnTo>
                    <a:pt x="42" y="19"/>
                  </a:lnTo>
                  <a:lnTo>
                    <a:pt x="83" y="52"/>
                  </a:lnTo>
                  <a:lnTo>
                    <a:pt x="85" y="47"/>
                  </a:lnTo>
                  <a:lnTo>
                    <a:pt x="42" y="14"/>
                  </a:lnTo>
                  <a:moveTo>
                    <a:pt x="24" y="0"/>
                  </a:moveTo>
                  <a:lnTo>
                    <a:pt x="21" y="7"/>
                  </a:lnTo>
                  <a:lnTo>
                    <a:pt x="19" y="64"/>
                  </a:lnTo>
                  <a:lnTo>
                    <a:pt x="24" y="52"/>
                  </a:lnTo>
                  <a:lnTo>
                    <a:pt x="26" y="7"/>
                  </a:lnTo>
                  <a:lnTo>
                    <a:pt x="38" y="17"/>
                  </a:lnTo>
                  <a:lnTo>
                    <a:pt x="40" y="12"/>
                  </a:lnTo>
                  <a:lnTo>
                    <a:pt x="28" y="5"/>
                  </a:lnTo>
                  <a:lnTo>
                    <a:pt x="24"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73" name="Freeform 53"/>
            <p:cNvSpPr>
              <a:spLocks noEditPoints="1"/>
            </p:cNvSpPr>
            <p:nvPr/>
          </p:nvSpPr>
          <p:spPr bwMode="auto">
            <a:xfrm>
              <a:off x="10831944" y="3460993"/>
              <a:ext cx="400753" cy="478171"/>
            </a:xfrm>
            <a:custGeom>
              <a:avLst/>
              <a:gdLst>
                <a:gd name="T0" fmla="*/ 111 w 224"/>
                <a:gd name="T1" fmla="*/ 254 h 294"/>
                <a:gd name="T2" fmla="*/ 94 w 224"/>
                <a:gd name="T3" fmla="*/ 290 h 294"/>
                <a:gd name="T4" fmla="*/ 78 w 224"/>
                <a:gd name="T5" fmla="*/ 275 h 294"/>
                <a:gd name="T6" fmla="*/ 78 w 224"/>
                <a:gd name="T7" fmla="*/ 280 h 294"/>
                <a:gd name="T8" fmla="*/ 92 w 224"/>
                <a:gd name="T9" fmla="*/ 292 h 294"/>
                <a:gd name="T10" fmla="*/ 97 w 224"/>
                <a:gd name="T11" fmla="*/ 294 h 294"/>
                <a:gd name="T12" fmla="*/ 99 w 224"/>
                <a:gd name="T13" fmla="*/ 290 h 294"/>
                <a:gd name="T14" fmla="*/ 111 w 224"/>
                <a:gd name="T15" fmla="*/ 261 h 294"/>
                <a:gd name="T16" fmla="*/ 111 w 224"/>
                <a:gd name="T17" fmla="*/ 254 h 294"/>
                <a:gd name="T18" fmla="*/ 7 w 224"/>
                <a:gd name="T19" fmla="*/ 223 h 294"/>
                <a:gd name="T20" fmla="*/ 73 w 224"/>
                <a:gd name="T21" fmla="*/ 275 h 294"/>
                <a:gd name="T22" fmla="*/ 73 w 224"/>
                <a:gd name="T23" fmla="*/ 271 h 294"/>
                <a:gd name="T24" fmla="*/ 23 w 224"/>
                <a:gd name="T25" fmla="*/ 233 h 294"/>
                <a:gd name="T26" fmla="*/ 7 w 224"/>
                <a:gd name="T27" fmla="*/ 223 h 294"/>
                <a:gd name="T28" fmla="*/ 144 w 224"/>
                <a:gd name="T29" fmla="*/ 176 h 294"/>
                <a:gd name="T30" fmla="*/ 113 w 224"/>
                <a:gd name="T31" fmla="*/ 247 h 294"/>
                <a:gd name="T32" fmla="*/ 116 w 224"/>
                <a:gd name="T33" fmla="*/ 254 h 294"/>
                <a:gd name="T34" fmla="*/ 146 w 224"/>
                <a:gd name="T35" fmla="*/ 180 h 294"/>
                <a:gd name="T36" fmla="*/ 144 w 224"/>
                <a:gd name="T37" fmla="*/ 176 h 294"/>
                <a:gd name="T38" fmla="*/ 78 w 224"/>
                <a:gd name="T39" fmla="*/ 142 h 294"/>
                <a:gd name="T40" fmla="*/ 59 w 224"/>
                <a:gd name="T41" fmla="*/ 159 h 294"/>
                <a:gd name="T42" fmla="*/ 56 w 224"/>
                <a:gd name="T43" fmla="*/ 164 h 294"/>
                <a:gd name="T44" fmla="*/ 2 w 224"/>
                <a:gd name="T45" fmla="*/ 214 h 294"/>
                <a:gd name="T46" fmla="*/ 0 w 224"/>
                <a:gd name="T47" fmla="*/ 216 h 294"/>
                <a:gd name="T48" fmla="*/ 9 w 224"/>
                <a:gd name="T49" fmla="*/ 221 h 294"/>
                <a:gd name="T50" fmla="*/ 4 w 224"/>
                <a:gd name="T51" fmla="*/ 218 h 294"/>
                <a:gd name="T52" fmla="*/ 56 w 224"/>
                <a:gd name="T53" fmla="*/ 169 h 294"/>
                <a:gd name="T54" fmla="*/ 61 w 224"/>
                <a:gd name="T55" fmla="*/ 164 h 294"/>
                <a:gd name="T56" fmla="*/ 80 w 224"/>
                <a:gd name="T57" fmla="*/ 145 h 294"/>
                <a:gd name="T58" fmla="*/ 78 w 224"/>
                <a:gd name="T59" fmla="*/ 142 h 294"/>
                <a:gd name="T60" fmla="*/ 123 w 224"/>
                <a:gd name="T61" fmla="*/ 100 h 294"/>
                <a:gd name="T62" fmla="*/ 82 w 224"/>
                <a:gd name="T63" fmla="*/ 138 h 294"/>
                <a:gd name="T64" fmla="*/ 82 w 224"/>
                <a:gd name="T65" fmla="*/ 142 h 294"/>
                <a:gd name="T66" fmla="*/ 125 w 224"/>
                <a:gd name="T67" fmla="*/ 102 h 294"/>
                <a:gd name="T68" fmla="*/ 123 w 224"/>
                <a:gd name="T69" fmla="*/ 100 h 294"/>
                <a:gd name="T70" fmla="*/ 213 w 224"/>
                <a:gd name="T71" fmla="*/ 19 h 294"/>
                <a:gd name="T72" fmla="*/ 213 w 224"/>
                <a:gd name="T73" fmla="*/ 19 h 294"/>
                <a:gd name="T74" fmla="*/ 213 w 224"/>
                <a:gd name="T75" fmla="*/ 19 h 294"/>
                <a:gd name="T76" fmla="*/ 224 w 224"/>
                <a:gd name="T77" fmla="*/ 0 h 294"/>
                <a:gd name="T78" fmla="*/ 208 w 224"/>
                <a:gd name="T79" fmla="*/ 14 h 294"/>
                <a:gd name="T80" fmla="*/ 165 w 224"/>
                <a:gd name="T81" fmla="*/ 57 h 294"/>
                <a:gd name="T82" fmla="*/ 151 w 224"/>
                <a:gd name="T83" fmla="*/ 71 h 294"/>
                <a:gd name="T84" fmla="*/ 125 w 224"/>
                <a:gd name="T85" fmla="*/ 95 h 294"/>
                <a:gd name="T86" fmla="*/ 127 w 224"/>
                <a:gd name="T87" fmla="*/ 100 h 294"/>
                <a:gd name="T88" fmla="*/ 142 w 224"/>
                <a:gd name="T89" fmla="*/ 85 h 294"/>
                <a:gd name="T90" fmla="*/ 156 w 224"/>
                <a:gd name="T91" fmla="*/ 74 h 294"/>
                <a:gd name="T92" fmla="*/ 213 w 224"/>
                <a:gd name="T93" fmla="*/ 19 h 294"/>
                <a:gd name="T94" fmla="*/ 146 w 224"/>
                <a:gd name="T95" fmla="*/ 169 h 294"/>
                <a:gd name="T96" fmla="*/ 149 w 224"/>
                <a:gd name="T97" fmla="*/ 176 h 294"/>
                <a:gd name="T98" fmla="*/ 215 w 224"/>
                <a:gd name="T99" fmla="*/ 19 h 294"/>
                <a:gd name="T100" fmla="*/ 224 w 224"/>
                <a:gd name="T101"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24" h="294">
                  <a:moveTo>
                    <a:pt x="111" y="254"/>
                  </a:moveTo>
                  <a:lnTo>
                    <a:pt x="94" y="290"/>
                  </a:lnTo>
                  <a:lnTo>
                    <a:pt x="78" y="275"/>
                  </a:lnTo>
                  <a:lnTo>
                    <a:pt x="78" y="280"/>
                  </a:lnTo>
                  <a:lnTo>
                    <a:pt x="92" y="292"/>
                  </a:lnTo>
                  <a:lnTo>
                    <a:pt x="97" y="294"/>
                  </a:lnTo>
                  <a:lnTo>
                    <a:pt x="99" y="290"/>
                  </a:lnTo>
                  <a:lnTo>
                    <a:pt x="111" y="261"/>
                  </a:lnTo>
                  <a:lnTo>
                    <a:pt x="111" y="254"/>
                  </a:lnTo>
                  <a:close/>
                  <a:moveTo>
                    <a:pt x="7" y="223"/>
                  </a:moveTo>
                  <a:lnTo>
                    <a:pt x="73" y="275"/>
                  </a:lnTo>
                  <a:lnTo>
                    <a:pt x="73" y="271"/>
                  </a:lnTo>
                  <a:lnTo>
                    <a:pt x="23" y="233"/>
                  </a:lnTo>
                  <a:lnTo>
                    <a:pt x="7" y="223"/>
                  </a:lnTo>
                  <a:close/>
                  <a:moveTo>
                    <a:pt x="144" y="176"/>
                  </a:moveTo>
                  <a:lnTo>
                    <a:pt x="113" y="247"/>
                  </a:lnTo>
                  <a:lnTo>
                    <a:pt x="116" y="254"/>
                  </a:lnTo>
                  <a:lnTo>
                    <a:pt x="146" y="180"/>
                  </a:lnTo>
                  <a:lnTo>
                    <a:pt x="144" y="176"/>
                  </a:lnTo>
                  <a:close/>
                  <a:moveTo>
                    <a:pt x="78" y="142"/>
                  </a:moveTo>
                  <a:lnTo>
                    <a:pt x="59" y="159"/>
                  </a:lnTo>
                  <a:lnTo>
                    <a:pt x="56" y="164"/>
                  </a:lnTo>
                  <a:lnTo>
                    <a:pt x="2" y="214"/>
                  </a:lnTo>
                  <a:lnTo>
                    <a:pt x="0" y="216"/>
                  </a:lnTo>
                  <a:lnTo>
                    <a:pt x="9" y="221"/>
                  </a:lnTo>
                  <a:lnTo>
                    <a:pt x="4" y="218"/>
                  </a:lnTo>
                  <a:lnTo>
                    <a:pt x="56" y="169"/>
                  </a:lnTo>
                  <a:lnTo>
                    <a:pt x="61" y="164"/>
                  </a:lnTo>
                  <a:lnTo>
                    <a:pt x="80" y="145"/>
                  </a:lnTo>
                  <a:lnTo>
                    <a:pt x="78" y="142"/>
                  </a:lnTo>
                  <a:close/>
                  <a:moveTo>
                    <a:pt x="123" y="100"/>
                  </a:moveTo>
                  <a:lnTo>
                    <a:pt x="82" y="138"/>
                  </a:lnTo>
                  <a:lnTo>
                    <a:pt x="82" y="142"/>
                  </a:lnTo>
                  <a:lnTo>
                    <a:pt x="125" y="102"/>
                  </a:lnTo>
                  <a:lnTo>
                    <a:pt x="123" y="100"/>
                  </a:lnTo>
                  <a:close/>
                  <a:moveTo>
                    <a:pt x="213" y="19"/>
                  </a:moveTo>
                  <a:lnTo>
                    <a:pt x="213" y="19"/>
                  </a:lnTo>
                  <a:lnTo>
                    <a:pt x="213" y="19"/>
                  </a:lnTo>
                  <a:close/>
                  <a:moveTo>
                    <a:pt x="224" y="0"/>
                  </a:moveTo>
                  <a:lnTo>
                    <a:pt x="208" y="14"/>
                  </a:lnTo>
                  <a:lnTo>
                    <a:pt x="165" y="57"/>
                  </a:lnTo>
                  <a:lnTo>
                    <a:pt x="151" y="71"/>
                  </a:lnTo>
                  <a:lnTo>
                    <a:pt x="125" y="95"/>
                  </a:lnTo>
                  <a:lnTo>
                    <a:pt x="127" y="100"/>
                  </a:lnTo>
                  <a:lnTo>
                    <a:pt x="142" y="85"/>
                  </a:lnTo>
                  <a:lnTo>
                    <a:pt x="156" y="74"/>
                  </a:lnTo>
                  <a:lnTo>
                    <a:pt x="213" y="19"/>
                  </a:lnTo>
                  <a:lnTo>
                    <a:pt x="146" y="169"/>
                  </a:lnTo>
                  <a:lnTo>
                    <a:pt x="149" y="176"/>
                  </a:lnTo>
                  <a:lnTo>
                    <a:pt x="215" y="19"/>
                  </a:lnTo>
                  <a:lnTo>
                    <a:pt x="224"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74" name="Freeform 54"/>
            <p:cNvSpPr>
              <a:spLocks noEditPoints="1"/>
            </p:cNvSpPr>
            <p:nvPr/>
          </p:nvSpPr>
          <p:spPr bwMode="auto">
            <a:xfrm>
              <a:off x="10831944" y="3460993"/>
              <a:ext cx="400753" cy="478171"/>
            </a:xfrm>
            <a:custGeom>
              <a:avLst/>
              <a:gdLst>
                <a:gd name="T0" fmla="*/ 111 w 224"/>
                <a:gd name="T1" fmla="*/ 254 h 294"/>
                <a:gd name="T2" fmla="*/ 94 w 224"/>
                <a:gd name="T3" fmla="*/ 290 h 294"/>
                <a:gd name="T4" fmla="*/ 78 w 224"/>
                <a:gd name="T5" fmla="*/ 275 h 294"/>
                <a:gd name="T6" fmla="*/ 78 w 224"/>
                <a:gd name="T7" fmla="*/ 280 h 294"/>
                <a:gd name="T8" fmla="*/ 92 w 224"/>
                <a:gd name="T9" fmla="*/ 292 h 294"/>
                <a:gd name="T10" fmla="*/ 97 w 224"/>
                <a:gd name="T11" fmla="*/ 294 h 294"/>
                <a:gd name="T12" fmla="*/ 99 w 224"/>
                <a:gd name="T13" fmla="*/ 290 h 294"/>
                <a:gd name="T14" fmla="*/ 111 w 224"/>
                <a:gd name="T15" fmla="*/ 261 h 294"/>
                <a:gd name="T16" fmla="*/ 111 w 224"/>
                <a:gd name="T17" fmla="*/ 254 h 294"/>
                <a:gd name="T18" fmla="*/ 7 w 224"/>
                <a:gd name="T19" fmla="*/ 223 h 294"/>
                <a:gd name="T20" fmla="*/ 73 w 224"/>
                <a:gd name="T21" fmla="*/ 275 h 294"/>
                <a:gd name="T22" fmla="*/ 73 w 224"/>
                <a:gd name="T23" fmla="*/ 271 h 294"/>
                <a:gd name="T24" fmla="*/ 23 w 224"/>
                <a:gd name="T25" fmla="*/ 233 h 294"/>
                <a:gd name="T26" fmla="*/ 7 w 224"/>
                <a:gd name="T27" fmla="*/ 223 h 294"/>
                <a:gd name="T28" fmla="*/ 144 w 224"/>
                <a:gd name="T29" fmla="*/ 176 h 294"/>
                <a:gd name="T30" fmla="*/ 113 w 224"/>
                <a:gd name="T31" fmla="*/ 247 h 294"/>
                <a:gd name="T32" fmla="*/ 116 w 224"/>
                <a:gd name="T33" fmla="*/ 254 h 294"/>
                <a:gd name="T34" fmla="*/ 146 w 224"/>
                <a:gd name="T35" fmla="*/ 180 h 294"/>
                <a:gd name="T36" fmla="*/ 144 w 224"/>
                <a:gd name="T37" fmla="*/ 176 h 294"/>
                <a:gd name="T38" fmla="*/ 78 w 224"/>
                <a:gd name="T39" fmla="*/ 142 h 294"/>
                <a:gd name="T40" fmla="*/ 59 w 224"/>
                <a:gd name="T41" fmla="*/ 159 h 294"/>
                <a:gd name="T42" fmla="*/ 56 w 224"/>
                <a:gd name="T43" fmla="*/ 164 h 294"/>
                <a:gd name="T44" fmla="*/ 2 w 224"/>
                <a:gd name="T45" fmla="*/ 214 h 294"/>
                <a:gd name="T46" fmla="*/ 0 w 224"/>
                <a:gd name="T47" fmla="*/ 216 h 294"/>
                <a:gd name="T48" fmla="*/ 9 w 224"/>
                <a:gd name="T49" fmla="*/ 221 h 294"/>
                <a:gd name="T50" fmla="*/ 4 w 224"/>
                <a:gd name="T51" fmla="*/ 218 h 294"/>
                <a:gd name="T52" fmla="*/ 56 w 224"/>
                <a:gd name="T53" fmla="*/ 169 h 294"/>
                <a:gd name="T54" fmla="*/ 61 w 224"/>
                <a:gd name="T55" fmla="*/ 164 h 294"/>
                <a:gd name="T56" fmla="*/ 80 w 224"/>
                <a:gd name="T57" fmla="*/ 145 h 294"/>
                <a:gd name="T58" fmla="*/ 78 w 224"/>
                <a:gd name="T59" fmla="*/ 142 h 294"/>
                <a:gd name="T60" fmla="*/ 123 w 224"/>
                <a:gd name="T61" fmla="*/ 100 h 294"/>
                <a:gd name="T62" fmla="*/ 82 w 224"/>
                <a:gd name="T63" fmla="*/ 138 h 294"/>
                <a:gd name="T64" fmla="*/ 82 w 224"/>
                <a:gd name="T65" fmla="*/ 142 h 294"/>
                <a:gd name="T66" fmla="*/ 125 w 224"/>
                <a:gd name="T67" fmla="*/ 102 h 294"/>
                <a:gd name="T68" fmla="*/ 123 w 224"/>
                <a:gd name="T69" fmla="*/ 100 h 294"/>
                <a:gd name="T70" fmla="*/ 213 w 224"/>
                <a:gd name="T71" fmla="*/ 19 h 294"/>
                <a:gd name="T72" fmla="*/ 213 w 224"/>
                <a:gd name="T73" fmla="*/ 19 h 294"/>
                <a:gd name="T74" fmla="*/ 213 w 224"/>
                <a:gd name="T75" fmla="*/ 19 h 294"/>
                <a:gd name="T76" fmla="*/ 224 w 224"/>
                <a:gd name="T77" fmla="*/ 0 h 294"/>
                <a:gd name="T78" fmla="*/ 208 w 224"/>
                <a:gd name="T79" fmla="*/ 14 h 294"/>
                <a:gd name="T80" fmla="*/ 165 w 224"/>
                <a:gd name="T81" fmla="*/ 57 h 294"/>
                <a:gd name="T82" fmla="*/ 151 w 224"/>
                <a:gd name="T83" fmla="*/ 71 h 294"/>
                <a:gd name="T84" fmla="*/ 125 w 224"/>
                <a:gd name="T85" fmla="*/ 95 h 294"/>
                <a:gd name="T86" fmla="*/ 127 w 224"/>
                <a:gd name="T87" fmla="*/ 100 h 294"/>
                <a:gd name="T88" fmla="*/ 142 w 224"/>
                <a:gd name="T89" fmla="*/ 85 h 294"/>
                <a:gd name="T90" fmla="*/ 156 w 224"/>
                <a:gd name="T91" fmla="*/ 74 h 294"/>
                <a:gd name="T92" fmla="*/ 213 w 224"/>
                <a:gd name="T93" fmla="*/ 19 h 294"/>
                <a:gd name="T94" fmla="*/ 146 w 224"/>
                <a:gd name="T95" fmla="*/ 169 h 294"/>
                <a:gd name="T96" fmla="*/ 149 w 224"/>
                <a:gd name="T97" fmla="*/ 176 h 294"/>
                <a:gd name="T98" fmla="*/ 215 w 224"/>
                <a:gd name="T99" fmla="*/ 19 h 294"/>
                <a:gd name="T100" fmla="*/ 224 w 224"/>
                <a:gd name="T101"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24" h="294">
                  <a:moveTo>
                    <a:pt x="111" y="254"/>
                  </a:moveTo>
                  <a:lnTo>
                    <a:pt x="94" y="290"/>
                  </a:lnTo>
                  <a:lnTo>
                    <a:pt x="78" y="275"/>
                  </a:lnTo>
                  <a:lnTo>
                    <a:pt x="78" y="280"/>
                  </a:lnTo>
                  <a:lnTo>
                    <a:pt x="92" y="292"/>
                  </a:lnTo>
                  <a:lnTo>
                    <a:pt x="97" y="294"/>
                  </a:lnTo>
                  <a:lnTo>
                    <a:pt x="99" y="290"/>
                  </a:lnTo>
                  <a:lnTo>
                    <a:pt x="111" y="261"/>
                  </a:lnTo>
                  <a:lnTo>
                    <a:pt x="111" y="254"/>
                  </a:lnTo>
                  <a:moveTo>
                    <a:pt x="7" y="223"/>
                  </a:moveTo>
                  <a:lnTo>
                    <a:pt x="73" y="275"/>
                  </a:lnTo>
                  <a:lnTo>
                    <a:pt x="73" y="271"/>
                  </a:lnTo>
                  <a:lnTo>
                    <a:pt x="23" y="233"/>
                  </a:lnTo>
                  <a:lnTo>
                    <a:pt x="7" y="223"/>
                  </a:lnTo>
                  <a:moveTo>
                    <a:pt x="144" y="176"/>
                  </a:moveTo>
                  <a:lnTo>
                    <a:pt x="113" y="247"/>
                  </a:lnTo>
                  <a:lnTo>
                    <a:pt x="116" y="254"/>
                  </a:lnTo>
                  <a:lnTo>
                    <a:pt x="146" y="180"/>
                  </a:lnTo>
                  <a:lnTo>
                    <a:pt x="144" y="176"/>
                  </a:lnTo>
                  <a:moveTo>
                    <a:pt x="78" y="142"/>
                  </a:moveTo>
                  <a:lnTo>
                    <a:pt x="59" y="159"/>
                  </a:lnTo>
                  <a:lnTo>
                    <a:pt x="56" y="164"/>
                  </a:lnTo>
                  <a:lnTo>
                    <a:pt x="2" y="214"/>
                  </a:lnTo>
                  <a:lnTo>
                    <a:pt x="0" y="216"/>
                  </a:lnTo>
                  <a:lnTo>
                    <a:pt x="9" y="221"/>
                  </a:lnTo>
                  <a:lnTo>
                    <a:pt x="4" y="218"/>
                  </a:lnTo>
                  <a:lnTo>
                    <a:pt x="56" y="169"/>
                  </a:lnTo>
                  <a:lnTo>
                    <a:pt x="61" y="164"/>
                  </a:lnTo>
                  <a:lnTo>
                    <a:pt x="80" y="145"/>
                  </a:lnTo>
                  <a:lnTo>
                    <a:pt x="78" y="142"/>
                  </a:lnTo>
                  <a:moveTo>
                    <a:pt x="123" y="100"/>
                  </a:moveTo>
                  <a:lnTo>
                    <a:pt x="82" y="138"/>
                  </a:lnTo>
                  <a:lnTo>
                    <a:pt x="82" y="142"/>
                  </a:lnTo>
                  <a:lnTo>
                    <a:pt x="125" y="102"/>
                  </a:lnTo>
                  <a:lnTo>
                    <a:pt x="123" y="100"/>
                  </a:lnTo>
                  <a:moveTo>
                    <a:pt x="213" y="19"/>
                  </a:moveTo>
                  <a:lnTo>
                    <a:pt x="213" y="19"/>
                  </a:lnTo>
                  <a:lnTo>
                    <a:pt x="213" y="19"/>
                  </a:lnTo>
                  <a:moveTo>
                    <a:pt x="224" y="0"/>
                  </a:moveTo>
                  <a:lnTo>
                    <a:pt x="208" y="14"/>
                  </a:lnTo>
                  <a:lnTo>
                    <a:pt x="165" y="57"/>
                  </a:lnTo>
                  <a:lnTo>
                    <a:pt x="151" y="71"/>
                  </a:lnTo>
                  <a:lnTo>
                    <a:pt x="125" y="95"/>
                  </a:lnTo>
                  <a:lnTo>
                    <a:pt x="127" y="100"/>
                  </a:lnTo>
                  <a:lnTo>
                    <a:pt x="142" y="85"/>
                  </a:lnTo>
                  <a:lnTo>
                    <a:pt x="156" y="74"/>
                  </a:lnTo>
                  <a:lnTo>
                    <a:pt x="213" y="19"/>
                  </a:lnTo>
                  <a:lnTo>
                    <a:pt x="146" y="169"/>
                  </a:lnTo>
                  <a:lnTo>
                    <a:pt x="149" y="176"/>
                  </a:lnTo>
                  <a:lnTo>
                    <a:pt x="215" y="19"/>
                  </a:lnTo>
                  <a:lnTo>
                    <a:pt x="224"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75" name="Freeform 55"/>
            <p:cNvSpPr>
              <a:spLocks noEditPoints="1"/>
            </p:cNvSpPr>
            <p:nvPr/>
          </p:nvSpPr>
          <p:spPr bwMode="auto">
            <a:xfrm>
              <a:off x="10572528" y="3503279"/>
              <a:ext cx="386440" cy="435884"/>
            </a:xfrm>
            <a:custGeom>
              <a:avLst/>
              <a:gdLst>
                <a:gd name="T0" fmla="*/ 0 w 216"/>
                <a:gd name="T1" fmla="*/ 261 h 268"/>
                <a:gd name="T2" fmla="*/ 12 w 216"/>
                <a:gd name="T3" fmla="*/ 261 h 268"/>
                <a:gd name="T4" fmla="*/ 3 w 216"/>
                <a:gd name="T5" fmla="*/ 264 h 268"/>
                <a:gd name="T6" fmla="*/ 5 w 216"/>
                <a:gd name="T7" fmla="*/ 254 h 268"/>
                <a:gd name="T8" fmla="*/ 12 w 216"/>
                <a:gd name="T9" fmla="*/ 254 h 268"/>
                <a:gd name="T10" fmla="*/ 62 w 216"/>
                <a:gd name="T11" fmla="*/ 214 h 268"/>
                <a:gd name="T12" fmla="*/ 50 w 216"/>
                <a:gd name="T13" fmla="*/ 195 h 268"/>
                <a:gd name="T14" fmla="*/ 12 w 216"/>
                <a:gd name="T15" fmla="*/ 254 h 268"/>
                <a:gd name="T16" fmla="*/ 50 w 216"/>
                <a:gd name="T17" fmla="*/ 195 h 268"/>
                <a:gd name="T18" fmla="*/ 66 w 216"/>
                <a:gd name="T19" fmla="*/ 204 h 268"/>
                <a:gd name="T20" fmla="*/ 64 w 216"/>
                <a:gd name="T21" fmla="*/ 207 h 268"/>
                <a:gd name="T22" fmla="*/ 69 w 216"/>
                <a:gd name="T23" fmla="*/ 207 h 268"/>
                <a:gd name="T24" fmla="*/ 81 w 216"/>
                <a:gd name="T25" fmla="*/ 195 h 268"/>
                <a:gd name="T26" fmla="*/ 66 w 216"/>
                <a:gd name="T27" fmla="*/ 173 h 268"/>
                <a:gd name="T28" fmla="*/ 52 w 216"/>
                <a:gd name="T29" fmla="*/ 190 h 268"/>
                <a:gd name="T30" fmla="*/ 55 w 216"/>
                <a:gd name="T31" fmla="*/ 195 h 268"/>
                <a:gd name="T32" fmla="*/ 59 w 216"/>
                <a:gd name="T33" fmla="*/ 190 h 268"/>
                <a:gd name="T34" fmla="*/ 66 w 216"/>
                <a:gd name="T35" fmla="*/ 173 h 268"/>
                <a:gd name="T36" fmla="*/ 83 w 216"/>
                <a:gd name="T37" fmla="*/ 188 h 268"/>
                <a:gd name="T38" fmla="*/ 85 w 216"/>
                <a:gd name="T39" fmla="*/ 192 h 268"/>
                <a:gd name="T40" fmla="*/ 102 w 216"/>
                <a:gd name="T41" fmla="*/ 176 h 268"/>
                <a:gd name="T42" fmla="*/ 76 w 216"/>
                <a:gd name="T43" fmla="*/ 162 h 268"/>
                <a:gd name="T44" fmla="*/ 71 w 216"/>
                <a:gd name="T45" fmla="*/ 173 h 268"/>
                <a:gd name="T46" fmla="*/ 78 w 216"/>
                <a:gd name="T47" fmla="*/ 164 h 268"/>
                <a:gd name="T48" fmla="*/ 208 w 216"/>
                <a:gd name="T49" fmla="*/ 67 h 268"/>
                <a:gd name="T50" fmla="*/ 197 w 216"/>
                <a:gd name="T51" fmla="*/ 76 h 268"/>
                <a:gd name="T52" fmla="*/ 102 w 216"/>
                <a:gd name="T53" fmla="*/ 169 h 268"/>
                <a:gd name="T54" fmla="*/ 104 w 216"/>
                <a:gd name="T55" fmla="*/ 171 h 268"/>
                <a:gd name="T56" fmla="*/ 190 w 216"/>
                <a:gd name="T57" fmla="*/ 90 h 268"/>
                <a:gd name="T58" fmla="*/ 211 w 216"/>
                <a:gd name="T59" fmla="*/ 71 h 268"/>
                <a:gd name="T60" fmla="*/ 192 w 216"/>
                <a:gd name="T61" fmla="*/ 5 h 268"/>
                <a:gd name="T62" fmla="*/ 185 w 216"/>
                <a:gd name="T63" fmla="*/ 14 h 268"/>
                <a:gd name="T64" fmla="*/ 180 w 216"/>
                <a:gd name="T65" fmla="*/ 21 h 268"/>
                <a:gd name="T66" fmla="*/ 173 w 216"/>
                <a:gd name="T67" fmla="*/ 31 h 268"/>
                <a:gd name="T68" fmla="*/ 111 w 216"/>
                <a:gd name="T69" fmla="*/ 114 h 268"/>
                <a:gd name="T70" fmla="*/ 81 w 216"/>
                <a:gd name="T71" fmla="*/ 154 h 268"/>
                <a:gd name="T72" fmla="*/ 81 w 216"/>
                <a:gd name="T73" fmla="*/ 159 h 268"/>
                <a:gd name="T74" fmla="*/ 111 w 216"/>
                <a:gd name="T75" fmla="*/ 121 h 268"/>
                <a:gd name="T76" fmla="*/ 180 w 216"/>
                <a:gd name="T77" fmla="*/ 29 h 268"/>
                <a:gd name="T78" fmla="*/ 185 w 216"/>
                <a:gd name="T79" fmla="*/ 21 h 268"/>
                <a:gd name="T80" fmla="*/ 194 w 216"/>
                <a:gd name="T81" fmla="*/ 10 h 268"/>
                <a:gd name="T82" fmla="*/ 194 w 216"/>
                <a:gd name="T83" fmla="*/ 0 h 268"/>
                <a:gd name="T84" fmla="*/ 213 w 216"/>
                <a:gd name="T85" fmla="*/ 67 h 268"/>
                <a:gd name="T86" fmla="*/ 213 w 216"/>
                <a:gd name="T87" fmla="*/ 64 h 268"/>
                <a:gd name="T88" fmla="*/ 211 w 216"/>
                <a:gd name="T89" fmla="*/ 52 h 268"/>
                <a:gd name="T90" fmla="*/ 208 w 216"/>
                <a:gd name="T91" fmla="*/ 45 h 268"/>
                <a:gd name="T92" fmla="*/ 194 w 216"/>
                <a:gd name="T93" fmla="*/ 0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16" h="268">
                  <a:moveTo>
                    <a:pt x="5" y="254"/>
                  </a:moveTo>
                  <a:lnTo>
                    <a:pt x="0" y="261"/>
                  </a:lnTo>
                  <a:lnTo>
                    <a:pt x="5" y="268"/>
                  </a:lnTo>
                  <a:lnTo>
                    <a:pt x="12" y="261"/>
                  </a:lnTo>
                  <a:lnTo>
                    <a:pt x="10" y="259"/>
                  </a:lnTo>
                  <a:lnTo>
                    <a:pt x="3" y="264"/>
                  </a:lnTo>
                  <a:lnTo>
                    <a:pt x="10" y="256"/>
                  </a:lnTo>
                  <a:lnTo>
                    <a:pt x="5" y="254"/>
                  </a:lnTo>
                  <a:close/>
                  <a:moveTo>
                    <a:pt x="59" y="209"/>
                  </a:moveTo>
                  <a:lnTo>
                    <a:pt x="12" y="254"/>
                  </a:lnTo>
                  <a:lnTo>
                    <a:pt x="17" y="259"/>
                  </a:lnTo>
                  <a:lnTo>
                    <a:pt x="62" y="214"/>
                  </a:lnTo>
                  <a:lnTo>
                    <a:pt x="59" y="209"/>
                  </a:lnTo>
                  <a:close/>
                  <a:moveTo>
                    <a:pt x="50" y="195"/>
                  </a:moveTo>
                  <a:lnTo>
                    <a:pt x="7" y="249"/>
                  </a:lnTo>
                  <a:lnTo>
                    <a:pt x="12" y="254"/>
                  </a:lnTo>
                  <a:lnTo>
                    <a:pt x="52" y="200"/>
                  </a:lnTo>
                  <a:lnTo>
                    <a:pt x="50" y="195"/>
                  </a:lnTo>
                  <a:close/>
                  <a:moveTo>
                    <a:pt x="78" y="192"/>
                  </a:moveTo>
                  <a:lnTo>
                    <a:pt x="66" y="204"/>
                  </a:lnTo>
                  <a:lnTo>
                    <a:pt x="64" y="207"/>
                  </a:lnTo>
                  <a:lnTo>
                    <a:pt x="64" y="207"/>
                  </a:lnTo>
                  <a:lnTo>
                    <a:pt x="66" y="209"/>
                  </a:lnTo>
                  <a:lnTo>
                    <a:pt x="69" y="207"/>
                  </a:lnTo>
                  <a:lnTo>
                    <a:pt x="78" y="197"/>
                  </a:lnTo>
                  <a:lnTo>
                    <a:pt x="81" y="195"/>
                  </a:lnTo>
                  <a:lnTo>
                    <a:pt x="78" y="192"/>
                  </a:lnTo>
                  <a:close/>
                  <a:moveTo>
                    <a:pt x="66" y="173"/>
                  </a:moveTo>
                  <a:lnTo>
                    <a:pt x="57" y="188"/>
                  </a:lnTo>
                  <a:lnTo>
                    <a:pt x="52" y="190"/>
                  </a:lnTo>
                  <a:lnTo>
                    <a:pt x="52" y="192"/>
                  </a:lnTo>
                  <a:lnTo>
                    <a:pt x="55" y="195"/>
                  </a:lnTo>
                  <a:lnTo>
                    <a:pt x="55" y="195"/>
                  </a:lnTo>
                  <a:lnTo>
                    <a:pt x="59" y="190"/>
                  </a:lnTo>
                  <a:lnTo>
                    <a:pt x="69" y="178"/>
                  </a:lnTo>
                  <a:lnTo>
                    <a:pt x="66" y="173"/>
                  </a:lnTo>
                  <a:close/>
                  <a:moveTo>
                    <a:pt x="97" y="173"/>
                  </a:moveTo>
                  <a:lnTo>
                    <a:pt x="83" y="188"/>
                  </a:lnTo>
                  <a:lnTo>
                    <a:pt x="83" y="188"/>
                  </a:lnTo>
                  <a:lnTo>
                    <a:pt x="85" y="192"/>
                  </a:lnTo>
                  <a:lnTo>
                    <a:pt x="102" y="176"/>
                  </a:lnTo>
                  <a:lnTo>
                    <a:pt x="102" y="176"/>
                  </a:lnTo>
                  <a:lnTo>
                    <a:pt x="97" y="173"/>
                  </a:lnTo>
                  <a:close/>
                  <a:moveTo>
                    <a:pt x="76" y="162"/>
                  </a:moveTo>
                  <a:lnTo>
                    <a:pt x="69" y="171"/>
                  </a:lnTo>
                  <a:lnTo>
                    <a:pt x="71" y="173"/>
                  </a:lnTo>
                  <a:lnTo>
                    <a:pt x="76" y="166"/>
                  </a:lnTo>
                  <a:lnTo>
                    <a:pt x="78" y="164"/>
                  </a:lnTo>
                  <a:lnTo>
                    <a:pt x="76" y="162"/>
                  </a:lnTo>
                  <a:close/>
                  <a:moveTo>
                    <a:pt x="208" y="67"/>
                  </a:moveTo>
                  <a:lnTo>
                    <a:pt x="208" y="67"/>
                  </a:lnTo>
                  <a:lnTo>
                    <a:pt x="197" y="76"/>
                  </a:lnTo>
                  <a:lnTo>
                    <a:pt x="107" y="164"/>
                  </a:lnTo>
                  <a:lnTo>
                    <a:pt x="102" y="169"/>
                  </a:lnTo>
                  <a:lnTo>
                    <a:pt x="102" y="169"/>
                  </a:lnTo>
                  <a:lnTo>
                    <a:pt x="104" y="171"/>
                  </a:lnTo>
                  <a:lnTo>
                    <a:pt x="107" y="171"/>
                  </a:lnTo>
                  <a:lnTo>
                    <a:pt x="190" y="90"/>
                  </a:lnTo>
                  <a:lnTo>
                    <a:pt x="201" y="81"/>
                  </a:lnTo>
                  <a:lnTo>
                    <a:pt x="211" y="71"/>
                  </a:lnTo>
                  <a:lnTo>
                    <a:pt x="208" y="67"/>
                  </a:lnTo>
                  <a:close/>
                  <a:moveTo>
                    <a:pt x="192" y="5"/>
                  </a:moveTo>
                  <a:lnTo>
                    <a:pt x="190" y="7"/>
                  </a:lnTo>
                  <a:lnTo>
                    <a:pt x="185" y="14"/>
                  </a:lnTo>
                  <a:lnTo>
                    <a:pt x="182" y="19"/>
                  </a:lnTo>
                  <a:lnTo>
                    <a:pt x="180" y="21"/>
                  </a:lnTo>
                  <a:lnTo>
                    <a:pt x="178" y="26"/>
                  </a:lnTo>
                  <a:lnTo>
                    <a:pt x="173" y="31"/>
                  </a:lnTo>
                  <a:lnTo>
                    <a:pt x="166" y="38"/>
                  </a:lnTo>
                  <a:lnTo>
                    <a:pt x="111" y="114"/>
                  </a:lnTo>
                  <a:lnTo>
                    <a:pt x="107" y="119"/>
                  </a:lnTo>
                  <a:lnTo>
                    <a:pt x="81" y="154"/>
                  </a:lnTo>
                  <a:lnTo>
                    <a:pt x="78" y="159"/>
                  </a:lnTo>
                  <a:lnTo>
                    <a:pt x="81" y="159"/>
                  </a:lnTo>
                  <a:lnTo>
                    <a:pt x="107" y="128"/>
                  </a:lnTo>
                  <a:lnTo>
                    <a:pt x="111" y="121"/>
                  </a:lnTo>
                  <a:lnTo>
                    <a:pt x="175" y="33"/>
                  </a:lnTo>
                  <a:lnTo>
                    <a:pt x="180" y="29"/>
                  </a:lnTo>
                  <a:lnTo>
                    <a:pt x="182" y="24"/>
                  </a:lnTo>
                  <a:lnTo>
                    <a:pt x="185" y="21"/>
                  </a:lnTo>
                  <a:lnTo>
                    <a:pt x="187" y="19"/>
                  </a:lnTo>
                  <a:lnTo>
                    <a:pt x="194" y="10"/>
                  </a:lnTo>
                  <a:lnTo>
                    <a:pt x="192" y="5"/>
                  </a:lnTo>
                  <a:close/>
                  <a:moveTo>
                    <a:pt x="194" y="0"/>
                  </a:moveTo>
                  <a:lnTo>
                    <a:pt x="194" y="0"/>
                  </a:lnTo>
                  <a:lnTo>
                    <a:pt x="213" y="67"/>
                  </a:lnTo>
                  <a:lnTo>
                    <a:pt x="216" y="67"/>
                  </a:lnTo>
                  <a:lnTo>
                    <a:pt x="213" y="64"/>
                  </a:lnTo>
                  <a:lnTo>
                    <a:pt x="213" y="59"/>
                  </a:lnTo>
                  <a:lnTo>
                    <a:pt x="211" y="52"/>
                  </a:lnTo>
                  <a:lnTo>
                    <a:pt x="211" y="52"/>
                  </a:lnTo>
                  <a:lnTo>
                    <a:pt x="208" y="45"/>
                  </a:lnTo>
                  <a:lnTo>
                    <a:pt x="197" y="10"/>
                  </a:lnTo>
                  <a:lnTo>
                    <a:pt x="194"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76" name="Freeform 56"/>
            <p:cNvSpPr>
              <a:spLocks noEditPoints="1"/>
            </p:cNvSpPr>
            <p:nvPr/>
          </p:nvSpPr>
          <p:spPr bwMode="auto">
            <a:xfrm>
              <a:off x="10572528" y="3503279"/>
              <a:ext cx="386440" cy="435884"/>
            </a:xfrm>
            <a:custGeom>
              <a:avLst/>
              <a:gdLst>
                <a:gd name="T0" fmla="*/ 0 w 216"/>
                <a:gd name="T1" fmla="*/ 261 h 268"/>
                <a:gd name="T2" fmla="*/ 12 w 216"/>
                <a:gd name="T3" fmla="*/ 261 h 268"/>
                <a:gd name="T4" fmla="*/ 3 w 216"/>
                <a:gd name="T5" fmla="*/ 264 h 268"/>
                <a:gd name="T6" fmla="*/ 5 w 216"/>
                <a:gd name="T7" fmla="*/ 254 h 268"/>
                <a:gd name="T8" fmla="*/ 12 w 216"/>
                <a:gd name="T9" fmla="*/ 254 h 268"/>
                <a:gd name="T10" fmla="*/ 62 w 216"/>
                <a:gd name="T11" fmla="*/ 214 h 268"/>
                <a:gd name="T12" fmla="*/ 50 w 216"/>
                <a:gd name="T13" fmla="*/ 195 h 268"/>
                <a:gd name="T14" fmla="*/ 12 w 216"/>
                <a:gd name="T15" fmla="*/ 254 h 268"/>
                <a:gd name="T16" fmla="*/ 50 w 216"/>
                <a:gd name="T17" fmla="*/ 195 h 268"/>
                <a:gd name="T18" fmla="*/ 66 w 216"/>
                <a:gd name="T19" fmla="*/ 204 h 268"/>
                <a:gd name="T20" fmla="*/ 64 w 216"/>
                <a:gd name="T21" fmla="*/ 207 h 268"/>
                <a:gd name="T22" fmla="*/ 69 w 216"/>
                <a:gd name="T23" fmla="*/ 207 h 268"/>
                <a:gd name="T24" fmla="*/ 81 w 216"/>
                <a:gd name="T25" fmla="*/ 195 h 268"/>
                <a:gd name="T26" fmla="*/ 66 w 216"/>
                <a:gd name="T27" fmla="*/ 173 h 268"/>
                <a:gd name="T28" fmla="*/ 52 w 216"/>
                <a:gd name="T29" fmla="*/ 190 h 268"/>
                <a:gd name="T30" fmla="*/ 55 w 216"/>
                <a:gd name="T31" fmla="*/ 195 h 268"/>
                <a:gd name="T32" fmla="*/ 59 w 216"/>
                <a:gd name="T33" fmla="*/ 190 h 268"/>
                <a:gd name="T34" fmla="*/ 66 w 216"/>
                <a:gd name="T35" fmla="*/ 173 h 268"/>
                <a:gd name="T36" fmla="*/ 83 w 216"/>
                <a:gd name="T37" fmla="*/ 188 h 268"/>
                <a:gd name="T38" fmla="*/ 85 w 216"/>
                <a:gd name="T39" fmla="*/ 192 h 268"/>
                <a:gd name="T40" fmla="*/ 102 w 216"/>
                <a:gd name="T41" fmla="*/ 176 h 268"/>
                <a:gd name="T42" fmla="*/ 76 w 216"/>
                <a:gd name="T43" fmla="*/ 162 h 268"/>
                <a:gd name="T44" fmla="*/ 71 w 216"/>
                <a:gd name="T45" fmla="*/ 173 h 268"/>
                <a:gd name="T46" fmla="*/ 78 w 216"/>
                <a:gd name="T47" fmla="*/ 164 h 268"/>
                <a:gd name="T48" fmla="*/ 208 w 216"/>
                <a:gd name="T49" fmla="*/ 67 h 268"/>
                <a:gd name="T50" fmla="*/ 197 w 216"/>
                <a:gd name="T51" fmla="*/ 76 h 268"/>
                <a:gd name="T52" fmla="*/ 102 w 216"/>
                <a:gd name="T53" fmla="*/ 169 h 268"/>
                <a:gd name="T54" fmla="*/ 104 w 216"/>
                <a:gd name="T55" fmla="*/ 171 h 268"/>
                <a:gd name="T56" fmla="*/ 190 w 216"/>
                <a:gd name="T57" fmla="*/ 90 h 268"/>
                <a:gd name="T58" fmla="*/ 211 w 216"/>
                <a:gd name="T59" fmla="*/ 71 h 268"/>
                <a:gd name="T60" fmla="*/ 192 w 216"/>
                <a:gd name="T61" fmla="*/ 5 h 268"/>
                <a:gd name="T62" fmla="*/ 185 w 216"/>
                <a:gd name="T63" fmla="*/ 14 h 268"/>
                <a:gd name="T64" fmla="*/ 180 w 216"/>
                <a:gd name="T65" fmla="*/ 21 h 268"/>
                <a:gd name="T66" fmla="*/ 173 w 216"/>
                <a:gd name="T67" fmla="*/ 31 h 268"/>
                <a:gd name="T68" fmla="*/ 111 w 216"/>
                <a:gd name="T69" fmla="*/ 114 h 268"/>
                <a:gd name="T70" fmla="*/ 81 w 216"/>
                <a:gd name="T71" fmla="*/ 154 h 268"/>
                <a:gd name="T72" fmla="*/ 81 w 216"/>
                <a:gd name="T73" fmla="*/ 159 h 268"/>
                <a:gd name="T74" fmla="*/ 111 w 216"/>
                <a:gd name="T75" fmla="*/ 121 h 268"/>
                <a:gd name="T76" fmla="*/ 180 w 216"/>
                <a:gd name="T77" fmla="*/ 29 h 268"/>
                <a:gd name="T78" fmla="*/ 185 w 216"/>
                <a:gd name="T79" fmla="*/ 21 h 268"/>
                <a:gd name="T80" fmla="*/ 194 w 216"/>
                <a:gd name="T81" fmla="*/ 10 h 268"/>
                <a:gd name="T82" fmla="*/ 194 w 216"/>
                <a:gd name="T83" fmla="*/ 0 h 268"/>
                <a:gd name="T84" fmla="*/ 213 w 216"/>
                <a:gd name="T85" fmla="*/ 67 h 268"/>
                <a:gd name="T86" fmla="*/ 213 w 216"/>
                <a:gd name="T87" fmla="*/ 64 h 268"/>
                <a:gd name="T88" fmla="*/ 211 w 216"/>
                <a:gd name="T89" fmla="*/ 52 h 268"/>
                <a:gd name="T90" fmla="*/ 208 w 216"/>
                <a:gd name="T91" fmla="*/ 45 h 268"/>
                <a:gd name="T92" fmla="*/ 194 w 216"/>
                <a:gd name="T93" fmla="*/ 0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16" h="268">
                  <a:moveTo>
                    <a:pt x="5" y="254"/>
                  </a:moveTo>
                  <a:lnTo>
                    <a:pt x="0" y="261"/>
                  </a:lnTo>
                  <a:lnTo>
                    <a:pt x="5" y="268"/>
                  </a:lnTo>
                  <a:lnTo>
                    <a:pt x="12" y="261"/>
                  </a:lnTo>
                  <a:lnTo>
                    <a:pt x="10" y="259"/>
                  </a:lnTo>
                  <a:lnTo>
                    <a:pt x="3" y="264"/>
                  </a:lnTo>
                  <a:lnTo>
                    <a:pt x="10" y="256"/>
                  </a:lnTo>
                  <a:lnTo>
                    <a:pt x="5" y="254"/>
                  </a:lnTo>
                  <a:moveTo>
                    <a:pt x="59" y="209"/>
                  </a:moveTo>
                  <a:lnTo>
                    <a:pt x="12" y="254"/>
                  </a:lnTo>
                  <a:lnTo>
                    <a:pt x="17" y="259"/>
                  </a:lnTo>
                  <a:lnTo>
                    <a:pt x="62" y="214"/>
                  </a:lnTo>
                  <a:lnTo>
                    <a:pt x="59" y="209"/>
                  </a:lnTo>
                  <a:moveTo>
                    <a:pt x="50" y="195"/>
                  </a:moveTo>
                  <a:lnTo>
                    <a:pt x="7" y="249"/>
                  </a:lnTo>
                  <a:lnTo>
                    <a:pt x="12" y="254"/>
                  </a:lnTo>
                  <a:lnTo>
                    <a:pt x="52" y="200"/>
                  </a:lnTo>
                  <a:lnTo>
                    <a:pt x="50" y="195"/>
                  </a:lnTo>
                  <a:moveTo>
                    <a:pt x="78" y="192"/>
                  </a:moveTo>
                  <a:lnTo>
                    <a:pt x="66" y="204"/>
                  </a:lnTo>
                  <a:lnTo>
                    <a:pt x="64" y="207"/>
                  </a:lnTo>
                  <a:lnTo>
                    <a:pt x="64" y="207"/>
                  </a:lnTo>
                  <a:lnTo>
                    <a:pt x="66" y="209"/>
                  </a:lnTo>
                  <a:lnTo>
                    <a:pt x="69" y="207"/>
                  </a:lnTo>
                  <a:lnTo>
                    <a:pt x="78" y="197"/>
                  </a:lnTo>
                  <a:lnTo>
                    <a:pt x="81" y="195"/>
                  </a:lnTo>
                  <a:lnTo>
                    <a:pt x="78" y="192"/>
                  </a:lnTo>
                  <a:moveTo>
                    <a:pt x="66" y="173"/>
                  </a:moveTo>
                  <a:lnTo>
                    <a:pt x="57" y="188"/>
                  </a:lnTo>
                  <a:lnTo>
                    <a:pt x="52" y="190"/>
                  </a:lnTo>
                  <a:lnTo>
                    <a:pt x="52" y="192"/>
                  </a:lnTo>
                  <a:lnTo>
                    <a:pt x="55" y="195"/>
                  </a:lnTo>
                  <a:lnTo>
                    <a:pt x="55" y="195"/>
                  </a:lnTo>
                  <a:lnTo>
                    <a:pt x="59" y="190"/>
                  </a:lnTo>
                  <a:lnTo>
                    <a:pt x="69" y="178"/>
                  </a:lnTo>
                  <a:lnTo>
                    <a:pt x="66" y="173"/>
                  </a:lnTo>
                  <a:moveTo>
                    <a:pt x="97" y="173"/>
                  </a:moveTo>
                  <a:lnTo>
                    <a:pt x="83" y="188"/>
                  </a:lnTo>
                  <a:lnTo>
                    <a:pt x="83" y="188"/>
                  </a:lnTo>
                  <a:lnTo>
                    <a:pt x="85" y="192"/>
                  </a:lnTo>
                  <a:lnTo>
                    <a:pt x="102" y="176"/>
                  </a:lnTo>
                  <a:lnTo>
                    <a:pt x="102" y="176"/>
                  </a:lnTo>
                  <a:lnTo>
                    <a:pt x="97" y="173"/>
                  </a:lnTo>
                  <a:moveTo>
                    <a:pt x="76" y="162"/>
                  </a:moveTo>
                  <a:lnTo>
                    <a:pt x="69" y="171"/>
                  </a:lnTo>
                  <a:lnTo>
                    <a:pt x="71" y="173"/>
                  </a:lnTo>
                  <a:lnTo>
                    <a:pt x="76" y="166"/>
                  </a:lnTo>
                  <a:lnTo>
                    <a:pt x="78" y="164"/>
                  </a:lnTo>
                  <a:lnTo>
                    <a:pt x="76" y="162"/>
                  </a:lnTo>
                  <a:moveTo>
                    <a:pt x="208" y="67"/>
                  </a:moveTo>
                  <a:lnTo>
                    <a:pt x="208" y="67"/>
                  </a:lnTo>
                  <a:lnTo>
                    <a:pt x="197" y="76"/>
                  </a:lnTo>
                  <a:lnTo>
                    <a:pt x="107" y="164"/>
                  </a:lnTo>
                  <a:lnTo>
                    <a:pt x="102" y="169"/>
                  </a:lnTo>
                  <a:lnTo>
                    <a:pt x="102" y="169"/>
                  </a:lnTo>
                  <a:lnTo>
                    <a:pt x="104" y="171"/>
                  </a:lnTo>
                  <a:lnTo>
                    <a:pt x="107" y="171"/>
                  </a:lnTo>
                  <a:lnTo>
                    <a:pt x="190" y="90"/>
                  </a:lnTo>
                  <a:lnTo>
                    <a:pt x="201" y="81"/>
                  </a:lnTo>
                  <a:lnTo>
                    <a:pt x="211" y="71"/>
                  </a:lnTo>
                  <a:lnTo>
                    <a:pt x="208" y="67"/>
                  </a:lnTo>
                  <a:moveTo>
                    <a:pt x="192" y="5"/>
                  </a:moveTo>
                  <a:lnTo>
                    <a:pt x="190" y="7"/>
                  </a:lnTo>
                  <a:lnTo>
                    <a:pt x="185" y="14"/>
                  </a:lnTo>
                  <a:lnTo>
                    <a:pt x="182" y="19"/>
                  </a:lnTo>
                  <a:lnTo>
                    <a:pt x="180" y="21"/>
                  </a:lnTo>
                  <a:lnTo>
                    <a:pt x="178" y="26"/>
                  </a:lnTo>
                  <a:lnTo>
                    <a:pt x="173" y="31"/>
                  </a:lnTo>
                  <a:lnTo>
                    <a:pt x="166" y="38"/>
                  </a:lnTo>
                  <a:lnTo>
                    <a:pt x="111" y="114"/>
                  </a:lnTo>
                  <a:lnTo>
                    <a:pt x="107" y="119"/>
                  </a:lnTo>
                  <a:lnTo>
                    <a:pt x="81" y="154"/>
                  </a:lnTo>
                  <a:lnTo>
                    <a:pt x="78" y="159"/>
                  </a:lnTo>
                  <a:lnTo>
                    <a:pt x="81" y="159"/>
                  </a:lnTo>
                  <a:lnTo>
                    <a:pt x="107" y="128"/>
                  </a:lnTo>
                  <a:lnTo>
                    <a:pt x="111" y="121"/>
                  </a:lnTo>
                  <a:lnTo>
                    <a:pt x="175" y="33"/>
                  </a:lnTo>
                  <a:lnTo>
                    <a:pt x="180" y="29"/>
                  </a:lnTo>
                  <a:lnTo>
                    <a:pt x="182" y="24"/>
                  </a:lnTo>
                  <a:lnTo>
                    <a:pt x="185" y="21"/>
                  </a:lnTo>
                  <a:lnTo>
                    <a:pt x="187" y="19"/>
                  </a:lnTo>
                  <a:lnTo>
                    <a:pt x="194" y="10"/>
                  </a:lnTo>
                  <a:lnTo>
                    <a:pt x="192" y="5"/>
                  </a:lnTo>
                  <a:moveTo>
                    <a:pt x="194" y="0"/>
                  </a:moveTo>
                  <a:lnTo>
                    <a:pt x="194" y="0"/>
                  </a:lnTo>
                  <a:lnTo>
                    <a:pt x="213" y="67"/>
                  </a:lnTo>
                  <a:lnTo>
                    <a:pt x="216" y="67"/>
                  </a:lnTo>
                  <a:lnTo>
                    <a:pt x="213" y="64"/>
                  </a:lnTo>
                  <a:lnTo>
                    <a:pt x="213" y="59"/>
                  </a:lnTo>
                  <a:lnTo>
                    <a:pt x="211" y="52"/>
                  </a:lnTo>
                  <a:lnTo>
                    <a:pt x="211" y="52"/>
                  </a:lnTo>
                  <a:lnTo>
                    <a:pt x="208" y="45"/>
                  </a:lnTo>
                  <a:lnTo>
                    <a:pt x="197" y="10"/>
                  </a:lnTo>
                  <a:lnTo>
                    <a:pt x="194"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77" name="Freeform 57"/>
            <p:cNvSpPr>
              <a:spLocks noEditPoints="1"/>
            </p:cNvSpPr>
            <p:nvPr/>
          </p:nvSpPr>
          <p:spPr bwMode="auto">
            <a:xfrm>
              <a:off x="7921119" y="3711463"/>
              <a:ext cx="89454" cy="69936"/>
            </a:xfrm>
            <a:custGeom>
              <a:avLst/>
              <a:gdLst>
                <a:gd name="T0" fmla="*/ 24 w 50"/>
                <a:gd name="T1" fmla="*/ 7 h 43"/>
                <a:gd name="T2" fmla="*/ 36 w 50"/>
                <a:gd name="T3" fmla="*/ 5 h 43"/>
                <a:gd name="T4" fmla="*/ 17 w 50"/>
                <a:gd name="T5" fmla="*/ 24 h 43"/>
                <a:gd name="T6" fmla="*/ 8 w 50"/>
                <a:gd name="T7" fmla="*/ 31 h 43"/>
                <a:gd name="T8" fmla="*/ 5 w 50"/>
                <a:gd name="T9" fmla="*/ 34 h 43"/>
                <a:gd name="T10" fmla="*/ 5 w 50"/>
                <a:gd name="T11" fmla="*/ 10 h 43"/>
                <a:gd name="T12" fmla="*/ 19 w 50"/>
                <a:gd name="T13" fmla="*/ 7 h 43"/>
                <a:gd name="T14" fmla="*/ 24 w 50"/>
                <a:gd name="T15" fmla="*/ 7 h 43"/>
                <a:gd name="T16" fmla="*/ 36 w 50"/>
                <a:gd name="T17" fmla="*/ 5 h 43"/>
                <a:gd name="T18" fmla="*/ 36 w 50"/>
                <a:gd name="T19" fmla="*/ 5 h 43"/>
                <a:gd name="T20" fmla="*/ 36 w 50"/>
                <a:gd name="T21" fmla="*/ 5 h 43"/>
                <a:gd name="T22" fmla="*/ 50 w 50"/>
                <a:gd name="T23" fmla="*/ 0 h 43"/>
                <a:gd name="T24" fmla="*/ 36 w 50"/>
                <a:gd name="T25" fmla="*/ 0 h 43"/>
                <a:gd name="T26" fmla="*/ 27 w 50"/>
                <a:gd name="T27" fmla="*/ 3 h 43"/>
                <a:gd name="T28" fmla="*/ 22 w 50"/>
                <a:gd name="T29" fmla="*/ 3 h 43"/>
                <a:gd name="T30" fmla="*/ 5 w 50"/>
                <a:gd name="T31" fmla="*/ 5 h 43"/>
                <a:gd name="T32" fmla="*/ 0 w 50"/>
                <a:gd name="T33" fmla="*/ 5 h 43"/>
                <a:gd name="T34" fmla="*/ 0 w 50"/>
                <a:gd name="T35" fmla="*/ 10 h 43"/>
                <a:gd name="T36" fmla="*/ 0 w 50"/>
                <a:gd name="T37" fmla="*/ 34 h 43"/>
                <a:gd name="T38" fmla="*/ 0 w 50"/>
                <a:gd name="T39" fmla="*/ 43 h 43"/>
                <a:gd name="T40" fmla="*/ 3 w 50"/>
                <a:gd name="T41" fmla="*/ 43 h 43"/>
                <a:gd name="T42" fmla="*/ 8 w 50"/>
                <a:gd name="T43" fmla="*/ 36 h 43"/>
                <a:gd name="T44" fmla="*/ 10 w 50"/>
                <a:gd name="T45" fmla="*/ 34 h 43"/>
                <a:gd name="T46" fmla="*/ 38 w 50"/>
                <a:gd name="T47" fmla="*/ 10 h 43"/>
                <a:gd name="T48" fmla="*/ 50 w 50"/>
                <a:gd name="T49"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0" h="43">
                  <a:moveTo>
                    <a:pt x="24" y="7"/>
                  </a:moveTo>
                  <a:lnTo>
                    <a:pt x="36" y="5"/>
                  </a:lnTo>
                  <a:lnTo>
                    <a:pt x="17" y="24"/>
                  </a:lnTo>
                  <a:lnTo>
                    <a:pt x="8" y="31"/>
                  </a:lnTo>
                  <a:lnTo>
                    <a:pt x="5" y="34"/>
                  </a:lnTo>
                  <a:lnTo>
                    <a:pt x="5" y="10"/>
                  </a:lnTo>
                  <a:lnTo>
                    <a:pt x="19" y="7"/>
                  </a:lnTo>
                  <a:lnTo>
                    <a:pt x="24" y="7"/>
                  </a:lnTo>
                  <a:close/>
                  <a:moveTo>
                    <a:pt x="36" y="5"/>
                  </a:moveTo>
                  <a:lnTo>
                    <a:pt x="36" y="5"/>
                  </a:lnTo>
                  <a:lnTo>
                    <a:pt x="36" y="5"/>
                  </a:lnTo>
                  <a:close/>
                  <a:moveTo>
                    <a:pt x="50" y="0"/>
                  </a:moveTo>
                  <a:lnTo>
                    <a:pt x="36" y="0"/>
                  </a:lnTo>
                  <a:lnTo>
                    <a:pt x="27" y="3"/>
                  </a:lnTo>
                  <a:lnTo>
                    <a:pt x="22" y="3"/>
                  </a:lnTo>
                  <a:lnTo>
                    <a:pt x="5" y="5"/>
                  </a:lnTo>
                  <a:lnTo>
                    <a:pt x="0" y="5"/>
                  </a:lnTo>
                  <a:lnTo>
                    <a:pt x="0" y="10"/>
                  </a:lnTo>
                  <a:lnTo>
                    <a:pt x="0" y="34"/>
                  </a:lnTo>
                  <a:lnTo>
                    <a:pt x="0" y="43"/>
                  </a:lnTo>
                  <a:lnTo>
                    <a:pt x="3" y="43"/>
                  </a:lnTo>
                  <a:lnTo>
                    <a:pt x="8" y="36"/>
                  </a:lnTo>
                  <a:lnTo>
                    <a:pt x="10" y="34"/>
                  </a:lnTo>
                  <a:lnTo>
                    <a:pt x="38" y="10"/>
                  </a:lnTo>
                  <a:lnTo>
                    <a:pt x="50"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78" name="Freeform 58"/>
            <p:cNvSpPr>
              <a:spLocks noEditPoints="1"/>
            </p:cNvSpPr>
            <p:nvPr/>
          </p:nvSpPr>
          <p:spPr bwMode="auto">
            <a:xfrm>
              <a:off x="7921119" y="3711463"/>
              <a:ext cx="89454" cy="69936"/>
            </a:xfrm>
            <a:custGeom>
              <a:avLst/>
              <a:gdLst>
                <a:gd name="T0" fmla="*/ 24 w 50"/>
                <a:gd name="T1" fmla="*/ 7 h 43"/>
                <a:gd name="T2" fmla="*/ 36 w 50"/>
                <a:gd name="T3" fmla="*/ 5 h 43"/>
                <a:gd name="T4" fmla="*/ 17 w 50"/>
                <a:gd name="T5" fmla="*/ 24 h 43"/>
                <a:gd name="T6" fmla="*/ 8 w 50"/>
                <a:gd name="T7" fmla="*/ 31 h 43"/>
                <a:gd name="T8" fmla="*/ 5 w 50"/>
                <a:gd name="T9" fmla="*/ 34 h 43"/>
                <a:gd name="T10" fmla="*/ 5 w 50"/>
                <a:gd name="T11" fmla="*/ 10 h 43"/>
                <a:gd name="T12" fmla="*/ 19 w 50"/>
                <a:gd name="T13" fmla="*/ 7 h 43"/>
                <a:gd name="T14" fmla="*/ 24 w 50"/>
                <a:gd name="T15" fmla="*/ 7 h 43"/>
                <a:gd name="T16" fmla="*/ 36 w 50"/>
                <a:gd name="T17" fmla="*/ 5 h 43"/>
                <a:gd name="T18" fmla="*/ 36 w 50"/>
                <a:gd name="T19" fmla="*/ 5 h 43"/>
                <a:gd name="T20" fmla="*/ 36 w 50"/>
                <a:gd name="T21" fmla="*/ 5 h 43"/>
                <a:gd name="T22" fmla="*/ 50 w 50"/>
                <a:gd name="T23" fmla="*/ 0 h 43"/>
                <a:gd name="T24" fmla="*/ 36 w 50"/>
                <a:gd name="T25" fmla="*/ 0 h 43"/>
                <a:gd name="T26" fmla="*/ 27 w 50"/>
                <a:gd name="T27" fmla="*/ 3 h 43"/>
                <a:gd name="T28" fmla="*/ 22 w 50"/>
                <a:gd name="T29" fmla="*/ 3 h 43"/>
                <a:gd name="T30" fmla="*/ 5 w 50"/>
                <a:gd name="T31" fmla="*/ 5 h 43"/>
                <a:gd name="T32" fmla="*/ 0 w 50"/>
                <a:gd name="T33" fmla="*/ 5 h 43"/>
                <a:gd name="T34" fmla="*/ 0 w 50"/>
                <a:gd name="T35" fmla="*/ 10 h 43"/>
                <a:gd name="T36" fmla="*/ 0 w 50"/>
                <a:gd name="T37" fmla="*/ 34 h 43"/>
                <a:gd name="T38" fmla="*/ 0 w 50"/>
                <a:gd name="T39" fmla="*/ 43 h 43"/>
                <a:gd name="T40" fmla="*/ 3 w 50"/>
                <a:gd name="T41" fmla="*/ 43 h 43"/>
                <a:gd name="T42" fmla="*/ 8 w 50"/>
                <a:gd name="T43" fmla="*/ 36 h 43"/>
                <a:gd name="T44" fmla="*/ 10 w 50"/>
                <a:gd name="T45" fmla="*/ 34 h 43"/>
                <a:gd name="T46" fmla="*/ 38 w 50"/>
                <a:gd name="T47" fmla="*/ 10 h 43"/>
                <a:gd name="T48" fmla="*/ 50 w 50"/>
                <a:gd name="T49"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0" h="43">
                  <a:moveTo>
                    <a:pt x="24" y="7"/>
                  </a:moveTo>
                  <a:lnTo>
                    <a:pt x="36" y="5"/>
                  </a:lnTo>
                  <a:lnTo>
                    <a:pt x="17" y="24"/>
                  </a:lnTo>
                  <a:lnTo>
                    <a:pt x="8" y="31"/>
                  </a:lnTo>
                  <a:lnTo>
                    <a:pt x="5" y="34"/>
                  </a:lnTo>
                  <a:lnTo>
                    <a:pt x="5" y="10"/>
                  </a:lnTo>
                  <a:lnTo>
                    <a:pt x="19" y="7"/>
                  </a:lnTo>
                  <a:lnTo>
                    <a:pt x="24" y="7"/>
                  </a:lnTo>
                  <a:moveTo>
                    <a:pt x="36" y="5"/>
                  </a:moveTo>
                  <a:lnTo>
                    <a:pt x="36" y="5"/>
                  </a:lnTo>
                  <a:lnTo>
                    <a:pt x="36" y="5"/>
                  </a:lnTo>
                  <a:moveTo>
                    <a:pt x="50" y="0"/>
                  </a:moveTo>
                  <a:lnTo>
                    <a:pt x="36" y="0"/>
                  </a:lnTo>
                  <a:lnTo>
                    <a:pt x="27" y="3"/>
                  </a:lnTo>
                  <a:lnTo>
                    <a:pt x="22" y="3"/>
                  </a:lnTo>
                  <a:lnTo>
                    <a:pt x="5" y="5"/>
                  </a:lnTo>
                  <a:lnTo>
                    <a:pt x="0" y="5"/>
                  </a:lnTo>
                  <a:lnTo>
                    <a:pt x="0" y="10"/>
                  </a:lnTo>
                  <a:lnTo>
                    <a:pt x="0" y="34"/>
                  </a:lnTo>
                  <a:lnTo>
                    <a:pt x="0" y="43"/>
                  </a:lnTo>
                  <a:lnTo>
                    <a:pt x="3" y="43"/>
                  </a:lnTo>
                  <a:lnTo>
                    <a:pt x="8" y="36"/>
                  </a:lnTo>
                  <a:lnTo>
                    <a:pt x="10" y="34"/>
                  </a:lnTo>
                  <a:lnTo>
                    <a:pt x="38" y="10"/>
                  </a:lnTo>
                  <a:lnTo>
                    <a:pt x="50"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79" name="Freeform 59"/>
            <p:cNvSpPr>
              <a:spLocks noEditPoints="1"/>
            </p:cNvSpPr>
            <p:nvPr/>
          </p:nvSpPr>
          <p:spPr bwMode="auto">
            <a:xfrm>
              <a:off x="7071309" y="3356901"/>
              <a:ext cx="728154" cy="853876"/>
            </a:xfrm>
            <a:custGeom>
              <a:avLst/>
              <a:gdLst>
                <a:gd name="T0" fmla="*/ 58 w 172"/>
                <a:gd name="T1" fmla="*/ 207 h 221"/>
                <a:gd name="T2" fmla="*/ 85 w 172"/>
                <a:gd name="T3" fmla="*/ 204 h 221"/>
                <a:gd name="T4" fmla="*/ 104 w 172"/>
                <a:gd name="T5" fmla="*/ 198 h 221"/>
                <a:gd name="T6" fmla="*/ 87 w 172"/>
                <a:gd name="T7" fmla="*/ 203 h 221"/>
                <a:gd name="T8" fmla="*/ 104 w 172"/>
                <a:gd name="T9" fmla="*/ 198 h 221"/>
                <a:gd name="T10" fmla="*/ 106 w 172"/>
                <a:gd name="T11" fmla="*/ 197 h 221"/>
                <a:gd name="T12" fmla="*/ 136 w 172"/>
                <a:gd name="T13" fmla="*/ 193 h 221"/>
                <a:gd name="T14" fmla="*/ 0 w 172"/>
                <a:gd name="T15" fmla="*/ 176 h 221"/>
                <a:gd name="T16" fmla="*/ 0 w 172"/>
                <a:gd name="T17" fmla="*/ 221 h 221"/>
                <a:gd name="T18" fmla="*/ 30 w 172"/>
                <a:gd name="T19" fmla="*/ 215 h 221"/>
                <a:gd name="T20" fmla="*/ 2 w 172"/>
                <a:gd name="T21" fmla="*/ 219 h 221"/>
                <a:gd name="T22" fmla="*/ 0 w 172"/>
                <a:gd name="T23" fmla="*/ 176 h 221"/>
                <a:gd name="T24" fmla="*/ 0 w 172"/>
                <a:gd name="T25" fmla="*/ 174 h 221"/>
                <a:gd name="T26" fmla="*/ 2 w 172"/>
                <a:gd name="T27" fmla="*/ 176 h 221"/>
                <a:gd name="T28" fmla="*/ 1 w 172"/>
                <a:gd name="T29" fmla="*/ 173 h 221"/>
                <a:gd name="T30" fmla="*/ 0 w 172"/>
                <a:gd name="T31" fmla="*/ 167 h 221"/>
                <a:gd name="T32" fmla="*/ 2 w 172"/>
                <a:gd name="T33" fmla="*/ 171 h 221"/>
                <a:gd name="T34" fmla="*/ 2 w 172"/>
                <a:gd name="T35" fmla="*/ 166 h 221"/>
                <a:gd name="T36" fmla="*/ 136 w 172"/>
                <a:gd name="T37" fmla="*/ 145 h 221"/>
                <a:gd name="T38" fmla="*/ 139 w 172"/>
                <a:gd name="T39" fmla="*/ 149 h 221"/>
                <a:gd name="T40" fmla="*/ 154 w 172"/>
                <a:gd name="T41" fmla="*/ 167 h 221"/>
                <a:gd name="T42" fmla="*/ 169 w 172"/>
                <a:gd name="T43" fmla="*/ 184 h 221"/>
                <a:gd name="T44" fmla="*/ 162 w 172"/>
                <a:gd name="T45" fmla="*/ 188 h 221"/>
                <a:gd name="T46" fmla="*/ 172 w 172"/>
                <a:gd name="T47" fmla="*/ 185 h 221"/>
                <a:gd name="T48" fmla="*/ 156 w 172"/>
                <a:gd name="T49" fmla="*/ 167 h 221"/>
                <a:gd name="T50" fmla="*/ 141 w 172"/>
                <a:gd name="T51" fmla="*/ 149 h 221"/>
                <a:gd name="T52" fmla="*/ 137 w 172"/>
                <a:gd name="T53" fmla="*/ 144 h 221"/>
                <a:gd name="T54" fmla="*/ 102 w 172"/>
                <a:gd name="T55" fmla="*/ 106 h 221"/>
                <a:gd name="T56" fmla="*/ 135 w 172"/>
                <a:gd name="T57" fmla="*/ 143 h 221"/>
                <a:gd name="T58" fmla="*/ 104 w 172"/>
                <a:gd name="T59" fmla="*/ 105 h 221"/>
                <a:gd name="T60" fmla="*/ 98 w 172"/>
                <a:gd name="T61" fmla="*/ 102 h 221"/>
                <a:gd name="T62" fmla="*/ 103 w 172"/>
                <a:gd name="T63" fmla="*/ 104 h 221"/>
                <a:gd name="T64" fmla="*/ 84 w 172"/>
                <a:gd name="T65" fmla="*/ 82 h 221"/>
                <a:gd name="T66" fmla="*/ 84 w 172"/>
                <a:gd name="T67" fmla="*/ 85 h 221"/>
                <a:gd name="T68" fmla="*/ 99 w 172"/>
                <a:gd name="T69" fmla="*/ 99 h 221"/>
                <a:gd name="T70" fmla="*/ 45 w 172"/>
                <a:gd name="T71" fmla="*/ 40 h 221"/>
                <a:gd name="T72" fmla="*/ 59 w 172"/>
                <a:gd name="T73" fmla="*/ 56 h 221"/>
                <a:gd name="T74" fmla="*/ 76 w 172"/>
                <a:gd name="T75" fmla="*/ 76 h 221"/>
                <a:gd name="T76" fmla="*/ 81 w 172"/>
                <a:gd name="T77" fmla="*/ 79 h 221"/>
                <a:gd name="T78" fmla="*/ 77 w 172"/>
                <a:gd name="T79" fmla="*/ 74 h 221"/>
                <a:gd name="T80" fmla="*/ 60 w 172"/>
                <a:gd name="T81" fmla="*/ 55 h 221"/>
                <a:gd name="T82" fmla="*/ 45 w 172"/>
                <a:gd name="T83" fmla="*/ 40 h 221"/>
                <a:gd name="T84" fmla="*/ 0 w 172"/>
                <a:gd name="T85" fmla="*/ 49 h 221"/>
                <a:gd name="T86" fmla="*/ 0 w 172"/>
                <a:gd name="T87" fmla="*/ 71 h 221"/>
                <a:gd name="T88" fmla="*/ 0 w 172"/>
                <a:gd name="T89" fmla="*/ 165 h 221"/>
                <a:gd name="T90" fmla="*/ 2 w 172"/>
                <a:gd name="T91" fmla="*/ 73 h 221"/>
                <a:gd name="T92" fmla="*/ 2 w 172"/>
                <a:gd name="T93" fmla="*/ 51 h 221"/>
                <a:gd name="T94" fmla="*/ 2 w 172"/>
                <a:gd name="T95" fmla="*/ 30 h 221"/>
                <a:gd name="T96" fmla="*/ 0 w 172"/>
                <a:gd name="T97" fmla="*/ 5 h 221"/>
                <a:gd name="T98" fmla="*/ 2 w 172"/>
                <a:gd name="T99" fmla="*/ 28 h 221"/>
                <a:gd name="T100" fmla="*/ 0 w 172"/>
                <a:gd name="T101" fmla="*/ 5 h 221"/>
                <a:gd name="T102" fmla="*/ 12 w 172"/>
                <a:gd name="T103" fmla="*/ 1 h 221"/>
                <a:gd name="T104" fmla="*/ 46 w 172"/>
                <a:gd name="T105" fmla="*/ 38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72" h="221">
                  <a:moveTo>
                    <a:pt x="86" y="201"/>
                  </a:moveTo>
                  <a:cubicBezTo>
                    <a:pt x="58" y="207"/>
                    <a:pt x="58" y="207"/>
                    <a:pt x="58" y="207"/>
                  </a:cubicBezTo>
                  <a:cubicBezTo>
                    <a:pt x="58" y="208"/>
                    <a:pt x="58" y="209"/>
                    <a:pt x="59" y="209"/>
                  </a:cubicBezTo>
                  <a:cubicBezTo>
                    <a:pt x="85" y="204"/>
                    <a:pt x="85" y="204"/>
                    <a:pt x="85" y="204"/>
                  </a:cubicBezTo>
                  <a:cubicBezTo>
                    <a:pt x="86" y="201"/>
                    <a:pt x="86" y="201"/>
                    <a:pt x="86" y="201"/>
                  </a:cubicBezTo>
                  <a:moveTo>
                    <a:pt x="104" y="198"/>
                  </a:moveTo>
                  <a:cubicBezTo>
                    <a:pt x="89" y="201"/>
                    <a:pt x="89" y="201"/>
                    <a:pt x="89" y="201"/>
                  </a:cubicBezTo>
                  <a:cubicBezTo>
                    <a:pt x="87" y="203"/>
                    <a:pt x="87" y="203"/>
                    <a:pt x="87" y="203"/>
                  </a:cubicBezTo>
                  <a:cubicBezTo>
                    <a:pt x="104" y="200"/>
                    <a:pt x="104" y="200"/>
                    <a:pt x="104" y="200"/>
                  </a:cubicBezTo>
                  <a:cubicBezTo>
                    <a:pt x="104" y="198"/>
                    <a:pt x="104" y="198"/>
                    <a:pt x="104" y="198"/>
                  </a:cubicBezTo>
                  <a:moveTo>
                    <a:pt x="134" y="192"/>
                  </a:moveTo>
                  <a:cubicBezTo>
                    <a:pt x="106" y="197"/>
                    <a:pt x="106" y="197"/>
                    <a:pt x="106" y="197"/>
                  </a:cubicBezTo>
                  <a:cubicBezTo>
                    <a:pt x="106" y="199"/>
                    <a:pt x="106" y="199"/>
                    <a:pt x="106" y="199"/>
                  </a:cubicBezTo>
                  <a:cubicBezTo>
                    <a:pt x="136" y="193"/>
                    <a:pt x="136" y="193"/>
                    <a:pt x="136" y="193"/>
                  </a:cubicBezTo>
                  <a:cubicBezTo>
                    <a:pt x="135" y="193"/>
                    <a:pt x="135" y="192"/>
                    <a:pt x="134" y="192"/>
                  </a:cubicBezTo>
                  <a:moveTo>
                    <a:pt x="0" y="176"/>
                  </a:moveTo>
                  <a:cubicBezTo>
                    <a:pt x="0" y="219"/>
                    <a:pt x="0" y="219"/>
                    <a:pt x="0" y="219"/>
                  </a:cubicBezTo>
                  <a:cubicBezTo>
                    <a:pt x="0" y="221"/>
                    <a:pt x="0" y="221"/>
                    <a:pt x="0" y="221"/>
                  </a:cubicBezTo>
                  <a:cubicBezTo>
                    <a:pt x="2" y="221"/>
                    <a:pt x="2" y="221"/>
                    <a:pt x="2" y="221"/>
                  </a:cubicBezTo>
                  <a:cubicBezTo>
                    <a:pt x="30" y="215"/>
                    <a:pt x="30" y="215"/>
                    <a:pt x="30" y="215"/>
                  </a:cubicBezTo>
                  <a:cubicBezTo>
                    <a:pt x="30" y="214"/>
                    <a:pt x="30" y="214"/>
                    <a:pt x="30" y="213"/>
                  </a:cubicBezTo>
                  <a:cubicBezTo>
                    <a:pt x="2" y="219"/>
                    <a:pt x="2" y="219"/>
                    <a:pt x="2" y="219"/>
                  </a:cubicBezTo>
                  <a:cubicBezTo>
                    <a:pt x="2" y="178"/>
                    <a:pt x="2" y="178"/>
                    <a:pt x="2" y="178"/>
                  </a:cubicBezTo>
                  <a:cubicBezTo>
                    <a:pt x="0" y="176"/>
                    <a:pt x="0" y="176"/>
                    <a:pt x="0" y="176"/>
                  </a:cubicBezTo>
                  <a:moveTo>
                    <a:pt x="1" y="173"/>
                  </a:moveTo>
                  <a:cubicBezTo>
                    <a:pt x="0" y="174"/>
                    <a:pt x="0" y="174"/>
                    <a:pt x="0" y="174"/>
                  </a:cubicBezTo>
                  <a:cubicBezTo>
                    <a:pt x="0" y="174"/>
                    <a:pt x="0" y="174"/>
                    <a:pt x="0" y="174"/>
                  </a:cubicBezTo>
                  <a:cubicBezTo>
                    <a:pt x="2" y="176"/>
                    <a:pt x="2" y="176"/>
                    <a:pt x="2" y="176"/>
                  </a:cubicBezTo>
                  <a:cubicBezTo>
                    <a:pt x="2" y="174"/>
                    <a:pt x="2" y="174"/>
                    <a:pt x="2" y="174"/>
                  </a:cubicBezTo>
                  <a:cubicBezTo>
                    <a:pt x="1" y="173"/>
                    <a:pt x="1" y="173"/>
                    <a:pt x="1" y="173"/>
                  </a:cubicBezTo>
                  <a:moveTo>
                    <a:pt x="2" y="166"/>
                  </a:moveTo>
                  <a:cubicBezTo>
                    <a:pt x="0" y="167"/>
                    <a:pt x="0" y="167"/>
                    <a:pt x="0" y="167"/>
                  </a:cubicBezTo>
                  <a:cubicBezTo>
                    <a:pt x="0" y="170"/>
                    <a:pt x="0" y="170"/>
                    <a:pt x="0" y="170"/>
                  </a:cubicBezTo>
                  <a:cubicBezTo>
                    <a:pt x="2" y="171"/>
                    <a:pt x="2" y="171"/>
                    <a:pt x="2" y="171"/>
                  </a:cubicBezTo>
                  <a:cubicBezTo>
                    <a:pt x="2" y="171"/>
                    <a:pt x="2" y="171"/>
                    <a:pt x="2" y="171"/>
                  </a:cubicBezTo>
                  <a:cubicBezTo>
                    <a:pt x="2" y="166"/>
                    <a:pt x="2" y="166"/>
                    <a:pt x="2" y="166"/>
                  </a:cubicBezTo>
                  <a:moveTo>
                    <a:pt x="137" y="144"/>
                  </a:moveTo>
                  <a:cubicBezTo>
                    <a:pt x="136" y="145"/>
                    <a:pt x="136" y="145"/>
                    <a:pt x="136" y="145"/>
                  </a:cubicBezTo>
                  <a:cubicBezTo>
                    <a:pt x="136" y="145"/>
                    <a:pt x="136" y="145"/>
                    <a:pt x="136" y="145"/>
                  </a:cubicBezTo>
                  <a:cubicBezTo>
                    <a:pt x="139" y="149"/>
                    <a:pt x="139" y="149"/>
                    <a:pt x="139" y="149"/>
                  </a:cubicBezTo>
                  <a:cubicBezTo>
                    <a:pt x="142" y="152"/>
                    <a:pt x="142" y="152"/>
                    <a:pt x="142" y="152"/>
                  </a:cubicBezTo>
                  <a:cubicBezTo>
                    <a:pt x="154" y="167"/>
                    <a:pt x="154" y="167"/>
                    <a:pt x="154" y="167"/>
                  </a:cubicBezTo>
                  <a:cubicBezTo>
                    <a:pt x="155" y="168"/>
                    <a:pt x="155" y="168"/>
                    <a:pt x="155" y="168"/>
                  </a:cubicBezTo>
                  <a:cubicBezTo>
                    <a:pt x="169" y="184"/>
                    <a:pt x="169" y="184"/>
                    <a:pt x="169" y="184"/>
                  </a:cubicBezTo>
                  <a:cubicBezTo>
                    <a:pt x="162" y="186"/>
                    <a:pt x="162" y="186"/>
                    <a:pt x="162" y="186"/>
                  </a:cubicBezTo>
                  <a:cubicBezTo>
                    <a:pt x="162" y="186"/>
                    <a:pt x="162" y="187"/>
                    <a:pt x="162" y="188"/>
                  </a:cubicBezTo>
                  <a:cubicBezTo>
                    <a:pt x="169" y="186"/>
                    <a:pt x="169" y="186"/>
                    <a:pt x="169" y="186"/>
                  </a:cubicBezTo>
                  <a:cubicBezTo>
                    <a:pt x="172" y="185"/>
                    <a:pt x="172" y="185"/>
                    <a:pt x="172" y="185"/>
                  </a:cubicBezTo>
                  <a:cubicBezTo>
                    <a:pt x="170" y="183"/>
                    <a:pt x="170" y="183"/>
                    <a:pt x="170" y="183"/>
                  </a:cubicBezTo>
                  <a:cubicBezTo>
                    <a:pt x="156" y="167"/>
                    <a:pt x="156" y="167"/>
                    <a:pt x="156" y="167"/>
                  </a:cubicBezTo>
                  <a:cubicBezTo>
                    <a:pt x="155" y="165"/>
                    <a:pt x="155" y="165"/>
                    <a:pt x="155" y="165"/>
                  </a:cubicBezTo>
                  <a:cubicBezTo>
                    <a:pt x="141" y="149"/>
                    <a:pt x="141" y="149"/>
                    <a:pt x="141" y="149"/>
                  </a:cubicBezTo>
                  <a:cubicBezTo>
                    <a:pt x="138" y="146"/>
                    <a:pt x="138" y="146"/>
                    <a:pt x="138" y="146"/>
                  </a:cubicBezTo>
                  <a:cubicBezTo>
                    <a:pt x="137" y="144"/>
                    <a:pt x="137" y="144"/>
                    <a:pt x="137" y="144"/>
                  </a:cubicBezTo>
                  <a:moveTo>
                    <a:pt x="104" y="105"/>
                  </a:moveTo>
                  <a:cubicBezTo>
                    <a:pt x="102" y="106"/>
                    <a:pt x="102" y="106"/>
                    <a:pt x="102" y="106"/>
                  </a:cubicBezTo>
                  <a:cubicBezTo>
                    <a:pt x="134" y="143"/>
                    <a:pt x="134" y="143"/>
                    <a:pt x="134" y="143"/>
                  </a:cubicBezTo>
                  <a:cubicBezTo>
                    <a:pt x="135" y="143"/>
                    <a:pt x="135" y="143"/>
                    <a:pt x="135" y="143"/>
                  </a:cubicBezTo>
                  <a:cubicBezTo>
                    <a:pt x="136" y="142"/>
                    <a:pt x="136" y="142"/>
                    <a:pt x="136" y="142"/>
                  </a:cubicBezTo>
                  <a:cubicBezTo>
                    <a:pt x="104" y="105"/>
                    <a:pt x="104" y="105"/>
                    <a:pt x="104" y="105"/>
                  </a:cubicBezTo>
                  <a:moveTo>
                    <a:pt x="100" y="101"/>
                  </a:moveTo>
                  <a:cubicBezTo>
                    <a:pt x="98" y="102"/>
                    <a:pt x="98" y="102"/>
                    <a:pt x="98" y="102"/>
                  </a:cubicBezTo>
                  <a:cubicBezTo>
                    <a:pt x="101" y="105"/>
                    <a:pt x="101" y="105"/>
                    <a:pt x="101" y="105"/>
                  </a:cubicBezTo>
                  <a:cubicBezTo>
                    <a:pt x="103" y="104"/>
                    <a:pt x="103" y="104"/>
                    <a:pt x="103" y="104"/>
                  </a:cubicBezTo>
                  <a:cubicBezTo>
                    <a:pt x="100" y="101"/>
                    <a:pt x="100" y="101"/>
                    <a:pt x="100" y="101"/>
                  </a:cubicBezTo>
                  <a:moveTo>
                    <a:pt x="84" y="82"/>
                  </a:moveTo>
                  <a:cubicBezTo>
                    <a:pt x="84" y="84"/>
                    <a:pt x="84" y="84"/>
                    <a:pt x="84" y="84"/>
                  </a:cubicBezTo>
                  <a:cubicBezTo>
                    <a:pt x="84" y="85"/>
                    <a:pt x="84" y="85"/>
                    <a:pt x="84" y="85"/>
                  </a:cubicBezTo>
                  <a:cubicBezTo>
                    <a:pt x="97" y="100"/>
                    <a:pt x="97" y="100"/>
                    <a:pt x="97" y="100"/>
                  </a:cubicBezTo>
                  <a:cubicBezTo>
                    <a:pt x="99" y="99"/>
                    <a:pt x="99" y="99"/>
                    <a:pt x="99" y="99"/>
                  </a:cubicBezTo>
                  <a:cubicBezTo>
                    <a:pt x="84" y="82"/>
                    <a:pt x="84" y="82"/>
                    <a:pt x="84" y="82"/>
                  </a:cubicBezTo>
                  <a:moveTo>
                    <a:pt x="45" y="40"/>
                  </a:moveTo>
                  <a:cubicBezTo>
                    <a:pt x="58" y="54"/>
                    <a:pt x="58" y="54"/>
                    <a:pt x="58" y="54"/>
                  </a:cubicBezTo>
                  <a:cubicBezTo>
                    <a:pt x="59" y="56"/>
                    <a:pt x="59" y="56"/>
                    <a:pt x="59" y="56"/>
                  </a:cubicBezTo>
                  <a:cubicBezTo>
                    <a:pt x="74" y="74"/>
                    <a:pt x="74" y="74"/>
                    <a:pt x="74" y="74"/>
                  </a:cubicBezTo>
                  <a:cubicBezTo>
                    <a:pt x="76" y="76"/>
                    <a:pt x="76" y="76"/>
                    <a:pt x="76" y="76"/>
                  </a:cubicBezTo>
                  <a:cubicBezTo>
                    <a:pt x="82" y="82"/>
                    <a:pt x="82" y="82"/>
                    <a:pt x="82" y="82"/>
                  </a:cubicBezTo>
                  <a:cubicBezTo>
                    <a:pt x="81" y="79"/>
                    <a:pt x="81" y="79"/>
                    <a:pt x="81" y="79"/>
                  </a:cubicBezTo>
                  <a:cubicBezTo>
                    <a:pt x="78" y="76"/>
                    <a:pt x="78" y="76"/>
                    <a:pt x="78" y="76"/>
                  </a:cubicBezTo>
                  <a:cubicBezTo>
                    <a:pt x="77" y="74"/>
                    <a:pt x="77" y="74"/>
                    <a:pt x="77" y="74"/>
                  </a:cubicBezTo>
                  <a:cubicBezTo>
                    <a:pt x="62" y="57"/>
                    <a:pt x="62" y="57"/>
                    <a:pt x="62" y="57"/>
                  </a:cubicBezTo>
                  <a:cubicBezTo>
                    <a:pt x="60" y="55"/>
                    <a:pt x="60" y="55"/>
                    <a:pt x="60" y="55"/>
                  </a:cubicBezTo>
                  <a:cubicBezTo>
                    <a:pt x="48" y="40"/>
                    <a:pt x="48" y="40"/>
                    <a:pt x="48" y="40"/>
                  </a:cubicBezTo>
                  <a:cubicBezTo>
                    <a:pt x="45" y="40"/>
                    <a:pt x="45" y="40"/>
                    <a:pt x="45" y="40"/>
                  </a:cubicBezTo>
                  <a:moveTo>
                    <a:pt x="0" y="29"/>
                  </a:moveTo>
                  <a:cubicBezTo>
                    <a:pt x="0" y="49"/>
                    <a:pt x="0" y="49"/>
                    <a:pt x="0" y="49"/>
                  </a:cubicBezTo>
                  <a:cubicBezTo>
                    <a:pt x="0" y="51"/>
                    <a:pt x="0" y="51"/>
                    <a:pt x="0" y="51"/>
                  </a:cubicBezTo>
                  <a:cubicBezTo>
                    <a:pt x="0" y="71"/>
                    <a:pt x="0" y="71"/>
                    <a:pt x="0" y="71"/>
                  </a:cubicBezTo>
                  <a:cubicBezTo>
                    <a:pt x="0" y="73"/>
                    <a:pt x="0" y="73"/>
                    <a:pt x="0" y="73"/>
                  </a:cubicBezTo>
                  <a:cubicBezTo>
                    <a:pt x="0" y="165"/>
                    <a:pt x="0" y="165"/>
                    <a:pt x="0" y="165"/>
                  </a:cubicBezTo>
                  <a:cubicBezTo>
                    <a:pt x="2" y="163"/>
                    <a:pt x="2" y="163"/>
                    <a:pt x="2" y="163"/>
                  </a:cubicBezTo>
                  <a:cubicBezTo>
                    <a:pt x="2" y="73"/>
                    <a:pt x="2" y="73"/>
                    <a:pt x="2" y="73"/>
                  </a:cubicBezTo>
                  <a:cubicBezTo>
                    <a:pt x="2" y="71"/>
                    <a:pt x="2" y="71"/>
                    <a:pt x="2" y="71"/>
                  </a:cubicBezTo>
                  <a:cubicBezTo>
                    <a:pt x="2" y="51"/>
                    <a:pt x="2" y="51"/>
                    <a:pt x="2" y="51"/>
                  </a:cubicBezTo>
                  <a:cubicBezTo>
                    <a:pt x="2" y="49"/>
                    <a:pt x="2" y="49"/>
                    <a:pt x="2" y="49"/>
                  </a:cubicBezTo>
                  <a:cubicBezTo>
                    <a:pt x="2" y="30"/>
                    <a:pt x="2" y="30"/>
                    <a:pt x="2" y="30"/>
                  </a:cubicBezTo>
                  <a:cubicBezTo>
                    <a:pt x="0" y="29"/>
                    <a:pt x="0" y="29"/>
                    <a:pt x="0" y="29"/>
                  </a:cubicBezTo>
                  <a:moveTo>
                    <a:pt x="0" y="5"/>
                  </a:moveTo>
                  <a:cubicBezTo>
                    <a:pt x="0" y="27"/>
                    <a:pt x="0" y="27"/>
                    <a:pt x="0" y="27"/>
                  </a:cubicBezTo>
                  <a:cubicBezTo>
                    <a:pt x="2" y="28"/>
                    <a:pt x="2" y="28"/>
                    <a:pt x="2" y="28"/>
                  </a:cubicBezTo>
                  <a:cubicBezTo>
                    <a:pt x="2" y="5"/>
                    <a:pt x="2" y="5"/>
                    <a:pt x="2" y="5"/>
                  </a:cubicBezTo>
                  <a:cubicBezTo>
                    <a:pt x="1" y="5"/>
                    <a:pt x="1" y="5"/>
                    <a:pt x="0" y="5"/>
                  </a:cubicBezTo>
                  <a:moveTo>
                    <a:pt x="14" y="0"/>
                  </a:moveTo>
                  <a:cubicBezTo>
                    <a:pt x="13" y="1"/>
                    <a:pt x="13" y="1"/>
                    <a:pt x="12" y="1"/>
                  </a:cubicBezTo>
                  <a:cubicBezTo>
                    <a:pt x="43" y="37"/>
                    <a:pt x="43" y="37"/>
                    <a:pt x="43" y="37"/>
                  </a:cubicBezTo>
                  <a:cubicBezTo>
                    <a:pt x="46" y="38"/>
                    <a:pt x="46" y="38"/>
                    <a:pt x="46" y="38"/>
                  </a:cubicBezTo>
                  <a:cubicBezTo>
                    <a:pt x="14" y="0"/>
                    <a:pt x="14" y="0"/>
                    <a:pt x="14"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80" name="Freeform 60"/>
            <p:cNvSpPr>
              <a:spLocks noEditPoints="1"/>
            </p:cNvSpPr>
            <p:nvPr/>
          </p:nvSpPr>
          <p:spPr bwMode="auto">
            <a:xfrm>
              <a:off x="7418389" y="3581348"/>
              <a:ext cx="390018" cy="369200"/>
            </a:xfrm>
            <a:custGeom>
              <a:avLst/>
              <a:gdLst>
                <a:gd name="T0" fmla="*/ 52 w 92"/>
                <a:gd name="T1" fmla="*/ 85 h 96"/>
                <a:gd name="T2" fmla="*/ 18 w 92"/>
                <a:gd name="T3" fmla="*/ 96 h 96"/>
                <a:gd name="T4" fmla="*/ 53 w 92"/>
                <a:gd name="T5" fmla="*/ 85 h 96"/>
                <a:gd name="T6" fmla="*/ 0 w 92"/>
                <a:gd name="T7" fmla="*/ 75 h 96"/>
                <a:gd name="T8" fmla="*/ 2 w 92"/>
                <a:gd name="T9" fmla="*/ 87 h 96"/>
                <a:gd name="T10" fmla="*/ 0 w 92"/>
                <a:gd name="T11" fmla="*/ 66 h 96"/>
                <a:gd name="T12" fmla="*/ 1 w 92"/>
                <a:gd name="T13" fmla="*/ 67 h 96"/>
                <a:gd name="T14" fmla="*/ 2 w 92"/>
                <a:gd name="T15" fmla="*/ 61 h 96"/>
                <a:gd name="T16" fmla="*/ 0 w 92"/>
                <a:gd name="T17" fmla="*/ 64 h 96"/>
                <a:gd name="T18" fmla="*/ 2 w 92"/>
                <a:gd name="T19" fmla="*/ 61 h 96"/>
                <a:gd name="T20" fmla="*/ 75 w 92"/>
                <a:gd name="T21" fmla="*/ 62 h 96"/>
                <a:gd name="T22" fmla="*/ 57 w 92"/>
                <a:gd name="T23" fmla="*/ 84 h 96"/>
                <a:gd name="T24" fmla="*/ 54 w 92"/>
                <a:gd name="T25" fmla="*/ 87 h 96"/>
                <a:gd name="T26" fmla="*/ 56 w 92"/>
                <a:gd name="T27" fmla="*/ 86 h 96"/>
                <a:gd name="T28" fmla="*/ 86 w 92"/>
                <a:gd name="T29" fmla="*/ 78 h 96"/>
                <a:gd name="T30" fmla="*/ 92 w 92"/>
                <a:gd name="T31" fmla="*/ 77 h 96"/>
                <a:gd name="T32" fmla="*/ 90 w 92"/>
                <a:gd name="T33" fmla="*/ 75 h 96"/>
                <a:gd name="T34" fmla="*/ 76 w 92"/>
                <a:gd name="T35" fmla="*/ 61 h 96"/>
                <a:gd name="T36" fmla="*/ 0 w 92"/>
                <a:gd name="T37" fmla="*/ 55 h 96"/>
                <a:gd name="T38" fmla="*/ 2 w 92"/>
                <a:gd name="T39" fmla="*/ 59 h 96"/>
                <a:gd name="T40" fmla="*/ 46 w 92"/>
                <a:gd name="T41" fmla="*/ 31 h 96"/>
                <a:gd name="T42" fmla="*/ 46 w 92"/>
                <a:gd name="T43" fmla="*/ 33 h 96"/>
                <a:gd name="T44" fmla="*/ 73 w 92"/>
                <a:gd name="T45" fmla="*/ 61 h 96"/>
                <a:gd name="T46" fmla="*/ 47 w 92"/>
                <a:gd name="T47" fmla="*/ 32 h 96"/>
                <a:gd name="T48" fmla="*/ 42 w 92"/>
                <a:gd name="T49" fmla="*/ 27 h 96"/>
                <a:gd name="T50" fmla="*/ 43 w 92"/>
                <a:gd name="T51" fmla="*/ 31 h 96"/>
                <a:gd name="T52" fmla="*/ 42 w 92"/>
                <a:gd name="T53" fmla="*/ 27 h 96"/>
                <a:gd name="T54" fmla="*/ 0 w 92"/>
                <a:gd name="T55" fmla="*/ 53 h 96"/>
                <a:gd name="T56" fmla="*/ 2 w 92"/>
                <a:gd name="T57" fmla="*/ 35 h 96"/>
                <a:gd name="T58" fmla="*/ 15 w 92"/>
                <a:gd name="T59" fmla="*/ 0 h 96"/>
                <a:gd name="T60" fmla="*/ 13 w 92"/>
                <a:gd name="T61" fmla="*/ 1 h 96"/>
                <a:gd name="T62" fmla="*/ 1 w 92"/>
                <a:gd name="T63" fmla="*/ 12 h 96"/>
                <a:gd name="T64" fmla="*/ 0 w 92"/>
                <a:gd name="T65" fmla="*/ 14 h 96"/>
                <a:gd name="T66" fmla="*/ 0 w 92"/>
                <a:gd name="T67" fmla="*/ 17 h 96"/>
                <a:gd name="T68" fmla="*/ 2 w 92"/>
                <a:gd name="T69" fmla="*/ 24 h 96"/>
                <a:gd name="T70" fmla="*/ 2 w 92"/>
                <a:gd name="T71" fmla="*/ 16 h 96"/>
                <a:gd name="T72" fmla="*/ 15 w 92"/>
                <a:gd name="T73" fmla="*/ 2 h 96"/>
                <a:gd name="T74" fmla="*/ 32 w 92"/>
                <a:gd name="T75" fmla="*/ 19 h 96"/>
                <a:gd name="T76" fmla="*/ 41 w 92"/>
                <a:gd name="T77" fmla="*/ 26 h 96"/>
                <a:gd name="T78" fmla="*/ 32 w 92"/>
                <a:gd name="T79" fmla="*/ 17 h 96"/>
                <a:gd name="T80" fmla="*/ 16 w 92"/>
                <a:gd name="T81" fmla="*/ 1 h 96"/>
                <a:gd name="T82" fmla="*/ 15 w 92"/>
                <a:gd name="T83" fmla="*/ 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92" h="96">
                  <a:moveTo>
                    <a:pt x="53" y="85"/>
                  </a:moveTo>
                  <a:cubicBezTo>
                    <a:pt x="52" y="85"/>
                    <a:pt x="52" y="85"/>
                    <a:pt x="52" y="85"/>
                  </a:cubicBezTo>
                  <a:cubicBezTo>
                    <a:pt x="17" y="95"/>
                    <a:pt x="17" y="95"/>
                    <a:pt x="17" y="95"/>
                  </a:cubicBezTo>
                  <a:cubicBezTo>
                    <a:pt x="17" y="95"/>
                    <a:pt x="17" y="96"/>
                    <a:pt x="18" y="96"/>
                  </a:cubicBezTo>
                  <a:cubicBezTo>
                    <a:pt x="51" y="87"/>
                    <a:pt x="51" y="87"/>
                    <a:pt x="51" y="87"/>
                  </a:cubicBezTo>
                  <a:cubicBezTo>
                    <a:pt x="53" y="85"/>
                    <a:pt x="53" y="85"/>
                    <a:pt x="53" y="85"/>
                  </a:cubicBezTo>
                  <a:moveTo>
                    <a:pt x="2" y="71"/>
                  </a:moveTo>
                  <a:cubicBezTo>
                    <a:pt x="0" y="75"/>
                    <a:pt x="0" y="75"/>
                    <a:pt x="0" y="75"/>
                  </a:cubicBezTo>
                  <a:cubicBezTo>
                    <a:pt x="0" y="87"/>
                    <a:pt x="0" y="87"/>
                    <a:pt x="0" y="87"/>
                  </a:cubicBezTo>
                  <a:cubicBezTo>
                    <a:pt x="0" y="87"/>
                    <a:pt x="1" y="87"/>
                    <a:pt x="2" y="87"/>
                  </a:cubicBezTo>
                  <a:cubicBezTo>
                    <a:pt x="2" y="71"/>
                    <a:pt x="2" y="71"/>
                    <a:pt x="2" y="71"/>
                  </a:cubicBezTo>
                  <a:moveTo>
                    <a:pt x="0" y="66"/>
                  </a:moveTo>
                  <a:cubicBezTo>
                    <a:pt x="0" y="70"/>
                    <a:pt x="0" y="70"/>
                    <a:pt x="0" y="70"/>
                  </a:cubicBezTo>
                  <a:cubicBezTo>
                    <a:pt x="1" y="67"/>
                    <a:pt x="1" y="67"/>
                    <a:pt x="1" y="67"/>
                  </a:cubicBezTo>
                  <a:cubicBezTo>
                    <a:pt x="0" y="66"/>
                    <a:pt x="0" y="66"/>
                    <a:pt x="0" y="66"/>
                  </a:cubicBezTo>
                  <a:moveTo>
                    <a:pt x="2" y="61"/>
                  </a:moveTo>
                  <a:cubicBezTo>
                    <a:pt x="0" y="62"/>
                    <a:pt x="0" y="62"/>
                    <a:pt x="0" y="62"/>
                  </a:cubicBezTo>
                  <a:cubicBezTo>
                    <a:pt x="0" y="64"/>
                    <a:pt x="0" y="64"/>
                    <a:pt x="0" y="64"/>
                  </a:cubicBezTo>
                  <a:cubicBezTo>
                    <a:pt x="2" y="65"/>
                    <a:pt x="2" y="65"/>
                    <a:pt x="2" y="65"/>
                  </a:cubicBezTo>
                  <a:cubicBezTo>
                    <a:pt x="2" y="61"/>
                    <a:pt x="2" y="61"/>
                    <a:pt x="2" y="61"/>
                  </a:cubicBezTo>
                  <a:moveTo>
                    <a:pt x="76" y="61"/>
                  </a:moveTo>
                  <a:cubicBezTo>
                    <a:pt x="75" y="62"/>
                    <a:pt x="75" y="62"/>
                    <a:pt x="75" y="62"/>
                  </a:cubicBezTo>
                  <a:cubicBezTo>
                    <a:pt x="88" y="76"/>
                    <a:pt x="88" y="76"/>
                    <a:pt x="88" y="76"/>
                  </a:cubicBezTo>
                  <a:cubicBezTo>
                    <a:pt x="57" y="84"/>
                    <a:pt x="57" y="84"/>
                    <a:pt x="57" y="84"/>
                  </a:cubicBezTo>
                  <a:cubicBezTo>
                    <a:pt x="56" y="84"/>
                    <a:pt x="56" y="84"/>
                    <a:pt x="56" y="84"/>
                  </a:cubicBezTo>
                  <a:cubicBezTo>
                    <a:pt x="54" y="87"/>
                    <a:pt x="54" y="87"/>
                    <a:pt x="54" y="87"/>
                  </a:cubicBezTo>
                  <a:cubicBezTo>
                    <a:pt x="55" y="86"/>
                    <a:pt x="55" y="86"/>
                    <a:pt x="55" y="86"/>
                  </a:cubicBezTo>
                  <a:cubicBezTo>
                    <a:pt x="56" y="86"/>
                    <a:pt x="56" y="86"/>
                    <a:pt x="56" y="86"/>
                  </a:cubicBezTo>
                  <a:cubicBezTo>
                    <a:pt x="58" y="86"/>
                    <a:pt x="58" y="86"/>
                    <a:pt x="58" y="86"/>
                  </a:cubicBezTo>
                  <a:cubicBezTo>
                    <a:pt x="86" y="78"/>
                    <a:pt x="86" y="78"/>
                    <a:pt x="86" y="78"/>
                  </a:cubicBezTo>
                  <a:cubicBezTo>
                    <a:pt x="89" y="77"/>
                    <a:pt x="89" y="77"/>
                    <a:pt x="89" y="77"/>
                  </a:cubicBezTo>
                  <a:cubicBezTo>
                    <a:pt x="92" y="77"/>
                    <a:pt x="92" y="77"/>
                    <a:pt x="92" y="77"/>
                  </a:cubicBezTo>
                  <a:cubicBezTo>
                    <a:pt x="90" y="75"/>
                    <a:pt x="90" y="75"/>
                    <a:pt x="90" y="75"/>
                  </a:cubicBezTo>
                  <a:cubicBezTo>
                    <a:pt x="90" y="75"/>
                    <a:pt x="90" y="75"/>
                    <a:pt x="90" y="75"/>
                  </a:cubicBezTo>
                  <a:cubicBezTo>
                    <a:pt x="89" y="74"/>
                    <a:pt x="89" y="74"/>
                    <a:pt x="89" y="74"/>
                  </a:cubicBezTo>
                  <a:cubicBezTo>
                    <a:pt x="76" y="61"/>
                    <a:pt x="76" y="61"/>
                    <a:pt x="76" y="61"/>
                  </a:cubicBezTo>
                  <a:moveTo>
                    <a:pt x="2" y="54"/>
                  </a:moveTo>
                  <a:cubicBezTo>
                    <a:pt x="0" y="55"/>
                    <a:pt x="0" y="55"/>
                    <a:pt x="0" y="55"/>
                  </a:cubicBezTo>
                  <a:cubicBezTo>
                    <a:pt x="0" y="60"/>
                    <a:pt x="0" y="60"/>
                    <a:pt x="0" y="60"/>
                  </a:cubicBezTo>
                  <a:cubicBezTo>
                    <a:pt x="2" y="59"/>
                    <a:pt x="2" y="59"/>
                    <a:pt x="2" y="59"/>
                  </a:cubicBezTo>
                  <a:cubicBezTo>
                    <a:pt x="2" y="54"/>
                    <a:pt x="2" y="54"/>
                    <a:pt x="2" y="54"/>
                  </a:cubicBezTo>
                  <a:moveTo>
                    <a:pt x="46" y="31"/>
                  </a:moveTo>
                  <a:cubicBezTo>
                    <a:pt x="45" y="32"/>
                    <a:pt x="45" y="32"/>
                    <a:pt x="45" y="32"/>
                  </a:cubicBezTo>
                  <a:cubicBezTo>
                    <a:pt x="46" y="33"/>
                    <a:pt x="46" y="33"/>
                    <a:pt x="46" y="33"/>
                  </a:cubicBezTo>
                  <a:cubicBezTo>
                    <a:pt x="48" y="36"/>
                    <a:pt x="48" y="36"/>
                    <a:pt x="48" y="36"/>
                  </a:cubicBezTo>
                  <a:cubicBezTo>
                    <a:pt x="73" y="61"/>
                    <a:pt x="73" y="61"/>
                    <a:pt x="73" y="61"/>
                  </a:cubicBezTo>
                  <a:cubicBezTo>
                    <a:pt x="74" y="59"/>
                    <a:pt x="74" y="59"/>
                    <a:pt x="74" y="59"/>
                  </a:cubicBezTo>
                  <a:cubicBezTo>
                    <a:pt x="47" y="32"/>
                    <a:pt x="47" y="32"/>
                    <a:pt x="47" y="32"/>
                  </a:cubicBezTo>
                  <a:cubicBezTo>
                    <a:pt x="46" y="31"/>
                    <a:pt x="46" y="31"/>
                    <a:pt x="46" y="31"/>
                  </a:cubicBezTo>
                  <a:moveTo>
                    <a:pt x="42" y="27"/>
                  </a:moveTo>
                  <a:cubicBezTo>
                    <a:pt x="40" y="28"/>
                    <a:pt x="40" y="28"/>
                    <a:pt x="40" y="28"/>
                  </a:cubicBezTo>
                  <a:cubicBezTo>
                    <a:pt x="43" y="31"/>
                    <a:pt x="43" y="31"/>
                    <a:pt x="43" y="31"/>
                  </a:cubicBezTo>
                  <a:cubicBezTo>
                    <a:pt x="45" y="30"/>
                    <a:pt x="45" y="30"/>
                    <a:pt x="45" y="30"/>
                  </a:cubicBezTo>
                  <a:cubicBezTo>
                    <a:pt x="42" y="27"/>
                    <a:pt x="42" y="27"/>
                    <a:pt x="42" y="27"/>
                  </a:cubicBezTo>
                  <a:moveTo>
                    <a:pt x="0" y="26"/>
                  </a:moveTo>
                  <a:cubicBezTo>
                    <a:pt x="0" y="53"/>
                    <a:pt x="0" y="53"/>
                    <a:pt x="0" y="53"/>
                  </a:cubicBezTo>
                  <a:cubicBezTo>
                    <a:pt x="2" y="51"/>
                    <a:pt x="2" y="51"/>
                    <a:pt x="2" y="51"/>
                  </a:cubicBezTo>
                  <a:cubicBezTo>
                    <a:pt x="2" y="35"/>
                    <a:pt x="2" y="35"/>
                    <a:pt x="2" y="35"/>
                  </a:cubicBezTo>
                  <a:cubicBezTo>
                    <a:pt x="0" y="26"/>
                    <a:pt x="0" y="26"/>
                    <a:pt x="0" y="26"/>
                  </a:cubicBezTo>
                  <a:moveTo>
                    <a:pt x="15" y="0"/>
                  </a:moveTo>
                  <a:cubicBezTo>
                    <a:pt x="15" y="0"/>
                    <a:pt x="15" y="0"/>
                    <a:pt x="15" y="0"/>
                  </a:cubicBezTo>
                  <a:cubicBezTo>
                    <a:pt x="13" y="1"/>
                    <a:pt x="13" y="1"/>
                    <a:pt x="13" y="1"/>
                  </a:cubicBezTo>
                  <a:cubicBezTo>
                    <a:pt x="13" y="1"/>
                    <a:pt x="13" y="1"/>
                    <a:pt x="13" y="1"/>
                  </a:cubicBezTo>
                  <a:cubicBezTo>
                    <a:pt x="1" y="12"/>
                    <a:pt x="1" y="12"/>
                    <a:pt x="1" y="12"/>
                  </a:cubicBezTo>
                  <a:cubicBezTo>
                    <a:pt x="0" y="13"/>
                    <a:pt x="0" y="13"/>
                    <a:pt x="0" y="13"/>
                  </a:cubicBezTo>
                  <a:cubicBezTo>
                    <a:pt x="0" y="14"/>
                    <a:pt x="0" y="14"/>
                    <a:pt x="0" y="14"/>
                  </a:cubicBezTo>
                  <a:cubicBezTo>
                    <a:pt x="0" y="16"/>
                    <a:pt x="0" y="16"/>
                    <a:pt x="0" y="16"/>
                  </a:cubicBezTo>
                  <a:cubicBezTo>
                    <a:pt x="0" y="17"/>
                    <a:pt x="0" y="17"/>
                    <a:pt x="0" y="17"/>
                  </a:cubicBezTo>
                  <a:cubicBezTo>
                    <a:pt x="2" y="26"/>
                    <a:pt x="2" y="26"/>
                    <a:pt x="2" y="26"/>
                  </a:cubicBezTo>
                  <a:cubicBezTo>
                    <a:pt x="2" y="24"/>
                    <a:pt x="2" y="24"/>
                    <a:pt x="2" y="24"/>
                  </a:cubicBezTo>
                  <a:cubicBezTo>
                    <a:pt x="2" y="18"/>
                    <a:pt x="2" y="18"/>
                    <a:pt x="2" y="18"/>
                  </a:cubicBezTo>
                  <a:cubicBezTo>
                    <a:pt x="2" y="16"/>
                    <a:pt x="2" y="16"/>
                    <a:pt x="2" y="16"/>
                  </a:cubicBezTo>
                  <a:cubicBezTo>
                    <a:pt x="2" y="14"/>
                    <a:pt x="2" y="14"/>
                    <a:pt x="2" y="14"/>
                  </a:cubicBezTo>
                  <a:cubicBezTo>
                    <a:pt x="15" y="2"/>
                    <a:pt x="15" y="2"/>
                    <a:pt x="15" y="2"/>
                  </a:cubicBezTo>
                  <a:cubicBezTo>
                    <a:pt x="30" y="17"/>
                    <a:pt x="30" y="17"/>
                    <a:pt x="30" y="17"/>
                  </a:cubicBezTo>
                  <a:cubicBezTo>
                    <a:pt x="32" y="19"/>
                    <a:pt x="32" y="19"/>
                    <a:pt x="32" y="19"/>
                  </a:cubicBezTo>
                  <a:cubicBezTo>
                    <a:pt x="39" y="27"/>
                    <a:pt x="39" y="27"/>
                    <a:pt x="39" y="27"/>
                  </a:cubicBezTo>
                  <a:cubicBezTo>
                    <a:pt x="41" y="26"/>
                    <a:pt x="41" y="26"/>
                    <a:pt x="41" y="26"/>
                  </a:cubicBezTo>
                  <a:cubicBezTo>
                    <a:pt x="34" y="19"/>
                    <a:pt x="34" y="19"/>
                    <a:pt x="34" y="19"/>
                  </a:cubicBezTo>
                  <a:cubicBezTo>
                    <a:pt x="32" y="17"/>
                    <a:pt x="32" y="17"/>
                    <a:pt x="32" y="17"/>
                  </a:cubicBezTo>
                  <a:cubicBezTo>
                    <a:pt x="17" y="2"/>
                    <a:pt x="17" y="2"/>
                    <a:pt x="17" y="2"/>
                  </a:cubicBezTo>
                  <a:cubicBezTo>
                    <a:pt x="16" y="1"/>
                    <a:pt x="16" y="1"/>
                    <a:pt x="16" y="1"/>
                  </a:cubicBezTo>
                  <a:cubicBezTo>
                    <a:pt x="15" y="0"/>
                    <a:pt x="15" y="0"/>
                    <a:pt x="15" y="0"/>
                  </a:cubicBezTo>
                  <a:cubicBezTo>
                    <a:pt x="15" y="0"/>
                    <a:pt x="15" y="0"/>
                    <a:pt x="15"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81" name="Freeform 61"/>
            <p:cNvSpPr>
              <a:spLocks noEditPoints="1"/>
            </p:cNvSpPr>
            <p:nvPr/>
          </p:nvSpPr>
          <p:spPr bwMode="auto">
            <a:xfrm>
              <a:off x="6897768" y="2989328"/>
              <a:ext cx="710263" cy="1564626"/>
            </a:xfrm>
            <a:custGeom>
              <a:avLst/>
              <a:gdLst>
                <a:gd name="T0" fmla="*/ 166 w 168"/>
                <a:gd name="T1" fmla="*/ 401 h 405"/>
                <a:gd name="T2" fmla="*/ 162 w 168"/>
                <a:gd name="T3" fmla="*/ 367 h 405"/>
                <a:gd name="T4" fmla="*/ 104 w 168"/>
                <a:gd name="T5" fmla="*/ 341 h 405"/>
                <a:gd name="T6" fmla="*/ 160 w 168"/>
                <a:gd name="T7" fmla="*/ 404 h 405"/>
                <a:gd name="T8" fmla="*/ 104 w 168"/>
                <a:gd name="T9" fmla="*/ 341 h 405"/>
                <a:gd name="T10" fmla="*/ 98 w 168"/>
                <a:gd name="T11" fmla="*/ 334 h 405"/>
                <a:gd name="T12" fmla="*/ 105 w 168"/>
                <a:gd name="T13" fmla="*/ 339 h 405"/>
                <a:gd name="T14" fmla="*/ 93 w 168"/>
                <a:gd name="T15" fmla="*/ 325 h 405"/>
                <a:gd name="T16" fmla="*/ 97 w 168"/>
                <a:gd name="T17" fmla="*/ 333 h 405"/>
                <a:gd name="T18" fmla="*/ 93 w 168"/>
                <a:gd name="T19" fmla="*/ 325 h 405"/>
                <a:gd name="T20" fmla="*/ 143 w 168"/>
                <a:gd name="T21" fmla="*/ 281 h 405"/>
                <a:gd name="T22" fmla="*/ 145 w 168"/>
                <a:gd name="T23" fmla="*/ 295 h 405"/>
                <a:gd name="T24" fmla="*/ 156 w 168"/>
                <a:gd name="T25" fmla="*/ 340 h 405"/>
                <a:gd name="T26" fmla="*/ 147 w 168"/>
                <a:gd name="T27" fmla="*/ 292 h 405"/>
                <a:gd name="T28" fmla="*/ 50 w 168"/>
                <a:gd name="T29" fmla="*/ 277 h 405"/>
                <a:gd name="T30" fmla="*/ 74 w 168"/>
                <a:gd name="T31" fmla="*/ 302 h 405"/>
                <a:gd name="T32" fmla="*/ 50 w 168"/>
                <a:gd name="T33" fmla="*/ 277 h 405"/>
                <a:gd name="T34" fmla="*/ 42 w 168"/>
                <a:gd name="T35" fmla="*/ 268 h 405"/>
                <a:gd name="T36" fmla="*/ 45 w 168"/>
                <a:gd name="T37" fmla="*/ 272 h 405"/>
                <a:gd name="T38" fmla="*/ 44 w 168"/>
                <a:gd name="T39" fmla="*/ 267 h 405"/>
                <a:gd name="T40" fmla="*/ 38 w 168"/>
                <a:gd name="T41" fmla="*/ 264 h 405"/>
                <a:gd name="T42" fmla="*/ 43 w 168"/>
                <a:gd name="T43" fmla="*/ 266 h 405"/>
                <a:gd name="T44" fmla="*/ 40 w 168"/>
                <a:gd name="T45" fmla="*/ 263 h 405"/>
                <a:gd name="T46" fmla="*/ 139 w 168"/>
                <a:gd name="T47" fmla="*/ 263 h 405"/>
                <a:gd name="T48" fmla="*/ 144 w 168"/>
                <a:gd name="T49" fmla="*/ 277 h 405"/>
                <a:gd name="T50" fmla="*/ 131 w 168"/>
                <a:gd name="T51" fmla="*/ 210 h 405"/>
                <a:gd name="T52" fmla="*/ 135 w 168"/>
                <a:gd name="T53" fmla="*/ 242 h 405"/>
                <a:gd name="T54" fmla="*/ 131 w 168"/>
                <a:gd name="T55" fmla="*/ 210 h 405"/>
                <a:gd name="T56" fmla="*/ 128 w 168"/>
                <a:gd name="T57" fmla="*/ 204 h 405"/>
                <a:gd name="T58" fmla="*/ 130 w 168"/>
                <a:gd name="T59" fmla="*/ 208 h 405"/>
                <a:gd name="T60" fmla="*/ 116 w 168"/>
                <a:gd name="T61" fmla="*/ 142 h 405"/>
                <a:gd name="T62" fmla="*/ 118 w 168"/>
                <a:gd name="T63" fmla="*/ 153 h 405"/>
                <a:gd name="T64" fmla="*/ 121 w 168"/>
                <a:gd name="T65" fmla="*/ 171 h 405"/>
                <a:gd name="T66" fmla="*/ 123 w 168"/>
                <a:gd name="T67" fmla="*/ 177 h 405"/>
                <a:gd name="T68" fmla="*/ 125 w 168"/>
                <a:gd name="T69" fmla="*/ 188 h 405"/>
                <a:gd name="T70" fmla="*/ 129 w 168"/>
                <a:gd name="T71" fmla="*/ 201 h 405"/>
                <a:gd name="T72" fmla="*/ 125 w 168"/>
                <a:gd name="T73" fmla="*/ 179 h 405"/>
                <a:gd name="T74" fmla="*/ 123 w 168"/>
                <a:gd name="T75" fmla="*/ 169 h 405"/>
                <a:gd name="T76" fmla="*/ 119 w 168"/>
                <a:gd name="T77" fmla="*/ 151 h 405"/>
                <a:gd name="T78" fmla="*/ 116 w 168"/>
                <a:gd name="T79" fmla="*/ 142 h 405"/>
                <a:gd name="T80" fmla="*/ 0 w 168"/>
                <a:gd name="T81" fmla="*/ 140 h 405"/>
                <a:gd name="T82" fmla="*/ 0 w 168"/>
                <a:gd name="T83" fmla="*/ 164 h 405"/>
                <a:gd name="T84" fmla="*/ 0 w 168"/>
                <a:gd name="T85" fmla="*/ 218 h 405"/>
                <a:gd name="T86" fmla="*/ 0 w 168"/>
                <a:gd name="T87" fmla="*/ 220 h 405"/>
                <a:gd name="T88" fmla="*/ 39 w 168"/>
                <a:gd name="T89" fmla="*/ 261 h 405"/>
                <a:gd name="T90" fmla="*/ 2 w 168"/>
                <a:gd name="T91" fmla="*/ 166 h 405"/>
                <a:gd name="T92" fmla="*/ 2 w 168"/>
                <a:gd name="T93" fmla="*/ 142 h 405"/>
                <a:gd name="T94" fmla="*/ 2 w 168"/>
                <a:gd name="T95" fmla="*/ 115 h 405"/>
                <a:gd name="T96" fmla="*/ 0 w 168"/>
                <a:gd name="T97" fmla="*/ 40 h 405"/>
                <a:gd name="T98" fmla="*/ 2 w 168"/>
                <a:gd name="T99" fmla="*/ 113 h 405"/>
                <a:gd name="T100" fmla="*/ 0 w 168"/>
                <a:gd name="T101" fmla="*/ 40 h 405"/>
                <a:gd name="T102" fmla="*/ 88 w 168"/>
                <a:gd name="T103" fmla="*/ 0 h 405"/>
                <a:gd name="T104" fmla="*/ 17 w 168"/>
                <a:gd name="T105" fmla="*/ 21 h 405"/>
                <a:gd name="T106" fmla="*/ 96 w 168"/>
                <a:gd name="T107" fmla="*/ 41 h 405"/>
                <a:gd name="T108" fmla="*/ 97 w 168"/>
                <a:gd name="T109" fmla="*/ 47 h 405"/>
                <a:gd name="T110" fmla="*/ 100 w 168"/>
                <a:gd name="T111" fmla="*/ 62 h 405"/>
                <a:gd name="T112" fmla="*/ 112 w 168"/>
                <a:gd name="T113" fmla="*/ 123 h 405"/>
                <a:gd name="T114" fmla="*/ 115 w 168"/>
                <a:gd name="T115" fmla="*/ 140 h 405"/>
                <a:gd name="T116" fmla="*/ 114 w 168"/>
                <a:gd name="T117" fmla="*/ 124 h 405"/>
                <a:gd name="T118" fmla="*/ 102 w 168"/>
                <a:gd name="T119" fmla="*/ 61 h 405"/>
                <a:gd name="T120" fmla="*/ 100 w 168"/>
                <a:gd name="T121" fmla="*/ 50 h 405"/>
                <a:gd name="T122" fmla="*/ 98 w 168"/>
                <a:gd name="T123" fmla="*/ 42 h 405"/>
                <a:gd name="T124" fmla="*/ 90 w 168"/>
                <a:gd name="T125" fmla="*/ 1 h 4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68" h="405">
                  <a:moveTo>
                    <a:pt x="160" y="367"/>
                  </a:moveTo>
                  <a:cubicBezTo>
                    <a:pt x="166" y="401"/>
                    <a:pt x="166" y="401"/>
                    <a:pt x="166" y="401"/>
                  </a:cubicBezTo>
                  <a:cubicBezTo>
                    <a:pt x="167" y="401"/>
                    <a:pt x="167" y="401"/>
                    <a:pt x="168" y="401"/>
                  </a:cubicBezTo>
                  <a:cubicBezTo>
                    <a:pt x="162" y="367"/>
                    <a:pt x="162" y="367"/>
                    <a:pt x="162" y="367"/>
                  </a:cubicBezTo>
                  <a:cubicBezTo>
                    <a:pt x="161" y="367"/>
                    <a:pt x="160" y="367"/>
                    <a:pt x="160" y="367"/>
                  </a:cubicBezTo>
                  <a:moveTo>
                    <a:pt x="104" y="341"/>
                  </a:moveTo>
                  <a:cubicBezTo>
                    <a:pt x="159" y="405"/>
                    <a:pt x="159" y="405"/>
                    <a:pt x="159" y="405"/>
                  </a:cubicBezTo>
                  <a:cubicBezTo>
                    <a:pt x="160" y="404"/>
                    <a:pt x="160" y="404"/>
                    <a:pt x="160" y="404"/>
                  </a:cubicBezTo>
                  <a:cubicBezTo>
                    <a:pt x="107" y="342"/>
                    <a:pt x="107" y="342"/>
                    <a:pt x="107" y="342"/>
                  </a:cubicBezTo>
                  <a:cubicBezTo>
                    <a:pt x="104" y="341"/>
                    <a:pt x="104" y="341"/>
                    <a:pt x="104" y="341"/>
                  </a:cubicBezTo>
                  <a:moveTo>
                    <a:pt x="100" y="333"/>
                  </a:moveTo>
                  <a:cubicBezTo>
                    <a:pt x="98" y="334"/>
                    <a:pt x="98" y="334"/>
                    <a:pt x="98" y="334"/>
                  </a:cubicBezTo>
                  <a:cubicBezTo>
                    <a:pt x="102" y="339"/>
                    <a:pt x="102" y="339"/>
                    <a:pt x="102" y="339"/>
                  </a:cubicBezTo>
                  <a:cubicBezTo>
                    <a:pt x="105" y="339"/>
                    <a:pt x="105" y="339"/>
                    <a:pt x="105" y="339"/>
                  </a:cubicBezTo>
                  <a:cubicBezTo>
                    <a:pt x="100" y="333"/>
                    <a:pt x="100" y="333"/>
                    <a:pt x="100" y="333"/>
                  </a:cubicBezTo>
                  <a:moveTo>
                    <a:pt x="93" y="325"/>
                  </a:moveTo>
                  <a:cubicBezTo>
                    <a:pt x="92" y="325"/>
                    <a:pt x="92" y="325"/>
                    <a:pt x="91" y="325"/>
                  </a:cubicBezTo>
                  <a:cubicBezTo>
                    <a:pt x="97" y="333"/>
                    <a:pt x="97" y="333"/>
                    <a:pt x="97" y="333"/>
                  </a:cubicBezTo>
                  <a:cubicBezTo>
                    <a:pt x="98" y="331"/>
                    <a:pt x="98" y="331"/>
                    <a:pt x="98" y="331"/>
                  </a:cubicBezTo>
                  <a:cubicBezTo>
                    <a:pt x="93" y="325"/>
                    <a:pt x="93" y="325"/>
                    <a:pt x="93" y="325"/>
                  </a:cubicBezTo>
                  <a:moveTo>
                    <a:pt x="144" y="279"/>
                  </a:moveTo>
                  <a:cubicBezTo>
                    <a:pt x="143" y="281"/>
                    <a:pt x="143" y="281"/>
                    <a:pt x="143" y="281"/>
                  </a:cubicBezTo>
                  <a:cubicBezTo>
                    <a:pt x="145" y="293"/>
                    <a:pt x="145" y="293"/>
                    <a:pt x="145" y="293"/>
                  </a:cubicBezTo>
                  <a:cubicBezTo>
                    <a:pt x="145" y="295"/>
                    <a:pt x="145" y="295"/>
                    <a:pt x="145" y="295"/>
                  </a:cubicBezTo>
                  <a:cubicBezTo>
                    <a:pt x="155" y="341"/>
                    <a:pt x="155" y="341"/>
                    <a:pt x="155" y="341"/>
                  </a:cubicBezTo>
                  <a:cubicBezTo>
                    <a:pt x="155" y="341"/>
                    <a:pt x="156" y="340"/>
                    <a:pt x="156" y="340"/>
                  </a:cubicBezTo>
                  <a:cubicBezTo>
                    <a:pt x="147" y="294"/>
                    <a:pt x="147" y="294"/>
                    <a:pt x="147" y="294"/>
                  </a:cubicBezTo>
                  <a:cubicBezTo>
                    <a:pt x="147" y="292"/>
                    <a:pt x="147" y="292"/>
                    <a:pt x="147" y="292"/>
                  </a:cubicBezTo>
                  <a:cubicBezTo>
                    <a:pt x="144" y="279"/>
                    <a:pt x="144" y="279"/>
                    <a:pt x="144" y="279"/>
                  </a:cubicBezTo>
                  <a:moveTo>
                    <a:pt x="50" y="277"/>
                  </a:moveTo>
                  <a:cubicBezTo>
                    <a:pt x="73" y="304"/>
                    <a:pt x="73" y="304"/>
                    <a:pt x="73" y="304"/>
                  </a:cubicBezTo>
                  <a:cubicBezTo>
                    <a:pt x="73" y="304"/>
                    <a:pt x="73" y="303"/>
                    <a:pt x="74" y="302"/>
                  </a:cubicBezTo>
                  <a:cubicBezTo>
                    <a:pt x="56" y="281"/>
                    <a:pt x="56" y="281"/>
                    <a:pt x="56" y="281"/>
                  </a:cubicBezTo>
                  <a:cubicBezTo>
                    <a:pt x="50" y="277"/>
                    <a:pt x="50" y="277"/>
                    <a:pt x="50" y="277"/>
                  </a:cubicBezTo>
                  <a:moveTo>
                    <a:pt x="44" y="267"/>
                  </a:moveTo>
                  <a:cubicBezTo>
                    <a:pt x="42" y="268"/>
                    <a:pt x="42" y="268"/>
                    <a:pt x="42" y="268"/>
                  </a:cubicBezTo>
                  <a:cubicBezTo>
                    <a:pt x="43" y="269"/>
                    <a:pt x="43" y="269"/>
                    <a:pt x="43" y="269"/>
                  </a:cubicBezTo>
                  <a:cubicBezTo>
                    <a:pt x="45" y="272"/>
                    <a:pt x="45" y="272"/>
                    <a:pt x="45" y="272"/>
                  </a:cubicBezTo>
                  <a:cubicBezTo>
                    <a:pt x="51" y="276"/>
                    <a:pt x="51" y="276"/>
                    <a:pt x="51" y="276"/>
                  </a:cubicBezTo>
                  <a:cubicBezTo>
                    <a:pt x="44" y="267"/>
                    <a:pt x="44" y="267"/>
                    <a:pt x="44" y="267"/>
                  </a:cubicBezTo>
                  <a:moveTo>
                    <a:pt x="40" y="263"/>
                  </a:moveTo>
                  <a:cubicBezTo>
                    <a:pt x="38" y="264"/>
                    <a:pt x="38" y="264"/>
                    <a:pt x="38" y="264"/>
                  </a:cubicBezTo>
                  <a:cubicBezTo>
                    <a:pt x="41" y="267"/>
                    <a:pt x="41" y="267"/>
                    <a:pt x="41" y="267"/>
                  </a:cubicBezTo>
                  <a:cubicBezTo>
                    <a:pt x="43" y="266"/>
                    <a:pt x="43" y="266"/>
                    <a:pt x="43" y="266"/>
                  </a:cubicBezTo>
                  <a:cubicBezTo>
                    <a:pt x="41" y="265"/>
                    <a:pt x="41" y="265"/>
                    <a:pt x="41" y="265"/>
                  </a:cubicBezTo>
                  <a:cubicBezTo>
                    <a:pt x="40" y="263"/>
                    <a:pt x="40" y="263"/>
                    <a:pt x="40" y="263"/>
                  </a:cubicBezTo>
                  <a:moveTo>
                    <a:pt x="141" y="260"/>
                  </a:moveTo>
                  <a:cubicBezTo>
                    <a:pt x="140" y="261"/>
                    <a:pt x="140" y="262"/>
                    <a:pt x="139" y="263"/>
                  </a:cubicBezTo>
                  <a:cubicBezTo>
                    <a:pt x="142" y="279"/>
                    <a:pt x="142" y="279"/>
                    <a:pt x="142" y="279"/>
                  </a:cubicBezTo>
                  <a:cubicBezTo>
                    <a:pt x="144" y="277"/>
                    <a:pt x="144" y="277"/>
                    <a:pt x="144" y="277"/>
                  </a:cubicBezTo>
                  <a:cubicBezTo>
                    <a:pt x="141" y="260"/>
                    <a:pt x="141" y="260"/>
                    <a:pt x="141" y="260"/>
                  </a:cubicBezTo>
                  <a:moveTo>
                    <a:pt x="131" y="210"/>
                  </a:moveTo>
                  <a:cubicBezTo>
                    <a:pt x="129" y="211"/>
                    <a:pt x="129" y="211"/>
                    <a:pt x="129" y="211"/>
                  </a:cubicBezTo>
                  <a:cubicBezTo>
                    <a:pt x="135" y="242"/>
                    <a:pt x="135" y="242"/>
                    <a:pt x="135" y="242"/>
                  </a:cubicBezTo>
                  <a:cubicBezTo>
                    <a:pt x="136" y="243"/>
                    <a:pt x="137" y="244"/>
                    <a:pt x="137" y="244"/>
                  </a:cubicBezTo>
                  <a:cubicBezTo>
                    <a:pt x="131" y="210"/>
                    <a:pt x="131" y="210"/>
                    <a:pt x="131" y="210"/>
                  </a:cubicBezTo>
                  <a:moveTo>
                    <a:pt x="129" y="203"/>
                  </a:moveTo>
                  <a:cubicBezTo>
                    <a:pt x="128" y="204"/>
                    <a:pt x="128" y="204"/>
                    <a:pt x="128" y="204"/>
                  </a:cubicBezTo>
                  <a:cubicBezTo>
                    <a:pt x="129" y="209"/>
                    <a:pt x="129" y="209"/>
                    <a:pt x="129" y="209"/>
                  </a:cubicBezTo>
                  <a:cubicBezTo>
                    <a:pt x="130" y="208"/>
                    <a:pt x="130" y="208"/>
                    <a:pt x="130" y="208"/>
                  </a:cubicBezTo>
                  <a:cubicBezTo>
                    <a:pt x="129" y="203"/>
                    <a:pt x="129" y="203"/>
                    <a:pt x="129" y="203"/>
                  </a:cubicBezTo>
                  <a:moveTo>
                    <a:pt x="116" y="142"/>
                  </a:moveTo>
                  <a:cubicBezTo>
                    <a:pt x="117" y="151"/>
                    <a:pt x="117" y="151"/>
                    <a:pt x="117" y="151"/>
                  </a:cubicBezTo>
                  <a:cubicBezTo>
                    <a:pt x="118" y="153"/>
                    <a:pt x="118" y="153"/>
                    <a:pt x="118" y="153"/>
                  </a:cubicBezTo>
                  <a:cubicBezTo>
                    <a:pt x="121" y="169"/>
                    <a:pt x="121" y="169"/>
                    <a:pt x="121" y="169"/>
                  </a:cubicBezTo>
                  <a:cubicBezTo>
                    <a:pt x="121" y="171"/>
                    <a:pt x="121" y="171"/>
                    <a:pt x="121" y="171"/>
                  </a:cubicBezTo>
                  <a:cubicBezTo>
                    <a:pt x="122" y="174"/>
                    <a:pt x="122" y="174"/>
                    <a:pt x="122" y="174"/>
                  </a:cubicBezTo>
                  <a:cubicBezTo>
                    <a:pt x="123" y="177"/>
                    <a:pt x="123" y="177"/>
                    <a:pt x="123" y="177"/>
                  </a:cubicBezTo>
                  <a:cubicBezTo>
                    <a:pt x="123" y="179"/>
                    <a:pt x="123" y="179"/>
                    <a:pt x="123" y="179"/>
                  </a:cubicBezTo>
                  <a:cubicBezTo>
                    <a:pt x="125" y="188"/>
                    <a:pt x="125" y="188"/>
                    <a:pt x="125" y="188"/>
                  </a:cubicBezTo>
                  <a:cubicBezTo>
                    <a:pt x="127" y="203"/>
                    <a:pt x="127" y="203"/>
                    <a:pt x="127" y="203"/>
                  </a:cubicBezTo>
                  <a:cubicBezTo>
                    <a:pt x="129" y="201"/>
                    <a:pt x="129" y="201"/>
                    <a:pt x="129" y="201"/>
                  </a:cubicBezTo>
                  <a:cubicBezTo>
                    <a:pt x="125" y="180"/>
                    <a:pt x="125" y="180"/>
                    <a:pt x="125" y="180"/>
                  </a:cubicBezTo>
                  <a:cubicBezTo>
                    <a:pt x="125" y="179"/>
                    <a:pt x="125" y="179"/>
                    <a:pt x="125" y="179"/>
                  </a:cubicBezTo>
                  <a:cubicBezTo>
                    <a:pt x="123" y="170"/>
                    <a:pt x="123" y="170"/>
                    <a:pt x="123" y="170"/>
                  </a:cubicBezTo>
                  <a:cubicBezTo>
                    <a:pt x="123" y="169"/>
                    <a:pt x="123" y="169"/>
                    <a:pt x="123" y="169"/>
                  </a:cubicBezTo>
                  <a:cubicBezTo>
                    <a:pt x="120" y="153"/>
                    <a:pt x="120" y="153"/>
                    <a:pt x="120" y="153"/>
                  </a:cubicBezTo>
                  <a:cubicBezTo>
                    <a:pt x="119" y="151"/>
                    <a:pt x="119" y="151"/>
                    <a:pt x="119" y="151"/>
                  </a:cubicBezTo>
                  <a:cubicBezTo>
                    <a:pt x="117" y="142"/>
                    <a:pt x="117" y="142"/>
                    <a:pt x="117" y="142"/>
                  </a:cubicBezTo>
                  <a:cubicBezTo>
                    <a:pt x="116" y="142"/>
                    <a:pt x="116" y="142"/>
                    <a:pt x="116" y="142"/>
                  </a:cubicBezTo>
                  <a:moveTo>
                    <a:pt x="0" y="114"/>
                  </a:moveTo>
                  <a:cubicBezTo>
                    <a:pt x="0" y="140"/>
                    <a:pt x="0" y="140"/>
                    <a:pt x="0" y="140"/>
                  </a:cubicBezTo>
                  <a:cubicBezTo>
                    <a:pt x="0" y="142"/>
                    <a:pt x="0" y="142"/>
                    <a:pt x="0" y="142"/>
                  </a:cubicBezTo>
                  <a:cubicBezTo>
                    <a:pt x="0" y="164"/>
                    <a:pt x="0" y="164"/>
                    <a:pt x="0" y="164"/>
                  </a:cubicBezTo>
                  <a:cubicBezTo>
                    <a:pt x="0" y="166"/>
                    <a:pt x="0" y="166"/>
                    <a:pt x="0" y="166"/>
                  </a:cubicBezTo>
                  <a:cubicBezTo>
                    <a:pt x="0" y="218"/>
                    <a:pt x="0" y="218"/>
                    <a:pt x="0" y="218"/>
                  </a:cubicBezTo>
                  <a:cubicBezTo>
                    <a:pt x="0" y="219"/>
                    <a:pt x="0" y="219"/>
                    <a:pt x="0" y="219"/>
                  </a:cubicBezTo>
                  <a:cubicBezTo>
                    <a:pt x="0" y="220"/>
                    <a:pt x="0" y="220"/>
                    <a:pt x="0" y="220"/>
                  </a:cubicBezTo>
                  <a:cubicBezTo>
                    <a:pt x="37" y="262"/>
                    <a:pt x="37" y="262"/>
                    <a:pt x="37" y="262"/>
                  </a:cubicBezTo>
                  <a:cubicBezTo>
                    <a:pt x="39" y="261"/>
                    <a:pt x="39" y="261"/>
                    <a:pt x="39" y="261"/>
                  </a:cubicBezTo>
                  <a:cubicBezTo>
                    <a:pt x="2" y="218"/>
                    <a:pt x="2" y="218"/>
                    <a:pt x="2" y="218"/>
                  </a:cubicBezTo>
                  <a:cubicBezTo>
                    <a:pt x="2" y="166"/>
                    <a:pt x="2" y="166"/>
                    <a:pt x="2" y="166"/>
                  </a:cubicBezTo>
                  <a:cubicBezTo>
                    <a:pt x="2" y="164"/>
                    <a:pt x="2" y="164"/>
                    <a:pt x="2" y="164"/>
                  </a:cubicBezTo>
                  <a:cubicBezTo>
                    <a:pt x="2" y="142"/>
                    <a:pt x="2" y="142"/>
                    <a:pt x="2" y="142"/>
                  </a:cubicBezTo>
                  <a:cubicBezTo>
                    <a:pt x="2" y="141"/>
                    <a:pt x="2" y="141"/>
                    <a:pt x="2" y="141"/>
                  </a:cubicBezTo>
                  <a:cubicBezTo>
                    <a:pt x="2" y="115"/>
                    <a:pt x="2" y="115"/>
                    <a:pt x="2" y="115"/>
                  </a:cubicBezTo>
                  <a:cubicBezTo>
                    <a:pt x="0" y="114"/>
                    <a:pt x="0" y="114"/>
                    <a:pt x="0" y="114"/>
                  </a:cubicBezTo>
                  <a:moveTo>
                    <a:pt x="0" y="40"/>
                  </a:moveTo>
                  <a:cubicBezTo>
                    <a:pt x="0" y="113"/>
                    <a:pt x="0" y="113"/>
                    <a:pt x="0" y="113"/>
                  </a:cubicBezTo>
                  <a:cubicBezTo>
                    <a:pt x="2" y="113"/>
                    <a:pt x="2" y="113"/>
                    <a:pt x="2" y="113"/>
                  </a:cubicBezTo>
                  <a:cubicBezTo>
                    <a:pt x="2" y="40"/>
                    <a:pt x="2" y="40"/>
                    <a:pt x="2" y="40"/>
                  </a:cubicBezTo>
                  <a:cubicBezTo>
                    <a:pt x="1" y="40"/>
                    <a:pt x="0" y="40"/>
                    <a:pt x="0" y="40"/>
                  </a:cubicBezTo>
                  <a:moveTo>
                    <a:pt x="90" y="0"/>
                  </a:moveTo>
                  <a:cubicBezTo>
                    <a:pt x="88" y="0"/>
                    <a:pt x="88" y="0"/>
                    <a:pt x="88" y="0"/>
                  </a:cubicBezTo>
                  <a:cubicBezTo>
                    <a:pt x="17" y="19"/>
                    <a:pt x="17" y="19"/>
                    <a:pt x="17" y="19"/>
                  </a:cubicBezTo>
                  <a:cubicBezTo>
                    <a:pt x="17" y="19"/>
                    <a:pt x="17" y="20"/>
                    <a:pt x="17" y="21"/>
                  </a:cubicBezTo>
                  <a:cubicBezTo>
                    <a:pt x="88" y="2"/>
                    <a:pt x="88" y="2"/>
                    <a:pt x="88" y="2"/>
                  </a:cubicBezTo>
                  <a:cubicBezTo>
                    <a:pt x="96" y="41"/>
                    <a:pt x="96" y="41"/>
                    <a:pt x="96" y="41"/>
                  </a:cubicBezTo>
                  <a:cubicBezTo>
                    <a:pt x="96" y="43"/>
                    <a:pt x="96" y="43"/>
                    <a:pt x="96" y="43"/>
                  </a:cubicBezTo>
                  <a:cubicBezTo>
                    <a:pt x="97" y="47"/>
                    <a:pt x="97" y="47"/>
                    <a:pt x="97" y="47"/>
                  </a:cubicBezTo>
                  <a:cubicBezTo>
                    <a:pt x="98" y="49"/>
                    <a:pt x="98" y="49"/>
                    <a:pt x="98" y="49"/>
                  </a:cubicBezTo>
                  <a:cubicBezTo>
                    <a:pt x="100" y="62"/>
                    <a:pt x="100" y="62"/>
                    <a:pt x="100" y="62"/>
                  </a:cubicBezTo>
                  <a:cubicBezTo>
                    <a:pt x="102" y="71"/>
                    <a:pt x="102" y="71"/>
                    <a:pt x="102" y="71"/>
                  </a:cubicBezTo>
                  <a:cubicBezTo>
                    <a:pt x="112" y="123"/>
                    <a:pt x="112" y="123"/>
                    <a:pt x="112" y="123"/>
                  </a:cubicBezTo>
                  <a:cubicBezTo>
                    <a:pt x="112" y="124"/>
                    <a:pt x="112" y="124"/>
                    <a:pt x="112" y="124"/>
                  </a:cubicBezTo>
                  <a:cubicBezTo>
                    <a:pt x="115" y="140"/>
                    <a:pt x="115" y="140"/>
                    <a:pt x="115" y="140"/>
                  </a:cubicBezTo>
                  <a:cubicBezTo>
                    <a:pt x="117" y="140"/>
                    <a:pt x="117" y="140"/>
                    <a:pt x="117" y="140"/>
                  </a:cubicBezTo>
                  <a:cubicBezTo>
                    <a:pt x="114" y="124"/>
                    <a:pt x="114" y="124"/>
                    <a:pt x="114" y="124"/>
                  </a:cubicBezTo>
                  <a:cubicBezTo>
                    <a:pt x="114" y="123"/>
                    <a:pt x="114" y="123"/>
                    <a:pt x="114" y="123"/>
                  </a:cubicBezTo>
                  <a:cubicBezTo>
                    <a:pt x="102" y="61"/>
                    <a:pt x="102" y="61"/>
                    <a:pt x="102" y="61"/>
                  </a:cubicBezTo>
                  <a:cubicBezTo>
                    <a:pt x="100" y="52"/>
                    <a:pt x="100" y="52"/>
                    <a:pt x="100" y="52"/>
                  </a:cubicBezTo>
                  <a:cubicBezTo>
                    <a:pt x="100" y="50"/>
                    <a:pt x="100" y="50"/>
                    <a:pt x="100" y="50"/>
                  </a:cubicBezTo>
                  <a:cubicBezTo>
                    <a:pt x="99" y="48"/>
                    <a:pt x="99" y="48"/>
                    <a:pt x="99" y="48"/>
                  </a:cubicBezTo>
                  <a:cubicBezTo>
                    <a:pt x="98" y="42"/>
                    <a:pt x="98" y="42"/>
                    <a:pt x="98" y="42"/>
                  </a:cubicBezTo>
                  <a:cubicBezTo>
                    <a:pt x="98" y="41"/>
                    <a:pt x="98" y="41"/>
                    <a:pt x="98" y="41"/>
                  </a:cubicBezTo>
                  <a:cubicBezTo>
                    <a:pt x="90" y="1"/>
                    <a:pt x="90" y="1"/>
                    <a:pt x="90" y="1"/>
                  </a:cubicBezTo>
                  <a:cubicBezTo>
                    <a:pt x="90" y="0"/>
                    <a:pt x="90" y="0"/>
                    <a:pt x="90"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82" name="Freeform 62"/>
            <p:cNvSpPr>
              <a:spLocks noEditPoints="1"/>
            </p:cNvSpPr>
            <p:nvPr/>
          </p:nvSpPr>
          <p:spPr bwMode="auto">
            <a:xfrm>
              <a:off x="8443529" y="2935655"/>
              <a:ext cx="1332861" cy="1711005"/>
            </a:xfrm>
            <a:custGeom>
              <a:avLst/>
              <a:gdLst>
                <a:gd name="T0" fmla="*/ 154 w 315"/>
                <a:gd name="T1" fmla="*/ 442 h 443"/>
                <a:gd name="T2" fmla="*/ 205 w 315"/>
                <a:gd name="T3" fmla="*/ 312 h 443"/>
                <a:gd name="T4" fmla="*/ 205 w 315"/>
                <a:gd name="T5" fmla="*/ 315 h 443"/>
                <a:gd name="T6" fmla="*/ 86 w 315"/>
                <a:gd name="T7" fmla="*/ 264 h 443"/>
                <a:gd name="T8" fmla="*/ 90 w 315"/>
                <a:gd name="T9" fmla="*/ 275 h 443"/>
                <a:gd name="T10" fmla="*/ 91 w 315"/>
                <a:gd name="T11" fmla="*/ 273 h 443"/>
                <a:gd name="T12" fmla="*/ 223 w 315"/>
                <a:gd name="T13" fmla="*/ 258 h 443"/>
                <a:gd name="T14" fmla="*/ 212 w 315"/>
                <a:gd name="T15" fmla="*/ 292 h 443"/>
                <a:gd name="T16" fmla="*/ 218 w 315"/>
                <a:gd name="T17" fmla="*/ 278 h 443"/>
                <a:gd name="T18" fmla="*/ 77 w 315"/>
                <a:gd name="T19" fmla="*/ 234 h 443"/>
                <a:gd name="T20" fmla="*/ 77 w 315"/>
                <a:gd name="T21" fmla="*/ 234 h 443"/>
                <a:gd name="T22" fmla="*/ 53 w 315"/>
                <a:gd name="T23" fmla="*/ 177 h 443"/>
                <a:gd name="T24" fmla="*/ 56 w 315"/>
                <a:gd name="T25" fmla="*/ 185 h 443"/>
                <a:gd name="T26" fmla="*/ 60 w 315"/>
                <a:gd name="T27" fmla="*/ 195 h 443"/>
                <a:gd name="T28" fmla="*/ 75 w 315"/>
                <a:gd name="T29" fmla="*/ 234 h 443"/>
                <a:gd name="T30" fmla="*/ 63 w 315"/>
                <a:gd name="T31" fmla="*/ 197 h 443"/>
                <a:gd name="T32" fmla="*/ 61 w 315"/>
                <a:gd name="T33" fmla="*/ 192 h 443"/>
                <a:gd name="T34" fmla="*/ 58 w 315"/>
                <a:gd name="T35" fmla="*/ 184 h 443"/>
                <a:gd name="T36" fmla="*/ 46 w 315"/>
                <a:gd name="T37" fmla="*/ 154 h 443"/>
                <a:gd name="T38" fmla="*/ 271 w 315"/>
                <a:gd name="T39" fmla="*/ 120 h 443"/>
                <a:gd name="T40" fmla="*/ 267 w 315"/>
                <a:gd name="T41" fmla="*/ 132 h 443"/>
                <a:gd name="T42" fmla="*/ 261 w 315"/>
                <a:gd name="T43" fmla="*/ 151 h 443"/>
                <a:gd name="T44" fmla="*/ 224 w 315"/>
                <a:gd name="T45" fmla="*/ 256 h 443"/>
                <a:gd name="T46" fmla="*/ 261 w 315"/>
                <a:gd name="T47" fmla="*/ 155 h 443"/>
                <a:gd name="T48" fmla="*/ 269 w 315"/>
                <a:gd name="T49" fmla="*/ 133 h 443"/>
                <a:gd name="T50" fmla="*/ 273 w 315"/>
                <a:gd name="T51" fmla="*/ 122 h 443"/>
                <a:gd name="T52" fmla="*/ 2 w 315"/>
                <a:gd name="T53" fmla="*/ 35 h 443"/>
                <a:gd name="T54" fmla="*/ 7 w 315"/>
                <a:gd name="T55" fmla="*/ 55 h 443"/>
                <a:gd name="T56" fmla="*/ 11 w 315"/>
                <a:gd name="T57" fmla="*/ 64 h 443"/>
                <a:gd name="T58" fmla="*/ 19 w 315"/>
                <a:gd name="T59" fmla="*/ 85 h 443"/>
                <a:gd name="T60" fmla="*/ 31 w 315"/>
                <a:gd name="T61" fmla="*/ 119 h 443"/>
                <a:gd name="T62" fmla="*/ 38 w 315"/>
                <a:gd name="T63" fmla="*/ 138 h 443"/>
                <a:gd name="T64" fmla="*/ 41 w 315"/>
                <a:gd name="T65" fmla="*/ 146 h 443"/>
                <a:gd name="T66" fmla="*/ 43 w 315"/>
                <a:gd name="T67" fmla="*/ 144 h 443"/>
                <a:gd name="T68" fmla="*/ 36 w 315"/>
                <a:gd name="T69" fmla="*/ 126 h 443"/>
                <a:gd name="T70" fmla="*/ 33 w 315"/>
                <a:gd name="T71" fmla="*/ 117 h 443"/>
                <a:gd name="T72" fmla="*/ 20 w 315"/>
                <a:gd name="T73" fmla="*/ 83 h 443"/>
                <a:gd name="T74" fmla="*/ 12 w 315"/>
                <a:gd name="T75" fmla="*/ 61 h 443"/>
                <a:gd name="T76" fmla="*/ 5 w 315"/>
                <a:gd name="T77" fmla="*/ 44 h 443"/>
                <a:gd name="T78" fmla="*/ 119 w 315"/>
                <a:gd name="T79" fmla="*/ 13 h 443"/>
                <a:gd name="T80" fmla="*/ 32 w 315"/>
                <a:gd name="T81" fmla="*/ 19 h 443"/>
                <a:gd name="T82" fmla="*/ 30 w 315"/>
                <a:gd name="T83" fmla="*/ 21 h 443"/>
                <a:gd name="T84" fmla="*/ 120 w 315"/>
                <a:gd name="T85" fmla="*/ 15 h 443"/>
                <a:gd name="T86" fmla="*/ 312 w 315"/>
                <a:gd name="T87" fmla="*/ 2 h 443"/>
                <a:gd name="T88" fmla="*/ 312 w 315"/>
                <a:gd name="T89" fmla="*/ 0 h 443"/>
                <a:gd name="T90" fmla="*/ 284 w 315"/>
                <a:gd name="T91" fmla="*/ 2 h 443"/>
                <a:gd name="T92" fmla="*/ 245 w 315"/>
                <a:gd name="T93" fmla="*/ 5 h 443"/>
                <a:gd name="T94" fmla="*/ 154 w 315"/>
                <a:gd name="T95" fmla="*/ 13 h 443"/>
                <a:gd name="T96" fmla="*/ 246 w 315"/>
                <a:gd name="T97" fmla="*/ 6 h 443"/>
                <a:gd name="T98" fmla="*/ 286 w 315"/>
                <a:gd name="T99" fmla="*/ 4 h 443"/>
                <a:gd name="T100" fmla="*/ 299 w 315"/>
                <a:gd name="T101" fmla="*/ 41 h 443"/>
                <a:gd name="T102" fmla="*/ 290 w 315"/>
                <a:gd name="T103" fmla="*/ 67 h 443"/>
                <a:gd name="T104" fmla="*/ 285 w 315"/>
                <a:gd name="T105" fmla="*/ 82 h 443"/>
                <a:gd name="T106" fmla="*/ 275 w 315"/>
                <a:gd name="T107" fmla="*/ 110 h 443"/>
                <a:gd name="T108" fmla="*/ 279 w 315"/>
                <a:gd name="T109" fmla="*/ 103 h 443"/>
                <a:gd name="T110" fmla="*/ 290 w 315"/>
                <a:gd name="T111" fmla="*/ 71 h 443"/>
                <a:gd name="T112" fmla="*/ 300 w 315"/>
                <a:gd name="T113" fmla="*/ 44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15" h="443">
                  <a:moveTo>
                    <a:pt x="106" y="312"/>
                  </a:moveTo>
                  <a:cubicBezTo>
                    <a:pt x="104" y="312"/>
                    <a:pt x="104" y="312"/>
                    <a:pt x="104" y="312"/>
                  </a:cubicBezTo>
                  <a:cubicBezTo>
                    <a:pt x="153" y="443"/>
                    <a:pt x="153" y="443"/>
                    <a:pt x="153" y="443"/>
                  </a:cubicBezTo>
                  <a:cubicBezTo>
                    <a:pt x="153" y="442"/>
                    <a:pt x="154" y="442"/>
                    <a:pt x="154" y="442"/>
                  </a:cubicBezTo>
                  <a:cubicBezTo>
                    <a:pt x="106" y="312"/>
                    <a:pt x="106" y="312"/>
                    <a:pt x="106" y="312"/>
                  </a:cubicBezTo>
                  <a:moveTo>
                    <a:pt x="212" y="295"/>
                  </a:moveTo>
                  <a:cubicBezTo>
                    <a:pt x="210" y="297"/>
                    <a:pt x="210" y="297"/>
                    <a:pt x="210" y="297"/>
                  </a:cubicBezTo>
                  <a:cubicBezTo>
                    <a:pt x="205" y="312"/>
                    <a:pt x="205" y="312"/>
                    <a:pt x="205" y="312"/>
                  </a:cubicBezTo>
                  <a:cubicBezTo>
                    <a:pt x="204" y="314"/>
                    <a:pt x="204" y="314"/>
                    <a:pt x="204" y="314"/>
                  </a:cubicBezTo>
                  <a:cubicBezTo>
                    <a:pt x="160" y="441"/>
                    <a:pt x="160" y="441"/>
                    <a:pt x="160" y="441"/>
                  </a:cubicBezTo>
                  <a:cubicBezTo>
                    <a:pt x="161" y="441"/>
                    <a:pt x="161" y="441"/>
                    <a:pt x="162" y="441"/>
                  </a:cubicBezTo>
                  <a:cubicBezTo>
                    <a:pt x="205" y="315"/>
                    <a:pt x="205" y="315"/>
                    <a:pt x="205" y="315"/>
                  </a:cubicBezTo>
                  <a:cubicBezTo>
                    <a:pt x="206" y="314"/>
                    <a:pt x="206" y="314"/>
                    <a:pt x="206" y="314"/>
                  </a:cubicBezTo>
                  <a:cubicBezTo>
                    <a:pt x="212" y="295"/>
                    <a:pt x="212" y="295"/>
                    <a:pt x="212" y="295"/>
                  </a:cubicBezTo>
                  <a:moveTo>
                    <a:pt x="87" y="263"/>
                  </a:moveTo>
                  <a:cubicBezTo>
                    <a:pt x="86" y="264"/>
                    <a:pt x="86" y="264"/>
                    <a:pt x="86" y="264"/>
                  </a:cubicBezTo>
                  <a:cubicBezTo>
                    <a:pt x="86" y="265"/>
                    <a:pt x="86" y="265"/>
                    <a:pt x="86" y="265"/>
                  </a:cubicBezTo>
                  <a:cubicBezTo>
                    <a:pt x="87" y="267"/>
                    <a:pt x="87" y="267"/>
                    <a:pt x="87" y="267"/>
                  </a:cubicBezTo>
                  <a:cubicBezTo>
                    <a:pt x="89" y="273"/>
                    <a:pt x="89" y="273"/>
                    <a:pt x="89" y="273"/>
                  </a:cubicBezTo>
                  <a:cubicBezTo>
                    <a:pt x="90" y="275"/>
                    <a:pt x="90" y="275"/>
                    <a:pt x="90" y="275"/>
                  </a:cubicBezTo>
                  <a:cubicBezTo>
                    <a:pt x="103" y="311"/>
                    <a:pt x="103" y="311"/>
                    <a:pt x="103" y="311"/>
                  </a:cubicBezTo>
                  <a:cubicBezTo>
                    <a:pt x="105" y="311"/>
                    <a:pt x="105" y="311"/>
                    <a:pt x="105" y="311"/>
                  </a:cubicBezTo>
                  <a:cubicBezTo>
                    <a:pt x="92" y="275"/>
                    <a:pt x="92" y="275"/>
                    <a:pt x="92" y="275"/>
                  </a:cubicBezTo>
                  <a:cubicBezTo>
                    <a:pt x="91" y="273"/>
                    <a:pt x="91" y="273"/>
                    <a:pt x="91" y="273"/>
                  </a:cubicBezTo>
                  <a:cubicBezTo>
                    <a:pt x="88" y="266"/>
                    <a:pt x="88" y="266"/>
                    <a:pt x="88" y="266"/>
                  </a:cubicBezTo>
                  <a:cubicBezTo>
                    <a:pt x="88" y="264"/>
                    <a:pt x="88" y="264"/>
                    <a:pt x="88" y="264"/>
                  </a:cubicBezTo>
                  <a:cubicBezTo>
                    <a:pt x="87" y="263"/>
                    <a:pt x="87" y="263"/>
                    <a:pt x="87" y="263"/>
                  </a:cubicBezTo>
                  <a:moveTo>
                    <a:pt x="223" y="258"/>
                  </a:moveTo>
                  <a:cubicBezTo>
                    <a:pt x="218" y="273"/>
                    <a:pt x="218" y="273"/>
                    <a:pt x="218" y="273"/>
                  </a:cubicBezTo>
                  <a:cubicBezTo>
                    <a:pt x="217" y="275"/>
                    <a:pt x="217" y="275"/>
                    <a:pt x="217" y="275"/>
                  </a:cubicBezTo>
                  <a:cubicBezTo>
                    <a:pt x="212" y="291"/>
                    <a:pt x="212" y="291"/>
                    <a:pt x="212" y="291"/>
                  </a:cubicBezTo>
                  <a:cubicBezTo>
                    <a:pt x="212" y="292"/>
                    <a:pt x="212" y="292"/>
                    <a:pt x="212" y="292"/>
                  </a:cubicBezTo>
                  <a:cubicBezTo>
                    <a:pt x="211" y="294"/>
                    <a:pt x="211" y="294"/>
                    <a:pt x="211" y="294"/>
                  </a:cubicBezTo>
                  <a:cubicBezTo>
                    <a:pt x="213" y="292"/>
                    <a:pt x="213" y="292"/>
                    <a:pt x="213" y="292"/>
                  </a:cubicBezTo>
                  <a:cubicBezTo>
                    <a:pt x="214" y="291"/>
                    <a:pt x="214" y="291"/>
                    <a:pt x="214" y="291"/>
                  </a:cubicBezTo>
                  <a:cubicBezTo>
                    <a:pt x="218" y="278"/>
                    <a:pt x="218" y="278"/>
                    <a:pt x="218" y="278"/>
                  </a:cubicBezTo>
                  <a:cubicBezTo>
                    <a:pt x="219" y="275"/>
                    <a:pt x="219" y="275"/>
                    <a:pt x="219" y="275"/>
                  </a:cubicBezTo>
                  <a:cubicBezTo>
                    <a:pt x="225" y="260"/>
                    <a:pt x="225" y="260"/>
                    <a:pt x="225" y="260"/>
                  </a:cubicBezTo>
                  <a:cubicBezTo>
                    <a:pt x="223" y="258"/>
                    <a:pt x="223" y="258"/>
                    <a:pt x="223" y="258"/>
                  </a:cubicBezTo>
                  <a:moveTo>
                    <a:pt x="77" y="234"/>
                  </a:moveTo>
                  <a:cubicBezTo>
                    <a:pt x="76" y="237"/>
                    <a:pt x="76" y="237"/>
                    <a:pt x="76" y="237"/>
                  </a:cubicBezTo>
                  <a:cubicBezTo>
                    <a:pt x="85" y="262"/>
                    <a:pt x="85" y="262"/>
                    <a:pt x="85" y="262"/>
                  </a:cubicBezTo>
                  <a:cubicBezTo>
                    <a:pt x="87" y="261"/>
                    <a:pt x="87" y="261"/>
                    <a:pt x="87" y="261"/>
                  </a:cubicBezTo>
                  <a:cubicBezTo>
                    <a:pt x="77" y="234"/>
                    <a:pt x="77" y="234"/>
                    <a:pt x="77" y="234"/>
                  </a:cubicBezTo>
                  <a:moveTo>
                    <a:pt x="46" y="154"/>
                  </a:moveTo>
                  <a:cubicBezTo>
                    <a:pt x="45" y="156"/>
                    <a:pt x="45" y="156"/>
                    <a:pt x="45" y="156"/>
                  </a:cubicBezTo>
                  <a:cubicBezTo>
                    <a:pt x="52" y="175"/>
                    <a:pt x="52" y="175"/>
                    <a:pt x="52" y="175"/>
                  </a:cubicBezTo>
                  <a:cubicBezTo>
                    <a:pt x="53" y="177"/>
                    <a:pt x="53" y="177"/>
                    <a:pt x="53" y="177"/>
                  </a:cubicBezTo>
                  <a:cubicBezTo>
                    <a:pt x="55" y="182"/>
                    <a:pt x="55" y="182"/>
                    <a:pt x="55" y="182"/>
                  </a:cubicBezTo>
                  <a:cubicBezTo>
                    <a:pt x="55" y="183"/>
                    <a:pt x="55" y="183"/>
                    <a:pt x="55" y="183"/>
                  </a:cubicBezTo>
                  <a:cubicBezTo>
                    <a:pt x="56" y="184"/>
                    <a:pt x="56" y="184"/>
                    <a:pt x="56" y="184"/>
                  </a:cubicBezTo>
                  <a:cubicBezTo>
                    <a:pt x="56" y="185"/>
                    <a:pt x="56" y="185"/>
                    <a:pt x="56" y="185"/>
                  </a:cubicBezTo>
                  <a:cubicBezTo>
                    <a:pt x="59" y="192"/>
                    <a:pt x="59" y="192"/>
                    <a:pt x="59" y="192"/>
                  </a:cubicBezTo>
                  <a:cubicBezTo>
                    <a:pt x="59" y="193"/>
                    <a:pt x="59" y="193"/>
                    <a:pt x="59" y="193"/>
                  </a:cubicBezTo>
                  <a:cubicBezTo>
                    <a:pt x="60" y="195"/>
                    <a:pt x="60" y="195"/>
                    <a:pt x="60" y="195"/>
                  </a:cubicBezTo>
                  <a:cubicBezTo>
                    <a:pt x="60" y="195"/>
                    <a:pt x="60" y="195"/>
                    <a:pt x="60" y="195"/>
                  </a:cubicBezTo>
                  <a:cubicBezTo>
                    <a:pt x="61" y="197"/>
                    <a:pt x="61" y="197"/>
                    <a:pt x="61" y="197"/>
                  </a:cubicBezTo>
                  <a:cubicBezTo>
                    <a:pt x="73" y="230"/>
                    <a:pt x="73" y="230"/>
                    <a:pt x="73" y="230"/>
                  </a:cubicBezTo>
                  <a:cubicBezTo>
                    <a:pt x="74" y="232"/>
                    <a:pt x="74" y="232"/>
                    <a:pt x="74" y="232"/>
                  </a:cubicBezTo>
                  <a:cubicBezTo>
                    <a:pt x="75" y="234"/>
                    <a:pt x="75" y="234"/>
                    <a:pt x="75" y="234"/>
                  </a:cubicBezTo>
                  <a:cubicBezTo>
                    <a:pt x="76" y="232"/>
                    <a:pt x="76" y="232"/>
                    <a:pt x="76" y="232"/>
                  </a:cubicBezTo>
                  <a:cubicBezTo>
                    <a:pt x="75" y="231"/>
                    <a:pt x="75" y="231"/>
                    <a:pt x="75" y="231"/>
                  </a:cubicBezTo>
                  <a:cubicBezTo>
                    <a:pt x="75" y="229"/>
                    <a:pt x="75" y="229"/>
                    <a:pt x="75" y="229"/>
                  </a:cubicBezTo>
                  <a:cubicBezTo>
                    <a:pt x="63" y="197"/>
                    <a:pt x="63" y="197"/>
                    <a:pt x="63" y="197"/>
                  </a:cubicBezTo>
                  <a:cubicBezTo>
                    <a:pt x="62" y="195"/>
                    <a:pt x="62" y="195"/>
                    <a:pt x="62" y="195"/>
                  </a:cubicBezTo>
                  <a:cubicBezTo>
                    <a:pt x="62" y="195"/>
                    <a:pt x="62" y="195"/>
                    <a:pt x="62" y="195"/>
                  </a:cubicBezTo>
                  <a:cubicBezTo>
                    <a:pt x="61" y="193"/>
                    <a:pt x="61" y="193"/>
                    <a:pt x="61" y="193"/>
                  </a:cubicBezTo>
                  <a:cubicBezTo>
                    <a:pt x="61" y="192"/>
                    <a:pt x="61" y="192"/>
                    <a:pt x="61" y="192"/>
                  </a:cubicBezTo>
                  <a:cubicBezTo>
                    <a:pt x="60" y="189"/>
                    <a:pt x="60" y="189"/>
                    <a:pt x="60" y="189"/>
                  </a:cubicBezTo>
                  <a:cubicBezTo>
                    <a:pt x="59" y="188"/>
                    <a:pt x="59" y="188"/>
                    <a:pt x="59" y="188"/>
                  </a:cubicBezTo>
                  <a:cubicBezTo>
                    <a:pt x="58" y="184"/>
                    <a:pt x="58" y="184"/>
                    <a:pt x="58" y="184"/>
                  </a:cubicBezTo>
                  <a:cubicBezTo>
                    <a:pt x="58" y="184"/>
                    <a:pt x="58" y="184"/>
                    <a:pt x="58" y="184"/>
                  </a:cubicBezTo>
                  <a:cubicBezTo>
                    <a:pt x="57" y="182"/>
                    <a:pt x="57" y="182"/>
                    <a:pt x="57" y="182"/>
                  </a:cubicBezTo>
                  <a:cubicBezTo>
                    <a:pt x="55" y="177"/>
                    <a:pt x="55" y="177"/>
                    <a:pt x="55" y="177"/>
                  </a:cubicBezTo>
                  <a:cubicBezTo>
                    <a:pt x="54" y="175"/>
                    <a:pt x="54" y="175"/>
                    <a:pt x="54" y="175"/>
                  </a:cubicBezTo>
                  <a:cubicBezTo>
                    <a:pt x="46" y="154"/>
                    <a:pt x="46" y="154"/>
                    <a:pt x="46" y="154"/>
                  </a:cubicBezTo>
                  <a:moveTo>
                    <a:pt x="276" y="113"/>
                  </a:moveTo>
                  <a:cubicBezTo>
                    <a:pt x="273" y="115"/>
                    <a:pt x="273" y="115"/>
                    <a:pt x="273" y="115"/>
                  </a:cubicBezTo>
                  <a:cubicBezTo>
                    <a:pt x="272" y="117"/>
                    <a:pt x="272" y="117"/>
                    <a:pt x="272" y="117"/>
                  </a:cubicBezTo>
                  <a:cubicBezTo>
                    <a:pt x="271" y="120"/>
                    <a:pt x="271" y="120"/>
                    <a:pt x="271" y="120"/>
                  </a:cubicBezTo>
                  <a:cubicBezTo>
                    <a:pt x="271" y="122"/>
                    <a:pt x="271" y="122"/>
                    <a:pt x="271" y="122"/>
                  </a:cubicBezTo>
                  <a:cubicBezTo>
                    <a:pt x="270" y="123"/>
                    <a:pt x="270" y="123"/>
                    <a:pt x="270" y="123"/>
                  </a:cubicBezTo>
                  <a:cubicBezTo>
                    <a:pt x="268" y="130"/>
                    <a:pt x="268" y="130"/>
                    <a:pt x="268" y="130"/>
                  </a:cubicBezTo>
                  <a:cubicBezTo>
                    <a:pt x="267" y="132"/>
                    <a:pt x="267" y="132"/>
                    <a:pt x="267" y="132"/>
                  </a:cubicBezTo>
                  <a:cubicBezTo>
                    <a:pt x="267" y="133"/>
                    <a:pt x="267" y="133"/>
                    <a:pt x="267" y="133"/>
                  </a:cubicBezTo>
                  <a:cubicBezTo>
                    <a:pt x="265" y="138"/>
                    <a:pt x="265" y="138"/>
                    <a:pt x="265" y="138"/>
                  </a:cubicBezTo>
                  <a:cubicBezTo>
                    <a:pt x="264" y="140"/>
                    <a:pt x="264" y="140"/>
                    <a:pt x="264" y="140"/>
                  </a:cubicBezTo>
                  <a:cubicBezTo>
                    <a:pt x="261" y="151"/>
                    <a:pt x="261" y="151"/>
                    <a:pt x="261" y="151"/>
                  </a:cubicBezTo>
                  <a:cubicBezTo>
                    <a:pt x="260" y="153"/>
                    <a:pt x="260" y="153"/>
                    <a:pt x="260" y="153"/>
                  </a:cubicBezTo>
                  <a:cubicBezTo>
                    <a:pt x="253" y="174"/>
                    <a:pt x="253" y="174"/>
                    <a:pt x="253" y="174"/>
                  </a:cubicBezTo>
                  <a:cubicBezTo>
                    <a:pt x="252" y="176"/>
                    <a:pt x="252" y="176"/>
                    <a:pt x="252" y="176"/>
                  </a:cubicBezTo>
                  <a:cubicBezTo>
                    <a:pt x="224" y="256"/>
                    <a:pt x="224" y="256"/>
                    <a:pt x="224" y="256"/>
                  </a:cubicBezTo>
                  <a:cubicBezTo>
                    <a:pt x="225" y="258"/>
                    <a:pt x="225" y="258"/>
                    <a:pt x="225" y="258"/>
                  </a:cubicBezTo>
                  <a:cubicBezTo>
                    <a:pt x="254" y="176"/>
                    <a:pt x="254" y="176"/>
                    <a:pt x="254" y="176"/>
                  </a:cubicBezTo>
                  <a:cubicBezTo>
                    <a:pt x="255" y="174"/>
                    <a:pt x="255" y="174"/>
                    <a:pt x="255" y="174"/>
                  </a:cubicBezTo>
                  <a:cubicBezTo>
                    <a:pt x="261" y="155"/>
                    <a:pt x="261" y="155"/>
                    <a:pt x="261" y="155"/>
                  </a:cubicBezTo>
                  <a:cubicBezTo>
                    <a:pt x="262" y="153"/>
                    <a:pt x="262" y="153"/>
                    <a:pt x="262" y="153"/>
                  </a:cubicBezTo>
                  <a:cubicBezTo>
                    <a:pt x="266" y="140"/>
                    <a:pt x="266" y="140"/>
                    <a:pt x="266" y="140"/>
                  </a:cubicBezTo>
                  <a:cubicBezTo>
                    <a:pt x="267" y="139"/>
                    <a:pt x="267" y="139"/>
                    <a:pt x="267" y="139"/>
                  </a:cubicBezTo>
                  <a:cubicBezTo>
                    <a:pt x="269" y="133"/>
                    <a:pt x="269" y="133"/>
                    <a:pt x="269" y="133"/>
                  </a:cubicBezTo>
                  <a:cubicBezTo>
                    <a:pt x="269" y="132"/>
                    <a:pt x="269" y="132"/>
                    <a:pt x="269" y="132"/>
                  </a:cubicBezTo>
                  <a:cubicBezTo>
                    <a:pt x="270" y="130"/>
                    <a:pt x="270" y="130"/>
                    <a:pt x="270" y="130"/>
                  </a:cubicBezTo>
                  <a:cubicBezTo>
                    <a:pt x="272" y="124"/>
                    <a:pt x="272" y="124"/>
                    <a:pt x="272" y="124"/>
                  </a:cubicBezTo>
                  <a:cubicBezTo>
                    <a:pt x="273" y="122"/>
                    <a:pt x="273" y="122"/>
                    <a:pt x="273" y="122"/>
                  </a:cubicBezTo>
                  <a:cubicBezTo>
                    <a:pt x="274" y="118"/>
                    <a:pt x="274" y="118"/>
                    <a:pt x="274" y="118"/>
                  </a:cubicBezTo>
                  <a:cubicBezTo>
                    <a:pt x="275" y="115"/>
                    <a:pt x="275" y="115"/>
                    <a:pt x="275" y="115"/>
                  </a:cubicBezTo>
                  <a:cubicBezTo>
                    <a:pt x="276" y="113"/>
                    <a:pt x="276" y="113"/>
                    <a:pt x="276" y="113"/>
                  </a:cubicBezTo>
                  <a:moveTo>
                    <a:pt x="2" y="35"/>
                  </a:moveTo>
                  <a:cubicBezTo>
                    <a:pt x="1" y="35"/>
                    <a:pt x="1" y="35"/>
                    <a:pt x="0" y="35"/>
                  </a:cubicBezTo>
                  <a:cubicBezTo>
                    <a:pt x="5" y="49"/>
                    <a:pt x="5" y="49"/>
                    <a:pt x="5" y="49"/>
                  </a:cubicBezTo>
                  <a:cubicBezTo>
                    <a:pt x="7" y="53"/>
                    <a:pt x="7" y="53"/>
                    <a:pt x="7" y="53"/>
                  </a:cubicBezTo>
                  <a:cubicBezTo>
                    <a:pt x="7" y="55"/>
                    <a:pt x="7" y="55"/>
                    <a:pt x="7" y="55"/>
                  </a:cubicBezTo>
                  <a:cubicBezTo>
                    <a:pt x="9" y="58"/>
                    <a:pt x="9" y="58"/>
                    <a:pt x="9" y="58"/>
                  </a:cubicBezTo>
                  <a:cubicBezTo>
                    <a:pt x="9" y="60"/>
                    <a:pt x="9" y="60"/>
                    <a:pt x="9" y="60"/>
                  </a:cubicBezTo>
                  <a:cubicBezTo>
                    <a:pt x="10" y="61"/>
                    <a:pt x="10" y="61"/>
                    <a:pt x="10" y="61"/>
                  </a:cubicBezTo>
                  <a:cubicBezTo>
                    <a:pt x="11" y="64"/>
                    <a:pt x="11" y="64"/>
                    <a:pt x="11" y="64"/>
                  </a:cubicBezTo>
                  <a:cubicBezTo>
                    <a:pt x="11" y="65"/>
                    <a:pt x="11" y="65"/>
                    <a:pt x="11" y="65"/>
                  </a:cubicBezTo>
                  <a:cubicBezTo>
                    <a:pt x="13" y="69"/>
                    <a:pt x="13" y="69"/>
                    <a:pt x="13" y="69"/>
                  </a:cubicBezTo>
                  <a:cubicBezTo>
                    <a:pt x="18" y="83"/>
                    <a:pt x="18" y="83"/>
                    <a:pt x="18" y="83"/>
                  </a:cubicBezTo>
                  <a:cubicBezTo>
                    <a:pt x="19" y="85"/>
                    <a:pt x="19" y="85"/>
                    <a:pt x="19" y="85"/>
                  </a:cubicBezTo>
                  <a:cubicBezTo>
                    <a:pt x="22" y="93"/>
                    <a:pt x="22" y="93"/>
                    <a:pt x="22" y="93"/>
                  </a:cubicBezTo>
                  <a:cubicBezTo>
                    <a:pt x="23" y="97"/>
                    <a:pt x="23" y="97"/>
                    <a:pt x="23" y="97"/>
                  </a:cubicBezTo>
                  <a:cubicBezTo>
                    <a:pt x="31" y="117"/>
                    <a:pt x="31" y="117"/>
                    <a:pt x="31" y="117"/>
                  </a:cubicBezTo>
                  <a:cubicBezTo>
                    <a:pt x="31" y="119"/>
                    <a:pt x="31" y="119"/>
                    <a:pt x="31" y="119"/>
                  </a:cubicBezTo>
                  <a:cubicBezTo>
                    <a:pt x="33" y="124"/>
                    <a:pt x="33" y="124"/>
                    <a:pt x="33" y="124"/>
                  </a:cubicBezTo>
                  <a:cubicBezTo>
                    <a:pt x="34" y="125"/>
                    <a:pt x="34" y="125"/>
                    <a:pt x="34" y="125"/>
                  </a:cubicBezTo>
                  <a:cubicBezTo>
                    <a:pt x="36" y="132"/>
                    <a:pt x="36" y="132"/>
                    <a:pt x="36" y="132"/>
                  </a:cubicBezTo>
                  <a:cubicBezTo>
                    <a:pt x="38" y="138"/>
                    <a:pt x="38" y="138"/>
                    <a:pt x="38" y="138"/>
                  </a:cubicBezTo>
                  <a:cubicBezTo>
                    <a:pt x="40" y="141"/>
                    <a:pt x="40" y="141"/>
                    <a:pt x="40" y="141"/>
                  </a:cubicBezTo>
                  <a:cubicBezTo>
                    <a:pt x="40" y="143"/>
                    <a:pt x="40" y="143"/>
                    <a:pt x="40" y="143"/>
                  </a:cubicBezTo>
                  <a:cubicBezTo>
                    <a:pt x="41" y="144"/>
                    <a:pt x="41" y="144"/>
                    <a:pt x="41" y="144"/>
                  </a:cubicBezTo>
                  <a:cubicBezTo>
                    <a:pt x="41" y="146"/>
                    <a:pt x="41" y="146"/>
                    <a:pt x="41" y="146"/>
                  </a:cubicBezTo>
                  <a:cubicBezTo>
                    <a:pt x="44" y="154"/>
                    <a:pt x="44" y="154"/>
                    <a:pt x="44" y="154"/>
                  </a:cubicBezTo>
                  <a:cubicBezTo>
                    <a:pt x="46" y="152"/>
                    <a:pt x="46" y="152"/>
                    <a:pt x="46" y="152"/>
                  </a:cubicBezTo>
                  <a:cubicBezTo>
                    <a:pt x="43" y="146"/>
                    <a:pt x="43" y="146"/>
                    <a:pt x="43" y="146"/>
                  </a:cubicBezTo>
                  <a:cubicBezTo>
                    <a:pt x="43" y="144"/>
                    <a:pt x="43" y="144"/>
                    <a:pt x="43" y="144"/>
                  </a:cubicBezTo>
                  <a:cubicBezTo>
                    <a:pt x="42" y="141"/>
                    <a:pt x="42" y="141"/>
                    <a:pt x="42" y="141"/>
                  </a:cubicBezTo>
                  <a:cubicBezTo>
                    <a:pt x="41" y="139"/>
                    <a:pt x="41" y="139"/>
                    <a:pt x="41" y="139"/>
                  </a:cubicBezTo>
                  <a:cubicBezTo>
                    <a:pt x="38" y="132"/>
                    <a:pt x="38" y="132"/>
                    <a:pt x="38" y="132"/>
                  </a:cubicBezTo>
                  <a:cubicBezTo>
                    <a:pt x="36" y="126"/>
                    <a:pt x="36" y="126"/>
                    <a:pt x="36" y="126"/>
                  </a:cubicBezTo>
                  <a:cubicBezTo>
                    <a:pt x="35" y="124"/>
                    <a:pt x="35" y="124"/>
                    <a:pt x="35" y="124"/>
                  </a:cubicBezTo>
                  <a:cubicBezTo>
                    <a:pt x="35" y="123"/>
                    <a:pt x="35" y="123"/>
                    <a:pt x="35" y="123"/>
                  </a:cubicBezTo>
                  <a:cubicBezTo>
                    <a:pt x="33" y="119"/>
                    <a:pt x="33" y="119"/>
                    <a:pt x="33" y="119"/>
                  </a:cubicBezTo>
                  <a:cubicBezTo>
                    <a:pt x="33" y="117"/>
                    <a:pt x="33" y="117"/>
                    <a:pt x="33" y="117"/>
                  </a:cubicBezTo>
                  <a:cubicBezTo>
                    <a:pt x="26" y="100"/>
                    <a:pt x="26" y="100"/>
                    <a:pt x="26" y="100"/>
                  </a:cubicBezTo>
                  <a:cubicBezTo>
                    <a:pt x="25" y="96"/>
                    <a:pt x="25" y="96"/>
                    <a:pt x="25" y="96"/>
                  </a:cubicBezTo>
                  <a:cubicBezTo>
                    <a:pt x="20" y="85"/>
                    <a:pt x="20" y="85"/>
                    <a:pt x="20" y="85"/>
                  </a:cubicBezTo>
                  <a:cubicBezTo>
                    <a:pt x="20" y="83"/>
                    <a:pt x="20" y="83"/>
                    <a:pt x="20" y="83"/>
                  </a:cubicBezTo>
                  <a:cubicBezTo>
                    <a:pt x="16" y="72"/>
                    <a:pt x="16" y="72"/>
                    <a:pt x="16" y="72"/>
                  </a:cubicBezTo>
                  <a:cubicBezTo>
                    <a:pt x="14" y="68"/>
                    <a:pt x="14" y="68"/>
                    <a:pt x="14" y="68"/>
                  </a:cubicBezTo>
                  <a:cubicBezTo>
                    <a:pt x="12" y="61"/>
                    <a:pt x="12" y="61"/>
                    <a:pt x="12" y="61"/>
                  </a:cubicBezTo>
                  <a:cubicBezTo>
                    <a:pt x="12" y="61"/>
                    <a:pt x="12" y="61"/>
                    <a:pt x="12" y="61"/>
                  </a:cubicBezTo>
                  <a:cubicBezTo>
                    <a:pt x="10" y="57"/>
                    <a:pt x="10" y="57"/>
                    <a:pt x="10" y="57"/>
                  </a:cubicBezTo>
                  <a:cubicBezTo>
                    <a:pt x="10" y="57"/>
                    <a:pt x="10" y="57"/>
                    <a:pt x="10" y="57"/>
                  </a:cubicBezTo>
                  <a:cubicBezTo>
                    <a:pt x="7" y="48"/>
                    <a:pt x="7" y="48"/>
                    <a:pt x="7" y="48"/>
                  </a:cubicBezTo>
                  <a:cubicBezTo>
                    <a:pt x="5" y="44"/>
                    <a:pt x="5" y="44"/>
                    <a:pt x="5" y="44"/>
                  </a:cubicBezTo>
                  <a:cubicBezTo>
                    <a:pt x="2" y="35"/>
                    <a:pt x="2" y="35"/>
                    <a:pt x="2" y="35"/>
                  </a:cubicBezTo>
                  <a:moveTo>
                    <a:pt x="152" y="11"/>
                  </a:moveTo>
                  <a:cubicBezTo>
                    <a:pt x="121" y="13"/>
                    <a:pt x="121" y="13"/>
                    <a:pt x="121" y="13"/>
                  </a:cubicBezTo>
                  <a:cubicBezTo>
                    <a:pt x="119" y="13"/>
                    <a:pt x="119" y="13"/>
                    <a:pt x="119" y="13"/>
                  </a:cubicBezTo>
                  <a:cubicBezTo>
                    <a:pt x="34" y="19"/>
                    <a:pt x="34" y="19"/>
                    <a:pt x="34" y="19"/>
                  </a:cubicBezTo>
                  <a:cubicBezTo>
                    <a:pt x="34" y="19"/>
                    <a:pt x="34" y="19"/>
                    <a:pt x="34" y="19"/>
                  </a:cubicBezTo>
                  <a:cubicBezTo>
                    <a:pt x="32" y="19"/>
                    <a:pt x="32" y="19"/>
                    <a:pt x="32" y="19"/>
                  </a:cubicBezTo>
                  <a:cubicBezTo>
                    <a:pt x="32" y="19"/>
                    <a:pt x="32" y="19"/>
                    <a:pt x="32" y="19"/>
                  </a:cubicBezTo>
                  <a:cubicBezTo>
                    <a:pt x="30" y="19"/>
                    <a:pt x="30" y="19"/>
                    <a:pt x="30" y="19"/>
                  </a:cubicBezTo>
                  <a:cubicBezTo>
                    <a:pt x="10" y="20"/>
                    <a:pt x="10" y="20"/>
                    <a:pt x="10" y="20"/>
                  </a:cubicBezTo>
                  <a:cubicBezTo>
                    <a:pt x="10" y="21"/>
                    <a:pt x="10" y="21"/>
                    <a:pt x="10" y="22"/>
                  </a:cubicBezTo>
                  <a:cubicBezTo>
                    <a:pt x="30" y="21"/>
                    <a:pt x="30" y="21"/>
                    <a:pt x="30" y="21"/>
                  </a:cubicBezTo>
                  <a:cubicBezTo>
                    <a:pt x="31" y="21"/>
                    <a:pt x="31" y="21"/>
                    <a:pt x="31" y="21"/>
                  </a:cubicBezTo>
                  <a:cubicBezTo>
                    <a:pt x="33" y="20"/>
                    <a:pt x="33" y="20"/>
                    <a:pt x="33" y="20"/>
                  </a:cubicBezTo>
                  <a:cubicBezTo>
                    <a:pt x="35" y="20"/>
                    <a:pt x="35" y="20"/>
                    <a:pt x="35" y="20"/>
                  </a:cubicBezTo>
                  <a:cubicBezTo>
                    <a:pt x="120" y="15"/>
                    <a:pt x="120" y="15"/>
                    <a:pt x="120" y="15"/>
                  </a:cubicBezTo>
                  <a:cubicBezTo>
                    <a:pt x="122" y="15"/>
                    <a:pt x="122" y="15"/>
                    <a:pt x="122" y="15"/>
                  </a:cubicBezTo>
                  <a:cubicBezTo>
                    <a:pt x="152" y="13"/>
                    <a:pt x="152" y="13"/>
                    <a:pt x="152" y="13"/>
                  </a:cubicBezTo>
                  <a:cubicBezTo>
                    <a:pt x="152" y="11"/>
                    <a:pt x="152" y="11"/>
                    <a:pt x="152" y="11"/>
                  </a:cubicBezTo>
                  <a:moveTo>
                    <a:pt x="312" y="2"/>
                  </a:moveTo>
                  <a:cubicBezTo>
                    <a:pt x="312" y="2"/>
                    <a:pt x="312" y="2"/>
                    <a:pt x="312" y="2"/>
                  </a:cubicBezTo>
                  <a:cubicBezTo>
                    <a:pt x="312" y="2"/>
                    <a:pt x="312" y="2"/>
                    <a:pt x="312" y="2"/>
                  </a:cubicBezTo>
                  <a:moveTo>
                    <a:pt x="315" y="0"/>
                  </a:moveTo>
                  <a:cubicBezTo>
                    <a:pt x="312" y="0"/>
                    <a:pt x="312" y="0"/>
                    <a:pt x="312" y="0"/>
                  </a:cubicBezTo>
                  <a:cubicBezTo>
                    <a:pt x="305" y="1"/>
                    <a:pt x="305" y="1"/>
                    <a:pt x="305" y="1"/>
                  </a:cubicBezTo>
                  <a:cubicBezTo>
                    <a:pt x="303" y="1"/>
                    <a:pt x="303" y="1"/>
                    <a:pt x="303" y="1"/>
                  </a:cubicBezTo>
                  <a:cubicBezTo>
                    <a:pt x="285" y="2"/>
                    <a:pt x="285" y="2"/>
                    <a:pt x="285" y="2"/>
                  </a:cubicBezTo>
                  <a:cubicBezTo>
                    <a:pt x="284" y="2"/>
                    <a:pt x="284" y="2"/>
                    <a:pt x="284" y="2"/>
                  </a:cubicBezTo>
                  <a:cubicBezTo>
                    <a:pt x="252" y="4"/>
                    <a:pt x="252" y="4"/>
                    <a:pt x="252" y="4"/>
                  </a:cubicBezTo>
                  <a:cubicBezTo>
                    <a:pt x="250" y="4"/>
                    <a:pt x="250" y="4"/>
                    <a:pt x="250" y="4"/>
                  </a:cubicBezTo>
                  <a:cubicBezTo>
                    <a:pt x="247" y="5"/>
                    <a:pt x="247" y="5"/>
                    <a:pt x="247" y="5"/>
                  </a:cubicBezTo>
                  <a:cubicBezTo>
                    <a:pt x="245" y="5"/>
                    <a:pt x="245" y="5"/>
                    <a:pt x="245" y="5"/>
                  </a:cubicBezTo>
                  <a:cubicBezTo>
                    <a:pt x="234" y="5"/>
                    <a:pt x="234" y="5"/>
                    <a:pt x="234" y="5"/>
                  </a:cubicBezTo>
                  <a:cubicBezTo>
                    <a:pt x="231" y="6"/>
                    <a:pt x="231" y="6"/>
                    <a:pt x="231" y="6"/>
                  </a:cubicBezTo>
                  <a:cubicBezTo>
                    <a:pt x="154" y="11"/>
                    <a:pt x="154" y="11"/>
                    <a:pt x="154" y="11"/>
                  </a:cubicBezTo>
                  <a:cubicBezTo>
                    <a:pt x="154" y="13"/>
                    <a:pt x="154" y="13"/>
                    <a:pt x="154" y="13"/>
                  </a:cubicBezTo>
                  <a:cubicBezTo>
                    <a:pt x="228" y="8"/>
                    <a:pt x="228" y="8"/>
                    <a:pt x="228" y="8"/>
                  </a:cubicBezTo>
                  <a:cubicBezTo>
                    <a:pt x="232" y="7"/>
                    <a:pt x="232" y="7"/>
                    <a:pt x="232" y="7"/>
                  </a:cubicBezTo>
                  <a:cubicBezTo>
                    <a:pt x="244" y="7"/>
                    <a:pt x="244" y="7"/>
                    <a:pt x="244" y="7"/>
                  </a:cubicBezTo>
                  <a:cubicBezTo>
                    <a:pt x="246" y="6"/>
                    <a:pt x="246" y="6"/>
                    <a:pt x="246" y="6"/>
                  </a:cubicBezTo>
                  <a:cubicBezTo>
                    <a:pt x="248" y="6"/>
                    <a:pt x="248" y="6"/>
                    <a:pt x="248" y="6"/>
                  </a:cubicBezTo>
                  <a:cubicBezTo>
                    <a:pt x="251" y="6"/>
                    <a:pt x="251" y="6"/>
                    <a:pt x="251" y="6"/>
                  </a:cubicBezTo>
                  <a:cubicBezTo>
                    <a:pt x="284" y="4"/>
                    <a:pt x="284" y="4"/>
                    <a:pt x="284" y="4"/>
                  </a:cubicBezTo>
                  <a:cubicBezTo>
                    <a:pt x="286" y="4"/>
                    <a:pt x="286" y="4"/>
                    <a:pt x="286" y="4"/>
                  </a:cubicBezTo>
                  <a:cubicBezTo>
                    <a:pt x="303" y="3"/>
                    <a:pt x="303" y="3"/>
                    <a:pt x="303" y="3"/>
                  </a:cubicBezTo>
                  <a:cubicBezTo>
                    <a:pt x="304" y="3"/>
                    <a:pt x="304" y="3"/>
                    <a:pt x="304" y="3"/>
                  </a:cubicBezTo>
                  <a:cubicBezTo>
                    <a:pt x="312" y="2"/>
                    <a:pt x="312" y="2"/>
                    <a:pt x="312" y="2"/>
                  </a:cubicBezTo>
                  <a:cubicBezTo>
                    <a:pt x="299" y="41"/>
                    <a:pt x="299" y="41"/>
                    <a:pt x="299" y="41"/>
                  </a:cubicBezTo>
                  <a:cubicBezTo>
                    <a:pt x="298" y="44"/>
                    <a:pt x="298" y="44"/>
                    <a:pt x="298" y="44"/>
                  </a:cubicBezTo>
                  <a:cubicBezTo>
                    <a:pt x="291" y="63"/>
                    <a:pt x="291" y="63"/>
                    <a:pt x="291" y="63"/>
                  </a:cubicBezTo>
                  <a:cubicBezTo>
                    <a:pt x="290" y="65"/>
                    <a:pt x="290" y="65"/>
                    <a:pt x="290" y="65"/>
                  </a:cubicBezTo>
                  <a:cubicBezTo>
                    <a:pt x="290" y="67"/>
                    <a:pt x="290" y="67"/>
                    <a:pt x="290" y="67"/>
                  </a:cubicBezTo>
                  <a:cubicBezTo>
                    <a:pt x="288" y="72"/>
                    <a:pt x="288" y="72"/>
                    <a:pt x="288" y="72"/>
                  </a:cubicBezTo>
                  <a:cubicBezTo>
                    <a:pt x="287" y="73"/>
                    <a:pt x="287" y="73"/>
                    <a:pt x="287" y="73"/>
                  </a:cubicBezTo>
                  <a:cubicBezTo>
                    <a:pt x="286" y="78"/>
                    <a:pt x="286" y="78"/>
                    <a:pt x="286" y="78"/>
                  </a:cubicBezTo>
                  <a:cubicBezTo>
                    <a:pt x="285" y="82"/>
                    <a:pt x="285" y="82"/>
                    <a:pt x="285" y="82"/>
                  </a:cubicBezTo>
                  <a:cubicBezTo>
                    <a:pt x="284" y="84"/>
                    <a:pt x="284" y="84"/>
                    <a:pt x="284" y="84"/>
                  </a:cubicBezTo>
                  <a:cubicBezTo>
                    <a:pt x="278" y="102"/>
                    <a:pt x="278" y="102"/>
                    <a:pt x="278" y="102"/>
                  </a:cubicBezTo>
                  <a:cubicBezTo>
                    <a:pt x="277" y="104"/>
                    <a:pt x="277" y="104"/>
                    <a:pt x="277" y="104"/>
                  </a:cubicBezTo>
                  <a:cubicBezTo>
                    <a:pt x="275" y="110"/>
                    <a:pt x="275" y="110"/>
                    <a:pt x="275" y="110"/>
                  </a:cubicBezTo>
                  <a:cubicBezTo>
                    <a:pt x="274" y="112"/>
                    <a:pt x="274" y="112"/>
                    <a:pt x="274" y="112"/>
                  </a:cubicBezTo>
                  <a:cubicBezTo>
                    <a:pt x="277" y="110"/>
                    <a:pt x="277" y="110"/>
                    <a:pt x="277" y="110"/>
                  </a:cubicBezTo>
                  <a:cubicBezTo>
                    <a:pt x="279" y="105"/>
                    <a:pt x="279" y="105"/>
                    <a:pt x="279" y="105"/>
                  </a:cubicBezTo>
                  <a:cubicBezTo>
                    <a:pt x="279" y="103"/>
                    <a:pt x="279" y="103"/>
                    <a:pt x="279" y="103"/>
                  </a:cubicBezTo>
                  <a:cubicBezTo>
                    <a:pt x="283" y="93"/>
                    <a:pt x="283" y="93"/>
                    <a:pt x="283" y="93"/>
                  </a:cubicBezTo>
                  <a:cubicBezTo>
                    <a:pt x="288" y="78"/>
                    <a:pt x="288" y="78"/>
                    <a:pt x="288" y="78"/>
                  </a:cubicBezTo>
                  <a:cubicBezTo>
                    <a:pt x="289" y="73"/>
                    <a:pt x="289" y="73"/>
                    <a:pt x="289" y="73"/>
                  </a:cubicBezTo>
                  <a:cubicBezTo>
                    <a:pt x="290" y="71"/>
                    <a:pt x="290" y="71"/>
                    <a:pt x="290" y="71"/>
                  </a:cubicBezTo>
                  <a:cubicBezTo>
                    <a:pt x="292" y="67"/>
                    <a:pt x="292" y="67"/>
                    <a:pt x="292" y="67"/>
                  </a:cubicBezTo>
                  <a:cubicBezTo>
                    <a:pt x="292" y="65"/>
                    <a:pt x="292" y="65"/>
                    <a:pt x="292" y="65"/>
                  </a:cubicBezTo>
                  <a:cubicBezTo>
                    <a:pt x="299" y="47"/>
                    <a:pt x="299" y="47"/>
                    <a:pt x="299" y="47"/>
                  </a:cubicBezTo>
                  <a:cubicBezTo>
                    <a:pt x="300" y="44"/>
                    <a:pt x="300" y="44"/>
                    <a:pt x="300" y="44"/>
                  </a:cubicBezTo>
                  <a:cubicBezTo>
                    <a:pt x="314" y="3"/>
                    <a:pt x="314" y="3"/>
                    <a:pt x="314" y="3"/>
                  </a:cubicBezTo>
                  <a:cubicBezTo>
                    <a:pt x="315" y="0"/>
                    <a:pt x="315" y="0"/>
                    <a:pt x="315"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83" name="Freeform 63"/>
            <p:cNvSpPr>
              <a:spLocks noEditPoints="1"/>
            </p:cNvSpPr>
            <p:nvPr/>
          </p:nvSpPr>
          <p:spPr bwMode="auto">
            <a:xfrm>
              <a:off x="8701156" y="2325744"/>
              <a:ext cx="1511768" cy="1683356"/>
            </a:xfrm>
            <a:custGeom>
              <a:avLst/>
              <a:gdLst>
                <a:gd name="T0" fmla="*/ 6 w 357"/>
                <a:gd name="T1" fmla="*/ 435 h 436"/>
                <a:gd name="T2" fmla="*/ 54 w 357"/>
                <a:gd name="T3" fmla="*/ 399 h 436"/>
                <a:gd name="T4" fmla="*/ 55 w 357"/>
                <a:gd name="T5" fmla="*/ 396 h 436"/>
                <a:gd name="T6" fmla="*/ 58 w 357"/>
                <a:gd name="T7" fmla="*/ 396 h 436"/>
                <a:gd name="T8" fmla="*/ 23 w 357"/>
                <a:gd name="T9" fmla="*/ 365 h 436"/>
                <a:gd name="T10" fmla="*/ 15 w 357"/>
                <a:gd name="T11" fmla="*/ 390 h 436"/>
                <a:gd name="T12" fmla="*/ 15 w 357"/>
                <a:gd name="T13" fmla="*/ 395 h 436"/>
                <a:gd name="T14" fmla="*/ 24 w 357"/>
                <a:gd name="T15" fmla="*/ 368 h 436"/>
                <a:gd name="T16" fmla="*/ 115 w 357"/>
                <a:gd name="T17" fmla="*/ 348 h 436"/>
                <a:gd name="T18" fmla="*/ 94 w 357"/>
                <a:gd name="T19" fmla="*/ 364 h 436"/>
                <a:gd name="T20" fmla="*/ 97 w 357"/>
                <a:gd name="T21" fmla="*/ 365 h 436"/>
                <a:gd name="T22" fmla="*/ 115 w 357"/>
                <a:gd name="T23" fmla="*/ 348 h 436"/>
                <a:gd name="T24" fmla="*/ 46 w 357"/>
                <a:gd name="T25" fmla="*/ 298 h 436"/>
                <a:gd name="T26" fmla="*/ 41 w 357"/>
                <a:gd name="T27" fmla="*/ 313 h 436"/>
                <a:gd name="T28" fmla="*/ 27 w 357"/>
                <a:gd name="T29" fmla="*/ 359 h 436"/>
                <a:gd name="T30" fmla="*/ 43 w 357"/>
                <a:gd name="T31" fmla="*/ 313 h 436"/>
                <a:gd name="T32" fmla="*/ 48 w 357"/>
                <a:gd name="T33" fmla="*/ 298 h 436"/>
                <a:gd name="T34" fmla="*/ 57 w 357"/>
                <a:gd name="T35" fmla="*/ 266 h 436"/>
                <a:gd name="T36" fmla="*/ 57 w 357"/>
                <a:gd name="T37" fmla="*/ 266 h 436"/>
                <a:gd name="T38" fmla="*/ 76 w 357"/>
                <a:gd name="T39" fmla="*/ 213 h 436"/>
                <a:gd name="T40" fmla="*/ 67 w 357"/>
                <a:gd name="T41" fmla="*/ 239 h 436"/>
                <a:gd name="T42" fmla="*/ 60 w 357"/>
                <a:gd name="T43" fmla="*/ 258 h 436"/>
                <a:gd name="T44" fmla="*/ 61 w 357"/>
                <a:gd name="T45" fmla="*/ 260 h 436"/>
                <a:gd name="T46" fmla="*/ 68 w 357"/>
                <a:gd name="T47" fmla="*/ 241 h 436"/>
                <a:gd name="T48" fmla="*/ 76 w 357"/>
                <a:gd name="T49" fmla="*/ 218 h 436"/>
                <a:gd name="T50" fmla="*/ 150 w 357"/>
                <a:gd name="T51" fmla="*/ 5 h 436"/>
                <a:gd name="T52" fmla="*/ 259 w 357"/>
                <a:gd name="T53" fmla="*/ 80 h 436"/>
                <a:gd name="T54" fmla="*/ 300 w 357"/>
                <a:gd name="T55" fmla="*/ 113 h 436"/>
                <a:gd name="T56" fmla="*/ 354 w 357"/>
                <a:gd name="T57" fmla="*/ 158 h 436"/>
                <a:gd name="T58" fmla="*/ 336 w 357"/>
                <a:gd name="T59" fmla="*/ 172 h 436"/>
                <a:gd name="T60" fmla="*/ 301 w 357"/>
                <a:gd name="T61" fmla="*/ 200 h 436"/>
                <a:gd name="T62" fmla="*/ 269 w 357"/>
                <a:gd name="T63" fmla="*/ 226 h 436"/>
                <a:gd name="T64" fmla="*/ 220 w 357"/>
                <a:gd name="T65" fmla="*/ 264 h 436"/>
                <a:gd name="T66" fmla="*/ 213 w 357"/>
                <a:gd name="T67" fmla="*/ 270 h 436"/>
                <a:gd name="T68" fmla="*/ 192 w 357"/>
                <a:gd name="T69" fmla="*/ 287 h 436"/>
                <a:gd name="T70" fmla="*/ 182 w 357"/>
                <a:gd name="T71" fmla="*/ 294 h 436"/>
                <a:gd name="T72" fmla="*/ 121 w 357"/>
                <a:gd name="T73" fmla="*/ 344 h 436"/>
                <a:gd name="T74" fmla="*/ 124 w 357"/>
                <a:gd name="T75" fmla="*/ 343 h 436"/>
                <a:gd name="T76" fmla="*/ 187 w 357"/>
                <a:gd name="T77" fmla="*/ 293 h 436"/>
                <a:gd name="T78" fmla="*/ 196 w 357"/>
                <a:gd name="T79" fmla="*/ 286 h 436"/>
                <a:gd name="T80" fmla="*/ 215 w 357"/>
                <a:gd name="T81" fmla="*/ 271 h 436"/>
                <a:gd name="T82" fmla="*/ 220 w 357"/>
                <a:gd name="T83" fmla="*/ 267 h 436"/>
                <a:gd name="T84" fmla="*/ 233 w 357"/>
                <a:gd name="T85" fmla="*/ 256 h 436"/>
                <a:gd name="T86" fmla="*/ 278 w 357"/>
                <a:gd name="T87" fmla="*/ 221 h 436"/>
                <a:gd name="T88" fmla="*/ 332 w 357"/>
                <a:gd name="T89" fmla="*/ 177 h 436"/>
                <a:gd name="T90" fmla="*/ 355 w 357"/>
                <a:gd name="T91" fmla="*/ 159 h 436"/>
                <a:gd name="T92" fmla="*/ 343 w 357"/>
                <a:gd name="T93" fmla="*/ 146 h 436"/>
                <a:gd name="T94" fmla="*/ 280 w 357"/>
                <a:gd name="T95" fmla="*/ 94 h 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57" h="436">
                  <a:moveTo>
                    <a:pt x="53" y="397"/>
                  </a:moveTo>
                  <a:cubicBezTo>
                    <a:pt x="26" y="419"/>
                    <a:pt x="26" y="419"/>
                    <a:pt x="26" y="419"/>
                  </a:cubicBezTo>
                  <a:cubicBezTo>
                    <a:pt x="24" y="420"/>
                    <a:pt x="24" y="420"/>
                    <a:pt x="24" y="420"/>
                  </a:cubicBezTo>
                  <a:cubicBezTo>
                    <a:pt x="6" y="435"/>
                    <a:pt x="6" y="435"/>
                    <a:pt x="6" y="435"/>
                  </a:cubicBezTo>
                  <a:cubicBezTo>
                    <a:pt x="7" y="435"/>
                    <a:pt x="7" y="435"/>
                    <a:pt x="7" y="436"/>
                  </a:cubicBezTo>
                  <a:cubicBezTo>
                    <a:pt x="25" y="422"/>
                    <a:pt x="25" y="422"/>
                    <a:pt x="25" y="422"/>
                  </a:cubicBezTo>
                  <a:cubicBezTo>
                    <a:pt x="26" y="421"/>
                    <a:pt x="26" y="421"/>
                    <a:pt x="26" y="421"/>
                  </a:cubicBezTo>
                  <a:cubicBezTo>
                    <a:pt x="54" y="399"/>
                    <a:pt x="54" y="399"/>
                    <a:pt x="54" y="399"/>
                  </a:cubicBezTo>
                  <a:cubicBezTo>
                    <a:pt x="53" y="397"/>
                    <a:pt x="53" y="397"/>
                    <a:pt x="53" y="397"/>
                  </a:cubicBezTo>
                  <a:moveTo>
                    <a:pt x="58" y="393"/>
                  </a:moveTo>
                  <a:cubicBezTo>
                    <a:pt x="57" y="394"/>
                    <a:pt x="57" y="394"/>
                    <a:pt x="57" y="394"/>
                  </a:cubicBezTo>
                  <a:cubicBezTo>
                    <a:pt x="55" y="396"/>
                    <a:pt x="55" y="396"/>
                    <a:pt x="55" y="396"/>
                  </a:cubicBezTo>
                  <a:cubicBezTo>
                    <a:pt x="54" y="396"/>
                    <a:pt x="54" y="396"/>
                    <a:pt x="54" y="396"/>
                  </a:cubicBezTo>
                  <a:cubicBezTo>
                    <a:pt x="55" y="398"/>
                    <a:pt x="55" y="398"/>
                    <a:pt x="55" y="398"/>
                  </a:cubicBezTo>
                  <a:cubicBezTo>
                    <a:pt x="57" y="397"/>
                    <a:pt x="57" y="397"/>
                    <a:pt x="57" y="397"/>
                  </a:cubicBezTo>
                  <a:cubicBezTo>
                    <a:pt x="58" y="396"/>
                    <a:pt x="58" y="396"/>
                    <a:pt x="58" y="396"/>
                  </a:cubicBezTo>
                  <a:cubicBezTo>
                    <a:pt x="58" y="395"/>
                    <a:pt x="58" y="395"/>
                    <a:pt x="58" y="395"/>
                  </a:cubicBezTo>
                  <a:cubicBezTo>
                    <a:pt x="58" y="393"/>
                    <a:pt x="58" y="393"/>
                    <a:pt x="58" y="393"/>
                  </a:cubicBezTo>
                  <a:moveTo>
                    <a:pt x="25" y="360"/>
                  </a:moveTo>
                  <a:cubicBezTo>
                    <a:pt x="23" y="365"/>
                    <a:pt x="23" y="365"/>
                    <a:pt x="23" y="365"/>
                  </a:cubicBezTo>
                  <a:cubicBezTo>
                    <a:pt x="22" y="367"/>
                    <a:pt x="22" y="367"/>
                    <a:pt x="22" y="367"/>
                  </a:cubicBezTo>
                  <a:cubicBezTo>
                    <a:pt x="16" y="385"/>
                    <a:pt x="16" y="385"/>
                    <a:pt x="16" y="385"/>
                  </a:cubicBezTo>
                  <a:cubicBezTo>
                    <a:pt x="15" y="388"/>
                    <a:pt x="15" y="388"/>
                    <a:pt x="15" y="388"/>
                  </a:cubicBezTo>
                  <a:cubicBezTo>
                    <a:pt x="15" y="390"/>
                    <a:pt x="15" y="390"/>
                    <a:pt x="15" y="390"/>
                  </a:cubicBezTo>
                  <a:cubicBezTo>
                    <a:pt x="14" y="392"/>
                    <a:pt x="14" y="392"/>
                    <a:pt x="14" y="392"/>
                  </a:cubicBezTo>
                  <a:cubicBezTo>
                    <a:pt x="0" y="431"/>
                    <a:pt x="0" y="431"/>
                    <a:pt x="0" y="431"/>
                  </a:cubicBezTo>
                  <a:cubicBezTo>
                    <a:pt x="1" y="431"/>
                    <a:pt x="1" y="431"/>
                    <a:pt x="2" y="431"/>
                  </a:cubicBezTo>
                  <a:cubicBezTo>
                    <a:pt x="15" y="395"/>
                    <a:pt x="15" y="395"/>
                    <a:pt x="15" y="395"/>
                  </a:cubicBezTo>
                  <a:cubicBezTo>
                    <a:pt x="16" y="392"/>
                    <a:pt x="16" y="392"/>
                    <a:pt x="16" y="392"/>
                  </a:cubicBezTo>
                  <a:cubicBezTo>
                    <a:pt x="18" y="386"/>
                    <a:pt x="18" y="386"/>
                    <a:pt x="18" y="386"/>
                  </a:cubicBezTo>
                  <a:cubicBezTo>
                    <a:pt x="19" y="384"/>
                    <a:pt x="19" y="384"/>
                    <a:pt x="19" y="384"/>
                  </a:cubicBezTo>
                  <a:cubicBezTo>
                    <a:pt x="24" y="368"/>
                    <a:pt x="24" y="368"/>
                    <a:pt x="24" y="368"/>
                  </a:cubicBezTo>
                  <a:cubicBezTo>
                    <a:pt x="25" y="367"/>
                    <a:pt x="25" y="367"/>
                    <a:pt x="25" y="367"/>
                  </a:cubicBezTo>
                  <a:cubicBezTo>
                    <a:pt x="26" y="361"/>
                    <a:pt x="26" y="361"/>
                    <a:pt x="26" y="361"/>
                  </a:cubicBezTo>
                  <a:cubicBezTo>
                    <a:pt x="25" y="360"/>
                    <a:pt x="25" y="360"/>
                    <a:pt x="25" y="360"/>
                  </a:cubicBezTo>
                  <a:moveTo>
                    <a:pt x="115" y="348"/>
                  </a:moveTo>
                  <a:cubicBezTo>
                    <a:pt x="108" y="354"/>
                    <a:pt x="108" y="354"/>
                    <a:pt x="108" y="354"/>
                  </a:cubicBezTo>
                  <a:cubicBezTo>
                    <a:pt x="106" y="355"/>
                    <a:pt x="106" y="355"/>
                    <a:pt x="106" y="355"/>
                  </a:cubicBezTo>
                  <a:cubicBezTo>
                    <a:pt x="96" y="363"/>
                    <a:pt x="96" y="363"/>
                    <a:pt x="96" y="363"/>
                  </a:cubicBezTo>
                  <a:cubicBezTo>
                    <a:pt x="94" y="364"/>
                    <a:pt x="94" y="364"/>
                    <a:pt x="94" y="364"/>
                  </a:cubicBezTo>
                  <a:cubicBezTo>
                    <a:pt x="60" y="392"/>
                    <a:pt x="60" y="392"/>
                    <a:pt x="60" y="392"/>
                  </a:cubicBezTo>
                  <a:cubicBezTo>
                    <a:pt x="60" y="394"/>
                    <a:pt x="60" y="394"/>
                    <a:pt x="60" y="394"/>
                  </a:cubicBezTo>
                  <a:cubicBezTo>
                    <a:pt x="96" y="366"/>
                    <a:pt x="96" y="366"/>
                    <a:pt x="96" y="366"/>
                  </a:cubicBezTo>
                  <a:cubicBezTo>
                    <a:pt x="97" y="365"/>
                    <a:pt x="97" y="365"/>
                    <a:pt x="97" y="365"/>
                  </a:cubicBezTo>
                  <a:cubicBezTo>
                    <a:pt x="108" y="356"/>
                    <a:pt x="108" y="356"/>
                    <a:pt x="108" y="356"/>
                  </a:cubicBezTo>
                  <a:cubicBezTo>
                    <a:pt x="109" y="355"/>
                    <a:pt x="109" y="355"/>
                    <a:pt x="109" y="355"/>
                  </a:cubicBezTo>
                  <a:cubicBezTo>
                    <a:pt x="116" y="350"/>
                    <a:pt x="116" y="350"/>
                    <a:pt x="116" y="350"/>
                  </a:cubicBezTo>
                  <a:cubicBezTo>
                    <a:pt x="115" y="348"/>
                    <a:pt x="115" y="348"/>
                    <a:pt x="115" y="348"/>
                  </a:cubicBezTo>
                  <a:moveTo>
                    <a:pt x="53" y="279"/>
                  </a:moveTo>
                  <a:cubicBezTo>
                    <a:pt x="52" y="283"/>
                    <a:pt x="52" y="283"/>
                    <a:pt x="52" y="283"/>
                  </a:cubicBezTo>
                  <a:cubicBezTo>
                    <a:pt x="51" y="284"/>
                    <a:pt x="51" y="284"/>
                    <a:pt x="51" y="284"/>
                  </a:cubicBezTo>
                  <a:cubicBezTo>
                    <a:pt x="46" y="298"/>
                    <a:pt x="46" y="298"/>
                    <a:pt x="46" y="298"/>
                  </a:cubicBezTo>
                  <a:cubicBezTo>
                    <a:pt x="46" y="300"/>
                    <a:pt x="46" y="300"/>
                    <a:pt x="46" y="300"/>
                  </a:cubicBezTo>
                  <a:cubicBezTo>
                    <a:pt x="45" y="302"/>
                    <a:pt x="45" y="302"/>
                    <a:pt x="45" y="302"/>
                  </a:cubicBezTo>
                  <a:cubicBezTo>
                    <a:pt x="42" y="311"/>
                    <a:pt x="42" y="311"/>
                    <a:pt x="42" y="311"/>
                  </a:cubicBezTo>
                  <a:cubicBezTo>
                    <a:pt x="41" y="313"/>
                    <a:pt x="41" y="313"/>
                    <a:pt x="41" y="313"/>
                  </a:cubicBezTo>
                  <a:cubicBezTo>
                    <a:pt x="37" y="325"/>
                    <a:pt x="37" y="325"/>
                    <a:pt x="37" y="325"/>
                  </a:cubicBezTo>
                  <a:cubicBezTo>
                    <a:pt x="37" y="326"/>
                    <a:pt x="37" y="326"/>
                    <a:pt x="37" y="326"/>
                  </a:cubicBezTo>
                  <a:cubicBezTo>
                    <a:pt x="26" y="357"/>
                    <a:pt x="26" y="357"/>
                    <a:pt x="26" y="357"/>
                  </a:cubicBezTo>
                  <a:cubicBezTo>
                    <a:pt x="27" y="359"/>
                    <a:pt x="27" y="359"/>
                    <a:pt x="27" y="359"/>
                  </a:cubicBezTo>
                  <a:cubicBezTo>
                    <a:pt x="38" y="328"/>
                    <a:pt x="38" y="328"/>
                    <a:pt x="38" y="328"/>
                  </a:cubicBezTo>
                  <a:cubicBezTo>
                    <a:pt x="39" y="326"/>
                    <a:pt x="39" y="326"/>
                    <a:pt x="39" y="326"/>
                  </a:cubicBezTo>
                  <a:cubicBezTo>
                    <a:pt x="43" y="315"/>
                    <a:pt x="43" y="315"/>
                    <a:pt x="43" y="315"/>
                  </a:cubicBezTo>
                  <a:cubicBezTo>
                    <a:pt x="43" y="313"/>
                    <a:pt x="43" y="313"/>
                    <a:pt x="43" y="313"/>
                  </a:cubicBezTo>
                  <a:cubicBezTo>
                    <a:pt x="47" y="303"/>
                    <a:pt x="47" y="303"/>
                    <a:pt x="47" y="303"/>
                  </a:cubicBezTo>
                  <a:cubicBezTo>
                    <a:pt x="47" y="301"/>
                    <a:pt x="47" y="301"/>
                    <a:pt x="47" y="301"/>
                  </a:cubicBezTo>
                  <a:cubicBezTo>
                    <a:pt x="48" y="300"/>
                    <a:pt x="48" y="300"/>
                    <a:pt x="48" y="300"/>
                  </a:cubicBezTo>
                  <a:cubicBezTo>
                    <a:pt x="48" y="298"/>
                    <a:pt x="48" y="298"/>
                    <a:pt x="48" y="298"/>
                  </a:cubicBezTo>
                  <a:cubicBezTo>
                    <a:pt x="53" y="285"/>
                    <a:pt x="53" y="285"/>
                    <a:pt x="53" y="285"/>
                  </a:cubicBezTo>
                  <a:cubicBezTo>
                    <a:pt x="53" y="284"/>
                    <a:pt x="53" y="284"/>
                    <a:pt x="53" y="284"/>
                  </a:cubicBezTo>
                  <a:cubicBezTo>
                    <a:pt x="53" y="279"/>
                    <a:pt x="53" y="279"/>
                    <a:pt x="53" y="279"/>
                  </a:cubicBezTo>
                  <a:moveTo>
                    <a:pt x="57" y="266"/>
                  </a:moveTo>
                  <a:cubicBezTo>
                    <a:pt x="55" y="274"/>
                    <a:pt x="55" y="274"/>
                    <a:pt x="55" y="274"/>
                  </a:cubicBezTo>
                  <a:cubicBezTo>
                    <a:pt x="55" y="279"/>
                    <a:pt x="55" y="279"/>
                    <a:pt x="55" y="279"/>
                  </a:cubicBezTo>
                  <a:cubicBezTo>
                    <a:pt x="59" y="268"/>
                    <a:pt x="59" y="268"/>
                    <a:pt x="59" y="268"/>
                  </a:cubicBezTo>
                  <a:cubicBezTo>
                    <a:pt x="57" y="266"/>
                    <a:pt x="57" y="266"/>
                    <a:pt x="57" y="266"/>
                  </a:cubicBezTo>
                  <a:moveTo>
                    <a:pt x="148" y="4"/>
                  </a:moveTo>
                  <a:cubicBezTo>
                    <a:pt x="91" y="169"/>
                    <a:pt x="91" y="169"/>
                    <a:pt x="91" y="169"/>
                  </a:cubicBezTo>
                  <a:cubicBezTo>
                    <a:pt x="91" y="171"/>
                    <a:pt x="91" y="171"/>
                    <a:pt x="91" y="171"/>
                  </a:cubicBezTo>
                  <a:cubicBezTo>
                    <a:pt x="76" y="213"/>
                    <a:pt x="76" y="213"/>
                    <a:pt x="76" y="213"/>
                  </a:cubicBezTo>
                  <a:cubicBezTo>
                    <a:pt x="75" y="216"/>
                    <a:pt x="75" y="216"/>
                    <a:pt x="75" y="216"/>
                  </a:cubicBezTo>
                  <a:cubicBezTo>
                    <a:pt x="68" y="235"/>
                    <a:pt x="68" y="235"/>
                    <a:pt x="68" y="235"/>
                  </a:cubicBezTo>
                  <a:cubicBezTo>
                    <a:pt x="68" y="236"/>
                    <a:pt x="68" y="236"/>
                    <a:pt x="68" y="236"/>
                  </a:cubicBezTo>
                  <a:cubicBezTo>
                    <a:pt x="67" y="239"/>
                    <a:pt x="67" y="239"/>
                    <a:pt x="67" y="239"/>
                  </a:cubicBezTo>
                  <a:cubicBezTo>
                    <a:pt x="66" y="240"/>
                    <a:pt x="66" y="240"/>
                    <a:pt x="66" y="240"/>
                  </a:cubicBezTo>
                  <a:cubicBezTo>
                    <a:pt x="62" y="253"/>
                    <a:pt x="62" y="253"/>
                    <a:pt x="62" y="253"/>
                  </a:cubicBezTo>
                  <a:cubicBezTo>
                    <a:pt x="62" y="254"/>
                    <a:pt x="62" y="254"/>
                    <a:pt x="62" y="254"/>
                  </a:cubicBezTo>
                  <a:cubicBezTo>
                    <a:pt x="60" y="258"/>
                    <a:pt x="60" y="258"/>
                    <a:pt x="60" y="258"/>
                  </a:cubicBezTo>
                  <a:cubicBezTo>
                    <a:pt x="60" y="260"/>
                    <a:pt x="60" y="260"/>
                    <a:pt x="60" y="260"/>
                  </a:cubicBezTo>
                  <a:cubicBezTo>
                    <a:pt x="58" y="264"/>
                    <a:pt x="58" y="264"/>
                    <a:pt x="58" y="264"/>
                  </a:cubicBezTo>
                  <a:cubicBezTo>
                    <a:pt x="59" y="266"/>
                    <a:pt x="59" y="266"/>
                    <a:pt x="59" y="266"/>
                  </a:cubicBezTo>
                  <a:cubicBezTo>
                    <a:pt x="61" y="260"/>
                    <a:pt x="61" y="260"/>
                    <a:pt x="61" y="260"/>
                  </a:cubicBezTo>
                  <a:cubicBezTo>
                    <a:pt x="62" y="259"/>
                    <a:pt x="62" y="259"/>
                    <a:pt x="62" y="259"/>
                  </a:cubicBezTo>
                  <a:cubicBezTo>
                    <a:pt x="64" y="254"/>
                    <a:pt x="64" y="254"/>
                    <a:pt x="64" y="254"/>
                  </a:cubicBezTo>
                  <a:cubicBezTo>
                    <a:pt x="64" y="252"/>
                    <a:pt x="64" y="252"/>
                    <a:pt x="64" y="252"/>
                  </a:cubicBezTo>
                  <a:cubicBezTo>
                    <a:pt x="68" y="241"/>
                    <a:pt x="68" y="241"/>
                    <a:pt x="68" y="241"/>
                  </a:cubicBezTo>
                  <a:cubicBezTo>
                    <a:pt x="69" y="239"/>
                    <a:pt x="69" y="239"/>
                    <a:pt x="69" y="239"/>
                  </a:cubicBezTo>
                  <a:cubicBezTo>
                    <a:pt x="70" y="236"/>
                    <a:pt x="70" y="236"/>
                    <a:pt x="70" y="236"/>
                  </a:cubicBezTo>
                  <a:cubicBezTo>
                    <a:pt x="70" y="234"/>
                    <a:pt x="70" y="234"/>
                    <a:pt x="70" y="234"/>
                  </a:cubicBezTo>
                  <a:cubicBezTo>
                    <a:pt x="76" y="218"/>
                    <a:pt x="76" y="218"/>
                    <a:pt x="76" y="218"/>
                  </a:cubicBezTo>
                  <a:cubicBezTo>
                    <a:pt x="77" y="216"/>
                    <a:pt x="77" y="216"/>
                    <a:pt x="77" y="216"/>
                  </a:cubicBezTo>
                  <a:cubicBezTo>
                    <a:pt x="93" y="171"/>
                    <a:pt x="93" y="171"/>
                    <a:pt x="93" y="171"/>
                  </a:cubicBezTo>
                  <a:cubicBezTo>
                    <a:pt x="93" y="169"/>
                    <a:pt x="93" y="169"/>
                    <a:pt x="93" y="169"/>
                  </a:cubicBezTo>
                  <a:cubicBezTo>
                    <a:pt x="150" y="5"/>
                    <a:pt x="150" y="5"/>
                    <a:pt x="150" y="5"/>
                  </a:cubicBezTo>
                  <a:cubicBezTo>
                    <a:pt x="149" y="5"/>
                    <a:pt x="149" y="5"/>
                    <a:pt x="148" y="4"/>
                  </a:cubicBezTo>
                  <a:moveTo>
                    <a:pt x="165" y="0"/>
                  </a:moveTo>
                  <a:cubicBezTo>
                    <a:pt x="165" y="0"/>
                    <a:pt x="164" y="1"/>
                    <a:pt x="164" y="1"/>
                  </a:cubicBezTo>
                  <a:cubicBezTo>
                    <a:pt x="259" y="80"/>
                    <a:pt x="259" y="80"/>
                    <a:pt x="259" y="80"/>
                  </a:cubicBezTo>
                  <a:cubicBezTo>
                    <a:pt x="261" y="81"/>
                    <a:pt x="261" y="81"/>
                    <a:pt x="261" y="81"/>
                  </a:cubicBezTo>
                  <a:cubicBezTo>
                    <a:pt x="283" y="99"/>
                    <a:pt x="283" y="99"/>
                    <a:pt x="283" y="99"/>
                  </a:cubicBezTo>
                  <a:cubicBezTo>
                    <a:pt x="287" y="102"/>
                    <a:pt x="287" y="102"/>
                    <a:pt x="287" y="102"/>
                  </a:cubicBezTo>
                  <a:cubicBezTo>
                    <a:pt x="300" y="113"/>
                    <a:pt x="300" y="113"/>
                    <a:pt x="300" y="113"/>
                  </a:cubicBezTo>
                  <a:cubicBezTo>
                    <a:pt x="304" y="117"/>
                    <a:pt x="304" y="117"/>
                    <a:pt x="304" y="117"/>
                  </a:cubicBezTo>
                  <a:cubicBezTo>
                    <a:pt x="343" y="148"/>
                    <a:pt x="343" y="148"/>
                    <a:pt x="343" y="148"/>
                  </a:cubicBezTo>
                  <a:cubicBezTo>
                    <a:pt x="344" y="149"/>
                    <a:pt x="344" y="149"/>
                    <a:pt x="344" y="149"/>
                  </a:cubicBezTo>
                  <a:cubicBezTo>
                    <a:pt x="354" y="158"/>
                    <a:pt x="354" y="158"/>
                    <a:pt x="354" y="158"/>
                  </a:cubicBezTo>
                  <a:cubicBezTo>
                    <a:pt x="340" y="169"/>
                    <a:pt x="340" y="169"/>
                    <a:pt x="340" y="169"/>
                  </a:cubicBezTo>
                  <a:cubicBezTo>
                    <a:pt x="338" y="170"/>
                    <a:pt x="338" y="170"/>
                    <a:pt x="338" y="170"/>
                  </a:cubicBezTo>
                  <a:cubicBezTo>
                    <a:pt x="337" y="171"/>
                    <a:pt x="337" y="171"/>
                    <a:pt x="337" y="171"/>
                  </a:cubicBezTo>
                  <a:cubicBezTo>
                    <a:pt x="336" y="172"/>
                    <a:pt x="336" y="172"/>
                    <a:pt x="336" y="172"/>
                  </a:cubicBezTo>
                  <a:cubicBezTo>
                    <a:pt x="331" y="176"/>
                    <a:pt x="331" y="176"/>
                    <a:pt x="331" y="176"/>
                  </a:cubicBezTo>
                  <a:cubicBezTo>
                    <a:pt x="330" y="177"/>
                    <a:pt x="330" y="177"/>
                    <a:pt x="330" y="177"/>
                  </a:cubicBezTo>
                  <a:cubicBezTo>
                    <a:pt x="302" y="199"/>
                    <a:pt x="302" y="199"/>
                    <a:pt x="302" y="199"/>
                  </a:cubicBezTo>
                  <a:cubicBezTo>
                    <a:pt x="301" y="200"/>
                    <a:pt x="301" y="200"/>
                    <a:pt x="301" y="200"/>
                  </a:cubicBezTo>
                  <a:cubicBezTo>
                    <a:pt x="275" y="221"/>
                    <a:pt x="275" y="221"/>
                    <a:pt x="275" y="221"/>
                  </a:cubicBezTo>
                  <a:cubicBezTo>
                    <a:pt x="272" y="223"/>
                    <a:pt x="272" y="223"/>
                    <a:pt x="272" y="223"/>
                  </a:cubicBezTo>
                  <a:cubicBezTo>
                    <a:pt x="272" y="223"/>
                    <a:pt x="272" y="223"/>
                    <a:pt x="272" y="223"/>
                  </a:cubicBezTo>
                  <a:cubicBezTo>
                    <a:pt x="269" y="226"/>
                    <a:pt x="269" y="226"/>
                    <a:pt x="269" y="226"/>
                  </a:cubicBezTo>
                  <a:cubicBezTo>
                    <a:pt x="235" y="253"/>
                    <a:pt x="235" y="253"/>
                    <a:pt x="235" y="253"/>
                  </a:cubicBezTo>
                  <a:cubicBezTo>
                    <a:pt x="232" y="255"/>
                    <a:pt x="232" y="255"/>
                    <a:pt x="232" y="255"/>
                  </a:cubicBezTo>
                  <a:cubicBezTo>
                    <a:pt x="221" y="263"/>
                    <a:pt x="221" y="263"/>
                    <a:pt x="221" y="263"/>
                  </a:cubicBezTo>
                  <a:cubicBezTo>
                    <a:pt x="220" y="264"/>
                    <a:pt x="220" y="264"/>
                    <a:pt x="220" y="264"/>
                  </a:cubicBezTo>
                  <a:cubicBezTo>
                    <a:pt x="218" y="266"/>
                    <a:pt x="218" y="266"/>
                    <a:pt x="218" y="266"/>
                  </a:cubicBezTo>
                  <a:cubicBezTo>
                    <a:pt x="216" y="268"/>
                    <a:pt x="216" y="268"/>
                    <a:pt x="216" y="268"/>
                  </a:cubicBezTo>
                  <a:cubicBezTo>
                    <a:pt x="213" y="270"/>
                    <a:pt x="213" y="270"/>
                    <a:pt x="213" y="270"/>
                  </a:cubicBezTo>
                  <a:cubicBezTo>
                    <a:pt x="213" y="270"/>
                    <a:pt x="213" y="270"/>
                    <a:pt x="213" y="270"/>
                  </a:cubicBezTo>
                  <a:cubicBezTo>
                    <a:pt x="202" y="278"/>
                    <a:pt x="202" y="278"/>
                    <a:pt x="202" y="278"/>
                  </a:cubicBezTo>
                  <a:cubicBezTo>
                    <a:pt x="200" y="280"/>
                    <a:pt x="200" y="280"/>
                    <a:pt x="200" y="280"/>
                  </a:cubicBezTo>
                  <a:cubicBezTo>
                    <a:pt x="194" y="285"/>
                    <a:pt x="194" y="285"/>
                    <a:pt x="194" y="285"/>
                  </a:cubicBezTo>
                  <a:cubicBezTo>
                    <a:pt x="192" y="287"/>
                    <a:pt x="192" y="287"/>
                    <a:pt x="192" y="287"/>
                  </a:cubicBezTo>
                  <a:cubicBezTo>
                    <a:pt x="188" y="290"/>
                    <a:pt x="188" y="290"/>
                    <a:pt x="188" y="290"/>
                  </a:cubicBezTo>
                  <a:cubicBezTo>
                    <a:pt x="186" y="291"/>
                    <a:pt x="186" y="291"/>
                    <a:pt x="186" y="291"/>
                  </a:cubicBezTo>
                  <a:cubicBezTo>
                    <a:pt x="185" y="292"/>
                    <a:pt x="185" y="292"/>
                    <a:pt x="185" y="292"/>
                  </a:cubicBezTo>
                  <a:cubicBezTo>
                    <a:pt x="182" y="294"/>
                    <a:pt x="182" y="294"/>
                    <a:pt x="182" y="294"/>
                  </a:cubicBezTo>
                  <a:cubicBezTo>
                    <a:pt x="180" y="296"/>
                    <a:pt x="180" y="296"/>
                    <a:pt x="180" y="296"/>
                  </a:cubicBezTo>
                  <a:cubicBezTo>
                    <a:pt x="124" y="341"/>
                    <a:pt x="124" y="341"/>
                    <a:pt x="124" y="341"/>
                  </a:cubicBezTo>
                  <a:cubicBezTo>
                    <a:pt x="123" y="341"/>
                    <a:pt x="123" y="341"/>
                    <a:pt x="123" y="341"/>
                  </a:cubicBezTo>
                  <a:cubicBezTo>
                    <a:pt x="121" y="344"/>
                    <a:pt x="121" y="344"/>
                    <a:pt x="121" y="344"/>
                  </a:cubicBezTo>
                  <a:cubicBezTo>
                    <a:pt x="116" y="347"/>
                    <a:pt x="116" y="347"/>
                    <a:pt x="116" y="347"/>
                  </a:cubicBezTo>
                  <a:cubicBezTo>
                    <a:pt x="117" y="348"/>
                    <a:pt x="117" y="348"/>
                    <a:pt x="117" y="348"/>
                  </a:cubicBezTo>
                  <a:cubicBezTo>
                    <a:pt x="123" y="344"/>
                    <a:pt x="123" y="344"/>
                    <a:pt x="123" y="344"/>
                  </a:cubicBezTo>
                  <a:cubicBezTo>
                    <a:pt x="124" y="343"/>
                    <a:pt x="124" y="343"/>
                    <a:pt x="124" y="343"/>
                  </a:cubicBezTo>
                  <a:cubicBezTo>
                    <a:pt x="127" y="341"/>
                    <a:pt x="127" y="341"/>
                    <a:pt x="127" y="341"/>
                  </a:cubicBezTo>
                  <a:cubicBezTo>
                    <a:pt x="183" y="296"/>
                    <a:pt x="183" y="296"/>
                    <a:pt x="183" y="296"/>
                  </a:cubicBezTo>
                  <a:cubicBezTo>
                    <a:pt x="185" y="295"/>
                    <a:pt x="185" y="295"/>
                    <a:pt x="185" y="295"/>
                  </a:cubicBezTo>
                  <a:cubicBezTo>
                    <a:pt x="187" y="293"/>
                    <a:pt x="187" y="293"/>
                    <a:pt x="187" y="293"/>
                  </a:cubicBezTo>
                  <a:cubicBezTo>
                    <a:pt x="189" y="292"/>
                    <a:pt x="189" y="292"/>
                    <a:pt x="189" y="292"/>
                  </a:cubicBezTo>
                  <a:cubicBezTo>
                    <a:pt x="191" y="290"/>
                    <a:pt x="191" y="290"/>
                    <a:pt x="191" y="290"/>
                  </a:cubicBezTo>
                  <a:cubicBezTo>
                    <a:pt x="194" y="287"/>
                    <a:pt x="194" y="287"/>
                    <a:pt x="194" y="287"/>
                  </a:cubicBezTo>
                  <a:cubicBezTo>
                    <a:pt x="196" y="286"/>
                    <a:pt x="196" y="286"/>
                    <a:pt x="196" y="286"/>
                  </a:cubicBezTo>
                  <a:cubicBezTo>
                    <a:pt x="203" y="280"/>
                    <a:pt x="203" y="280"/>
                    <a:pt x="203" y="280"/>
                  </a:cubicBezTo>
                  <a:cubicBezTo>
                    <a:pt x="205" y="279"/>
                    <a:pt x="205" y="279"/>
                    <a:pt x="205" y="279"/>
                  </a:cubicBezTo>
                  <a:cubicBezTo>
                    <a:pt x="212" y="273"/>
                    <a:pt x="212" y="273"/>
                    <a:pt x="212" y="273"/>
                  </a:cubicBezTo>
                  <a:cubicBezTo>
                    <a:pt x="215" y="271"/>
                    <a:pt x="215" y="271"/>
                    <a:pt x="215" y="271"/>
                  </a:cubicBezTo>
                  <a:cubicBezTo>
                    <a:pt x="215" y="270"/>
                    <a:pt x="215" y="270"/>
                    <a:pt x="215" y="270"/>
                  </a:cubicBezTo>
                  <a:cubicBezTo>
                    <a:pt x="217" y="269"/>
                    <a:pt x="217" y="269"/>
                    <a:pt x="217" y="269"/>
                  </a:cubicBezTo>
                  <a:cubicBezTo>
                    <a:pt x="218" y="268"/>
                    <a:pt x="218" y="268"/>
                    <a:pt x="218" y="268"/>
                  </a:cubicBezTo>
                  <a:cubicBezTo>
                    <a:pt x="220" y="267"/>
                    <a:pt x="220" y="267"/>
                    <a:pt x="220" y="267"/>
                  </a:cubicBezTo>
                  <a:cubicBezTo>
                    <a:pt x="222" y="265"/>
                    <a:pt x="222" y="265"/>
                    <a:pt x="222" y="265"/>
                  </a:cubicBezTo>
                  <a:cubicBezTo>
                    <a:pt x="223" y="264"/>
                    <a:pt x="223" y="264"/>
                    <a:pt x="223" y="264"/>
                  </a:cubicBezTo>
                  <a:cubicBezTo>
                    <a:pt x="230" y="259"/>
                    <a:pt x="230" y="259"/>
                    <a:pt x="230" y="259"/>
                  </a:cubicBezTo>
                  <a:cubicBezTo>
                    <a:pt x="233" y="256"/>
                    <a:pt x="233" y="256"/>
                    <a:pt x="233" y="256"/>
                  </a:cubicBezTo>
                  <a:cubicBezTo>
                    <a:pt x="272" y="225"/>
                    <a:pt x="272" y="225"/>
                    <a:pt x="272" y="225"/>
                  </a:cubicBezTo>
                  <a:cubicBezTo>
                    <a:pt x="275" y="223"/>
                    <a:pt x="275" y="223"/>
                    <a:pt x="275" y="223"/>
                  </a:cubicBezTo>
                  <a:cubicBezTo>
                    <a:pt x="275" y="223"/>
                    <a:pt x="275" y="223"/>
                    <a:pt x="275" y="223"/>
                  </a:cubicBezTo>
                  <a:cubicBezTo>
                    <a:pt x="278" y="221"/>
                    <a:pt x="278" y="221"/>
                    <a:pt x="278" y="221"/>
                  </a:cubicBezTo>
                  <a:cubicBezTo>
                    <a:pt x="301" y="202"/>
                    <a:pt x="301" y="202"/>
                    <a:pt x="301" y="202"/>
                  </a:cubicBezTo>
                  <a:cubicBezTo>
                    <a:pt x="303" y="201"/>
                    <a:pt x="303" y="201"/>
                    <a:pt x="303" y="201"/>
                  </a:cubicBezTo>
                  <a:cubicBezTo>
                    <a:pt x="331" y="178"/>
                    <a:pt x="331" y="178"/>
                    <a:pt x="331" y="178"/>
                  </a:cubicBezTo>
                  <a:cubicBezTo>
                    <a:pt x="332" y="177"/>
                    <a:pt x="332" y="177"/>
                    <a:pt x="332" y="177"/>
                  </a:cubicBezTo>
                  <a:cubicBezTo>
                    <a:pt x="337" y="174"/>
                    <a:pt x="337" y="174"/>
                    <a:pt x="337" y="174"/>
                  </a:cubicBezTo>
                  <a:cubicBezTo>
                    <a:pt x="338" y="173"/>
                    <a:pt x="338" y="173"/>
                    <a:pt x="338" y="173"/>
                  </a:cubicBezTo>
                  <a:cubicBezTo>
                    <a:pt x="340" y="171"/>
                    <a:pt x="340" y="171"/>
                    <a:pt x="340" y="171"/>
                  </a:cubicBezTo>
                  <a:cubicBezTo>
                    <a:pt x="355" y="159"/>
                    <a:pt x="355" y="159"/>
                    <a:pt x="355" y="159"/>
                  </a:cubicBezTo>
                  <a:cubicBezTo>
                    <a:pt x="357" y="158"/>
                    <a:pt x="357" y="158"/>
                    <a:pt x="357" y="158"/>
                  </a:cubicBezTo>
                  <a:cubicBezTo>
                    <a:pt x="355" y="156"/>
                    <a:pt x="355" y="156"/>
                    <a:pt x="355" y="156"/>
                  </a:cubicBezTo>
                  <a:cubicBezTo>
                    <a:pt x="345" y="147"/>
                    <a:pt x="345" y="147"/>
                    <a:pt x="345" y="147"/>
                  </a:cubicBezTo>
                  <a:cubicBezTo>
                    <a:pt x="343" y="146"/>
                    <a:pt x="343" y="146"/>
                    <a:pt x="343" y="146"/>
                  </a:cubicBezTo>
                  <a:cubicBezTo>
                    <a:pt x="301" y="112"/>
                    <a:pt x="301" y="112"/>
                    <a:pt x="301" y="112"/>
                  </a:cubicBezTo>
                  <a:cubicBezTo>
                    <a:pt x="297" y="108"/>
                    <a:pt x="297" y="108"/>
                    <a:pt x="297" y="108"/>
                  </a:cubicBezTo>
                  <a:cubicBezTo>
                    <a:pt x="284" y="98"/>
                    <a:pt x="284" y="98"/>
                    <a:pt x="284" y="98"/>
                  </a:cubicBezTo>
                  <a:cubicBezTo>
                    <a:pt x="280" y="94"/>
                    <a:pt x="280" y="94"/>
                    <a:pt x="280" y="94"/>
                  </a:cubicBezTo>
                  <a:cubicBezTo>
                    <a:pt x="261" y="79"/>
                    <a:pt x="261" y="79"/>
                    <a:pt x="261" y="79"/>
                  </a:cubicBezTo>
                  <a:cubicBezTo>
                    <a:pt x="260" y="78"/>
                    <a:pt x="260" y="78"/>
                    <a:pt x="260" y="78"/>
                  </a:cubicBezTo>
                  <a:cubicBezTo>
                    <a:pt x="165" y="0"/>
                    <a:pt x="165" y="0"/>
                    <a:pt x="165"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84" name="Freeform 64"/>
            <p:cNvSpPr>
              <a:spLocks noEditPoints="1"/>
            </p:cNvSpPr>
            <p:nvPr/>
          </p:nvSpPr>
          <p:spPr bwMode="auto">
            <a:xfrm>
              <a:off x="8921213" y="3309734"/>
              <a:ext cx="529566" cy="1016520"/>
            </a:xfrm>
            <a:custGeom>
              <a:avLst/>
              <a:gdLst>
                <a:gd name="T0" fmla="*/ 19 w 296"/>
                <a:gd name="T1" fmla="*/ 432 h 625"/>
                <a:gd name="T2" fmla="*/ 24 w 296"/>
                <a:gd name="T3" fmla="*/ 435 h 625"/>
                <a:gd name="T4" fmla="*/ 17 w 296"/>
                <a:gd name="T5" fmla="*/ 356 h 625"/>
                <a:gd name="T6" fmla="*/ 0 w 296"/>
                <a:gd name="T7" fmla="*/ 5 h 625"/>
                <a:gd name="T8" fmla="*/ 2 w 296"/>
                <a:gd name="T9" fmla="*/ 57 h 625"/>
                <a:gd name="T10" fmla="*/ 5 w 296"/>
                <a:gd name="T11" fmla="*/ 102 h 625"/>
                <a:gd name="T12" fmla="*/ 5 w 296"/>
                <a:gd name="T13" fmla="*/ 131 h 625"/>
                <a:gd name="T14" fmla="*/ 10 w 296"/>
                <a:gd name="T15" fmla="*/ 209 h 625"/>
                <a:gd name="T16" fmla="*/ 12 w 296"/>
                <a:gd name="T17" fmla="*/ 252 h 625"/>
                <a:gd name="T18" fmla="*/ 14 w 296"/>
                <a:gd name="T19" fmla="*/ 335 h 625"/>
                <a:gd name="T20" fmla="*/ 17 w 296"/>
                <a:gd name="T21" fmla="*/ 349 h 625"/>
                <a:gd name="T22" fmla="*/ 19 w 296"/>
                <a:gd name="T23" fmla="*/ 340 h 625"/>
                <a:gd name="T24" fmla="*/ 19 w 296"/>
                <a:gd name="T25" fmla="*/ 330 h 625"/>
                <a:gd name="T26" fmla="*/ 14 w 296"/>
                <a:gd name="T27" fmla="*/ 245 h 625"/>
                <a:gd name="T28" fmla="*/ 12 w 296"/>
                <a:gd name="T29" fmla="*/ 176 h 625"/>
                <a:gd name="T30" fmla="*/ 10 w 296"/>
                <a:gd name="T31" fmla="*/ 129 h 625"/>
                <a:gd name="T32" fmla="*/ 7 w 296"/>
                <a:gd name="T33" fmla="*/ 72 h 625"/>
                <a:gd name="T34" fmla="*/ 7 w 296"/>
                <a:gd name="T35" fmla="*/ 46 h 625"/>
                <a:gd name="T36" fmla="*/ 17 w 296"/>
                <a:gd name="T37" fmla="*/ 31 h 625"/>
                <a:gd name="T38" fmla="*/ 64 w 296"/>
                <a:gd name="T39" fmla="*/ 98 h 625"/>
                <a:gd name="T40" fmla="*/ 73 w 296"/>
                <a:gd name="T41" fmla="*/ 114 h 625"/>
                <a:gd name="T42" fmla="*/ 81 w 296"/>
                <a:gd name="T43" fmla="*/ 124 h 625"/>
                <a:gd name="T44" fmla="*/ 126 w 296"/>
                <a:gd name="T45" fmla="*/ 188 h 625"/>
                <a:gd name="T46" fmla="*/ 142 w 296"/>
                <a:gd name="T47" fmla="*/ 214 h 625"/>
                <a:gd name="T48" fmla="*/ 152 w 296"/>
                <a:gd name="T49" fmla="*/ 226 h 625"/>
                <a:gd name="T50" fmla="*/ 199 w 296"/>
                <a:gd name="T51" fmla="*/ 292 h 625"/>
                <a:gd name="T52" fmla="*/ 253 w 296"/>
                <a:gd name="T53" fmla="*/ 371 h 625"/>
                <a:gd name="T54" fmla="*/ 291 w 296"/>
                <a:gd name="T55" fmla="*/ 425 h 625"/>
                <a:gd name="T56" fmla="*/ 242 w 296"/>
                <a:gd name="T57" fmla="*/ 461 h 625"/>
                <a:gd name="T58" fmla="*/ 197 w 296"/>
                <a:gd name="T59" fmla="*/ 494 h 625"/>
                <a:gd name="T60" fmla="*/ 28 w 296"/>
                <a:gd name="T61" fmla="*/ 511 h 625"/>
                <a:gd name="T62" fmla="*/ 28 w 296"/>
                <a:gd name="T63" fmla="*/ 625 h 625"/>
                <a:gd name="T64" fmla="*/ 201 w 296"/>
                <a:gd name="T65" fmla="*/ 497 h 625"/>
                <a:gd name="T66" fmla="*/ 244 w 296"/>
                <a:gd name="T67" fmla="*/ 466 h 625"/>
                <a:gd name="T68" fmla="*/ 263 w 296"/>
                <a:gd name="T69" fmla="*/ 451 h 625"/>
                <a:gd name="T70" fmla="*/ 294 w 296"/>
                <a:gd name="T71" fmla="*/ 423 h 625"/>
                <a:gd name="T72" fmla="*/ 256 w 296"/>
                <a:gd name="T73" fmla="*/ 368 h 625"/>
                <a:gd name="T74" fmla="*/ 213 w 296"/>
                <a:gd name="T75" fmla="*/ 304 h 625"/>
                <a:gd name="T76" fmla="*/ 159 w 296"/>
                <a:gd name="T77" fmla="*/ 228 h 625"/>
                <a:gd name="T78" fmla="*/ 152 w 296"/>
                <a:gd name="T79" fmla="*/ 219 h 625"/>
                <a:gd name="T80" fmla="*/ 130 w 296"/>
                <a:gd name="T81" fmla="*/ 186 h 625"/>
                <a:gd name="T82" fmla="*/ 114 w 296"/>
                <a:gd name="T83" fmla="*/ 164 h 625"/>
                <a:gd name="T84" fmla="*/ 78 w 296"/>
                <a:gd name="T85" fmla="*/ 112 h 625"/>
                <a:gd name="T86" fmla="*/ 69 w 296"/>
                <a:gd name="T87" fmla="*/ 98 h 625"/>
                <a:gd name="T88" fmla="*/ 47 w 296"/>
                <a:gd name="T89" fmla="*/ 72 h 625"/>
                <a:gd name="T90" fmla="*/ 10 w 296"/>
                <a:gd name="T91" fmla="*/ 12 h 625"/>
                <a:gd name="T92" fmla="*/ 0 w 296"/>
                <a:gd name="T93" fmla="*/ 3 h 6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96" h="625">
                  <a:moveTo>
                    <a:pt x="17" y="356"/>
                  </a:moveTo>
                  <a:lnTo>
                    <a:pt x="19" y="430"/>
                  </a:lnTo>
                  <a:lnTo>
                    <a:pt x="19" y="432"/>
                  </a:lnTo>
                  <a:lnTo>
                    <a:pt x="24" y="506"/>
                  </a:lnTo>
                  <a:lnTo>
                    <a:pt x="26" y="506"/>
                  </a:lnTo>
                  <a:lnTo>
                    <a:pt x="24" y="435"/>
                  </a:lnTo>
                  <a:lnTo>
                    <a:pt x="24" y="430"/>
                  </a:lnTo>
                  <a:lnTo>
                    <a:pt x="21" y="364"/>
                  </a:lnTo>
                  <a:lnTo>
                    <a:pt x="17" y="356"/>
                  </a:lnTo>
                  <a:close/>
                  <a:moveTo>
                    <a:pt x="0" y="0"/>
                  </a:moveTo>
                  <a:lnTo>
                    <a:pt x="0" y="3"/>
                  </a:lnTo>
                  <a:lnTo>
                    <a:pt x="0" y="5"/>
                  </a:lnTo>
                  <a:lnTo>
                    <a:pt x="0" y="8"/>
                  </a:lnTo>
                  <a:lnTo>
                    <a:pt x="0" y="15"/>
                  </a:lnTo>
                  <a:lnTo>
                    <a:pt x="2" y="57"/>
                  </a:lnTo>
                  <a:lnTo>
                    <a:pt x="2" y="69"/>
                  </a:lnTo>
                  <a:lnTo>
                    <a:pt x="2" y="72"/>
                  </a:lnTo>
                  <a:lnTo>
                    <a:pt x="5" y="102"/>
                  </a:lnTo>
                  <a:lnTo>
                    <a:pt x="5" y="107"/>
                  </a:lnTo>
                  <a:lnTo>
                    <a:pt x="5" y="124"/>
                  </a:lnTo>
                  <a:lnTo>
                    <a:pt x="5" y="131"/>
                  </a:lnTo>
                  <a:lnTo>
                    <a:pt x="7" y="164"/>
                  </a:lnTo>
                  <a:lnTo>
                    <a:pt x="7" y="171"/>
                  </a:lnTo>
                  <a:lnTo>
                    <a:pt x="10" y="209"/>
                  </a:lnTo>
                  <a:lnTo>
                    <a:pt x="10" y="214"/>
                  </a:lnTo>
                  <a:lnTo>
                    <a:pt x="12" y="247"/>
                  </a:lnTo>
                  <a:lnTo>
                    <a:pt x="12" y="252"/>
                  </a:lnTo>
                  <a:lnTo>
                    <a:pt x="14" y="328"/>
                  </a:lnTo>
                  <a:lnTo>
                    <a:pt x="14" y="333"/>
                  </a:lnTo>
                  <a:lnTo>
                    <a:pt x="14" y="335"/>
                  </a:lnTo>
                  <a:lnTo>
                    <a:pt x="14" y="338"/>
                  </a:lnTo>
                  <a:lnTo>
                    <a:pt x="17" y="342"/>
                  </a:lnTo>
                  <a:lnTo>
                    <a:pt x="17" y="349"/>
                  </a:lnTo>
                  <a:lnTo>
                    <a:pt x="21" y="356"/>
                  </a:lnTo>
                  <a:lnTo>
                    <a:pt x="19" y="345"/>
                  </a:lnTo>
                  <a:lnTo>
                    <a:pt x="19" y="340"/>
                  </a:lnTo>
                  <a:lnTo>
                    <a:pt x="19" y="338"/>
                  </a:lnTo>
                  <a:lnTo>
                    <a:pt x="19" y="333"/>
                  </a:lnTo>
                  <a:lnTo>
                    <a:pt x="19" y="330"/>
                  </a:lnTo>
                  <a:lnTo>
                    <a:pt x="19" y="326"/>
                  </a:lnTo>
                  <a:lnTo>
                    <a:pt x="17" y="250"/>
                  </a:lnTo>
                  <a:lnTo>
                    <a:pt x="14" y="245"/>
                  </a:lnTo>
                  <a:lnTo>
                    <a:pt x="14" y="219"/>
                  </a:lnTo>
                  <a:lnTo>
                    <a:pt x="14" y="212"/>
                  </a:lnTo>
                  <a:lnTo>
                    <a:pt x="12" y="176"/>
                  </a:lnTo>
                  <a:lnTo>
                    <a:pt x="12" y="169"/>
                  </a:lnTo>
                  <a:lnTo>
                    <a:pt x="10" y="133"/>
                  </a:lnTo>
                  <a:lnTo>
                    <a:pt x="10" y="129"/>
                  </a:lnTo>
                  <a:lnTo>
                    <a:pt x="10" y="105"/>
                  </a:lnTo>
                  <a:lnTo>
                    <a:pt x="10" y="102"/>
                  </a:lnTo>
                  <a:lnTo>
                    <a:pt x="7" y="72"/>
                  </a:lnTo>
                  <a:lnTo>
                    <a:pt x="7" y="67"/>
                  </a:lnTo>
                  <a:lnTo>
                    <a:pt x="7" y="57"/>
                  </a:lnTo>
                  <a:lnTo>
                    <a:pt x="7" y="46"/>
                  </a:lnTo>
                  <a:lnTo>
                    <a:pt x="5" y="15"/>
                  </a:lnTo>
                  <a:lnTo>
                    <a:pt x="12" y="27"/>
                  </a:lnTo>
                  <a:lnTo>
                    <a:pt x="17" y="31"/>
                  </a:lnTo>
                  <a:lnTo>
                    <a:pt x="43" y="69"/>
                  </a:lnTo>
                  <a:lnTo>
                    <a:pt x="45" y="74"/>
                  </a:lnTo>
                  <a:lnTo>
                    <a:pt x="64" y="98"/>
                  </a:lnTo>
                  <a:lnTo>
                    <a:pt x="66" y="102"/>
                  </a:lnTo>
                  <a:lnTo>
                    <a:pt x="66" y="102"/>
                  </a:lnTo>
                  <a:lnTo>
                    <a:pt x="73" y="114"/>
                  </a:lnTo>
                  <a:lnTo>
                    <a:pt x="78" y="119"/>
                  </a:lnTo>
                  <a:lnTo>
                    <a:pt x="78" y="121"/>
                  </a:lnTo>
                  <a:lnTo>
                    <a:pt x="81" y="124"/>
                  </a:lnTo>
                  <a:lnTo>
                    <a:pt x="111" y="169"/>
                  </a:lnTo>
                  <a:lnTo>
                    <a:pt x="116" y="174"/>
                  </a:lnTo>
                  <a:lnTo>
                    <a:pt x="126" y="188"/>
                  </a:lnTo>
                  <a:lnTo>
                    <a:pt x="130" y="195"/>
                  </a:lnTo>
                  <a:lnTo>
                    <a:pt x="140" y="209"/>
                  </a:lnTo>
                  <a:lnTo>
                    <a:pt x="142" y="214"/>
                  </a:lnTo>
                  <a:lnTo>
                    <a:pt x="149" y="221"/>
                  </a:lnTo>
                  <a:lnTo>
                    <a:pt x="152" y="226"/>
                  </a:lnTo>
                  <a:lnTo>
                    <a:pt x="152" y="226"/>
                  </a:lnTo>
                  <a:lnTo>
                    <a:pt x="154" y="231"/>
                  </a:lnTo>
                  <a:lnTo>
                    <a:pt x="199" y="292"/>
                  </a:lnTo>
                  <a:lnTo>
                    <a:pt x="199" y="292"/>
                  </a:lnTo>
                  <a:lnTo>
                    <a:pt x="208" y="309"/>
                  </a:lnTo>
                  <a:lnTo>
                    <a:pt x="251" y="368"/>
                  </a:lnTo>
                  <a:lnTo>
                    <a:pt x="253" y="371"/>
                  </a:lnTo>
                  <a:lnTo>
                    <a:pt x="260" y="383"/>
                  </a:lnTo>
                  <a:lnTo>
                    <a:pt x="265" y="387"/>
                  </a:lnTo>
                  <a:lnTo>
                    <a:pt x="291" y="425"/>
                  </a:lnTo>
                  <a:lnTo>
                    <a:pt x="260" y="447"/>
                  </a:lnTo>
                  <a:lnTo>
                    <a:pt x="258" y="449"/>
                  </a:lnTo>
                  <a:lnTo>
                    <a:pt x="242" y="461"/>
                  </a:lnTo>
                  <a:lnTo>
                    <a:pt x="237" y="463"/>
                  </a:lnTo>
                  <a:lnTo>
                    <a:pt x="232" y="468"/>
                  </a:lnTo>
                  <a:lnTo>
                    <a:pt x="197" y="494"/>
                  </a:lnTo>
                  <a:lnTo>
                    <a:pt x="194" y="497"/>
                  </a:lnTo>
                  <a:lnTo>
                    <a:pt x="33" y="615"/>
                  </a:lnTo>
                  <a:lnTo>
                    <a:pt x="28" y="511"/>
                  </a:lnTo>
                  <a:lnTo>
                    <a:pt x="24" y="511"/>
                  </a:lnTo>
                  <a:lnTo>
                    <a:pt x="28" y="615"/>
                  </a:lnTo>
                  <a:lnTo>
                    <a:pt x="28" y="625"/>
                  </a:lnTo>
                  <a:lnTo>
                    <a:pt x="36" y="620"/>
                  </a:lnTo>
                  <a:lnTo>
                    <a:pt x="197" y="499"/>
                  </a:lnTo>
                  <a:lnTo>
                    <a:pt x="201" y="497"/>
                  </a:lnTo>
                  <a:lnTo>
                    <a:pt x="230" y="475"/>
                  </a:lnTo>
                  <a:lnTo>
                    <a:pt x="234" y="470"/>
                  </a:lnTo>
                  <a:lnTo>
                    <a:pt x="244" y="466"/>
                  </a:lnTo>
                  <a:lnTo>
                    <a:pt x="249" y="461"/>
                  </a:lnTo>
                  <a:lnTo>
                    <a:pt x="258" y="454"/>
                  </a:lnTo>
                  <a:lnTo>
                    <a:pt x="263" y="451"/>
                  </a:lnTo>
                  <a:lnTo>
                    <a:pt x="294" y="428"/>
                  </a:lnTo>
                  <a:lnTo>
                    <a:pt x="296" y="425"/>
                  </a:lnTo>
                  <a:lnTo>
                    <a:pt x="294" y="423"/>
                  </a:lnTo>
                  <a:lnTo>
                    <a:pt x="265" y="383"/>
                  </a:lnTo>
                  <a:lnTo>
                    <a:pt x="263" y="378"/>
                  </a:lnTo>
                  <a:lnTo>
                    <a:pt x="256" y="368"/>
                  </a:lnTo>
                  <a:lnTo>
                    <a:pt x="253" y="364"/>
                  </a:lnTo>
                  <a:lnTo>
                    <a:pt x="223" y="321"/>
                  </a:lnTo>
                  <a:lnTo>
                    <a:pt x="213" y="304"/>
                  </a:lnTo>
                  <a:lnTo>
                    <a:pt x="201" y="290"/>
                  </a:lnTo>
                  <a:lnTo>
                    <a:pt x="192" y="276"/>
                  </a:lnTo>
                  <a:lnTo>
                    <a:pt x="159" y="228"/>
                  </a:lnTo>
                  <a:lnTo>
                    <a:pt x="156" y="224"/>
                  </a:lnTo>
                  <a:lnTo>
                    <a:pt x="154" y="221"/>
                  </a:lnTo>
                  <a:lnTo>
                    <a:pt x="152" y="219"/>
                  </a:lnTo>
                  <a:lnTo>
                    <a:pt x="147" y="212"/>
                  </a:lnTo>
                  <a:lnTo>
                    <a:pt x="144" y="209"/>
                  </a:lnTo>
                  <a:lnTo>
                    <a:pt x="130" y="186"/>
                  </a:lnTo>
                  <a:lnTo>
                    <a:pt x="123" y="178"/>
                  </a:lnTo>
                  <a:lnTo>
                    <a:pt x="116" y="169"/>
                  </a:lnTo>
                  <a:lnTo>
                    <a:pt x="114" y="164"/>
                  </a:lnTo>
                  <a:lnTo>
                    <a:pt x="85" y="124"/>
                  </a:lnTo>
                  <a:lnTo>
                    <a:pt x="83" y="119"/>
                  </a:lnTo>
                  <a:lnTo>
                    <a:pt x="78" y="112"/>
                  </a:lnTo>
                  <a:lnTo>
                    <a:pt x="73" y="105"/>
                  </a:lnTo>
                  <a:lnTo>
                    <a:pt x="71" y="102"/>
                  </a:lnTo>
                  <a:lnTo>
                    <a:pt x="69" y="98"/>
                  </a:lnTo>
                  <a:lnTo>
                    <a:pt x="66" y="95"/>
                  </a:lnTo>
                  <a:lnTo>
                    <a:pt x="52" y="74"/>
                  </a:lnTo>
                  <a:lnTo>
                    <a:pt x="47" y="72"/>
                  </a:lnTo>
                  <a:lnTo>
                    <a:pt x="17" y="27"/>
                  </a:lnTo>
                  <a:lnTo>
                    <a:pt x="14" y="22"/>
                  </a:lnTo>
                  <a:lnTo>
                    <a:pt x="10" y="12"/>
                  </a:lnTo>
                  <a:lnTo>
                    <a:pt x="7" y="10"/>
                  </a:lnTo>
                  <a:lnTo>
                    <a:pt x="2" y="5"/>
                  </a:lnTo>
                  <a:lnTo>
                    <a:pt x="0" y="3"/>
                  </a:lnTo>
                  <a:lnTo>
                    <a:pt x="0"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85" name="Freeform 65"/>
            <p:cNvSpPr>
              <a:spLocks noEditPoints="1"/>
            </p:cNvSpPr>
            <p:nvPr/>
          </p:nvSpPr>
          <p:spPr bwMode="auto">
            <a:xfrm>
              <a:off x="8921213" y="3309734"/>
              <a:ext cx="529566" cy="1016520"/>
            </a:xfrm>
            <a:custGeom>
              <a:avLst/>
              <a:gdLst>
                <a:gd name="T0" fmla="*/ 19 w 296"/>
                <a:gd name="T1" fmla="*/ 432 h 625"/>
                <a:gd name="T2" fmla="*/ 24 w 296"/>
                <a:gd name="T3" fmla="*/ 435 h 625"/>
                <a:gd name="T4" fmla="*/ 17 w 296"/>
                <a:gd name="T5" fmla="*/ 356 h 625"/>
                <a:gd name="T6" fmla="*/ 0 w 296"/>
                <a:gd name="T7" fmla="*/ 5 h 625"/>
                <a:gd name="T8" fmla="*/ 2 w 296"/>
                <a:gd name="T9" fmla="*/ 57 h 625"/>
                <a:gd name="T10" fmla="*/ 5 w 296"/>
                <a:gd name="T11" fmla="*/ 102 h 625"/>
                <a:gd name="T12" fmla="*/ 5 w 296"/>
                <a:gd name="T13" fmla="*/ 131 h 625"/>
                <a:gd name="T14" fmla="*/ 10 w 296"/>
                <a:gd name="T15" fmla="*/ 209 h 625"/>
                <a:gd name="T16" fmla="*/ 12 w 296"/>
                <a:gd name="T17" fmla="*/ 252 h 625"/>
                <a:gd name="T18" fmla="*/ 14 w 296"/>
                <a:gd name="T19" fmla="*/ 335 h 625"/>
                <a:gd name="T20" fmla="*/ 17 w 296"/>
                <a:gd name="T21" fmla="*/ 349 h 625"/>
                <a:gd name="T22" fmla="*/ 19 w 296"/>
                <a:gd name="T23" fmla="*/ 340 h 625"/>
                <a:gd name="T24" fmla="*/ 19 w 296"/>
                <a:gd name="T25" fmla="*/ 330 h 625"/>
                <a:gd name="T26" fmla="*/ 14 w 296"/>
                <a:gd name="T27" fmla="*/ 245 h 625"/>
                <a:gd name="T28" fmla="*/ 12 w 296"/>
                <a:gd name="T29" fmla="*/ 176 h 625"/>
                <a:gd name="T30" fmla="*/ 10 w 296"/>
                <a:gd name="T31" fmla="*/ 129 h 625"/>
                <a:gd name="T32" fmla="*/ 7 w 296"/>
                <a:gd name="T33" fmla="*/ 72 h 625"/>
                <a:gd name="T34" fmla="*/ 7 w 296"/>
                <a:gd name="T35" fmla="*/ 46 h 625"/>
                <a:gd name="T36" fmla="*/ 17 w 296"/>
                <a:gd name="T37" fmla="*/ 31 h 625"/>
                <a:gd name="T38" fmla="*/ 64 w 296"/>
                <a:gd name="T39" fmla="*/ 98 h 625"/>
                <a:gd name="T40" fmla="*/ 73 w 296"/>
                <a:gd name="T41" fmla="*/ 114 h 625"/>
                <a:gd name="T42" fmla="*/ 81 w 296"/>
                <a:gd name="T43" fmla="*/ 124 h 625"/>
                <a:gd name="T44" fmla="*/ 126 w 296"/>
                <a:gd name="T45" fmla="*/ 188 h 625"/>
                <a:gd name="T46" fmla="*/ 142 w 296"/>
                <a:gd name="T47" fmla="*/ 214 h 625"/>
                <a:gd name="T48" fmla="*/ 152 w 296"/>
                <a:gd name="T49" fmla="*/ 226 h 625"/>
                <a:gd name="T50" fmla="*/ 199 w 296"/>
                <a:gd name="T51" fmla="*/ 292 h 625"/>
                <a:gd name="T52" fmla="*/ 253 w 296"/>
                <a:gd name="T53" fmla="*/ 371 h 625"/>
                <a:gd name="T54" fmla="*/ 291 w 296"/>
                <a:gd name="T55" fmla="*/ 425 h 625"/>
                <a:gd name="T56" fmla="*/ 242 w 296"/>
                <a:gd name="T57" fmla="*/ 461 h 625"/>
                <a:gd name="T58" fmla="*/ 197 w 296"/>
                <a:gd name="T59" fmla="*/ 494 h 625"/>
                <a:gd name="T60" fmla="*/ 28 w 296"/>
                <a:gd name="T61" fmla="*/ 511 h 625"/>
                <a:gd name="T62" fmla="*/ 28 w 296"/>
                <a:gd name="T63" fmla="*/ 625 h 625"/>
                <a:gd name="T64" fmla="*/ 201 w 296"/>
                <a:gd name="T65" fmla="*/ 497 h 625"/>
                <a:gd name="T66" fmla="*/ 244 w 296"/>
                <a:gd name="T67" fmla="*/ 466 h 625"/>
                <a:gd name="T68" fmla="*/ 263 w 296"/>
                <a:gd name="T69" fmla="*/ 451 h 625"/>
                <a:gd name="T70" fmla="*/ 294 w 296"/>
                <a:gd name="T71" fmla="*/ 423 h 625"/>
                <a:gd name="T72" fmla="*/ 256 w 296"/>
                <a:gd name="T73" fmla="*/ 368 h 625"/>
                <a:gd name="T74" fmla="*/ 213 w 296"/>
                <a:gd name="T75" fmla="*/ 304 h 625"/>
                <a:gd name="T76" fmla="*/ 159 w 296"/>
                <a:gd name="T77" fmla="*/ 228 h 625"/>
                <a:gd name="T78" fmla="*/ 152 w 296"/>
                <a:gd name="T79" fmla="*/ 219 h 625"/>
                <a:gd name="T80" fmla="*/ 130 w 296"/>
                <a:gd name="T81" fmla="*/ 186 h 625"/>
                <a:gd name="T82" fmla="*/ 114 w 296"/>
                <a:gd name="T83" fmla="*/ 164 h 625"/>
                <a:gd name="T84" fmla="*/ 78 w 296"/>
                <a:gd name="T85" fmla="*/ 112 h 625"/>
                <a:gd name="T86" fmla="*/ 69 w 296"/>
                <a:gd name="T87" fmla="*/ 98 h 625"/>
                <a:gd name="T88" fmla="*/ 47 w 296"/>
                <a:gd name="T89" fmla="*/ 72 h 625"/>
                <a:gd name="T90" fmla="*/ 10 w 296"/>
                <a:gd name="T91" fmla="*/ 12 h 625"/>
                <a:gd name="T92" fmla="*/ 0 w 296"/>
                <a:gd name="T93" fmla="*/ 3 h 6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96" h="625">
                  <a:moveTo>
                    <a:pt x="17" y="356"/>
                  </a:moveTo>
                  <a:lnTo>
                    <a:pt x="19" y="430"/>
                  </a:lnTo>
                  <a:lnTo>
                    <a:pt x="19" y="432"/>
                  </a:lnTo>
                  <a:lnTo>
                    <a:pt x="24" y="506"/>
                  </a:lnTo>
                  <a:lnTo>
                    <a:pt x="26" y="506"/>
                  </a:lnTo>
                  <a:lnTo>
                    <a:pt x="24" y="435"/>
                  </a:lnTo>
                  <a:lnTo>
                    <a:pt x="24" y="430"/>
                  </a:lnTo>
                  <a:lnTo>
                    <a:pt x="21" y="364"/>
                  </a:lnTo>
                  <a:lnTo>
                    <a:pt x="17" y="356"/>
                  </a:lnTo>
                  <a:moveTo>
                    <a:pt x="0" y="0"/>
                  </a:moveTo>
                  <a:lnTo>
                    <a:pt x="0" y="3"/>
                  </a:lnTo>
                  <a:lnTo>
                    <a:pt x="0" y="5"/>
                  </a:lnTo>
                  <a:lnTo>
                    <a:pt x="0" y="8"/>
                  </a:lnTo>
                  <a:lnTo>
                    <a:pt x="0" y="15"/>
                  </a:lnTo>
                  <a:lnTo>
                    <a:pt x="2" y="57"/>
                  </a:lnTo>
                  <a:lnTo>
                    <a:pt x="2" y="69"/>
                  </a:lnTo>
                  <a:lnTo>
                    <a:pt x="2" y="72"/>
                  </a:lnTo>
                  <a:lnTo>
                    <a:pt x="5" y="102"/>
                  </a:lnTo>
                  <a:lnTo>
                    <a:pt x="5" y="107"/>
                  </a:lnTo>
                  <a:lnTo>
                    <a:pt x="5" y="124"/>
                  </a:lnTo>
                  <a:lnTo>
                    <a:pt x="5" y="131"/>
                  </a:lnTo>
                  <a:lnTo>
                    <a:pt x="7" y="164"/>
                  </a:lnTo>
                  <a:lnTo>
                    <a:pt x="7" y="171"/>
                  </a:lnTo>
                  <a:lnTo>
                    <a:pt x="10" y="209"/>
                  </a:lnTo>
                  <a:lnTo>
                    <a:pt x="10" y="214"/>
                  </a:lnTo>
                  <a:lnTo>
                    <a:pt x="12" y="247"/>
                  </a:lnTo>
                  <a:lnTo>
                    <a:pt x="12" y="252"/>
                  </a:lnTo>
                  <a:lnTo>
                    <a:pt x="14" y="328"/>
                  </a:lnTo>
                  <a:lnTo>
                    <a:pt x="14" y="333"/>
                  </a:lnTo>
                  <a:lnTo>
                    <a:pt x="14" y="335"/>
                  </a:lnTo>
                  <a:lnTo>
                    <a:pt x="14" y="338"/>
                  </a:lnTo>
                  <a:lnTo>
                    <a:pt x="17" y="342"/>
                  </a:lnTo>
                  <a:lnTo>
                    <a:pt x="17" y="349"/>
                  </a:lnTo>
                  <a:lnTo>
                    <a:pt x="21" y="356"/>
                  </a:lnTo>
                  <a:lnTo>
                    <a:pt x="19" y="345"/>
                  </a:lnTo>
                  <a:lnTo>
                    <a:pt x="19" y="340"/>
                  </a:lnTo>
                  <a:lnTo>
                    <a:pt x="19" y="338"/>
                  </a:lnTo>
                  <a:lnTo>
                    <a:pt x="19" y="333"/>
                  </a:lnTo>
                  <a:lnTo>
                    <a:pt x="19" y="330"/>
                  </a:lnTo>
                  <a:lnTo>
                    <a:pt x="19" y="326"/>
                  </a:lnTo>
                  <a:lnTo>
                    <a:pt x="17" y="250"/>
                  </a:lnTo>
                  <a:lnTo>
                    <a:pt x="14" y="245"/>
                  </a:lnTo>
                  <a:lnTo>
                    <a:pt x="14" y="219"/>
                  </a:lnTo>
                  <a:lnTo>
                    <a:pt x="14" y="212"/>
                  </a:lnTo>
                  <a:lnTo>
                    <a:pt x="12" y="176"/>
                  </a:lnTo>
                  <a:lnTo>
                    <a:pt x="12" y="169"/>
                  </a:lnTo>
                  <a:lnTo>
                    <a:pt x="10" y="133"/>
                  </a:lnTo>
                  <a:lnTo>
                    <a:pt x="10" y="129"/>
                  </a:lnTo>
                  <a:lnTo>
                    <a:pt x="10" y="105"/>
                  </a:lnTo>
                  <a:lnTo>
                    <a:pt x="10" y="102"/>
                  </a:lnTo>
                  <a:lnTo>
                    <a:pt x="7" y="72"/>
                  </a:lnTo>
                  <a:lnTo>
                    <a:pt x="7" y="67"/>
                  </a:lnTo>
                  <a:lnTo>
                    <a:pt x="7" y="57"/>
                  </a:lnTo>
                  <a:lnTo>
                    <a:pt x="7" y="46"/>
                  </a:lnTo>
                  <a:lnTo>
                    <a:pt x="5" y="15"/>
                  </a:lnTo>
                  <a:lnTo>
                    <a:pt x="12" y="27"/>
                  </a:lnTo>
                  <a:lnTo>
                    <a:pt x="17" y="31"/>
                  </a:lnTo>
                  <a:lnTo>
                    <a:pt x="43" y="69"/>
                  </a:lnTo>
                  <a:lnTo>
                    <a:pt x="45" y="74"/>
                  </a:lnTo>
                  <a:lnTo>
                    <a:pt x="64" y="98"/>
                  </a:lnTo>
                  <a:lnTo>
                    <a:pt x="66" y="102"/>
                  </a:lnTo>
                  <a:lnTo>
                    <a:pt x="66" y="102"/>
                  </a:lnTo>
                  <a:lnTo>
                    <a:pt x="73" y="114"/>
                  </a:lnTo>
                  <a:lnTo>
                    <a:pt x="78" y="119"/>
                  </a:lnTo>
                  <a:lnTo>
                    <a:pt x="78" y="121"/>
                  </a:lnTo>
                  <a:lnTo>
                    <a:pt x="81" y="124"/>
                  </a:lnTo>
                  <a:lnTo>
                    <a:pt x="111" y="169"/>
                  </a:lnTo>
                  <a:lnTo>
                    <a:pt x="116" y="174"/>
                  </a:lnTo>
                  <a:lnTo>
                    <a:pt x="126" y="188"/>
                  </a:lnTo>
                  <a:lnTo>
                    <a:pt x="130" y="195"/>
                  </a:lnTo>
                  <a:lnTo>
                    <a:pt x="140" y="209"/>
                  </a:lnTo>
                  <a:lnTo>
                    <a:pt x="142" y="214"/>
                  </a:lnTo>
                  <a:lnTo>
                    <a:pt x="149" y="221"/>
                  </a:lnTo>
                  <a:lnTo>
                    <a:pt x="152" y="226"/>
                  </a:lnTo>
                  <a:lnTo>
                    <a:pt x="152" y="226"/>
                  </a:lnTo>
                  <a:lnTo>
                    <a:pt x="154" y="231"/>
                  </a:lnTo>
                  <a:lnTo>
                    <a:pt x="199" y="292"/>
                  </a:lnTo>
                  <a:lnTo>
                    <a:pt x="199" y="292"/>
                  </a:lnTo>
                  <a:lnTo>
                    <a:pt x="208" y="309"/>
                  </a:lnTo>
                  <a:lnTo>
                    <a:pt x="251" y="368"/>
                  </a:lnTo>
                  <a:lnTo>
                    <a:pt x="253" y="371"/>
                  </a:lnTo>
                  <a:lnTo>
                    <a:pt x="260" y="383"/>
                  </a:lnTo>
                  <a:lnTo>
                    <a:pt x="265" y="387"/>
                  </a:lnTo>
                  <a:lnTo>
                    <a:pt x="291" y="425"/>
                  </a:lnTo>
                  <a:lnTo>
                    <a:pt x="260" y="447"/>
                  </a:lnTo>
                  <a:lnTo>
                    <a:pt x="258" y="449"/>
                  </a:lnTo>
                  <a:lnTo>
                    <a:pt x="242" y="461"/>
                  </a:lnTo>
                  <a:lnTo>
                    <a:pt x="237" y="463"/>
                  </a:lnTo>
                  <a:lnTo>
                    <a:pt x="232" y="468"/>
                  </a:lnTo>
                  <a:lnTo>
                    <a:pt x="197" y="494"/>
                  </a:lnTo>
                  <a:lnTo>
                    <a:pt x="194" y="497"/>
                  </a:lnTo>
                  <a:lnTo>
                    <a:pt x="33" y="615"/>
                  </a:lnTo>
                  <a:lnTo>
                    <a:pt x="28" y="511"/>
                  </a:lnTo>
                  <a:lnTo>
                    <a:pt x="24" y="511"/>
                  </a:lnTo>
                  <a:lnTo>
                    <a:pt x="28" y="615"/>
                  </a:lnTo>
                  <a:lnTo>
                    <a:pt x="28" y="625"/>
                  </a:lnTo>
                  <a:lnTo>
                    <a:pt x="36" y="620"/>
                  </a:lnTo>
                  <a:lnTo>
                    <a:pt x="197" y="499"/>
                  </a:lnTo>
                  <a:lnTo>
                    <a:pt x="201" y="497"/>
                  </a:lnTo>
                  <a:lnTo>
                    <a:pt x="230" y="475"/>
                  </a:lnTo>
                  <a:lnTo>
                    <a:pt x="234" y="470"/>
                  </a:lnTo>
                  <a:lnTo>
                    <a:pt x="244" y="466"/>
                  </a:lnTo>
                  <a:lnTo>
                    <a:pt x="249" y="461"/>
                  </a:lnTo>
                  <a:lnTo>
                    <a:pt x="258" y="454"/>
                  </a:lnTo>
                  <a:lnTo>
                    <a:pt x="263" y="451"/>
                  </a:lnTo>
                  <a:lnTo>
                    <a:pt x="294" y="428"/>
                  </a:lnTo>
                  <a:lnTo>
                    <a:pt x="296" y="425"/>
                  </a:lnTo>
                  <a:lnTo>
                    <a:pt x="294" y="423"/>
                  </a:lnTo>
                  <a:lnTo>
                    <a:pt x="265" y="383"/>
                  </a:lnTo>
                  <a:lnTo>
                    <a:pt x="263" y="378"/>
                  </a:lnTo>
                  <a:lnTo>
                    <a:pt x="256" y="368"/>
                  </a:lnTo>
                  <a:lnTo>
                    <a:pt x="253" y="364"/>
                  </a:lnTo>
                  <a:lnTo>
                    <a:pt x="223" y="321"/>
                  </a:lnTo>
                  <a:lnTo>
                    <a:pt x="213" y="304"/>
                  </a:lnTo>
                  <a:lnTo>
                    <a:pt x="201" y="290"/>
                  </a:lnTo>
                  <a:lnTo>
                    <a:pt x="192" y="276"/>
                  </a:lnTo>
                  <a:lnTo>
                    <a:pt x="159" y="228"/>
                  </a:lnTo>
                  <a:lnTo>
                    <a:pt x="156" y="224"/>
                  </a:lnTo>
                  <a:lnTo>
                    <a:pt x="154" y="221"/>
                  </a:lnTo>
                  <a:lnTo>
                    <a:pt x="152" y="219"/>
                  </a:lnTo>
                  <a:lnTo>
                    <a:pt x="147" y="212"/>
                  </a:lnTo>
                  <a:lnTo>
                    <a:pt x="144" y="209"/>
                  </a:lnTo>
                  <a:lnTo>
                    <a:pt x="130" y="186"/>
                  </a:lnTo>
                  <a:lnTo>
                    <a:pt x="123" y="178"/>
                  </a:lnTo>
                  <a:lnTo>
                    <a:pt x="116" y="169"/>
                  </a:lnTo>
                  <a:lnTo>
                    <a:pt x="114" y="164"/>
                  </a:lnTo>
                  <a:lnTo>
                    <a:pt x="85" y="124"/>
                  </a:lnTo>
                  <a:lnTo>
                    <a:pt x="83" y="119"/>
                  </a:lnTo>
                  <a:lnTo>
                    <a:pt x="78" y="112"/>
                  </a:lnTo>
                  <a:lnTo>
                    <a:pt x="73" y="105"/>
                  </a:lnTo>
                  <a:lnTo>
                    <a:pt x="71" y="102"/>
                  </a:lnTo>
                  <a:lnTo>
                    <a:pt x="69" y="98"/>
                  </a:lnTo>
                  <a:lnTo>
                    <a:pt x="66" y="95"/>
                  </a:lnTo>
                  <a:lnTo>
                    <a:pt x="52" y="74"/>
                  </a:lnTo>
                  <a:lnTo>
                    <a:pt x="47" y="72"/>
                  </a:lnTo>
                  <a:lnTo>
                    <a:pt x="17" y="27"/>
                  </a:lnTo>
                  <a:lnTo>
                    <a:pt x="14" y="22"/>
                  </a:lnTo>
                  <a:lnTo>
                    <a:pt x="10" y="12"/>
                  </a:lnTo>
                  <a:lnTo>
                    <a:pt x="7" y="10"/>
                  </a:lnTo>
                  <a:lnTo>
                    <a:pt x="2" y="5"/>
                  </a:lnTo>
                  <a:lnTo>
                    <a:pt x="0" y="3"/>
                  </a:lnTo>
                  <a:lnTo>
                    <a:pt x="0"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86" name="Freeform 66"/>
            <p:cNvSpPr>
              <a:spLocks noEditPoints="1"/>
            </p:cNvSpPr>
            <p:nvPr/>
          </p:nvSpPr>
          <p:spPr bwMode="auto">
            <a:xfrm>
              <a:off x="8040988" y="3506533"/>
              <a:ext cx="1075234" cy="657078"/>
            </a:xfrm>
            <a:custGeom>
              <a:avLst/>
              <a:gdLst>
                <a:gd name="T0" fmla="*/ 219 w 254"/>
                <a:gd name="T1" fmla="*/ 162 h 170"/>
                <a:gd name="T2" fmla="*/ 200 w 254"/>
                <a:gd name="T3" fmla="*/ 163 h 170"/>
                <a:gd name="T4" fmla="*/ 87 w 254"/>
                <a:gd name="T5" fmla="*/ 166 h 170"/>
                <a:gd name="T6" fmla="*/ 38 w 254"/>
                <a:gd name="T7" fmla="*/ 167 h 170"/>
                <a:gd name="T8" fmla="*/ 6 w 254"/>
                <a:gd name="T9" fmla="*/ 168 h 170"/>
                <a:gd name="T10" fmla="*/ 32 w 254"/>
                <a:gd name="T11" fmla="*/ 169 h 170"/>
                <a:gd name="T12" fmla="*/ 85 w 254"/>
                <a:gd name="T13" fmla="*/ 168 h 170"/>
                <a:gd name="T14" fmla="*/ 199 w 254"/>
                <a:gd name="T15" fmla="*/ 164 h 170"/>
                <a:gd name="T16" fmla="*/ 218 w 254"/>
                <a:gd name="T17" fmla="*/ 164 h 170"/>
                <a:gd name="T18" fmla="*/ 248 w 254"/>
                <a:gd name="T19" fmla="*/ 163 h 170"/>
                <a:gd name="T20" fmla="*/ 144 w 254"/>
                <a:gd name="T21" fmla="*/ 0 h 170"/>
                <a:gd name="T22" fmla="*/ 141 w 254"/>
                <a:gd name="T23" fmla="*/ 4 h 170"/>
                <a:gd name="T24" fmla="*/ 130 w 254"/>
                <a:gd name="T25" fmla="*/ 16 h 170"/>
                <a:gd name="T26" fmla="*/ 122 w 254"/>
                <a:gd name="T27" fmla="*/ 24 h 170"/>
                <a:gd name="T28" fmla="*/ 107 w 254"/>
                <a:gd name="T29" fmla="*/ 41 h 170"/>
                <a:gd name="T30" fmla="*/ 104 w 254"/>
                <a:gd name="T31" fmla="*/ 44 h 170"/>
                <a:gd name="T32" fmla="*/ 101 w 254"/>
                <a:gd name="T33" fmla="*/ 47 h 170"/>
                <a:gd name="T34" fmla="*/ 91 w 254"/>
                <a:gd name="T35" fmla="*/ 58 h 170"/>
                <a:gd name="T36" fmla="*/ 88 w 254"/>
                <a:gd name="T37" fmla="*/ 61 h 170"/>
                <a:gd name="T38" fmla="*/ 74 w 254"/>
                <a:gd name="T39" fmla="*/ 77 h 170"/>
                <a:gd name="T40" fmla="*/ 54 w 254"/>
                <a:gd name="T41" fmla="*/ 98 h 170"/>
                <a:gd name="T42" fmla="*/ 2 w 254"/>
                <a:gd name="T43" fmla="*/ 157 h 170"/>
                <a:gd name="T44" fmla="*/ 59 w 254"/>
                <a:gd name="T45" fmla="*/ 96 h 170"/>
                <a:gd name="T46" fmla="*/ 77 w 254"/>
                <a:gd name="T47" fmla="*/ 75 h 170"/>
                <a:gd name="T48" fmla="*/ 91 w 254"/>
                <a:gd name="T49" fmla="*/ 61 h 170"/>
                <a:gd name="T50" fmla="*/ 93 w 254"/>
                <a:gd name="T51" fmla="*/ 58 h 170"/>
                <a:gd name="T52" fmla="*/ 105 w 254"/>
                <a:gd name="T53" fmla="*/ 45 h 170"/>
                <a:gd name="T54" fmla="*/ 109 w 254"/>
                <a:gd name="T55" fmla="*/ 41 h 170"/>
                <a:gd name="T56" fmla="*/ 123 w 254"/>
                <a:gd name="T57" fmla="*/ 26 h 170"/>
                <a:gd name="T58" fmla="*/ 130 w 254"/>
                <a:gd name="T59" fmla="*/ 19 h 170"/>
                <a:gd name="T60" fmla="*/ 140 w 254"/>
                <a:gd name="T61" fmla="*/ 8 h 170"/>
                <a:gd name="T62" fmla="*/ 144 w 254"/>
                <a:gd name="T63" fmla="*/ 3 h 170"/>
                <a:gd name="T64" fmla="*/ 162 w 254"/>
                <a:gd name="T65" fmla="*/ 28 h 170"/>
                <a:gd name="T66" fmla="*/ 164 w 254"/>
                <a:gd name="T67" fmla="*/ 30 h 170"/>
                <a:gd name="T68" fmla="*/ 167 w 254"/>
                <a:gd name="T69" fmla="*/ 34 h 170"/>
                <a:gd name="T70" fmla="*/ 182 w 254"/>
                <a:gd name="T71" fmla="*/ 55 h 170"/>
                <a:gd name="T72" fmla="*/ 192 w 254"/>
                <a:gd name="T73" fmla="*/ 69 h 170"/>
                <a:gd name="T74" fmla="*/ 201 w 254"/>
                <a:gd name="T75" fmla="*/ 81 h 170"/>
                <a:gd name="T76" fmla="*/ 210 w 254"/>
                <a:gd name="T77" fmla="*/ 93 h 170"/>
                <a:gd name="T78" fmla="*/ 212 w 254"/>
                <a:gd name="T79" fmla="*/ 95 h 170"/>
                <a:gd name="T80" fmla="*/ 217 w 254"/>
                <a:gd name="T81" fmla="*/ 102 h 170"/>
                <a:gd name="T82" fmla="*/ 241 w 254"/>
                <a:gd name="T83" fmla="*/ 135 h 170"/>
                <a:gd name="T84" fmla="*/ 254 w 254"/>
                <a:gd name="T85" fmla="*/ 150 h 170"/>
                <a:gd name="T86" fmla="*/ 242 w 254"/>
                <a:gd name="T87" fmla="*/ 133 h 170"/>
                <a:gd name="T88" fmla="*/ 215 w 254"/>
                <a:gd name="T89" fmla="*/ 96 h 170"/>
                <a:gd name="T90" fmla="*/ 212 w 254"/>
                <a:gd name="T91" fmla="*/ 93 h 170"/>
                <a:gd name="T92" fmla="*/ 210 w 254"/>
                <a:gd name="T93" fmla="*/ 90 h 170"/>
                <a:gd name="T94" fmla="*/ 203 w 254"/>
                <a:gd name="T95" fmla="*/ 80 h 170"/>
                <a:gd name="T96" fmla="*/ 193 w 254"/>
                <a:gd name="T97" fmla="*/ 66 h 170"/>
                <a:gd name="T98" fmla="*/ 182 w 254"/>
                <a:gd name="T99" fmla="*/ 51 h 170"/>
                <a:gd name="T100" fmla="*/ 167 w 254"/>
                <a:gd name="T101" fmla="*/ 32 h 170"/>
                <a:gd name="T102" fmla="*/ 165 w 254"/>
                <a:gd name="T103" fmla="*/ 29 h 170"/>
                <a:gd name="T104" fmla="*/ 162 w 254"/>
                <a:gd name="T105" fmla="*/ 24 h 170"/>
                <a:gd name="T106" fmla="*/ 144 w 254"/>
                <a:gd name="T107"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54" h="170">
                  <a:moveTo>
                    <a:pt x="247" y="161"/>
                  </a:moveTo>
                  <a:cubicBezTo>
                    <a:pt x="219" y="162"/>
                    <a:pt x="219" y="162"/>
                    <a:pt x="219" y="162"/>
                  </a:cubicBezTo>
                  <a:cubicBezTo>
                    <a:pt x="218" y="162"/>
                    <a:pt x="218" y="162"/>
                    <a:pt x="218" y="162"/>
                  </a:cubicBezTo>
                  <a:cubicBezTo>
                    <a:pt x="200" y="163"/>
                    <a:pt x="200" y="163"/>
                    <a:pt x="200" y="163"/>
                  </a:cubicBezTo>
                  <a:cubicBezTo>
                    <a:pt x="198" y="163"/>
                    <a:pt x="198" y="163"/>
                    <a:pt x="198" y="163"/>
                  </a:cubicBezTo>
                  <a:cubicBezTo>
                    <a:pt x="87" y="166"/>
                    <a:pt x="87" y="166"/>
                    <a:pt x="87" y="166"/>
                  </a:cubicBezTo>
                  <a:cubicBezTo>
                    <a:pt x="85" y="166"/>
                    <a:pt x="85" y="166"/>
                    <a:pt x="85" y="166"/>
                  </a:cubicBezTo>
                  <a:cubicBezTo>
                    <a:pt x="38" y="167"/>
                    <a:pt x="38" y="167"/>
                    <a:pt x="38" y="167"/>
                  </a:cubicBezTo>
                  <a:cubicBezTo>
                    <a:pt x="35" y="167"/>
                    <a:pt x="35" y="167"/>
                    <a:pt x="35" y="167"/>
                  </a:cubicBezTo>
                  <a:cubicBezTo>
                    <a:pt x="6" y="168"/>
                    <a:pt x="6" y="168"/>
                    <a:pt x="6" y="168"/>
                  </a:cubicBezTo>
                  <a:cubicBezTo>
                    <a:pt x="6" y="169"/>
                    <a:pt x="6" y="170"/>
                    <a:pt x="6" y="170"/>
                  </a:cubicBezTo>
                  <a:cubicBezTo>
                    <a:pt x="32" y="169"/>
                    <a:pt x="32" y="169"/>
                    <a:pt x="32" y="169"/>
                  </a:cubicBezTo>
                  <a:cubicBezTo>
                    <a:pt x="35" y="169"/>
                    <a:pt x="35" y="169"/>
                    <a:pt x="35" y="169"/>
                  </a:cubicBezTo>
                  <a:cubicBezTo>
                    <a:pt x="85" y="168"/>
                    <a:pt x="85" y="168"/>
                    <a:pt x="85" y="168"/>
                  </a:cubicBezTo>
                  <a:cubicBezTo>
                    <a:pt x="87" y="168"/>
                    <a:pt x="87" y="168"/>
                    <a:pt x="87" y="168"/>
                  </a:cubicBezTo>
                  <a:cubicBezTo>
                    <a:pt x="199" y="164"/>
                    <a:pt x="199" y="164"/>
                    <a:pt x="199" y="164"/>
                  </a:cubicBezTo>
                  <a:cubicBezTo>
                    <a:pt x="201" y="164"/>
                    <a:pt x="201" y="164"/>
                    <a:pt x="201" y="164"/>
                  </a:cubicBezTo>
                  <a:cubicBezTo>
                    <a:pt x="218" y="164"/>
                    <a:pt x="218" y="164"/>
                    <a:pt x="218" y="164"/>
                  </a:cubicBezTo>
                  <a:cubicBezTo>
                    <a:pt x="220" y="164"/>
                    <a:pt x="220" y="164"/>
                    <a:pt x="220" y="164"/>
                  </a:cubicBezTo>
                  <a:cubicBezTo>
                    <a:pt x="248" y="163"/>
                    <a:pt x="248" y="163"/>
                    <a:pt x="248" y="163"/>
                  </a:cubicBezTo>
                  <a:cubicBezTo>
                    <a:pt x="247" y="162"/>
                    <a:pt x="247" y="162"/>
                    <a:pt x="247" y="161"/>
                  </a:cubicBezTo>
                  <a:moveTo>
                    <a:pt x="144" y="0"/>
                  </a:moveTo>
                  <a:cubicBezTo>
                    <a:pt x="143" y="2"/>
                    <a:pt x="143" y="2"/>
                    <a:pt x="143" y="2"/>
                  </a:cubicBezTo>
                  <a:cubicBezTo>
                    <a:pt x="141" y="4"/>
                    <a:pt x="141" y="4"/>
                    <a:pt x="141" y="4"/>
                  </a:cubicBezTo>
                  <a:cubicBezTo>
                    <a:pt x="139" y="6"/>
                    <a:pt x="139" y="6"/>
                    <a:pt x="139" y="6"/>
                  </a:cubicBezTo>
                  <a:cubicBezTo>
                    <a:pt x="130" y="16"/>
                    <a:pt x="130" y="16"/>
                    <a:pt x="130" y="16"/>
                  </a:cubicBezTo>
                  <a:cubicBezTo>
                    <a:pt x="128" y="17"/>
                    <a:pt x="128" y="17"/>
                    <a:pt x="128" y="17"/>
                  </a:cubicBezTo>
                  <a:cubicBezTo>
                    <a:pt x="122" y="24"/>
                    <a:pt x="122" y="24"/>
                    <a:pt x="122" y="24"/>
                  </a:cubicBezTo>
                  <a:cubicBezTo>
                    <a:pt x="121" y="26"/>
                    <a:pt x="121" y="26"/>
                    <a:pt x="121" y="26"/>
                  </a:cubicBezTo>
                  <a:cubicBezTo>
                    <a:pt x="107" y="41"/>
                    <a:pt x="107" y="41"/>
                    <a:pt x="107" y="41"/>
                  </a:cubicBezTo>
                  <a:cubicBezTo>
                    <a:pt x="106" y="42"/>
                    <a:pt x="106" y="42"/>
                    <a:pt x="106" y="42"/>
                  </a:cubicBezTo>
                  <a:cubicBezTo>
                    <a:pt x="104" y="44"/>
                    <a:pt x="104" y="44"/>
                    <a:pt x="104" y="44"/>
                  </a:cubicBezTo>
                  <a:cubicBezTo>
                    <a:pt x="103" y="45"/>
                    <a:pt x="103" y="45"/>
                    <a:pt x="103" y="45"/>
                  </a:cubicBezTo>
                  <a:cubicBezTo>
                    <a:pt x="101" y="47"/>
                    <a:pt x="101" y="47"/>
                    <a:pt x="101" y="47"/>
                  </a:cubicBezTo>
                  <a:cubicBezTo>
                    <a:pt x="93" y="55"/>
                    <a:pt x="93" y="55"/>
                    <a:pt x="93" y="55"/>
                  </a:cubicBezTo>
                  <a:cubicBezTo>
                    <a:pt x="91" y="58"/>
                    <a:pt x="91" y="58"/>
                    <a:pt x="91" y="58"/>
                  </a:cubicBezTo>
                  <a:cubicBezTo>
                    <a:pt x="90" y="60"/>
                    <a:pt x="90" y="60"/>
                    <a:pt x="90" y="60"/>
                  </a:cubicBezTo>
                  <a:cubicBezTo>
                    <a:pt x="88" y="61"/>
                    <a:pt x="88" y="61"/>
                    <a:pt x="88" y="61"/>
                  </a:cubicBezTo>
                  <a:cubicBezTo>
                    <a:pt x="75" y="75"/>
                    <a:pt x="75" y="75"/>
                    <a:pt x="75" y="75"/>
                  </a:cubicBezTo>
                  <a:cubicBezTo>
                    <a:pt x="74" y="77"/>
                    <a:pt x="74" y="77"/>
                    <a:pt x="74" y="77"/>
                  </a:cubicBezTo>
                  <a:cubicBezTo>
                    <a:pt x="56" y="96"/>
                    <a:pt x="56" y="96"/>
                    <a:pt x="56" y="96"/>
                  </a:cubicBezTo>
                  <a:cubicBezTo>
                    <a:pt x="54" y="98"/>
                    <a:pt x="54" y="98"/>
                    <a:pt x="54" y="98"/>
                  </a:cubicBezTo>
                  <a:cubicBezTo>
                    <a:pt x="0" y="156"/>
                    <a:pt x="0" y="156"/>
                    <a:pt x="0" y="156"/>
                  </a:cubicBezTo>
                  <a:cubicBezTo>
                    <a:pt x="1" y="157"/>
                    <a:pt x="1" y="157"/>
                    <a:pt x="2" y="157"/>
                  </a:cubicBezTo>
                  <a:cubicBezTo>
                    <a:pt x="57" y="98"/>
                    <a:pt x="57" y="98"/>
                    <a:pt x="57" y="98"/>
                  </a:cubicBezTo>
                  <a:cubicBezTo>
                    <a:pt x="59" y="96"/>
                    <a:pt x="59" y="96"/>
                    <a:pt x="59" y="96"/>
                  </a:cubicBezTo>
                  <a:cubicBezTo>
                    <a:pt x="76" y="77"/>
                    <a:pt x="76" y="77"/>
                    <a:pt x="76" y="77"/>
                  </a:cubicBezTo>
                  <a:cubicBezTo>
                    <a:pt x="77" y="75"/>
                    <a:pt x="77" y="75"/>
                    <a:pt x="77" y="75"/>
                  </a:cubicBezTo>
                  <a:cubicBezTo>
                    <a:pt x="90" y="62"/>
                    <a:pt x="90" y="62"/>
                    <a:pt x="90" y="62"/>
                  </a:cubicBezTo>
                  <a:cubicBezTo>
                    <a:pt x="91" y="61"/>
                    <a:pt x="91" y="61"/>
                    <a:pt x="91" y="61"/>
                  </a:cubicBezTo>
                  <a:cubicBezTo>
                    <a:pt x="91" y="60"/>
                    <a:pt x="91" y="60"/>
                    <a:pt x="91" y="60"/>
                  </a:cubicBezTo>
                  <a:cubicBezTo>
                    <a:pt x="93" y="58"/>
                    <a:pt x="93" y="58"/>
                    <a:pt x="93" y="58"/>
                  </a:cubicBezTo>
                  <a:cubicBezTo>
                    <a:pt x="104" y="47"/>
                    <a:pt x="104" y="47"/>
                    <a:pt x="104" y="47"/>
                  </a:cubicBezTo>
                  <a:cubicBezTo>
                    <a:pt x="105" y="45"/>
                    <a:pt x="105" y="45"/>
                    <a:pt x="105" y="45"/>
                  </a:cubicBezTo>
                  <a:cubicBezTo>
                    <a:pt x="107" y="43"/>
                    <a:pt x="107" y="43"/>
                    <a:pt x="107" y="43"/>
                  </a:cubicBezTo>
                  <a:cubicBezTo>
                    <a:pt x="109" y="41"/>
                    <a:pt x="109" y="41"/>
                    <a:pt x="109" y="41"/>
                  </a:cubicBezTo>
                  <a:cubicBezTo>
                    <a:pt x="109" y="41"/>
                    <a:pt x="109" y="41"/>
                    <a:pt x="109" y="41"/>
                  </a:cubicBezTo>
                  <a:cubicBezTo>
                    <a:pt x="123" y="26"/>
                    <a:pt x="123" y="26"/>
                    <a:pt x="123" y="26"/>
                  </a:cubicBezTo>
                  <a:cubicBezTo>
                    <a:pt x="125" y="24"/>
                    <a:pt x="125" y="24"/>
                    <a:pt x="125" y="24"/>
                  </a:cubicBezTo>
                  <a:cubicBezTo>
                    <a:pt x="130" y="19"/>
                    <a:pt x="130" y="19"/>
                    <a:pt x="130" y="19"/>
                  </a:cubicBezTo>
                  <a:cubicBezTo>
                    <a:pt x="131" y="17"/>
                    <a:pt x="131" y="17"/>
                    <a:pt x="131" y="17"/>
                  </a:cubicBezTo>
                  <a:cubicBezTo>
                    <a:pt x="140" y="8"/>
                    <a:pt x="140" y="8"/>
                    <a:pt x="140" y="8"/>
                  </a:cubicBezTo>
                  <a:cubicBezTo>
                    <a:pt x="141" y="6"/>
                    <a:pt x="141" y="6"/>
                    <a:pt x="141" y="6"/>
                  </a:cubicBezTo>
                  <a:cubicBezTo>
                    <a:pt x="144" y="3"/>
                    <a:pt x="144" y="3"/>
                    <a:pt x="144" y="3"/>
                  </a:cubicBezTo>
                  <a:cubicBezTo>
                    <a:pt x="161" y="26"/>
                    <a:pt x="161" y="26"/>
                    <a:pt x="161" y="26"/>
                  </a:cubicBezTo>
                  <a:cubicBezTo>
                    <a:pt x="162" y="28"/>
                    <a:pt x="162" y="28"/>
                    <a:pt x="162" y="28"/>
                  </a:cubicBezTo>
                  <a:cubicBezTo>
                    <a:pt x="163" y="28"/>
                    <a:pt x="163" y="28"/>
                    <a:pt x="163" y="28"/>
                  </a:cubicBezTo>
                  <a:cubicBezTo>
                    <a:pt x="164" y="30"/>
                    <a:pt x="164" y="30"/>
                    <a:pt x="164" y="30"/>
                  </a:cubicBezTo>
                  <a:cubicBezTo>
                    <a:pt x="165" y="32"/>
                    <a:pt x="165" y="32"/>
                    <a:pt x="165" y="32"/>
                  </a:cubicBezTo>
                  <a:cubicBezTo>
                    <a:pt x="167" y="34"/>
                    <a:pt x="167" y="34"/>
                    <a:pt x="167" y="34"/>
                  </a:cubicBezTo>
                  <a:cubicBezTo>
                    <a:pt x="181" y="54"/>
                    <a:pt x="181" y="54"/>
                    <a:pt x="181" y="54"/>
                  </a:cubicBezTo>
                  <a:cubicBezTo>
                    <a:pt x="182" y="55"/>
                    <a:pt x="182" y="55"/>
                    <a:pt x="182" y="55"/>
                  </a:cubicBezTo>
                  <a:cubicBezTo>
                    <a:pt x="191" y="67"/>
                    <a:pt x="191" y="67"/>
                    <a:pt x="191" y="67"/>
                  </a:cubicBezTo>
                  <a:cubicBezTo>
                    <a:pt x="192" y="69"/>
                    <a:pt x="192" y="69"/>
                    <a:pt x="192" y="69"/>
                  </a:cubicBezTo>
                  <a:cubicBezTo>
                    <a:pt x="196" y="74"/>
                    <a:pt x="196" y="74"/>
                    <a:pt x="196" y="74"/>
                  </a:cubicBezTo>
                  <a:cubicBezTo>
                    <a:pt x="201" y="81"/>
                    <a:pt x="201" y="81"/>
                    <a:pt x="201" y="81"/>
                  </a:cubicBezTo>
                  <a:cubicBezTo>
                    <a:pt x="209" y="91"/>
                    <a:pt x="209" y="91"/>
                    <a:pt x="209" y="91"/>
                  </a:cubicBezTo>
                  <a:cubicBezTo>
                    <a:pt x="210" y="93"/>
                    <a:pt x="210" y="93"/>
                    <a:pt x="210" y="93"/>
                  </a:cubicBezTo>
                  <a:cubicBezTo>
                    <a:pt x="211" y="94"/>
                    <a:pt x="211" y="94"/>
                    <a:pt x="211" y="94"/>
                  </a:cubicBezTo>
                  <a:cubicBezTo>
                    <a:pt x="212" y="95"/>
                    <a:pt x="212" y="95"/>
                    <a:pt x="212" y="95"/>
                  </a:cubicBezTo>
                  <a:cubicBezTo>
                    <a:pt x="215" y="99"/>
                    <a:pt x="215" y="99"/>
                    <a:pt x="215" y="99"/>
                  </a:cubicBezTo>
                  <a:cubicBezTo>
                    <a:pt x="217" y="102"/>
                    <a:pt x="217" y="102"/>
                    <a:pt x="217" y="102"/>
                  </a:cubicBezTo>
                  <a:cubicBezTo>
                    <a:pt x="240" y="133"/>
                    <a:pt x="240" y="133"/>
                    <a:pt x="240" y="133"/>
                  </a:cubicBezTo>
                  <a:cubicBezTo>
                    <a:pt x="241" y="135"/>
                    <a:pt x="241" y="135"/>
                    <a:pt x="241" y="135"/>
                  </a:cubicBezTo>
                  <a:cubicBezTo>
                    <a:pt x="253" y="151"/>
                    <a:pt x="253" y="151"/>
                    <a:pt x="253" y="151"/>
                  </a:cubicBezTo>
                  <a:cubicBezTo>
                    <a:pt x="253" y="150"/>
                    <a:pt x="254" y="150"/>
                    <a:pt x="254" y="150"/>
                  </a:cubicBezTo>
                  <a:cubicBezTo>
                    <a:pt x="244" y="135"/>
                    <a:pt x="244" y="135"/>
                    <a:pt x="244" y="135"/>
                  </a:cubicBezTo>
                  <a:cubicBezTo>
                    <a:pt x="242" y="133"/>
                    <a:pt x="242" y="133"/>
                    <a:pt x="242" y="133"/>
                  </a:cubicBezTo>
                  <a:cubicBezTo>
                    <a:pt x="217" y="99"/>
                    <a:pt x="217" y="99"/>
                    <a:pt x="217" y="99"/>
                  </a:cubicBezTo>
                  <a:cubicBezTo>
                    <a:pt x="215" y="96"/>
                    <a:pt x="215" y="96"/>
                    <a:pt x="215" y="96"/>
                  </a:cubicBezTo>
                  <a:cubicBezTo>
                    <a:pt x="213" y="94"/>
                    <a:pt x="213" y="94"/>
                    <a:pt x="213" y="94"/>
                  </a:cubicBezTo>
                  <a:cubicBezTo>
                    <a:pt x="212" y="93"/>
                    <a:pt x="212" y="93"/>
                    <a:pt x="212" y="93"/>
                  </a:cubicBezTo>
                  <a:cubicBezTo>
                    <a:pt x="211" y="92"/>
                    <a:pt x="211" y="92"/>
                    <a:pt x="211" y="92"/>
                  </a:cubicBezTo>
                  <a:cubicBezTo>
                    <a:pt x="210" y="90"/>
                    <a:pt x="210" y="90"/>
                    <a:pt x="210" y="90"/>
                  </a:cubicBezTo>
                  <a:cubicBezTo>
                    <a:pt x="208" y="86"/>
                    <a:pt x="208" y="86"/>
                    <a:pt x="208" y="86"/>
                  </a:cubicBezTo>
                  <a:cubicBezTo>
                    <a:pt x="203" y="80"/>
                    <a:pt x="203" y="80"/>
                    <a:pt x="203" y="80"/>
                  </a:cubicBezTo>
                  <a:cubicBezTo>
                    <a:pt x="194" y="68"/>
                    <a:pt x="194" y="68"/>
                    <a:pt x="194" y="68"/>
                  </a:cubicBezTo>
                  <a:cubicBezTo>
                    <a:pt x="193" y="66"/>
                    <a:pt x="193" y="66"/>
                    <a:pt x="193" y="66"/>
                  </a:cubicBezTo>
                  <a:cubicBezTo>
                    <a:pt x="183" y="53"/>
                    <a:pt x="183" y="53"/>
                    <a:pt x="183" y="53"/>
                  </a:cubicBezTo>
                  <a:cubicBezTo>
                    <a:pt x="182" y="51"/>
                    <a:pt x="182" y="51"/>
                    <a:pt x="182" y="51"/>
                  </a:cubicBezTo>
                  <a:cubicBezTo>
                    <a:pt x="169" y="34"/>
                    <a:pt x="169" y="34"/>
                    <a:pt x="169" y="34"/>
                  </a:cubicBezTo>
                  <a:cubicBezTo>
                    <a:pt x="167" y="32"/>
                    <a:pt x="167" y="32"/>
                    <a:pt x="167" y="32"/>
                  </a:cubicBezTo>
                  <a:cubicBezTo>
                    <a:pt x="166" y="31"/>
                    <a:pt x="166" y="31"/>
                    <a:pt x="166" y="31"/>
                  </a:cubicBezTo>
                  <a:cubicBezTo>
                    <a:pt x="165" y="29"/>
                    <a:pt x="165" y="29"/>
                    <a:pt x="165" y="29"/>
                  </a:cubicBezTo>
                  <a:cubicBezTo>
                    <a:pt x="163" y="26"/>
                    <a:pt x="163" y="26"/>
                    <a:pt x="163" y="26"/>
                  </a:cubicBezTo>
                  <a:cubicBezTo>
                    <a:pt x="162" y="24"/>
                    <a:pt x="162" y="24"/>
                    <a:pt x="162" y="24"/>
                  </a:cubicBezTo>
                  <a:cubicBezTo>
                    <a:pt x="145" y="2"/>
                    <a:pt x="145" y="2"/>
                    <a:pt x="145" y="2"/>
                  </a:cubicBezTo>
                  <a:cubicBezTo>
                    <a:pt x="144" y="0"/>
                    <a:pt x="144" y="0"/>
                    <a:pt x="144"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87" name="Freeform 67"/>
            <p:cNvSpPr>
              <a:spLocks noEditPoints="1"/>
            </p:cNvSpPr>
            <p:nvPr/>
          </p:nvSpPr>
          <p:spPr bwMode="auto">
            <a:xfrm>
              <a:off x="6414718" y="3337384"/>
              <a:ext cx="1350752" cy="1023025"/>
            </a:xfrm>
            <a:custGeom>
              <a:avLst/>
              <a:gdLst>
                <a:gd name="T0" fmla="*/ 25 w 319"/>
                <a:gd name="T1" fmla="*/ 263 h 265"/>
                <a:gd name="T2" fmla="*/ 92 w 319"/>
                <a:gd name="T3" fmla="*/ 221 h 265"/>
                <a:gd name="T4" fmla="*/ 113 w 319"/>
                <a:gd name="T5" fmla="*/ 205 h 265"/>
                <a:gd name="T6" fmla="*/ 94 w 319"/>
                <a:gd name="T7" fmla="*/ 220 h 265"/>
                <a:gd name="T8" fmla="*/ 113 w 319"/>
                <a:gd name="T9" fmla="*/ 205 h 265"/>
                <a:gd name="T10" fmla="*/ 11 w 319"/>
                <a:gd name="T11" fmla="*/ 258 h 265"/>
                <a:gd name="T12" fmla="*/ 8 w 319"/>
                <a:gd name="T13" fmla="*/ 202 h 265"/>
                <a:gd name="T14" fmla="*/ 152 w 319"/>
                <a:gd name="T15" fmla="*/ 179 h 265"/>
                <a:gd name="T16" fmla="*/ 116 w 319"/>
                <a:gd name="T17" fmla="*/ 205 h 265"/>
                <a:gd name="T18" fmla="*/ 152 w 319"/>
                <a:gd name="T19" fmla="*/ 179 h 265"/>
                <a:gd name="T20" fmla="*/ 157 w 319"/>
                <a:gd name="T21" fmla="*/ 176 h 265"/>
                <a:gd name="T22" fmla="*/ 155 w 319"/>
                <a:gd name="T23" fmla="*/ 177 h 265"/>
                <a:gd name="T24" fmla="*/ 155 w 319"/>
                <a:gd name="T25" fmla="*/ 179 h 265"/>
                <a:gd name="T26" fmla="*/ 156 w 319"/>
                <a:gd name="T27" fmla="*/ 178 h 265"/>
                <a:gd name="T28" fmla="*/ 200 w 319"/>
                <a:gd name="T29" fmla="*/ 150 h 265"/>
                <a:gd name="T30" fmla="*/ 232 w 319"/>
                <a:gd name="T31" fmla="*/ 126 h 265"/>
                <a:gd name="T32" fmla="*/ 201 w 319"/>
                <a:gd name="T33" fmla="*/ 149 h 265"/>
                <a:gd name="T34" fmla="*/ 232 w 319"/>
                <a:gd name="T35" fmla="*/ 126 h 265"/>
                <a:gd name="T36" fmla="*/ 0 w 319"/>
                <a:gd name="T37" fmla="*/ 87 h 265"/>
                <a:gd name="T38" fmla="*/ 6 w 319"/>
                <a:gd name="T39" fmla="*/ 199 h 265"/>
                <a:gd name="T40" fmla="*/ 1 w 319"/>
                <a:gd name="T41" fmla="*/ 116 h 265"/>
                <a:gd name="T42" fmla="*/ 311 w 319"/>
                <a:gd name="T43" fmla="*/ 69 h 265"/>
                <a:gd name="T44" fmla="*/ 314 w 319"/>
                <a:gd name="T45" fmla="*/ 72 h 265"/>
                <a:gd name="T46" fmla="*/ 297 w 319"/>
                <a:gd name="T47" fmla="*/ 83 h 265"/>
                <a:gd name="T48" fmla="*/ 282 w 319"/>
                <a:gd name="T49" fmla="*/ 93 h 265"/>
                <a:gd name="T50" fmla="*/ 280 w 319"/>
                <a:gd name="T51" fmla="*/ 94 h 265"/>
                <a:gd name="T52" fmla="*/ 256 w 319"/>
                <a:gd name="T53" fmla="*/ 110 h 265"/>
                <a:gd name="T54" fmla="*/ 243 w 319"/>
                <a:gd name="T55" fmla="*/ 119 h 265"/>
                <a:gd name="T56" fmla="*/ 237 w 319"/>
                <a:gd name="T57" fmla="*/ 123 h 265"/>
                <a:gd name="T58" fmla="*/ 235 w 319"/>
                <a:gd name="T59" fmla="*/ 126 h 265"/>
                <a:gd name="T60" fmla="*/ 239 w 319"/>
                <a:gd name="T61" fmla="*/ 124 h 265"/>
                <a:gd name="T62" fmla="*/ 245 w 319"/>
                <a:gd name="T63" fmla="*/ 120 h 265"/>
                <a:gd name="T64" fmla="*/ 259 w 319"/>
                <a:gd name="T65" fmla="*/ 110 h 265"/>
                <a:gd name="T66" fmla="*/ 283 w 319"/>
                <a:gd name="T67" fmla="*/ 94 h 265"/>
                <a:gd name="T68" fmla="*/ 300 w 319"/>
                <a:gd name="T69" fmla="*/ 83 h 265"/>
                <a:gd name="T70" fmla="*/ 315 w 319"/>
                <a:gd name="T71" fmla="*/ 73 h 265"/>
                <a:gd name="T72" fmla="*/ 319 w 319"/>
                <a:gd name="T73" fmla="*/ 71 h 265"/>
                <a:gd name="T74" fmla="*/ 311 w 319"/>
                <a:gd name="T75" fmla="*/ 69 h 265"/>
                <a:gd name="T76" fmla="*/ 0 w 319"/>
                <a:gd name="T77" fmla="*/ 43 h 265"/>
                <a:gd name="T78" fmla="*/ 0 w 319"/>
                <a:gd name="T79" fmla="*/ 57 h 265"/>
                <a:gd name="T80" fmla="*/ 1 w 319"/>
                <a:gd name="T81" fmla="*/ 45 h 265"/>
                <a:gd name="T82" fmla="*/ 1 w 319"/>
                <a:gd name="T83" fmla="*/ 13 h 265"/>
                <a:gd name="T84" fmla="*/ 16 w 319"/>
                <a:gd name="T85" fmla="*/ 0 h 265"/>
                <a:gd name="T86" fmla="*/ 114 w 319"/>
                <a:gd name="T87" fmla="*/ 24 h 265"/>
                <a:gd name="T88" fmla="*/ 155 w 319"/>
                <a:gd name="T89" fmla="*/ 34 h 265"/>
                <a:gd name="T90" fmla="*/ 200 w 319"/>
                <a:gd name="T91" fmla="*/ 45 h 265"/>
                <a:gd name="T92" fmla="*/ 230 w 319"/>
                <a:gd name="T93" fmla="*/ 52 h 265"/>
                <a:gd name="T94" fmla="*/ 276 w 319"/>
                <a:gd name="T95" fmla="*/ 63 h 265"/>
                <a:gd name="T96" fmla="*/ 293 w 319"/>
                <a:gd name="T97" fmla="*/ 67 h 265"/>
                <a:gd name="T98" fmla="*/ 306 w 319"/>
                <a:gd name="T99" fmla="*/ 70 h 265"/>
                <a:gd name="T100" fmla="*/ 306 w 319"/>
                <a:gd name="T101" fmla="*/ 68 h 265"/>
                <a:gd name="T102" fmla="*/ 276 w 319"/>
                <a:gd name="T103" fmla="*/ 61 h 265"/>
                <a:gd name="T104" fmla="*/ 229 w 319"/>
                <a:gd name="T105" fmla="*/ 50 h 265"/>
                <a:gd name="T106" fmla="*/ 198 w 319"/>
                <a:gd name="T107" fmla="*/ 42 h 265"/>
                <a:gd name="T108" fmla="*/ 155 w 319"/>
                <a:gd name="T109" fmla="*/ 32 h 265"/>
                <a:gd name="T110" fmla="*/ 114 w 319"/>
                <a:gd name="T111" fmla="*/ 23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19" h="265">
                  <a:moveTo>
                    <a:pt x="89" y="221"/>
                  </a:moveTo>
                  <a:cubicBezTo>
                    <a:pt x="25" y="263"/>
                    <a:pt x="25" y="263"/>
                    <a:pt x="25" y="263"/>
                  </a:cubicBezTo>
                  <a:cubicBezTo>
                    <a:pt x="25" y="264"/>
                    <a:pt x="25" y="264"/>
                    <a:pt x="26" y="265"/>
                  </a:cubicBezTo>
                  <a:cubicBezTo>
                    <a:pt x="92" y="221"/>
                    <a:pt x="92" y="221"/>
                    <a:pt x="92" y="221"/>
                  </a:cubicBezTo>
                  <a:cubicBezTo>
                    <a:pt x="89" y="221"/>
                    <a:pt x="89" y="221"/>
                    <a:pt x="89" y="221"/>
                  </a:cubicBezTo>
                  <a:moveTo>
                    <a:pt x="113" y="205"/>
                  </a:moveTo>
                  <a:cubicBezTo>
                    <a:pt x="91" y="219"/>
                    <a:pt x="91" y="219"/>
                    <a:pt x="91" y="219"/>
                  </a:cubicBezTo>
                  <a:cubicBezTo>
                    <a:pt x="94" y="220"/>
                    <a:pt x="94" y="220"/>
                    <a:pt x="94" y="220"/>
                  </a:cubicBezTo>
                  <a:cubicBezTo>
                    <a:pt x="114" y="206"/>
                    <a:pt x="114" y="206"/>
                    <a:pt x="114" y="206"/>
                  </a:cubicBezTo>
                  <a:cubicBezTo>
                    <a:pt x="113" y="205"/>
                    <a:pt x="113" y="205"/>
                    <a:pt x="113" y="205"/>
                  </a:cubicBezTo>
                  <a:moveTo>
                    <a:pt x="7" y="201"/>
                  </a:moveTo>
                  <a:cubicBezTo>
                    <a:pt x="11" y="258"/>
                    <a:pt x="11" y="258"/>
                    <a:pt x="11" y="258"/>
                  </a:cubicBezTo>
                  <a:cubicBezTo>
                    <a:pt x="12" y="258"/>
                    <a:pt x="13" y="258"/>
                    <a:pt x="13" y="258"/>
                  </a:cubicBezTo>
                  <a:cubicBezTo>
                    <a:pt x="8" y="202"/>
                    <a:pt x="8" y="202"/>
                    <a:pt x="8" y="202"/>
                  </a:cubicBezTo>
                  <a:cubicBezTo>
                    <a:pt x="7" y="201"/>
                    <a:pt x="7" y="201"/>
                    <a:pt x="7" y="201"/>
                  </a:cubicBezTo>
                  <a:moveTo>
                    <a:pt x="152" y="179"/>
                  </a:moveTo>
                  <a:cubicBezTo>
                    <a:pt x="114" y="204"/>
                    <a:pt x="114" y="204"/>
                    <a:pt x="114" y="204"/>
                  </a:cubicBezTo>
                  <a:cubicBezTo>
                    <a:pt x="116" y="205"/>
                    <a:pt x="116" y="205"/>
                    <a:pt x="116" y="205"/>
                  </a:cubicBezTo>
                  <a:cubicBezTo>
                    <a:pt x="154" y="180"/>
                    <a:pt x="154" y="180"/>
                    <a:pt x="154" y="180"/>
                  </a:cubicBezTo>
                  <a:cubicBezTo>
                    <a:pt x="152" y="179"/>
                    <a:pt x="152" y="179"/>
                    <a:pt x="152" y="179"/>
                  </a:cubicBezTo>
                  <a:moveTo>
                    <a:pt x="200" y="148"/>
                  </a:moveTo>
                  <a:cubicBezTo>
                    <a:pt x="157" y="176"/>
                    <a:pt x="157" y="176"/>
                    <a:pt x="157" y="176"/>
                  </a:cubicBezTo>
                  <a:cubicBezTo>
                    <a:pt x="157" y="176"/>
                    <a:pt x="157" y="176"/>
                    <a:pt x="157" y="176"/>
                  </a:cubicBezTo>
                  <a:cubicBezTo>
                    <a:pt x="155" y="177"/>
                    <a:pt x="155" y="177"/>
                    <a:pt x="155" y="177"/>
                  </a:cubicBezTo>
                  <a:cubicBezTo>
                    <a:pt x="154" y="178"/>
                    <a:pt x="154" y="178"/>
                    <a:pt x="154" y="178"/>
                  </a:cubicBezTo>
                  <a:cubicBezTo>
                    <a:pt x="155" y="179"/>
                    <a:pt x="155" y="179"/>
                    <a:pt x="155" y="179"/>
                  </a:cubicBezTo>
                  <a:cubicBezTo>
                    <a:pt x="155" y="179"/>
                    <a:pt x="155" y="179"/>
                    <a:pt x="155" y="179"/>
                  </a:cubicBezTo>
                  <a:cubicBezTo>
                    <a:pt x="156" y="178"/>
                    <a:pt x="156" y="178"/>
                    <a:pt x="156" y="178"/>
                  </a:cubicBezTo>
                  <a:cubicBezTo>
                    <a:pt x="158" y="177"/>
                    <a:pt x="158" y="177"/>
                    <a:pt x="158" y="177"/>
                  </a:cubicBezTo>
                  <a:cubicBezTo>
                    <a:pt x="200" y="150"/>
                    <a:pt x="200" y="150"/>
                    <a:pt x="200" y="150"/>
                  </a:cubicBezTo>
                  <a:cubicBezTo>
                    <a:pt x="200" y="148"/>
                    <a:pt x="200" y="148"/>
                    <a:pt x="200" y="148"/>
                  </a:cubicBezTo>
                  <a:moveTo>
                    <a:pt x="232" y="126"/>
                  </a:moveTo>
                  <a:cubicBezTo>
                    <a:pt x="201" y="146"/>
                    <a:pt x="201" y="146"/>
                    <a:pt x="201" y="146"/>
                  </a:cubicBezTo>
                  <a:cubicBezTo>
                    <a:pt x="201" y="149"/>
                    <a:pt x="201" y="149"/>
                    <a:pt x="201" y="149"/>
                  </a:cubicBezTo>
                  <a:cubicBezTo>
                    <a:pt x="234" y="127"/>
                    <a:pt x="234" y="127"/>
                    <a:pt x="234" y="127"/>
                  </a:cubicBezTo>
                  <a:cubicBezTo>
                    <a:pt x="232" y="126"/>
                    <a:pt x="232" y="126"/>
                    <a:pt x="232" y="126"/>
                  </a:cubicBezTo>
                  <a:moveTo>
                    <a:pt x="1" y="87"/>
                  </a:moveTo>
                  <a:cubicBezTo>
                    <a:pt x="1" y="87"/>
                    <a:pt x="0" y="87"/>
                    <a:pt x="0" y="87"/>
                  </a:cubicBezTo>
                  <a:cubicBezTo>
                    <a:pt x="0" y="116"/>
                    <a:pt x="0" y="116"/>
                    <a:pt x="0" y="116"/>
                  </a:cubicBezTo>
                  <a:cubicBezTo>
                    <a:pt x="6" y="199"/>
                    <a:pt x="6" y="199"/>
                    <a:pt x="6" y="199"/>
                  </a:cubicBezTo>
                  <a:cubicBezTo>
                    <a:pt x="8" y="200"/>
                    <a:pt x="8" y="200"/>
                    <a:pt x="8" y="200"/>
                  </a:cubicBezTo>
                  <a:cubicBezTo>
                    <a:pt x="1" y="116"/>
                    <a:pt x="1" y="116"/>
                    <a:pt x="1" y="116"/>
                  </a:cubicBezTo>
                  <a:cubicBezTo>
                    <a:pt x="1" y="87"/>
                    <a:pt x="1" y="87"/>
                    <a:pt x="1" y="87"/>
                  </a:cubicBezTo>
                  <a:moveTo>
                    <a:pt x="311" y="69"/>
                  </a:moveTo>
                  <a:cubicBezTo>
                    <a:pt x="309" y="70"/>
                    <a:pt x="309" y="70"/>
                    <a:pt x="309" y="70"/>
                  </a:cubicBezTo>
                  <a:cubicBezTo>
                    <a:pt x="314" y="72"/>
                    <a:pt x="314" y="72"/>
                    <a:pt x="314" y="72"/>
                  </a:cubicBezTo>
                  <a:cubicBezTo>
                    <a:pt x="299" y="82"/>
                    <a:pt x="299" y="82"/>
                    <a:pt x="299" y="82"/>
                  </a:cubicBezTo>
                  <a:cubicBezTo>
                    <a:pt x="297" y="83"/>
                    <a:pt x="297" y="83"/>
                    <a:pt x="297" y="83"/>
                  </a:cubicBezTo>
                  <a:cubicBezTo>
                    <a:pt x="284" y="92"/>
                    <a:pt x="284" y="92"/>
                    <a:pt x="284" y="92"/>
                  </a:cubicBezTo>
                  <a:cubicBezTo>
                    <a:pt x="282" y="93"/>
                    <a:pt x="282" y="93"/>
                    <a:pt x="282" y="93"/>
                  </a:cubicBezTo>
                  <a:cubicBezTo>
                    <a:pt x="282" y="93"/>
                    <a:pt x="282" y="93"/>
                    <a:pt x="282" y="93"/>
                  </a:cubicBezTo>
                  <a:cubicBezTo>
                    <a:pt x="280" y="94"/>
                    <a:pt x="280" y="94"/>
                    <a:pt x="280" y="94"/>
                  </a:cubicBezTo>
                  <a:cubicBezTo>
                    <a:pt x="258" y="109"/>
                    <a:pt x="258" y="109"/>
                    <a:pt x="258" y="109"/>
                  </a:cubicBezTo>
                  <a:cubicBezTo>
                    <a:pt x="256" y="110"/>
                    <a:pt x="256" y="110"/>
                    <a:pt x="256" y="110"/>
                  </a:cubicBezTo>
                  <a:cubicBezTo>
                    <a:pt x="244" y="118"/>
                    <a:pt x="244" y="118"/>
                    <a:pt x="244" y="118"/>
                  </a:cubicBezTo>
                  <a:cubicBezTo>
                    <a:pt x="243" y="119"/>
                    <a:pt x="243" y="119"/>
                    <a:pt x="243" y="119"/>
                  </a:cubicBezTo>
                  <a:cubicBezTo>
                    <a:pt x="239" y="122"/>
                    <a:pt x="239" y="122"/>
                    <a:pt x="239" y="122"/>
                  </a:cubicBezTo>
                  <a:cubicBezTo>
                    <a:pt x="237" y="123"/>
                    <a:pt x="237" y="123"/>
                    <a:pt x="237" y="123"/>
                  </a:cubicBezTo>
                  <a:cubicBezTo>
                    <a:pt x="234" y="125"/>
                    <a:pt x="234" y="125"/>
                    <a:pt x="234" y="125"/>
                  </a:cubicBezTo>
                  <a:cubicBezTo>
                    <a:pt x="235" y="126"/>
                    <a:pt x="235" y="126"/>
                    <a:pt x="235" y="126"/>
                  </a:cubicBezTo>
                  <a:cubicBezTo>
                    <a:pt x="237" y="125"/>
                    <a:pt x="237" y="125"/>
                    <a:pt x="237" y="125"/>
                  </a:cubicBezTo>
                  <a:cubicBezTo>
                    <a:pt x="239" y="124"/>
                    <a:pt x="239" y="124"/>
                    <a:pt x="239" y="124"/>
                  </a:cubicBezTo>
                  <a:cubicBezTo>
                    <a:pt x="243" y="121"/>
                    <a:pt x="243" y="121"/>
                    <a:pt x="243" y="121"/>
                  </a:cubicBezTo>
                  <a:cubicBezTo>
                    <a:pt x="245" y="120"/>
                    <a:pt x="245" y="120"/>
                    <a:pt x="245" y="120"/>
                  </a:cubicBezTo>
                  <a:cubicBezTo>
                    <a:pt x="257" y="111"/>
                    <a:pt x="257" y="111"/>
                    <a:pt x="257" y="111"/>
                  </a:cubicBezTo>
                  <a:cubicBezTo>
                    <a:pt x="259" y="110"/>
                    <a:pt x="259" y="110"/>
                    <a:pt x="259" y="110"/>
                  </a:cubicBezTo>
                  <a:cubicBezTo>
                    <a:pt x="282" y="95"/>
                    <a:pt x="282" y="95"/>
                    <a:pt x="282" y="95"/>
                  </a:cubicBezTo>
                  <a:cubicBezTo>
                    <a:pt x="283" y="94"/>
                    <a:pt x="283" y="94"/>
                    <a:pt x="283" y="94"/>
                  </a:cubicBezTo>
                  <a:cubicBezTo>
                    <a:pt x="284" y="94"/>
                    <a:pt x="284" y="94"/>
                    <a:pt x="284" y="94"/>
                  </a:cubicBezTo>
                  <a:cubicBezTo>
                    <a:pt x="300" y="83"/>
                    <a:pt x="300" y="83"/>
                    <a:pt x="300" y="83"/>
                  </a:cubicBezTo>
                  <a:cubicBezTo>
                    <a:pt x="302" y="82"/>
                    <a:pt x="302" y="82"/>
                    <a:pt x="302" y="82"/>
                  </a:cubicBezTo>
                  <a:cubicBezTo>
                    <a:pt x="315" y="73"/>
                    <a:pt x="315" y="73"/>
                    <a:pt x="315" y="73"/>
                  </a:cubicBezTo>
                  <a:cubicBezTo>
                    <a:pt x="319" y="71"/>
                    <a:pt x="319" y="71"/>
                    <a:pt x="319" y="71"/>
                  </a:cubicBezTo>
                  <a:cubicBezTo>
                    <a:pt x="319" y="71"/>
                    <a:pt x="319" y="71"/>
                    <a:pt x="319" y="71"/>
                  </a:cubicBezTo>
                  <a:cubicBezTo>
                    <a:pt x="315" y="70"/>
                    <a:pt x="315" y="70"/>
                    <a:pt x="315" y="70"/>
                  </a:cubicBezTo>
                  <a:cubicBezTo>
                    <a:pt x="311" y="69"/>
                    <a:pt x="311" y="69"/>
                    <a:pt x="311" y="69"/>
                  </a:cubicBezTo>
                  <a:moveTo>
                    <a:pt x="0" y="13"/>
                  </a:moveTo>
                  <a:cubicBezTo>
                    <a:pt x="0" y="43"/>
                    <a:pt x="0" y="43"/>
                    <a:pt x="0" y="43"/>
                  </a:cubicBezTo>
                  <a:cubicBezTo>
                    <a:pt x="0" y="45"/>
                    <a:pt x="0" y="45"/>
                    <a:pt x="0" y="45"/>
                  </a:cubicBezTo>
                  <a:cubicBezTo>
                    <a:pt x="0" y="57"/>
                    <a:pt x="0" y="57"/>
                    <a:pt x="0" y="57"/>
                  </a:cubicBezTo>
                  <a:cubicBezTo>
                    <a:pt x="0" y="57"/>
                    <a:pt x="1" y="57"/>
                    <a:pt x="1" y="57"/>
                  </a:cubicBezTo>
                  <a:cubicBezTo>
                    <a:pt x="1" y="45"/>
                    <a:pt x="1" y="45"/>
                    <a:pt x="1" y="45"/>
                  </a:cubicBezTo>
                  <a:cubicBezTo>
                    <a:pt x="1" y="43"/>
                    <a:pt x="1" y="43"/>
                    <a:pt x="1" y="43"/>
                  </a:cubicBezTo>
                  <a:cubicBezTo>
                    <a:pt x="1" y="13"/>
                    <a:pt x="1" y="13"/>
                    <a:pt x="1" y="13"/>
                  </a:cubicBezTo>
                  <a:cubicBezTo>
                    <a:pt x="1" y="13"/>
                    <a:pt x="0" y="13"/>
                    <a:pt x="0" y="13"/>
                  </a:cubicBezTo>
                  <a:moveTo>
                    <a:pt x="16" y="0"/>
                  </a:moveTo>
                  <a:cubicBezTo>
                    <a:pt x="16" y="0"/>
                    <a:pt x="16" y="1"/>
                    <a:pt x="16" y="1"/>
                  </a:cubicBezTo>
                  <a:cubicBezTo>
                    <a:pt x="114" y="24"/>
                    <a:pt x="114" y="24"/>
                    <a:pt x="114" y="24"/>
                  </a:cubicBezTo>
                  <a:cubicBezTo>
                    <a:pt x="116" y="25"/>
                    <a:pt x="116" y="25"/>
                    <a:pt x="116" y="25"/>
                  </a:cubicBezTo>
                  <a:cubicBezTo>
                    <a:pt x="155" y="34"/>
                    <a:pt x="155" y="34"/>
                    <a:pt x="155" y="34"/>
                  </a:cubicBezTo>
                  <a:cubicBezTo>
                    <a:pt x="157" y="35"/>
                    <a:pt x="157" y="35"/>
                    <a:pt x="157" y="35"/>
                  </a:cubicBezTo>
                  <a:cubicBezTo>
                    <a:pt x="200" y="45"/>
                    <a:pt x="200" y="45"/>
                    <a:pt x="200" y="45"/>
                  </a:cubicBezTo>
                  <a:cubicBezTo>
                    <a:pt x="203" y="45"/>
                    <a:pt x="203" y="45"/>
                    <a:pt x="203" y="45"/>
                  </a:cubicBezTo>
                  <a:cubicBezTo>
                    <a:pt x="230" y="52"/>
                    <a:pt x="230" y="52"/>
                    <a:pt x="230" y="52"/>
                  </a:cubicBezTo>
                  <a:cubicBezTo>
                    <a:pt x="231" y="52"/>
                    <a:pt x="231" y="52"/>
                    <a:pt x="231" y="52"/>
                  </a:cubicBezTo>
                  <a:cubicBezTo>
                    <a:pt x="276" y="63"/>
                    <a:pt x="276" y="63"/>
                    <a:pt x="276" y="63"/>
                  </a:cubicBezTo>
                  <a:cubicBezTo>
                    <a:pt x="278" y="63"/>
                    <a:pt x="278" y="63"/>
                    <a:pt x="278" y="63"/>
                  </a:cubicBezTo>
                  <a:cubicBezTo>
                    <a:pt x="293" y="67"/>
                    <a:pt x="293" y="67"/>
                    <a:pt x="293" y="67"/>
                  </a:cubicBezTo>
                  <a:cubicBezTo>
                    <a:pt x="306" y="70"/>
                    <a:pt x="306" y="70"/>
                    <a:pt x="306" y="70"/>
                  </a:cubicBezTo>
                  <a:cubicBezTo>
                    <a:pt x="306" y="70"/>
                    <a:pt x="306" y="70"/>
                    <a:pt x="306" y="70"/>
                  </a:cubicBezTo>
                  <a:cubicBezTo>
                    <a:pt x="308" y="68"/>
                    <a:pt x="308" y="68"/>
                    <a:pt x="308" y="68"/>
                  </a:cubicBezTo>
                  <a:cubicBezTo>
                    <a:pt x="306" y="68"/>
                    <a:pt x="306" y="68"/>
                    <a:pt x="306" y="68"/>
                  </a:cubicBezTo>
                  <a:cubicBezTo>
                    <a:pt x="278" y="61"/>
                    <a:pt x="278" y="61"/>
                    <a:pt x="278" y="61"/>
                  </a:cubicBezTo>
                  <a:cubicBezTo>
                    <a:pt x="276" y="61"/>
                    <a:pt x="276" y="61"/>
                    <a:pt x="276" y="61"/>
                  </a:cubicBezTo>
                  <a:cubicBezTo>
                    <a:pt x="231" y="50"/>
                    <a:pt x="231" y="50"/>
                    <a:pt x="231" y="50"/>
                  </a:cubicBezTo>
                  <a:cubicBezTo>
                    <a:pt x="229" y="50"/>
                    <a:pt x="229" y="50"/>
                    <a:pt x="229" y="50"/>
                  </a:cubicBezTo>
                  <a:cubicBezTo>
                    <a:pt x="201" y="43"/>
                    <a:pt x="201" y="43"/>
                    <a:pt x="201" y="43"/>
                  </a:cubicBezTo>
                  <a:cubicBezTo>
                    <a:pt x="198" y="42"/>
                    <a:pt x="198" y="42"/>
                    <a:pt x="198" y="42"/>
                  </a:cubicBezTo>
                  <a:cubicBezTo>
                    <a:pt x="157" y="33"/>
                    <a:pt x="157" y="33"/>
                    <a:pt x="157" y="33"/>
                  </a:cubicBezTo>
                  <a:cubicBezTo>
                    <a:pt x="155" y="32"/>
                    <a:pt x="155" y="32"/>
                    <a:pt x="155" y="32"/>
                  </a:cubicBezTo>
                  <a:cubicBezTo>
                    <a:pt x="116" y="23"/>
                    <a:pt x="116" y="23"/>
                    <a:pt x="116" y="23"/>
                  </a:cubicBezTo>
                  <a:cubicBezTo>
                    <a:pt x="114" y="23"/>
                    <a:pt x="114" y="23"/>
                    <a:pt x="114" y="23"/>
                  </a:cubicBezTo>
                  <a:cubicBezTo>
                    <a:pt x="16" y="0"/>
                    <a:pt x="16" y="0"/>
                    <a:pt x="16"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88" name="Freeform 68"/>
            <p:cNvSpPr>
              <a:spLocks noEditPoints="1"/>
            </p:cNvSpPr>
            <p:nvPr/>
          </p:nvSpPr>
          <p:spPr bwMode="auto">
            <a:xfrm>
              <a:off x="6870933" y="3314614"/>
              <a:ext cx="1325705" cy="1092962"/>
            </a:xfrm>
            <a:custGeom>
              <a:avLst/>
              <a:gdLst>
                <a:gd name="T0" fmla="*/ 77 w 313"/>
                <a:gd name="T1" fmla="*/ 283 h 283"/>
                <a:gd name="T2" fmla="*/ 99 w 313"/>
                <a:gd name="T3" fmla="*/ 254 h 283"/>
                <a:gd name="T4" fmla="*/ 32 w 313"/>
                <a:gd name="T5" fmla="*/ 239 h 283"/>
                <a:gd name="T6" fmla="*/ 103 w 313"/>
                <a:gd name="T7" fmla="*/ 249 h 283"/>
                <a:gd name="T8" fmla="*/ 104 w 313"/>
                <a:gd name="T9" fmla="*/ 250 h 283"/>
                <a:gd name="T10" fmla="*/ 115 w 313"/>
                <a:gd name="T11" fmla="*/ 234 h 283"/>
                <a:gd name="T12" fmla="*/ 0 w 313"/>
                <a:gd name="T13" fmla="*/ 207 h 283"/>
                <a:gd name="T14" fmla="*/ 6 w 313"/>
                <a:gd name="T15" fmla="*/ 212 h 283"/>
                <a:gd name="T16" fmla="*/ 8 w 313"/>
                <a:gd name="T17" fmla="*/ 211 h 283"/>
                <a:gd name="T18" fmla="*/ 40 w 313"/>
                <a:gd name="T19" fmla="*/ 183 h 283"/>
                <a:gd name="T20" fmla="*/ 49 w 313"/>
                <a:gd name="T21" fmla="*/ 174 h 283"/>
                <a:gd name="T22" fmla="*/ 43 w 313"/>
                <a:gd name="T23" fmla="*/ 178 h 283"/>
                <a:gd name="T24" fmla="*/ 44 w 313"/>
                <a:gd name="T25" fmla="*/ 180 h 283"/>
                <a:gd name="T26" fmla="*/ 49 w 313"/>
                <a:gd name="T27" fmla="*/ 177 h 283"/>
                <a:gd name="T28" fmla="*/ 118 w 313"/>
                <a:gd name="T29" fmla="*/ 129 h 283"/>
                <a:gd name="T30" fmla="*/ 120 w 313"/>
                <a:gd name="T31" fmla="*/ 130 h 283"/>
                <a:gd name="T32" fmla="*/ 266 w 313"/>
                <a:gd name="T33" fmla="*/ 30 h 283"/>
                <a:gd name="T34" fmla="*/ 254 w 313"/>
                <a:gd name="T35" fmla="*/ 39 h 283"/>
                <a:gd name="T36" fmla="*/ 236 w 313"/>
                <a:gd name="T37" fmla="*/ 51 h 283"/>
                <a:gd name="T38" fmla="*/ 200 w 313"/>
                <a:gd name="T39" fmla="*/ 74 h 283"/>
                <a:gd name="T40" fmla="*/ 178 w 313"/>
                <a:gd name="T41" fmla="*/ 89 h 283"/>
                <a:gd name="T42" fmla="*/ 170 w 313"/>
                <a:gd name="T43" fmla="*/ 95 h 283"/>
                <a:gd name="T44" fmla="*/ 144 w 313"/>
                <a:gd name="T45" fmla="*/ 111 h 283"/>
                <a:gd name="T46" fmla="*/ 131 w 313"/>
                <a:gd name="T47" fmla="*/ 120 h 283"/>
                <a:gd name="T48" fmla="*/ 122 w 313"/>
                <a:gd name="T49" fmla="*/ 129 h 283"/>
                <a:gd name="T50" fmla="*/ 134 w 313"/>
                <a:gd name="T51" fmla="*/ 120 h 283"/>
                <a:gd name="T52" fmla="*/ 147 w 313"/>
                <a:gd name="T53" fmla="*/ 112 h 283"/>
                <a:gd name="T54" fmla="*/ 173 w 313"/>
                <a:gd name="T55" fmla="*/ 94 h 283"/>
                <a:gd name="T56" fmla="*/ 184 w 313"/>
                <a:gd name="T57" fmla="*/ 87 h 283"/>
                <a:gd name="T58" fmla="*/ 204 w 313"/>
                <a:gd name="T59" fmla="*/ 74 h 283"/>
                <a:gd name="T60" fmla="*/ 253 w 313"/>
                <a:gd name="T61" fmla="*/ 42 h 283"/>
                <a:gd name="T62" fmla="*/ 262 w 313"/>
                <a:gd name="T63" fmla="*/ 36 h 283"/>
                <a:gd name="T64" fmla="*/ 269 w 313"/>
                <a:gd name="T65" fmla="*/ 31 h 283"/>
                <a:gd name="T66" fmla="*/ 303 w 313"/>
                <a:gd name="T67" fmla="*/ 8 h 283"/>
                <a:gd name="T68" fmla="*/ 313 w 313"/>
                <a:gd name="T69" fmla="*/ 0 h 283"/>
                <a:gd name="T70" fmla="*/ 298 w 313"/>
                <a:gd name="T71" fmla="*/ 10 h 283"/>
                <a:gd name="T72" fmla="*/ 287 w 313"/>
                <a:gd name="T73" fmla="*/ 17 h 283"/>
                <a:gd name="T74" fmla="*/ 300 w 313"/>
                <a:gd name="T75" fmla="*/ 10 h 283"/>
                <a:gd name="T76" fmla="*/ 300 w 313"/>
                <a:gd name="T77" fmla="*/ 12 h 283"/>
                <a:gd name="T78" fmla="*/ 280 w 313"/>
                <a:gd name="T79" fmla="*/ 36 h 283"/>
                <a:gd name="T80" fmla="*/ 275 w 313"/>
                <a:gd name="T81" fmla="*/ 42 h 283"/>
                <a:gd name="T82" fmla="*/ 271 w 313"/>
                <a:gd name="T83" fmla="*/ 47 h 283"/>
                <a:gd name="T84" fmla="*/ 262 w 313"/>
                <a:gd name="T85" fmla="*/ 58 h 283"/>
                <a:gd name="T86" fmla="*/ 244 w 313"/>
                <a:gd name="T87" fmla="*/ 80 h 283"/>
                <a:gd name="T88" fmla="*/ 233 w 313"/>
                <a:gd name="T89" fmla="*/ 92 h 283"/>
                <a:gd name="T90" fmla="*/ 202 w 313"/>
                <a:gd name="T91" fmla="*/ 130 h 283"/>
                <a:gd name="T92" fmla="*/ 183 w 313"/>
                <a:gd name="T93" fmla="*/ 153 h 283"/>
                <a:gd name="T94" fmla="*/ 150 w 313"/>
                <a:gd name="T95" fmla="*/ 193 h 283"/>
                <a:gd name="T96" fmla="*/ 132 w 313"/>
                <a:gd name="T97" fmla="*/ 215 h 283"/>
                <a:gd name="T98" fmla="*/ 134 w 313"/>
                <a:gd name="T99" fmla="*/ 214 h 283"/>
                <a:gd name="T100" fmla="*/ 150 w 313"/>
                <a:gd name="T101" fmla="*/ 195 h 283"/>
                <a:gd name="T102" fmla="*/ 185 w 313"/>
                <a:gd name="T103" fmla="*/ 153 h 283"/>
                <a:gd name="T104" fmla="*/ 205 w 313"/>
                <a:gd name="T105" fmla="*/ 130 h 283"/>
                <a:gd name="T106" fmla="*/ 237 w 313"/>
                <a:gd name="T107" fmla="*/ 91 h 283"/>
                <a:gd name="T108" fmla="*/ 247 w 313"/>
                <a:gd name="T109" fmla="*/ 78 h 283"/>
                <a:gd name="T110" fmla="*/ 264 w 313"/>
                <a:gd name="T111" fmla="*/ 58 h 283"/>
                <a:gd name="T112" fmla="*/ 274 w 313"/>
                <a:gd name="T113" fmla="*/ 47 h 283"/>
                <a:gd name="T114" fmla="*/ 278 w 313"/>
                <a:gd name="T115" fmla="*/ 41 h 283"/>
                <a:gd name="T116" fmla="*/ 282 w 313"/>
                <a:gd name="T117" fmla="*/ 37 h 283"/>
                <a:gd name="T118" fmla="*/ 302 w 313"/>
                <a:gd name="T119" fmla="*/ 12 h 283"/>
                <a:gd name="T120" fmla="*/ 311 w 313"/>
                <a:gd name="T121" fmla="*/ 2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13" h="283">
                  <a:moveTo>
                    <a:pt x="32" y="239"/>
                  </a:moveTo>
                  <a:cubicBezTo>
                    <a:pt x="76" y="282"/>
                    <a:pt x="76" y="282"/>
                    <a:pt x="76" y="282"/>
                  </a:cubicBezTo>
                  <a:cubicBezTo>
                    <a:pt x="77" y="283"/>
                    <a:pt x="77" y="283"/>
                    <a:pt x="77" y="283"/>
                  </a:cubicBezTo>
                  <a:cubicBezTo>
                    <a:pt x="78" y="282"/>
                    <a:pt x="78" y="282"/>
                    <a:pt x="78" y="282"/>
                  </a:cubicBezTo>
                  <a:cubicBezTo>
                    <a:pt x="101" y="255"/>
                    <a:pt x="101" y="255"/>
                    <a:pt x="101" y="255"/>
                  </a:cubicBezTo>
                  <a:cubicBezTo>
                    <a:pt x="99" y="254"/>
                    <a:pt x="99" y="254"/>
                    <a:pt x="99" y="254"/>
                  </a:cubicBezTo>
                  <a:cubicBezTo>
                    <a:pt x="77" y="281"/>
                    <a:pt x="77" y="281"/>
                    <a:pt x="77" y="281"/>
                  </a:cubicBezTo>
                  <a:cubicBezTo>
                    <a:pt x="36" y="239"/>
                    <a:pt x="36" y="239"/>
                    <a:pt x="36" y="239"/>
                  </a:cubicBezTo>
                  <a:cubicBezTo>
                    <a:pt x="32" y="239"/>
                    <a:pt x="32" y="239"/>
                    <a:pt x="32" y="239"/>
                  </a:cubicBezTo>
                  <a:moveTo>
                    <a:pt x="115" y="234"/>
                  </a:moveTo>
                  <a:cubicBezTo>
                    <a:pt x="104" y="247"/>
                    <a:pt x="104" y="247"/>
                    <a:pt x="104" y="247"/>
                  </a:cubicBezTo>
                  <a:cubicBezTo>
                    <a:pt x="103" y="249"/>
                    <a:pt x="103" y="249"/>
                    <a:pt x="103" y="249"/>
                  </a:cubicBezTo>
                  <a:cubicBezTo>
                    <a:pt x="100" y="253"/>
                    <a:pt x="100" y="253"/>
                    <a:pt x="100" y="253"/>
                  </a:cubicBezTo>
                  <a:cubicBezTo>
                    <a:pt x="102" y="253"/>
                    <a:pt x="102" y="253"/>
                    <a:pt x="102" y="253"/>
                  </a:cubicBezTo>
                  <a:cubicBezTo>
                    <a:pt x="104" y="250"/>
                    <a:pt x="104" y="250"/>
                    <a:pt x="104" y="250"/>
                  </a:cubicBezTo>
                  <a:cubicBezTo>
                    <a:pt x="106" y="249"/>
                    <a:pt x="106" y="249"/>
                    <a:pt x="106" y="249"/>
                  </a:cubicBezTo>
                  <a:cubicBezTo>
                    <a:pt x="117" y="235"/>
                    <a:pt x="117" y="235"/>
                    <a:pt x="117" y="235"/>
                  </a:cubicBezTo>
                  <a:cubicBezTo>
                    <a:pt x="115" y="234"/>
                    <a:pt x="115" y="234"/>
                    <a:pt x="115" y="234"/>
                  </a:cubicBezTo>
                  <a:moveTo>
                    <a:pt x="39" y="181"/>
                  </a:moveTo>
                  <a:cubicBezTo>
                    <a:pt x="2" y="206"/>
                    <a:pt x="2" y="206"/>
                    <a:pt x="2" y="206"/>
                  </a:cubicBezTo>
                  <a:cubicBezTo>
                    <a:pt x="0" y="207"/>
                    <a:pt x="0" y="207"/>
                    <a:pt x="0" y="207"/>
                  </a:cubicBezTo>
                  <a:cubicBezTo>
                    <a:pt x="2" y="208"/>
                    <a:pt x="2" y="208"/>
                    <a:pt x="2" y="208"/>
                  </a:cubicBezTo>
                  <a:cubicBezTo>
                    <a:pt x="5" y="211"/>
                    <a:pt x="5" y="211"/>
                    <a:pt x="5" y="211"/>
                  </a:cubicBezTo>
                  <a:cubicBezTo>
                    <a:pt x="6" y="212"/>
                    <a:pt x="6" y="212"/>
                    <a:pt x="6" y="212"/>
                  </a:cubicBezTo>
                  <a:cubicBezTo>
                    <a:pt x="30" y="236"/>
                    <a:pt x="30" y="236"/>
                    <a:pt x="30" y="236"/>
                  </a:cubicBezTo>
                  <a:cubicBezTo>
                    <a:pt x="33" y="237"/>
                    <a:pt x="33" y="237"/>
                    <a:pt x="33" y="237"/>
                  </a:cubicBezTo>
                  <a:cubicBezTo>
                    <a:pt x="8" y="211"/>
                    <a:pt x="8" y="211"/>
                    <a:pt x="8" y="211"/>
                  </a:cubicBezTo>
                  <a:cubicBezTo>
                    <a:pt x="6" y="210"/>
                    <a:pt x="6" y="210"/>
                    <a:pt x="6" y="210"/>
                  </a:cubicBezTo>
                  <a:cubicBezTo>
                    <a:pt x="3" y="207"/>
                    <a:pt x="3" y="207"/>
                    <a:pt x="3" y="207"/>
                  </a:cubicBezTo>
                  <a:cubicBezTo>
                    <a:pt x="40" y="183"/>
                    <a:pt x="40" y="183"/>
                    <a:pt x="40" y="183"/>
                  </a:cubicBezTo>
                  <a:cubicBezTo>
                    <a:pt x="39" y="181"/>
                    <a:pt x="39" y="181"/>
                    <a:pt x="39" y="181"/>
                  </a:cubicBezTo>
                  <a:moveTo>
                    <a:pt x="92" y="146"/>
                  </a:moveTo>
                  <a:cubicBezTo>
                    <a:pt x="49" y="174"/>
                    <a:pt x="49" y="174"/>
                    <a:pt x="49" y="174"/>
                  </a:cubicBezTo>
                  <a:cubicBezTo>
                    <a:pt x="47" y="176"/>
                    <a:pt x="47" y="176"/>
                    <a:pt x="47" y="176"/>
                  </a:cubicBezTo>
                  <a:cubicBezTo>
                    <a:pt x="45" y="177"/>
                    <a:pt x="45" y="177"/>
                    <a:pt x="45" y="177"/>
                  </a:cubicBezTo>
                  <a:cubicBezTo>
                    <a:pt x="43" y="178"/>
                    <a:pt x="43" y="178"/>
                    <a:pt x="43" y="178"/>
                  </a:cubicBezTo>
                  <a:cubicBezTo>
                    <a:pt x="40" y="180"/>
                    <a:pt x="40" y="180"/>
                    <a:pt x="40" y="180"/>
                  </a:cubicBezTo>
                  <a:cubicBezTo>
                    <a:pt x="42" y="182"/>
                    <a:pt x="42" y="182"/>
                    <a:pt x="42" y="182"/>
                  </a:cubicBezTo>
                  <a:cubicBezTo>
                    <a:pt x="44" y="180"/>
                    <a:pt x="44" y="180"/>
                    <a:pt x="44" y="180"/>
                  </a:cubicBezTo>
                  <a:cubicBezTo>
                    <a:pt x="46" y="179"/>
                    <a:pt x="46" y="179"/>
                    <a:pt x="46" y="179"/>
                  </a:cubicBezTo>
                  <a:cubicBezTo>
                    <a:pt x="47" y="178"/>
                    <a:pt x="47" y="178"/>
                    <a:pt x="47" y="178"/>
                  </a:cubicBezTo>
                  <a:cubicBezTo>
                    <a:pt x="49" y="177"/>
                    <a:pt x="49" y="177"/>
                    <a:pt x="49" y="177"/>
                  </a:cubicBezTo>
                  <a:cubicBezTo>
                    <a:pt x="92" y="149"/>
                    <a:pt x="92" y="149"/>
                    <a:pt x="92" y="149"/>
                  </a:cubicBezTo>
                  <a:cubicBezTo>
                    <a:pt x="92" y="146"/>
                    <a:pt x="92" y="146"/>
                    <a:pt x="92" y="146"/>
                  </a:cubicBezTo>
                  <a:moveTo>
                    <a:pt x="118" y="129"/>
                  </a:moveTo>
                  <a:cubicBezTo>
                    <a:pt x="93" y="145"/>
                    <a:pt x="93" y="145"/>
                    <a:pt x="93" y="145"/>
                  </a:cubicBezTo>
                  <a:cubicBezTo>
                    <a:pt x="93" y="147"/>
                    <a:pt x="93" y="147"/>
                    <a:pt x="93" y="147"/>
                  </a:cubicBezTo>
                  <a:cubicBezTo>
                    <a:pt x="120" y="130"/>
                    <a:pt x="120" y="130"/>
                    <a:pt x="120" y="130"/>
                  </a:cubicBezTo>
                  <a:cubicBezTo>
                    <a:pt x="118" y="129"/>
                    <a:pt x="118" y="129"/>
                    <a:pt x="118" y="129"/>
                  </a:cubicBezTo>
                  <a:moveTo>
                    <a:pt x="267" y="30"/>
                  </a:moveTo>
                  <a:cubicBezTo>
                    <a:pt x="266" y="30"/>
                    <a:pt x="266" y="30"/>
                    <a:pt x="266" y="30"/>
                  </a:cubicBezTo>
                  <a:cubicBezTo>
                    <a:pt x="262" y="34"/>
                    <a:pt x="262" y="34"/>
                    <a:pt x="262" y="34"/>
                  </a:cubicBezTo>
                  <a:cubicBezTo>
                    <a:pt x="260" y="35"/>
                    <a:pt x="260" y="35"/>
                    <a:pt x="260" y="35"/>
                  </a:cubicBezTo>
                  <a:cubicBezTo>
                    <a:pt x="254" y="39"/>
                    <a:pt x="254" y="39"/>
                    <a:pt x="254" y="39"/>
                  </a:cubicBezTo>
                  <a:cubicBezTo>
                    <a:pt x="252" y="40"/>
                    <a:pt x="252" y="40"/>
                    <a:pt x="252" y="40"/>
                  </a:cubicBezTo>
                  <a:cubicBezTo>
                    <a:pt x="250" y="41"/>
                    <a:pt x="250" y="41"/>
                    <a:pt x="250" y="41"/>
                  </a:cubicBezTo>
                  <a:cubicBezTo>
                    <a:pt x="236" y="51"/>
                    <a:pt x="236" y="51"/>
                    <a:pt x="236" y="51"/>
                  </a:cubicBezTo>
                  <a:cubicBezTo>
                    <a:pt x="234" y="52"/>
                    <a:pt x="234" y="52"/>
                    <a:pt x="234" y="52"/>
                  </a:cubicBezTo>
                  <a:cubicBezTo>
                    <a:pt x="201" y="74"/>
                    <a:pt x="201" y="74"/>
                    <a:pt x="201" y="74"/>
                  </a:cubicBezTo>
                  <a:cubicBezTo>
                    <a:pt x="200" y="74"/>
                    <a:pt x="200" y="74"/>
                    <a:pt x="200" y="74"/>
                  </a:cubicBezTo>
                  <a:cubicBezTo>
                    <a:pt x="198" y="76"/>
                    <a:pt x="198" y="76"/>
                    <a:pt x="198" y="76"/>
                  </a:cubicBezTo>
                  <a:cubicBezTo>
                    <a:pt x="181" y="87"/>
                    <a:pt x="181" y="87"/>
                    <a:pt x="181" y="87"/>
                  </a:cubicBezTo>
                  <a:cubicBezTo>
                    <a:pt x="178" y="89"/>
                    <a:pt x="178" y="89"/>
                    <a:pt x="178" y="89"/>
                  </a:cubicBezTo>
                  <a:cubicBezTo>
                    <a:pt x="174" y="91"/>
                    <a:pt x="174" y="91"/>
                    <a:pt x="174" y="91"/>
                  </a:cubicBezTo>
                  <a:cubicBezTo>
                    <a:pt x="173" y="92"/>
                    <a:pt x="173" y="92"/>
                    <a:pt x="173" y="92"/>
                  </a:cubicBezTo>
                  <a:cubicBezTo>
                    <a:pt x="170" y="95"/>
                    <a:pt x="170" y="95"/>
                    <a:pt x="170" y="95"/>
                  </a:cubicBezTo>
                  <a:cubicBezTo>
                    <a:pt x="168" y="96"/>
                    <a:pt x="168" y="96"/>
                    <a:pt x="168" y="96"/>
                  </a:cubicBezTo>
                  <a:cubicBezTo>
                    <a:pt x="146" y="110"/>
                    <a:pt x="146" y="110"/>
                    <a:pt x="146" y="110"/>
                  </a:cubicBezTo>
                  <a:cubicBezTo>
                    <a:pt x="144" y="111"/>
                    <a:pt x="144" y="111"/>
                    <a:pt x="144" y="111"/>
                  </a:cubicBezTo>
                  <a:cubicBezTo>
                    <a:pt x="135" y="117"/>
                    <a:pt x="135" y="117"/>
                    <a:pt x="135" y="117"/>
                  </a:cubicBezTo>
                  <a:cubicBezTo>
                    <a:pt x="133" y="119"/>
                    <a:pt x="133" y="119"/>
                    <a:pt x="133" y="119"/>
                  </a:cubicBezTo>
                  <a:cubicBezTo>
                    <a:pt x="131" y="120"/>
                    <a:pt x="131" y="120"/>
                    <a:pt x="131" y="120"/>
                  </a:cubicBezTo>
                  <a:cubicBezTo>
                    <a:pt x="129" y="122"/>
                    <a:pt x="129" y="122"/>
                    <a:pt x="129" y="122"/>
                  </a:cubicBezTo>
                  <a:cubicBezTo>
                    <a:pt x="120" y="128"/>
                    <a:pt x="120" y="128"/>
                    <a:pt x="120" y="128"/>
                  </a:cubicBezTo>
                  <a:cubicBezTo>
                    <a:pt x="122" y="129"/>
                    <a:pt x="122" y="129"/>
                    <a:pt x="122" y="129"/>
                  </a:cubicBezTo>
                  <a:cubicBezTo>
                    <a:pt x="129" y="124"/>
                    <a:pt x="129" y="124"/>
                    <a:pt x="129" y="124"/>
                  </a:cubicBezTo>
                  <a:cubicBezTo>
                    <a:pt x="131" y="123"/>
                    <a:pt x="131" y="123"/>
                    <a:pt x="131" y="123"/>
                  </a:cubicBezTo>
                  <a:cubicBezTo>
                    <a:pt x="134" y="120"/>
                    <a:pt x="134" y="120"/>
                    <a:pt x="134" y="120"/>
                  </a:cubicBezTo>
                  <a:cubicBezTo>
                    <a:pt x="135" y="119"/>
                    <a:pt x="135" y="119"/>
                    <a:pt x="135" y="119"/>
                  </a:cubicBezTo>
                  <a:cubicBezTo>
                    <a:pt x="145" y="113"/>
                    <a:pt x="145" y="113"/>
                    <a:pt x="145" y="113"/>
                  </a:cubicBezTo>
                  <a:cubicBezTo>
                    <a:pt x="147" y="112"/>
                    <a:pt x="147" y="112"/>
                    <a:pt x="147" y="112"/>
                  </a:cubicBezTo>
                  <a:cubicBezTo>
                    <a:pt x="169" y="97"/>
                    <a:pt x="169" y="97"/>
                    <a:pt x="169" y="97"/>
                  </a:cubicBezTo>
                  <a:cubicBezTo>
                    <a:pt x="171" y="96"/>
                    <a:pt x="171" y="96"/>
                    <a:pt x="171" y="96"/>
                  </a:cubicBezTo>
                  <a:cubicBezTo>
                    <a:pt x="173" y="94"/>
                    <a:pt x="173" y="94"/>
                    <a:pt x="173" y="94"/>
                  </a:cubicBezTo>
                  <a:cubicBezTo>
                    <a:pt x="175" y="93"/>
                    <a:pt x="175" y="93"/>
                    <a:pt x="175" y="93"/>
                  </a:cubicBezTo>
                  <a:cubicBezTo>
                    <a:pt x="181" y="89"/>
                    <a:pt x="181" y="89"/>
                    <a:pt x="181" y="89"/>
                  </a:cubicBezTo>
                  <a:cubicBezTo>
                    <a:pt x="184" y="87"/>
                    <a:pt x="184" y="87"/>
                    <a:pt x="184" y="87"/>
                  </a:cubicBezTo>
                  <a:cubicBezTo>
                    <a:pt x="201" y="76"/>
                    <a:pt x="201" y="76"/>
                    <a:pt x="201" y="76"/>
                  </a:cubicBezTo>
                  <a:cubicBezTo>
                    <a:pt x="203" y="75"/>
                    <a:pt x="203" y="75"/>
                    <a:pt x="203" y="75"/>
                  </a:cubicBezTo>
                  <a:cubicBezTo>
                    <a:pt x="204" y="74"/>
                    <a:pt x="204" y="74"/>
                    <a:pt x="204" y="74"/>
                  </a:cubicBezTo>
                  <a:cubicBezTo>
                    <a:pt x="234" y="54"/>
                    <a:pt x="234" y="54"/>
                    <a:pt x="234" y="54"/>
                  </a:cubicBezTo>
                  <a:cubicBezTo>
                    <a:pt x="236" y="53"/>
                    <a:pt x="236" y="53"/>
                    <a:pt x="236" y="53"/>
                  </a:cubicBezTo>
                  <a:cubicBezTo>
                    <a:pt x="253" y="42"/>
                    <a:pt x="253" y="42"/>
                    <a:pt x="253" y="42"/>
                  </a:cubicBezTo>
                  <a:cubicBezTo>
                    <a:pt x="254" y="41"/>
                    <a:pt x="254" y="41"/>
                    <a:pt x="254" y="41"/>
                  </a:cubicBezTo>
                  <a:cubicBezTo>
                    <a:pt x="256" y="39"/>
                    <a:pt x="256" y="39"/>
                    <a:pt x="256" y="39"/>
                  </a:cubicBezTo>
                  <a:cubicBezTo>
                    <a:pt x="262" y="36"/>
                    <a:pt x="262" y="36"/>
                    <a:pt x="262" y="36"/>
                  </a:cubicBezTo>
                  <a:cubicBezTo>
                    <a:pt x="263" y="35"/>
                    <a:pt x="263" y="35"/>
                    <a:pt x="263" y="35"/>
                  </a:cubicBezTo>
                  <a:cubicBezTo>
                    <a:pt x="268" y="31"/>
                    <a:pt x="268" y="31"/>
                    <a:pt x="268" y="31"/>
                  </a:cubicBezTo>
                  <a:cubicBezTo>
                    <a:pt x="269" y="31"/>
                    <a:pt x="269" y="31"/>
                    <a:pt x="269" y="31"/>
                  </a:cubicBezTo>
                  <a:cubicBezTo>
                    <a:pt x="269" y="31"/>
                    <a:pt x="269" y="31"/>
                    <a:pt x="269" y="31"/>
                  </a:cubicBezTo>
                  <a:cubicBezTo>
                    <a:pt x="269" y="30"/>
                    <a:pt x="268" y="30"/>
                    <a:pt x="267" y="30"/>
                  </a:cubicBezTo>
                  <a:moveTo>
                    <a:pt x="303" y="8"/>
                  </a:moveTo>
                  <a:cubicBezTo>
                    <a:pt x="303" y="8"/>
                    <a:pt x="303" y="8"/>
                    <a:pt x="303" y="8"/>
                  </a:cubicBezTo>
                  <a:cubicBezTo>
                    <a:pt x="303" y="8"/>
                    <a:pt x="303" y="8"/>
                    <a:pt x="303" y="8"/>
                  </a:cubicBezTo>
                  <a:moveTo>
                    <a:pt x="313" y="0"/>
                  </a:moveTo>
                  <a:cubicBezTo>
                    <a:pt x="312" y="0"/>
                    <a:pt x="312" y="0"/>
                    <a:pt x="312" y="0"/>
                  </a:cubicBezTo>
                  <a:cubicBezTo>
                    <a:pt x="302" y="7"/>
                    <a:pt x="302" y="7"/>
                    <a:pt x="302" y="7"/>
                  </a:cubicBezTo>
                  <a:cubicBezTo>
                    <a:pt x="298" y="10"/>
                    <a:pt x="298" y="10"/>
                    <a:pt x="298" y="10"/>
                  </a:cubicBezTo>
                  <a:cubicBezTo>
                    <a:pt x="295" y="11"/>
                    <a:pt x="295" y="11"/>
                    <a:pt x="295" y="11"/>
                  </a:cubicBezTo>
                  <a:cubicBezTo>
                    <a:pt x="288" y="16"/>
                    <a:pt x="288" y="16"/>
                    <a:pt x="288" y="16"/>
                  </a:cubicBezTo>
                  <a:cubicBezTo>
                    <a:pt x="287" y="17"/>
                    <a:pt x="287" y="17"/>
                    <a:pt x="287" y="17"/>
                  </a:cubicBezTo>
                  <a:cubicBezTo>
                    <a:pt x="287" y="17"/>
                    <a:pt x="287" y="18"/>
                    <a:pt x="288" y="19"/>
                  </a:cubicBezTo>
                  <a:cubicBezTo>
                    <a:pt x="298" y="12"/>
                    <a:pt x="298" y="12"/>
                    <a:pt x="298" y="12"/>
                  </a:cubicBezTo>
                  <a:cubicBezTo>
                    <a:pt x="300" y="10"/>
                    <a:pt x="300" y="10"/>
                    <a:pt x="300" y="10"/>
                  </a:cubicBezTo>
                  <a:cubicBezTo>
                    <a:pt x="303" y="8"/>
                    <a:pt x="303" y="8"/>
                    <a:pt x="303" y="8"/>
                  </a:cubicBezTo>
                  <a:cubicBezTo>
                    <a:pt x="302" y="10"/>
                    <a:pt x="302" y="10"/>
                    <a:pt x="302" y="10"/>
                  </a:cubicBezTo>
                  <a:cubicBezTo>
                    <a:pt x="300" y="12"/>
                    <a:pt x="300" y="12"/>
                    <a:pt x="300" y="12"/>
                  </a:cubicBezTo>
                  <a:cubicBezTo>
                    <a:pt x="283" y="33"/>
                    <a:pt x="283" y="33"/>
                    <a:pt x="283" y="33"/>
                  </a:cubicBezTo>
                  <a:cubicBezTo>
                    <a:pt x="281" y="34"/>
                    <a:pt x="281" y="34"/>
                    <a:pt x="281" y="34"/>
                  </a:cubicBezTo>
                  <a:cubicBezTo>
                    <a:pt x="280" y="36"/>
                    <a:pt x="280" y="36"/>
                    <a:pt x="280" y="36"/>
                  </a:cubicBezTo>
                  <a:cubicBezTo>
                    <a:pt x="277" y="40"/>
                    <a:pt x="277" y="40"/>
                    <a:pt x="277" y="40"/>
                  </a:cubicBezTo>
                  <a:cubicBezTo>
                    <a:pt x="276" y="41"/>
                    <a:pt x="276" y="41"/>
                    <a:pt x="276" y="41"/>
                  </a:cubicBezTo>
                  <a:cubicBezTo>
                    <a:pt x="275" y="42"/>
                    <a:pt x="275" y="42"/>
                    <a:pt x="275" y="42"/>
                  </a:cubicBezTo>
                  <a:cubicBezTo>
                    <a:pt x="273" y="44"/>
                    <a:pt x="273" y="44"/>
                    <a:pt x="273" y="44"/>
                  </a:cubicBezTo>
                  <a:cubicBezTo>
                    <a:pt x="273" y="44"/>
                    <a:pt x="273" y="44"/>
                    <a:pt x="273" y="44"/>
                  </a:cubicBezTo>
                  <a:cubicBezTo>
                    <a:pt x="271" y="47"/>
                    <a:pt x="271" y="47"/>
                    <a:pt x="271" y="47"/>
                  </a:cubicBezTo>
                  <a:cubicBezTo>
                    <a:pt x="269" y="49"/>
                    <a:pt x="269" y="49"/>
                    <a:pt x="269" y="49"/>
                  </a:cubicBezTo>
                  <a:cubicBezTo>
                    <a:pt x="268" y="51"/>
                    <a:pt x="268" y="51"/>
                    <a:pt x="268" y="51"/>
                  </a:cubicBezTo>
                  <a:cubicBezTo>
                    <a:pt x="262" y="58"/>
                    <a:pt x="262" y="58"/>
                    <a:pt x="262" y="58"/>
                  </a:cubicBezTo>
                  <a:cubicBezTo>
                    <a:pt x="260" y="60"/>
                    <a:pt x="260" y="60"/>
                    <a:pt x="260" y="60"/>
                  </a:cubicBezTo>
                  <a:cubicBezTo>
                    <a:pt x="245" y="78"/>
                    <a:pt x="245" y="78"/>
                    <a:pt x="245" y="78"/>
                  </a:cubicBezTo>
                  <a:cubicBezTo>
                    <a:pt x="244" y="80"/>
                    <a:pt x="244" y="80"/>
                    <a:pt x="244" y="80"/>
                  </a:cubicBezTo>
                  <a:cubicBezTo>
                    <a:pt x="236" y="89"/>
                    <a:pt x="236" y="89"/>
                    <a:pt x="236" y="89"/>
                  </a:cubicBezTo>
                  <a:cubicBezTo>
                    <a:pt x="234" y="91"/>
                    <a:pt x="234" y="91"/>
                    <a:pt x="234" y="91"/>
                  </a:cubicBezTo>
                  <a:cubicBezTo>
                    <a:pt x="233" y="92"/>
                    <a:pt x="233" y="92"/>
                    <a:pt x="233" y="92"/>
                  </a:cubicBezTo>
                  <a:cubicBezTo>
                    <a:pt x="231" y="95"/>
                    <a:pt x="231" y="95"/>
                    <a:pt x="231" y="95"/>
                  </a:cubicBezTo>
                  <a:cubicBezTo>
                    <a:pt x="203" y="128"/>
                    <a:pt x="203" y="128"/>
                    <a:pt x="203" y="128"/>
                  </a:cubicBezTo>
                  <a:cubicBezTo>
                    <a:pt x="202" y="130"/>
                    <a:pt x="202" y="130"/>
                    <a:pt x="202" y="130"/>
                  </a:cubicBezTo>
                  <a:cubicBezTo>
                    <a:pt x="186" y="149"/>
                    <a:pt x="186" y="149"/>
                    <a:pt x="186" y="149"/>
                  </a:cubicBezTo>
                  <a:cubicBezTo>
                    <a:pt x="184" y="151"/>
                    <a:pt x="184" y="151"/>
                    <a:pt x="184" y="151"/>
                  </a:cubicBezTo>
                  <a:cubicBezTo>
                    <a:pt x="183" y="153"/>
                    <a:pt x="183" y="153"/>
                    <a:pt x="183" y="153"/>
                  </a:cubicBezTo>
                  <a:cubicBezTo>
                    <a:pt x="182" y="154"/>
                    <a:pt x="182" y="154"/>
                    <a:pt x="182" y="154"/>
                  </a:cubicBezTo>
                  <a:cubicBezTo>
                    <a:pt x="180" y="156"/>
                    <a:pt x="180" y="156"/>
                    <a:pt x="180" y="156"/>
                  </a:cubicBezTo>
                  <a:cubicBezTo>
                    <a:pt x="150" y="193"/>
                    <a:pt x="150" y="193"/>
                    <a:pt x="150" y="193"/>
                  </a:cubicBezTo>
                  <a:cubicBezTo>
                    <a:pt x="148" y="195"/>
                    <a:pt x="148" y="195"/>
                    <a:pt x="148" y="195"/>
                  </a:cubicBezTo>
                  <a:cubicBezTo>
                    <a:pt x="133" y="212"/>
                    <a:pt x="133" y="212"/>
                    <a:pt x="133" y="212"/>
                  </a:cubicBezTo>
                  <a:cubicBezTo>
                    <a:pt x="132" y="215"/>
                    <a:pt x="132" y="215"/>
                    <a:pt x="132" y="215"/>
                  </a:cubicBezTo>
                  <a:cubicBezTo>
                    <a:pt x="117" y="233"/>
                    <a:pt x="117" y="233"/>
                    <a:pt x="117" y="233"/>
                  </a:cubicBezTo>
                  <a:cubicBezTo>
                    <a:pt x="118" y="234"/>
                    <a:pt x="118" y="234"/>
                    <a:pt x="118" y="234"/>
                  </a:cubicBezTo>
                  <a:cubicBezTo>
                    <a:pt x="134" y="214"/>
                    <a:pt x="134" y="214"/>
                    <a:pt x="134" y="214"/>
                  </a:cubicBezTo>
                  <a:cubicBezTo>
                    <a:pt x="136" y="212"/>
                    <a:pt x="136" y="212"/>
                    <a:pt x="136" y="212"/>
                  </a:cubicBezTo>
                  <a:cubicBezTo>
                    <a:pt x="149" y="197"/>
                    <a:pt x="149" y="197"/>
                    <a:pt x="149" y="197"/>
                  </a:cubicBezTo>
                  <a:cubicBezTo>
                    <a:pt x="150" y="195"/>
                    <a:pt x="150" y="195"/>
                    <a:pt x="150" y="195"/>
                  </a:cubicBezTo>
                  <a:cubicBezTo>
                    <a:pt x="183" y="156"/>
                    <a:pt x="183" y="156"/>
                    <a:pt x="183" y="156"/>
                  </a:cubicBezTo>
                  <a:cubicBezTo>
                    <a:pt x="183" y="156"/>
                    <a:pt x="183" y="156"/>
                    <a:pt x="183" y="156"/>
                  </a:cubicBezTo>
                  <a:cubicBezTo>
                    <a:pt x="185" y="153"/>
                    <a:pt x="185" y="153"/>
                    <a:pt x="185" y="153"/>
                  </a:cubicBezTo>
                  <a:cubicBezTo>
                    <a:pt x="186" y="152"/>
                    <a:pt x="186" y="152"/>
                    <a:pt x="186" y="152"/>
                  </a:cubicBezTo>
                  <a:cubicBezTo>
                    <a:pt x="204" y="131"/>
                    <a:pt x="204" y="131"/>
                    <a:pt x="204" y="131"/>
                  </a:cubicBezTo>
                  <a:cubicBezTo>
                    <a:pt x="205" y="130"/>
                    <a:pt x="205" y="130"/>
                    <a:pt x="205" y="130"/>
                  </a:cubicBezTo>
                  <a:cubicBezTo>
                    <a:pt x="231" y="98"/>
                    <a:pt x="231" y="98"/>
                    <a:pt x="231" y="98"/>
                  </a:cubicBezTo>
                  <a:cubicBezTo>
                    <a:pt x="233" y="95"/>
                    <a:pt x="233" y="95"/>
                    <a:pt x="233" y="95"/>
                  </a:cubicBezTo>
                  <a:cubicBezTo>
                    <a:pt x="237" y="91"/>
                    <a:pt x="237" y="91"/>
                    <a:pt x="237" y="91"/>
                  </a:cubicBezTo>
                  <a:cubicBezTo>
                    <a:pt x="238" y="89"/>
                    <a:pt x="238" y="89"/>
                    <a:pt x="238" y="89"/>
                  </a:cubicBezTo>
                  <a:cubicBezTo>
                    <a:pt x="246" y="80"/>
                    <a:pt x="246" y="80"/>
                    <a:pt x="246" y="80"/>
                  </a:cubicBezTo>
                  <a:cubicBezTo>
                    <a:pt x="247" y="78"/>
                    <a:pt x="247" y="78"/>
                    <a:pt x="247" y="78"/>
                  </a:cubicBezTo>
                  <a:cubicBezTo>
                    <a:pt x="261" y="61"/>
                    <a:pt x="261" y="61"/>
                    <a:pt x="261" y="61"/>
                  </a:cubicBezTo>
                  <a:cubicBezTo>
                    <a:pt x="263" y="60"/>
                    <a:pt x="263" y="60"/>
                    <a:pt x="263" y="60"/>
                  </a:cubicBezTo>
                  <a:cubicBezTo>
                    <a:pt x="264" y="58"/>
                    <a:pt x="264" y="58"/>
                    <a:pt x="264" y="58"/>
                  </a:cubicBezTo>
                  <a:cubicBezTo>
                    <a:pt x="269" y="52"/>
                    <a:pt x="269" y="52"/>
                    <a:pt x="269" y="52"/>
                  </a:cubicBezTo>
                  <a:cubicBezTo>
                    <a:pt x="271" y="50"/>
                    <a:pt x="271" y="50"/>
                    <a:pt x="271" y="50"/>
                  </a:cubicBezTo>
                  <a:cubicBezTo>
                    <a:pt x="274" y="47"/>
                    <a:pt x="274" y="47"/>
                    <a:pt x="274" y="47"/>
                  </a:cubicBezTo>
                  <a:cubicBezTo>
                    <a:pt x="275" y="45"/>
                    <a:pt x="275" y="45"/>
                    <a:pt x="275" y="45"/>
                  </a:cubicBezTo>
                  <a:cubicBezTo>
                    <a:pt x="276" y="44"/>
                    <a:pt x="276" y="44"/>
                    <a:pt x="276" y="44"/>
                  </a:cubicBezTo>
                  <a:cubicBezTo>
                    <a:pt x="278" y="41"/>
                    <a:pt x="278" y="41"/>
                    <a:pt x="278" y="41"/>
                  </a:cubicBezTo>
                  <a:cubicBezTo>
                    <a:pt x="280" y="40"/>
                    <a:pt x="280" y="40"/>
                    <a:pt x="280" y="40"/>
                  </a:cubicBezTo>
                  <a:cubicBezTo>
                    <a:pt x="281" y="37"/>
                    <a:pt x="281" y="37"/>
                    <a:pt x="281" y="37"/>
                  </a:cubicBezTo>
                  <a:cubicBezTo>
                    <a:pt x="282" y="37"/>
                    <a:pt x="282" y="37"/>
                    <a:pt x="282" y="37"/>
                  </a:cubicBezTo>
                  <a:cubicBezTo>
                    <a:pt x="283" y="35"/>
                    <a:pt x="283" y="35"/>
                    <a:pt x="283" y="35"/>
                  </a:cubicBezTo>
                  <a:cubicBezTo>
                    <a:pt x="283" y="35"/>
                    <a:pt x="283" y="35"/>
                    <a:pt x="283" y="35"/>
                  </a:cubicBezTo>
                  <a:cubicBezTo>
                    <a:pt x="302" y="12"/>
                    <a:pt x="302" y="12"/>
                    <a:pt x="302" y="12"/>
                  </a:cubicBezTo>
                  <a:cubicBezTo>
                    <a:pt x="304" y="10"/>
                    <a:pt x="304" y="10"/>
                    <a:pt x="304" y="10"/>
                  </a:cubicBezTo>
                  <a:cubicBezTo>
                    <a:pt x="305" y="9"/>
                    <a:pt x="305" y="9"/>
                    <a:pt x="305" y="9"/>
                  </a:cubicBezTo>
                  <a:cubicBezTo>
                    <a:pt x="311" y="2"/>
                    <a:pt x="311" y="2"/>
                    <a:pt x="311" y="2"/>
                  </a:cubicBezTo>
                  <a:cubicBezTo>
                    <a:pt x="313" y="0"/>
                    <a:pt x="313" y="0"/>
                    <a:pt x="313"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89" name="Freeform 69"/>
            <p:cNvSpPr>
              <a:spLocks noEditPoints="1"/>
            </p:cNvSpPr>
            <p:nvPr/>
          </p:nvSpPr>
          <p:spPr bwMode="auto">
            <a:xfrm>
              <a:off x="10289854" y="3550446"/>
              <a:ext cx="765724" cy="674969"/>
            </a:xfrm>
            <a:custGeom>
              <a:avLst/>
              <a:gdLst>
                <a:gd name="T0" fmla="*/ 374 w 428"/>
                <a:gd name="T1" fmla="*/ 389 h 415"/>
                <a:gd name="T2" fmla="*/ 374 w 428"/>
                <a:gd name="T3" fmla="*/ 384 h 415"/>
                <a:gd name="T4" fmla="*/ 286 w 428"/>
                <a:gd name="T5" fmla="*/ 346 h 415"/>
                <a:gd name="T6" fmla="*/ 369 w 428"/>
                <a:gd name="T7" fmla="*/ 382 h 415"/>
                <a:gd name="T8" fmla="*/ 376 w 428"/>
                <a:gd name="T9" fmla="*/ 337 h 415"/>
                <a:gd name="T10" fmla="*/ 426 w 428"/>
                <a:gd name="T11" fmla="*/ 408 h 415"/>
                <a:gd name="T12" fmla="*/ 381 w 428"/>
                <a:gd name="T13" fmla="*/ 387 h 415"/>
                <a:gd name="T14" fmla="*/ 423 w 428"/>
                <a:gd name="T15" fmla="*/ 413 h 415"/>
                <a:gd name="T16" fmla="*/ 428 w 428"/>
                <a:gd name="T17" fmla="*/ 408 h 415"/>
                <a:gd name="T18" fmla="*/ 428 w 428"/>
                <a:gd name="T19" fmla="*/ 406 h 415"/>
                <a:gd name="T20" fmla="*/ 220 w 428"/>
                <a:gd name="T21" fmla="*/ 135 h 415"/>
                <a:gd name="T22" fmla="*/ 224 w 428"/>
                <a:gd name="T23" fmla="*/ 144 h 415"/>
                <a:gd name="T24" fmla="*/ 236 w 428"/>
                <a:gd name="T25" fmla="*/ 163 h 415"/>
                <a:gd name="T26" fmla="*/ 241 w 428"/>
                <a:gd name="T27" fmla="*/ 168 h 415"/>
                <a:gd name="T28" fmla="*/ 260 w 428"/>
                <a:gd name="T29" fmla="*/ 192 h 415"/>
                <a:gd name="T30" fmla="*/ 272 w 428"/>
                <a:gd name="T31" fmla="*/ 208 h 415"/>
                <a:gd name="T32" fmla="*/ 371 w 428"/>
                <a:gd name="T33" fmla="*/ 332 h 415"/>
                <a:gd name="T34" fmla="*/ 272 w 428"/>
                <a:gd name="T35" fmla="*/ 201 h 415"/>
                <a:gd name="T36" fmla="*/ 258 w 428"/>
                <a:gd name="T37" fmla="*/ 182 h 415"/>
                <a:gd name="T38" fmla="*/ 241 w 428"/>
                <a:gd name="T39" fmla="*/ 159 h 415"/>
                <a:gd name="T40" fmla="*/ 229 w 428"/>
                <a:gd name="T41" fmla="*/ 144 h 415"/>
                <a:gd name="T42" fmla="*/ 220 w 428"/>
                <a:gd name="T43" fmla="*/ 135 h 415"/>
                <a:gd name="T44" fmla="*/ 215 w 428"/>
                <a:gd name="T45" fmla="*/ 135 h 415"/>
                <a:gd name="T46" fmla="*/ 213 w 428"/>
                <a:gd name="T47" fmla="*/ 123 h 415"/>
                <a:gd name="T48" fmla="*/ 56 w 428"/>
                <a:gd name="T49" fmla="*/ 111 h 415"/>
                <a:gd name="T50" fmla="*/ 33 w 428"/>
                <a:gd name="T51" fmla="*/ 152 h 415"/>
                <a:gd name="T52" fmla="*/ 19 w 428"/>
                <a:gd name="T53" fmla="*/ 178 h 415"/>
                <a:gd name="T54" fmla="*/ 0 w 428"/>
                <a:gd name="T55" fmla="*/ 211 h 415"/>
                <a:gd name="T56" fmla="*/ 68 w 428"/>
                <a:gd name="T57" fmla="*/ 242 h 415"/>
                <a:gd name="T58" fmla="*/ 82 w 428"/>
                <a:gd name="T59" fmla="*/ 251 h 415"/>
                <a:gd name="T60" fmla="*/ 274 w 428"/>
                <a:gd name="T61" fmla="*/ 341 h 415"/>
                <a:gd name="T62" fmla="*/ 87 w 428"/>
                <a:gd name="T63" fmla="*/ 249 h 415"/>
                <a:gd name="T64" fmla="*/ 71 w 428"/>
                <a:gd name="T65" fmla="*/ 239 h 415"/>
                <a:gd name="T66" fmla="*/ 7 w 428"/>
                <a:gd name="T67" fmla="*/ 208 h 415"/>
                <a:gd name="T68" fmla="*/ 28 w 428"/>
                <a:gd name="T69" fmla="*/ 168 h 415"/>
                <a:gd name="T70" fmla="*/ 40 w 428"/>
                <a:gd name="T71" fmla="*/ 147 h 415"/>
                <a:gd name="T72" fmla="*/ 59 w 428"/>
                <a:gd name="T73" fmla="*/ 114 h 415"/>
                <a:gd name="T74" fmla="*/ 82 w 428"/>
                <a:gd name="T75" fmla="*/ 61 h 415"/>
                <a:gd name="T76" fmla="*/ 56 w 428"/>
                <a:gd name="T77" fmla="*/ 106 h 415"/>
                <a:gd name="T78" fmla="*/ 61 w 428"/>
                <a:gd name="T79" fmla="*/ 109 h 415"/>
                <a:gd name="T80" fmla="*/ 82 w 428"/>
                <a:gd name="T81" fmla="*/ 61 h 415"/>
                <a:gd name="T82" fmla="*/ 116 w 428"/>
                <a:gd name="T83" fmla="*/ 2 h 415"/>
                <a:gd name="T84" fmla="*/ 108 w 428"/>
                <a:gd name="T85" fmla="*/ 16 h 415"/>
                <a:gd name="T86" fmla="*/ 92 w 428"/>
                <a:gd name="T87" fmla="*/ 42 h 415"/>
                <a:gd name="T88" fmla="*/ 85 w 428"/>
                <a:gd name="T89" fmla="*/ 57 h 415"/>
                <a:gd name="T90" fmla="*/ 94 w 428"/>
                <a:gd name="T91" fmla="*/ 47 h 415"/>
                <a:gd name="T92" fmla="*/ 108 w 428"/>
                <a:gd name="T93" fmla="*/ 23 h 415"/>
                <a:gd name="T94" fmla="*/ 118 w 428"/>
                <a:gd name="T95" fmla="*/ 7 h 415"/>
                <a:gd name="T96" fmla="*/ 127 w 428"/>
                <a:gd name="T97" fmla="*/ 19 h 415"/>
                <a:gd name="T98" fmla="*/ 142 w 428"/>
                <a:gd name="T99" fmla="*/ 40 h 415"/>
                <a:gd name="T100" fmla="*/ 149 w 428"/>
                <a:gd name="T101" fmla="*/ 47 h 415"/>
                <a:gd name="T102" fmla="*/ 182 w 428"/>
                <a:gd name="T103" fmla="*/ 90 h 415"/>
                <a:gd name="T104" fmla="*/ 206 w 428"/>
                <a:gd name="T105" fmla="*/ 116 h 415"/>
                <a:gd name="T106" fmla="*/ 182 w 428"/>
                <a:gd name="T107" fmla="*/ 83 h 415"/>
                <a:gd name="T108" fmla="*/ 146 w 428"/>
                <a:gd name="T109" fmla="*/ 38 h 415"/>
                <a:gd name="T110" fmla="*/ 130 w 428"/>
                <a:gd name="T111" fmla="*/ 14 h 415"/>
                <a:gd name="T112" fmla="*/ 120 w 428"/>
                <a:gd name="T113" fmla="*/ 4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28" h="415">
                  <a:moveTo>
                    <a:pt x="374" y="384"/>
                  </a:moveTo>
                  <a:lnTo>
                    <a:pt x="374" y="389"/>
                  </a:lnTo>
                  <a:lnTo>
                    <a:pt x="378" y="391"/>
                  </a:lnTo>
                  <a:lnTo>
                    <a:pt x="374" y="384"/>
                  </a:lnTo>
                  <a:close/>
                  <a:moveTo>
                    <a:pt x="277" y="339"/>
                  </a:moveTo>
                  <a:lnTo>
                    <a:pt x="286" y="346"/>
                  </a:lnTo>
                  <a:lnTo>
                    <a:pt x="369" y="387"/>
                  </a:lnTo>
                  <a:lnTo>
                    <a:pt x="369" y="382"/>
                  </a:lnTo>
                  <a:lnTo>
                    <a:pt x="277" y="339"/>
                  </a:lnTo>
                  <a:close/>
                  <a:moveTo>
                    <a:pt x="376" y="337"/>
                  </a:moveTo>
                  <a:lnTo>
                    <a:pt x="376" y="344"/>
                  </a:lnTo>
                  <a:lnTo>
                    <a:pt x="426" y="408"/>
                  </a:lnTo>
                  <a:lnTo>
                    <a:pt x="426" y="408"/>
                  </a:lnTo>
                  <a:lnTo>
                    <a:pt x="381" y="387"/>
                  </a:lnTo>
                  <a:lnTo>
                    <a:pt x="388" y="396"/>
                  </a:lnTo>
                  <a:lnTo>
                    <a:pt x="423" y="413"/>
                  </a:lnTo>
                  <a:lnTo>
                    <a:pt x="428" y="415"/>
                  </a:lnTo>
                  <a:lnTo>
                    <a:pt x="428" y="408"/>
                  </a:lnTo>
                  <a:lnTo>
                    <a:pt x="428" y="406"/>
                  </a:lnTo>
                  <a:lnTo>
                    <a:pt x="428" y="406"/>
                  </a:lnTo>
                  <a:lnTo>
                    <a:pt x="376" y="337"/>
                  </a:lnTo>
                  <a:close/>
                  <a:moveTo>
                    <a:pt x="220" y="135"/>
                  </a:moveTo>
                  <a:lnTo>
                    <a:pt x="220" y="140"/>
                  </a:lnTo>
                  <a:lnTo>
                    <a:pt x="224" y="144"/>
                  </a:lnTo>
                  <a:lnTo>
                    <a:pt x="227" y="149"/>
                  </a:lnTo>
                  <a:lnTo>
                    <a:pt x="236" y="163"/>
                  </a:lnTo>
                  <a:lnTo>
                    <a:pt x="239" y="166"/>
                  </a:lnTo>
                  <a:lnTo>
                    <a:pt x="241" y="168"/>
                  </a:lnTo>
                  <a:lnTo>
                    <a:pt x="258" y="187"/>
                  </a:lnTo>
                  <a:lnTo>
                    <a:pt x="260" y="192"/>
                  </a:lnTo>
                  <a:lnTo>
                    <a:pt x="269" y="204"/>
                  </a:lnTo>
                  <a:lnTo>
                    <a:pt x="272" y="208"/>
                  </a:lnTo>
                  <a:lnTo>
                    <a:pt x="371" y="339"/>
                  </a:lnTo>
                  <a:lnTo>
                    <a:pt x="371" y="332"/>
                  </a:lnTo>
                  <a:lnTo>
                    <a:pt x="274" y="204"/>
                  </a:lnTo>
                  <a:lnTo>
                    <a:pt x="272" y="201"/>
                  </a:lnTo>
                  <a:lnTo>
                    <a:pt x="260" y="187"/>
                  </a:lnTo>
                  <a:lnTo>
                    <a:pt x="258" y="182"/>
                  </a:lnTo>
                  <a:lnTo>
                    <a:pt x="243" y="163"/>
                  </a:lnTo>
                  <a:lnTo>
                    <a:pt x="241" y="159"/>
                  </a:lnTo>
                  <a:lnTo>
                    <a:pt x="236" y="154"/>
                  </a:lnTo>
                  <a:lnTo>
                    <a:pt x="229" y="144"/>
                  </a:lnTo>
                  <a:lnTo>
                    <a:pt x="227" y="142"/>
                  </a:lnTo>
                  <a:lnTo>
                    <a:pt x="220" y="135"/>
                  </a:lnTo>
                  <a:close/>
                  <a:moveTo>
                    <a:pt x="203" y="118"/>
                  </a:moveTo>
                  <a:lnTo>
                    <a:pt x="215" y="135"/>
                  </a:lnTo>
                  <a:lnTo>
                    <a:pt x="217" y="130"/>
                  </a:lnTo>
                  <a:lnTo>
                    <a:pt x="213" y="123"/>
                  </a:lnTo>
                  <a:lnTo>
                    <a:pt x="203" y="118"/>
                  </a:lnTo>
                  <a:close/>
                  <a:moveTo>
                    <a:pt x="56" y="111"/>
                  </a:moveTo>
                  <a:lnTo>
                    <a:pt x="35" y="147"/>
                  </a:lnTo>
                  <a:lnTo>
                    <a:pt x="33" y="152"/>
                  </a:lnTo>
                  <a:lnTo>
                    <a:pt x="23" y="171"/>
                  </a:lnTo>
                  <a:lnTo>
                    <a:pt x="19" y="178"/>
                  </a:lnTo>
                  <a:lnTo>
                    <a:pt x="2" y="206"/>
                  </a:lnTo>
                  <a:lnTo>
                    <a:pt x="0" y="211"/>
                  </a:lnTo>
                  <a:lnTo>
                    <a:pt x="4" y="213"/>
                  </a:lnTo>
                  <a:lnTo>
                    <a:pt x="68" y="242"/>
                  </a:lnTo>
                  <a:lnTo>
                    <a:pt x="73" y="244"/>
                  </a:lnTo>
                  <a:lnTo>
                    <a:pt x="82" y="251"/>
                  </a:lnTo>
                  <a:lnTo>
                    <a:pt x="87" y="251"/>
                  </a:lnTo>
                  <a:lnTo>
                    <a:pt x="274" y="341"/>
                  </a:lnTo>
                  <a:lnTo>
                    <a:pt x="267" y="332"/>
                  </a:lnTo>
                  <a:lnTo>
                    <a:pt x="87" y="249"/>
                  </a:lnTo>
                  <a:lnTo>
                    <a:pt x="85" y="246"/>
                  </a:lnTo>
                  <a:lnTo>
                    <a:pt x="71" y="239"/>
                  </a:lnTo>
                  <a:lnTo>
                    <a:pt x="68" y="237"/>
                  </a:lnTo>
                  <a:lnTo>
                    <a:pt x="7" y="208"/>
                  </a:lnTo>
                  <a:lnTo>
                    <a:pt x="26" y="175"/>
                  </a:lnTo>
                  <a:lnTo>
                    <a:pt x="28" y="168"/>
                  </a:lnTo>
                  <a:lnTo>
                    <a:pt x="37" y="152"/>
                  </a:lnTo>
                  <a:lnTo>
                    <a:pt x="40" y="147"/>
                  </a:lnTo>
                  <a:lnTo>
                    <a:pt x="59" y="116"/>
                  </a:lnTo>
                  <a:lnTo>
                    <a:pt x="59" y="114"/>
                  </a:lnTo>
                  <a:lnTo>
                    <a:pt x="56" y="111"/>
                  </a:lnTo>
                  <a:close/>
                  <a:moveTo>
                    <a:pt x="82" y="61"/>
                  </a:moveTo>
                  <a:lnTo>
                    <a:pt x="61" y="102"/>
                  </a:lnTo>
                  <a:lnTo>
                    <a:pt x="56" y="106"/>
                  </a:lnTo>
                  <a:lnTo>
                    <a:pt x="61" y="111"/>
                  </a:lnTo>
                  <a:lnTo>
                    <a:pt x="61" y="109"/>
                  </a:lnTo>
                  <a:lnTo>
                    <a:pt x="87" y="64"/>
                  </a:lnTo>
                  <a:lnTo>
                    <a:pt x="82" y="61"/>
                  </a:lnTo>
                  <a:close/>
                  <a:moveTo>
                    <a:pt x="118" y="0"/>
                  </a:moveTo>
                  <a:lnTo>
                    <a:pt x="116" y="2"/>
                  </a:lnTo>
                  <a:lnTo>
                    <a:pt x="113" y="4"/>
                  </a:lnTo>
                  <a:lnTo>
                    <a:pt x="108" y="16"/>
                  </a:lnTo>
                  <a:lnTo>
                    <a:pt x="106" y="21"/>
                  </a:lnTo>
                  <a:lnTo>
                    <a:pt x="92" y="42"/>
                  </a:lnTo>
                  <a:lnTo>
                    <a:pt x="90" y="47"/>
                  </a:lnTo>
                  <a:lnTo>
                    <a:pt x="85" y="57"/>
                  </a:lnTo>
                  <a:lnTo>
                    <a:pt x="90" y="59"/>
                  </a:lnTo>
                  <a:lnTo>
                    <a:pt x="94" y="47"/>
                  </a:lnTo>
                  <a:lnTo>
                    <a:pt x="97" y="42"/>
                  </a:lnTo>
                  <a:lnTo>
                    <a:pt x="108" y="23"/>
                  </a:lnTo>
                  <a:lnTo>
                    <a:pt x="111" y="21"/>
                  </a:lnTo>
                  <a:lnTo>
                    <a:pt x="118" y="7"/>
                  </a:lnTo>
                  <a:lnTo>
                    <a:pt x="120" y="9"/>
                  </a:lnTo>
                  <a:lnTo>
                    <a:pt x="127" y="19"/>
                  </a:lnTo>
                  <a:lnTo>
                    <a:pt x="132" y="23"/>
                  </a:lnTo>
                  <a:lnTo>
                    <a:pt x="142" y="40"/>
                  </a:lnTo>
                  <a:lnTo>
                    <a:pt x="144" y="42"/>
                  </a:lnTo>
                  <a:lnTo>
                    <a:pt x="149" y="47"/>
                  </a:lnTo>
                  <a:lnTo>
                    <a:pt x="177" y="85"/>
                  </a:lnTo>
                  <a:lnTo>
                    <a:pt x="182" y="90"/>
                  </a:lnTo>
                  <a:lnTo>
                    <a:pt x="198" y="111"/>
                  </a:lnTo>
                  <a:lnTo>
                    <a:pt x="206" y="116"/>
                  </a:lnTo>
                  <a:lnTo>
                    <a:pt x="184" y="87"/>
                  </a:lnTo>
                  <a:lnTo>
                    <a:pt x="182" y="83"/>
                  </a:lnTo>
                  <a:lnTo>
                    <a:pt x="151" y="42"/>
                  </a:lnTo>
                  <a:lnTo>
                    <a:pt x="146" y="38"/>
                  </a:lnTo>
                  <a:lnTo>
                    <a:pt x="132" y="19"/>
                  </a:lnTo>
                  <a:lnTo>
                    <a:pt x="130" y="14"/>
                  </a:lnTo>
                  <a:lnTo>
                    <a:pt x="123" y="7"/>
                  </a:lnTo>
                  <a:lnTo>
                    <a:pt x="120" y="4"/>
                  </a:lnTo>
                  <a:lnTo>
                    <a:pt x="118"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90" name="Freeform 70"/>
            <p:cNvSpPr>
              <a:spLocks noEditPoints="1"/>
            </p:cNvSpPr>
            <p:nvPr/>
          </p:nvSpPr>
          <p:spPr bwMode="auto">
            <a:xfrm>
              <a:off x="10289854" y="3550446"/>
              <a:ext cx="765724" cy="674969"/>
            </a:xfrm>
            <a:custGeom>
              <a:avLst/>
              <a:gdLst>
                <a:gd name="T0" fmla="*/ 374 w 428"/>
                <a:gd name="T1" fmla="*/ 389 h 415"/>
                <a:gd name="T2" fmla="*/ 374 w 428"/>
                <a:gd name="T3" fmla="*/ 384 h 415"/>
                <a:gd name="T4" fmla="*/ 286 w 428"/>
                <a:gd name="T5" fmla="*/ 346 h 415"/>
                <a:gd name="T6" fmla="*/ 369 w 428"/>
                <a:gd name="T7" fmla="*/ 382 h 415"/>
                <a:gd name="T8" fmla="*/ 376 w 428"/>
                <a:gd name="T9" fmla="*/ 337 h 415"/>
                <a:gd name="T10" fmla="*/ 426 w 428"/>
                <a:gd name="T11" fmla="*/ 408 h 415"/>
                <a:gd name="T12" fmla="*/ 381 w 428"/>
                <a:gd name="T13" fmla="*/ 387 h 415"/>
                <a:gd name="T14" fmla="*/ 423 w 428"/>
                <a:gd name="T15" fmla="*/ 413 h 415"/>
                <a:gd name="T16" fmla="*/ 428 w 428"/>
                <a:gd name="T17" fmla="*/ 408 h 415"/>
                <a:gd name="T18" fmla="*/ 428 w 428"/>
                <a:gd name="T19" fmla="*/ 406 h 415"/>
                <a:gd name="T20" fmla="*/ 220 w 428"/>
                <a:gd name="T21" fmla="*/ 135 h 415"/>
                <a:gd name="T22" fmla="*/ 224 w 428"/>
                <a:gd name="T23" fmla="*/ 144 h 415"/>
                <a:gd name="T24" fmla="*/ 236 w 428"/>
                <a:gd name="T25" fmla="*/ 163 h 415"/>
                <a:gd name="T26" fmla="*/ 241 w 428"/>
                <a:gd name="T27" fmla="*/ 168 h 415"/>
                <a:gd name="T28" fmla="*/ 260 w 428"/>
                <a:gd name="T29" fmla="*/ 192 h 415"/>
                <a:gd name="T30" fmla="*/ 272 w 428"/>
                <a:gd name="T31" fmla="*/ 208 h 415"/>
                <a:gd name="T32" fmla="*/ 371 w 428"/>
                <a:gd name="T33" fmla="*/ 332 h 415"/>
                <a:gd name="T34" fmla="*/ 272 w 428"/>
                <a:gd name="T35" fmla="*/ 201 h 415"/>
                <a:gd name="T36" fmla="*/ 258 w 428"/>
                <a:gd name="T37" fmla="*/ 182 h 415"/>
                <a:gd name="T38" fmla="*/ 241 w 428"/>
                <a:gd name="T39" fmla="*/ 159 h 415"/>
                <a:gd name="T40" fmla="*/ 229 w 428"/>
                <a:gd name="T41" fmla="*/ 144 h 415"/>
                <a:gd name="T42" fmla="*/ 220 w 428"/>
                <a:gd name="T43" fmla="*/ 135 h 415"/>
                <a:gd name="T44" fmla="*/ 215 w 428"/>
                <a:gd name="T45" fmla="*/ 135 h 415"/>
                <a:gd name="T46" fmla="*/ 213 w 428"/>
                <a:gd name="T47" fmla="*/ 123 h 415"/>
                <a:gd name="T48" fmla="*/ 56 w 428"/>
                <a:gd name="T49" fmla="*/ 111 h 415"/>
                <a:gd name="T50" fmla="*/ 33 w 428"/>
                <a:gd name="T51" fmla="*/ 152 h 415"/>
                <a:gd name="T52" fmla="*/ 19 w 428"/>
                <a:gd name="T53" fmla="*/ 178 h 415"/>
                <a:gd name="T54" fmla="*/ 0 w 428"/>
                <a:gd name="T55" fmla="*/ 211 h 415"/>
                <a:gd name="T56" fmla="*/ 68 w 428"/>
                <a:gd name="T57" fmla="*/ 242 h 415"/>
                <a:gd name="T58" fmla="*/ 82 w 428"/>
                <a:gd name="T59" fmla="*/ 251 h 415"/>
                <a:gd name="T60" fmla="*/ 274 w 428"/>
                <a:gd name="T61" fmla="*/ 341 h 415"/>
                <a:gd name="T62" fmla="*/ 87 w 428"/>
                <a:gd name="T63" fmla="*/ 249 h 415"/>
                <a:gd name="T64" fmla="*/ 71 w 428"/>
                <a:gd name="T65" fmla="*/ 239 h 415"/>
                <a:gd name="T66" fmla="*/ 7 w 428"/>
                <a:gd name="T67" fmla="*/ 208 h 415"/>
                <a:gd name="T68" fmla="*/ 28 w 428"/>
                <a:gd name="T69" fmla="*/ 168 h 415"/>
                <a:gd name="T70" fmla="*/ 40 w 428"/>
                <a:gd name="T71" fmla="*/ 147 h 415"/>
                <a:gd name="T72" fmla="*/ 59 w 428"/>
                <a:gd name="T73" fmla="*/ 114 h 415"/>
                <a:gd name="T74" fmla="*/ 82 w 428"/>
                <a:gd name="T75" fmla="*/ 61 h 415"/>
                <a:gd name="T76" fmla="*/ 56 w 428"/>
                <a:gd name="T77" fmla="*/ 106 h 415"/>
                <a:gd name="T78" fmla="*/ 61 w 428"/>
                <a:gd name="T79" fmla="*/ 109 h 415"/>
                <a:gd name="T80" fmla="*/ 82 w 428"/>
                <a:gd name="T81" fmla="*/ 61 h 415"/>
                <a:gd name="T82" fmla="*/ 116 w 428"/>
                <a:gd name="T83" fmla="*/ 2 h 415"/>
                <a:gd name="T84" fmla="*/ 108 w 428"/>
                <a:gd name="T85" fmla="*/ 16 h 415"/>
                <a:gd name="T86" fmla="*/ 92 w 428"/>
                <a:gd name="T87" fmla="*/ 42 h 415"/>
                <a:gd name="T88" fmla="*/ 85 w 428"/>
                <a:gd name="T89" fmla="*/ 57 h 415"/>
                <a:gd name="T90" fmla="*/ 94 w 428"/>
                <a:gd name="T91" fmla="*/ 47 h 415"/>
                <a:gd name="T92" fmla="*/ 108 w 428"/>
                <a:gd name="T93" fmla="*/ 23 h 415"/>
                <a:gd name="T94" fmla="*/ 118 w 428"/>
                <a:gd name="T95" fmla="*/ 7 h 415"/>
                <a:gd name="T96" fmla="*/ 127 w 428"/>
                <a:gd name="T97" fmla="*/ 19 h 415"/>
                <a:gd name="T98" fmla="*/ 142 w 428"/>
                <a:gd name="T99" fmla="*/ 40 h 415"/>
                <a:gd name="T100" fmla="*/ 149 w 428"/>
                <a:gd name="T101" fmla="*/ 47 h 415"/>
                <a:gd name="T102" fmla="*/ 182 w 428"/>
                <a:gd name="T103" fmla="*/ 90 h 415"/>
                <a:gd name="T104" fmla="*/ 206 w 428"/>
                <a:gd name="T105" fmla="*/ 116 h 415"/>
                <a:gd name="T106" fmla="*/ 182 w 428"/>
                <a:gd name="T107" fmla="*/ 83 h 415"/>
                <a:gd name="T108" fmla="*/ 146 w 428"/>
                <a:gd name="T109" fmla="*/ 38 h 415"/>
                <a:gd name="T110" fmla="*/ 130 w 428"/>
                <a:gd name="T111" fmla="*/ 14 h 415"/>
                <a:gd name="T112" fmla="*/ 120 w 428"/>
                <a:gd name="T113" fmla="*/ 4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28" h="415">
                  <a:moveTo>
                    <a:pt x="374" y="384"/>
                  </a:moveTo>
                  <a:lnTo>
                    <a:pt x="374" y="389"/>
                  </a:lnTo>
                  <a:lnTo>
                    <a:pt x="378" y="391"/>
                  </a:lnTo>
                  <a:lnTo>
                    <a:pt x="374" y="384"/>
                  </a:lnTo>
                  <a:moveTo>
                    <a:pt x="277" y="339"/>
                  </a:moveTo>
                  <a:lnTo>
                    <a:pt x="286" y="346"/>
                  </a:lnTo>
                  <a:lnTo>
                    <a:pt x="369" y="387"/>
                  </a:lnTo>
                  <a:lnTo>
                    <a:pt x="369" y="382"/>
                  </a:lnTo>
                  <a:lnTo>
                    <a:pt x="277" y="339"/>
                  </a:lnTo>
                  <a:moveTo>
                    <a:pt x="376" y="337"/>
                  </a:moveTo>
                  <a:lnTo>
                    <a:pt x="376" y="344"/>
                  </a:lnTo>
                  <a:lnTo>
                    <a:pt x="426" y="408"/>
                  </a:lnTo>
                  <a:lnTo>
                    <a:pt x="426" y="408"/>
                  </a:lnTo>
                  <a:lnTo>
                    <a:pt x="381" y="387"/>
                  </a:lnTo>
                  <a:lnTo>
                    <a:pt x="388" y="396"/>
                  </a:lnTo>
                  <a:lnTo>
                    <a:pt x="423" y="413"/>
                  </a:lnTo>
                  <a:lnTo>
                    <a:pt x="428" y="415"/>
                  </a:lnTo>
                  <a:lnTo>
                    <a:pt x="428" y="408"/>
                  </a:lnTo>
                  <a:lnTo>
                    <a:pt x="428" y="406"/>
                  </a:lnTo>
                  <a:lnTo>
                    <a:pt x="428" y="406"/>
                  </a:lnTo>
                  <a:lnTo>
                    <a:pt x="376" y="337"/>
                  </a:lnTo>
                  <a:moveTo>
                    <a:pt x="220" y="135"/>
                  </a:moveTo>
                  <a:lnTo>
                    <a:pt x="220" y="140"/>
                  </a:lnTo>
                  <a:lnTo>
                    <a:pt x="224" y="144"/>
                  </a:lnTo>
                  <a:lnTo>
                    <a:pt x="227" y="149"/>
                  </a:lnTo>
                  <a:lnTo>
                    <a:pt x="236" y="163"/>
                  </a:lnTo>
                  <a:lnTo>
                    <a:pt x="239" y="166"/>
                  </a:lnTo>
                  <a:lnTo>
                    <a:pt x="241" y="168"/>
                  </a:lnTo>
                  <a:lnTo>
                    <a:pt x="258" y="187"/>
                  </a:lnTo>
                  <a:lnTo>
                    <a:pt x="260" y="192"/>
                  </a:lnTo>
                  <a:lnTo>
                    <a:pt x="269" y="204"/>
                  </a:lnTo>
                  <a:lnTo>
                    <a:pt x="272" y="208"/>
                  </a:lnTo>
                  <a:lnTo>
                    <a:pt x="371" y="339"/>
                  </a:lnTo>
                  <a:lnTo>
                    <a:pt x="371" y="332"/>
                  </a:lnTo>
                  <a:lnTo>
                    <a:pt x="274" y="204"/>
                  </a:lnTo>
                  <a:lnTo>
                    <a:pt x="272" y="201"/>
                  </a:lnTo>
                  <a:lnTo>
                    <a:pt x="260" y="187"/>
                  </a:lnTo>
                  <a:lnTo>
                    <a:pt x="258" y="182"/>
                  </a:lnTo>
                  <a:lnTo>
                    <a:pt x="243" y="163"/>
                  </a:lnTo>
                  <a:lnTo>
                    <a:pt x="241" y="159"/>
                  </a:lnTo>
                  <a:lnTo>
                    <a:pt x="236" y="154"/>
                  </a:lnTo>
                  <a:lnTo>
                    <a:pt x="229" y="144"/>
                  </a:lnTo>
                  <a:lnTo>
                    <a:pt x="227" y="142"/>
                  </a:lnTo>
                  <a:lnTo>
                    <a:pt x="220" y="135"/>
                  </a:lnTo>
                  <a:moveTo>
                    <a:pt x="203" y="118"/>
                  </a:moveTo>
                  <a:lnTo>
                    <a:pt x="215" y="135"/>
                  </a:lnTo>
                  <a:lnTo>
                    <a:pt x="217" y="130"/>
                  </a:lnTo>
                  <a:lnTo>
                    <a:pt x="213" y="123"/>
                  </a:lnTo>
                  <a:lnTo>
                    <a:pt x="203" y="118"/>
                  </a:lnTo>
                  <a:moveTo>
                    <a:pt x="56" y="111"/>
                  </a:moveTo>
                  <a:lnTo>
                    <a:pt x="35" y="147"/>
                  </a:lnTo>
                  <a:lnTo>
                    <a:pt x="33" y="152"/>
                  </a:lnTo>
                  <a:lnTo>
                    <a:pt x="23" y="171"/>
                  </a:lnTo>
                  <a:lnTo>
                    <a:pt x="19" y="178"/>
                  </a:lnTo>
                  <a:lnTo>
                    <a:pt x="2" y="206"/>
                  </a:lnTo>
                  <a:lnTo>
                    <a:pt x="0" y="211"/>
                  </a:lnTo>
                  <a:lnTo>
                    <a:pt x="4" y="213"/>
                  </a:lnTo>
                  <a:lnTo>
                    <a:pt x="68" y="242"/>
                  </a:lnTo>
                  <a:lnTo>
                    <a:pt x="73" y="244"/>
                  </a:lnTo>
                  <a:lnTo>
                    <a:pt x="82" y="251"/>
                  </a:lnTo>
                  <a:lnTo>
                    <a:pt x="87" y="251"/>
                  </a:lnTo>
                  <a:lnTo>
                    <a:pt x="274" y="341"/>
                  </a:lnTo>
                  <a:lnTo>
                    <a:pt x="267" y="332"/>
                  </a:lnTo>
                  <a:lnTo>
                    <a:pt x="87" y="249"/>
                  </a:lnTo>
                  <a:lnTo>
                    <a:pt x="85" y="246"/>
                  </a:lnTo>
                  <a:lnTo>
                    <a:pt x="71" y="239"/>
                  </a:lnTo>
                  <a:lnTo>
                    <a:pt x="68" y="237"/>
                  </a:lnTo>
                  <a:lnTo>
                    <a:pt x="7" y="208"/>
                  </a:lnTo>
                  <a:lnTo>
                    <a:pt x="26" y="175"/>
                  </a:lnTo>
                  <a:lnTo>
                    <a:pt x="28" y="168"/>
                  </a:lnTo>
                  <a:lnTo>
                    <a:pt x="37" y="152"/>
                  </a:lnTo>
                  <a:lnTo>
                    <a:pt x="40" y="147"/>
                  </a:lnTo>
                  <a:lnTo>
                    <a:pt x="59" y="116"/>
                  </a:lnTo>
                  <a:lnTo>
                    <a:pt x="59" y="114"/>
                  </a:lnTo>
                  <a:lnTo>
                    <a:pt x="56" y="111"/>
                  </a:lnTo>
                  <a:moveTo>
                    <a:pt x="82" y="61"/>
                  </a:moveTo>
                  <a:lnTo>
                    <a:pt x="61" y="102"/>
                  </a:lnTo>
                  <a:lnTo>
                    <a:pt x="56" y="106"/>
                  </a:lnTo>
                  <a:lnTo>
                    <a:pt x="61" y="111"/>
                  </a:lnTo>
                  <a:lnTo>
                    <a:pt x="61" y="109"/>
                  </a:lnTo>
                  <a:lnTo>
                    <a:pt x="87" y="64"/>
                  </a:lnTo>
                  <a:lnTo>
                    <a:pt x="82" y="61"/>
                  </a:lnTo>
                  <a:moveTo>
                    <a:pt x="118" y="0"/>
                  </a:moveTo>
                  <a:lnTo>
                    <a:pt x="116" y="2"/>
                  </a:lnTo>
                  <a:lnTo>
                    <a:pt x="113" y="4"/>
                  </a:lnTo>
                  <a:lnTo>
                    <a:pt x="108" y="16"/>
                  </a:lnTo>
                  <a:lnTo>
                    <a:pt x="106" y="21"/>
                  </a:lnTo>
                  <a:lnTo>
                    <a:pt x="92" y="42"/>
                  </a:lnTo>
                  <a:lnTo>
                    <a:pt x="90" y="47"/>
                  </a:lnTo>
                  <a:lnTo>
                    <a:pt x="85" y="57"/>
                  </a:lnTo>
                  <a:lnTo>
                    <a:pt x="90" y="59"/>
                  </a:lnTo>
                  <a:lnTo>
                    <a:pt x="94" y="47"/>
                  </a:lnTo>
                  <a:lnTo>
                    <a:pt x="97" y="42"/>
                  </a:lnTo>
                  <a:lnTo>
                    <a:pt x="108" y="23"/>
                  </a:lnTo>
                  <a:lnTo>
                    <a:pt x="111" y="21"/>
                  </a:lnTo>
                  <a:lnTo>
                    <a:pt x="118" y="7"/>
                  </a:lnTo>
                  <a:lnTo>
                    <a:pt x="120" y="9"/>
                  </a:lnTo>
                  <a:lnTo>
                    <a:pt x="127" y="19"/>
                  </a:lnTo>
                  <a:lnTo>
                    <a:pt x="132" y="23"/>
                  </a:lnTo>
                  <a:lnTo>
                    <a:pt x="142" y="40"/>
                  </a:lnTo>
                  <a:lnTo>
                    <a:pt x="144" y="42"/>
                  </a:lnTo>
                  <a:lnTo>
                    <a:pt x="149" y="47"/>
                  </a:lnTo>
                  <a:lnTo>
                    <a:pt x="177" y="85"/>
                  </a:lnTo>
                  <a:lnTo>
                    <a:pt x="182" y="90"/>
                  </a:lnTo>
                  <a:lnTo>
                    <a:pt x="198" y="111"/>
                  </a:lnTo>
                  <a:lnTo>
                    <a:pt x="206" y="116"/>
                  </a:lnTo>
                  <a:lnTo>
                    <a:pt x="184" y="87"/>
                  </a:lnTo>
                  <a:lnTo>
                    <a:pt x="182" y="83"/>
                  </a:lnTo>
                  <a:lnTo>
                    <a:pt x="151" y="42"/>
                  </a:lnTo>
                  <a:lnTo>
                    <a:pt x="146" y="38"/>
                  </a:lnTo>
                  <a:lnTo>
                    <a:pt x="132" y="19"/>
                  </a:lnTo>
                  <a:lnTo>
                    <a:pt x="130" y="14"/>
                  </a:lnTo>
                  <a:lnTo>
                    <a:pt x="123" y="7"/>
                  </a:lnTo>
                  <a:lnTo>
                    <a:pt x="120" y="4"/>
                  </a:lnTo>
                  <a:lnTo>
                    <a:pt x="118"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91" name="Freeform 71"/>
            <p:cNvSpPr>
              <a:spLocks noEditPoints="1"/>
            </p:cNvSpPr>
            <p:nvPr/>
          </p:nvSpPr>
          <p:spPr bwMode="auto">
            <a:xfrm>
              <a:off x="10178931" y="3530928"/>
              <a:ext cx="792561" cy="705871"/>
            </a:xfrm>
            <a:custGeom>
              <a:avLst/>
              <a:gdLst>
                <a:gd name="T0" fmla="*/ 182 w 187"/>
                <a:gd name="T1" fmla="*/ 168 h 183"/>
                <a:gd name="T2" fmla="*/ 184 w 187"/>
                <a:gd name="T3" fmla="*/ 179 h 183"/>
                <a:gd name="T4" fmla="*/ 182 w 187"/>
                <a:gd name="T5" fmla="*/ 165 h 183"/>
                <a:gd name="T6" fmla="*/ 125 w 187"/>
                <a:gd name="T7" fmla="*/ 61 h 183"/>
                <a:gd name="T8" fmla="*/ 134 w 187"/>
                <a:gd name="T9" fmla="*/ 66 h 183"/>
                <a:gd name="T10" fmla="*/ 150 w 187"/>
                <a:gd name="T11" fmla="*/ 73 h 183"/>
                <a:gd name="T12" fmla="*/ 164 w 187"/>
                <a:gd name="T13" fmla="*/ 80 h 183"/>
                <a:gd name="T14" fmla="*/ 185 w 187"/>
                <a:gd name="T15" fmla="*/ 96 h 183"/>
                <a:gd name="T16" fmla="*/ 183 w 187"/>
                <a:gd name="T17" fmla="*/ 148 h 183"/>
                <a:gd name="T18" fmla="*/ 185 w 187"/>
                <a:gd name="T19" fmla="*/ 150 h 183"/>
                <a:gd name="T20" fmla="*/ 187 w 187"/>
                <a:gd name="T21" fmla="*/ 98 h 183"/>
                <a:gd name="T22" fmla="*/ 187 w 187"/>
                <a:gd name="T23" fmla="*/ 89 h 183"/>
                <a:gd name="T24" fmla="*/ 154 w 187"/>
                <a:gd name="T25" fmla="*/ 73 h 183"/>
                <a:gd name="T26" fmla="*/ 138 w 187"/>
                <a:gd name="T27" fmla="*/ 65 h 183"/>
                <a:gd name="T28" fmla="*/ 127 w 187"/>
                <a:gd name="T29" fmla="*/ 60 h 183"/>
                <a:gd name="T30" fmla="*/ 121 w 187"/>
                <a:gd name="T31" fmla="*/ 58 h 183"/>
                <a:gd name="T32" fmla="*/ 7 w 187"/>
                <a:gd name="T33" fmla="*/ 7 h 183"/>
                <a:gd name="T34" fmla="*/ 24 w 187"/>
                <a:gd name="T35" fmla="*/ 25 h 183"/>
                <a:gd name="T36" fmla="*/ 51 w 187"/>
                <a:gd name="T37" fmla="*/ 53 h 183"/>
                <a:gd name="T38" fmla="*/ 62 w 187"/>
                <a:gd name="T39" fmla="*/ 65 h 183"/>
                <a:gd name="T40" fmla="*/ 69 w 187"/>
                <a:gd name="T41" fmla="*/ 72 h 183"/>
                <a:gd name="T42" fmla="*/ 97 w 187"/>
                <a:gd name="T43" fmla="*/ 101 h 183"/>
                <a:gd name="T44" fmla="*/ 139 w 187"/>
                <a:gd name="T45" fmla="*/ 145 h 183"/>
                <a:gd name="T46" fmla="*/ 176 w 187"/>
                <a:gd name="T47" fmla="*/ 182 h 183"/>
                <a:gd name="T48" fmla="*/ 100 w 187"/>
                <a:gd name="T49" fmla="*/ 102 h 183"/>
                <a:gd name="T50" fmla="*/ 96 w 187"/>
                <a:gd name="T51" fmla="*/ 98 h 183"/>
                <a:gd name="T52" fmla="*/ 67 w 187"/>
                <a:gd name="T53" fmla="*/ 68 h 183"/>
                <a:gd name="T54" fmla="*/ 62 w 187"/>
                <a:gd name="T55" fmla="*/ 63 h 183"/>
                <a:gd name="T56" fmla="*/ 50 w 187"/>
                <a:gd name="T57" fmla="*/ 50 h 183"/>
                <a:gd name="T58" fmla="*/ 26 w 187"/>
                <a:gd name="T59" fmla="*/ 24 h 183"/>
                <a:gd name="T60" fmla="*/ 10 w 187"/>
                <a:gd name="T61" fmla="*/ 8 h 183"/>
                <a:gd name="T62" fmla="*/ 9 w 187"/>
                <a:gd name="T63" fmla="*/ 6 h 183"/>
                <a:gd name="T64" fmla="*/ 28 w 187"/>
                <a:gd name="T65" fmla="*/ 15 h 183"/>
                <a:gd name="T66" fmla="*/ 50 w 187"/>
                <a:gd name="T67" fmla="*/ 26 h 183"/>
                <a:gd name="T68" fmla="*/ 75 w 187"/>
                <a:gd name="T69" fmla="*/ 38 h 183"/>
                <a:gd name="T70" fmla="*/ 92 w 187"/>
                <a:gd name="T71" fmla="*/ 46 h 183"/>
                <a:gd name="T72" fmla="*/ 102 w 187"/>
                <a:gd name="T73" fmla="*/ 50 h 183"/>
                <a:gd name="T74" fmla="*/ 116 w 187"/>
                <a:gd name="T75" fmla="*/ 57 h 183"/>
                <a:gd name="T76" fmla="*/ 113 w 187"/>
                <a:gd name="T77" fmla="*/ 54 h 183"/>
                <a:gd name="T78" fmla="*/ 100 w 187"/>
                <a:gd name="T79" fmla="*/ 47 h 183"/>
                <a:gd name="T80" fmla="*/ 91 w 187"/>
                <a:gd name="T81" fmla="*/ 43 h 183"/>
                <a:gd name="T82" fmla="*/ 76 w 187"/>
                <a:gd name="T83" fmla="*/ 36 h 183"/>
                <a:gd name="T84" fmla="*/ 54 w 187"/>
                <a:gd name="T85" fmla="*/ 26 h 183"/>
                <a:gd name="T86" fmla="*/ 48 w 187"/>
                <a:gd name="T87" fmla="*/ 23 h 183"/>
                <a:gd name="T88" fmla="*/ 23 w 187"/>
                <a:gd name="T89" fmla="*/ 11 h 183"/>
                <a:gd name="T90" fmla="*/ 0 w 187"/>
                <a:gd name="T91" fmla="*/ 0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87" h="183">
                  <a:moveTo>
                    <a:pt x="182" y="165"/>
                  </a:moveTo>
                  <a:cubicBezTo>
                    <a:pt x="182" y="166"/>
                    <a:pt x="182" y="166"/>
                    <a:pt x="182" y="166"/>
                  </a:cubicBezTo>
                  <a:cubicBezTo>
                    <a:pt x="182" y="168"/>
                    <a:pt x="182" y="168"/>
                    <a:pt x="182" y="168"/>
                  </a:cubicBezTo>
                  <a:cubicBezTo>
                    <a:pt x="182" y="179"/>
                    <a:pt x="182" y="179"/>
                    <a:pt x="182" y="179"/>
                  </a:cubicBezTo>
                  <a:cubicBezTo>
                    <a:pt x="182" y="179"/>
                    <a:pt x="183" y="179"/>
                    <a:pt x="183" y="179"/>
                  </a:cubicBezTo>
                  <a:cubicBezTo>
                    <a:pt x="183" y="179"/>
                    <a:pt x="184" y="179"/>
                    <a:pt x="184" y="179"/>
                  </a:cubicBezTo>
                  <a:cubicBezTo>
                    <a:pt x="184" y="169"/>
                    <a:pt x="184" y="169"/>
                    <a:pt x="184" y="169"/>
                  </a:cubicBezTo>
                  <a:cubicBezTo>
                    <a:pt x="184" y="167"/>
                    <a:pt x="184" y="167"/>
                    <a:pt x="184" y="167"/>
                  </a:cubicBezTo>
                  <a:cubicBezTo>
                    <a:pt x="182" y="165"/>
                    <a:pt x="182" y="165"/>
                    <a:pt x="182" y="165"/>
                  </a:cubicBezTo>
                  <a:moveTo>
                    <a:pt x="121" y="58"/>
                  </a:moveTo>
                  <a:cubicBezTo>
                    <a:pt x="121" y="59"/>
                    <a:pt x="121" y="59"/>
                    <a:pt x="121" y="59"/>
                  </a:cubicBezTo>
                  <a:cubicBezTo>
                    <a:pt x="125" y="61"/>
                    <a:pt x="125" y="61"/>
                    <a:pt x="125" y="61"/>
                  </a:cubicBezTo>
                  <a:cubicBezTo>
                    <a:pt x="126" y="62"/>
                    <a:pt x="126" y="62"/>
                    <a:pt x="126" y="62"/>
                  </a:cubicBezTo>
                  <a:cubicBezTo>
                    <a:pt x="127" y="62"/>
                    <a:pt x="127" y="62"/>
                    <a:pt x="127" y="62"/>
                  </a:cubicBezTo>
                  <a:cubicBezTo>
                    <a:pt x="134" y="66"/>
                    <a:pt x="134" y="66"/>
                    <a:pt x="134" y="66"/>
                  </a:cubicBezTo>
                  <a:cubicBezTo>
                    <a:pt x="136" y="67"/>
                    <a:pt x="136" y="67"/>
                    <a:pt x="136" y="67"/>
                  </a:cubicBezTo>
                  <a:cubicBezTo>
                    <a:pt x="138" y="67"/>
                    <a:pt x="138" y="67"/>
                    <a:pt x="138" y="67"/>
                  </a:cubicBezTo>
                  <a:cubicBezTo>
                    <a:pt x="150" y="73"/>
                    <a:pt x="150" y="73"/>
                    <a:pt x="150" y="73"/>
                  </a:cubicBezTo>
                  <a:cubicBezTo>
                    <a:pt x="152" y="74"/>
                    <a:pt x="152" y="74"/>
                    <a:pt x="152" y="74"/>
                  </a:cubicBezTo>
                  <a:cubicBezTo>
                    <a:pt x="157" y="76"/>
                    <a:pt x="157" y="76"/>
                    <a:pt x="157" y="76"/>
                  </a:cubicBezTo>
                  <a:cubicBezTo>
                    <a:pt x="164" y="80"/>
                    <a:pt x="164" y="80"/>
                    <a:pt x="164" y="80"/>
                  </a:cubicBezTo>
                  <a:cubicBezTo>
                    <a:pt x="185" y="90"/>
                    <a:pt x="185" y="90"/>
                    <a:pt x="185" y="90"/>
                  </a:cubicBezTo>
                  <a:cubicBezTo>
                    <a:pt x="185" y="94"/>
                    <a:pt x="185" y="94"/>
                    <a:pt x="185" y="94"/>
                  </a:cubicBezTo>
                  <a:cubicBezTo>
                    <a:pt x="185" y="96"/>
                    <a:pt x="185" y="96"/>
                    <a:pt x="185" y="96"/>
                  </a:cubicBezTo>
                  <a:cubicBezTo>
                    <a:pt x="185" y="98"/>
                    <a:pt x="185" y="98"/>
                    <a:pt x="185" y="98"/>
                  </a:cubicBezTo>
                  <a:cubicBezTo>
                    <a:pt x="183" y="145"/>
                    <a:pt x="183" y="145"/>
                    <a:pt x="183" y="145"/>
                  </a:cubicBezTo>
                  <a:cubicBezTo>
                    <a:pt x="183" y="148"/>
                    <a:pt x="183" y="148"/>
                    <a:pt x="183" y="148"/>
                  </a:cubicBezTo>
                  <a:cubicBezTo>
                    <a:pt x="183" y="162"/>
                    <a:pt x="183" y="162"/>
                    <a:pt x="183" y="162"/>
                  </a:cubicBezTo>
                  <a:cubicBezTo>
                    <a:pt x="184" y="164"/>
                    <a:pt x="184" y="164"/>
                    <a:pt x="184" y="164"/>
                  </a:cubicBezTo>
                  <a:cubicBezTo>
                    <a:pt x="185" y="150"/>
                    <a:pt x="185" y="150"/>
                    <a:pt x="185" y="150"/>
                  </a:cubicBezTo>
                  <a:cubicBezTo>
                    <a:pt x="185" y="147"/>
                    <a:pt x="185" y="147"/>
                    <a:pt x="185" y="147"/>
                  </a:cubicBezTo>
                  <a:cubicBezTo>
                    <a:pt x="187" y="100"/>
                    <a:pt x="187" y="100"/>
                    <a:pt x="187" y="100"/>
                  </a:cubicBezTo>
                  <a:cubicBezTo>
                    <a:pt x="187" y="98"/>
                    <a:pt x="187" y="98"/>
                    <a:pt x="187" y="98"/>
                  </a:cubicBezTo>
                  <a:cubicBezTo>
                    <a:pt x="187" y="94"/>
                    <a:pt x="187" y="94"/>
                    <a:pt x="187" y="94"/>
                  </a:cubicBezTo>
                  <a:cubicBezTo>
                    <a:pt x="187" y="90"/>
                    <a:pt x="187" y="90"/>
                    <a:pt x="187" y="90"/>
                  </a:cubicBezTo>
                  <a:cubicBezTo>
                    <a:pt x="187" y="89"/>
                    <a:pt x="187" y="89"/>
                    <a:pt x="187" y="89"/>
                  </a:cubicBezTo>
                  <a:cubicBezTo>
                    <a:pt x="186" y="88"/>
                    <a:pt x="186" y="88"/>
                    <a:pt x="186" y="88"/>
                  </a:cubicBezTo>
                  <a:cubicBezTo>
                    <a:pt x="158" y="75"/>
                    <a:pt x="158" y="75"/>
                    <a:pt x="158" y="75"/>
                  </a:cubicBezTo>
                  <a:cubicBezTo>
                    <a:pt x="154" y="73"/>
                    <a:pt x="154" y="73"/>
                    <a:pt x="154" y="73"/>
                  </a:cubicBezTo>
                  <a:cubicBezTo>
                    <a:pt x="152" y="72"/>
                    <a:pt x="152" y="72"/>
                    <a:pt x="152" y="72"/>
                  </a:cubicBezTo>
                  <a:cubicBezTo>
                    <a:pt x="151" y="72"/>
                    <a:pt x="151" y="72"/>
                    <a:pt x="151" y="72"/>
                  </a:cubicBezTo>
                  <a:cubicBezTo>
                    <a:pt x="138" y="65"/>
                    <a:pt x="138" y="65"/>
                    <a:pt x="138" y="65"/>
                  </a:cubicBezTo>
                  <a:cubicBezTo>
                    <a:pt x="137" y="65"/>
                    <a:pt x="137" y="65"/>
                    <a:pt x="137" y="65"/>
                  </a:cubicBezTo>
                  <a:cubicBezTo>
                    <a:pt x="136" y="64"/>
                    <a:pt x="136" y="64"/>
                    <a:pt x="136" y="64"/>
                  </a:cubicBezTo>
                  <a:cubicBezTo>
                    <a:pt x="127" y="60"/>
                    <a:pt x="127" y="60"/>
                    <a:pt x="127" y="60"/>
                  </a:cubicBezTo>
                  <a:cubicBezTo>
                    <a:pt x="126" y="60"/>
                    <a:pt x="126" y="60"/>
                    <a:pt x="126" y="60"/>
                  </a:cubicBezTo>
                  <a:cubicBezTo>
                    <a:pt x="125" y="59"/>
                    <a:pt x="125" y="59"/>
                    <a:pt x="125" y="59"/>
                  </a:cubicBezTo>
                  <a:cubicBezTo>
                    <a:pt x="121" y="58"/>
                    <a:pt x="121" y="58"/>
                    <a:pt x="121" y="58"/>
                  </a:cubicBezTo>
                  <a:moveTo>
                    <a:pt x="0" y="0"/>
                  </a:moveTo>
                  <a:cubicBezTo>
                    <a:pt x="5" y="5"/>
                    <a:pt x="5" y="5"/>
                    <a:pt x="5" y="5"/>
                  </a:cubicBezTo>
                  <a:cubicBezTo>
                    <a:pt x="7" y="7"/>
                    <a:pt x="7" y="7"/>
                    <a:pt x="7" y="7"/>
                  </a:cubicBezTo>
                  <a:cubicBezTo>
                    <a:pt x="7" y="8"/>
                    <a:pt x="7" y="8"/>
                    <a:pt x="7" y="8"/>
                  </a:cubicBezTo>
                  <a:cubicBezTo>
                    <a:pt x="22" y="23"/>
                    <a:pt x="22" y="23"/>
                    <a:pt x="22" y="23"/>
                  </a:cubicBezTo>
                  <a:cubicBezTo>
                    <a:pt x="24" y="25"/>
                    <a:pt x="24" y="25"/>
                    <a:pt x="24" y="25"/>
                  </a:cubicBezTo>
                  <a:cubicBezTo>
                    <a:pt x="25" y="26"/>
                    <a:pt x="25" y="26"/>
                    <a:pt x="25" y="26"/>
                  </a:cubicBezTo>
                  <a:cubicBezTo>
                    <a:pt x="50" y="52"/>
                    <a:pt x="50" y="52"/>
                    <a:pt x="50" y="52"/>
                  </a:cubicBezTo>
                  <a:cubicBezTo>
                    <a:pt x="51" y="53"/>
                    <a:pt x="51" y="53"/>
                    <a:pt x="51" y="53"/>
                  </a:cubicBezTo>
                  <a:cubicBezTo>
                    <a:pt x="52" y="55"/>
                    <a:pt x="52" y="55"/>
                    <a:pt x="52" y="55"/>
                  </a:cubicBezTo>
                  <a:cubicBezTo>
                    <a:pt x="61" y="64"/>
                    <a:pt x="61" y="64"/>
                    <a:pt x="61" y="64"/>
                  </a:cubicBezTo>
                  <a:cubicBezTo>
                    <a:pt x="62" y="65"/>
                    <a:pt x="62" y="65"/>
                    <a:pt x="62" y="65"/>
                  </a:cubicBezTo>
                  <a:cubicBezTo>
                    <a:pt x="63" y="66"/>
                    <a:pt x="63" y="66"/>
                    <a:pt x="63" y="66"/>
                  </a:cubicBezTo>
                  <a:cubicBezTo>
                    <a:pt x="65" y="68"/>
                    <a:pt x="65" y="68"/>
                    <a:pt x="65" y="68"/>
                  </a:cubicBezTo>
                  <a:cubicBezTo>
                    <a:pt x="69" y="72"/>
                    <a:pt x="69" y="72"/>
                    <a:pt x="69" y="72"/>
                  </a:cubicBezTo>
                  <a:cubicBezTo>
                    <a:pt x="70" y="74"/>
                    <a:pt x="70" y="74"/>
                    <a:pt x="70" y="74"/>
                  </a:cubicBezTo>
                  <a:cubicBezTo>
                    <a:pt x="95" y="100"/>
                    <a:pt x="95" y="100"/>
                    <a:pt x="95" y="100"/>
                  </a:cubicBezTo>
                  <a:cubicBezTo>
                    <a:pt x="97" y="101"/>
                    <a:pt x="97" y="101"/>
                    <a:pt x="97" y="101"/>
                  </a:cubicBezTo>
                  <a:cubicBezTo>
                    <a:pt x="97" y="102"/>
                    <a:pt x="97" y="102"/>
                    <a:pt x="97" y="102"/>
                  </a:cubicBezTo>
                  <a:cubicBezTo>
                    <a:pt x="98" y="103"/>
                    <a:pt x="98" y="103"/>
                    <a:pt x="98" y="103"/>
                  </a:cubicBezTo>
                  <a:cubicBezTo>
                    <a:pt x="139" y="145"/>
                    <a:pt x="139" y="145"/>
                    <a:pt x="139" y="145"/>
                  </a:cubicBezTo>
                  <a:cubicBezTo>
                    <a:pt x="142" y="149"/>
                    <a:pt x="142" y="149"/>
                    <a:pt x="142" y="149"/>
                  </a:cubicBezTo>
                  <a:cubicBezTo>
                    <a:pt x="175" y="183"/>
                    <a:pt x="175" y="183"/>
                    <a:pt x="175" y="183"/>
                  </a:cubicBezTo>
                  <a:cubicBezTo>
                    <a:pt x="175" y="182"/>
                    <a:pt x="175" y="182"/>
                    <a:pt x="176" y="182"/>
                  </a:cubicBezTo>
                  <a:cubicBezTo>
                    <a:pt x="147" y="151"/>
                    <a:pt x="147" y="151"/>
                    <a:pt x="147" y="151"/>
                  </a:cubicBezTo>
                  <a:cubicBezTo>
                    <a:pt x="143" y="148"/>
                    <a:pt x="143" y="148"/>
                    <a:pt x="143" y="148"/>
                  </a:cubicBezTo>
                  <a:cubicBezTo>
                    <a:pt x="100" y="102"/>
                    <a:pt x="100" y="102"/>
                    <a:pt x="100" y="102"/>
                  </a:cubicBezTo>
                  <a:cubicBezTo>
                    <a:pt x="98" y="100"/>
                    <a:pt x="98" y="100"/>
                    <a:pt x="98" y="100"/>
                  </a:cubicBezTo>
                  <a:cubicBezTo>
                    <a:pt x="98" y="100"/>
                    <a:pt x="98" y="100"/>
                    <a:pt x="98" y="100"/>
                  </a:cubicBezTo>
                  <a:cubicBezTo>
                    <a:pt x="96" y="98"/>
                    <a:pt x="96" y="98"/>
                    <a:pt x="96" y="98"/>
                  </a:cubicBezTo>
                  <a:cubicBezTo>
                    <a:pt x="71" y="71"/>
                    <a:pt x="71" y="71"/>
                    <a:pt x="71" y="71"/>
                  </a:cubicBezTo>
                  <a:cubicBezTo>
                    <a:pt x="69" y="70"/>
                    <a:pt x="69" y="70"/>
                    <a:pt x="69" y="70"/>
                  </a:cubicBezTo>
                  <a:cubicBezTo>
                    <a:pt x="67" y="68"/>
                    <a:pt x="67" y="68"/>
                    <a:pt x="67" y="68"/>
                  </a:cubicBezTo>
                  <a:cubicBezTo>
                    <a:pt x="66" y="66"/>
                    <a:pt x="66" y="66"/>
                    <a:pt x="66" y="66"/>
                  </a:cubicBezTo>
                  <a:cubicBezTo>
                    <a:pt x="64" y="64"/>
                    <a:pt x="64" y="64"/>
                    <a:pt x="64" y="64"/>
                  </a:cubicBezTo>
                  <a:cubicBezTo>
                    <a:pt x="62" y="63"/>
                    <a:pt x="62" y="63"/>
                    <a:pt x="62" y="63"/>
                  </a:cubicBezTo>
                  <a:cubicBezTo>
                    <a:pt x="52" y="52"/>
                    <a:pt x="52" y="52"/>
                    <a:pt x="52" y="52"/>
                  </a:cubicBezTo>
                  <a:cubicBezTo>
                    <a:pt x="52" y="52"/>
                    <a:pt x="52" y="52"/>
                    <a:pt x="52" y="52"/>
                  </a:cubicBezTo>
                  <a:cubicBezTo>
                    <a:pt x="50" y="50"/>
                    <a:pt x="50" y="50"/>
                    <a:pt x="50" y="50"/>
                  </a:cubicBezTo>
                  <a:cubicBezTo>
                    <a:pt x="50" y="50"/>
                    <a:pt x="50" y="50"/>
                    <a:pt x="50" y="50"/>
                  </a:cubicBezTo>
                  <a:cubicBezTo>
                    <a:pt x="27" y="26"/>
                    <a:pt x="27" y="26"/>
                    <a:pt x="27" y="26"/>
                  </a:cubicBezTo>
                  <a:cubicBezTo>
                    <a:pt x="26" y="24"/>
                    <a:pt x="26" y="24"/>
                    <a:pt x="26" y="24"/>
                  </a:cubicBezTo>
                  <a:cubicBezTo>
                    <a:pt x="25" y="23"/>
                    <a:pt x="25" y="23"/>
                    <a:pt x="25" y="23"/>
                  </a:cubicBezTo>
                  <a:cubicBezTo>
                    <a:pt x="23" y="22"/>
                    <a:pt x="23" y="22"/>
                    <a:pt x="23" y="22"/>
                  </a:cubicBezTo>
                  <a:cubicBezTo>
                    <a:pt x="10" y="8"/>
                    <a:pt x="10" y="8"/>
                    <a:pt x="10" y="8"/>
                  </a:cubicBezTo>
                  <a:cubicBezTo>
                    <a:pt x="8" y="6"/>
                    <a:pt x="8" y="6"/>
                    <a:pt x="8" y="6"/>
                  </a:cubicBezTo>
                  <a:cubicBezTo>
                    <a:pt x="8" y="6"/>
                    <a:pt x="8" y="6"/>
                    <a:pt x="8" y="6"/>
                  </a:cubicBezTo>
                  <a:cubicBezTo>
                    <a:pt x="9" y="6"/>
                    <a:pt x="9" y="6"/>
                    <a:pt x="9" y="6"/>
                  </a:cubicBezTo>
                  <a:cubicBezTo>
                    <a:pt x="15" y="9"/>
                    <a:pt x="15" y="9"/>
                    <a:pt x="15" y="9"/>
                  </a:cubicBezTo>
                  <a:cubicBezTo>
                    <a:pt x="26" y="15"/>
                    <a:pt x="26" y="15"/>
                    <a:pt x="26" y="15"/>
                  </a:cubicBezTo>
                  <a:cubicBezTo>
                    <a:pt x="28" y="15"/>
                    <a:pt x="28" y="15"/>
                    <a:pt x="28" y="15"/>
                  </a:cubicBezTo>
                  <a:cubicBezTo>
                    <a:pt x="46" y="24"/>
                    <a:pt x="46" y="24"/>
                    <a:pt x="46" y="24"/>
                  </a:cubicBezTo>
                  <a:cubicBezTo>
                    <a:pt x="48" y="25"/>
                    <a:pt x="48" y="25"/>
                    <a:pt x="48" y="25"/>
                  </a:cubicBezTo>
                  <a:cubicBezTo>
                    <a:pt x="50" y="26"/>
                    <a:pt x="50" y="26"/>
                    <a:pt x="50" y="26"/>
                  </a:cubicBezTo>
                  <a:cubicBezTo>
                    <a:pt x="61" y="31"/>
                    <a:pt x="61" y="31"/>
                    <a:pt x="61" y="31"/>
                  </a:cubicBezTo>
                  <a:cubicBezTo>
                    <a:pt x="63" y="32"/>
                    <a:pt x="63" y="32"/>
                    <a:pt x="63" y="32"/>
                  </a:cubicBezTo>
                  <a:cubicBezTo>
                    <a:pt x="75" y="38"/>
                    <a:pt x="75" y="38"/>
                    <a:pt x="75" y="38"/>
                  </a:cubicBezTo>
                  <a:cubicBezTo>
                    <a:pt x="77" y="39"/>
                    <a:pt x="77" y="39"/>
                    <a:pt x="77" y="39"/>
                  </a:cubicBezTo>
                  <a:cubicBezTo>
                    <a:pt x="89" y="44"/>
                    <a:pt x="89" y="44"/>
                    <a:pt x="89" y="44"/>
                  </a:cubicBezTo>
                  <a:cubicBezTo>
                    <a:pt x="92" y="46"/>
                    <a:pt x="92" y="46"/>
                    <a:pt x="92" y="46"/>
                  </a:cubicBezTo>
                  <a:cubicBezTo>
                    <a:pt x="93" y="46"/>
                    <a:pt x="93" y="46"/>
                    <a:pt x="93" y="46"/>
                  </a:cubicBezTo>
                  <a:cubicBezTo>
                    <a:pt x="95" y="47"/>
                    <a:pt x="95" y="47"/>
                    <a:pt x="95" y="47"/>
                  </a:cubicBezTo>
                  <a:cubicBezTo>
                    <a:pt x="102" y="50"/>
                    <a:pt x="102" y="50"/>
                    <a:pt x="102" y="50"/>
                  </a:cubicBezTo>
                  <a:cubicBezTo>
                    <a:pt x="104" y="52"/>
                    <a:pt x="104" y="52"/>
                    <a:pt x="104" y="52"/>
                  </a:cubicBezTo>
                  <a:cubicBezTo>
                    <a:pt x="112" y="55"/>
                    <a:pt x="112" y="55"/>
                    <a:pt x="112" y="55"/>
                  </a:cubicBezTo>
                  <a:cubicBezTo>
                    <a:pt x="116" y="57"/>
                    <a:pt x="116" y="57"/>
                    <a:pt x="116" y="57"/>
                  </a:cubicBezTo>
                  <a:cubicBezTo>
                    <a:pt x="119" y="58"/>
                    <a:pt x="119" y="58"/>
                    <a:pt x="119" y="58"/>
                  </a:cubicBezTo>
                  <a:cubicBezTo>
                    <a:pt x="120" y="57"/>
                    <a:pt x="120" y="57"/>
                    <a:pt x="120" y="57"/>
                  </a:cubicBezTo>
                  <a:cubicBezTo>
                    <a:pt x="113" y="54"/>
                    <a:pt x="113" y="54"/>
                    <a:pt x="113" y="54"/>
                  </a:cubicBezTo>
                  <a:cubicBezTo>
                    <a:pt x="110" y="52"/>
                    <a:pt x="110" y="52"/>
                    <a:pt x="110" y="52"/>
                  </a:cubicBezTo>
                  <a:cubicBezTo>
                    <a:pt x="103" y="49"/>
                    <a:pt x="103" y="49"/>
                    <a:pt x="103" y="49"/>
                  </a:cubicBezTo>
                  <a:cubicBezTo>
                    <a:pt x="100" y="47"/>
                    <a:pt x="100" y="47"/>
                    <a:pt x="100" y="47"/>
                  </a:cubicBezTo>
                  <a:cubicBezTo>
                    <a:pt x="97" y="46"/>
                    <a:pt x="97" y="46"/>
                    <a:pt x="97" y="46"/>
                  </a:cubicBezTo>
                  <a:cubicBezTo>
                    <a:pt x="95" y="45"/>
                    <a:pt x="95" y="45"/>
                    <a:pt x="95" y="45"/>
                  </a:cubicBezTo>
                  <a:cubicBezTo>
                    <a:pt x="91" y="43"/>
                    <a:pt x="91" y="43"/>
                    <a:pt x="91" y="43"/>
                  </a:cubicBezTo>
                  <a:cubicBezTo>
                    <a:pt x="88" y="42"/>
                    <a:pt x="88" y="42"/>
                    <a:pt x="88" y="42"/>
                  </a:cubicBezTo>
                  <a:cubicBezTo>
                    <a:pt x="77" y="37"/>
                    <a:pt x="77" y="37"/>
                    <a:pt x="77" y="37"/>
                  </a:cubicBezTo>
                  <a:cubicBezTo>
                    <a:pt x="76" y="36"/>
                    <a:pt x="76" y="36"/>
                    <a:pt x="76" y="36"/>
                  </a:cubicBezTo>
                  <a:cubicBezTo>
                    <a:pt x="64" y="30"/>
                    <a:pt x="64" y="30"/>
                    <a:pt x="64" y="30"/>
                  </a:cubicBezTo>
                  <a:cubicBezTo>
                    <a:pt x="62" y="29"/>
                    <a:pt x="62" y="29"/>
                    <a:pt x="62" y="29"/>
                  </a:cubicBezTo>
                  <a:cubicBezTo>
                    <a:pt x="54" y="26"/>
                    <a:pt x="54" y="26"/>
                    <a:pt x="54" y="26"/>
                  </a:cubicBezTo>
                  <a:cubicBezTo>
                    <a:pt x="50" y="24"/>
                    <a:pt x="50" y="24"/>
                    <a:pt x="50" y="24"/>
                  </a:cubicBezTo>
                  <a:cubicBezTo>
                    <a:pt x="50" y="24"/>
                    <a:pt x="50" y="24"/>
                    <a:pt x="50" y="24"/>
                  </a:cubicBezTo>
                  <a:cubicBezTo>
                    <a:pt x="48" y="23"/>
                    <a:pt x="48" y="23"/>
                    <a:pt x="48" y="23"/>
                  </a:cubicBezTo>
                  <a:cubicBezTo>
                    <a:pt x="29" y="14"/>
                    <a:pt x="29" y="14"/>
                    <a:pt x="29" y="14"/>
                  </a:cubicBezTo>
                  <a:cubicBezTo>
                    <a:pt x="27" y="13"/>
                    <a:pt x="27" y="13"/>
                    <a:pt x="27" y="13"/>
                  </a:cubicBezTo>
                  <a:cubicBezTo>
                    <a:pt x="23" y="11"/>
                    <a:pt x="23" y="11"/>
                    <a:pt x="23" y="11"/>
                  </a:cubicBezTo>
                  <a:cubicBezTo>
                    <a:pt x="16" y="8"/>
                    <a:pt x="16" y="8"/>
                    <a:pt x="16" y="8"/>
                  </a:cubicBezTo>
                  <a:cubicBezTo>
                    <a:pt x="9" y="4"/>
                    <a:pt x="9" y="4"/>
                    <a:pt x="9" y="4"/>
                  </a:cubicBezTo>
                  <a:cubicBezTo>
                    <a:pt x="0" y="0"/>
                    <a:pt x="0" y="0"/>
                    <a:pt x="0"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92" name="Freeform 72"/>
            <p:cNvSpPr>
              <a:spLocks noEditPoints="1"/>
            </p:cNvSpPr>
            <p:nvPr/>
          </p:nvSpPr>
          <p:spPr bwMode="auto">
            <a:xfrm>
              <a:off x="10653036" y="3407320"/>
              <a:ext cx="551035" cy="1023025"/>
            </a:xfrm>
            <a:custGeom>
              <a:avLst/>
              <a:gdLst>
                <a:gd name="T0" fmla="*/ 129 w 130"/>
                <a:gd name="T1" fmla="*/ 262 h 265"/>
                <a:gd name="T2" fmla="*/ 105 w 130"/>
                <a:gd name="T3" fmla="*/ 173 h 265"/>
                <a:gd name="T4" fmla="*/ 104 w 130"/>
                <a:gd name="T5" fmla="*/ 167 h 265"/>
                <a:gd name="T6" fmla="*/ 103 w 130"/>
                <a:gd name="T7" fmla="*/ 170 h 265"/>
                <a:gd name="T8" fmla="*/ 104 w 130"/>
                <a:gd name="T9" fmla="*/ 167 h 265"/>
                <a:gd name="T10" fmla="*/ 55 w 130"/>
                <a:gd name="T11" fmla="*/ 2 h 265"/>
                <a:gd name="T12" fmla="*/ 63 w 130"/>
                <a:gd name="T13" fmla="*/ 29 h 265"/>
                <a:gd name="T14" fmla="*/ 67 w 130"/>
                <a:gd name="T15" fmla="*/ 44 h 265"/>
                <a:gd name="T16" fmla="*/ 69 w 130"/>
                <a:gd name="T17" fmla="*/ 52 h 265"/>
                <a:gd name="T18" fmla="*/ 70 w 130"/>
                <a:gd name="T19" fmla="*/ 55 h 265"/>
                <a:gd name="T20" fmla="*/ 73 w 130"/>
                <a:gd name="T21" fmla="*/ 65 h 265"/>
                <a:gd name="T22" fmla="*/ 76 w 130"/>
                <a:gd name="T23" fmla="*/ 75 h 265"/>
                <a:gd name="T24" fmla="*/ 80 w 130"/>
                <a:gd name="T25" fmla="*/ 89 h 265"/>
                <a:gd name="T26" fmla="*/ 89 w 130"/>
                <a:gd name="T27" fmla="*/ 124 h 265"/>
                <a:gd name="T28" fmla="*/ 100 w 130"/>
                <a:gd name="T29" fmla="*/ 152 h 265"/>
                <a:gd name="T30" fmla="*/ 90 w 130"/>
                <a:gd name="T31" fmla="*/ 118 h 265"/>
                <a:gd name="T32" fmla="*/ 80 w 130"/>
                <a:gd name="T33" fmla="*/ 84 h 265"/>
                <a:gd name="T34" fmla="*/ 77 w 130"/>
                <a:gd name="T35" fmla="*/ 72 h 265"/>
                <a:gd name="T36" fmla="*/ 74 w 130"/>
                <a:gd name="T37" fmla="*/ 61 h 265"/>
                <a:gd name="T38" fmla="*/ 63 w 130"/>
                <a:gd name="T39" fmla="*/ 25 h 265"/>
                <a:gd name="T40" fmla="*/ 46 w 130"/>
                <a:gd name="T41" fmla="*/ 0 h 265"/>
                <a:gd name="T42" fmla="*/ 40 w 130"/>
                <a:gd name="T43" fmla="*/ 14 h 265"/>
                <a:gd name="T44" fmla="*/ 37 w 130"/>
                <a:gd name="T45" fmla="*/ 21 h 265"/>
                <a:gd name="T46" fmla="*/ 29 w 130"/>
                <a:gd name="T47" fmla="*/ 41 h 265"/>
                <a:gd name="T48" fmla="*/ 21 w 130"/>
                <a:gd name="T49" fmla="*/ 58 h 265"/>
                <a:gd name="T50" fmla="*/ 12 w 130"/>
                <a:gd name="T51" fmla="*/ 78 h 265"/>
                <a:gd name="T52" fmla="*/ 7 w 130"/>
                <a:gd name="T53" fmla="*/ 90 h 265"/>
                <a:gd name="T54" fmla="*/ 5 w 130"/>
                <a:gd name="T55" fmla="*/ 94 h 265"/>
                <a:gd name="T56" fmla="*/ 2 w 130"/>
                <a:gd name="T57" fmla="*/ 102 h 265"/>
                <a:gd name="T58" fmla="*/ 0 w 130"/>
                <a:gd name="T59" fmla="*/ 106 h 265"/>
                <a:gd name="T60" fmla="*/ 2 w 130"/>
                <a:gd name="T61" fmla="*/ 107 h 265"/>
                <a:gd name="T62" fmla="*/ 6 w 130"/>
                <a:gd name="T63" fmla="*/ 113 h 265"/>
                <a:gd name="T64" fmla="*/ 16 w 130"/>
                <a:gd name="T65" fmla="*/ 126 h 265"/>
                <a:gd name="T66" fmla="*/ 21 w 130"/>
                <a:gd name="T67" fmla="*/ 133 h 265"/>
                <a:gd name="T68" fmla="*/ 70 w 130"/>
                <a:gd name="T69" fmla="*/ 197 h 265"/>
                <a:gd name="T70" fmla="*/ 74 w 130"/>
                <a:gd name="T71" fmla="*/ 202 h 265"/>
                <a:gd name="T72" fmla="*/ 124 w 130"/>
                <a:gd name="T73" fmla="*/ 264 h 265"/>
                <a:gd name="T74" fmla="*/ 75 w 130"/>
                <a:gd name="T75" fmla="*/ 200 h 265"/>
                <a:gd name="T76" fmla="*/ 71 w 130"/>
                <a:gd name="T77" fmla="*/ 194 h 265"/>
                <a:gd name="T78" fmla="*/ 21 w 130"/>
                <a:gd name="T79" fmla="*/ 130 h 265"/>
                <a:gd name="T80" fmla="*/ 9 w 130"/>
                <a:gd name="T81" fmla="*/ 113 h 265"/>
                <a:gd name="T82" fmla="*/ 4 w 130"/>
                <a:gd name="T83" fmla="*/ 107 h 265"/>
                <a:gd name="T84" fmla="*/ 2 w 130"/>
                <a:gd name="T85" fmla="*/ 105 h 265"/>
                <a:gd name="T86" fmla="*/ 4 w 130"/>
                <a:gd name="T87" fmla="*/ 102 h 265"/>
                <a:gd name="T88" fmla="*/ 7 w 130"/>
                <a:gd name="T89" fmla="*/ 94 h 265"/>
                <a:gd name="T90" fmla="*/ 9 w 130"/>
                <a:gd name="T91" fmla="*/ 90 h 265"/>
                <a:gd name="T92" fmla="*/ 14 w 130"/>
                <a:gd name="T93" fmla="*/ 79 h 265"/>
                <a:gd name="T94" fmla="*/ 25 w 130"/>
                <a:gd name="T95" fmla="*/ 54 h 265"/>
                <a:gd name="T96" fmla="*/ 30 w 130"/>
                <a:gd name="T97" fmla="*/ 41 h 265"/>
                <a:gd name="T98" fmla="*/ 39 w 130"/>
                <a:gd name="T99" fmla="*/ 20 h 265"/>
                <a:gd name="T100" fmla="*/ 42 w 130"/>
                <a:gd name="T101" fmla="*/ 14 h 265"/>
                <a:gd name="T102" fmla="*/ 46 w 130"/>
                <a:gd name="T103" fmla="*/ 0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30" h="265">
                  <a:moveTo>
                    <a:pt x="103" y="172"/>
                  </a:moveTo>
                  <a:cubicBezTo>
                    <a:pt x="129" y="262"/>
                    <a:pt x="129" y="262"/>
                    <a:pt x="129" y="262"/>
                  </a:cubicBezTo>
                  <a:cubicBezTo>
                    <a:pt x="129" y="261"/>
                    <a:pt x="130" y="261"/>
                    <a:pt x="130" y="261"/>
                  </a:cubicBezTo>
                  <a:cubicBezTo>
                    <a:pt x="105" y="173"/>
                    <a:pt x="105" y="173"/>
                    <a:pt x="105" y="173"/>
                  </a:cubicBezTo>
                  <a:cubicBezTo>
                    <a:pt x="103" y="172"/>
                    <a:pt x="103" y="172"/>
                    <a:pt x="103" y="172"/>
                  </a:cubicBezTo>
                  <a:moveTo>
                    <a:pt x="104" y="167"/>
                  </a:moveTo>
                  <a:cubicBezTo>
                    <a:pt x="103" y="167"/>
                    <a:pt x="103" y="168"/>
                    <a:pt x="102" y="169"/>
                  </a:cubicBezTo>
                  <a:cubicBezTo>
                    <a:pt x="103" y="170"/>
                    <a:pt x="103" y="170"/>
                    <a:pt x="103" y="170"/>
                  </a:cubicBezTo>
                  <a:cubicBezTo>
                    <a:pt x="105" y="171"/>
                    <a:pt x="105" y="171"/>
                    <a:pt x="105" y="171"/>
                  </a:cubicBezTo>
                  <a:cubicBezTo>
                    <a:pt x="104" y="167"/>
                    <a:pt x="104" y="167"/>
                    <a:pt x="104" y="167"/>
                  </a:cubicBezTo>
                  <a:moveTo>
                    <a:pt x="57" y="1"/>
                  </a:moveTo>
                  <a:cubicBezTo>
                    <a:pt x="56" y="2"/>
                    <a:pt x="55" y="2"/>
                    <a:pt x="55" y="2"/>
                  </a:cubicBezTo>
                  <a:cubicBezTo>
                    <a:pt x="62" y="27"/>
                    <a:pt x="62" y="27"/>
                    <a:pt x="62" y="27"/>
                  </a:cubicBezTo>
                  <a:cubicBezTo>
                    <a:pt x="63" y="29"/>
                    <a:pt x="63" y="29"/>
                    <a:pt x="63" y="29"/>
                  </a:cubicBezTo>
                  <a:cubicBezTo>
                    <a:pt x="66" y="41"/>
                    <a:pt x="66" y="41"/>
                    <a:pt x="66" y="41"/>
                  </a:cubicBezTo>
                  <a:cubicBezTo>
                    <a:pt x="67" y="44"/>
                    <a:pt x="67" y="44"/>
                    <a:pt x="67" y="44"/>
                  </a:cubicBezTo>
                  <a:cubicBezTo>
                    <a:pt x="68" y="50"/>
                    <a:pt x="68" y="50"/>
                    <a:pt x="68" y="50"/>
                  </a:cubicBezTo>
                  <a:cubicBezTo>
                    <a:pt x="69" y="52"/>
                    <a:pt x="69" y="52"/>
                    <a:pt x="69" y="52"/>
                  </a:cubicBezTo>
                  <a:cubicBezTo>
                    <a:pt x="69" y="53"/>
                    <a:pt x="69" y="53"/>
                    <a:pt x="69" y="53"/>
                  </a:cubicBezTo>
                  <a:cubicBezTo>
                    <a:pt x="70" y="55"/>
                    <a:pt x="70" y="55"/>
                    <a:pt x="70" y="55"/>
                  </a:cubicBezTo>
                  <a:cubicBezTo>
                    <a:pt x="72" y="63"/>
                    <a:pt x="72" y="63"/>
                    <a:pt x="72" y="63"/>
                  </a:cubicBezTo>
                  <a:cubicBezTo>
                    <a:pt x="73" y="65"/>
                    <a:pt x="73" y="65"/>
                    <a:pt x="73" y="65"/>
                  </a:cubicBezTo>
                  <a:cubicBezTo>
                    <a:pt x="75" y="74"/>
                    <a:pt x="75" y="74"/>
                    <a:pt x="75" y="74"/>
                  </a:cubicBezTo>
                  <a:cubicBezTo>
                    <a:pt x="76" y="75"/>
                    <a:pt x="76" y="75"/>
                    <a:pt x="76" y="75"/>
                  </a:cubicBezTo>
                  <a:cubicBezTo>
                    <a:pt x="79" y="86"/>
                    <a:pt x="79" y="86"/>
                    <a:pt x="79" y="86"/>
                  </a:cubicBezTo>
                  <a:cubicBezTo>
                    <a:pt x="80" y="89"/>
                    <a:pt x="80" y="89"/>
                    <a:pt x="80" y="89"/>
                  </a:cubicBezTo>
                  <a:cubicBezTo>
                    <a:pt x="89" y="121"/>
                    <a:pt x="89" y="121"/>
                    <a:pt x="89" y="121"/>
                  </a:cubicBezTo>
                  <a:cubicBezTo>
                    <a:pt x="89" y="124"/>
                    <a:pt x="89" y="124"/>
                    <a:pt x="89" y="124"/>
                  </a:cubicBezTo>
                  <a:cubicBezTo>
                    <a:pt x="97" y="151"/>
                    <a:pt x="97" y="151"/>
                    <a:pt x="97" y="151"/>
                  </a:cubicBezTo>
                  <a:cubicBezTo>
                    <a:pt x="98" y="151"/>
                    <a:pt x="99" y="152"/>
                    <a:pt x="100" y="152"/>
                  </a:cubicBezTo>
                  <a:cubicBezTo>
                    <a:pt x="91" y="121"/>
                    <a:pt x="91" y="121"/>
                    <a:pt x="91" y="121"/>
                  </a:cubicBezTo>
                  <a:cubicBezTo>
                    <a:pt x="90" y="118"/>
                    <a:pt x="90" y="118"/>
                    <a:pt x="90" y="118"/>
                  </a:cubicBezTo>
                  <a:cubicBezTo>
                    <a:pt x="81" y="87"/>
                    <a:pt x="81" y="87"/>
                    <a:pt x="81" y="87"/>
                  </a:cubicBezTo>
                  <a:cubicBezTo>
                    <a:pt x="80" y="84"/>
                    <a:pt x="80" y="84"/>
                    <a:pt x="80" y="84"/>
                  </a:cubicBezTo>
                  <a:cubicBezTo>
                    <a:pt x="77" y="74"/>
                    <a:pt x="77" y="74"/>
                    <a:pt x="77" y="74"/>
                  </a:cubicBezTo>
                  <a:cubicBezTo>
                    <a:pt x="77" y="72"/>
                    <a:pt x="77" y="72"/>
                    <a:pt x="77" y="72"/>
                  </a:cubicBezTo>
                  <a:cubicBezTo>
                    <a:pt x="74" y="63"/>
                    <a:pt x="74" y="63"/>
                    <a:pt x="74" y="63"/>
                  </a:cubicBezTo>
                  <a:cubicBezTo>
                    <a:pt x="74" y="61"/>
                    <a:pt x="74" y="61"/>
                    <a:pt x="74" y="61"/>
                  </a:cubicBezTo>
                  <a:cubicBezTo>
                    <a:pt x="71" y="53"/>
                    <a:pt x="71" y="53"/>
                    <a:pt x="71" y="53"/>
                  </a:cubicBezTo>
                  <a:cubicBezTo>
                    <a:pt x="63" y="25"/>
                    <a:pt x="63" y="25"/>
                    <a:pt x="63" y="25"/>
                  </a:cubicBezTo>
                  <a:cubicBezTo>
                    <a:pt x="57" y="1"/>
                    <a:pt x="57" y="1"/>
                    <a:pt x="57" y="1"/>
                  </a:cubicBezTo>
                  <a:moveTo>
                    <a:pt x="46" y="0"/>
                  </a:moveTo>
                  <a:cubicBezTo>
                    <a:pt x="41" y="12"/>
                    <a:pt x="41" y="12"/>
                    <a:pt x="41" y="12"/>
                  </a:cubicBezTo>
                  <a:cubicBezTo>
                    <a:pt x="40" y="14"/>
                    <a:pt x="40" y="14"/>
                    <a:pt x="40" y="14"/>
                  </a:cubicBezTo>
                  <a:cubicBezTo>
                    <a:pt x="38" y="19"/>
                    <a:pt x="38" y="19"/>
                    <a:pt x="38" y="19"/>
                  </a:cubicBezTo>
                  <a:cubicBezTo>
                    <a:pt x="37" y="21"/>
                    <a:pt x="37" y="21"/>
                    <a:pt x="37" y="21"/>
                  </a:cubicBezTo>
                  <a:cubicBezTo>
                    <a:pt x="31" y="36"/>
                    <a:pt x="31" y="36"/>
                    <a:pt x="31" y="36"/>
                  </a:cubicBezTo>
                  <a:cubicBezTo>
                    <a:pt x="29" y="41"/>
                    <a:pt x="29" y="41"/>
                    <a:pt x="29" y="41"/>
                  </a:cubicBezTo>
                  <a:cubicBezTo>
                    <a:pt x="22" y="55"/>
                    <a:pt x="22" y="55"/>
                    <a:pt x="22" y="55"/>
                  </a:cubicBezTo>
                  <a:cubicBezTo>
                    <a:pt x="21" y="58"/>
                    <a:pt x="21" y="58"/>
                    <a:pt x="21" y="58"/>
                  </a:cubicBezTo>
                  <a:cubicBezTo>
                    <a:pt x="14" y="75"/>
                    <a:pt x="14" y="75"/>
                    <a:pt x="14" y="75"/>
                  </a:cubicBezTo>
                  <a:cubicBezTo>
                    <a:pt x="12" y="78"/>
                    <a:pt x="12" y="78"/>
                    <a:pt x="12" y="78"/>
                  </a:cubicBezTo>
                  <a:cubicBezTo>
                    <a:pt x="8" y="89"/>
                    <a:pt x="8" y="89"/>
                    <a:pt x="8" y="89"/>
                  </a:cubicBezTo>
                  <a:cubicBezTo>
                    <a:pt x="7" y="90"/>
                    <a:pt x="7" y="90"/>
                    <a:pt x="7" y="90"/>
                  </a:cubicBezTo>
                  <a:cubicBezTo>
                    <a:pt x="6" y="92"/>
                    <a:pt x="6" y="92"/>
                    <a:pt x="6" y="92"/>
                  </a:cubicBezTo>
                  <a:cubicBezTo>
                    <a:pt x="5" y="94"/>
                    <a:pt x="5" y="94"/>
                    <a:pt x="5" y="94"/>
                  </a:cubicBezTo>
                  <a:cubicBezTo>
                    <a:pt x="3" y="100"/>
                    <a:pt x="3" y="100"/>
                    <a:pt x="3" y="100"/>
                  </a:cubicBezTo>
                  <a:cubicBezTo>
                    <a:pt x="2" y="102"/>
                    <a:pt x="2" y="102"/>
                    <a:pt x="2" y="102"/>
                  </a:cubicBezTo>
                  <a:cubicBezTo>
                    <a:pt x="1" y="105"/>
                    <a:pt x="1" y="105"/>
                    <a:pt x="1" y="105"/>
                  </a:cubicBezTo>
                  <a:cubicBezTo>
                    <a:pt x="0" y="106"/>
                    <a:pt x="0" y="106"/>
                    <a:pt x="0" y="106"/>
                  </a:cubicBezTo>
                  <a:cubicBezTo>
                    <a:pt x="1" y="106"/>
                    <a:pt x="1" y="106"/>
                    <a:pt x="1" y="106"/>
                  </a:cubicBezTo>
                  <a:cubicBezTo>
                    <a:pt x="2" y="107"/>
                    <a:pt x="2" y="107"/>
                    <a:pt x="2" y="107"/>
                  </a:cubicBezTo>
                  <a:cubicBezTo>
                    <a:pt x="3" y="109"/>
                    <a:pt x="3" y="109"/>
                    <a:pt x="3" y="109"/>
                  </a:cubicBezTo>
                  <a:cubicBezTo>
                    <a:pt x="6" y="113"/>
                    <a:pt x="6" y="113"/>
                    <a:pt x="6" y="113"/>
                  </a:cubicBezTo>
                  <a:cubicBezTo>
                    <a:pt x="7" y="115"/>
                    <a:pt x="7" y="115"/>
                    <a:pt x="7" y="115"/>
                  </a:cubicBezTo>
                  <a:cubicBezTo>
                    <a:pt x="16" y="126"/>
                    <a:pt x="16" y="126"/>
                    <a:pt x="16" y="126"/>
                  </a:cubicBezTo>
                  <a:cubicBezTo>
                    <a:pt x="18" y="128"/>
                    <a:pt x="18" y="128"/>
                    <a:pt x="18" y="128"/>
                  </a:cubicBezTo>
                  <a:cubicBezTo>
                    <a:pt x="21" y="133"/>
                    <a:pt x="21" y="133"/>
                    <a:pt x="21" y="133"/>
                  </a:cubicBezTo>
                  <a:cubicBezTo>
                    <a:pt x="23" y="135"/>
                    <a:pt x="23" y="135"/>
                    <a:pt x="23" y="135"/>
                  </a:cubicBezTo>
                  <a:cubicBezTo>
                    <a:pt x="70" y="197"/>
                    <a:pt x="70" y="197"/>
                    <a:pt x="70" y="197"/>
                  </a:cubicBezTo>
                  <a:cubicBezTo>
                    <a:pt x="72" y="199"/>
                    <a:pt x="72" y="199"/>
                    <a:pt x="72" y="199"/>
                  </a:cubicBezTo>
                  <a:cubicBezTo>
                    <a:pt x="74" y="202"/>
                    <a:pt x="74" y="202"/>
                    <a:pt x="74" y="202"/>
                  </a:cubicBezTo>
                  <a:cubicBezTo>
                    <a:pt x="123" y="265"/>
                    <a:pt x="123" y="265"/>
                    <a:pt x="123" y="265"/>
                  </a:cubicBezTo>
                  <a:cubicBezTo>
                    <a:pt x="123" y="265"/>
                    <a:pt x="124" y="264"/>
                    <a:pt x="124" y="264"/>
                  </a:cubicBezTo>
                  <a:cubicBezTo>
                    <a:pt x="78" y="204"/>
                    <a:pt x="78" y="204"/>
                    <a:pt x="78" y="204"/>
                  </a:cubicBezTo>
                  <a:cubicBezTo>
                    <a:pt x="75" y="200"/>
                    <a:pt x="75" y="200"/>
                    <a:pt x="75" y="200"/>
                  </a:cubicBezTo>
                  <a:cubicBezTo>
                    <a:pt x="72" y="196"/>
                    <a:pt x="72" y="196"/>
                    <a:pt x="72" y="196"/>
                  </a:cubicBezTo>
                  <a:cubicBezTo>
                    <a:pt x="71" y="194"/>
                    <a:pt x="71" y="194"/>
                    <a:pt x="71" y="194"/>
                  </a:cubicBezTo>
                  <a:cubicBezTo>
                    <a:pt x="24" y="134"/>
                    <a:pt x="24" y="134"/>
                    <a:pt x="24" y="134"/>
                  </a:cubicBezTo>
                  <a:cubicBezTo>
                    <a:pt x="21" y="130"/>
                    <a:pt x="21" y="130"/>
                    <a:pt x="21" y="130"/>
                  </a:cubicBezTo>
                  <a:cubicBezTo>
                    <a:pt x="18" y="125"/>
                    <a:pt x="18" y="125"/>
                    <a:pt x="18" y="125"/>
                  </a:cubicBezTo>
                  <a:cubicBezTo>
                    <a:pt x="9" y="113"/>
                    <a:pt x="9" y="113"/>
                    <a:pt x="9" y="113"/>
                  </a:cubicBezTo>
                  <a:cubicBezTo>
                    <a:pt x="8" y="112"/>
                    <a:pt x="8" y="112"/>
                    <a:pt x="8" y="112"/>
                  </a:cubicBezTo>
                  <a:cubicBezTo>
                    <a:pt x="4" y="107"/>
                    <a:pt x="4" y="107"/>
                    <a:pt x="4" y="107"/>
                  </a:cubicBezTo>
                  <a:cubicBezTo>
                    <a:pt x="3" y="106"/>
                    <a:pt x="3" y="106"/>
                    <a:pt x="3" y="106"/>
                  </a:cubicBezTo>
                  <a:cubicBezTo>
                    <a:pt x="2" y="105"/>
                    <a:pt x="2" y="105"/>
                    <a:pt x="2" y="105"/>
                  </a:cubicBezTo>
                  <a:cubicBezTo>
                    <a:pt x="3" y="104"/>
                    <a:pt x="3" y="104"/>
                    <a:pt x="3" y="104"/>
                  </a:cubicBezTo>
                  <a:cubicBezTo>
                    <a:pt x="4" y="102"/>
                    <a:pt x="4" y="102"/>
                    <a:pt x="4" y="102"/>
                  </a:cubicBezTo>
                  <a:cubicBezTo>
                    <a:pt x="7" y="96"/>
                    <a:pt x="7" y="96"/>
                    <a:pt x="7" y="96"/>
                  </a:cubicBezTo>
                  <a:cubicBezTo>
                    <a:pt x="7" y="94"/>
                    <a:pt x="7" y="94"/>
                    <a:pt x="7" y="94"/>
                  </a:cubicBezTo>
                  <a:cubicBezTo>
                    <a:pt x="9" y="91"/>
                    <a:pt x="9" y="91"/>
                    <a:pt x="9" y="91"/>
                  </a:cubicBezTo>
                  <a:cubicBezTo>
                    <a:pt x="9" y="90"/>
                    <a:pt x="9" y="90"/>
                    <a:pt x="9" y="90"/>
                  </a:cubicBezTo>
                  <a:cubicBezTo>
                    <a:pt x="12" y="82"/>
                    <a:pt x="12" y="82"/>
                    <a:pt x="12" y="82"/>
                  </a:cubicBezTo>
                  <a:cubicBezTo>
                    <a:pt x="14" y="79"/>
                    <a:pt x="14" y="79"/>
                    <a:pt x="14" y="79"/>
                  </a:cubicBezTo>
                  <a:cubicBezTo>
                    <a:pt x="24" y="57"/>
                    <a:pt x="24" y="57"/>
                    <a:pt x="24" y="57"/>
                  </a:cubicBezTo>
                  <a:cubicBezTo>
                    <a:pt x="25" y="54"/>
                    <a:pt x="25" y="54"/>
                    <a:pt x="25" y="54"/>
                  </a:cubicBezTo>
                  <a:cubicBezTo>
                    <a:pt x="28" y="46"/>
                    <a:pt x="28" y="46"/>
                    <a:pt x="28" y="46"/>
                  </a:cubicBezTo>
                  <a:cubicBezTo>
                    <a:pt x="30" y="41"/>
                    <a:pt x="30" y="41"/>
                    <a:pt x="30" y="41"/>
                  </a:cubicBezTo>
                  <a:cubicBezTo>
                    <a:pt x="39" y="22"/>
                    <a:pt x="39" y="22"/>
                    <a:pt x="39" y="22"/>
                  </a:cubicBezTo>
                  <a:cubicBezTo>
                    <a:pt x="39" y="20"/>
                    <a:pt x="39" y="20"/>
                    <a:pt x="39" y="20"/>
                  </a:cubicBezTo>
                  <a:cubicBezTo>
                    <a:pt x="41" y="16"/>
                    <a:pt x="41" y="16"/>
                    <a:pt x="41" y="16"/>
                  </a:cubicBezTo>
                  <a:cubicBezTo>
                    <a:pt x="42" y="14"/>
                    <a:pt x="42" y="14"/>
                    <a:pt x="42" y="14"/>
                  </a:cubicBezTo>
                  <a:cubicBezTo>
                    <a:pt x="48" y="1"/>
                    <a:pt x="48" y="1"/>
                    <a:pt x="48" y="1"/>
                  </a:cubicBezTo>
                  <a:cubicBezTo>
                    <a:pt x="47" y="0"/>
                    <a:pt x="47" y="0"/>
                    <a:pt x="46"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93" name="Freeform 73"/>
            <p:cNvSpPr>
              <a:spLocks noEditPoints="1"/>
            </p:cNvSpPr>
            <p:nvPr/>
          </p:nvSpPr>
          <p:spPr bwMode="auto">
            <a:xfrm>
              <a:off x="11021586" y="3264194"/>
              <a:ext cx="356027" cy="1332047"/>
            </a:xfrm>
            <a:custGeom>
              <a:avLst/>
              <a:gdLst>
                <a:gd name="T0" fmla="*/ 83 w 84"/>
                <a:gd name="T1" fmla="*/ 344 h 345"/>
                <a:gd name="T2" fmla="*/ 84 w 84"/>
                <a:gd name="T3" fmla="*/ 344 h 345"/>
                <a:gd name="T4" fmla="*/ 83 w 84"/>
                <a:gd name="T5" fmla="*/ 238 h 345"/>
                <a:gd name="T6" fmla="*/ 79 w 84"/>
                <a:gd name="T7" fmla="*/ 345 h 345"/>
                <a:gd name="T8" fmla="*/ 46 w 84"/>
                <a:gd name="T9" fmla="*/ 222 h 345"/>
                <a:gd name="T10" fmla="*/ 36 w 84"/>
                <a:gd name="T11" fmla="*/ 187 h 345"/>
                <a:gd name="T12" fmla="*/ 43 w 84"/>
                <a:gd name="T13" fmla="*/ 219 h 345"/>
                <a:gd name="T14" fmla="*/ 36 w 84"/>
                <a:gd name="T15" fmla="*/ 187 h 345"/>
                <a:gd name="T16" fmla="*/ 83 w 84"/>
                <a:gd name="T17" fmla="*/ 161 h 345"/>
                <a:gd name="T18" fmla="*/ 84 w 84"/>
                <a:gd name="T19" fmla="*/ 237 h 345"/>
                <a:gd name="T20" fmla="*/ 83 w 84"/>
                <a:gd name="T21" fmla="*/ 5 h 345"/>
                <a:gd name="T22" fmla="*/ 83 w 84"/>
                <a:gd name="T23" fmla="*/ 44 h 345"/>
                <a:gd name="T24" fmla="*/ 83 w 84"/>
                <a:gd name="T25" fmla="*/ 85 h 345"/>
                <a:gd name="T26" fmla="*/ 84 w 84"/>
                <a:gd name="T27" fmla="*/ 158 h 345"/>
                <a:gd name="T28" fmla="*/ 84 w 84"/>
                <a:gd name="T29" fmla="*/ 81 h 345"/>
                <a:gd name="T30" fmla="*/ 84 w 84"/>
                <a:gd name="T31" fmla="*/ 37 h 345"/>
                <a:gd name="T32" fmla="*/ 83 w 84"/>
                <a:gd name="T33" fmla="*/ 5 h 345"/>
                <a:gd name="T34" fmla="*/ 67 w 84"/>
                <a:gd name="T35" fmla="*/ 8 h 345"/>
                <a:gd name="T36" fmla="*/ 51 w 84"/>
                <a:gd name="T37" fmla="*/ 22 h 345"/>
                <a:gd name="T38" fmla="*/ 1 w 84"/>
                <a:gd name="T39" fmla="*/ 68 h 345"/>
                <a:gd name="T40" fmla="*/ 1 w 84"/>
                <a:gd name="T41" fmla="*/ 70 h 345"/>
                <a:gd name="T42" fmla="*/ 3 w 84"/>
                <a:gd name="T43" fmla="*/ 80 h 345"/>
                <a:gd name="T44" fmla="*/ 8 w 84"/>
                <a:gd name="T45" fmla="*/ 94 h 345"/>
                <a:gd name="T46" fmla="*/ 9 w 84"/>
                <a:gd name="T47" fmla="*/ 100 h 345"/>
                <a:gd name="T48" fmla="*/ 17 w 84"/>
                <a:gd name="T49" fmla="*/ 127 h 345"/>
                <a:gd name="T50" fmla="*/ 21 w 84"/>
                <a:gd name="T51" fmla="*/ 141 h 345"/>
                <a:gd name="T52" fmla="*/ 35 w 84"/>
                <a:gd name="T53" fmla="*/ 185 h 345"/>
                <a:gd name="T54" fmla="*/ 21 w 84"/>
                <a:gd name="T55" fmla="*/ 136 h 345"/>
                <a:gd name="T56" fmla="*/ 17 w 84"/>
                <a:gd name="T57" fmla="*/ 122 h 345"/>
                <a:gd name="T58" fmla="*/ 10 w 84"/>
                <a:gd name="T59" fmla="*/ 96 h 345"/>
                <a:gd name="T60" fmla="*/ 8 w 84"/>
                <a:gd name="T61" fmla="*/ 91 h 345"/>
                <a:gd name="T62" fmla="*/ 4 w 84"/>
                <a:gd name="T63" fmla="*/ 77 h 345"/>
                <a:gd name="T64" fmla="*/ 34 w 84"/>
                <a:gd name="T65" fmla="*/ 41 h 345"/>
                <a:gd name="T66" fmla="*/ 61 w 84"/>
                <a:gd name="T67" fmla="*/ 16 h 345"/>
                <a:gd name="T68" fmla="*/ 77 w 84"/>
                <a:gd name="T69" fmla="*/ 1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4" h="345">
                  <a:moveTo>
                    <a:pt x="83" y="238"/>
                  </a:moveTo>
                  <a:cubicBezTo>
                    <a:pt x="83" y="344"/>
                    <a:pt x="83" y="344"/>
                    <a:pt x="83" y="344"/>
                  </a:cubicBezTo>
                  <a:cubicBezTo>
                    <a:pt x="83" y="344"/>
                    <a:pt x="83" y="344"/>
                    <a:pt x="83" y="344"/>
                  </a:cubicBezTo>
                  <a:cubicBezTo>
                    <a:pt x="83" y="344"/>
                    <a:pt x="84" y="344"/>
                    <a:pt x="84" y="344"/>
                  </a:cubicBezTo>
                  <a:cubicBezTo>
                    <a:pt x="84" y="239"/>
                    <a:pt x="84" y="239"/>
                    <a:pt x="84" y="239"/>
                  </a:cubicBezTo>
                  <a:cubicBezTo>
                    <a:pt x="83" y="238"/>
                    <a:pt x="83" y="238"/>
                    <a:pt x="83" y="238"/>
                  </a:cubicBezTo>
                  <a:moveTo>
                    <a:pt x="44" y="221"/>
                  </a:moveTo>
                  <a:cubicBezTo>
                    <a:pt x="79" y="345"/>
                    <a:pt x="79" y="345"/>
                    <a:pt x="79" y="345"/>
                  </a:cubicBezTo>
                  <a:cubicBezTo>
                    <a:pt x="79" y="345"/>
                    <a:pt x="80" y="345"/>
                    <a:pt x="81" y="344"/>
                  </a:cubicBezTo>
                  <a:cubicBezTo>
                    <a:pt x="46" y="222"/>
                    <a:pt x="46" y="222"/>
                    <a:pt x="46" y="222"/>
                  </a:cubicBezTo>
                  <a:cubicBezTo>
                    <a:pt x="44" y="221"/>
                    <a:pt x="44" y="221"/>
                    <a:pt x="44" y="221"/>
                  </a:cubicBezTo>
                  <a:moveTo>
                    <a:pt x="36" y="187"/>
                  </a:moveTo>
                  <a:cubicBezTo>
                    <a:pt x="34" y="188"/>
                    <a:pt x="34" y="188"/>
                    <a:pt x="34" y="188"/>
                  </a:cubicBezTo>
                  <a:cubicBezTo>
                    <a:pt x="43" y="219"/>
                    <a:pt x="43" y="219"/>
                    <a:pt x="43" y="219"/>
                  </a:cubicBezTo>
                  <a:cubicBezTo>
                    <a:pt x="45" y="220"/>
                    <a:pt x="45" y="220"/>
                    <a:pt x="45" y="220"/>
                  </a:cubicBezTo>
                  <a:cubicBezTo>
                    <a:pt x="36" y="187"/>
                    <a:pt x="36" y="187"/>
                    <a:pt x="36" y="187"/>
                  </a:cubicBezTo>
                  <a:moveTo>
                    <a:pt x="84" y="160"/>
                  </a:moveTo>
                  <a:cubicBezTo>
                    <a:pt x="83" y="161"/>
                    <a:pt x="83" y="161"/>
                    <a:pt x="83" y="161"/>
                  </a:cubicBezTo>
                  <a:cubicBezTo>
                    <a:pt x="83" y="236"/>
                    <a:pt x="83" y="236"/>
                    <a:pt x="83" y="236"/>
                  </a:cubicBezTo>
                  <a:cubicBezTo>
                    <a:pt x="84" y="237"/>
                    <a:pt x="84" y="237"/>
                    <a:pt x="84" y="237"/>
                  </a:cubicBezTo>
                  <a:cubicBezTo>
                    <a:pt x="84" y="160"/>
                    <a:pt x="84" y="160"/>
                    <a:pt x="84" y="160"/>
                  </a:cubicBezTo>
                  <a:moveTo>
                    <a:pt x="83" y="5"/>
                  </a:moveTo>
                  <a:cubicBezTo>
                    <a:pt x="83" y="40"/>
                    <a:pt x="83" y="40"/>
                    <a:pt x="83" y="40"/>
                  </a:cubicBezTo>
                  <a:cubicBezTo>
                    <a:pt x="83" y="44"/>
                    <a:pt x="83" y="44"/>
                    <a:pt x="83" y="44"/>
                  </a:cubicBezTo>
                  <a:cubicBezTo>
                    <a:pt x="83" y="82"/>
                    <a:pt x="83" y="82"/>
                    <a:pt x="83" y="82"/>
                  </a:cubicBezTo>
                  <a:cubicBezTo>
                    <a:pt x="83" y="85"/>
                    <a:pt x="83" y="85"/>
                    <a:pt x="83" y="85"/>
                  </a:cubicBezTo>
                  <a:cubicBezTo>
                    <a:pt x="83" y="159"/>
                    <a:pt x="83" y="159"/>
                    <a:pt x="83" y="159"/>
                  </a:cubicBezTo>
                  <a:cubicBezTo>
                    <a:pt x="84" y="158"/>
                    <a:pt x="84" y="158"/>
                    <a:pt x="84" y="158"/>
                  </a:cubicBezTo>
                  <a:cubicBezTo>
                    <a:pt x="84" y="83"/>
                    <a:pt x="84" y="83"/>
                    <a:pt x="84" y="83"/>
                  </a:cubicBezTo>
                  <a:cubicBezTo>
                    <a:pt x="84" y="81"/>
                    <a:pt x="84" y="81"/>
                    <a:pt x="84" y="81"/>
                  </a:cubicBezTo>
                  <a:cubicBezTo>
                    <a:pt x="84" y="41"/>
                    <a:pt x="84" y="41"/>
                    <a:pt x="84" y="41"/>
                  </a:cubicBezTo>
                  <a:cubicBezTo>
                    <a:pt x="84" y="37"/>
                    <a:pt x="84" y="37"/>
                    <a:pt x="84" y="37"/>
                  </a:cubicBezTo>
                  <a:cubicBezTo>
                    <a:pt x="84" y="5"/>
                    <a:pt x="84" y="5"/>
                    <a:pt x="84" y="5"/>
                  </a:cubicBezTo>
                  <a:cubicBezTo>
                    <a:pt x="84" y="5"/>
                    <a:pt x="83" y="5"/>
                    <a:pt x="83" y="5"/>
                  </a:cubicBezTo>
                  <a:moveTo>
                    <a:pt x="76" y="0"/>
                  </a:moveTo>
                  <a:cubicBezTo>
                    <a:pt x="67" y="8"/>
                    <a:pt x="67" y="8"/>
                    <a:pt x="67" y="8"/>
                  </a:cubicBezTo>
                  <a:cubicBezTo>
                    <a:pt x="64" y="11"/>
                    <a:pt x="64" y="11"/>
                    <a:pt x="64" y="11"/>
                  </a:cubicBezTo>
                  <a:cubicBezTo>
                    <a:pt x="51" y="22"/>
                    <a:pt x="51" y="22"/>
                    <a:pt x="51" y="22"/>
                  </a:cubicBezTo>
                  <a:cubicBezTo>
                    <a:pt x="42" y="31"/>
                    <a:pt x="42" y="31"/>
                    <a:pt x="42" y="31"/>
                  </a:cubicBezTo>
                  <a:cubicBezTo>
                    <a:pt x="1" y="68"/>
                    <a:pt x="1" y="68"/>
                    <a:pt x="1" y="68"/>
                  </a:cubicBezTo>
                  <a:cubicBezTo>
                    <a:pt x="0" y="69"/>
                    <a:pt x="0" y="69"/>
                    <a:pt x="0" y="69"/>
                  </a:cubicBezTo>
                  <a:cubicBezTo>
                    <a:pt x="1" y="70"/>
                    <a:pt x="1" y="70"/>
                    <a:pt x="1" y="70"/>
                  </a:cubicBezTo>
                  <a:cubicBezTo>
                    <a:pt x="3" y="78"/>
                    <a:pt x="3" y="78"/>
                    <a:pt x="3" y="78"/>
                  </a:cubicBezTo>
                  <a:cubicBezTo>
                    <a:pt x="3" y="80"/>
                    <a:pt x="3" y="80"/>
                    <a:pt x="3" y="80"/>
                  </a:cubicBezTo>
                  <a:cubicBezTo>
                    <a:pt x="7" y="93"/>
                    <a:pt x="7" y="93"/>
                    <a:pt x="7" y="93"/>
                  </a:cubicBezTo>
                  <a:cubicBezTo>
                    <a:pt x="8" y="94"/>
                    <a:pt x="8" y="94"/>
                    <a:pt x="8" y="94"/>
                  </a:cubicBezTo>
                  <a:cubicBezTo>
                    <a:pt x="8" y="98"/>
                    <a:pt x="8" y="98"/>
                    <a:pt x="8" y="98"/>
                  </a:cubicBezTo>
                  <a:cubicBezTo>
                    <a:pt x="9" y="100"/>
                    <a:pt x="9" y="100"/>
                    <a:pt x="9" y="100"/>
                  </a:cubicBezTo>
                  <a:cubicBezTo>
                    <a:pt x="16" y="125"/>
                    <a:pt x="16" y="125"/>
                    <a:pt x="16" y="125"/>
                  </a:cubicBezTo>
                  <a:cubicBezTo>
                    <a:pt x="17" y="127"/>
                    <a:pt x="17" y="127"/>
                    <a:pt x="17" y="127"/>
                  </a:cubicBezTo>
                  <a:cubicBezTo>
                    <a:pt x="20" y="138"/>
                    <a:pt x="20" y="138"/>
                    <a:pt x="20" y="138"/>
                  </a:cubicBezTo>
                  <a:cubicBezTo>
                    <a:pt x="21" y="141"/>
                    <a:pt x="21" y="141"/>
                    <a:pt x="21" y="141"/>
                  </a:cubicBezTo>
                  <a:cubicBezTo>
                    <a:pt x="34" y="186"/>
                    <a:pt x="34" y="186"/>
                    <a:pt x="34" y="186"/>
                  </a:cubicBezTo>
                  <a:cubicBezTo>
                    <a:pt x="35" y="185"/>
                    <a:pt x="35" y="185"/>
                    <a:pt x="35" y="185"/>
                  </a:cubicBezTo>
                  <a:cubicBezTo>
                    <a:pt x="22" y="140"/>
                    <a:pt x="22" y="140"/>
                    <a:pt x="22" y="140"/>
                  </a:cubicBezTo>
                  <a:cubicBezTo>
                    <a:pt x="21" y="136"/>
                    <a:pt x="21" y="136"/>
                    <a:pt x="21" y="136"/>
                  </a:cubicBezTo>
                  <a:cubicBezTo>
                    <a:pt x="18" y="125"/>
                    <a:pt x="18" y="125"/>
                    <a:pt x="18" y="125"/>
                  </a:cubicBezTo>
                  <a:cubicBezTo>
                    <a:pt x="17" y="122"/>
                    <a:pt x="17" y="122"/>
                    <a:pt x="17" y="122"/>
                  </a:cubicBezTo>
                  <a:cubicBezTo>
                    <a:pt x="10" y="98"/>
                    <a:pt x="10" y="98"/>
                    <a:pt x="10" y="98"/>
                  </a:cubicBezTo>
                  <a:cubicBezTo>
                    <a:pt x="10" y="96"/>
                    <a:pt x="10" y="96"/>
                    <a:pt x="10" y="96"/>
                  </a:cubicBezTo>
                  <a:cubicBezTo>
                    <a:pt x="9" y="93"/>
                    <a:pt x="9" y="93"/>
                    <a:pt x="9" y="93"/>
                  </a:cubicBezTo>
                  <a:cubicBezTo>
                    <a:pt x="8" y="91"/>
                    <a:pt x="8" y="91"/>
                    <a:pt x="8" y="91"/>
                  </a:cubicBezTo>
                  <a:cubicBezTo>
                    <a:pt x="5" y="79"/>
                    <a:pt x="5" y="79"/>
                    <a:pt x="5" y="79"/>
                  </a:cubicBezTo>
                  <a:cubicBezTo>
                    <a:pt x="4" y="77"/>
                    <a:pt x="4" y="77"/>
                    <a:pt x="4" y="77"/>
                  </a:cubicBezTo>
                  <a:cubicBezTo>
                    <a:pt x="2" y="69"/>
                    <a:pt x="2" y="69"/>
                    <a:pt x="2" y="69"/>
                  </a:cubicBezTo>
                  <a:cubicBezTo>
                    <a:pt x="34" y="41"/>
                    <a:pt x="34" y="41"/>
                    <a:pt x="34" y="41"/>
                  </a:cubicBezTo>
                  <a:cubicBezTo>
                    <a:pt x="43" y="32"/>
                    <a:pt x="43" y="32"/>
                    <a:pt x="43" y="32"/>
                  </a:cubicBezTo>
                  <a:cubicBezTo>
                    <a:pt x="61" y="16"/>
                    <a:pt x="61" y="16"/>
                    <a:pt x="61" y="16"/>
                  </a:cubicBezTo>
                  <a:cubicBezTo>
                    <a:pt x="66" y="12"/>
                    <a:pt x="66" y="12"/>
                    <a:pt x="66" y="12"/>
                  </a:cubicBezTo>
                  <a:cubicBezTo>
                    <a:pt x="77" y="1"/>
                    <a:pt x="77" y="1"/>
                    <a:pt x="77" y="1"/>
                  </a:cubicBezTo>
                  <a:cubicBezTo>
                    <a:pt x="77" y="1"/>
                    <a:pt x="76" y="0"/>
                    <a:pt x="76"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94" name="Freeform 74"/>
            <p:cNvSpPr>
              <a:spLocks noEditPoints="1"/>
            </p:cNvSpPr>
            <p:nvPr/>
          </p:nvSpPr>
          <p:spPr bwMode="auto">
            <a:xfrm>
              <a:off x="7260951" y="3773267"/>
              <a:ext cx="173541" cy="367574"/>
            </a:xfrm>
            <a:custGeom>
              <a:avLst/>
              <a:gdLst>
                <a:gd name="T0" fmla="*/ 0 w 41"/>
                <a:gd name="T1" fmla="*/ 6 h 95"/>
                <a:gd name="T2" fmla="*/ 0 w 41"/>
                <a:gd name="T3" fmla="*/ 27 h 95"/>
                <a:gd name="T4" fmla="*/ 0 w 41"/>
                <a:gd name="T5" fmla="*/ 30 h 95"/>
                <a:gd name="T6" fmla="*/ 0 w 41"/>
                <a:gd name="T7" fmla="*/ 35 h 95"/>
                <a:gd name="T8" fmla="*/ 0 w 41"/>
                <a:gd name="T9" fmla="*/ 37 h 95"/>
                <a:gd name="T10" fmla="*/ 0 w 41"/>
                <a:gd name="T11" fmla="*/ 93 h 95"/>
                <a:gd name="T12" fmla="*/ 0 w 41"/>
                <a:gd name="T13" fmla="*/ 93 h 95"/>
                <a:gd name="T14" fmla="*/ 1 w 41"/>
                <a:gd name="T15" fmla="*/ 93 h 95"/>
                <a:gd name="T16" fmla="*/ 1 w 41"/>
                <a:gd name="T17" fmla="*/ 36 h 95"/>
                <a:gd name="T18" fmla="*/ 1 w 41"/>
                <a:gd name="T19" fmla="*/ 33 h 95"/>
                <a:gd name="T20" fmla="*/ 1 w 41"/>
                <a:gd name="T21" fmla="*/ 28 h 95"/>
                <a:gd name="T22" fmla="*/ 1 w 41"/>
                <a:gd name="T23" fmla="*/ 26 h 95"/>
                <a:gd name="T24" fmla="*/ 1 w 41"/>
                <a:gd name="T25" fmla="*/ 7 h 95"/>
                <a:gd name="T26" fmla="*/ 1 w 41"/>
                <a:gd name="T27" fmla="*/ 7 h 95"/>
                <a:gd name="T28" fmla="*/ 0 w 41"/>
                <a:gd name="T29" fmla="*/ 6 h 95"/>
                <a:gd name="T30" fmla="*/ 12 w 41"/>
                <a:gd name="T31" fmla="*/ 0 h 95"/>
                <a:gd name="T32" fmla="*/ 11 w 41"/>
                <a:gd name="T33" fmla="*/ 1 h 95"/>
                <a:gd name="T34" fmla="*/ 26 w 41"/>
                <a:gd name="T35" fmla="*/ 10 h 95"/>
                <a:gd name="T36" fmla="*/ 28 w 41"/>
                <a:gd name="T37" fmla="*/ 11 h 95"/>
                <a:gd name="T38" fmla="*/ 32 w 41"/>
                <a:gd name="T39" fmla="*/ 13 h 95"/>
                <a:gd name="T40" fmla="*/ 34 w 41"/>
                <a:gd name="T41" fmla="*/ 14 h 95"/>
                <a:gd name="T42" fmla="*/ 37 w 41"/>
                <a:gd name="T43" fmla="*/ 16 h 95"/>
                <a:gd name="T44" fmla="*/ 38 w 41"/>
                <a:gd name="T45" fmla="*/ 17 h 95"/>
                <a:gd name="T46" fmla="*/ 37 w 41"/>
                <a:gd name="T47" fmla="*/ 20 h 95"/>
                <a:gd name="T48" fmla="*/ 6 w 41"/>
                <a:gd name="T49" fmla="*/ 94 h 95"/>
                <a:gd name="T50" fmla="*/ 8 w 41"/>
                <a:gd name="T51" fmla="*/ 95 h 95"/>
                <a:gd name="T52" fmla="*/ 25 w 41"/>
                <a:gd name="T53" fmla="*/ 53 h 95"/>
                <a:gd name="T54" fmla="*/ 25 w 41"/>
                <a:gd name="T55" fmla="*/ 52 h 95"/>
                <a:gd name="T56" fmla="*/ 31 w 41"/>
                <a:gd name="T57" fmla="*/ 40 h 95"/>
                <a:gd name="T58" fmla="*/ 37 w 41"/>
                <a:gd name="T59" fmla="*/ 25 h 95"/>
                <a:gd name="T60" fmla="*/ 39 w 41"/>
                <a:gd name="T61" fmla="*/ 21 h 95"/>
                <a:gd name="T62" fmla="*/ 40 w 41"/>
                <a:gd name="T63" fmla="*/ 17 h 95"/>
                <a:gd name="T64" fmla="*/ 41 w 41"/>
                <a:gd name="T65" fmla="*/ 16 h 95"/>
                <a:gd name="T66" fmla="*/ 39 w 41"/>
                <a:gd name="T67" fmla="*/ 15 h 95"/>
                <a:gd name="T68" fmla="*/ 39 w 41"/>
                <a:gd name="T69" fmla="*/ 15 h 95"/>
                <a:gd name="T70" fmla="*/ 37 w 41"/>
                <a:gd name="T71" fmla="*/ 14 h 95"/>
                <a:gd name="T72" fmla="*/ 35 w 41"/>
                <a:gd name="T73" fmla="*/ 13 h 95"/>
                <a:gd name="T74" fmla="*/ 34 w 41"/>
                <a:gd name="T75" fmla="*/ 12 h 95"/>
                <a:gd name="T76" fmla="*/ 30 w 41"/>
                <a:gd name="T77" fmla="*/ 10 h 95"/>
                <a:gd name="T78" fmla="*/ 28 w 41"/>
                <a:gd name="T79" fmla="*/ 9 h 95"/>
                <a:gd name="T80" fmla="*/ 12 w 41"/>
                <a:gd name="T81"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1" h="95">
                  <a:moveTo>
                    <a:pt x="0" y="6"/>
                  </a:moveTo>
                  <a:cubicBezTo>
                    <a:pt x="0" y="27"/>
                    <a:pt x="0" y="27"/>
                    <a:pt x="0" y="27"/>
                  </a:cubicBezTo>
                  <a:cubicBezTo>
                    <a:pt x="0" y="30"/>
                    <a:pt x="0" y="30"/>
                    <a:pt x="0" y="30"/>
                  </a:cubicBezTo>
                  <a:cubicBezTo>
                    <a:pt x="0" y="35"/>
                    <a:pt x="0" y="35"/>
                    <a:pt x="0" y="35"/>
                  </a:cubicBezTo>
                  <a:cubicBezTo>
                    <a:pt x="0" y="37"/>
                    <a:pt x="0" y="37"/>
                    <a:pt x="0" y="37"/>
                  </a:cubicBezTo>
                  <a:cubicBezTo>
                    <a:pt x="0" y="93"/>
                    <a:pt x="0" y="93"/>
                    <a:pt x="0" y="93"/>
                  </a:cubicBezTo>
                  <a:cubicBezTo>
                    <a:pt x="0" y="93"/>
                    <a:pt x="0" y="93"/>
                    <a:pt x="0" y="93"/>
                  </a:cubicBezTo>
                  <a:cubicBezTo>
                    <a:pt x="1" y="93"/>
                    <a:pt x="1" y="93"/>
                    <a:pt x="1" y="93"/>
                  </a:cubicBezTo>
                  <a:cubicBezTo>
                    <a:pt x="1" y="36"/>
                    <a:pt x="1" y="36"/>
                    <a:pt x="1" y="36"/>
                  </a:cubicBezTo>
                  <a:cubicBezTo>
                    <a:pt x="1" y="33"/>
                    <a:pt x="1" y="33"/>
                    <a:pt x="1" y="33"/>
                  </a:cubicBezTo>
                  <a:cubicBezTo>
                    <a:pt x="1" y="28"/>
                    <a:pt x="1" y="28"/>
                    <a:pt x="1" y="28"/>
                  </a:cubicBezTo>
                  <a:cubicBezTo>
                    <a:pt x="1" y="26"/>
                    <a:pt x="1" y="26"/>
                    <a:pt x="1" y="26"/>
                  </a:cubicBezTo>
                  <a:cubicBezTo>
                    <a:pt x="1" y="7"/>
                    <a:pt x="1" y="7"/>
                    <a:pt x="1" y="7"/>
                  </a:cubicBezTo>
                  <a:cubicBezTo>
                    <a:pt x="1" y="7"/>
                    <a:pt x="1" y="7"/>
                    <a:pt x="1" y="7"/>
                  </a:cubicBezTo>
                  <a:cubicBezTo>
                    <a:pt x="0" y="7"/>
                    <a:pt x="0" y="7"/>
                    <a:pt x="0" y="6"/>
                  </a:cubicBezTo>
                  <a:moveTo>
                    <a:pt x="12" y="0"/>
                  </a:moveTo>
                  <a:cubicBezTo>
                    <a:pt x="12" y="0"/>
                    <a:pt x="11" y="1"/>
                    <a:pt x="11" y="1"/>
                  </a:cubicBezTo>
                  <a:cubicBezTo>
                    <a:pt x="26" y="10"/>
                    <a:pt x="26" y="10"/>
                    <a:pt x="26" y="10"/>
                  </a:cubicBezTo>
                  <a:cubicBezTo>
                    <a:pt x="28" y="11"/>
                    <a:pt x="28" y="11"/>
                    <a:pt x="28" y="11"/>
                  </a:cubicBezTo>
                  <a:cubicBezTo>
                    <a:pt x="32" y="13"/>
                    <a:pt x="32" y="13"/>
                    <a:pt x="32" y="13"/>
                  </a:cubicBezTo>
                  <a:cubicBezTo>
                    <a:pt x="34" y="14"/>
                    <a:pt x="34" y="14"/>
                    <a:pt x="34" y="14"/>
                  </a:cubicBezTo>
                  <a:cubicBezTo>
                    <a:pt x="37" y="16"/>
                    <a:pt x="37" y="16"/>
                    <a:pt x="37" y="16"/>
                  </a:cubicBezTo>
                  <a:cubicBezTo>
                    <a:pt x="38" y="17"/>
                    <a:pt x="38" y="17"/>
                    <a:pt x="38" y="17"/>
                  </a:cubicBezTo>
                  <a:cubicBezTo>
                    <a:pt x="37" y="20"/>
                    <a:pt x="37" y="20"/>
                    <a:pt x="37" y="20"/>
                  </a:cubicBezTo>
                  <a:cubicBezTo>
                    <a:pt x="6" y="94"/>
                    <a:pt x="6" y="94"/>
                    <a:pt x="6" y="94"/>
                  </a:cubicBezTo>
                  <a:cubicBezTo>
                    <a:pt x="7" y="94"/>
                    <a:pt x="7" y="95"/>
                    <a:pt x="8" y="95"/>
                  </a:cubicBezTo>
                  <a:cubicBezTo>
                    <a:pt x="25" y="53"/>
                    <a:pt x="25" y="53"/>
                    <a:pt x="25" y="53"/>
                  </a:cubicBezTo>
                  <a:cubicBezTo>
                    <a:pt x="25" y="52"/>
                    <a:pt x="25" y="52"/>
                    <a:pt x="25" y="52"/>
                  </a:cubicBezTo>
                  <a:cubicBezTo>
                    <a:pt x="25" y="47"/>
                    <a:pt x="27" y="43"/>
                    <a:pt x="31" y="40"/>
                  </a:cubicBezTo>
                  <a:cubicBezTo>
                    <a:pt x="37" y="25"/>
                    <a:pt x="37" y="25"/>
                    <a:pt x="37" y="25"/>
                  </a:cubicBezTo>
                  <a:cubicBezTo>
                    <a:pt x="39" y="21"/>
                    <a:pt x="39" y="21"/>
                    <a:pt x="39" y="21"/>
                  </a:cubicBezTo>
                  <a:cubicBezTo>
                    <a:pt x="40" y="17"/>
                    <a:pt x="40" y="17"/>
                    <a:pt x="40" y="17"/>
                  </a:cubicBezTo>
                  <a:cubicBezTo>
                    <a:pt x="41" y="16"/>
                    <a:pt x="41" y="16"/>
                    <a:pt x="41" y="16"/>
                  </a:cubicBezTo>
                  <a:cubicBezTo>
                    <a:pt x="39" y="15"/>
                    <a:pt x="39" y="15"/>
                    <a:pt x="39" y="15"/>
                  </a:cubicBezTo>
                  <a:cubicBezTo>
                    <a:pt x="39" y="15"/>
                    <a:pt x="39" y="15"/>
                    <a:pt x="39" y="15"/>
                  </a:cubicBezTo>
                  <a:cubicBezTo>
                    <a:pt x="37" y="14"/>
                    <a:pt x="37" y="14"/>
                    <a:pt x="37" y="14"/>
                  </a:cubicBezTo>
                  <a:cubicBezTo>
                    <a:pt x="35" y="13"/>
                    <a:pt x="35" y="13"/>
                    <a:pt x="35" y="13"/>
                  </a:cubicBezTo>
                  <a:cubicBezTo>
                    <a:pt x="34" y="12"/>
                    <a:pt x="34" y="12"/>
                    <a:pt x="34" y="12"/>
                  </a:cubicBezTo>
                  <a:cubicBezTo>
                    <a:pt x="30" y="10"/>
                    <a:pt x="30" y="10"/>
                    <a:pt x="30" y="10"/>
                  </a:cubicBezTo>
                  <a:cubicBezTo>
                    <a:pt x="28" y="9"/>
                    <a:pt x="28" y="9"/>
                    <a:pt x="28" y="9"/>
                  </a:cubicBezTo>
                  <a:cubicBezTo>
                    <a:pt x="12" y="0"/>
                    <a:pt x="12" y="0"/>
                    <a:pt x="12"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95" name="Freeform 75"/>
            <p:cNvSpPr>
              <a:spLocks noEditPoints="1"/>
            </p:cNvSpPr>
            <p:nvPr/>
          </p:nvSpPr>
          <p:spPr bwMode="auto">
            <a:xfrm>
              <a:off x="6235811" y="3646406"/>
              <a:ext cx="1300658" cy="699365"/>
            </a:xfrm>
            <a:custGeom>
              <a:avLst/>
              <a:gdLst>
                <a:gd name="T0" fmla="*/ 257 w 307"/>
                <a:gd name="T1" fmla="*/ 141 h 181"/>
                <a:gd name="T2" fmla="*/ 265 w 307"/>
                <a:gd name="T3" fmla="*/ 148 h 181"/>
                <a:gd name="T4" fmla="*/ 307 w 307"/>
                <a:gd name="T5" fmla="*/ 176 h 181"/>
                <a:gd name="T6" fmla="*/ 268 w 307"/>
                <a:gd name="T7" fmla="*/ 148 h 181"/>
                <a:gd name="T8" fmla="*/ 257 w 307"/>
                <a:gd name="T9" fmla="*/ 140 h 181"/>
                <a:gd name="T10" fmla="*/ 11 w 307"/>
                <a:gd name="T11" fmla="*/ 112 h 181"/>
                <a:gd name="T12" fmla="*/ 50 w 307"/>
                <a:gd name="T13" fmla="*/ 122 h 181"/>
                <a:gd name="T14" fmla="*/ 134 w 307"/>
                <a:gd name="T15" fmla="*/ 141 h 181"/>
                <a:gd name="T16" fmla="*/ 186 w 307"/>
                <a:gd name="T17" fmla="*/ 153 h 181"/>
                <a:gd name="T18" fmla="*/ 251 w 307"/>
                <a:gd name="T19" fmla="*/ 169 h 181"/>
                <a:gd name="T20" fmla="*/ 263 w 307"/>
                <a:gd name="T21" fmla="*/ 172 h 181"/>
                <a:gd name="T22" fmla="*/ 305 w 307"/>
                <a:gd name="T23" fmla="*/ 180 h 181"/>
                <a:gd name="T24" fmla="*/ 258 w 307"/>
                <a:gd name="T25" fmla="*/ 169 h 181"/>
                <a:gd name="T26" fmla="*/ 250 w 307"/>
                <a:gd name="T27" fmla="*/ 167 h 181"/>
                <a:gd name="T28" fmla="*/ 180 w 307"/>
                <a:gd name="T29" fmla="*/ 150 h 181"/>
                <a:gd name="T30" fmla="*/ 133 w 307"/>
                <a:gd name="T31" fmla="*/ 139 h 181"/>
                <a:gd name="T32" fmla="*/ 48 w 307"/>
                <a:gd name="T33" fmla="*/ 119 h 181"/>
                <a:gd name="T34" fmla="*/ 32 w 307"/>
                <a:gd name="T35" fmla="*/ 5 h 181"/>
                <a:gd name="T36" fmla="*/ 0 w 307"/>
                <a:gd name="T37" fmla="*/ 82 h 181"/>
                <a:gd name="T38" fmla="*/ 0 w 307"/>
                <a:gd name="T39" fmla="*/ 94 h 181"/>
                <a:gd name="T40" fmla="*/ 2 w 307"/>
                <a:gd name="T41" fmla="*/ 82 h 181"/>
                <a:gd name="T42" fmla="*/ 32 w 307"/>
                <a:gd name="T43" fmla="*/ 5 h 181"/>
                <a:gd name="T44" fmla="*/ 51 w 307"/>
                <a:gd name="T45" fmla="*/ 2 h 181"/>
                <a:gd name="T46" fmla="*/ 190 w 307"/>
                <a:gd name="T47" fmla="*/ 97 h 181"/>
                <a:gd name="T48" fmla="*/ 196 w 307"/>
                <a:gd name="T49" fmla="*/ 100 h 181"/>
                <a:gd name="T50" fmla="*/ 199 w 307"/>
                <a:gd name="T51" fmla="*/ 103 h 181"/>
                <a:gd name="T52" fmla="*/ 212 w 307"/>
                <a:gd name="T53" fmla="*/ 111 h 181"/>
                <a:gd name="T54" fmla="*/ 237 w 307"/>
                <a:gd name="T55" fmla="*/ 127 h 181"/>
                <a:gd name="T56" fmla="*/ 201 w 307"/>
                <a:gd name="T57" fmla="*/ 102 h 181"/>
                <a:gd name="T58" fmla="*/ 197 w 307"/>
                <a:gd name="T59" fmla="*/ 99 h 181"/>
                <a:gd name="T60" fmla="*/ 196 w 307"/>
                <a:gd name="T61" fmla="*/ 98 h 181"/>
                <a:gd name="T62" fmla="*/ 190 w 307"/>
                <a:gd name="T63" fmla="*/ 94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07" h="181">
                  <a:moveTo>
                    <a:pt x="257" y="140"/>
                  </a:moveTo>
                  <a:cubicBezTo>
                    <a:pt x="257" y="141"/>
                    <a:pt x="257" y="141"/>
                    <a:pt x="257" y="141"/>
                  </a:cubicBezTo>
                  <a:cubicBezTo>
                    <a:pt x="257" y="142"/>
                    <a:pt x="257" y="142"/>
                    <a:pt x="257" y="142"/>
                  </a:cubicBezTo>
                  <a:cubicBezTo>
                    <a:pt x="265" y="148"/>
                    <a:pt x="265" y="148"/>
                    <a:pt x="265" y="148"/>
                  </a:cubicBezTo>
                  <a:cubicBezTo>
                    <a:pt x="267" y="149"/>
                    <a:pt x="267" y="149"/>
                    <a:pt x="267" y="149"/>
                  </a:cubicBezTo>
                  <a:cubicBezTo>
                    <a:pt x="307" y="176"/>
                    <a:pt x="307" y="176"/>
                    <a:pt x="307" y="176"/>
                  </a:cubicBezTo>
                  <a:cubicBezTo>
                    <a:pt x="307" y="176"/>
                    <a:pt x="307" y="175"/>
                    <a:pt x="307" y="175"/>
                  </a:cubicBezTo>
                  <a:cubicBezTo>
                    <a:pt x="268" y="148"/>
                    <a:pt x="268" y="148"/>
                    <a:pt x="268" y="148"/>
                  </a:cubicBezTo>
                  <a:cubicBezTo>
                    <a:pt x="267" y="147"/>
                    <a:pt x="267" y="147"/>
                    <a:pt x="267" y="147"/>
                  </a:cubicBezTo>
                  <a:cubicBezTo>
                    <a:pt x="257" y="140"/>
                    <a:pt x="257" y="140"/>
                    <a:pt x="257" y="140"/>
                  </a:cubicBezTo>
                  <a:moveTo>
                    <a:pt x="11" y="111"/>
                  </a:moveTo>
                  <a:cubicBezTo>
                    <a:pt x="11" y="111"/>
                    <a:pt x="11" y="112"/>
                    <a:pt x="11" y="112"/>
                  </a:cubicBezTo>
                  <a:cubicBezTo>
                    <a:pt x="49" y="121"/>
                    <a:pt x="49" y="121"/>
                    <a:pt x="49" y="121"/>
                  </a:cubicBezTo>
                  <a:cubicBezTo>
                    <a:pt x="50" y="122"/>
                    <a:pt x="50" y="122"/>
                    <a:pt x="50" y="122"/>
                  </a:cubicBezTo>
                  <a:cubicBezTo>
                    <a:pt x="131" y="141"/>
                    <a:pt x="131" y="141"/>
                    <a:pt x="131" y="141"/>
                  </a:cubicBezTo>
                  <a:cubicBezTo>
                    <a:pt x="134" y="141"/>
                    <a:pt x="134" y="141"/>
                    <a:pt x="134" y="141"/>
                  </a:cubicBezTo>
                  <a:cubicBezTo>
                    <a:pt x="182" y="153"/>
                    <a:pt x="182" y="153"/>
                    <a:pt x="182" y="153"/>
                  </a:cubicBezTo>
                  <a:cubicBezTo>
                    <a:pt x="186" y="153"/>
                    <a:pt x="186" y="153"/>
                    <a:pt x="186" y="153"/>
                  </a:cubicBezTo>
                  <a:cubicBezTo>
                    <a:pt x="249" y="168"/>
                    <a:pt x="249" y="168"/>
                    <a:pt x="249" y="168"/>
                  </a:cubicBezTo>
                  <a:cubicBezTo>
                    <a:pt x="251" y="169"/>
                    <a:pt x="251" y="169"/>
                    <a:pt x="251" y="169"/>
                  </a:cubicBezTo>
                  <a:cubicBezTo>
                    <a:pt x="260" y="171"/>
                    <a:pt x="260" y="171"/>
                    <a:pt x="260" y="171"/>
                  </a:cubicBezTo>
                  <a:cubicBezTo>
                    <a:pt x="263" y="172"/>
                    <a:pt x="263" y="172"/>
                    <a:pt x="263" y="172"/>
                  </a:cubicBezTo>
                  <a:cubicBezTo>
                    <a:pt x="305" y="181"/>
                    <a:pt x="305" y="181"/>
                    <a:pt x="305" y="181"/>
                  </a:cubicBezTo>
                  <a:cubicBezTo>
                    <a:pt x="305" y="181"/>
                    <a:pt x="305" y="180"/>
                    <a:pt x="305" y="180"/>
                  </a:cubicBezTo>
                  <a:cubicBezTo>
                    <a:pt x="261" y="169"/>
                    <a:pt x="261" y="169"/>
                    <a:pt x="261" y="169"/>
                  </a:cubicBezTo>
                  <a:cubicBezTo>
                    <a:pt x="258" y="169"/>
                    <a:pt x="258" y="169"/>
                    <a:pt x="258" y="169"/>
                  </a:cubicBezTo>
                  <a:cubicBezTo>
                    <a:pt x="252" y="167"/>
                    <a:pt x="252" y="167"/>
                    <a:pt x="252" y="167"/>
                  </a:cubicBezTo>
                  <a:cubicBezTo>
                    <a:pt x="250" y="167"/>
                    <a:pt x="250" y="167"/>
                    <a:pt x="250" y="167"/>
                  </a:cubicBezTo>
                  <a:cubicBezTo>
                    <a:pt x="183" y="151"/>
                    <a:pt x="183" y="151"/>
                    <a:pt x="183" y="151"/>
                  </a:cubicBezTo>
                  <a:cubicBezTo>
                    <a:pt x="180" y="150"/>
                    <a:pt x="180" y="150"/>
                    <a:pt x="180" y="150"/>
                  </a:cubicBezTo>
                  <a:cubicBezTo>
                    <a:pt x="136" y="140"/>
                    <a:pt x="136" y="140"/>
                    <a:pt x="136" y="140"/>
                  </a:cubicBezTo>
                  <a:cubicBezTo>
                    <a:pt x="133" y="139"/>
                    <a:pt x="133" y="139"/>
                    <a:pt x="133" y="139"/>
                  </a:cubicBezTo>
                  <a:cubicBezTo>
                    <a:pt x="50" y="120"/>
                    <a:pt x="50" y="120"/>
                    <a:pt x="50" y="120"/>
                  </a:cubicBezTo>
                  <a:cubicBezTo>
                    <a:pt x="48" y="119"/>
                    <a:pt x="48" y="119"/>
                    <a:pt x="48" y="119"/>
                  </a:cubicBezTo>
                  <a:cubicBezTo>
                    <a:pt x="11" y="111"/>
                    <a:pt x="11" y="111"/>
                    <a:pt x="11" y="111"/>
                  </a:cubicBezTo>
                  <a:moveTo>
                    <a:pt x="32" y="5"/>
                  </a:moveTo>
                  <a:cubicBezTo>
                    <a:pt x="0" y="81"/>
                    <a:pt x="0" y="81"/>
                    <a:pt x="0" y="81"/>
                  </a:cubicBezTo>
                  <a:cubicBezTo>
                    <a:pt x="0" y="82"/>
                    <a:pt x="0" y="82"/>
                    <a:pt x="0" y="82"/>
                  </a:cubicBezTo>
                  <a:cubicBezTo>
                    <a:pt x="0" y="82"/>
                    <a:pt x="0" y="82"/>
                    <a:pt x="0" y="82"/>
                  </a:cubicBezTo>
                  <a:cubicBezTo>
                    <a:pt x="0" y="94"/>
                    <a:pt x="0" y="94"/>
                    <a:pt x="0" y="94"/>
                  </a:cubicBezTo>
                  <a:cubicBezTo>
                    <a:pt x="1" y="94"/>
                    <a:pt x="1" y="94"/>
                    <a:pt x="2" y="95"/>
                  </a:cubicBezTo>
                  <a:cubicBezTo>
                    <a:pt x="2" y="82"/>
                    <a:pt x="2" y="82"/>
                    <a:pt x="2" y="82"/>
                  </a:cubicBezTo>
                  <a:cubicBezTo>
                    <a:pt x="34" y="6"/>
                    <a:pt x="34" y="6"/>
                    <a:pt x="34" y="6"/>
                  </a:cubicBezTo>
                  <a:cubicBezTo>
                    <a:pt x="33" y="5"/>
                    <a:pt x="33" y="5"/>
                    <a:pt x="32" y="5"/>
                  </a:cubicBezTo>
                  <a:moveTo>
                    <a:pt x="52" y="0"/>
                  </a:moveTo>
                  <a:cubicBezTo>
                    <a:pt x="52" y="1"/>
                    <a:pt x="52" y="1"/>
                    <a:pt x="51" y="2"/>
                  </a:cubicBezTo>
                  <a:cubicBezTo>
                    <a:pt x="189" y="95"/>
                    <a:pt x="189" y="95"/>
                    <a:pt x="189" y="95"/>
                  </a:cubicBezTo>
                  <a:cubicBezTo>
                    <a:pt x="190" y="97"/>
                    <a:pt x="190" y="97"/>
                    <a:pt x="190" y="97"/>
                  </a:cubicBezTo>
                  <a:cubicBezTo>
                    <a:pt x="194" y="99"/>
                    <a:pt x="194" y="99"/>
                    <a:pt x="194" y="99"/>
                  </a:cubicBezTo>
                  <a:cubicBezTo>
                    <a:pt x="196" y="100"/>
                    <a:pt x="196" y="100"/>
                    <a:pt x="196" y="100"/>
                  </a:cubicBezTo>
                  <a:cubicBezTo>
                    <a:pt x="197" y="101"/>
                    <a:pt x="197" y="101"/>
                    <a:pt x="197" y="101"/>
                  </a:cubicBezTo>
                  <a:cubicBezTo>
                    <a:pt x="199" y="103"/>
                    <a:pt x="199" y="103"/>
                    <a:pt x="199" y="103"/>
                  </a:cubicBezTo>
                  <a:cubicBezTo>
                    <a:pt x="206" y="107"/>
                    <a:pt x="206" y="107"/>
                    <a:pt x="206" y="107"/>
                  </a:cubicBezTo>
                  <a:cubicBezTo>
                    <a:pt x="212" y="111"/>
                    <a:pt x="212" y="111"/>
                    <a:pt x="212" y="111"/>
                  </a:cubicBezTo>
                  <a:cubicBezTo>
                    <a:pt x="235" y="128"/>
                    <a:pt x="235" y="128"/>
                    <a:pt x="235" y="128"/>
                  </a:cubicBezTo>
                  <a:cubicBezTo>
                    <a:pt x="236" y="127"/>
                    <a:pt x="237" y="127"/>
                    <a:pt x="237" y="127"/>
                  </a:cubicBezTo>
                  <a:cubicBezTo>
                    <a:pt x="207" y="106"/>
                    <a:pt x="207" y="106"/>
                    <a:pt x="207" y="106"/>
                  </a:cubicBezTo>
                  <a:cubicBezTo>
                    <a:pt x="201" y="102"/>
                    <a:pt x="201" y="102"/>
                    <a:pt x="201" y="102"/>
                  </a:cubicBezTo>
                  <a:cubicBezTo>
                    <a:pt x="199" y="101"/>
                    <a:pt x="199" y="101"/>
                    <a:pt x="199" y="101"/>
                  </a:cubicBezTo>
                  <a:cubicBezTo>
                    <a:pt x="197" y="99"/>
                    <a:pt x="197" y="99"/>
                    <a:pt x="197" y="99"/>
                  </a:cubicBezTo>
                  <a:cubicBezTo>
                    <a:pt x="197" y="99"/>
                    <a:pt x="197" y="99"/>
                    <a:pt x="197" y="99"/>
                  </a:cubicBezTo>
                  <a:cubicBezTo>
                    <a:pt x="196" y="98"/>
                    <a:pt x="196" y="98"/>
                    <a:pt x="196" y="98"/>
                  </a:cubicBezTo>
                  <a:cubicBezTo>
                    <a:pt x="192" y="96"/>
                    <a:pt x="192" y="96"/>
                    <a:pt x="192" y="96"/>
                  </a:cubicBezTo>
                  <a:cubicBezTo>
                    <a:pt x="190" y="94"/>
                    <a:pt x="190" y="94"/>
                    <a:pt x="190" y="94"/>
                  </a:cubicBezTo>
                  <a:cubicBezTo>
                    <a:pt x="52" y="0"/>
                    <a:pt x="52" y="0"/>
                    <a:pt x="52"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96" name="Freeform 76"/>
            <p:cNvSpPr>
              <a:spLocks noEditPoints="1"/>
            </p:cNvSpPr>
            <p:nvPr/>
          </p:nvSpPr>
          <p:spPr bwMode="auto">
            <a:xfrm>
              <a:off x="11080625" y="3568337"/>
              <a:ext cx="898115" cy="862008"/>
            </a:xfrm>
            <a:custGeom>
              <a:avLst/>
              <a:gdLst>
                <a:gd name="T0" fmla="*/ 1 w 212"/>
                <a:gd name="T1" fmla="*/ 127 h 223"/>
                <a:gd name="T2" fmla="*/ 0 w 212"/>
                <a:gd name="T3" fmla="*/ 129 h 223"/>
                <a:gd name="T4" fmla="*/ 2 w 212"/>
                <a:gd name="T5" fmla="*/ 130 h 223"/>
                <a:gd name="T6" fmla="*/ 4 w 212"/>
                <a:gd name="T7" fmla="*/ 131 h 223"/>
                <a:gd name="T8" fmla="*/ 30 w 212"/>
                <a:gd name="T9" fmla="*/ 142 h 223"/>
                <a:gd name="T10" fmla="*/ 32 w 212"/>
                <a:gd name="T11" fmla="*/ 143 h 223"/>
                <a:gd name="T12" fmla="*/ 69 w 212"/>
                <a:gd name="T13" fmla="*/ 159 h 223"/>
                <a:gd name="T14" fmla="*/ 70 w 212"/>
                <a:gd name="T15" fmla="*/ 160 h 223"/>
                <a:gd name="T16" fmla="*/ 212 w 212"/>
                <a:gd name="T17" fmla="*/ 223 h 223"/>
                <a:gd name="T18" fmla="*/ 212 w 212"/>
                <a:gd name="T19" fmla="*/ 221 h 223"/>
                <a:gd name="T20" fmla="*/ 70 w 212"/>
                <a:gd name="T21" fmla="*/ 158 h 223"/>
                <a:gd name="T22" fmla="*/ 69 w 212"/>
                <a:gd name="T23" fmla="*/ 157 h 223"/>
                <a:gd name="T24" fmla="*/ 31 w 212"/>
                <a:gd name="T25" fmla="*/ 141 h 223"/>
                <a:gd name="T26" fmla="*/ 29 w 212"/>
                <a:gd name="T27" fmla="*/ 140 h 223"/>
                <a:gd name="T28" fmla="*/ 4 w 212"/>
                <a:gd name="T29" fmla="*/ 129 h 223"/>
                <a:gd name="T30" fmla="*/ 2 w 212"/>
                <a:gd name="T31" fmla="*/ 128 h 223"/>
                <a:gd name="T32" fmla="*/ 1 w 212"/>
                <a:gd name="T33" fmla="*/ 127 h 223"/>
                <a:gd name="T34" fmla="*/ 212 w 212"/>
                <a:gd name="T35" fmla="*/ 0 h 223"/>
                <a:gd name="T36" fmla="*/ 70 w 212"/>
                <a:gd name="T37" fmla="*/ 79 h 223"/>
                <a:gd name="T38" fmla="*/ 69 w 212"/>
                <a:gd name="T39" fmla="*/ 80 h 223"/>
                <a:gd name="T40" fmla="*/ 21 w 212"/>
                <a:gd name="T41" fmla="*/ 106 h 223"/>
                <a:gd name="T42" fmla="*/ 20 w 212"/>
                <a:gd name="T43" fmla="*/ 107 h 223"/>
                <a:gd name="T44" fmla="*/ 3 w 212"/>
                <a:gd name="T45" fmla="*/ 116 h 223"/>
                <a:gd name="T46" fmla="*/ 3 w 212"/>
                <a:gd name="T47" fmla="*/ 118 h 223"/>
                <a:gd name="T48" fmla="*/ 20 w 212"/>
                <a:gd name="T49" fmla="*/ 109 h 223"/>
                <a:gd name="T50" fmla="*/ 22 w 212"/>
                <a:gd name="T51" fmla="*/ 108 h 223"/>
                <a:gd name="T52" fmla="*/ 69 w 212"/>
                <a:gd name="T53" fmla="*/ 82 h 223"/>
                <a:gd name="T54" fmla="*/ 70 w 212"/>
                <a:gd name="T55" fmla="*/ 81 h 223"/>
                <a:gd name="T56" fmla="*/ 212 w 212"/>
                <a:gd name="T57" fmla="*/ 2 h 223"/>
                <a:gd name="T58" fmla="*/ 212 w 212"/>
                <a:gd name="T59" fmla="*/ 0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12" h="223">
                  <a:moveTo>
                    <a:pt x="1" y="127"/>
                  </a:moveTo>
                  <a:cubicBezTo>
                    <a:pt x="1" y="128"/>
                    <a:pt x="0" y="128"/>
                    <a:pt x="0" y="129"/>
                  </a:cubicBezTo>
                  <a:cubicBezTo>
                    <a:pt x="2" y="130"/>
                    <a:pt x="2" y="130"/>
                    <a:pt x="2" y="130"/>
                  </a:cubicBezTo>
                  <a:cubicBezTo>
                    <a:pt x="4" y="131"/>
                    <a:pt x="4" y="131"/>
                    <a:pt x="4" y="131"/>
                  </a:cubicBezTo>
                  <a:cubicBezTo>
                    <a:pt x="30" y="142"/>
                    <a:pt x="30" y="142"/>
                    <a:pt x="30" y="142"/>
                  </a:cubicBezTo>
                  <a:cubicBezTo>
                    <a:pt x="32" y="143"/>
                    <a:pt x="32" y="143"/>
                    <a:pt x="32" y="143"/>
                  </a:cubicBezTo>
                  <a:cubicBezTo>
                    <a:pt x="69" y="159"/>
                    <a:pt x="69" y="159"/>
                    <a:pt x="69" y="159"/>
                  </a:cubicBezTo>
                  <a:cubicBezTo>
                    <a:pt x="70" y="160"/>
                    <a:pt x="70" y="160"/>
                    <a:pt x="70" y="160"/>
                  </a:cubicBezTo>
                  <a:cubicBezTo>
                    <a:pt x="212" y="223"/>
                    <a:pt x="212" y="223"/>
                    <a:pt x="212" y="223"/>
                  </a:cubicBezTo>
                  <a:cubicBezTo>
                    <a:pt x="212" y="221"/>
                    <a:pt x="212" y="221"/>
                    <a:pt x="212" y="221"/>
                  </a:cubicBezTo>
                  <a:cubicBezTo>
                    <a:pt x="70" y="158"/>
                    <a:pt x="70" y="158"/>
                    <a:pt x="70" y="158"/>
                  </a:cubicBezTo>
                  <a:cubicBezTo>
                    <a:pt x="69" y="157"/>
                    <a:pt x="69" y="157"/>
                    <a:pt x="69" y="157"/>
                  </a:cubicBezTo>
                  <a:cubicBezTo>
                    <a:pt x="31" y="141"/>
                    <a:pt x="31" y="141"/>
                    <a:pt x="31" y="141"/>
                  </a:cubicBezTo>
                  <a:cubicBezTo>
                    <a:pt x="29" y="140"/>
                    <a:pt x="29" y="140"/>
                    <a:pt x="29" y="140"/>
                  </a:cubicBezTo>
                  <a:cubicBezTo>
                    <a:pt x="4" y="129"/>
                    <a:pt x="4" y="129"/>
                    <a:pt x="4" y="129"/>
                  </a:cubicBezTo>
                  <a:cubicBezTo>
                    <a:pt x="2" y="128"/>
                    <a:pt x="2" y="128"/>
                    <a:pt x="2" y="128"/>
                  </a:cubicBezTo>
                  <a:cubicBezTo>
                    <a:pt x="1" y="127"/>
                    <a:pt x="1" y="127"/>
                    <a:pt x="1" y="127"/>
                  </a:cubicBezTo>
                  <a:moveTo>
                    <a:pt x="212" y="0"/>
                  </a:moveTo>
                  <a:cubicBezTo>
                    <a:pt x="70" y="79"/>
                    <a:pt x="70" y="79"/>
                    <a:pt x="70" y="79"/>
                  </a:cubicBezTo>
                  <a:cubicBezTo>
                    <a:pt x="69" y="80"/>
                    <a:pt x="69" y="80"/>
                    <a:pt x="69" y="80"/>
                  </a:cubicBezTo>
                  <a:cubicBezTo>
                    <a:pt x="21" y="106"/>
                    <a:pt x="21" y="106"/>
                    <a:pt x="21" y="106"/>
                  </a:cubicBezTo>
                  <a:cubicBezTo>
                    <a:pt x="20" y="107"/>
                    <a:pt x="20" y="107"/>
                    <a:pt x="20" y="107"/>
                  </a:cubicBezTo>
                  <a:cubicBezTo>
                    <a:pt x="3" y="116"/>
                    <a:pt x="3" y="116"/>
                    <a:pt x="3" y="116"/>
                  </a:cubicBezTo>
                  <a:cubicBezTo>
                    <a:pt x="3" y="117"/>
                    <a:pt x="3" y="118"/>
                    <a:pt x="3" y="118"/>
                  </a:cubicBezTo>
                  <a:cubicBezTo>
                    <a:pt x="20" y="109"/>
                    <a:pt x="20" y="109"/>
                    <a:pt x="20" y="109"/>
                  </a:cubicBezTo>
                  <a:cubicBezTo>
                    <a:pt x="22" y="108"/>
                    <a:pt x="22" y="108"/>
                    <a:pt x="22" y="108"/>
                  </a:cubicBezTo>
                  <a:cubicBezTo>
                    <a:pt x="69" y="82"/>
                    <a:pt x="69" y="82"/>
                    <a:pt x="69" y="82"/>
                  </a:cubicBezTo>
                  <a:cubicBezTo>
                    <a:pt x="70" y="81"/>
                    <a:pt x="70" y="81"/>
                    <a:pt x="70" y="81"/>
                  </a:cubicBezTo>
                  <a:cubicBezTo>
                    <a:pt x="212" y="2"/>
                    <a:pt x="212" y="2"/>
                    <a:pt x="212" y="2"/>
                  </a:cubicBezTo>
                  <a:cubicBezTo>
                    <a:pt x="212" y="0"/>
                    <a:pt x="212" y="0"/>
                    <a:pt x="212"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97" name="Freeform 87"/>
            <p:cNvSpPr>
              <a:spLocks/>
            </p:cNvSpPr>
            <p:nvPr/>
          </p:nvSpPr>
          <p:spPr bwMode="auto">
            <a:xfrm>
              <a:off x="7981948" y="3340637"/>
              <a:ext cx="109134" cy="97585"/>
            </a:xfrm>
            <a:custGeom>
              <a:avLst/>
              <a:gdLst>
                <a:gd name="T0" fmla="*/ 13 w 26"/>
                <a:gd name="T1" fmla="*/ 0 h 25"/>
                <a:gd name="T2" fmla="*/ 9 w 26"/>
                <a:gd name="T3" fmla="*/ 0 h 25"/>
                <a:gd name="T4" fmla="*/ 6 w 26"/>
                <a:gd name="T5" fmla="*/ 2 h 25"/>
                <a:gd name="T6" fmla="*/ 0 w 26"/>
                <a:gd name="T7" fmla="*/ 12 h 25"/>
                <a:gd name="T8" fmla="*/ 4 w 26"/>
                <a:gd name="T9" fmla="*/ 21 h 25"/>
                <a:gd name="T10" fmla="*/ 5 w 26"/>
                <a:gd name="T11" fmla="*/ 23 h 25"/>
                <a:gd name="T12" fmla="*/ 7 w 26"/>
                <a:gd name="T13" fmla="*/ 24 h 25"/>
                <a:gd name="T14" fmla="*/ 9 w 26"/>
                <a:gd name="T15" fmla="*/ 24 h 25"/>
                <a:gd name="T16" fmla="*/ 10 w 26"/>
                <a:gd name="T17" fmla="*/ 25 h 25"/>
                <a:gd name="T18" fmla="*/ 12 w 26"/>
                <a:gd name="T19" fmla="*/ 25 h 25"/>
                <a:gd name="T20" fmla="*/ 13 w 26"/>
                <a:gd name="T21" fmla="*/ 25 h 25"/>
                <a:gd name="T22" fmla="*/ 13 w 26"/>
                <a:gd name="T23" fmla="*/ 25 h 25"/>
                <a:gd name="T24" fmla="*/ 16 w 26"/>
                <a:gd name="T25" fmla="*/ 25 h 25"/>
                <a:gd name="T26" fmla="*/ 18 w 26"/>
                <a:gd name="T27" fmla="*/ 24 h 25"/>
                <a:gd name="T28" fmla="*/ 19 w 26"/>
                <a:gd name="T29" fmla="*/ 23 h 25"/>
                <a:gd name="T30" fmla="*/ 21 w 26"/>
                <a:gd name="T31" fmla="*/ 22 h 25"/>
                <a:gd name="T32" fmla="*/ 26 w 26"/>
                <a:gd name="T33" fmla="*/ 12 h 25"/>
                <a:gd name="T34" fmla="*/ 26 w 26"/>
                <a:gd name="T35" fmla="*/ 12 h 25"/>
                <a:gd name="T36" fmla="*/ 25 w 26"/>
                <a:gd name="T37" fmla="*/ 10 h 25"/>
                <a:gd name="T38" fmla="*/ 25 w 26"/>
                <a:gd name="T39" fmla="*/ 8 h 25"/>
                <a:gd name="T40" fmla="*/ 22 w 26"/>
                <a:gd name="T41" fmla="*/ 3 h 25"/>
                <a:gd name="T42" fmla="*/ 19 w 26"/>
                <a:gd name="T43" fmla="*/ 1 h 25"/>
                <a:gd name="T44" fmla="*/ 18 w 26"/>
                <a:gd name="T45" fmla="*/ 1 h 25"/>
                <a:gd name="T46" fmla="*/ 13 w 26"/>
                <a:gd name="T4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6" h="25">
                  <a:moveTo>
                    <a:pt x="13" y="0"/>
                  </a:moveTo>
                  <a:cubicBezTo>
                    <a:pt x="11" y="0"/>
                    <a:pt x="10" y="0"/>
                    <a:pt x="9" y="0"/>
                  </a:cubicBezTo>
                  <a:cubicBezTo>
                    <a:pt x="8" y="1"/>
                    <a:pt x="7" y="1"/>
                    <a:pt x="6" y="2"/>
                  </a:cubicBezTo>
                  <a:cubicBezTo>
                    <a:pt x="2" y="4"/>
                    <a:pt x="0" y="8"/>
                    <a:pt x="0" y="12"/>
                  </a:cubicBezTo>
                  <a:cubicBezTo>
                    <a:pt x="0" y="16"/>
                    <a:pt x="2" y="19"/>
                    <a:pt x="4" y="21"/>
                  </a:cubicBezTo>
                  <a:cubicBezTo>
                    <a:pt x="4" y="22"/>
                    <a:pt x="5" y="22"/>
                    <a:pt x="5" y="23"/>
                  </a:cubicBezTo>
                  <a:cubicBezTo>
                    <a:pt x="6" y="23"/>
                    <a:pt x="7" y="23"/>
                    <a:pt x="7" y="24"/>
                  </a:cubicBezTo>
                  <a:cubicBezTo>
                    <a:pt x="8" y="24"/>
                    <a:pt x="8" y="24"/>
                    <a:pt x="9" y="24"/>
                  </a:cubicBezTo>
                  <a:cubicBezTo>
                    <a:pt x="9" y="25"/>
                    <a:pt x="10" y="25"/>
                    <a:pt x="10" y="25"/>
                  </a:cubicBezTo>
                  <a:cubicBezTo>
                    <a:pt x="11" y="25"/>
                    <a:pt x="11" y="25"/>
                    <a:pt x="12" y="25"/>
                  </a:cubicBezTo>
                  <a:cubicBezTo>
                    <a:pt x="12" y="25"/>
                    <a:pt x="13" y="25"/>
                    <a:pt x="13" y="25"/>
                  </a:cubicBezTo>
                  <a:cubicBezTo>
                    <a:pt x="13" y="25"/>
                    <a:pt x="13" y="25"/>
                    <a:pt x="13" y="25"/>
                  </a:cubicBezTo>
                  <a:cubicBezTo>
                    <a:pt x="14" y="25"/>
                    <a:pt x="15" y="25"/>
                    <a:pt x="16" y="25"/>
                  </a:cubicBezTo>
                  <a:cubicBezTo>
                    <a:pt x="17" y="25"/>
                    <a:pt x="18" y="24"/>
                    <a:pt x="18" y="24"/>
                  </a:cubicBezTo>
                  <a:cubicBezTo>
                    <a:pt x="19" y="24"/>
                    <a:pt x="19" y="24"/>
                    <a:pt x="19" y="23"/>
                  </a:cubicBezTo>
                  <a:cubicBezTo>
                    <a:pt x="20" y="23"/>
                    <a:pt x="20" y="23"/>
                    <a:pt x="21" y="22"/>
                  </a:cubicBezTo>
                  <a:cubicBezTo>
                    <a:pt x="24" y="20"/>
                    <a:pt x="26" y="16"/>
                    <a:pt x="26" y="12"/>
                  </a:cubicBezTo>
                  <a:cubicBezTo>
                    <a:pt x="26" y="12"/>
                    <a:pt x="26" y="12"/>
                    <a:pt x="26" y="12"/>
                  </a:cubicBezTo>
                  <a:cubicBezTo>
                    <a:pt x="25" y="11"/>
                    <a:pt x="25" y="10"/>
                    <a:pt x="25" y="10"/>
                  </a:cubicBezTo>
                  <a:cubicBezTo>
                    <a:pt x="25" y="9"/>
                    <a:pt x="25" y="8"/>
                    <a:pt x="25" y="8"/>
                  </a:cubicBezTo>
                  <a:cubicBezTo>
                    <a:pt x="24" y="6"/>
                    <a:pt x="23" y="5"/>
                    <a:pt x="22" y="3"/>
                  </a:cubicBezTo>
                  <a:cubicBezTo>
                    <a:pt x="21" y="3"/>
                    <a:pt x="20" y="2"/>
                    <a:pt x="19" y="1"/>
                  </a:cubicBezTo>
                  <a:cubicBezTo>
                    <a:pt x="19" y="1"/>
                    <a:pt x="18" y="1"/>
                    <a:pt x="18" y="1"/>
                  </a:cubicBezTo>
                  <a:cubicBezTo>
                    <a:pt x="16" y="0"/>
                    <a:pt x="15" y="0"/>
                    <a:pt x="13"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98" name="Freeform 122"/>
            <p:cNvSpPr>
              <a:spLocks/>
            </p:cNvSpPr>
            <p:nvPr/>
          </p:nvSpPr>
          <p:spPr bwMode="auto">
            <a:xfrm>
              <a:off x="7303889" y="3101551"/>
              <a:ext cx="42937" cy="35782"/>
            </a:xfrm>
            <a:custGeom>
              <a:avLst/>
              <a:gdLst>
                <a:gd name="T0" fmla="*/ 5 w 10"/>
                <a:gd name="T1" fmla="*/ 0 h 9"/>
                <a:gd name="T2" fmla="*/ 0 w 10"/>
                <a:gd name="T3" fmla="*/ 5 h 9"/>
                <a:gd name="T4" fmla="*/ 4 w 10"/>
                <a:gd name="T5" fmla="*/ 9 h 9"/>
                <a:gd name="T6" fmla="*/ 5 w 10"/>
                <a:gd name="T7" fmla="*/ 9 h 9"/>
                <a:gd name="T8" fmla="*/ 6 w 10"/>
                <a:gd name="T9" fmla="*/ 9 h 9"/>
                <a:gd name="T10" fmla="*/ 10 w 10"/>
                <a:gd name="T11" fmla="*/ 5 h 9"/>
                <a:gd name="T12" fmla="*/ 10 w 10"/>
                <a:gd name="T13" fmla="*/ 4 h 9"/>
                <a:gd name="T14" fmla="*/ 9 w 10"/>
                <a:gd name="T15" fmla="*/ 2 h 9"/>
                <a:gd name="T16" fmla="*/ 5 w 10"/>
                <a:gd name="T1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9">
                  <a:moveTo>
                    <a:pt x="5" y="0"/>
                  </a:moveTo>
                  <a:cubicBezTo>
                    <a:pt x="3" y="0"/>
                    <a:pt x="0" y="2"/>
                    <a:pt x="0" y="5"/>
                  </a:cubicBezTo>
                  <a:cubicBezTo>
                    <a:pt x="0" y="7"/>
                    <a:pt x="2" y="9"/>
                    <a:pt x="4" y="9"/>
                  </a:cubicBezTo>
                  <a:cubicBezTo>
                    <a:pt x="4" y="9"/>
                    <a:pt x="5" y="9"/>
                    <a:pt x="5" y="9"/>
                  </a:cubicBezTo>
                  <a:cubicBezTo>
                    <a:pt x="5" y="9"/>
                    <a:pt x="6" y="9"/>
                    <a:pt x="6" y="9"/>
                  </a:cubicBezTo>
                  <a:cubicBezTo>
                    <a:pt x="8" y="9"/>
                    <a:pt x="10" y="7"/>
                    <a:pt x="10" y="5"/>
                  </a:cubicBezTo>
                  <a:cubicBezTo>
                    <a:pt x="10" y="4"/>
                    <a:pt x="10" y="4"/>
                    <a:pt x="10" y="4"/>
                  </a:cubicBezTo>
                  <a:cubicBezTo>
                    <a:pt x="10" y="4"/>
                    <a:pt x="10" y="3"/>
                    <a:pt x="9" y="2"/>
                  </a:cubicBezTo>
                  <a:cubicBezTo>
                    <a:pt x="9" y="1"/>
                    <a:pt x="7" y="0"/>
                    <a:pt x="5"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grpSp>
      <p:sp>
        <p:nvSpPr>
          <p:cNvPr id="61" name="矩形 60"/>
          <p:cNvSpPr/>
          <p:nvPr/>
        </p:nvSpPr>
        <p:spPr>
          <a:xfrm>
            <a:off x="5988440" y="2912874"/>
            <a:ext cx="2088463" cy="584775"/>
          </a:xfrm>
          <a:prstGeom prst="rect">
            <a:avLst/>
          </a:prstGeom>
          <a:solidFill>
            <a:srgbClr val="3ABFC4"/>
          </a:solidFill>
        </p:spPr>
        <p:txBody>
          <a:bodyPr wrap="square">
            <a:spAutoFit/>
          </a:bodyPr>
          <a:lstStyle/>
          <a:p>
            <a:pPr algn="ctr"/>
            <a:r>
              <a:rPr kumimoji="1" lang="zh-CN" altLang="en-US" sz="3200" dirty="0">
                <a:solidFill>
                  <a:schemeClr val="bg1"/>
                </a:solidFill>
                <a:effectLst>
                  <a:innerShdw blurRad="63500" dist="50800" dir="16200000">
                    <a:prstClr val="black">
                      <a:alpha val="30000"/>
                    </a:prstClr>
                  </a:innerShdw>
                </a:effectLst>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项目融资</a:t>
            </a:r>
          </a:p>
        </p:txBody>
      </p:sp>
    </p:spTree>
    <p:extLst>
      <p:ext uri="{BB962C8B-B14F-4D97-AF65-F5344CB8AC3E}">
        <p14:creationId xmlns:p14="http://schemas.microsoft.com/office/powerpoint/2010/main" val="2030850451"/>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with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box(out)">
                                      <p:cBhvr>
                                        <p:cTn id="7" dur="1500"/>
                                        <p:tgtEl>
                                          <p:spTgt spid="51"/>
                                        </p:tgtEl>
                                      </p:cBhvr>
                                    </p:animEffect>
                                  </p:childTnLst>
                                </p:cTn>
                              </p:par>
                              <p:par>
                                <p:cTn id="8" presetID="22" presetClass="entr" presetSubtype="1" fill="hold" grpId="0" nodeType="withEffect">
                                  <p:stCondLst>
                                    <p:cond delay="1250"/>
                                  </p:stCondLst>
                                  <p:childTnLst>
                                    <p:set>
                                      <p:cBhvr>
                                        <p:cTn id="9" dur="1" fill="hold">
                                          <p:stCondLst>
                                            <p:cond delay="0"/>
                                          </p:stCondLst>
                                        </p:cTn>
                                        <p:tgtEl>
                                          <p:spTgt spid="53"/>
                                        </p:tgtEl>
                                        <p:attrNameLst>
                                          <p:attrName>style.visibility</p:attrName>
                                        </p:attrNameLst>
                                      </p:cBhvr>
                                      <p:to>
                                        <p:strVal val="visible"/>
                                      </p:to>
                                    </p:set>
                                    <p:animEffect transition="in" filter="wipe(up)">
                                      <p:cBhvr>
                                        <p:cTn id="10" dur="1000"/>
                                        <p:tgtEl>
                                          <p:spTgt spid="53"/>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61"/>
                                        </p:tgtEl>
                                        <p:attrNameLst>
                                          <p:attrName>style.visibility</p:attrName>
                                        </p:attrNameLst>
                                      </p:cBhvr>
                                      <p:to>
                                        <p:strVal val="visible"/>
                                      </p:to>
                                    </p:set>
                                    <p:animEffect transition="in" filter="fade">
                                      <p:cBhvr>
                                        <p:cTn id="13" dur="500"/>
                                        <p:tgtEl>
                                          <p:spTgt spid="61"/>
                                        </p:tgtEl>
                                      </p:cBhvr>
                                    </p:animEffect>
                                  </p:childTnLst>
                                </p:cTn>
                              </p:par>
                              <p:par>
                                <p:cTn id="14" presetID="53" presetClass="entr" presetSubtype="16" fill="hold" grpId="0" nodeType="withEffect">
                                  <p:stCondLst>
                                    <p:cond delay="750"/>
                                  </p:stCondLst>
                                  <p:childTnLst>
                                    <p:set>
                                      <p:cBhvr>
                                        <p:cTn id="15" dur="1" fill="hold">
                                          <p:stCondLst>
                                            <p:cond delay="0"/>
                                          </p:stCondLst>
                                        </p:cTn>
                                        <p:tgtEl>
                                          <p:spTgt spid="250"/>
                                        </p:tgtEl>
                                        <p:attrNameLst>
                                          <p:attrName>style.visibility</p:attrName>
                                        </p:attrNameLst>
                                      </p:cBhvr>
                                      <p:to>
                                        <p:strVal val="visible"/>
                                      </p:to>
                                    </p:set>
                                    <p:anim calcmode="lin" valueType="num">
                                      <p:cBhvr>
                                        <p:cTn id="16" dur="750" fill="hold"/>
                                        <p:tgtEl>
                                          <p:spTgt spid="250"/>
                                        </p:tgtEl>
                                        <p:attrNameLst>
                                          <p:attrName>ppt_w</p:attrName>
                                        </p:attrNameLst>
                                      </p:cBhvr>
                                      <p:tavLst>
                                        <p:tav tm="0">
                                          <p:val>
                                            <p:fltVal val="0"/>
                                          </p:val>
                                        </p:tav>
                                        <p:tav tm="100000">
                                          <p:val>
                                            <p:strVal val="#ppt_w"/>
                                          </p:val>
                                        </p:tav>
                                      </p:tavLst>
                                    </p:anim>
                                    <p:anim calcmode="lin" valueType="num">
                                      <p:cBhvr>
                                        <p:cTn id="17" dur="750" fill="hold"/>
                                        <p:tgtEl>
                                          <p:spTgt spid="250"/>
                                        </p:tgtEl>
                                        <p:attrNameLst>
                                          <p:attrName>ppt_h</p:attrName>
                                        </p:attrNameLst>
                                      </p:cBhvr>
                                      <p:tavLst>
                                        <p:tav tm="0">
                                          <p:val>
                                            <p:fltVal val="0"/>
                                          </p:val>
                                        </p:tav>
                                        <p:tav tm="100000">
                                          <p:val>
                                            <p:strVal val="#ppt_h"/>
                                          </p:val>
                                        </p:tav>
                                      </p:tavLst>
                                    </p:anim>
                                    <p:animEffect transition="in" filter="fade">
                                      <p:cBhvr>
                                        <p:cTn id="18" dur="750"/>
                                        <p:tgtEl>
                                          <p:spTgt spid="250"/>
                                        </p:tgtEl>
                                      </p:cBhvr>
                                    </p:animEffect>
                                  </p:childTnLst>
                                </p:cTn>
                              </p:par>
                              <p:par>
                                <p:cTn id="19" presetID="53" presetClass="entr" presetSubtype="16" fill="hold" grpId="0" nodeType="withEffect">
                                  <p:stCondLst>
                                    <p:cond delay="750"/>
                                  </p:stCondLst>
                                  <p:childTnLst>
                                    <p:set>
                                      <p:cBhvr>
                                        <p:cTn id="20" dur="1" fill="hold">
                                          <p:stCondLst>
                                            <p:cond delay="0"/>
                                          </p:stCondLst>
                                        </p:cTn>
                                        <p:tgtEl>
                                          <p:spTgt spid="264"/>
                                        </p:tgtEl>
                                        <p:attrNameLst>
                                          <p:attrName>style.visibility</p:attrName>
                                        </p:attrNameLst>
                                      </p:cBhvr>
                                      <p:to>
                                        <p:strVal val="visible"/>
                                      </p:to>
                                    </p:set>
                                    <p:anim calcmode="lin" valueType="num">
                                      <p:cBhvr>
                                        <p:cTn id="21" dur="750" fill="hold"/>
                                        <p:tgtEl>
                                          <p:spTgt spid="264"/>
                                        </p:tgtEl>
                                        <p:attrNameLst>
                                          <p:attrName>ppt_w</p:attrName>
                                        </p:attrNameLst>
                                      </p:cBhvr>
                                      <p:tavLst>
                                        <p:tav tm="0">
                                          <p:val>
                                            <p:fltVal val="0"/>
                                          </p:val>
                                        </p:tav>
                                        <p:tav tm="100000">
                                          <p:val>
                                            <p:strVal val="#ppt_w"/>
                                          </p:val>
                                        </p:tav>
                                      </p:tavLst>
                                    </p:anim>
                                    <p:anim calcmode="lin" valueType="num">
                                      <p:cBhvr>
                                        <p:cTn id="22" dur="750" fill="hold"/>
                                        <p:tgtEl>
                                          <p:spTgt spid="264"/>
                                        </p:tgtEl>
                                        <p:attrNameLst>
                                          <p:attrName>ppt_h</p:attrName>
                                        </p:attrNameLst>
                                      </p:cBhvr>
                                      <p:tavLst>
                                        <p:tav tm="0">
                                          <p:val>
                                            <p:fltVal val="0"/>
                                          </p:val>
                                        </p:tav>
                                        <p:tav tm="100000">
                                          <p:val>
                                            <p:strVal val="#ppt_h"/>
                                          </p:val>
                                        </p:tav>
                                      </p:tavLst>
                                    </p:anim>
                                    <p:animEffect transition="in" filter="fade">
                                      <p:cBhvr>
                                        <p:cTn id="23" dur="750"/>
                                        <p:tgtEl>
                                          <p:spTgt spid="264"/>
                                        </p:tgtEl>
                                      </p:cBhvr>
                                    </p:animEffect>
                                  </p:childTnLst>
                                </p:cTn>
                              </p:par>
                              <p:par>
                                <p:cTn id="24" presetID="53" presetClass="entr" presetSubtype="16" fill="hold" grpId="0" nodeType="withEffect">
                                  <p:stCondLst>
                                    <p:cond delay="750"/>
                                  </p:stCondLst>
                                  <p:childTnLst>
                                    <p:set>
                                      <p:cBhvr>
                                        <p:cTn id="25" dur="1" fill="hold">
                                          <p:stCondLst>
                                            <p:cond delay="0"/>
                                          </p:stCondLst>
                                        </p:cTn>
                                        <p:tgtEl>
                                          <p:spTgt spid="266"/>
                                        </p:tgtEl>
                                        <p:attrNameLst>
                                          <p:attrName>style.visibility</p:attrName>
                                        </p:attrNameLst>
                                      </p:cBhvr>
                                      <p:to>
                                        <p:strVal val="visible"/>
                                      </p:to>
                                    </p:set>
                                    <p:anim calcmode="lin" valueType="num">
                                      <p:cBhvr>
                                        <p:cTn id="26" dur="750" fill="hold"/>
                                        <p:tgtEl>
                                          <p:spTgt spid="266"/>
                                        </p:tgtEl>
                                        <p:attrNameLst>
                                          <p:attrName>ppt_w</p:attrName>
                                        </p:attrNameLst>
                                      </p:cBhvr>
                                      <p:tavLst>
                                        <p:tav tm="0">
                                          <p:val>
                                            <p:fltVal val="0"/>
                                          </p:val>
                                        </p:tav>
                                        <p:tav tm="100000">
                                          <p:val>
                                            <p:strVal val="#ppt_w"/>
                                          </p:val>
                                        </p:tav>
                                      </p:tavLst>
                                    </p:anim>
                                    <p:anim calcmode="lin" valueType="num">
                                      <p:cBhvr>
                                        <p:cTn id="27" dur="750" fill="hold"/>
                                        <p:tgtEl>
                                          <p:spTgt spid="266"/>
                                        </p:tgtEl>
                                        <p:attrNameLst>
                                          <p:attrName>ppt_h</p:attrName>
                                        </p:attrNameLst>
                                      </p:cBhvr>
                                      <p:tavLst>
                                        <p:tav tm="0">
                                          <p:val>
                                            <p:fltVal val="0"/>
                                          </p:val>
                                        </p:tav>
                                        <p:tav tm="100000">
                                          <p:val>
                                            <p:strVal val="#ppt_h"/>
                                          </p:val>
                                        </p:tav>
                                      </p:tavLst>
                                    </p:anim>
                                    <p:animEffect transition="in" filter="fade">
                                      <p:cBhvr>
                                        <p:cTn id="28" dur="750"/>
                                        <p:tgtEl>
                                          <p:spTgt spid="266"/>
                                        </p:tgtEl>
                                      </p:cBhvr>
                                    </p:animEffect>
                                  </p:childTnLst>
                                </p:cTn>
                              </p:par>
                              <p:par>
                                <p:cTn id="29" presetID="53" presetClass="entr" presetSubtype="16" fill="hold" grpId="0" nodeType="withEffect">
                                  <p:stCondLst>
                                    <p:cond delay="750"/>
                                  </p:stCondLst>
                                  <p:childTnLst>
                                    <p:set>
                                      <p:cBhvr>
                                        <p:cTn id="30" dur="1" fill="hold">
                                          <p:stCondLst>
                                            <p:cond delay="0"/>
                                          </p:stCondLst>
                                        </p:cTn>
                                        <p:tgtEl>
                                          <p:spTgt spid="267"/>
                                        </p:tgtEl>
                                        <p:attrNameLst>
                                          <p:attrName>style.visibility</p:attrName>
                                        </p:attrNameLst>
                                      </p:cBhvr>
                                      <p:to>
                                        <p:strVal val="visible"/>
                                      </p:to>
                                    </p:set>
                                    <p:anim calcmode="lin" valueType="num">
                                      <p:cBhvr>
                                        <p:cTn id="31" dur="750" fill="hold"/>
                                        <p:tgtEl>
                                          <p:spTgt spid="267"/>
                                        </p:tgtEl>
                                        <p:attrNameLst>
                                          <p:attrName>ppt_w</p:attrName>
                                        </p:attrNameLst>
                                      </p:cBhvr>
                                      <p:tavLst>
                                        <p:tav tm="0">
                                          <p:val>
                                            <p:fltVal val="0"/>
                                          </p:val>
                                        </p:tav>
                                        <p:tav tm="100000">
                                          <p:val>
                                            <p:strVal val="#ppt_w"/>
                                          </p:val>
                                        </p:tav>
                                      </p:tavLst>
                                    </p:anim>
                                    <p:anim calcmode="lin" valueType="num">
                                      <p:cBhvr>
                                        <p:cTn id="32" dur="750" fill="hold"/>
                                        <p:tgtEl>
                                          <p:spTgt spid="267"/>
                                        </p:tgtEl>
                                        <p:attrNameLst>
                                          <p:attrName>ppt_h</p:attrName>
                                        </p:attrNameLst>
                                      </p:cBhvr>
                                      <p:tavLst>
                                        <p:tav tm="0">
                                          <p:val>
                                            <p:fltVal val="0"/>
                                          </p:val>
                                        </p:tav>
                                        <p:tav tm="100000">
                                          <p:val>
                                            <p:strVal val="#ppt_h"/>
                                          </p:val>
                                        </p:tav>
                                      </p:tavLst>
                                    </p:anim>
                                    <p:animEffect transition="in" filter="fade">
                                      <p:cBhvr>
                                        <p:cTn id="33" dur="750"/>
                                        <p:tgtEl>
                                          <p:spTgt spid="267"/>
                                        </p:tgtEl>
                                      </p:cBhvr>
                                    </p:animEffect>
                                  </p:childTnLst>
                                </p:cTn>
                              </p:par>
                              <p:par>
                                <p:cTn id="34" presetID="10" presetClass="entr" presetSubtype="0" fill="hold" nodeType="withEffect">
                                  <p:stCondLst>
                                    <p:cond delay="0"/>
                                  </p:stCondLst>
                                  <p:childTnLst>
                                    <p:set>
                                      <p:cBhvr>
                                        <p:cTn id="35" dur="1" fill="hold">
                                          <p:stCondLst>
                                            <p:cond delay="0"/>
                                          </p:stCondLst>
                                        </p:cTn>
                                        <p:tgtEl>
                                          <p:spTgt spid="75"/>
                                        </p:tgtEl>
                                        <p:attrNameLst>
                                          <p:attrName>style.visibility</p:attrName>
                                        </p:attrNameLst>
                                      </p:cBhvr>
                                      <p:to>
                                        <p:strVal val="visible"/>
                                      </p:to>
                                    </p:set>
                                    <p:animEffect transition="in" filter="fade">
                                      <p:cBhvr>
                                        <p:cTn id="36" dur="500"/>
                                        <p:tgtEl>
                                          <p:spTgt spid="75"/>
                                        </p:tgtEl>
                                      </p:cBhvr>
                                    </p:animEffect>
                                  </p:childTnLst>
                                </p:cTn>
                              </p:par>
                              <p:par>
                                <p:cTn id="37" presetID="42" presetClass="path" presetSubtype="0" decel="30000" fill="hold" nodeType="withEffect">
                                  <p:stCondLst>
                                    <p:cond delay="0"/>
                                  </p:stCondLst>
                                  <p:childTnLst>
                                    <p:animMotion origin="layout" path="M 0 -0.03982 L 0 0.14815 " pathEditMode="relative" rAng="0" ptsTypes="AA">
                                      <p:cBhvr>
                                        <p:cTn id="38" dur="750" spd="-100000" fill="hold"/>
                                        <p:tgtEl>
                                          <p:spTgt spid="75"/>
                                        </p:tgtEl>
                                        <p:attrNameLst>
                                          <p:attrName>ppt_x</p:attrName>
                                          <p:attrName>ppt_y</p:attrName>
                                        </p:attrNameLst>
                                      </p:cBhvr>
                                      <p:rCtr x="0" y="9398"/>
                                    </p:animMotion>
                                  </p:childTnLst>
                                </p:cTn>
                              </p:par>
                              <p:par>
                                <p:cTn id="39" presetID="42" presetClass="path" presetSubtype="0" accel="30000" decel="30000" fill="hold" nodeType="withEffect">
                                  <p:stCondLst>
                                    <p:cond delay="750"/>
                                  </p:stCondLst>
                                  <p:childTnLst>
                                    <p:animMotion origin="layout" path="M 0 -0.03982 L 0 2.22222E-6 " pathEditMode="relative" rAng="0" ptsTypes="AA">
                                      <p:cBhvr>
                                        <p:cTn id="40" dur="750" fill="hold"/>
                                        <p:tgtEl>
                                          <p:spTgt spid="75"/>
                                        </p:tgtEl>
                                        <p:attrNameLst>
                                          <p:attrName>ppt_x</p:attrName>
                                          <p:attrName>ppt_y</p:attrName>
                                        </p:attrNameLst>
                                      </p:cBhvr>
                                      <p:rCtr x="0" y="199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0" grpId="0" animBg="1"/>
      <p:bldP spid="264" grpId="0" animBg="1"/>
      <p:bldP spid="266" grpId="0" animBg="1"/>
      <p:bldP spid="267" grpId="0" animBg="1"/>
      <p:bldP spid="51" grpId="0"/>
      <p:bldP spid="53" grpId="0"/>
      <p:bldP spid="61"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1244529" y="1673271"/>
            <a:ext cx="4202683" cy="3939568"/>
            <a:chOff x="1688666" y="482718"/>
            <a:chExt cx="6183451" cy="5796327"/>
          </a:xfrm>
        </p:grpSpPr>
        <p:sp>
          <p:nvSpPr>
            <p:cNvPr id="220" name="Donut 1"/>
            <p:cNvSpPr/>
            <p:nvPr/>
          </p:nvSpPr>
          <p:spPr bwMode="auto">
            <a:xfrm>
              <a:off x="1688666" y="2461752"/>
              <a:ext cx="1821818" cy="1821818"/>
            </a:xfrm>
            <a:prstGeom prst="donut">
              <a:avLst/>
            </a:prstGeom>
            <a:solidFill>
              <a:schemeClr val="accent4">
                <a:lumMod val="100000"/>
              </a:schemeClr>
            </a:solidFill>
            <a:ln>
              <a:noFill/>
            </a:ln>
            <a:extLst/>
          </p:spPr>
          <p:txBody>
            <a:bodyPr vert="horz" wrap="square" lIns="91440" tIns="45720" rIns="91440" bIns="45720" numCol="1" rtlCol="0" anchor="ctr" anchorCtr="0" compatLnSpc="1">
              <a:prstTxWarp prst="textArchDown">
                <a:avLst/>
              </a:prstTxWarp>
            </a:bodyPr>
            <a:lstStyle/>
            <a:p>
              <a:pPr algn="ctr"/>
              <a:endParaRPr lang="en-US" sz="1100" dirty="0">
                <a:solidFill>
                  <a:schemeClr val="bg1"/>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21" name="Oval 2"/>
            <p:cNvSpPr/>
            <p:nvPr/>
          </p:nvSpPr>
          <p:spPr bwMode="auto">
            <a:xfrm>
              <a:off x="3562585" y="1940853"/>
              <a:ext cx="3013364" cy="3013364"/>
            </a:xfrm>
            <a:prstGeom prst="ellipse">
              <a:avLst/>
            </a:prstGeom>
            <a:solidFill>
              <a:schemeClr val="accent6">
                <a:lumMod val="100000"/>
              </a:schemeClr>
            </a:solidFill>
            <a:ln>
              <a:solidFill>
                <a:schemeClr val="bg1"/>
              </a:solidFill>
            </a:ln>
            <a:extLst/>
          </p:spPr>
          <p:txBody>
            <a:bodyPr vert="horz" wrap="square" lIns="91440" tIns="45720" rIns="91440" bIns="45720" numCol="1" rtlCol="0" anchor="ctr" anchorCtr="0" compatLnSpc="1">
              <a:prstTxWarp prst="textArchDown">
                <a:avLst/>
              </a:prstTxWarp>
            </a:bodyPr>
            <a:lstStyle/>
            <a:p>
              <a:pPr algn="ctr"/>
              <a:endParaRPr lang="en-US" sz="1100" dirty="0">
                <a:solidFill>
                  <a:schemeClr val="bg1"/>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22" name="Donut 3"/>
            <p:cNvSpPr/>
            <p:nvPr/>
          </p:nvSpPr>
          <p:spPr bwMode="auto">
            <a:xfrm>
              <a:off x="2987676" y="1709668"/>
              <a:ext cx="983270" cy="983270"/>
            </a:xfrm>
            <a:prstGeom prst="donut">
              <a:avLst/>
            </a:prstGeom>
            <a:solidFill>
              <a:schemeClr val="accent6">
                <a:lumMod val="100000"/>
              </a:schemeClr>
            </a:solidFill>
            <a:ln>
              <a:solidFill>
                <a:schemeClr val="bg1"/>
              </a:solidFill>
            </a:ln>
            <a:extLst/>
          </p:spPr>
          <p:txBody>
            <a:bodyPr spcFirstLastPara="1" vert="horz" wrap="square" lIns="91440" tIns="45720" rIns="91440" bIns="45720" numCol="1" rtlCol="0" anchor="ctr" anchorCtr="0" compatLnSpc="1">
              <a:prstTxWarp prst="textArchDown">
                <a:avLst/>
              </a:prstTxWarp>
            </a:bodyPr>
            <a:lstStyle/>
            <a:p>
              <a:pPr algn="ctr"/>
              <a:endParaRPr lang="en-US" sz="1100" dirty="0">
                <a:solidFill>
                  <a:schemeClr val="bg1"/>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23" name="Oval 4"/>
            <p:cNvSpPr/>
            <p:nvPr/>
          </p:nvSpPr>
          <p:spPr bwMode="auto">
            <a:xfrm>
              <a:off x="3659218" y="482718"/>
              <a:ext cx="1506682" cy="1506682"/>
            </a:xfrm>
            <a:prstGeom prst="ellipse">
              <a:avLst/>
            </a:prstGeom>
            <a:solidFill>
              <a:schemeClr val="accent6">
                <a:lumMod val="100000"/>
              </a:schemeClr>
            </a:solidFill>
            <a:ln>
              <a:noFill/>
            </a:ln>
            <a:extLst/>
          </p:spPr>
          <p:txBody>
            <a:bodyPr vert="horz" wrap="square" lIns="91440" tIns="45720" rIns="91440" bIns="45720" numCol="1" rtlCol="0" anchor="ctr" anchorCtr="0" compatLnSpc="1">
              <a:prstTxWarp prst="textArchDown">
                <a:avLst/>
              </a:prstTxWarp>
            </a:bodyPr>
            <a:lstStyle/>
            <a:p>
              <a:pPr algn="ctr"/>
              <a:endParaRPr lang="en-US" sz="1100" dirty="0">
                <a:solidFill>
                  <a:schemeClr val="bg1"/>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24" name="Oval 5"/>
            <p:cNvSpPr/>
            <p:nvPr/>
          </p:nvSpPr>
          <p:spPr bwMode="auto">
            <a:xfrm>
              <a:off x="2204719" y="4216450"/>
              <a:ext cx="2062595" cy="2062595"/>
            </a:xfrm>
            <a:prstGeom prst="ellipse">
              <a:avLst/>
            </a:prstGeom>
            <a:solidFill>
              <a:schemeClr val="accent4">
                <a:lumMod val="100000"/>
              </a:schemeClr>
            </a:solidFill>
            <a:ln>
              <a:solidFill>
                <a:schemeClr val="bg1"/>
              </a:solidFill>
            </a:ln>
            <a:extLst/>
          </p:spPr>
          <p:txBody>
            <a:bodyPr spcFirstLastPara="1" vert="horz" wrap="square" lIns="91440" tIns="45720" rIns="91440" bIns="45720" numCol="1" rtlCol="0" anchor="ctr" anchorCtr="0" compatLnSpc="1">
              <a:prstTxWarp prst="textArchDown">
                <a:avLst/>
              </a:prstTxWarp>
            </a:bodyPr>
            <a:lstStyle/>
            <a:p>
              <a:pPr algn="ctr"/>
              <a:endParaRPr lang="en-US" sz="1100" dirty="0">
                <a:solidFill>
                  <a:schemeClr val="bg1"/>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25" name="Donut 6"/>
            <p:cNvSpPr/>
            <p:nvPr/>
          </p:nvSpPr>
          <p:spPr bwMode="auto">
            <a:xfrm>
              <a:off x="4267314" y="4991648"/>
              <a:ext cx="1249965" cy="1249965"/>
            </a:xfrm>
            <a:prstGeom prst="donut">
              <a:avLst/>
            </a:prstGeom>
            <a:solidFill>
              <a:schemeClr val="accent6">
                <a:lumMod val="100000"/>
              </a:schemeClr>
            </a:solidFill>
            <a:ln>
              <a:noFill/>
            </a:ln>
            <a:extLst/>
          </p:spPr>
          <p:txBody>
            <a:bodyPr vert="horz" wrap="square" lIns="91440" tIns="45720" rIns="91440" bIns="45720" numCol="1" rtlCol="0" anchor="ctr" anchorCtr="0" compatLnSpc="1">
              <a:prstTxWarp prst="textArchDown">
                <a:avLst/>
              </a:prstTxWarp>
            </a:bodyPr>
            <a:lstStyle/>
            <a:p>
              <a:pPr algn="ctr"/>
              <a:endParaRPr lang="en-US" sz="1100" dirty="0">
                <a:solidFill>
                  <a:schemeClr val="bg1"/>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26" name="Oval 7"/>
            <p:cNvSpPr/>
            <p:nvPr/>
          </p:nvSpPr>
          <p:spPr bwMode="auto">
            <a:xfrm>
              <a:off x="5517279" y="4820421"/>
              <a:ext cx="729961" cy="729961"/>
            </a:xfrm>
            <a:prstGeom prst="ellipse">
              <a:avLst/>
            </a:prstGeom>
            <a:solidFill>
              <a:schemeClr val="accent6">
                <a:lumMod val="100000"/>
              </a:schemeClr>
            </a:solidFill>
            <a:ln>
              <a:solidFill>
                <a:schemeClr val="bg1"/>
              </a:solidFill>
            </a:ln>
            <a:extLst/>
          </p:spPr>
          <p:txBody>
            <a:bodyPr spcFirstLastPara="1" vert="horz" wrap="square" lIns="91440" tIns="45720" rIns="91440" bIns="45720" numCol="1" rtlCol="0" anchor="ctr" anchorCtr="0" compatLnSpc="1">
              <a:prstTxWarp prst="textArchDown">
                <a:avLst/>
              </a:prstTxWarp>
            </a:bodyPr>
            <a:lstStyle/>
            <a:p>
              <a:pPr algn="ctr"/>
              <a:endParaRPr lang="en-US" sz="1100" dirty="0">
                <a:solidFill>
                  <a:schemeClr val="bg1"/>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27" name="Oval 8"/>
            <p:cNvSpPr/>
            <p:nvPr/>
          </p:nvSpPr>
          <p:spPr bwMode="auto">
            <a:xfrm>
              <a:off x="6628050" y="3447535"/>
              <a:ext cx="471474" cy="471474"/>
            </a:xfrm>
            <a:prstGeom prst="ellipse">
              <a:avLst/>
            </a:prstGeom>
            <a:solidFill>
              <a:schemeClr val="accent4">
                <a:lumMod val="100000"/>
              </a:schemeClr>
            </a:solidFill>
            <a:ln>
              <a:noFill/>
            </a:ln>
            <a:extLst/>
          </p:spPr>
          <p:txBody>
            <a:bodyPr vert="horz" wrap="square" lIns="91440" tIns="45720" rIns="91440" bIns="45720" numCol="1" rtlCol="0" anchor="ctr" anchorCtr="0" compatLnSpc="1">
              <a:prstTxWarp prst="textArchDown">
                <a:avLst/>
              </a:prstTxWarp>
            </a:bodyPr>
            <a:lstStyle/>
            <a:p>
              <a:pPr algn="ctr"/>
              <a:endParaRPr lang="en-US" sz="1100" dirty="0">
                <a:solidFill>
                  <a:schemeClr val="bg1"/>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28" name="Oval 9"/>
            <p:cNvSpPr/>
            <p:nvPr/>
          </p:nvSpPr>
          <p:spPr bwMode="auto">
            <a:xfrm>
              <a:off x="6236849" y="3929400"/>
              <a:ext cx="1635268" cy="1635268"/>
            </a:xfrm>
            <a:prstGeom prst="ellipse">
              <a:avLst/>
            </a:prstGeom>
            <a:solidFill>
              <a:schemeClr val="accent4">
                <a:lumMod val="100000"/>
              </a:schemeClr>
            </a:solidFill>
            <a:ln>
              <a:solidFill>
                <a:schemeClr val="bg1"/>
              </a:solidFill>
            </a:ln>
            <a:extLst/>
          </p:spPr>
          <p:txBody>
            <a:bodyPr spcFirstLastPara="1" vert="horz" wrap="square" lIns="91440" tIns="45720" rIns="91440" bIns="45720" numCol="1" rtlCol="0" anchor="ctr" anchorCtr="0" compatLnSpc="1">
              <a:prstTxWarp prst="textArchDown">
                <a:avLst/>
              </a:prstTxWarp>
            </a:bodyPr>
            <a:lstStyle/>
            <a:p>
              <a:pPr algn="ctr"/>
              <a:endParaRPr lang="en-US" sz="1100" dirty="0">
                <a:solidFill>
                  <a:schemeClr val="bg1"/>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29" name="Oval 10"/>
            <p:cNvSpPr/>
            <p:nvPr/>
          </p:nvSpPr>
          <p:spPr bwMode="auto">
            <a:xfrm>
              <a:off x="6479564" y="2017551"/>
              <a:ext cx="1392553" cy="1392553"/>
            </a:xfrm>
            <a:prstGeom prst="ellipse">
              <a:avLst/>
            </a:prstGeom>
            <a:solidFill>
              <a:schemeClr val="accent6">
                <a:lumMod val="100000"/>
              </a:schemeClr>
            </a:solidFill>
            <a:ln>
              <a:solidFill>
                <a:schemeClr val="bg1"/>
              </a:solidFill>
            </a:ln>
            <a:extLst/>
          </p:spPr>
          <p:txBody>
            <a:bodyPr spcFirstLastPara="1" vert="horz" wrap="square" lIns="91440" tIns="45720" rIns="91440" bIns="45720" numCol="1" rtlCol="0" anchor="ctr" anchorCtr="0" compatLnSpc="1">
              <a:prstTxWarp prst="textArchDown">
                <a:avLst/>
              </a:prstTxWarp>
            </a:bodyPr>
            <a:lstStyle/>
            <a:p>
              <a:pPr algn="ctr"/>
              <a:endParaRPr lang="en-US" sz="1100" dirty="0">
                <a:solidFill>
                  <a:schemeClr val="bg1"/>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30" name="Donut 11"/>
            <p:cNvSpPr/>
            <p:nvPr/>
          </p:nvSpPr>
          <p:spPr bwMode="auto">
            <a:xfrm>
              <a:off x="6098619" y="1934595"/>
              <a:ext cx="498112" cy="498112"/>
            </a:xfrm>
            <a:prstGeom prst="donut">
              <a:avLst/>
            </a:prstGeom>
            <a:solidFill>
              <a:schemeClr val="accent4">
                <a:lumMod val="100000"/>
              </a:schemeClr>
            </a:solidFill>
            <a:ln>
              <a:noFill/>
            </a:ln>
            <a:extLst/>
          </p:spPr>
          <p:txBody>
            <a:bodyPr vert="horz" wrap="square" lIns="91440" tIns="45720" rIns="91440" bIns="45720" numCol="1" rtlCol="0" anchor="ctr" anchorCtr="0" compatLnSpc="1">
              <a:prstTxWarp prst="textArchDown">
                <a:avLst/>
              </a:prstTxWarp>
            </a:bodyPr>
            <a:lstStyle/>
            <a:p>
              <a:pPr algn="ctr"/>
              <a:endParaRPr lang="en-US" sz="1100" dirty="0">
                <a:solidFill>
                  <a:schemeClr val="bg1"/>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31" name="Oval 12"/>
            <p:cNvSpPr/>
            <p:nvPr/>
          </p:nvSpPr>
          <p:spPr bwMode="auto">
            <a:xfrm>
              <a:off x="5506888" y="1344687"/>
              <a:ext cx="729961" cy="729961"/>
            </a:xfrm>
            <a:prstGeom prst="ellipse">
              <a:avLst/>
            </a:prstGeom>
            <a:solidFill>
              <a:schemeClr val="accent4">
                <a:lumMod val="100000"/>
              </a:schemeClr>
            </a:solidFill>
            <a:ln>
              <a:noFill/>
            </a:ln>
            <a:extLst/>
          </p:spPr>
          <p:txBody>
            <a:bodyPr vert="horz" wrap="square" lIns="91440" tIns="45720" rIns="91440" bIns="45720" numCol="1" rtlCol="0" anchor="ctr" anchorCtr="0" compatLnSpc="1">
              <a:prstTxWarp prst="textArchDown">
                <a:avLst/>
              </a:prstTxWarp>
            </a:bodyPr>
            <a:lstStyle/>
            <a:p>
              <a:pPr algn="ctr"/>
              <a:endParaRPr lang="en-US" sz="1100" dirty="0">
                <a:solidFill>
                  <a:schemeClr val="bg1"/>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32" name="Oval 13"/>
            <p:cNvSpPr/>
            <p:nvPr/>
          </p:nvSpPr>
          <p:spPr bwMode="auto">
            <a:xfrm>
              <a:off x="5115834" y="1610023"/>
              <a:ext cx="293398" cy="293398"/>
            </a:xfrm>
            <a:prstGeom prst="ellipse">
              <a:avLst/>
            </a:prstGeom>
            <a:solidFill>
              <a:schemeClr val="accent4">
                <a:lumMod val="100000"/>
              </a:schemeClr>
            </a:solidFill>
            <a:ln>
              <a:solidFill>
                <a:schemeClr val="bg1"/>
              </a:solidFill>
            </a:ln>
            <a:extLst/>
          </p:spPr>
          <p:txBody>
            <a:bodyPr spcFirstLastPara="1" vert="horz" wrap="square" lIns="91440" tIns="45720" rIns="91440" bIns="45720" numCol="1" rtlCol="0" anchor="ctr" anchorCtr="0" compatLnSpc="1">
              <a:prstTxWarp prst="textArchDown">
                <a:avLst/>
              </a:prstTxWarp>
            </a:bodyPr>
            <a:lstStyle/>
            <a:p>
              <a:pPr algn="ctr"/>
              <a:endParaRPr lang="en-US" sz="1100" dirty="0">
                <a:solidFill>
                  <a:schemeClr val="bg1"/>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33" name="TextBox 14"/>
            <p:cNvSpPr txBox="1"/>
            <p:nvPr/>
          </p:nvSpPr>
          <p:spPr>
            <a:xfrm>
              <a:off x="4310768" y="2892971"/>
              <a:ext cx="1516996" cy="1029539"/>
            </a:xfrm>
            <a:prstGeom prst="rect">
              <a:avLst/>
            </a:prstGeom>
            <a:noFill/>
          </p:spPr>
          <p:txBody>
            <a:bodyPr wrap="none" rtlCol="0">
              <a:spAutoFit/>
            </a:bodyPr>
            <a:lstStyle/>
            <a:p>
              <a:pPr algn="ctr">
                <a:lnSpc>
                  <a:spcPct val="89000"/>
                </a:lnSpc>
              </a:pPr>
              <a:r>
                <a:rPr lang="en-US" sz="4400" dirty="0">
                  <a:solidFill>
                    <a:schemeClr val="bg1"/>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84%</a:t>
              </a:r>
            </a:p>
          </p:txBody>
        </p:sp>
        <p:sp>
          <p:nvSpPr>
            <p:cNvPr id="234" name="Rectangle 16"/>
            <p:cNvSpPr/>
            <p:nvPr/>
          </p:nvSpPr>
          <p:spPr>
            <a:xfrm>
              <a:off x="4556053" y="3757263"/>
              <a:ext cx="1026426" cy="337363"/>
            </a:xfrm>
            <a:prstGeom prst="rect">
              <a:avLst/>
            </a:prstGeom>
          </p:spPr>
          <p:txBody>
            <a:bodyPr wrap="none">
              <a:spAutoFit/>
            </a:bodyPr>
            <a:lstStyle/>
            <a:p>
              <a:pPr algn="ctr">
                <a:lnSpc>
                  <a:spcPct val="89000"/>
                </a:lnSpc>
              </a:pPr>
              <a:r>
                <a:rPr lang="zh-CN" altLang="en-US" sz="1000" dirty="0" smtClean="0">
                  <a:solidFill>
                    <a:schemeClr val="bg1"/>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您的内容</a:t>
              </a:r>
              <a:endParaRPr lang="en-US" sz="1000" dirty="0">
                <a:solidFill>
                  <a:schemeClr val="bg1"/>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35" name="TextBox 17"/>
            <p:cNvSpPr txBox="1"/>
            <p:nvPr/>
          </p:nvSpPr>
          <p:spPr>
            <a:xfrm>
              <a:off x="2640264" y="4800625"/>
              <a:ext cx="1177370" cy="785858"/>
            </a:xfrm>
            <a:prstGeom prst="rect">
              <a:avLst/>
            </a:prstGeom>
            <a:noFill/>
          </p:spPr>
          <p:txBody>
            <a:bodyPr wrap="none" rtlCol="0">
              <a:spAutoFit/>
            </a:bodyPr>
            <a:lstStyle/>
            <a:p>
              <a:pPr algn="ctr">
                <a:lnSpc>
                  <a:spcPct val="89000"/>
                </a:lnSpc>
              </a:pPr>
              <a:r>
                <a:rPr lang="en-US" sz="3200" dirty="0">
                  <a:solidFill>
                    <a:schemeClr val="bg1"/>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54%</a:t>
              </a:r>
            </a:p>
          </p:txBody>
        </p:sp>
        <p:sp>
          <p:nvSpPr>
            <p:cNvPr id="236" name="TextBox 18"/>
            <p:cNvSpPr txBox="1"/>
            <p:nvPr/>
          </p:nvSpPr>
          <p:spPr>
            <a:xfrm>
              <a:off x="6630974" y="4321380"/>
              <a:ext cx="837745" cy="542081"/>
            </a:xfrm>
            <a:prstGeom prst="rect">
              <a:avLst/>
            </a:prstGeom>
            <a:noFill/>
          </p:spPr>
          <p:txBody>
            <a:bodyPr wrap="none" rtlCol="0">
              <a:spAutoFit/>
            </a:bodyPr>
            <a:lstStyle/>
            <a:p>
              <a:pPr algn="ctr">
                <a:lnSpc>
                  <a:spcPct val="89000"/>
                </a:lnSpc>
              </a:pPr>
              <a:r>
                <a:rPr lang="en-US" sz="2000" dirty="0">
                  <a:solidFill>
                    <a:schemeClr val="bg1"/>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54%</a:t>
              </a:r>
            </a:p>
          </p:txBody>
        </p:sp>
        <p:sp>
          <p:nvSpPr>
            <p:cNvPr id="237" name="TextBox 19"/>
            <p:cNvSpPr txBox="1"/>
            <p:nvPr/>
          </p:nvSpPr>
          <p:spPr>
            <a:xfrm>
              <a:off x="6813574" y="2313828"/>
              <a:ext cx="724536" cy="460854"/>
            </a:xfrm>
            <a:prstGeom prst="rect">
              <a:avLst/>
            </a:prstGeom>
            <a:noFill/>
          </p:spPr>
          <p:txBody>
            <a:bodyPr wrap="none" rtlCol="0">
              <a:spAutoFit/>
            </a:bodyPr>
            <a:lstStyle/>
            <a:p>
              <a:pPr algn="ctr">
                <a:lnSpc>
                  <a:spcPct val="89000"/>
                </a:lnSpc>
              </a:pPr>
              <a:r>
                <a:rPr lang="en-US" sz="1600" dirty="0">
                  <a:solidFill>
                    <a:schemeClr val="bg1"/>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54%</a:t>
              </a:r>
            </a:p>
          </p:txBody>
        </p:sp>
        <p:sp>
          <p:nvSpPr>
            <p:cNvPr id="238" name="TextBox 20"/>
            <p:cNvSpPr txBox="1"/>
            <p:nvPr/>
          </p:nvSpPr>
          <p:spPr>
            <a:xfrm>
              <a:off x="4005787" y="760020"/>
              <a:ext cx="837745" cy="542081"/>
            </a:xfrm>
            <a:prstGeom prst="rect">
              <a:avLst/>
            </a:prstGeom>
            <a:noFill/>
          </p:spPr>
          <p:txBody>
            <a:bodyPr wrap="none" rtlCol="0">
              <a:spAutoFit/>
            </a:bodyPr>
            <a:lstStyle/>
            <a:p>
              <a:pPr algn="ctr">
                <a:lnSpc>
                  <a:spcPct val="89000"/>
                </a:lnSpc>
              </a:pPr>
              <a:r>
                <a:rPr lang="en-US" sz="2000" dirty="0">
                  <a:solidFill>
                    <a:schemeClr val="bg1"/>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54%</a:t>
              </a:r>
            </a:p>
          </p:txBody>
        </p:sp>
        <p:sp>
          <p:nvSpPr>
            <p:cNvPr id="239" name="Rectangle 21"/>
            <p:cNvSpPr/>
            <p:nvPr/>
          </p:nvSpPr>
          <p:spPr>
            <a:xfrm>
              <a:off x="2718692" y="5396978"/>
              <a:ext cx="1026426" cy="337363"/>
            </a:xfrm>
            <a:prstGeom prst="rect">
              <a:avLst/>
            </a:prstGeom>
          </p:spPr>
          <p:txBody>
            <a:bodyPr wrap="none">
              <a:spAutoFit/>
            </a:bodyPr>
            <a:lstStyle/>
            <a:p>
              <a:pPr algn="ctr">
                <a:lnSpc>
                  <a:spcPct val="89000"/>
                </a:lnSpc>
              </a:pPr>
              <a:r>
                <a:rPr lang="zh-CN" altLang="en-US" sz="1000" dirty="0" smtClean="0">
                  <a:solidFill>
                    <a:schemeClr val="bg1"/>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您的内容</a:t>
              </a:r>
              <a:endParaRPr lang="en-US" sz="1000" dirty="0">
                <a:solidFill>
                  <a:schemeClr val="bg1"/>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40" name="Rectangle 22"/>
            <p:cNvSpPr/>
            <p:nvPr/>
          </p:nvSpPr>
          <p:spPr>
            <a:xfrm>
              <a:off x="6553211" y="4777963"/>
              <a:ext cx="1026426" cy="337363"/>
            </a:xfrm>
            <a:prstGeom prst="rect">
              <a:avLst/>
            </a:prstGeom>
          </p:spPr>
          <p:txBody>
            <a:bodyPr wrap="none">
              <a:spAutoFit/>
            </a:bodyPr>
            <a:lstStyle/>
            <a:p>
              <a:pPr algn="ctr">
                <a:lnSpc>
                  <a:spcPct val="89000"/>
                </a:lnSpc>
              </a:pPr>
              <a:r>
                <a:rPr lang="zh-CN" altLang="en-US" sz="1000" dirty="0" smtClean="0">
                  <a:solidFill>
                    <a:schemeClr val="bg1"/>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您的内容</a:t>
              </a:r>
              <a:endParaRPr lang="en-US" sz="1000" dirty="0">
                <a:solidFill>
                  <a:schemeClr val="bg1"/>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41" name="Rectangle 23"/>
            <p:cNvSpPr/>
            <p:nvPr/>
          </p:nvSpPr>
          <p:spPr>
            <a:xfrm>
              <a:off x="6670377" y="2682661"/>
              <a:ext cx="1026426" cy="337363"/>
            </a:xfrm>
            <a:prstGeom prst="rect">
              <a:avLst/>
            </a:prstGeom>
          </p:spPr>
          <p:txBody>
            <a:bodyPr wrap="none">
              <a:spAutoFit/>
            </a:bodyPr>
            <a:lstStyle/>
            <a:p>
              <a:pPr algn="ctr">
                <a:lnSpc>
                  <a:spcPct val="89000"/>
                </a:lnSpc>
              </a:pPr>
              <a:r>
                <a:rPr lang="zh-CN" altLang="en-US" sz="1000" dirty="0" smtClean="0">
                  <a:solidFill>
                    <a:schemeClr val="bg1"/>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您的内容</a:t>
              </a:r>
              <a:endParaRPr lang="en-US" sz="1000" dirty="0">
                <a:solidFill>
                  <a:schemeClr val="bg1"/>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42" name="Rectangle 24"/>
            <p:cNvSpPr/>
            <p:nvPr/>
          </p:nvSpPr>
          <p:spPr>
            <a:xfrm>
              <a:off x="3921001" y="1218509"/>
              <a:ext cx="1026426" cy="337363"/>
            </a:xfrm>
            <a:prstGeom prst="rect">
              <a:avLst/>
            </a:prstGeom>
          </p:spPr>
          <p:txBody>
            <a:bodyPr wrap="none">
              <a:spAutoFit/>
            </a:bodyPr>
            <a:lstStyle/>
            <a:p>
              <a:pPr algn="ctr">
                <a:lnSpc>
                  <a:spcPct val="89000"/>
                </a:lnSpc>
              </a:pPr>
              <a:r>
                <a:rPr lang="zh-CN" altLang="en-US" sz="1000" dirty="0" smtClean="0">
                  <a:solidFill>
                    <a:schemeClr val="bg1"/>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您的内容</a:t>
              </a:r>
              <a:endParaRPr lang="en-US" sz="1000" dirty="0">
                <a:solidFill>
                  <a:schemeClr val="bg1"/>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grpSp>
      <p:cxnSp>
        <p:nvCxnSpPr>
          <p:cNvPr id="243" name="Gerader Verbinder 33"/>
          <p:cNvCxnSpPr/>
          <p:nvPr/>
        </p:nvCxnSpPr>
        <p:spPr>
          <a:xfrm flipH="1">
            <a:off x="7093132" y="2225615"/>
            <a:ext cx="470263" cy="0"/>
          </a:xfrm>
          <a:prstGeom prst="line">
            <a:avLst/>
          </a:prstGeom>
          <a:ln>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sp>
        <p:nvSpPr>
          <p:cNvPr id="244" name="Textfeld 35"/>
          <p:cNvSpPr txBox="1"/>
          <p:nvPr/>
        </p:nvSpPr>
        <p:spPr>
          <a:xfrm>
            <a:off x="6979125" y="3076318"/>
            <a:ext cx="2674326" cy="2862322"/>
          </a:xfrm>
          <a:prstGeom prst="rect">
            <a:avLst/>
          </a:prstGeom>
          <a:noFill/>
        </p:spPr>
        <p:txBody>
          <a:bodyPr wrap="square" rtlCol="0">
            <a:spAutoFit/>
          </a:bodyPr>
          <a:lstStyle/>
          <a:p>
            <a:pPr algn="just" defTabSz="228600">
              <a:lnSpc>
                <a:spcPct val="150000"/>
              </a:lnSpc>
            </a:pPr>
            <a:r>
              <a:rPr lang="zh-CN" altLang="en-US" sz="1200" dirty="0">
                <a:solidFill>
                  <a:srgbClr val="F9F9F9">
                    <a:lumMod val="50000"/>
                  </a:srgb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您的内容打在这里，或者通过复制您的文本后，在此框中选择粘贴，并选择只保留文字。您的内容打在这里，或者通过复制您的文本后，在此框中选择粘贴，并选择只保留文字。您的内容打在这里，或者通过复制您的文本后，在此框中选择粘贴，并选择只保留文字。您的内容打在这里，或者通过复制您的文本后，在此框中选择粘贴，并选择只保留文字。</a:t>
            </a:r>
          </a:p>
        </p:txBody>
      </p:sp>
      <p:sp>
        <p:nvSpPr>
          <p:cNvPr id="245" name="Textfeld 36"/>
          <p:cNvSpPr txBox="1"/>
          <p:nvPr/>
        </p:nvSpPr>
        <p:spPr>
          <a:xfrm>
            <a:off x="6953734" y="2400348"/>
            <a:ext cx="3170993" cy="477054"/>
          </a:xfrm>
          <a:prstGeom prst="rect">
            <a:avLst/>
          </a:prstGeom>
          <a:noFill/>
        </p:spPr>
        <p:txBody>
          <a:bodyPr wrap="square" rtlCol="0">
            <a:spAutoFit/>
          </a:bodyPr>
          <a:lstStyle/>
          <a:p>
            <a:pPr defTabSz="228600"/>
            <a:r>
              <a:rPr lang="zh-CN" altLang="en-US" sz="2500" dirty="0">
                <a:solidFill>
                  <a:schemeClr val="accent6">
                    <a:lumMod val="10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您的内容打在这里</a:t>
            </a:r>
            <a:endParaRPr lang="de-DE" sz="2500" dirty="0">
              <a:solidFill>
                <a:schemeClr val="accent6">
                  <a:lumMod val="10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31" name="文本框 30"/>
          <p:cNvSpPr txBox="1"/>
          <p:nvPr/>
        </p:nvSpPr>
        <p:spPr>
          <a:xfrm>
            <a:off x="1199861" y="716170"/>
            <a:ext cx="1774845" cy="523220"/>
          </a:xfrm>
          <a:prstGeom prst="rect">
            <a:avLst/>
          </a:prstGeom>
          <a:noFill/>
        </p:spPr>
        <p:txBody>
          <a:bodyPr wrap="none" rtlCol="0">
            <a:spAutoFit/>
          </a:bodyPr>
          <a:lstStyle/>
          <a:p>
            <a:r>
              <a:rPr lang="zh-CN" altLang="en-US" sz="2800" spc="300" dirty="0" smtClean="0">
                <a:solidFill>
                  <a:prstClr val="black">
                    <a:lumMod val="85000"/>
                    <a:lumOff val="15000"/>
                  </a:prst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融资</a:t>
            </a:r>
            <a:r>
              <a:rPr lang="zh-CN" altLang="en-US" sz="2800" spc="300" dirty="0">
                <a:solidFill>
                  <a:prstClr val="black">
                    <a:lumMod val="85000"/>
                    <a:lumOff val="15000"/>
                  </a:prst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分析</a:t>
            </a:r>
          </a:p>
        </p:txBody>
      </p:sp>
      <p:sp>
        <p:nvSpPr>
          <p:cNvPr id="32" name="文本框 31"/>
          <p:cNvSpPr txBox="1"/>
          <p:nvPr/>
        </p:nvSpPr>
        <p:spPr>
          <a:xfrm>
            <a:off x="258644" y="66146"/>
            <a:ext cx="1040590" cy="1015663"/>
          </a:xfrm>
          <a:prstGeom prst="rect">
            <a:avLst/>
          </a:prstGeom>
          <a:noFill/>
        </p:spPr>
        <p:txBody>
          <a:bodyPr wrap="square" rtlCol="0">
            <a:spAutoFit/>
          </a:bodyPr>
          <a:lstStyle>
            <a:defPPr>
              <a:defRPr lang="zh-CN"/>
            </a:defPPr>
            <a:lvl1pPr algn="just">
              <a:defRPr sz="9600">
                <a:solidFill>
                  <a:schemeClr val="tx1">
                    <a:lumMod val="75000"/>
                    <a:lumOff val="25000"/>
                  </a:schemeClr>
                </a:solidFill>
                <a:latin typeface="Aharoni" panose="02010803020104030203" pitchFamily="2" charset="-79"/>
                <a:ea typeface="LiHei Pro" panose="02010601030101010101" pitchFamily="2" charset="-122"/>
                <a:cs typeface="Aharoni" panose="02010803020104030203" pitchFamily="2" charset="-79"/>
              </a:defRPr>
            </a:lvl1pPr>
          </a:lstStyle>
          <a:p>
            <a:r>
              <a:rPr lang="en-US" altLang="zh-CN" sz="6000" dirty="0" smtClean="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04</a:t>
            </a:r>
            <a:endParaRPr lang="zh-CN" altLang="en-US" sz="6000"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cxnSp>
        <p:nvCxnSpPr>
          <p:cNvPr id="33" name="直接连接符 32"/>
          <p:cNvCxnSpPr/>
          <p:nvPr/>
        </p:nvCxnSpPr>
        <p:spPr>
          <a:xfrm flipH="1">
            <a:off x="973488" y="647670"/>
            <a:ext cx="452746" cy="434139"/>
          </a:xfrm>
          <a:prstGeom prst="line">
            <a:avLst/>
          </a:prstGeom>
          <a:ln w="15875" cap="rnd">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673194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par>
                                <p:cTn id="8" presetID="42" presetClass="path" presetSubtype="0" decel="30000" fill="hold" grpId="1" nodeType="withEffect">
                                  <p:stCondLst>
                                    <p:cond delay="0"/>
                                  </p:stCondLst>
                                  <p:childTnLst>
                                    <p:animMotion origin="layout" path="M -2.08333E-6 -4.81481E-6 L 0.03373 0.04399 " pathEditMode="relative" rAng="0" ptsTypes="AA">
                                      <p:cBhvr>
                                        <p:cTn id="9" dur="750" spd="-100000" fill="hold"/>
                                        <p:tgtEl>
                                          <p:spTgt spid="32"/>
                                        </p:tgtEl>
                                        <p:attrNameLst>
                                          <p:attrName>ppt_x</p:attrName>
                                          <p:attrName>ppt_y</p:attrName>
                                        </p:attrNameLst>
                                      </p:cBhvr>
                                      <p:rCtr x="1680" y="2199"/>
                                    </p:animMotion>
                                  </p:childTnLst>
                                </p:cTn>
                              </p:par>
                              <p:par>
                                <p:cTn id="10" presetID="31" presetClass="entr" presetSubtype="0" fill="hold" nodeType="withEffect">
                                  <p:stCondLst>
                                    <p:cond delay="0"/>
                                  </p:stCondLst>
                                  <p:childTnLst>
                                    <p:set>
                                      <p:cBhvr>
                                        <p:cTn id="11" dur="1" fill="hold">
                                          <p:stCondLst>
                                            <p:cond delay="0"/>
                                          </p:stCondLst>
                                        </p:cTn>
                                        <p:tgtEl>
                                          <p:spTgt spid="33"/>
                                        </p:tgtEl>
                                        <p:attrNameLst>
                                          <p:attrName>style.visibility</p:attrName>
                                        </p:attrNameLst>
                                      </p:cBhvr>
                                      <p:to>
                                        <p:strVal val="visible"/>
                                      </p:to>
                                    </p:set>
                                    <p:anim calcmode="lin" valueType="num">
                                      <p:cBhvr>
                                        <p:cTn id="12" dur="1000" fill="hold"/>
                                        <p:tgtEl>
                                          <p:spTgt spid="33"/>
                                        </p:tgtEl>
                                        <p:attrNameLst>
                                          <p:attrName>ppt_w</p:attrName>
                                        </p:attrNameLst>
                                      </p:cBhvr>
                                      <p:tavLst>
                                        <p:tav tm="0">
                                          <p:val>
                                            <p:fltVal val="0"/>
                                          </p:val>
                                        </p:tav>
                                        <p:tav tm="100000">
                                          <p:val>
                                            <p:strVal val="#ppt_w"/>
                                          </p:val>
                                        </p:tav>
                                      </p:tavLst>
                                    </p:anim>
                                    <p:anim calcmode="lin" valueType="num">
                                      <p:cBhvr>
                                        <p:cTn id="13" dur="1000" fill="hold"/>
                                        <p:tgtEl>
                                          <p:spTgt spid="33"/>
                                        </p:tgtEl>
                                        <p:attrNameLst>
                                          <p:attrName>ppt_h</p:attrName>
                                        </p:attrNameLst>
                                      </p:cBhvr>
                                      <p:tavLst>
                                        <p:tav tm="0">
                                          <p:val>
                                            <p:fltVal val="0"/>
                                          </p:val>
                                        </p:tav>
                                        <p:tav tm="100000">
                                          <p:val>
                                            <p:strVal val="#ppt_h"/>
                                          </p:val>
                                        </p:tav>
                                      </p:tavLst>
                                    </p:anim>
                                    <p:anim calcmode="lin" valueType="num">
                                      <p:cBhvr>
                                        <p:cTn id="14" dur="1000" fill="hold"/>
                                        <p:tgtEl>
                                          <p:spTgt spid="33"/>
                                        </p:tgtEl>
                                        <p:attrNameLst>
                                          <p:attrName>style.rotation</p:attrName>
                                        </p:attrNameLst>
                                      </p:cBhvr>
                                      <p:tavLst>
                                        <p:tav tm="0">
                                          <p:val>
                                            <p:fltVal val="90"/>
                                          </p:val>
                                        </p:tav>
                                        <p:tav tm="100000">
                                          <p:val>
                                            <p:fltVal val="0"/>
                                          </p:val>
                                        </p:tav>
                                      </p:tavLst>
                                    </p:anim>
                                    <p:animEffect transition="in" filter="fade">
                                      <p:cBhvr>
                                        <p:cTn id="15" dur="1000"/>
                                        <p:tgtEl>
                                          <p:spTgt spid="33"/>
                                        </p:tgtEl>
                                      </p:cBhvr>
                                    </p:animEffect>
                                  </p:childTnLst>
                                </p:cTn>
                              </p:par>
                              <p:par>
                                <p:cTn id="16" presetID="42" presetClass="entr" presetSubtype="0" fill="hold" grpId="0" nodeType="withEffect">
                                  <p:stCondLst>
                                    <p:cond delay="0"/>
                                  </p:stCondLst>
                                  <p:childTnLst>
                                    <p:set>
                                      <p:cBhvr>
                                        <p:cTn id="17" dur="1" fill="hold">
                                          <p:stCondLst>
                                            <p:cond delay="0"/>
                                          </p:stCondLst>
                                        </p:cTn>
                                        <p:tgtEl>
                                          <p:spTgt spid="31"/>
                                        </p:tgtEl>
                                        <p:attrNameLst>
                                          <p:attrName>style.visibility</p:attrName>
                                        </p:attrNameLst>
                                      </p:cBhvr>
                                      <p:to>
                                        <p:strVal val="visible"/>
                                      </p:to>
                                    </p:set>
                                    <p:animEffect transition="in" filter="fade">
                                      <p:cBhvr>
                                        <p:cTn id="18" dur="1000"/>
                                        <p:tgtEl>
                                          <p:spTgt spid="31"/>
                                        </p:tgtEl>
                                      </p:cBhvr>
                                    </p:animEffect>
                                    <p:anim calcmode="lin" valueType="num">
                                      <p:cBhvr>
                                        <p:cTn id="19" dur="1000" fill="hold"/>
                                        <p:tgtEl>
                                          <p:spTgt spid="31"/>
                                        </p:tgtEl>
                                        <p:attrNameLst>
                                          <p:attrName>ppt_x</p:attrName>
                                        </p:attrNameLst>
                                      </p:cBhvr>
                                      <p:tavLst>
                                        <p:tav tm="0">
                                          <p:val>
                                            <p:strVal val="#ppt_x"/>
                                          </p:val>
                                        </p:tav>
                                        <p:tav tm="100000">
                                          <p:val>
                                            <p:strVal val="#ppt_x"/>
                                          </p:val>
                                        </p:tav>
                                      </p:tavLst>
                                    </p:anim>
                                    <p:anim calcmode="lin" valueType="num">
                                      <p:cBhvr>
                                        <p:cTn id="20"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fade">
                                      <p:cBhvr>
                                        <p:cTn id="25" dur="1000"/>
                                        <p:tgtEl>
                                          <p:spTgt spid="3"/>
                                        </p:tgtEl>
                                      </p:cBhvr>
                                    </p:animEffect>
                                    <p:anim calcmode="lin" valueType="num">
                                      <p:cBhvr>
                                        <p:cTn id="26" dur="1000" fill="hold"/>
                                        <p:tgtEl>
                                          <p:spTgt spid="3"/>
                                        </p:tgtEl>
                                        <p:attrNameLst>
                                          <p:attrName>ppt_x</p:attrName>
                                        </p:attrNameLst>
                                      </p:cBhvr>
                                      <p:tavLst>
                                        <p:tav tm="0">
                                          <p:val>
                                            <p:strVal val="#ppt_x"/>
                                          </p:val>
                                        </p:tav>
                                        <p:tav tm="100000">
                                          <p:val>
                                            <p:strVal val="#ppt_x"/>
                                          </p:val>
                                        </p:tav>
                                      </p:tavLst>
                                    </p:anim>
                                    <p:anim calcmode="lin" valueType="num">
                                      <p:cBhvr>
                                        <p:cTn id="27"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243"/>
                                        </p:tgtEl>
                                        <p:attrNameLst>
                                          <p:attrName>style.visibility</p:attrName>
                                        </p:attrNameLst>
                                      </p:cBhvr>
                                      <p:to>
                                        <p:strVal val="visible"/>
                                      </p:to>
                                    </p:set>
                                    <p:animEffect transition="in" filter="barn(inVertical)">
                                      <p:cBhvr>
                                        <p:cTn id="32" dur="500"/>
                                        <p:tgtEl>
                                          <p:spTgt spid="243"/>
                                        </p:tgtEl>
                                      </p:cBhvr>
                                    </p:animEffect>
                                  </p:childTnLst>
                                </p:cTn>
                              </p:par>
                            </p:childTnLst>
                          </p:cTn>
                        </p:par>
                      </p:childTnLst>
                    </p:cTn>
                  </p:par>
                  <p:par>
                    <p:cTn id="33" fill="hold">
                      <p:stCondLst>
                        <p:cond delay="indefinite"/>
                      </p:stCondLst>
                      <p:childTnLst>
                        <p:par>
                          <p:cTn id="34" fill="hold">
                            <p:stCondLst>
                              <p:cond delay="0"/>
                            </p:stCondLst>
                            <p:childTnLst>
                              <p:par>
                                <p:cTn id="35" presetID="18" presetClass="entr" presetSubtype="12" fill="hold" grpId="0" nodeType="clickEffect">
                                  <p:stCondLst>
                                    <p:cond delay="0"/>
                                  </p:stCondLst>
                                  <p:childTnLst>
                                    <p:set>
                                      <p:cBhvr>
                                        <p:cTn id="36" dur="1" fill="hold">
                                          <p:stCondLst>
                                            <p:cond delay="0"/>
                                          </p:stCondLst>
                                        </p:cTn>
                                        <p:tgtEl>
                                          <p:spTgt spid="245"/>
                                        </p:tgtEl>
                                        <p:attrNameLst>
                                          <p:attrName>style.visibility</p:attrName>
                                        </p:attrNameLst>
                                      </p:cBhvr>
                                      <p:to>
                                        <p:strVal val="visible"/>
                                      </p:to>
                                    </p:set>
                                    <p:animEffect transition="in" filter="strips(downLeft)">
                                      <p:cBhvr>
                                        <p:cTn id="37" dur="500"/>
                                        <p:tgtEl>
                                          <p:spTgt spid="245"/>
                                        </p:tgtEl>
                                      </p:cBhvr>
                                    </p:animEffect>
                                  </p:childTnLst>
                                </p:cTn>
                              </p:par>
                              <p:par>
                                <p:cTn id="38" presetID="18" presetClass="entr" presetSubtype="6" fill="hold" grpId="0" nodeType="withEffect">
                                  <p:stCondLst>
                                    <p:cond delay="0"/>
                                  </p:stCondLst>
                                  <p:childTnLst>
                                    <p:set>
                                      <p:cBhvr>
                                        <p:cTn id="39" dur="1" fill="hold">
                                          <p:stCondLst>
                                            <p:cond delay="0"/>
                                          </p:stCondLst>
                                        </p:cTn>
                                        <p:tgtEl>
                                          <p:spTgt spid="244"/>
                                        </p:tgtEl>
                                        <p:attrNameLst>
                                          <p:attrName>style.visibility</p:attrName>
                                        </p:attrNameLst>
                                      </p:cBhvr>
                                      <p:to>
                                        <p:strVal val="visible"/>
                                      </p:to>
                                    </p:set>
                                    <p:animEffect transition="in" filter="strips(downRight)">
                                      <p:cBhvr>
                                        <p:cTn id="40" dur="500"/>
                                        <p:tgtEl>
                                          <p:spTgt spid="2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4" grpId="0"/>
      <p:bldP spid="245" grpId="0"/>
      <p:bldP spid="31" grpId="0"/>
      <p:bldP spid="32" grpId="0"/>
      <p:bldP spid="32" grpId="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TextBox 169"/>
          <p:cNvSpPr txBox="1"/>
          <p:nvPr/>
        </p:nvSpPr>
        <p:spPr>
          <a:xfrm>
            <a:off x="814071" y="5417884"/>
            <a:ext cx="10112225" cy="502702"/>
          </a:xfrm>
          <a:prstGeom prst="rect">
            <a:avLst/>
          </a:prstGeom>
          <a:noFill/>
        </p:spPr>
        <p:txBody>
          <a:bodyPr wrap="square" rtlCol="0">
            <a:spAutoFit/>
          </a:bodyPr>
          <a:lstStyle/>
          <a:p>
            <a:pPr algn="just">
              <a:lnSpc>
                <a:spcPts val="1560"/>
              </a:lnSpc>
              <a:spcAft>
                <a:spcPts val="720"/>
              </a:spcAft>
            </a:pPr>
            <a:r>
              <a:rPr lang="zh-CN" altLang="en-US" sz="1200" dirty="0">
                <a:solidFill>
                  <a:schemeClr val="tx1">
                    <a:lumMod val="50000"/>
                    <a:lumOff val="5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您的内容打在这里，或者通过复制您的文本后，在此框中选择粘贴，并选择只保留文字。您的内容打在这里，或者通过复制您的文本后，在此框中选择择只保留</a:t>
            </a:r>
            <a:r>
              <a:rPr lang="zh-CN" altLang="en-US" sz="1200" dirty="0" smtClean="0">
                <a:solidFill>
                  <a:schemeClr val="tx1">
                    <a:lumMod val="50000"/>
                    <a:lumOff val="5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文字您</a:t>
            </a:r>
            <a:r>
              <a:rPr lang="zh-CN" altLang="en-US" sz="1200" dirty="0">
                <a:solidFill>
                  <a:schemeClr val="tx1">
                    <a:lumMod val="50000"/>
                    <a:lumOff val="5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的内容打在这里，或者通过复制您的文本。</a:t>
            </a:r>
            <a:endParaRPr lang="en-US" altLang="zh-CN" sz="1200" dirty="0">
              <a:solidFill>
                <a:schemeClr val="tx2"/>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grpSp>
        <p:nvGrpSpPr>
          <p:cNvPr id="171" name="Group 170"/>
          <p:cNvGrpSpPr/>
          <p:nvPr/>
        </p:nvGrpSpPr>
        <p:grpSpPr>
          <a:xfrm>
            <a:off x="913036" y="4832034"/>
            <a:ext cx="382487" cy="382487"/>
            <a:chOff x="3263900" y="4037013"/>
            <a:chExt cx="879475" cy="879475"/>
          </a:xfrm>
        </p:grpSpPr>
        <p:sp>
          <p:nvSpPr>
            <p:cNvPr id="172" name="Rectangle 20"/>
            <p:cNvSpPr>
              <a:spLocks noChangeArrowheads="1"/>
            </p:cNvSpPr>
            <p:nvPr/>
          </p:nvSpPr>
          <p:spPr bwMode="auto">
            <a:xfrm>
              <a:off x="3263900" y="4037013"/>
              <a:ext cx="879475" cy="879475"/>
            </a:xfrm>
            <a:prstGeom prst="rect">
              <a:avLst/>
            </a:prstGeom>
            <a:noFill/>
            <a:ln w="12700" cap="rnd">
              <a:solidFill>
                <a:schemeClr val="bg1">
                  <a:lumMod val="6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id-ID" sz="2400" dirty="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73" name="Line 21"/>
            <p:cNvSpPr>
              <a:spLocks noChangeShapeType="1"/>
            </p:cNvSpPr>
            <p:nvPr/>
          </p:nvSpPr>
          <p:spPr bwMode="auto">
            <a:xfrm flipV="1">
              <a:off x="3719513" y="4310063"/>
              <a:ext cx="0" cy="261938"/>
            </a:xfrm>
            <a:prstGeom prst="line">
              <a:avLst/>
            </a:prstGeom>
            <a:noFill/>
            <a:ln w="12700" cap="rnd">
              <a:solidFill>
                <a:schemeClr val="bg1">
                  <a:lumMod val="65000"/>
                </a:schemeClr>
              </a:solidFill>
              <a:prstDash val="solid"/>
              <a:round/>
              <a:headEnd/>
              <a:tailEnd/>
            </a:ln>
            <a:extLst>
              <a:ext uri="{909E8E84-426E-40DD-AFC4-6F175D3DCCD1}">
                <a14:hiddenFill xmlns:a14="http://schemas.microsoft.com/office/drawing/2010/main">
                  <a:noFill/>
                </a14:hiddenFill>
              </a:ext>
            </a:extLst>
          </p:spPr>
          <p:txBody>
            <a:bodyPr vert="horz" wrap="square" lIns="121920" tIns="60960" rIns="121920" bIns="60960" numCol="1" anchor="t" anchorCtr="0" compatLnSpc="1">
              <a:prstTxWarp prst="textNoShape">
                <a:avLst/>
              </a:prstTxWarp>
            </a:bodyPr>
            <a:lstStyle/>
            <a:p>
              <a:endParaRPr lang="id-ID" sz="2400" dirty="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74" name="Line 22"/>
            <p:cNvSpPr>
              <a:spLocks noChangeShapeType="1"/>
            </p:cNvSpPr>
            <p:nvPr/>
          </p:nvSpPr>
          <p:spPr bwMode="auto">
            <a:xfrm flipV="1">
              <a:off x="3900488" y="4492626"/>
              <a:ext cx="0" cy="79375"/>
            </a:xfrm>
            <a:prstGeom prst="line">
              <a:avLst/>
            </a:prstGeom>
            <a:noFill/>
            <a:ln w="12700" cap="rnd">
              <a:solidFill>
                <a:schemeClr val="bg1">
                  <a:lumMod val="65000"/>
                </a:schemeClr>
              </a:solidFill>
              <a:prstDash val="solid"/>
              <a:round/>
              <a:headEnd/>
              <a:tailEnd/>
            </a:ln>
            <a:extLst>
              <a:ext uri="{909E8E84-426E-40DD-AFC4-6F175D3DCCD1}">
                <a14:hiddenFill xmlns:a14="http://schemas.microsoft.com/office/drawing/2010/main">
                  <a:noFill/>
                </a14:hiddenFill>
              </a:ext>
            </a:extLst>
          </p:spPr>
          <p:txBody>
            <a:bodyPr vert="horz" wrap="square" lIns="121920" tIns="60960" rIns="121920" bIns="60960" numCol="1" anchor="t" anchorCtr="0" compatLnSpc="1">
              <a:prstTxWarp prst="textNoShape">
                <a:avLst/>
              </a:prstTxWarp>
            </a:bodyPr>
            <a:lstStyle/>
            <a:p>
              <a:endParaRPr lang="id-ID" sz="2400" dirty="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75" name="Line 23"/>
            <p:cNvSpPr>
              <a:spLocks noChangeShapeType="1"/>
            </p:cNvSpPr>
            <p:nvPr/>
          </p:nvSpPr>
          <p:spPr bwMode="auto">
            <a:xfrm flipV="1">
              <a:off x="3506788" y="4149726"/>
              <a:ext cx="0" cy="220663"/>
            </a:xfrm>
            <a:prstGeom prst="line">
              <a:avLst/>
            </a:prstGeom>
            <a:noFill/>
            <a:ln w="12700" cap="rnd">
              <a:solidFill>
                <a:schemeClr val="bg1">
                  <a:lumMod val="65000"/>
                </a:schemeClr>
              </a:solidFill>
              <a:prstDash val="solid"/>
              <a:round/>
              <a:headEnd/>
              <a:tailEnd/>
            </a:ln>
            <a:extLst>
              <a:ext uri="{909E8E84-426E-40DD-AFC4-6F175D3DCCD1}">
                <a14:hiddenFill xmlns:a14="http://schemas.microsoft.com/office/drawing/2010/main">
                  <a:noFill/>
                </a14:hiddenFill>
              </a:ext>
            </a:extLst>
          </p:spPr>
          <p:txBody>
            <a:bodyPr vert="horz" wrap="square" lIns="121920" tIns="60960" rIns="121920" bIns="60960" numCol="1" anchor="t" anchorCtr="0" compatLnSpc="1">
              <a:prstTxWarp prst="textNoShape">
                <a:avLst/>
              </a:prstTxWarp>
            </a:bodyPr>
            <a:lstStyle/>
            <a:p>
              <a:endParaRPr lang="id-ID" sz="2400" dirty="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76" name="Line 24"/>
            <p:cNvSpPr>
              <a:spLocks noChangeShapeType="1"/>
            </p:cNvSpPr>
            <p:nvPr/>
          </p:nvSpPr>
          <p:spPr bwMode="auto">
            <a:xfrm flipV="1">
              <a:off x="3506788" y="4430713"/>
              <a:ext cx="0" cy="141288"/>
            </a:xfrm>
            <a:prstGeom prst="line">
              <a:avLst/>
            </a:prstGeom>
            <a:noFill/>
            <a:ln w="12700" cap="rnd">
              <a:solidFill>
                <a:schemeClr val="bg1">
                  <a:lumMod val="65000"/>
                </a:schemeClr>
              </a:solidFill>
              <a:prstDash val="solid"/>
              <a:round/>
              <a:headEnd/>
              <a:tailEnd/>
            </a:ln>
            <a:extLst>
              <a:ext uri="{909E8E84-426E-40DD-AFC4-6F175D3DCCD1}">
                <a14:hiddenFill xmlns:a14="http://schemas.microsoft.com/office/drawing/2010/main">
                  <a:noFill/>
                </a14:hiddenFill>
              </a:ext>
            </a:extLst>
          </p:spPr>
          <p:txBody>
            <a:bodyPr vert="horz" wrap="square" lIns="121920" tIns="60960" rIns="121920" bIns="60960" numCol="1" anchor="t" anchorCtr="0" compatLnSpc="1">
              <a:prstTxWarp prst="textNoShape">
                <a:avLst/>
              </a:prstTxWarp>
            </a:bodyPr>
            <a:lstStyle/>
            <a:p>
              <a:endParaRPr lang="id-ID" sz="2400" dirty="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77" name="Line 25"/>
            <p:cNvSpPr>
              <a:spLocks noChangeShapeType="1"/>
            </p:cNvSpPr>
            <p:nvPr/>
          </p:nvSpPr>
          <p:spPr bwMode="auto">
            <a:xfrm flipV="1">
              <a:off x="3900488" y="4149726"/>
              <a:ext cx="0" cy="280988"/>
            </a:xfrm>
            <a:prstGeom prst="line">
              <a:avLst/>
            </a:prstGeom>
            <a:noFill/>
            <a:ln w="12700" cap="rnd">
              <a:solidFill>
                <a:schemeClr val="bg1">
                  <a:lumMod val="65000"/>
                </a:schemeClr>
              </a:solidFill>
              <a:prstDash val="solid"/>
              <a:round/>
              <a:headEnd/>
              <a:tailEnd/>
            </a:ln>
            <a:extLst>
              <a:ext uri="{909E8E84-426E-40DD-AFC4-6F175D3DCCD1}">
                <a14:hiddenFill xmlns:a14="http://schemas.microsoft.com/office/drawing/2010/main">
                  <a:noFill/>
                </a14:hiddenFill>
              </a:ext>
            </a:extLst>
          </p:spPr>
          <p:txBody>
            <a:bodyPr vert="horz" wrap="square" lIns="121920" tIns="60960" rIns="121920" bIns="60960" numCol="1" anchor="t" anchorCtr="0" compatLnSpc="1">
              <a:prstTxWarp prst="textNoShape">
                <a:avLst/>
              </a:prstTxWarp>
            </a:bodyPr>
            <a:lstStyle/>
            <a:p>
              <a:endParaRPr lang="id-ID" sz="2400" dirty="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78" name="Line 26"/>
            <p:cNvSpPr>
              <a:spLocks noChangeShapeType="1"/>
            </p:cNvSpPr>
            <p:nvPr/>
          </p:nvSpPr>
          <p:spPr bwMode="auto">
            <a:xfrm flipV="1">
              <a:off x="3719513" y="4149726"/>
              <a:ext cx="0" cy="98425"/>
            </a:xfrm>
            <a:prstGeom prst="line">
              <a:avLst/>
            </a:prstGeom>
            <a:noFill/>
            <a:ln w="12700" cap="rnd">
              <a:solidFill>
                <a:schemeClr val="bg1">
                  <a:lumMod val="65000"/>
                </a:schemeClr>
              </a:solidFill>
              <a:prstDash val="solid"/>
              <a:round/>
              <a:headEnd/>
              <a:tailEnd/>
            </a:ln>
            <a:extLst>
              <a:ext uri="{909E8E84-426E-40DD-AFC4-6F175D3DCCD1}">
                <a14:hiddenFill xmlns:a14="http://schemas.microsoft.com/office/drawing/2010/main">
                  <a:noFill/>
                </a14:hiddenFill>
              </a:ext>
            </a:extLst>
          </p:spPr>
          <p:txBody>
            <a:bodyPr vert="horz" wrap="square" lIns="121920" tIns="60960" rIns="121920" bIns="60960" numCol="1" anchor="t" anchorCtr="0" compatLnSpc="1">
              <a:prstTxWarp prst="textNoShape">
                <a:avLst/>
              </a:prstTxWarp>
            </a:bodyPr>
            <a:lstStyle/>
            <a:p>
              <a:endParaRPr lang="id-ID" sz="2400" dirty="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79" name="Rectangle 27"/>
            <p:cNvSpPr>
              <a:spLocks noChangeArrowheads="1"/>
            </p:cNvSpPr>
            <p:nvPr/>
          </p:nvSpPr>
          <p:spPr bwMode="auto">
            <a:xfrm>
              <a:off x="3840163" y="4430713"/>
              <a:ext cx="122238" cy="61913"/>
            </a:xfrm>
            <a:prstGeom prst="rect">
              <a:avLst/>
            </a:prstGeom>
            <a:noFill/>
            <a:ln w="12700" cap="rnd">
              <a:solidFill>
                <a:schemeClr val="bg1">
                  <a:lumMod val="6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id-ID" sz="2400" dirty="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80" name="Rectangle 28"/>
            <p:cNvSpPr>
              <a:spLocks noChangeArrowheads="1"/>
            </p:cNvSpPr>
            <p:nvPr/>
          </p:nvSpPr>
          <p:spPr bwMode="auto">
            <a:xfrm>
              <a:off x="3657600" y="4248151"/>
              <a:ext cx="122238" cy="61913"/>
            </a:xfrm>
            <a:prstGeom prst="rect">
              <a:avLst/>
            </a:prstGeom>
            <a:noFill/>
            <a:ln w="12700" cap="rnd">
              <a:solidFill>
                <a:schemeClr val="bg1">
                  <a:lumMod val="6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id-ID" sz="2400" dirty="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81" name="Rectangle 29"/>
            <p:cNvSpPr>
              <a:spLocks noChangeArrowheads="1"/>
            </p:cNvSpPr>
            <p:nvPr/>
          </p:nvSpPr>
          <p:spPr bwMode="auto">
            <a:xfrm>
              <a:off x="3444875" y="4370388"/>
              <a:ext cx="122238" cy="60325"/>
            </a:xfrm>
            <a:prstGeom prst="rect">
              <a:avLst/>
            </a:prstGeom>
            <a:noFill/>
            <a:ln w="12700" cap="rnd">
              <a:solidFill>
                <a:schemeClr val="bg1">
                  <a:lumMod val="6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id-ID" sz="2400" dirty="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82" name="Oval 30"/>
            <p:cNvSpPr>
              <a:spLocks noChangeArrowheads="1"/>
            </p:cNvSpPr>
            <p:nvPr/>
          </p:nvSpPr>
          <p:spPr bwMode="auto">
            <a:xfrm>
              <a:off x="3840163" y="4673601"/>
              <a:ext cx="122238" cy="122238"/>
            </a:xfrm>
            <a:prstGeom prst="ellipse">
              <a:avLst/>
            </a:prstGeom>
            <a:noFill/>
            <a:ln w="12700" cap="rnd">
              <a:solidFill>
                <a:schemeClr val="bg1">
                  <a:lumMod val="6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id-ID" sz="2400" dirty="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83" name="Oval 31"/>
            <p:cNvSpPr>
              <a:spLocks noChangeArrowheads="1"/>
            </p:cNvSpPr>
            <p:nvPr/>
          </p:nvSpPr>
          <p:spPr bwMode="auto">
            <a:xfrm>
              <a:off x="3657600" y="4673601"/>
              <a:ext cx="122238" cy="122238"/>
            </a:xfrm>
            <a:prstGeom prst="ellipse">
              <a:avLst/>
            </a:prstGeom>
            <a:noFill/>
            <a:ln w="12700" cap="rnd">
              <a:solidFill>
                <a:schemeClr val="bg1">
                  <a:lumMod val="6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id-ID" sz="2400" dirty="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84" name="Oval 32"/>
            <p:cNvSpPr>
              <a:spLocks noChangeArrowheads="1"/>
            </p:cNvSpPr>
            <p:nvPr/>
          </p:nvSpPr>
          <p:spPr bwMode="auto">
            <a:xfrm>
              <a:off x="3444875" y="4673601"/>
              <a:ext cx="122238" cy="122238"/>
            </a:xfrm>
            <a:prstGeom prst="ellipse">
              <a:avLst/>
            </a:prstGeom>
            <a:noFill/>
            <a:ln w="12700" cap="rnd">
              <a:solidFill>
                <a:schemeClr val="bg1">
                  <a:lumMod val="6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id-ID" sz="2400" dirty="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grpSp>
      <p:sp>
        <p:nvSpPr>
          <p:cNvPr id="187" name="TextBox 186"/>
          <p:cNvSpPr txBox="1"/>
          <p:nvPr/>
        </p:nvSpPr>
        <p:spPr>
          <a:xfrm>
            <a:off x="1378333" y="4836425"/>
            <a:ext cx="2236510" cy="400110"/>
          </a:xfrm>
          <a:prstGeom prst="rect">
            <a:avLst/>
          </a:prstGeom>
          <a:noFill/>
        </p:spPr>
        <p:txBody>
          <a:bodyPr wrap="none" rtlCol="0">
            <a:spAutoFit/>
          </a:bodyPr>
          <a:lstStyle/>
          <a:p>
            <a:r>
              <a:rPr lang="id-ID" sz="2000" b="1" dirty="0">
                <a:solidFill>
                  <a:schemeClr val="accent6">
                    <a:lumMod val="10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Research Content</a:t>
            </a:r>
          </a:p>
        </p:txBody>
      </p:sp>
      <p:cxnSp>
        <p:nvCxnSpPr>
          <p:cNvPr id="188" name="Straight Connector 187"/>
          <p:cNvCxnSpPr/>
          <p:nvPr/>
        </p:nvCxnSpPr>
        <p:spPr>
          <a:xfrm>
            <a:off x="1488026" y="5214521"/>
            <a:ext cx="555643" cy="0"/>
          </a:xfrm>
          <a:prstGeom prst="line">
            <a:avLst/>
          </a:prstGeom>
          <a:ln w="12700">
            <a:solidFill>
              <a:srgbClr val="59869B"/>
            </a:solidFill>
          </a:ln>
        </p:spPr>
        <p:style>
          <a:lnRef idx="1">
            <a:schemeClr val="accent1"/>
          </a:lnRef>
          <a:fillRef idx="0">
            <a:schemeClr val="accent1"/>
          </a:fillRef>
          <a:effectRef idx="0">
            <a:schemeClr val="accent1"/>
          </a:effectRef>
          <a:fontRef idx="minor">
            <a:schemeClr val="tx1"/>
          </a:fontRef>
        </p:style>
      </p:cxnSp>
      <p:graphicFrame>
        <p:nvGraphicFramePr>
          <p:cNvPr id="22" name="Chart 21"/>
          <p:cNvGraphicFramePr/>
          <p:nvPr>
            <p:extLst>
              <p:ext uri="{D42A27DB-BD31-4B8C-83A1-F6EECF244321}">
                <p14:modId xmlns:p14="http://schemas.microsoft.com/office/powerpoint/2010/main" val="2142191515"/>
              </p:ext>
            </p:extLst>
          </p:nvPr>
        </p:nvGraphicFramePr>
        <p:xfrm>
          <a:off x="739025" y="1695950"/>
          <a:ext cx="10187271" cy="2780447"/>
        </p:xfrm>
        <a:graphic>
          <a:graphicData uri="http://schemas.openxmlformats.org/drawingml/2006/chart">
            <c:chart xmlns:c="http://schemas.openxmlformats.org/drawingml/2006/chart" xmlns:r="http://schemas.openxmlformats.org/officeDocument/2006/relationships" r:id="rId3"/>
          </a:graphicData>
        </a:graphic>
      </p:graphicFrame>
      <p:sp>
        <p:nvSpPr>
          <p:cNvPr id="25" name="文本框 24"/>
          <p:cNvSpPr txBox="1"/>
          <p:nvPr/>
        </p:nvSpPr>
        <p:spPr>
          <a:xfrm>
            <a:off x="1199861" y="716170"/>
            <a:ext cx="1774845" cy="523220"/>
          </a:xfrm>
          <a:prstGeom prst="rect">
            <a:avLst/>
          </a:prstGeom>
          <a:noFill/>
        </p:spPr>
        <p:txBody>
          <a:bodyPr wrap="none" rtlCol="0">
            <a:spAutoFit/>
          </a:bodyPr>
          <a:lstStyle/>
          <a:p>
            <a:r>
              <a:rPr lang="zh-CN" altLang="en-US" sz="2800" spc="300" dirty="0" smtClean="0">
                <a:solidFill>
                  <a:prstClr val="black">
                    <a:lumMod val="85000"/>
                    <a:lumOff val="15000"/>
                  </a:prst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融资</a:t>
            </a:r>
            <a:r>
              <a:rPr lang="zh-CN" altLang="en-US" sz="2800" spc="300" dirty="0">
                <a:solidFill>
                  <a:prstClr val="black">
                    <a:lumMod val="85000"/>
                    <a:lumOff val="15000"/>
                  </a:prst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分析</a:t>
            </a:r>
          </a:p>
        </p:txBody>
      </p:sp>
      <p:sp>
        <p:nvSpPr>
          <p:cNvPr id="26" name="文本框 25"/>
          <p:cNvSpPr txBox="1"/>
          <p:nvPr/>
        </p:nvSpPr>
        <p:spPr>
          <a:xfrm>
            <a:off x="258644" y="66146"/>
            <a:ext cx="1040590" cy="1015663"/>
          </a:xfrm>
          <a:prstGeom prst="rect">
            <a:avLst/>
          </a:prstGeom>
          <a:noFill/>
        </p:spPr>
        <p:txBody>
          <a:bodyPr wrap="square" rtlCol="0">
            <a:spAutoFit/>
          </a:bodyPr>
          <a:lstStyle>
            <a:defPPr>
              <a:defRPr lang="zh-CN"/>
            </a:defPPr>
            <a:lvl1pPr algn="just">
              <a:defRPr sz="9600">
                <a:solidFill>
                  <a:schemeClr val="tx1">
                    <a:lumMod val="75000"/>
                    <a:lumOff val="25000"/>
                  </a:schemeClr>
                </a:solidFill>
                <a:latin typeface="Aharoni" panose="02010803020104030203" pitchFamily="2" charset="-79"/>
                <a:ea typeface="LiHei Pro" panose="02010601030101010101" pitchFamily="2" charset="-122"/>
                <a:cs typeface="Aharoni" panose="02010803020104030203" pitchFamily="2" charset="-79"/>
              </a:defRPr>
            </a:lvl1pPr>
          </a:lstStyle>
          <a:p>
            <a:r>
              <a:rPr lang="en-US" altLang="zh-CN" sz="6000" dirty="0" smtClean="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04</a:t>
            </a:r>
            <a:endParaRPr lang="zh-CN" altLang="en-US" sz="6000"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cxnSp>
        <p:nvCxnSpPr>
          <p:cNvPr id="27" name="直接连接符 26"/>
          <p:cNvCxnSpPr/>
          <p:nvPr/>
        </p:nvCxnSpPr>
        <p:spPr>
          <a:xfrm flipH="1">
            <a:off x="973488" y="647670"/>
            <a:ext cx="452746" cy="434139"/>
          </a:xfrm>
          <a:prstGeom prst="line">
            <a:avLst/>
          </a:prstGeom>
          <a:ln w="15875" cap="rnd">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845912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par>
                                <p:cTn id="8" presetID="42" presetClass="path" presetSubtype="0" decel="30000" fill="hold" grpId="1" nodeType="withEffect">
                                  <p:stCondLst>
                                    <p:cond delay="0"/>
                                  </p:stCondLst>
                                  <p:childTnLst>
                                    <p:animMotion origin="layout" path="M -2.08333E-6 -4.81481E-6 L 0.03373 0.04399 " pathEditMode="relative" rAng="0" ptsTypes="AA">
                                      <p:cBhvr>
                                        <p:cTn id="9" dur="750" spd="-100000" fill="hold"/>
                                        <p:tgtEl>
                                          <p:spTgt spid="26"/>
                                        </p:tgtEl>
                                        <p:attrNameLst>
                                          <p:attrName>ppt_x</p:attrName>
                                          <p:attrName>ppt_y</p:attrName>
                                        </p:attrNameLst>
                                      </p:cBhvr>
                                      <p:rCtr x="1680" y="2199"/>
                                    </p:animMotion>
                                  </p:childTnLst>
                                </p:cTn>
                              </p:par>
                              <p:par>
                                <p:cTn id="10" presetID="31" presetClass="entr" presetSubtype="0" fill="hold" nodeType="withEffect">
                                  <p:stCondLst>
                                    <p:cond delay="0"/>
                                  </p:stCondLst>
                                  <p:childTnLst>
                                    <p:set>
                                      <p:cBhvr>
                                        <p:cTn id="11" dur="1" fill="hold">
                                          <p:stCondLst>
                                            <p:cond delay="0"/>
                                          </p:stCondLst>
                                        </p:cTn>
                                        <p:tgtEl>
                                          <p:spTgt spid="27"/>
                                        </p:tgtEl>
                                        <p:attrNameLst>
                                          <p:attrName>style.visibility</p:attrName>
                                        </p:attrNameLst>
                                      </p:cBhvr>
                                      <p:to>
                                        <p:strVal val="visible"/>
                                      </p:to>
                                    </p:set>
                                    <p:anim calcmode="lin" valueType="num">
                                      <p:cBhvr>
                                        <p:cTn id="12" dur="1000" fill="hold"/>
                                        <p:tgtEl>
                                          <p:spTgt spid="27"/>
                                        </p:tgtEl>
                                        <p:attrNameLst>
                                          <p:attrName>ppt_w</p:attrName>
                                        </p:attrNameLst>
                                      </p:cBhvr>
                                      <p:tavLst>
                                        <p:tav tm="0">
                                          <p:val>
                                            <p:fltVal val="0"/>
                                          </p:val>
                                        </p:tav>
                                        <p:tav tm="100000">
                                          <p:val>
                                            <p:strVal val="#ppt_w"/>
                                          </p:val>
                                        </p:tav>
                                      </p:tavLst>
                                    </p:anim>
                                    <p:anim calcmode="lin" valueType="num">
                                      <p:cBhvr>
                                        <p:cTn id="13" dur="1000" fill="hold"/>
                                        <p:tgtEl>
                                          <p:spTgt spid="27"/>
                                        </p:tgtEl>
                                        <p:attrNameLst>
                                          <p:attrName>ppt_h</p:attrName>
                                        </p:attrNameLst>
                                      </p:cBhvr>
                                      <p:tavLst>
                                        <p:tav tm="0">
                                          <p:val>
                                            <p:fltVal val="0"/>
                                          </p:val>
                                        </p:tav>
                                        <p:tav tm="100000">
                                          <p:val>
                                            <p:strVal val="#ppt_h"/>
                                          </p:val>
                                        </p:tav>
                                      </p:tavLst>
                                    </p:anim>
                                    <p:anim calcmode="lin" valueType="num">
                                      <p:cBhvr>
                                        <p:cTn id="14" dur="1000" fill="hold"/>
                                        <p:tgtEl>
                                          <p:spTgt spid="27"/>
                                        </p:tgtEl>
                                        <p:attrNameLst>
                                          <p:attrName>style.rotation</p:attrName>
                                        </p:attrNameLst>
                                      </p:cBhvr>
                                      <p:tavLst>
                                        <p:tav tm="0">
                                          <p:val>
                                            <p:fltVal val="90"/>
                                          </p:val>
                                        </p:tav>
                                        <p:tav tm="100000">
                                          <p:val>
                                            <p:fltVal val="0"/>
                                          </p:val>
                                        </p:tav>
                                      </p:tavLst>
                                    </p:anim>
                                    <p:animEffect transition="in" filter="fade">
                                      <p:cBhvr>
                                        <p:cTn id="15" dur="1000"/>
                                        <p:tgtEl>
                                          <p:spTgt spid="27"/>
                                        </p:tgtEl>
                                      </p:cBhvr>
                                    </p:animEffect>
                                  </p:childTnLst>
                                </p:cTn>
                              </p:par>
                              <p:par>
                                <p:cTn id="16" presetID="42" presetClass="entr" presetSubtype="0" fill="hold" grpId="0" nodeType="withEffect">
                                  <p:stCondLst>
                                    <p:cond delay="0"/>
                                  </p:stCondLst>
                                  <p:childTnLst>
                                    <p:set>
                                      <p:cBhvr>
                                        <p:cTn id="17" dur="1" fill="hold">
                                          <p:stCondLst>
                                            <p:cond delay="0"/>
                                          </p:stCondLst>
                                        </p:cTn>
                                        <p:tgtEl>
                                          <p:spTgt spid="25"/>
                                        </p:tgtEl>
                                        <p:attrNameLst>
                                          <p:attrName>style.visibility</p:attrName>
                                        </p:attrNameLst>
                                      </p:cBhvr>
                                      <p:to>
                                        <p:strVal val="visible"/>
                                      </p:to>
                                    </p:set>
                                    <p:animEffect transition="in" filter="fade">
                                      <p:cBhvr>
                                        <p:cTn id="18" dur="1000"/>
                                        <p:tgtEl>
                                          <p:spTgt spid="25"/>
                                        </p:tgtEl>
                                      </p:cBhvr>
                                    </p:animEffect>
                                    <p:anim calcmode="lin" valueType="num">
                                      <p:cBhvr>
                                        <p:cTn id="19" dur="1000" fill="hold"/>
                                        <p:tgtEl>
                                          <p:spTgt spid="25"/>
                                        </p:tgtEl>
                                        <p:attrNameLst>
                                          <p:attrName>ppt_x</p:attrName>
                                        </p:attrNameLst>
                                      </p:cBhvr>
                                      <p:tavLst>
                                        <p:tav tm="0">
                                          <p:val>
                                            <p:strVal val="#ppt_x"/>
                                          </p:val>
                                        </p:tav>
                                        <p:tav tm="100000">
                                          <p:val>
                                            <p:strVal val="#ppt_x"/>
                                          </p:val>
                                        </p:tav>
                                      </p:tavLst>
                                    </p:anim>
                                    <p:anim calcmode="lin" valueType="num">
                                      <p:cBhvr>
                                        <p:cTn id="20" dur="1000" fill="hold"/>
                                        <p:tgtEl>
                                          <p:spTgt spid="25"/>
                                        </p:tgtEl>
                                        <p:attrNameLst>
                                          <p:attrName>ppt_y</p:attrName>
                                        </p:attrNameLst>
                                      </p:cBhvr>
                                      <p:tavLst>
                                        <p:tav tm="0">
                                          <p:val>
                                            <p:strVal val="#ppt_y+.1"/>
                                          </p:val>
                                        </p:tav>
                                        <p:tav tm="100000">
                                          <p:val>
                                            <p:strVal val="#ppt_y"/>
                                          </p:val>
                                        </p:tav>
                                      </p:tavLst>
                                    </p:anim>
                                  </p:childTnLst>
                                </p:cTn>
                              </p:par>
                            </p:childTnLst>
                          </p:cTn>
                        </p:par>
                        <p:par>
                          <p:cTn id="21" fill="hold">
                            <p:stCondLst>
                              <p:cond delay="1000"/>
                            </p:stCondLst>
                            <p:childTnLst>
                              <p:par>
                                <p:cTn id="22" presetID="22" presetClass="entr" presetSubtype="8" fill="hold" grpId="0" nodeType="afterEffect">
                                  <p:stCondLst>
                                    <p:cond delay="0"/>
                                  </p:stCondLst>
                                  <p:childTnLst>
                                    <p:set>
                                      <p:cBhvr>
                                        <p:cTn id="23" dur="1" fill="hold">
                                          <p:stCondLst>
                                            <p:cond delay="0"/>
                                          </p:stCondLst>
                                        </p:cTn>
                                        <p:tgtEl>
                                          <p:spTgt spid="22">
                                            <p:graphicEl>
                                              <a:chart seriesIdx="-3" categoryIdx="-3" bldStep="gridLegend"/>
                                            </p:graphicEl>
                                          </p:spTgt>
                                        </p:tgtEl>
                                        <p:attrNameLst>
                                          <p:attrName>style.visibility</p:attrName>
                                        </p:attrNameLst>
                                      </p:cBhvr>
                                      <p:to>
                                        <p:strVal val="visible"/>
                                      </p:to>
                                    </p:set>
                                    <p:animEffect transition="in" filter="wipe(left)">
                                      <p:cBhvr>
                                        <p:cTn id="24" dur="500"/>
                                        <p:tgtEl>
                                          <p:spTgt spid="22">
                                            <p:graphicEl>
                                              <a:chart seriesIdx="-3" categoryIdx="-3" bldStep="gridLegend"/>
                                            </p:graphicEl>
                                          </p:spTgt>
                                        </p:tgtEl>
                                      </p:cBhvr>
                                    </p:animEffect>
                                  </p:childTnLst>
                                </p:cTn>
                              </p:par>
                            </p:childTnLst>
                          </p:cTn>
                        </p:par>
                        <p:par>
                          <p:cTn id="25" fill="hold">
                            <p:stCondLst>
                              <p:cond delay="1500"/>
                            </p:stCondLst>
                            <p:childTnLst>
                              <p:par>
                                <p:cTn id="26" presetID="22" presetClass="entr" presetSubtype="8" fill="hold" grpId="0" nodeType="afterEffect">
                                  <p:stCondLst>
                                    <p:cond delay="0"/>
                                  </p:stCondLst>
                                  <p:childTnLst>
                                    <p:set>
                                      <p:cBhvr>
                                        <p:cTn id="27" dur="1" fill="hold">
                                          <p:stCondLst>
                                            <p:cond delay="0"/>
                                          </p:stCondLst>
                                        </p:cTn>
                                        <p:tgtEl>
                                          <p:spTgt spid="22">
                                            <p:graphicEl>
                                              <a:chart seriesIdx="0" categoryIdx="-4" bldStep="series"/>
                                            </p:graphicEl>
                                          </p:spTgt>
                                        </p:tgtEl>
                                        <p:attrNameLst>
                                          <p:attrName>style.visibility</p:attrName>
                                        </p:attrNameLst>
                                      </p:cBhvr>
                                      <p:to>
                                        <p:strVal val="visible"/>
                                      </p:to>
                                    </p:set>
                                    <p:animEffect transition="in" filter="wipe(left)">
                                      <p:cBhvr>
                                        <p:cTn id="28" dur="500"/>
                                        <p:tgtEl>
                                          <p:spTgt spid="22">
                                            <p:graphicEl>
                                              <a:chart seriesIdx="0" categoryIdx="-4" bldStep="series"/>
                                            </p:graphicEl>
                                          </p:spTgt>
                                        </p:tgtEl>
                                      </p:cBhvr>
                                    </p:animEffect>
                                  </p:childTnLst>
                                </p:cTn>
                              </p:par>
                            </p:childTnLst>
                          </p:cTn>
                        </p:par>
                        <p:par>
                          <p:cTn id="29" fill="hold">
                            <p:stCondLst>
                              <p:cond delay="2000"/>
                            </p:stCondLst>
                            <p:childTnLst>
                              <p:par>
                                <p:cTn id="30" presetID="22" presetClass="entr" presetSubtype="8" fill="hold" grpId="0" nodeType="afterEffect">
                                  <p:stCondLst>
                                    <p:cond delay="0"/>
                                  </p:stCondLst>
                                  <p:childTnLst>
                                    <p:set>
                                      <p:cBhvr>
                                        <p:cTn id="31" dur="1" fill="hold">
                                          <p:stCondLst>
                                            <p:cond delay="0"/>
                                          </p:stCondLst>
                                        </p:cTn>
                                        <p:tgtEl>
                                          <p:spTgt spid="22">
                                            <p:graphicEl>
                                              <a:chart seriesIdx="1" categoryIdx="-4" bldStep="series"/>
                                            </p:graphicEl>
                                          </p:spTgt>
                                        </p:tgtEl>
                                        <p:attrNameLst>
                                          <p:attrName>style.visibility</p:attrName>
                                        </p:attrNameLst>
                                      </p:cBhvr>
                                      <p:to>
                                        <p:strVal val="visible"/>
                                      </p:to>
                                    </p:set>
                                    <p:animEffect transition="in" filter="wipe(left)">
                                      <p:cBhvr>
                                        <p:cTn id="32" dur="500"/>
                                        <p:tgtEl>
                                          <p:spTgt spid="22">
                                            <p:graphicEl>
                                              <a:chart seriesIdx="1" categoryIdx="-4" bldStep="series"/>
                                            </p:graphicEl>
                                          </p:spTgt>
                                        </p:tgtEl>
                                      </p:cBhvr>
                                    </p:animEffect>
                                  </p:childTnLst>
                                </p:cTn>
                              </p:par>
                            </p:childTnLst>
                          </p:cTn>
                        </p:par>
                        <p:par>
                          <p:cTn id="33" fill="hold">
                            <p:stCondLst>
                              <p:cond delay="2500"/>
                            </p:stCondLst>
                            <p:childTnLst>
                              <p:par>
                                <p:cTn id="34" presetID="22" presetClass="entr" presetSubtype="8" fill="hold" grpId="0" nodeType="afterEffect">
                                  <p:stCondLst>
                                    <p:cond delay="0"/>
                                  </p:stCondLst>
                                  <p:childTnLst>
                                    <p:set>
                                      <p:cBhvr>
                                        <p:cTn id="35" dur="1" fill="hold">
                                          <p:stCondLst>
                                            <p:cond delay="0"/>
                                          </p:stCondLst>
                                        </p:cTn>
                                        <p:tgtEl>
                                          <p:spTgt spid="22">
                                            <p:graphicEl>
                                              <a:chart seriesIdx="2" categoryIdx="-4" bldStep="series"/>
                                            </p:graphicEl>
                                          </p:spTgt>
                                        </p:tgtEl>
                                        <p:attrNameLst>
                                          <p:attrName>style.visibility</p:attrName>
                                        </p:attrNameLst>
                                      </p:cBhvr>
                                      <p:to>
                                        <p:strVal val="visible"/>
                                      </p:to>
                                    </p:set>
                                    <p:animEffect transition="in" filter="wipe(left)">
                                      <p:cBhvr>
                                        <p:cTn id="36" dur="500"/>
                                        <p:tgtEl>
                                          <p:spTgt spid="22">
                                            <p:graphicEl>
                                              <a:chart seriesIdx="2" categoryIdx="-4" bldStep="series"/>
                                            </p:graphicEl>
                                          </p:spTgt>
                                        </p:tgtEl>
                                      </p:cBhvr>
                                    </p:animEffect>
                                  </p:childTnLst>
                                </p:cTn>
                              </p:par>
                            </p:childTnLst>
                          </p:cTn>
                        </p:par>
                        <p:par>
                          <p:cTn id="37" fill="hold">
                            <p:stCondLst>
                              <p:cond delay="3000"/>
                            </p:stCondLst>
                            <p:childTnLst>
                              <p:par>
                                <p:cTn id="38" presetID="53" presetClass="entr" presetSubtype="16" fill="hold" nodeType="afterEffect">
                                  <p:stCondLst>
                                    <p:cond delay="0"/>
                                  </p:stCondLst>
                                  <p:childTnLst>
                                    <p:set>
                                      <p:cBhvr>
                                        <p:cTn id="39" dur="1" fill="hold">
                                          <p:stCondLst>
                                            <p:cond delay="0"/>
                                          </p:stCondLst>
                                        </p:cTn>
                                        <p:tgtEl>
                                          <p:spTgt spid="171"/>
                                        </p:tgtEl>
                                        <p:attrNameLst>
                                          <p:attrName>style.visibility</p:attrName>
                                        </p:attrNameLst>
                                      </p:cBhvr>
                                      <p:to>
                                        <p:strVal val="visible"/>
                                      </p:to>
                                    </p:set>
                                    <p:anim calcmode="lin" valueType="num">
                                      <p:cBhvr>
                                        <p:cTn id="40" dur="500" fill="hold"/>
                                        <p:tgtEl>
                                          <p:spTgt spid="171"/>
                                        </p:tgtEl>
                                        <p:attrNameLst>
                                          <p:attrName>ppt_w</p:attrName>
                                        </p:attrNameLst>
                                      </p:cBhvr>
                                      <p:tavLst>
                                        <p:tav tm="0">
                                          <p:val>
                                            <p:fltVal val="0"/>
                                          </p:val>
                                        </p:tav>
                                        <p:tav tm="100000">
                                          <p:val>
                                            <p:strVal val="#ppt_w"/>
                                          </p:val>
                                        </p:tav>
                                      </p:tavLst>
                                    </p:anim>
                                    <p:anim calcmode="lin" valueType="num">
                                      <p:cBhvr>
                                        <p:cTn id="41" dur="500" fill="hold"/>
                                        <p:tgtEl>
                                          <p:spTgt spid="171"/>
                                        </p:tgtEl>
                                        <p:attrNameLst>
                                          <p:attrName>ppt_h</p:attrName>
                                        </p:attrNameLst>
                                      </p:cBhvr>
                                      <p:tavLst>
                                        <p:tav tm="0">
                                          <p:val>
                                            <p:fltVal val="0"/>
                                          </p:val>
                                        </p:tav>
                                        <p:tav tm="100000">
                                          <p:val>
                                            <p:strVal val="#ppt_h"/>
                                          </p:val>
                                        </p:tav>
                                      </p:tavLst>
                                    </p:anim>
                                    <p:animEffect transition="in" filter="fade">
                                      <p:cBhvr>
                                        <p:cTn id="42" dur="500"/>
                                        <p:tgtEl>
                                          <p:spTgt spid="171"/>
                                        </p:tgtEl>
                                      </p:cBhvr>
                                    </p:animEffect>
                                  </p:childTnLst>
                                </p:cTn>
                              </p:par>
                            </p:childTnLst>
                          </p:cTn>
                        </p:par>
                        <p:par>
                          <p:cTn id="43" fill="hold">
                            <p:stCondLst>
                              <p:cond delay="3500"/>
                            </p:stCondLst>
                            <p:childTnLst>
                              <p:par>
                                <p:cTn id="44" presetID="10" presetClass="entr" presetSubtype="0" fill="hold" grpId="0" nodeType="afterEffect">
                                  <p:stCondLst>
                                    <p:cond delay="0"/>
                                  </p:stCondLst>
                                  <p:childTnLst>
                                    <p:set>
                                      <p:cBhvr>
                                        <p:cTn id="45" dur="1" fill="hold">
                                          <p:stCondLst>
                                            <p:cond delay="0"/>
                                          </p:stCondLst>
                                        </p:cTn>
                                        <p:tgtEl>
                                          <p:spTgt spid="187"/>
                                        </p:tgtEl>
                                        <p:attrNameLst>
                                          <p:attrName>style.visibility</p:attrName>
                                        </p:attrNameLst>
                                      </p:cBhvr>
                                      <p:to>
                                        <p:strVal val="visible"/>
                                      </p:to>
                                    </p:set>
                                    <p:animEffect transition="in" filter="fade">
                                      <p:cBhvr>
                                        <p:cTn id="46" dur="500"/>
                                        <p:tgtEl>
                                          <p:spTgt spid="187"/>
                                        </p:tgtEl>
                                      </p:cBhvr>
                                    </p:animEffect>
                                  </p:childTnLst>
                                </p:cTn>
                              </p:par>
                              <p:par>
                                <p:cTn id="47" presetID="16" presetClass="entr" presetSubtype="37" fill="hold" nodeType="withEffect">
                                  <p:stCondLst>
                                    <p:cond delay="0"/>
                                  </p:stCondLst>
                                  <p:childTnLst>
                                    <p:set>
                                      <p:cBhvr>
                                        <p:cTn id="48" dur="1" fill="hold">
                                          <p:stCondLst>
                                            <p:cond delay="0"/>
                                          </p:stCondLst>
                                        </p:cTn>
                                        <p:tgtEl>
                                          <p:spTgt spid="188"/>
                                        </p:tgtEl>
                                        <p:attrNameLst>
                                          <p:attrName>style.visibility</p:attrName>
                                        </p:attrNameLst>
                                      </p:cBhvr>
                                      <p:to>
                                        <p:strVal val="visible"/>
                                      </p:to>
                                    </p:set>
                                    <p:animEffect transition="in" filter="barn(outVertical)">
                                      <p:cBhvr>
                                        <p:cTn id="49" dur="500"/>
                                        <p:tgtEl>
                                          <p:spTgt spid="188"/>
                                        </p:tgtEl>
                                      </p:cBhvr>
                                    </p:animEffect>
                                  </p:childTnLst>
                                </p:cTn>
                              </p:par>
                            </p:childTnLst>
                          </p:cTn>
                        </p:par>
                        <p:par>
                          <p:cTn id="50" fill="hold">
                            <p:stCondLst>
                              <p:cond delay="4000"/>
                            </p:stCondLst>
                            <p:childTnLst>
                              <p:par>
                                <p:cTn id="51" presetID="10" presetClass="entr" presetSubtype="0" fill="hold" grpId="0" nodeType="afterEffect">
                                  <p:stCondLst>
                                    <p:cond delay="0"/>
                                  </p:stCondLst>
                                  <p:childTnLst>
                                    <p:set>
                                      <p:cBhvr>
                                        <p:cTn id="52" dur="1" fill="hold">
                                          <p:stCondLst>
                                            <p:cond delay="0"/>
                                          </p:stCondLst>
                                        </p:cTn>
                                        <p:tgtEl>
                                          <p:spTgt spid="170"/>
                                        </p:tgtEl>
                                        <p:attrNameLst>
                                          <p:attrName>style.visibility</p:attrName>
                                        </p:attrNameLst>
                                      </p:cBhvr>
                                      <p:to>
                                        <p:strVal val="visible"/>
                                      </p:to>
                                    </p:set>
                                    <p:animEffect transition="in" filter="fade">
                                      <p:cBhvr>
                                        <p:cTn id="53" dur="500"/>
                                        <p:tgtEl>
                                          <p:spTgt spid="1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0" grpId="0"/>
      <p:bldP spid="187" grpId="0"/>
      <p:bldGraphic spid="22" grpId="0">
        <p:bldSub>
          <a:bldChart bld="series"/>
        </p:bldSub>
      </p:bldGraphic>
      <p:bldP spid="25" grpId="0"/>
      <p:bldP spid="26" grpId="0"/>
      <p:bldP spid="26" grpId="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380196" y="2428009"/>
            <a:ext cx="2548623" cy="2741390"/>
            <a:chOff x="3402012" y="1331913"/>
            <a:chExt cx="2973388" cy="3149600"/>
          </a:xfrm>
          <a:solidFill>
            <a:srgbClr val="3ABFC4"/>
          </a:solidFill>
        </p:grpSpPr>
        <p:sp>
          <p:nvSpPr>
            <p:cNvPr id="5" name="Freeform 4"/>
            <p:cNvSpPr>
              <a:spLocks noEditPoints="1"/>
            </p:cNvSpPr>
            <p:nvPr/>
          </p:nvSpPr>
          <p:spPr bwMode="auto">
            <a:xfrm>
              <a:off x="4121150" y="2090738"/>
              <a:ext cx="1549400" cy="1844675"/>
            </a:xfrm>
            <a:custGeom>
              <a:avLst/>
              <a:gdLst>
                <a:gd name="T0" fmla="*/ 626 w 802"/>
                <a:gd name="T1" fmla="*/ 454 h 954"/>
                <a:gd name="T2" fmla="*/ 705 w 802"/>
                <a:gd name="T3" fmla="*/ 380 h 954"/>
                <a:gd name="T4" fmla="*/ 744 w 802"/>
                <a:gd name="T5" fmla="*/ 263 h 954"/>
                <a:gd name="T6" fmla="*/ 761 w 802"/>
                <a:gd name="T7" fmla="*/ 268 h 954"/>
                <a:gd name="T8" fmla="*/ 778 w 802"/>
                <a:gd name="T9" fmla="*/ 259 h 954"/>
                <a:gd name="T10" fmla="*/ 800 w 802"/>
                <a:gd name="T11" fmla="*/ 196 h 954"/>
                <a:gd name="T12" fmla="*/ 791 w 802"/>
                <a:gd name="T13" fmla="*/ 179 h 954"/>
                <a:gd name="T14" fmla="*/ 274 w 802"/>
                <a:gd name="T15" fmla="*/ 3 h 954"/>
                <a:gd name="T16" fmla="*/ 256 w 802"/>
                <a:gd name="T17" fmla="*/ 11 h 954"/>
                <a:gd name="T18" fmla="*/ 235 w 802"/>
                <a:gd name="T19" fmla="*/ 74 h 954"/>
                <a:gd name="T20" fmla="*/ 243 w 802"/>
                <a:gd name="T21" fmla="*/ 92 h 954"/>
                <a:gd name="T22" fmla="*/ 259 w 802"/>
                <a:gd name="T23" fmla="*/ 98 h 954"/>
                <a:gd name="T24" fmla="*/ 219 w 802"/>
                <a:gd name="T25" fmla="*/ 217 h 954"/>
                <a:gd name="T26" fmla="*/ 236 w 802"/>
                <a:gd name="T27" fmla="*/ 321 h 954"/>
                <a:gd name="T28" fmla="*/ 341 w 802"/>
                <a:gd name="T29" fmla="*/ 447 h 954"/>
                <a:gd name="T30" fmla="*/ 329 w 802"/>
                <a:gd name="T31" fmla="*/ 481 h 954"/>
                <a:gd name="T32" fmla="*/ 171 w 802"/>
                <a:gd name="T33" fmla="*/ 517 h 954"/>
                <a:gd name="T34" fmla="*/ 92 w 802"/>
                <a:gd name="T35" fmla="*/ 591 h 954"/>
                <a:gd name="T36" fmla="*/ 58 w 802"/>
                <a:gd name="T37" fmla="*/ 692 h 954"/>
                <a:gd name="T38" fmla="*/ 41 w 802"/>
                <a:gd name="T39" fmla="*/ 686 h 954"/>
                <a:gd name="T40" fmla="*/ 24 w 802"/>
                <a:gd name="T41" fmla="*/ 695 h 954"/>
                <a:gd name="T42" fmla="*/ 2 w 802"/>
                <a:gd name="T43" fmla="*/ 758 h 954"/>
                <a:gd name="T44" fmla="*/ 11 w 802"/>
                <a:gd name="T45" fmla="*/ 776 h 954"/>
                <a:gd name="T46" fmla="*/ 528 w 802"/>
                <a:gd name="T47" fmla="*/ 952 h 954"/>
                <a:gd name="T48" fmla="*/ 546 w 802"/>
                <a:gd name="T49" fmla="*/ 943 h 954"/>
                <a:gd name="T50" fmla="*/ 567 w 802"/>
                <a:gd name="T51" fmla="*/ 880 h 954"/>
                <a:gd name="T52" fmla="*/ 559 w 802"/>
                <a:gd name="T53" fmla="*/ 862 h 954"/>
                <a:gd name="T54" fmla="*/ 543 w 802"/>
                <a:gd name="T55" fmla="*/ 857 h 954"/>
                <a:gd name="T56" fmla="*/ 578 w 802"/>
                <a:gd name="T57" fmla="*/ 754 h 954"/>
                <a:gd name="T58" fmla="*/ 560 w 802"/>
                <a:gd name="T59" fmla="*/ 649 h 954"/>
                <a:gd name="T60" fmla="*/ 455 w 802"/>
                <a:gd name="T61" fmla="*/ 524 h 954"/>
                <a:gd name="T62" fmla="*/ 467 w 802"/>
                <a:gd name="T63" fmla="*/ 490 h 954"/>
                <a:gd name="T64" fmla="*/ 626 w 802"/>
                <a:gd name="T65" fmla="*/ 454 h 954"/>
                <a:gd name="T66" fmla="*/ 407 w 802"/>
                <a:gd name="T67" fmla="*/ 546 h 954"/>
                <a:gd name="T68" fmla="*/ 521 w 802"/>
                <a:gd name="T69" fmla="*/ 682 h 954"/>
                <a:gd name="T70" fmla="*/ 536 w 802"/>
                <a:gd name="T71" fmla="*/ 703 h 954"/>
                <a:gd name="T72" fmla="*/ 530 w 802"/>
                <a:gd name="T73" fmla="*/ 737 h 954"/>
                <a:gd name="T74" fmla="*/ 494 w 802"/>
                <a:gd name="T75" fmla="*/ 840 h 954"/>
                <a:gd name="T76" fmla="*/ 106 w 802"/>
                <a:gd name="T77" fmla="*/ 708 h 954"/>
                <a:gd name="T78" fmla="*/ 140 w 802"/>
                <a:gd name="T79" fmla="*/ 607 h 954"/>
                <a:gd name="T80" fmla="*/ 185 w 802"/>
                <a:gd name="T81" fmla="*/ 565 h 954"/>
                <a:gd name="T82" fmla="*/ 354 w 802"/>
                <a:gd name="T83" fmla="*/ 528 h 954"/>
                <a:gd name="T84" fmla="*/ 373 w 802"/>
                <a:gd name="T85" fmla="*/ 511 h 954"/>
                <a:gd name="T86" fmla="*/ 394 w 802"/>
                <a:gd name="T87" fmla="*/ 450 h 954"/>
                <a:gd name="T88" fmla="*/ 389 w 802"/>
                <a:gd name="T89" fmla="*/ 425 h 954"/>
                <a:gd name="T90" fmla="*/ 276 w 802"/>
                <a:gd name="T91" fmla="*/ 289 h 954"/>
                <a:gd name="T92" fmla="*/ 275 w 802"/>
                <a:gd name="T93" fmla="*/ 289 h 954"/>
                <a:gd name="T94" fmla="*/ 261 w 802"/>
                <a:gd name="T95" fmla="*/ 268 h 954"/>
                <a:gd name="T96" fmla="*/ 267 w 802"/>
                <a:gd name="T97" fmla="*/ 234 h 954"/>
                <a:gd name="T98" fmla="*/ 308 w 802"/>
                <a:gd name="T99" fmla="*/ 114 h 954"/>
                <a:gd name="T100" fmla="*/ 696 w 802"/>
                <a:gd name="T101" fmla="*/ 246 h 954"/>
                <a:gd name="T102" fmla="*/ 657 w 802"/>
                <a:gd name="T103" fmla="*/ 364 h 954"/>
                <a:gd name="T104" fmla="*/ 612 w 802"/>
                <a:gd name="T105" fmla="*/ 405 h 954"/>
                <a:gd name="T106" fmla="*/ 442 w 802"/>
                <a:gd name="T107" fmla="*/ 443 h 954"/>
                <a:gd name="T108" fmla="*/ 424 w 802"/>
                <a:gd name="T109" fmla="*/ 460 h 954"/>
                <a:gd name="T110" fmla="*/ 403 w 802"/>
                <a:gd name="T111" fmla="*/ 521 h 954"/>
                <a:gd name="T112" fmla="*/ 407 w 802"/>
                <a:gd name="T113" fmla="*/ 546 h 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02" h="954">
                  <a:moveTo>
                    <a:pt x="626" y="454"/>
                  </a:moveTo>
                  <a:cubicBezTo>
                    <a:pt x="644" y="449"/>
                    <a:pt x="685" y="437"/>
                    <a:pt x="705" y="380"/>
                  </a:cubicBezTo>
                  <a:cubicBezTo>
                    <a:pt x="744" y="263"/>
                    <a:pt x="744" y="263"/>
                    <a:pt x="744" y="263"/>
                  </a:cubicBezTo>
                  <a:cubicBezTo>
                    <a:pt x="761" y="268"/>
                    <a:pt x="761" y="268"/>
                    <a:pt x="761" y="268"/>
                  </a:cubicBezTo>
                  <a:cubicBezTo>
                    <a:pt x="768" y="271"/>
                    <a:pt x="776" y="267"/>
                    <a:pt x="778" y="259"/>
                  </a:cubicBezTo>
                  <a:cubicBezTo>
                    <a:pt x="800" y="196"/>
                    <a:pt x="800" y="196"/>
                    <a:pt x="800" y="196"/>
                  </a:cubicBezTo>
                  <a:cubicBezTo>
                    <a:pt x="802" y="189"/>
                    <a:pt x="798" y="181"/>
                    <a:pt x="791" y="179"/>
                  </a:cubicBezTo>
                  <a:cubicBezTo>
                    <a:pt x="274" y="3"/>
                    <a:pt x="274" y="3"/>
                    <a:pt x="274" y="3"/>
                  </a:cubicBezTo>
                  <a:cubicBezTo>
                    <a:pt x="267" y="0"/>
                    <a:pt x="259" y="4"/>
                    <a:pt x="256" y="11"/>
                  </a:cubicBezTo>
                  <a:cubicBezTo>
                    <a:pt x="235" y="74"/>
                    <a:pt x="235" y="74"/>
                    <a:pt x="235" y="74"/>
                  </a:cubicBezTo>
                  <a:cubicBezTo>
                    <a:pt x="232" y="82"/>
                    <a:pt x="236" y="90"/>
                    <a:pt x="243" y="92"/>
                  </a:cubicBezTo>
                  <a:cubicBezTo>
                    <a:pt x="259" y="98"/>
                    <a:pt x="259" y="98"/>
                    <a:pt x="259" y="98"/>
                  </a:cubicBezTo>
                  <a:cubicBezTo>
                    <a:pt x="219" y="217"/>
                    <a:pt x="219" y="217"/>
                    <a:pt x="219" y="217"/>
                  </a:cubicBezTo>
                  <a:cubicBezTo>
                    <a:pt x="200" y="274"/>
                    <a:pt x="212" y="293"/>
                    <a:pt x="236" y="321"/>
                  </a:cubicBezTo>
                  <a:cubicBezTo>
                    <a:pt x="341" y="447"/>
                    <a:pt x="341" y="447"/>
                    <a:pt x="341" y="447"/>
                  </a:cubicBezTo>
                  <a:cubicBezTo>
                    <a:pt x="329" y="481"/>
                    <a:pt x="329" y="481"/>
                    <a:pt x="329" y="481"/>
                  </a:cubicBezTo>
                  <a:cubicBezTo>
                    <a:pt x="289" y="490"/>
                    <a:pt x="185" y="513"/>
                    <a:pt x="171" y="517"/>
                  </a:cubicBezTo>
                  <a:cubicBezTo>
                    <a:pt x="153" y="522"/>
                    <a:pt x="111" y="534"/>
                    <a:pt x="92" y="591"/>
                  </a:cubicBezTo>
                  <a:cubicBezTo>
                    <a:pt x="58" y="692"/>
                    <a:pt x="58" y="692"/>
                    <a:pt x="58" y="692"/>
                  </a:cubicBezTo>
                  <a:cubicBezTo>
                    <a:pt x="41" y="686"/>
                    <a:pt x="41" y="686"/>
                    <a:pt x="41" y="686"/>
                  </a:cubicBezTo>
                  <a:cubicBezTo>
                    <a:pt x="34" y="684"/>
                    <a:pt x="26" y="688"/>
                    <a:pt x="24" y="695"/>
                  </a:cubicBezTo>
                  <a:cubicBezTo>
                    <a:pt x="2" y="758"/>
                    <a:pt x="2" y="758"/>
                    <a:pt x="2" y="758"/>
                  </a:cubicBezTo>
                  <a:cubicBezTo>
                    <a:pt x="0" y="765"/>
                    <a:pt x="4" y="773"/>
                    <a:pt x="11" y="776"/>
                  </a:cubicBezTo>
                  <a:cubicBezTo>
                    <a:pt x="528" y="952"/>
                    <a:pt x="528" y="952"/>
                    <a:pt x="528" y="952"/>
                  </a:cubicBezTo>
                  <a:cubicBezTo>
                    <a:pt x="535" y="954"/>
                    <a:pt x="543" y="950"/>
                    <a:pt x="546" y="943"/>
                  </a:cubicBezTo>
                  <a:cubicBezTo>
                    <a:pt x="567" y="880"/>
                    <a:pt x="567" y="880"/>
                    <a:pt x="567" y="880"/>
                  </a:cubicBezTo>
                  <a:cubicBezTo>
                    <a:pt x="570" y="873"/>
                    <a:pt x="566" y="865"/>
                    <a:pt x="559" y="862"/>
                  </a:cubicBezTo>
                  <a:cubicBezTo>
                    <a:pt x="543" y="857"/>
                    <a:pt x="543" y="857"/>
                    <a:pt x="543" y="857"/>
                  </a:cubicBezTo>
                  <a:cubicBezTo>
                    <a:pt x="578" y="754"/>
                    <a:pt x="578" y="754"/>
                    <a:pt x="578" y="754"/>
                  </a:cubicBezTo>
                  <a:cubicBezTo>
                    <a:pt x="597" y="697"/>
                    <a:pt x="584" y="678"/>
                    <a:pt x="560" y="649"/>
                  </a:cubicBezTo>
                  <a:cubicBezTo>
                    <a:pt x="455" y="524"/>
                    <a:pt x="455" y="524"/>
                    <a:pt x="455" y="524"/>
                  </a:cubicBezTo>
                  <a:cubicBezTo>
                    <a:pt x="467" y="490"/>
                    <a:pt x="467" y="490"/>
                    <a:pt x="467" y="490"/>
                  </a:cubicBezTo>
                  <a:cubicBezTo>
                    <a:pt x="507" y="481"/>
                    <a:pt x="612" y="458"/>
                    <a:pt x="626" y="454"/>
                  </a:cubicBezTo>
                  <a:close/>
                  <a:moveTo>
                    <a:pt x="407" y="546"/>
                  </a:moveTo>
                  <a:cubicBezTo>
                    <a:pt x="521" y="682"/>
                    <a:pt x="521" y="682"/>
                    <a:pt x="521" y="682"/>
                  </a:cubicBezTo>
                  <a:cubicBezTo>
                    <a:pt x="530" y="692"/>
                    <a:pt x="534" y="698"/>
                    <a:pt x="536" y="703"/>
                  </a:cubicBezTo>
                  <a:cubicBezTo>
                    <a:pt x="537" y="709"/>
                    <a:pt x="535" y="721"/>
                    <a:pt x="530" y="737"/>
                  </a:cubicBezTo>
                  <a:cubicBezTo>
                    <a:pt x="494" y="840"/>
                    <a:pt x="494" y="840"/>
                    <a:pt x="494" y="840"/>
                  </a:cubicBezTo>
                  <a:cubicBezTo>
                    <a:pt x="106" y="708"/>
                    <a:pt x="106" y="708"/>
                    <a:pt x="106" y="708"/>
                  </a:cubicBezTo>
                  <a:cubicBezTo>
                    <a:pt x="140" y="607"/>
                    <a:pt x="140" y="607"/>
                    <a:pt x="140" y="607"/>
                  </a:cubicBezTo>
                  <a:cubicBezTo>
                    <a:pt x="151" y="575"/>
                    <a:pt x="170" y="570"/>
                    <a:pt x="185" y="565"/>
                  </a:cubicBezTo>
                  <a:cubicBezTo>
                    <a:pt x="196" y="562"/>
                    <a:pt x="292" y="541"/>
                    <a:pt x="354" y="528"/>
                  </a:cubicBezTo>
                  <a:cubicBezTo>
                    <a:pt x="363" y="526"/>
                    <a:pt x="370" y="519"/>
                    <a:pt x="373" y="511"/>
                  </a:cubicBezTo>
                  <a:cubicBezTo>
                    <a:pt x="394" y="450"/>
                    <a:pt x="394" y="450"/>
                    <a:pt x="394" y="450"/>
                  </a:cubicBezTo>
                  <a:cubicBezTo>
                    <a:pt x="397" y="441"/>
                    <a:pt x="395" y="432"/>
                    <a:pt x="389" y="425"/>
                  </a:cubicBezTo>
                  <a:cubicBezTo>
                    <a:pt x="276" y="289"/>
                    <a:pt x="276" y="289"/>
                    <a:pt x="276" y="289"/>
                  </a:cubicBezTo>
                  <a:cubicBezTo>
                    <a:pt x="275" y="289"/>
                    <a:pt x="275" y="289"/>
                    <a:pt x="275" y="289"/>
                  </a:cubicBezTo>
                  <a:cubicBezTo>
                    <a:pt x="267" y="278"/>
                    <a:pt x="262" y="273"/>
                    <a:pt x="261" y="268"/>
                  </a:cubicBezTo>
                  <a:cubicBezTo>
                    <a:pt x="259" y="261"/>
                    <a:pt x="261" y="250"/>
                    <a:pt x="267" y="234"/>
                  </a:cubicBezTo>
                  <a:cubicBezTo>
                    <a:pt x="308" y="114"/>
                    <a:pt x="308" y="114"/>
                    <a:pt x="308" y="114"/>
                  </a:cubicBezTo>
                  <a:cubicBezTo>
                    <a:pt x="696" y="246"/>
                    <a:pt x="696" y="246"/>
                    <a:pt x="696" y="246"/>
                  </a:cubicBezTo>
                  <a:cubicBezTo>
                    <a:pt x="657" y="364"/>
                    <a:pt x="657" y="364"/>
                    <a:pt x="657" y="364"/>
                  </a:cubicBezTo>
                  <a:cubicBezTo>
                    <a:pt x="646" y="396"/>
                    <a:pt x="626" y="401"/>
                    <a:pt x="612" y="405"/>
                  </a:cubicBezTo>
                  <a:cubicBezTo>
                    <a:pt x="600" y="409"/>
                    <a:pt x="504" y="430"/>
                    <a:pt x="442" y="443"/>
                  </a:cubicBezTo>
                  <a:cubicBezTo>
                    <a:pt x="434" y="445"/>
                    <a:pt x="426" y="451"/>
                    <a:pt x="424" y="460"/>
                  </a:cubicBezTo>
                  <a:cubicBezTo>
                    <a:pt x="403" y="521"/>
                    <a:pt x="403" y="521"/>
                    <a:pt x="403" y="521"/>
                  </a:cubicBezTo>
                  <a:cubicBezTo>
                    <a:pt x="400" y="530"/>
                    <a:pt x="402" y="539"/>
                    <a:pt x="407" y="5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6" name="Freeform 5"/>
            <p:cNvSpPr/>
            <p:nvPr/>
          </p:nvSpPr>
          <p:spPr bwMode="auto">
            <a:xfrm>
              <a:off x="4700587" y="2665413"/>
              <a:ext cx="603250" cy="254000"/>
            </a:xfrm>
            <a:custGeom>
              <a:avLst/>
              <a:gdLst>
                <a:gd name="T0" fmla="*/ 137 w 312"/>
                <a:gd name="T1" fmla="*/ 130 h 132"/>
                <a:gd name="T2" fmla="*/ 301 w 312"/>
                <a:gd name="T3" fmla="*/ 98 h 132"/>
                <a:gd name="T4" fmla="*/ 299 w 312"/>
                <a:gd name="T5" fmla="*/ 91 h 132"/>
                <a:gd name="T6" fmla="*/ 136 w 312"/>
                <a:gd name="T7" fmla="*/ 82 h 132"/>
                <a:gd name="T8" fmla="*/ 11 w 312"/>
                <a:gd name="T9" fmla="*/ 1 h 132"/>
                <a:gd name="T10" fmla="*/ 8 w 312"/>
                <a:gd name="T11" fmla="*/ 13 h 132"/>
                <a:gd name="T12" fmla="*/ 103 w 312"/>
                <a:gd name="T13" fmla="*/ 118 h 132"/>
                <a:gd name="T14" fmla="*/ 137 w 312"/>
                <a:gd name="T15" fmla="*/ 130 h 1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2" h="132">
                  <a:moveTo>
                    <a:pt x="137" y="130"/>
                  </a:moveTo>
                  <a:cubicBezTo>
                    <a:pt x="160" y="127"/>
                    <a:pt x="301" y="98"/>
                    <a:pt x="301" y="98"/>
                  </a:cubicBezTo>
                  <a:cubicBezTo>
                    <a:pt x="301" y="98"/>
                    <a:pt x="312" y="94"/>
                    <a:pt x="299" y="91"/>
                  </a:cubicBezTo>
                  <a:cubicBezTo>
                    <a:pt x="265" y="86"/>
                    <a:pt x="204" y="99"/>
                    <a:pt x="136" y="82"/>
                  </a:cubicBezTo>
                  <a:cubicBezTo>
                    <a:pt x="69" y="64"/>
                    <a:pt x="55" y="5"/>
                    <a:pt x="11" y="1"/>
                  </a:cubicBezTo>
                  <a:cubicBezTo>
                    <a:pt x="1" y="0"/>
                    <a:pt x="0" y="3"/>
                    <a:pt x="8" y="13"/>
                  </a:cubicBezTo>
                  <a:cubicBezTo>
                    <a:pt x="17" y="23"/>
                    <a:pt x="93" y="107"/>
                    <a:pt x="103" y="118"/>
                  </a:cubicBezTo>
                  <a:cubicBezTo>
                    <a:pt x="114" y="130"/>
                    <a:pt x="121" y="132"/>
                    <a:pt x="137" y="1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7" name="Freeform 6"/>
            <p:cNvSpPr/>
            <p:nvPr/>
          </p:nvSpPr>
          <p:spPr bwMode="auto">
            <a:xfrm>
              <a:off x="4421187" y="3368675"/>
              <a:ext cx="590550" cy="290513"/>
            </a:xfrm>
            <a:custGeom>
              <a:avLst/>
              <a:gdLst>
                <a:gd name="T0" fmla="*/ 22 w 306"/>
                <a:gd name="T1" fmla="*/ 34 h 150"/>
                <a:gd name="T2" fmla="*/ 25 w 306"/>
                <a:gd name="T3" fmla="*/ 54 h 150"/>
                <a:gd name="T4" fmla="*/ 279 w 306"/>
                <a:gd name="T5" fmla="*/ 141 h 150"/>
                <a:gd name="T6" fmla="*/ 290 w 306"/>
                <a:gd name="T7" fmla="*/ 121 h 150"/>
                <a:gd name="T8" fmla="*/ 180 w 306"/>
                <a:gd name="T9" fmla="*/ 21 h 150"/>
                <a:gd name="T10" fmla="*/ 22 w 306"/>
                <a:gd name="T11" fmla="*/ 34 h 150"/>
              </a:gdLst>
              <a:ahLst/>
              <a:cxnLst>
                <a:cxn ang="0">
                  <a:pos x="T0" y="T1"/>
                </a:cxn>
                <a:cxn ang="0">
                  <a:pos x="T2" y="T3"/>
                </a:cxn>
                <a:cxn ang="0">
                  <a:pos x="T4" y="T5"/>
                </a:cxn>
                <a:cxn ang="0">
                  <a:pos x="T6" y="T7"/>
                </a:cxn>
                <a:cxn ang="0">
                  <a:pos x="T8" y="T9"/>
                </a:cxn>
                <a:cxn ang="0">
                  <a:pos x="T10" y="T11"/>
                </a:cxn>
              </a:cxnLst>
              <a:rect l="0" t="0" r="r" b="b"/>
              <a:pathLst>
                <a:path w="306" h="150">
                  <a:moveTo>
                    <a:pt x="22" y="34"/>
                  </a:moveTo>
                  <a:cubicBezTo>
                    <a:pt x="8" y="40"/>
                    <a:pt x="0" y="46"/>
                    <a:pt x="25" y="54"/>
                  </a:cubicBezTo>
                  <a:cubicBezTo>
                    <a:pt x="46" y="61"/>
                    <a:pt x="253" y="132"/>
                    <a:pt x="279" y="141"/>
                  </a:cubicBezTo>
                  <a:cubicBezTo>
                    <a:pt x="306" y="150"/>
                    <a:pt x="298" y="137"/>
                    <a:pt x="290" y="121"/>
                  </a:cubicBezTo>
                  <a:cubicBezTo>
                    <a:pt x="274" y="91"/>
                    <a:pt x="240" y="42"/>
                    <a:pt x="180" y="21"/>
                  </a:cubicBezTo>
                  <a:cubicBezTo>
                    <a:pt x="116" y="0"/>
                    <a:pt x="54" y="19"/>
                    <a:pt x="22" y="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8" name="Freeform 7"/>
            <p:cNvSpPr/>
            <p:nvPr/>
          </p:nvSpPr>
          <p:spPr bwMode="auto">
            <a:xfrm>
              <a:off x="4894262" y="2957513"/>
              <a:ext cx="30163" cy="34925"/>
            </a:xfrm>
            <a:custGeom>
              <a:avLst/>
              <a:gdLst>
                <a:gd name="T0" fmla="*/ 11 w 16"/>
                <a:gd name="T1" fmla="*/ 1 h 18"/>
                <a:gd name="T2" fmla="*/ 1 w 16"/>
                <a:gd name="T3" fmla="*/ 7 h 18"/>
                <a:gd name="T4" fmla="*/ 5 w 16"/>
                <a:gd name="T5" fmla="*/ 17 h 18"/>
                <a:gd name="T6" fmla="*/ 14 w 16"/>
                <a:gd name="T7" fmla="*/ 11 h 18"/>
                <a:gd name="T8" fmla="*/ 11 w 16"/>
                <a:gd name="T9" fmla="*/ 1 h 18"/>
              </a:gdLst>
              <a:ahLst/>
              <a:cxnLst>
                <a:cxn ang="0">
                  <a:pos x="T0" y="T1"/>
                </a:cxn>
                <a:cxn ang="0">
                  <a:pos x="T2" y="T3"/>
                </a:cxn>
                <a:cxn ang="0">
                  <a:pos x="T4" y="T5"/>
                </a:cxn>
                <a:cxn ang="0">
                  <a:pos x="T6" y="T7"/>
                </a:cxn>
                <a:cxn ang="0">
                  <a:pos x="T8" y="T9"/>
                </a:cxn>
              </a:cxnLst>
              <a:rect l="0" t="0" r="r" b="b"/>
              <a:pathLst>
                <a:path w="16" h="18">
                  <a:moveTo>
                    <a:pt x="11" y="1"/>
                  </a:moveTo>
                  <a:cubicBezTo>
                    <a:pt x="7" y="0"/>
                    <a:pt x="3" y="2"/>
                    <a:pt x="1" y="7"/>
                  </a:cubicBezTo>
                  <a:cubicBezTo>
                    <a:pt x="0" y="11"/>
                    <a:pt x="2" y="16"/>
                    <a:pt x="5" y="17"/>
                  </a:cubicBezTo>
                  <a:cubicBezTo>
                    <a:pt x="9" y="18"/>
                    <a:pt x="13" y="16"/>
                    <a:pt x="14" y="11"/>
                  </a:cubicBezTo>
                  <a:cubicBezTo>
                    <a:pt x="16" y="7"/>
                    <a:pt x="14" y="2"/>
                    <a:pt x="1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9" name="Freeform 8"/>
            <p:cNvSpPr/>
            <p:nvPr/>
          </p:nvSpPr>
          <p:spPr bwMode="auto">
            <a:xfrm>
              <a:off x="4872037" y="3021013"/>
              <a:ext cx="31750" cy="36513"/>
            </a:xfrm>
            <a:custGeom>
              <a:avLst/>
              <a:gdLst>
                <a:gd name="T0" fmla="*/ 10 w 16"/>
                <a:gd name="T1" fmla="*/ 1 h 19"/>
                <a:gd name="T2" fmla="*/ 1 w 16"/>
                <a:gd name="T3" fmla="*/ 7 h 19"/>
                <a:gd name="T4" fmla="*/ 5 w 16"/>
                <a:gd name="T5" fmla="*/ 17 h 19"/>
                <a:gd name="T6" fmla="*/ 14 w 16"/>
                <a:gd name="T7" fmla="*/ 11 h 19"/>
                <a:gd name="T8" fmla="*/ 10 w 16"/>
                <a:gd name="T9" fmla="*/ 1 h 19"/>
              </a:gdLst>
              <a:ahLst/>
              <a:cxnLst>
                <a:cxn ang="0">
                  <a:pos x="T0" y="T1"/>
                </a:cxn>
                <a:cxn ang="0">
                  <a:pos x="T2" y="T3"/>
                </a:cxn>
                <a:cxn ang="0">
                  <a:pos x="T4" y="T5"/>
                </a:cxn>
                <a:cxn ang="0">
                  <a:pos x="T6" y="T7"/>
                </a:cxn>
                <a:cxn ang="0">
                  <a:pos x="T8" y="T9"/>
                </a:cxn>
              </a:cxnLst>
              <a:rect l="0" t="0" r="r" b="b"/>
              <a:pathLst>
                <a:path w="16" h="19">
                  <a:moveTo>
                    <a:pt x="10" y="1"/>
                  </a:moveTo>
                  <a:cubicBezTo>
                    <a:pt x="7" y="0"/>
                    <a:pt x="3" y="3"/>
                    <a:pt x="1" y="7"/>
                  </a:cubicBezTo>
                  <a:cubicBezTo>
                    <a:pt x="0" y="12"/>
                    <a:pt x="1" y="16"/>
                    <a:pt x="5" y="17"/>
                  </a:cubicBezTo>
                  <a:cubicBezTo>
                    <a:pt x="8" y="19"/>
                    <a:pt x="12" y="16"/>
                    <a:pt x="14" y="11"/>
                  </a:cubicBezTo>
                  <a:cubicBezTo>
                    <a:pt x="16" y="7"/>
                    <a:pt x="14" y="2"/>
                    <a:pt x="1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0" name="Freeform 9"/>
            <p:cNvSpPr/>
            <p:nvPr/>
          </p:nvSpPr>
          <p:spPr bwMode="auto">
            <a:xfrm>
              <a:off x="4849812" y="3084513"/>
              <a:ext cx="30163" cy="36513"/>
            </a:xfrm>
            <a:custGeom>
              <a:avLst/>
              <a:gdLst>
                <a:gd name="T0" fmla="*/ 5 w 16"/>
                <a:gd name="T1" fmla="*/ 18 h 19"/>
                <a:gd name="T2" fmla="*/ 15 w 16"/>
                <a:gd name="T3" fmla="*/ 12 h 19"/>
                <a:gd name="T4" fmla="*/ 11 w 16"/>
                <a:gd name="T5" fmla="*/ 1 h 19"/>
                <a:gd name="T6" fmla="*/ 2 w 16"/>
                <a:gd name="T7" fmla="*/ 7 h 19"/>
                <a:gd name="T8" fmla="*/ 5 w 16"/>
                <a:gd name="T9" fmla="*/ 18 h 19"/>
              </a:gdLst>
              <a:ahLst/>
              <a:cxnLst>
                <a:cxn ang="0">
                  <a:pos x="T0" y="T1"/>
                </a:cxn>
                <a:cxn ang="0">
                  <a:pos x="T2" y="T3"/>
                </a:cxn>
                <a:cxn ang="0">
                  <a:pos x="T4" y="T5"/>
                </a:cxn>
                <a:cxn ang="0">
                  <a:pos x="T6" y="T7"/>
                </a:cxn>
                <a:cxn ang="0">
                  <a:pos x="T8" y="T9"/>
                </a:cxn>
              </a:cxnLst>
              <a:rect l="0" t="0" r="r" b="b"/>
              <a:pathLst>
                <a:path w="16" h="19">
                  <a:moveTo>
                    <a:pt x="5" y="18"/>
                  </a:moveTo>
                  <a:cubicBezTo>
                    <a:pt x="9" y="19"/>
                    <a:pt x="13" y="16"/>
                    <a:pt x="15" y="12"/>
                  </a:cubicBezTo>
                  <a:cubicBezTo>
                    <a:pt x="16" y="7"/>
                    <a:pt x="15" y="2"/>
                    <a:pt x="11" y="1"/>
                  </a:cubicBezTo>
                  <a:cubicBezTo>
                    <a:pt x="8" y="0"/>
                    <a:pt x="3" y="3"/>
                    <a:pt x="2" y="7"/>
                  </a:cubicBezTo>
                  <a:cubicBezTo>
                    <a:pt x="0" y="12"/>
                    <a:pt x="2" y="16"/>
                    <a:pt x="5"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1" name="Freeform 10"/>
            <p:cNvSpPr/>
            <p:nvPr/>
          </p:nvSpPr>
          <p:spPr bwMode="auto">
            <a:xfrm>
              <a:off x="4827587" y="3148013"/>
              <a:ext cx="31750" cy="36513"/>
            </a:xfrm>
            <a:custGeom>
              <a:avLst/>
              <a:gdLst>
                <a:gd name="T0" fmla="*/ 5 w 16"/>
                <a:gd name="T1" fmla="*/ 18 h 19"/>
                <a:gd name="T2" fmla="*/ 14 w 16"/>
                <a:gd name="T3" fmla="*/ 12 h 19"/>
                <a:gd name="T4" fmla="*/ 11 w 16"/>
                <a:gd name="T5" fmla="*/ 1 h 19"/>
                <a:gd name="T6" fmla="*/ 2 w 16"/>
                <a:gd name="T7" fmla="*/ 7 h 19"/>
                <a:gd name="T8" fmla="*/ 5 w 16"/>
                <a:gd name="T9" fmla="*/ 18 h 19"/>
              </a:gdLst>
              <a:ahLst/>
              <a:cxnLst>
                <a:cxn ang="0">
                  <a:pos x="T0" y="T1"/>
                </a:cxn>
                <a:cxn ang="0">
                  <a:pos x="T2" y="T3"/>
                </a:cxn>
                <a:cxn ang="0">
                  <a:pos x="T4" y="T5"/>
                </a:cxn>
                <a:cxn ang="0">
                  <a:pos x="T6" y="T7"/>
                </a:cxn>
                <a:cxn ang="0">
                  <a:pos x="T8" y="T9"/>
                </a:cxn>
              </a:cxnLst>
              <a:rect l="0" t="0" r="r" b="b"/>
              <a:pathLst>
                <a:path w="16" h="19">
                  <a:moveTo>
                    <a:pt x="5" y="18"/>
                  </a:moveTo>
                  <a:cubicBezTo>
                    <a:pt x="9" y="19"/>
                    <a:pt x="13" y="16"/>
                    <a:pt x="14" y="12"/>
                  </a:cubicBezTo>
                  <a:cubicBezTo>
                    <a:pt x="16" y="7"/>
                    <a:pt x="14" y="3"/>
                    <a:pt x="11" y="1"/>
                  </a:cubicBezTo>
                  <a:cubicBezTo>
                    <a:pt x="7" y="0"/>
                    <a:pt x="3" y="3"/>
                    <a:pt x="2" y="7"/>
                  </a:cubicBezTo>
                  <a:cubicBezTo>
                    <a:pt x="0" y="12"/>
                    <a:pt x="2" y="17"/>
                    <a:pt x="5"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2" name="Freeform 11"/>
            <p:cNvSpPr/>
            <p:nvPr/>
          </p:nvSpPr>
          <p:spPr bwMode="auto">
            <a:xfrm>
              <a:off x="4806950" y="3211513"/>
              <a:ext cx="31750" cy="36513"/>
            </a:xfrm>
            <a:custGeom>
              <a:avLst/>
              <a:gdLst>
                <a:gd name="T0" fmla="*/ 5 w 16"/>
                <a:gd name="T1" fmla="*/ 18 h 19"/>
                <a:gd name="T2" fmla="*/ 14 w 16"/>
                <a:gd name="T3" fmla="*/ 12 h 19"/>
                <a:gd name="T4" fmla="*/ 11 w 16"/>
                <a:gd name="T5" fmla="*/ 2 h 19"/>
                <a:gd name="T6" fmla="*/ 1 w 16"/>
                <a:gd name="T7" fmla="*/ 8 h 19"/>
                <a:gd name="T8" fmla="*/ 5 w 16"/>
                <a:gd name="T9" fmla="*/ 18 h 19"/>
              </a:gdLst>
              <a:ahLst/>
              <a:cxnLst>
                <a:cxn ang="0">
                  <a:pos x="T0" y="T1"/>
                </a:cxn>
                <a:cxn ang="0">
                  <a:pos x="T2" y="T3"/>
                </a:cxn>
                <a:cxn ang="0">
                  <a:pos x="T4" y="T5"/>
                </a:cxn>
                <a:cxn ang="0">
                  <a:pos x="T6" y="T7"/>
                </a:cxn>
                <a:cxn ang="0">
                  <a:pos x="T8" y="T9"/>
                </a:cxn>
              </a:cxnLst>
              <a:rect l="0" t="0" r="r" b="b"/>
              <a:pathLst>
                <a:path w="16" h="19">
                  <a:moveTo>
                    <a:pt x="5" y="18"/>
                  </a:moveTo>
                  <a:cubicBezTo>
                    <a:pt x="8" y="19"/>
                    <a:pt x="13" y="16"/>
                    <a:pt x="14" y="12"/>
                  </a:cubicBezTo>
                  <a:cubicBezTo>
                    <a:pt x="16" y="7"/>
                    <a:pt x="14" y="3"/>
                    <a:pt x="11" y="2"/>
                  </a:cubicBezTo>
                  <a:cubicBezTo>
                    <a:pt x="7" y="0"/>
                    <a:pt x="3" y="3"/>
                    <a:pt x="1" y="8"/>
                  </a:cubicBezTo>
                  <a:cubicBezTo>
                    <a:pt x="0" y="12"/>
                    <a:pt x="1" y="17"/>
                    <a:pt x="5"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3" name="Freeform 12"/>
            <p:cNvSpPr/>
            <p:nvPr/>
          </p:nvSpPr>
          <p:spPr bwMode="auto">
            <a:xfrm>
              <a:off x="4783137" y="3278188"/>
              <a:ext cx="31750" cy="34925"/>
            </a:xfrm>
            <a:custGeom>
              <a:avLst/>
              <a:gdLst>
                <a:gd name="T0" fmla="*/ 6 w 16"/>
                <a:gd name="T1" fmla="*/ 17 h 18"/>
                <a:gd name="T2" fmla="*/ 15 w 16"/>
                <a:gd name="T3" fmla="*/ 11 h 18"/>
                <a:gd name="T4" fmla="*/ 11 w 16"/>
                <a:gd name="T5" fmla="*/ 1 h 18"/>
                <a:gd name="T6" fmla="*/ 2 w 16"/>
                <a:gd name="T7" fmla="*/ 7 h 18"/>
                <a:gd name="T8" fmla="*/ 6 w 16"/>
                <a:gd name="T9" fmla="*/ 17 h 18"/>
              </a:gdLst>
              <a:ahLst/>
              <a:cxnLst>
                <a:cxn ang="0">
                  <a:pos x="T0" y="T1"/>
                </a:cxn>
                <a:cxn ang="0">
                  <a:pos x="T2" y="T3"/>
                </a:cxn>
                <a:cxn ang="0">
                  <a:pos x="T4" y="T5"/>
                </a:cxn>
                <a:cxn ang="0">
                  <a:pos x="T6" y="T7"/>
                </a:cxn>
                <a:cxn ang="0">
                  <a:pos x="T8" y="T9"/>
                </a:cxn>
              </a:cxnLst>
              <a:rect l="0" t="0" r="r" b="b"/>
              <a:pathLst>
                <a:path w="16" h="18">
                  <a:moveTo>
                    <a:pt x="6" y="17"/>
                  </a:moveTo>
                  <a:cubicBezTo>
                    <a:pt x="9" y="18"/>
                    <a:pt x="13" y="16"/>
                    <a:pt x="15" y="11"/>
                  </a:cubicBezTo>
                  <a:cubicBezTo>
                    <a:pt x="16" y="7"/>
                    <a:pt x="15" y="2"/>
                    <a:pt x="11" y="1"/>
                  </a:cubicBezTo>
                  <a:cubicBezTo>
                    <a:pt x="8" y="0"/>
                    <a:pt x="4" y="2"/>
                    <a:pt x="2" y="7"/>
                  </a:cubicBezTo>
                  <a:cubicBezTo>
                    <a:pt x="0" y="11"/>
                    <a:pt x="2" y="16"/>
                    <a:pt x="6" y="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4" name="Freeform 13"/>
            <p:cNvSpPr/>
            <p:nvPr/>
          </p:nvSpPr>
          <p:spPr bwMode="auto">
            <a:xfrm>
              <a:off x="4762500" y="3341688"/>
              <a:ext cx="31750" cy="36513"/>
            </a:xfrm>
            <a:custGeom>
              <a:avLst/>
              <a:gdLst>
                <a:gd name="T0" fmla="*/ 5 w 16"/>
                <a:gd name="T1" fmla="*/ 17 h 19"/>
                <a:gd name="T2" fmla="*/ 15 w 16"/>
                <a:gd name="T3" fmla="*/ 11 h 19"/>
                <a:gd name="T4" fmla="*/ 11 w 16"/>
                <a:gd name="T5" fmla="*/ 1 h 19"/>
                <a:gd name="T6" fmla="*/ 2 w 16"/>
                <a:gd name="T7" fmla="*/ 7 h 19"/>
                <a:gd name="T8" fmla="*/ 5 w 16"/>
                <a:gd name="T9" fmla="*/ 17 h 19"/>
              </a:gdLst>
              <a:ahLst/>
              <a:cxnLst>
                <a:cxn ang="0">
                  <a:pos x="T0" y="T1"/>
                </a:cxn>
                <a:cxn ang="0">
                  <a:pos x="T2" y="T3"/>
                </a:cxn>
                <a:cxn ang="0">
                  <a:pos x="T4" y="T5"/>
                </a:cxn>
                <a:cxn ang="0">
                  <a:pos x="T6" y="T7"/>
                </a:cxn>
                <a:cxn ang="0">
                  <a:pos x="T8" y="T9"/>
                </a:cxn>
              </a:cxnLst>
              <a:rect l="0" t="0" r="r" b="b"/>
              <a:pathLst>
                <a:path w="16" h="19">
                  <a:moveTo>
                    <a:pt x="5" y="17"/>
                  </a:moveTo>
                  <a:cubicBezTo>
                    <a:pt x="9" y="19"/>
                    <a:pt x="13" y="16"/>
                    <a:pt x="15" y="11"/>
                  </a:cubicBezTo>
                  <a:cubicBezTo>
                    <a:pt x="16" y="7"/>
                    <a:pt x="15" y="2"/>
                    <a:pt x="11" y="1"/>
                  </a:cubicBezTo>
                  <a:cubicBezTo>
                    <a:pt x="7" y="0"/>
                    <a:pt x="3" y="2"/>
                    <a:pt x="2" y="7"/>
                  </a:cubicBezTo>
                  <a:cubicBezTo>
                    <a:pt x="0" y="11"/>
                    <a:pt x="2" y="16"/>
                    <a:pt x="5" y="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5" name="Freeform 14"/>
            <p:cNvSpPr/>
            <p:nvPr/>
          </p:nvSpPr>
          <p:spPr bwMode="auto">
            <a:xfrm>
              <a:off x="3402012" y="1331913"/>
              <a:ext cx="2293938" cy="3149600"/>
            </a:xfrm>
            <a:custGeom>
              <a:avLst/>
              <a:gdLst>
                <a:gd name="T0" fmla="*/ 1086 w 1187"/>
                <a:gd name="T1" fmla="*/ 1423 h 1630"/>
                <a:gd name="T2" fmla="*/ 1052 w 1187"/>
                <a:gd name="T3" fmla="*/ 1441 h 1630"/>
                <a:gd name="T4" fmla="*/ 1046 w 1187"/>
                <a:gd name="T5" fmla="*/ 1444 h 1630"/>
                <a:gd name="T6" fmla="*/ 1041 w 1187"/>
                <a:gd name="T7" fmla="*/ 1446 h 1630"/>
                <a:gd name="T8" fmla="*/ 882 w 1187"/>
                <a:gd name="T9" fmla="*/ 1496 h 1630"/>
                <a:gd name="T10" fmla="*/ 880 w 1187"/>
                <a:gd name="T11" fmla="*/ 1497 h 1630"/>
                <a:gd name="T12" fmla="*/ 841 w 1187"/>
                <a:gd name="T13" fmla="*/ 1502 h 1630"/>
                <a:gd name="T14" fmla="*/ 841 w 1187"/>
                <a:gd name="T15" fmla="*/ 1502 h 1630"/>
                <a:gd name="T16" fmla="*/ 769 w 1187"/>
                <a:gd name="T17" fmla="*/ 1506 h 1630"/>
                <a:gd name="T18" fmla="*/ 160 w 1187"/>
                <a:gd name="T19" fmla="*/ 1076 h 1630"/>
                <a:gd name="T20" fmla="*/ 157 w 1187"/>
                <a:gd name="T21" fmla="*/ 1065 h 1630"/>
                <a:gd name="T22" fmla="*/ 124 w 1187"/>
                <a:gd name="T23" fmla="*/ 862 h 1630"/>
                <a:gd name="T24" fmla="*/ 157 w 1187"/>
                <a:gd name="T25" fmla="*/ 658 h 1630"/>
                <a:gd name="T26" fmla="*/ 158 w 1187"/>
                <a:gd name="T27" fmla="*/ 654 h 1630"/>
                <a:gd name="T28" fmla="*/ 162 w 1187"/>
                <a:gd name="T29" fmla="*/ 643 h 1630"/>
                <a:gd name="T30" fmla="*/ 164 w 1187"/>
                <a:gd name="T31" fmla="*/ 638 h 1630"/>
                <a:gd name="T32" fmla="*/ 614 w 1187"/>
                <a:gd name="T33" fmla="*/ 236 h 1630"/>
                <a:gd name="T34" fmla="*/ 614 w 1187"/>
                <a:gd name="T35" fmla="*/ 236 h 1630"/>
                <a:gd name="T36" fmla="*/ 623 w 1187"/>
                <a:gd name="T37" fmla="*/ 233 h 1630"/>
                <a:gd name="T38" fmla="*/ 624 w 1187"/>
                <a:gd name="T39" fmla="*/ 233 h 1630"/>
                <a:gd name="T40" fmla="*/ 765 w 1187"/>
                <a:gd name="T41" fmla="*/ 217 h 1630"/>
                <a:gd name="T42" fmla="*/ 766 w 1187"/>
                <a:gd name="T43" fmla="*/ 283 h 1630"/>
                <a:gd name="T44" fmla="*/ 795 w 1187"/>
                <a:gd name="T45" fmla="*/ 296 h 1630"/>
                <a:gd name="T46" fmla="*/ 935 w 1187"/>
                <a:gd name="T47" fmla="*/ 178 h 1630"/>
                <a:gd name="T48" fmla="*/ 934 w 1187"/>
                <a:gd name="T49" fmla="*/ 130 h 1630"/>
                <a:gd name="T50" fmla="*/ 792 w 1187"/>
                <a:gd name="T51" fmla="*/ 13 h 1630"/>
                <a:gd name="T52" fmla="*/ 764 w 1187"/>
                <a:gd name="T53" fmla="*/ 27 h 1630"/>
                <a:gd name="T54" fmla="*/ 764 w 1187"/>
                <a:gd name="T55" fmla="*/ 93 h 1630"/>
                <a:gd name="T56" fmla="*/ 225 w 1187"/>
                <a:gd name="T57" fmla="*/ 318 h 1630"/>
                <a:gd name="T58" fmla="*/ 185 w 1187"/>
                <a:gd name="T59" fmla="*/ 362 h 1630"/>
                <a:gd name="T60" fmla="*/ 184 w 1187"/>
                <a:gd name="T61" fmla="*/ 362 h 1630"/>
                <a:gd name="T62" fmla="*/ 183 w 1187"/>
                <a:gd name="T63" fmla="*/ 364 h 1630"/>
                <a:gd name="T64" fmla="*/ 1 w 1187"/>
                <a:gd name="T65" fmla="*/ 839 h 1630"/>
                <a:gd name="T66" fmla="*/ 0 w 1187"/>
                <a:gd name="T67" fmla="*/ 843 h 1630"/>
                <a:gd name="T68" fmla="*/ 0 w 1187"/>
                <a:gd name="T69" fmla="*/ 861 h 1630"/>
                <a:gd name="T70" fmla="*/ 1 w 1187"/>
                <a:gd name="T71" fmla="*/ 890 h 1630"/>
                <a:gd name="T72" fmla="*/ 1 w 1187"/>
                <a:gd name="T73" fmla="*/ 893 h 1630"/>
                <a:gd name="T74" fmla="*/ 160 w 1187"/>
                <a:gd name="T75" fmla="*/ 1331 h 1630"/>
                <a:gd name="T76" fmla="*/ 161 w 1187"/>
                <a:gd name="T77" fmla="*/ 1332 h 1630"/>
                <a:gd name="T78" fmla="*/ 191 w 1187"/>
                <a:gd name="T79" fmla="*/ 1368 h 1630"/>
                <a:gd name="T80" fmla="*/ 193 w 1187"/>
                <a:gd name="T81" fmla="*/ 1370 h 1630"/>
                <a:gd name="T82" fmla="*/ 225 w 1187"/>
                <a:gd name="T83" fmla="*/ 1405 h 1630"/>
                <a:gd name="T84" fmla="*/ 639 w 1187"/>
                <a:gd name="T85" fmla="*/ 1619 h 1630"/>
                <a:gd name="T86" fmla="*/ 640 w 1187"/>
                <a:gd name="T87" fmla="*/ 1619 h 1630"/>
                <a:gd name="T88" fmla="*/ 641 w 1187"/>
                <a:gd name="T89" fmla="*/ 1619 h 1630"/>
                <a:gd name="T90" fmla="*/ 769 w 1187"/>
                <a:gd name="T91" fmla="*/ 1630 h 1630"/>
                <a:gd name="T92" fmla="*/ 1093 w 1187"/>
                <a:gd name="T93" fmla="*/ 1558 h 1630"/>
                <a:gd name="T94" fmla="*/ 1099 w 1187"/>
                <a:gd name="T95" fmla="*/ 1555 h 1630"/>
                <a:gd name="T96" fmla="*/ 1106 w 1187"/>
                <a:gd name="T97" fmla="*/ 1552 h 1630"/>
                <a:gd name="T98" fmla="*/ 1147 w 1187"/>
                <a:gd name="T99" fmla="*/ 1530 h 1630"/>
                <a:gd name="T100" fmla="*/ 1171 w 1187"/>
                <a:gd name="T101" fmla="*/ 1446 h 1630"/>
                <a:gd name="T102" fmla="*/ 1086 w 1187"/>
                <a:gd name="T103" fmla="*/ 1423 h 16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187" h="1630">
                  <a:moveTo>
                    <a:pt x="1086" y="1423"/>
                  </a:moveTo>
                  <a:cubicBezTo>
                    <a:pt x="1075" y="1429"/>
                    <a:pt x="1063" y="1435"/>
                    <a:pt x="1052" y="1441"/>
                  </a:cubicBezTo>
                  <a:cubicBezTo>
                    <a:pt x="1050" y="1442"/>
                    <a:pt x="1048" y="1443"/>
                    <a:pt x="1046" y="1444"/>
                  </a:cubicBezTo>
                  <a:cubicBezTo>
                    <a:pt x="1044" y="1445"/>
                    <a:pt x="1042" y="1445"/>
                    <a:pt x="1041" y="1446"/>
                  </a:cubicBezTo>
                  <a:cubicBezTo>
                    <a:pt x="990" y="1470"/>
                    <a:pt x="937" y="1487"/>
                    <a:pt x="882" y="1496"/>
                  </a:cubicBezTo>
                  <a:cubicBezTo>
                    <a:pt x="881" y="1496"/>
                    <a:pt x="881" y="1497"/>
                    <a:pt x="880" y="1497"/>
                  </a:cubicBezTo>
                  <a:cubicBezTo>
                    <a:pt x="867" y="1499"/>
                    <a:pt x="854" y="1501"/>
                    <a:pt x="841" y="1502"/>
                  </a:cubicBezTo>
                  <a:cubicBezTo>
                    <a:pt x="841" y="1502"/>
                    <a:pt x="841" y="1502"/>
                    <a:pt x="841" y="1502"/>
                  </a:cubicBezTo>
                  <a:cubicBezTo>
                    <a:pt x="817" y="1505"/>
                    <a:pt x="793" y="1506"/>
                    <a:pt x="769" y="1506"/>
                  </a:cubicBezTo>
                  <a:cubicBezTo>
                    <a:pt x="488" y="1506"/>
                    <a:pt x="249" y="1326"/>
                    <a:pt x="160" y="1076"/>
                  </a:cubicBezTo>
                  <a:cubicBezTo>
                    <a:pt x="159" y="1072"/>
                    <a:pt x="158" y="1068"/>
                    <a:pt x="157" y="1065"/>
                  </a:cubicBezTo>
                  <a:cubicBezTo>
                    <a:pt x="135" y="1001"/>
                    <a:pt x="124" y="932"/>
                    <a:pt x="124" y="862"/>
                  </a:cubicBezTo>
                  <a:cubicBezTo>
                    <a:pt x="124" y="791"/>
                    <a:pt x="135" y="722"/>
                    <a:pt x="157" y="658"/>
                  </a:cubicBezTo>
                  <a:cubicBezTo>
                    <a:pt x="157" y="657"/>
                    <a:pt x="158" y="655"/>
                    <a:pt x="158" y="654"/>
                  </a:cubicBezTo>
                  <a:cubicBezTo>
                    <a:pt x="159" y="650"/>
                    <a:pt x="161" y="647"/>
                    <a:pt x="162" y="643"/>
                  </a:cubicBezTo>
                  <a:cubicBezTo>
                    <a:pt x="163" y="641"/>
                    <a:pt x="163" y="639"/>
                    <a:pt x="164" y="638"/>
                  </a:cubicBezTo>
                  <a:cubicBezTo>
                    <a:pt x="238" y="440"/>
                    <a:pt x="406" y="287"/>
                    <a:pt x="614" y="236"/>
                  </a:cubicBezTo>
                  <a:cubicBezTo>
                    <a:pt x="614" y="236"/>
                    <a:pt x="614" y="236"/>
                    <a:pt x="614" y="236"/>
                  </a:cubicBezTo>
                  <a:cubicBezTo>
                    <a:pt x="617" y="235"/>
                    <a:pt x="620" y="234"/>
                    <a:pt x="623" y="233"/>
                  </a:cubicBezTo>
                  <a:cubicBezTo>
                    <a:pt x="624" y="233"/>
                    <a:pt x="624" y="233"/>
                    <a:pt x="624" y="233"/>
                  </a:cubicBezTo>
                  <a:cubicBezTo>
                    <a:pt x="670" y="223"/>
                    <a:pt x="717" y="217"/>
                    <a:pt x="765" y="217"/>
                  </a:cubicBezTo>
                  <a:cubicBezTo>
                    <a:pt x="766" y="283"/>
                    <a:pt x="766" y="283"/>
                    <a:pt x="766" y="283"/>
                  </a:cubicBezTo>
                  <a:cubicBezTo>
                    <a:pt x="766" y="304"/>
                    <a:pt x="779" y="310"/>
                    <a:pt x="795" y="296"/>
                  </a:cubicBezTo>
                  <a:cubicBezTo>
                    <a:pt x="935" y="178"/>
                    <a:pt x="935" y="178"/>
                    <a:pt x="935" y="178"/>
                  </a:cubicBezTo>
                  <a:cubicBezTo>
                    <a:pt x="950" y="164"/>
                    <a:pt x="950" y="143"/>
                    <a:pt x="934" y="130"/>
                  </a:cubicBezTo>
                  <a:cubicBezTo>
                    <a:pt x="792" y="13"/>
                    <a:pt x="792" y="13"/>
                    <a:pt x="792" y="13"/>
                  </a:cubicBezTo>
                  <a:cubicBezTo>
                    <a:pt x="776" y="0"/>
                    <a:pt x="763" y="7"/>
                    <a:pt x="764" y="27"/>
                  </a:cubicBezTo>
                  <a:cubicBezTo>
                    <a:pt x="764" y="93"/>
                    <a:pt x="764" y="93"/>
                    <a:pt x="764" y="93"/>
                  </a:cubicBezTo>
                  <a:cubicBezTo>
                    <a:pt x="561" y="94"/>
                    <a:pt x="369" y="174"/>
                    <a:pt x="225" y="318"/>
                  </a:cubicBezTo>
                  <a:cubicBezTo>
                    <a:pt x="211" y="332"/>
                    <a:pt x="197" y="347"/>
                    <a:pt x="185" y="362"/>
                  </a:cubicBezTo>
                  <a:cubicBezTo>
                    <a:pt x="184" y="362"/>
                    <a:pt x="184" y="362"/>
                    <a:pt x="184" y="362"/>
                  </a:cubicBezTo>
                  <a:cubicBezTo>
                    <a:pt x="184" y="363"/>
                    <a:pt x="183" y="364"/>
                    <a:pt x="183" y="364"/>
                  </a:cubicBezTo>
                  <a:cubicBezTo>
                    <a:pt x="70" y="497"/>
                    <a:pt x="6" y="663"/>
                    <a:pt x="1" y="839"/>
                  </a:cubicBezTo>
                  <a:cubicBezTo>
                    <a:pt x="0" y="840"/>
                    <a:pt x="0" y="842"/>
                    <a:pt x="0" y="843"/>
                  </a:cubicBezTo>
                  <a:cubicBezTo>
                    <a:pt x="0" y="849"/>
                    <a:pt x="0" y="855"/>
                    <a:pt x="0" y="861"/>
                  </a:cubicBezTo>
                  <a:cubicBezTo>
                    <a:pt x="0" y="871"/>
                    <a:pt x="0" y="880"/>
                    <a:pt x="1" y="890"/>
                  </a:cubicBezTo>
                  <a:cubicBezTo>
                    <a:pt x="1" y="891"/>
                    <a:pt x="1" y="892"/>
                    <a:pt x="1" y="893"/>
                  </a:cubicBezTo>
                  <a:cubicBezTo>
                    <a:pt x="7" y="1054"/>
                    <a:pt x="63" y="1205"/>
                    <a:pt x="160" y="1331"/>
                  </a:cubicBezTo>
                  <a:cubicBezTo>
                    <a:pt x="160" y="1331"/>
                    <a:pt x="161" y="1332"/>
                    <a:pt x="161" y="1332"/>
                  </a:cubicBezTo>
                  <a:cubicBezTo>
                    <a:pt x="171" y="1345"/>
                    <a:pt x="181" y="1357"/>
                    <a:pt x="191" y="1368"/>
                  </a:cubicBezTo>
                  <a:cubicBezTo>
                    <a:pt x="192" y="1369"/>
                    <a:pt x="192" y="1370"/>
                    <a:pt x="193" y="1370"/>
                  </a:cubicBezTo>
                  <a:cubicBezTo>
                    <a:pt x="203" y="1382"/>
                    <a:pt x="214" y="1394"/>
                    <a:pt x="225" y="1405"/>
                  </a:cubicBezTo>
                  <a:cubicBezTo>
                    <a:pt x="339" y="1519"/>
                    <a:pt x="483" y="1593"/>
                    <a:pt x="639" y="1619"/>
                  </a:cubicBezTo>
                  <a:cubicBezTo>
                    <a:pt x="639" y="1619"/>
                    <a:pt x="640" y="1619"/>
                    <a:pt x="640" y="1619"/>
                  </a:cubicBezTo>
                  <a:cubicBezTo>
                    <a:pt x="641" y="1619"/>
                    <a:pt x="641" y="1619"/>
                    <a:pt x="641" y="1619"/>
                  </a:cubicBezTo>
                  <a:cubicBezTo>
                    <a:pt x="683" y="1626"/>
                    <a:pt x="725" y="1630"/>
                    <a:pt x="769" y="1630"/>
                  </a:cubicBezTo>
                  <a:cubicBezTo>
                    <a:pt x="882" y="1630"/>
                    <a:pt x="991" y="1606"/>
                    <a:pt x="1093" y="1558"/>
                  </a:cubicBezTo>
                  <a:cubicBezTo>
                    <a:pt x="1095" y="1557"/>
                    <a:pt x="1097" y="1556"/>
                    <a:pt x="1099" y="1555"/>
                  </a:cubicBezTo>
                  <a:cubicBezTo>
                    <a:pt x="1101" y="1554"/>
                    <a:pt x="1104" y="1553"/>
                    <a:pt x="1106" y="1552"/>
                  </a:cubicBezTo>
                  <a:cubicBezTo>
                    <a:pt x="1120" y="1545"/>
                    <a:pt x="1134" y="1538"/>
                    <a:pt x="1147" y="1530"/>
                  </a:cubicBezTo>
                  <a:cubicBezTo>
                    <a:pt x="1177" y="1513"/>
                    <a:pt x="1187" y="1476"/>
                    <a:pt x="1171" y="1446"/>
                  </a:cubicBezTo>
                  <a:cubicBezTo>
                    <a:pt x="1154" y="1416"/>
                    <a:pt x="1116" y="1406"/>
                    <a:pt x="1086" y="14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8" name="Freeform 17"/>
            <p:cNvSpPr/>
            <p:nvPr/>
          </p:nvSpPr>
          <p:spPr bwMode="auto">
            <a:xfrm>
              <a:off x="5837237" y="2033588"/>
              <a:ext cx="320675" cy="320675"/>
            </a:xfrm>
            <a:custGeom>
              <a:avLst/>
              <a:gdLst>
                <a:gd name="T0" fmla="*/ 44 w 166"/>
                <a:gd name="T1" fmla="*/ 139 h 166"/>
                <a:gd name="T2" fmla="*/ 95 w 166"/>
                <a:gd name="T3" fmla="*/ 166 h 166"/>
                <a:gd name="T4" fmla="*/ 130 w 166"/>
                <a:gd name="T5" fmla="*/ 156 h 166"/>
                <a:gd name="T6" fmla="*/ 146 w 166"/>
                <a:gd name="T7" fmla="*/ 70 h 166"/>
                <a:gd name="T8" fmla="*/ 119 w 166"/>
                <a:gd name="T9" fmla="*/ 32 h 166"/>
                <a:gd name="T10" fmla="*/ 33 w 166"/>
                <a:gd name="T11" fmla="*/ 20 h 166"/>
                <a:gd name="T12" fmla="*/ 21 w 166"/>
                <a:gd name="T13" fmla="*/ 107 h 166"/>
                <a:gd name="T14" fmla="*/ 44 w 166"/>
                <a:gd name="T15" fmla="*/ 139 h 1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6" h="166">
                  <a:moveTo>
                    <a:pt x="44" y="139"/>
                  </a:moveTo>
                  <a:cubicBezTo>
                    <a:pt x="56" y="157"/>
                    <a:pt x="75" y="166"/>
                    <a:pt x="95" y="166"/>
                  </a:cubicBezTo>
                  <a:cubicBezTo>
                    <a:pt x="107" y="166"/>
                    <a:pt x="119" y="163"/>
                    <a:pt x="130" y="156"/>
                  </a:cubicBezTo>
                  <a:cubicBezTo>
                    <a:pt x="158" y="137"/>
                    <a:pt x="166" y="98"/>
                    <a:pt x="146" y="70"/>
                  </a:cubicBezTo>
                  <a:cubicBezTo>
                    <a:pt x="138" y="57"/>
                    <a:pt x="129" y="44"/>
                    <a:pt x="119" y="32"/>
                  </a:cubicBezTo>
                  <a:cubicBezTo>
                    <a:pt x="98" y="5"/>
                    <a:pt x="60" y="0"/>
                    <a:pt x="33" y="20"/>
                  </a:cubicBezTo>
                  <a:cubicBezTo>
                    <a:pt x="5" y="41"/>
                    <a:pt x="0" y="80"/>
                    <a:pt x="21" y="107"/>
                  </a:cubicBezTo>
                  <a:cubicBezTo>
                    <a:pt x="29" y="117"/>
                    <a:pt x="37" y="128"/>
                    <a:pt x="44" y="1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9" name="Freeform 18"/>
            <p:cNvSpPr/>
            <p:nvPr/>
          </p:nvSpPr>
          <p:spPr bwMode="auto">
            <a:xfrm>
              <a:off x="6054725" y="2444750"/>
              <a:ext cx="287338" cy="334963"/>
            </a:xfrm>
            <a:custGeom>
              <a:avLst/>
              <a:gdLst>
                <a:gd name="T0" fmla="*/ 10 w 149"/>
                <a:gd name="T1" fmla="*/ 88 h 173"/>
                <a:gd name="T2" fmla="*/ 21 w 149"/>
                <a:gd name="T3" fmla="*/ 126 h 173"/>
                <a:gd name="T4" fmla="*/ 81 w 149"/>
                <a:gd name="T5" fmla="*/ 173 h 173"/>
                <a:gd name="T6" fmla="*/ 96 w 149"/>
                <a:gd name="T7" fmla="*/ 171 h 173"/>
                <a:gd name="T8" fmla="*/ 141 w 149"/>
                <a:gd name="T9" fmla="*/ 96 h 173"/>
                <a:gd name="T10" fmla="*/ 128 w 149"/>
                <a:gd name="T11" fmla="*/ 51 h 173"/>
                <a:gd name="T12" fmla="*/ 50 w 149"/>
                <a:gd name="T13" fmla="*/ 11 h 173"/>
                <a:gd name="T14" fmla="*/ 10 w 149"/>
                <a:gd name="T15" fmla="*/ 88 h 1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9" h="173">
                  <a:moveTo>
                    <a:pt x="10" y="88"/>
                  </a:moveTo>
                  <a:cubicBezTo>
                    <a:pt x="14" y="101"/>
                    <a:pt x="18" y="113"/>
                    <a:pt x="21" y="126"/>
                  </a:cubicBezTo>
                  <a:cubicBezTo>
                    <a:pt x="28" y="154"/>
                    <a:pt x="53" y="173"/>
                    <a:pt x="81" y="173"/>
                  </a:cubicBezTo>
                  <a:cubicBezTo>
                    <a:pt x="86" y="173"/>
                    <a:pt x="91" y="172"/>
                    <a:pt x="96" y="171"/>
                  </a:cubicBezTo>
                  <a:cubicBezTo>
                    <a:pt x="129" y="162"/>
                    <a:pt x="149" y="129"/>
                    <a:pt x="141" y="96"/>
                  </a:cubicBezTo>
                  <a:cubicBezTo>
                    <a:pt x="137" y="80"/>
                    <a:pt x="133" y="65"/>
                    <a:pt x="128" y="51"/>
                  </a:cubicBezTo>
                  <a:cubicBezTo>
                    <a:pt x="118" y="18"/>
                    <a:pt x="83" y="0"/>
                    <a:pt x="50" y="11"/>
                  </a:cubicBezTo>
                  <a:cubicBezTo>
                    <a:pt x="18" y="21"/>
                    <a:pt x="0" y="56"/>
                    <a:pt x="10" y="8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0" name="Freeform 19"/>
            <p:cNvSpPr/>
            <p:nvPr/>
          </p:nvSpPr>
          <p:spPr bwMode="auto">
            <a:xfrm>
              <a:off x="5730875" y="3757613"/>
              <a:ext cx="323850" cy="314325"/>
            </a:xfrm>
            <a:custGeom>
              <a:avLst/>
              <a:gdLst>
                <a:gd name="T0" fmla="*/ 138 w 167"/>
                <a:gd name="T1" fmla="*/ 22 h 163"/>
                <a:gd name="T2" fmla="*/ 51 w 167"/>
                <a:gd name="T3" fmla="*/ 29 h 163"/>
                <a:gd name="T4" fmla="*/ 24 w 167"/>
                <a:gd name="T5" fmla="*/ 58 h 163"/>
                <a:gd name="T6" fmla="*/ 25 w 167"/>
                <a:gd name="T7" fmla="*/ 145 h 163"/>
                <a:gd name="T8" fmla="*/ 68 w 167"/>
                <a:gd name="T9" fmla="*/ 163 h 163"/>
                <a:gd name="T10" fmla="*/ 113 w 167"/>
                <a:gd name="T11" fmla="*/ 144 h 163"/>
                <a:gd name="T12" fmla="*/ 144 w 167"/>
                <a:gd name="T13" fmla="*/ 110 h 163"/>
                <a:gd name="T14" fmla="*/ 138 w 167"/>
                <a:gd name="T15" fmla="*/ 22 h 1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7" h="163">
                  <a:moveTo>
                    <a:pt x="138" y="22"/>
                  </a:moveTo>
                  <a:cubicBezTo>
                    <a:pt x="112" y="0"/>
                    <a:pt x="73" y="3"/>
                    <a:pt x="51" y="29"/>
                  </a:cubicBezTo>
                  <a:cubicBezTo>
                    <a:pt x="42" y="39"/>
                    <a:pt x="33" y="48"/>
                    <a:pt x="24" y="58"/>
                  </a:cubicBezTo>
                  <a:cubicBezTo>
                    <a:pt x="0" y="82"/>
                    <a:pt x="1" y="121"/>
                    <a:pt x="25" y="145"/>
                  </a:cubicBezTo>
                  <a:cubicBezTo>
                    <a:pt x="37" y="157"/>
                    <a:pt x="53" y="163"/>
                    <a:pt x="68" y="163"/>
                  </a:cubicBezTo>
                  <a:cubicBezTo>
                    <a:pt x="85" y="163"/>
                    <a:pt x="101" y="156"/>
                    <a:pt x="113" y="144"/>
                  </a:cubicBezTo>
                  <a:cubicBezTo>
                    <a:pt x="124" y="133"/>
                    <a:pt x="134" y="121"/>
                    <a:pt x="144" y="110"/>
                  </a:cubicBezTo>
                  <a:cubicBezTo>
                    <a:pt x="167" y="84"/>
                    <a:pt x="164" y="45"/>
                    <a:pt x="138"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1" name="Freeform 20"/>
            <p:cNvSpPr/>
            <p:nvPr/>
          </p:nvSpPr>
          <p:spPr bwMode="auto">
            <a:xfrm>
              <a:off x="6122987" y="2916238"/>
              <a:ext cx="252413" cy="325438"/>
            </a:xfrm>
            <a:custGeom>
              <a:avLst/>
              <a:gdLst>
                <a:gd name="T0" fmla="*/ 69 w 130"/>
                <a:gd name="T1" fmla="*/ 1 h 168"/>
                <a:gd name="T2" fmla="*/ 5 w 130"/>
                <a:gd name="T3" fmla="*/ 61 h 168"/>
                <a:gd name="T4" fmla="*/ 3 w 130"/>
                <a:gd name="T5" fmla="*/ 101 h 168"/>
                <a:gd name="T6" fmla="*/ 59 w 130"/>
                <a:gd name="T7" fmla="*/ 168 h 168"/>
                <a:gd name="T8" fmla="*/ 64 w 130"/>
                <a:gd name="T9" fmla="*/ 168 h 168"/>
                <a:gd name="T10" fmla="*/ 126 w 130"/>
                <a:gd name="T11" fmla="*/ 112 h 168"/>
                <a:gd name="T12" fmla="*/ 129 w 130"/>
                <a:gd name="T13" fmla="*/ 65 h 168"/>
                <a:gd name="T14" fmla="*/ 69 w 130"/>
                <a:gd name="T15" fmla="*/ 1 h 1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0" h="168">
                  <a:moveTo>
                    <a:pt x="69" y="1"/>
                  </a:moveTo>
                  <a:cubicBezTo>
                    <a:pt x="35" y="0"/>
                    <a:pt x="6" y="27"/>
                    <a:pt x="5" y="61"/>
                  </a:cubicBezTo>
                  <a:cubicBezTo>
                    <a:pt x="5" y="74"/>
                    <a:pt x="4" y="88"/>
                    <a:pt x="3" y="101"/>
                  </a:cubicBezTo>
                  <a:cubicBezTo>
                    <a:pt x="0" y="135"/>
                    <a:pt x="25" y="165"/>
                    <a:pt x="59" y="168"/>
                  </a:cubicBezTo>
                  <a:cubicBezTo>
                    <a:pt x="61" y="168"/>
                    <a:pt x="62" y="168"/>
                    <a:pt x="64" y="168"/>
                  </a:cubicBezTo>
                  <a:cubicBezTo>
                    <a:pt x="96" y="168"/>
                    <a:pt x="123" y="144"/>
                    <a:pt x="126" y="112"/>
                  </a:cubicBezTo>
                  <a:cubicBezTo>
                    <a:pt x="127" y="96"/>
                    <a:pt x="128" y="81"/>
                    <a:pt x="129" y="65"/>
                  </a:cubicBezTo>
                  <a:cubicBezTo>
                    <a:pt x="130" y="31"/>
                    <a:pt x="103" y="2"/>
                    <a:pt x="69"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2" name="Freeform 21"/>
            <p:cNvSpPr/>
            <p:nvPr/>
          </p:nvSpPr>
          <p:spPr bwMode="auto">
            <a:xfrm>
              <a:off x="5989637" y="3359150"/>
              <a:ext cx="306388" cy="330200"/>
            </a:xfrm>
            <a:custGeom>
              <a:avLst/>
              <a:gdLst>
                <a:gd name="T0" fmla="*/ 110 w 158"/>
                <a:gd name="T1" fmla="*/ 12 h 171"/>
                <a:gd name="T2" fmla="*/ 30 w 158"/>
                <a:gd name="T3" fmla="*/ 47 h 171"/>
                <a:gd name="T4" fmla="*/ 15 w 158"/>
                <a:gd name="T5" fmla="*/ 83 h 171"/>
                <a:gd name="T6" fmla="*/ 45 w 158"/>
                <a:gd name="T7" fmla="*/ 165 h 171"/>
                <a:gd name="T8" fmla="*/ 71 w 158"/>
                <a:gd name="T9" fmla="*/ 171 h 171"/>
                <a:gd name="T10" fmla="*/ 127 w 158"/>
                <a:gd name="T11" fmla="*/ 135 h 171"/>
                <a:gd name="T12" fmla="*/ 145 w 158"/>
                <a:gd name="T13" fmla="*/ 92 h 171"/>
                <a:gd name="T14" fmla="*/ 110 w 158"/>
                <a:gd name="T15" fmla="*/ 12 h 1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8" h="171">
                  <a:moveTo>
                    <a:pt x="110" y="12"/>
                  </a:moveTo>
                  <a:cubicBezTo>
                    <a:pt x="78" y="0"/>
                    <a:pt x="43" y="15"/>
                    <a:pt x="30" y="47"/>
                  </a:cubicBezTo>
                  <a:cubicBezTo>
                    <a:pt x="25" y="59"/>
                    <a:pt x="20" y="71"/>
                    <a:pt x="15" y="83"/>
                  </a:cubicBezTo>
                  <a:cubicBezTo>
                    <a:pt x="0" y="114"/>
                    <a:pt x="14" y="151"/>
                    <a:pt x="45" y="165"/>
                  </a:cubicBezTo>
                  <a:cubicBezTo>
                    <a:pt x="53" y="169"/>
                    <a:pt x="62" y="171"/>
                    <a:pt x="71" y="171"/>
                  </a:cubicBezTo>
                  <a:cubicBezTo>
                    <a:pt x="94" y="171"/>
                    <a:pt x="116" y="158"/>
                    <a:pt x="127" y="135"/>
                  </a:cubicBezTo>
                  <a:cubicBezTo>
                    <a:pt x="133" y="121"/>
                    <a:pt x="140" y="107"/>
                    <a:pt x="145" y="92"/>
                  </a:cubicBezTo>
                  <a:cubicBezTo>
                    <a:pt x="158" y="60"/>
                    <a:pt x="142" y="24"/>
                    <a:pt x="110"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3" name="Freeform 22"/>
            <p:cNvSpPr/>
            <p:nvPr/>
          </p:nvSpPr>
          <p:spPr bwMode="auto">
            <a:xfrm>
              <a:off x="5495925" y="1716088"/>
              <a:ext cx="339725" cy="303213"/>
            </a:xfrm>
            <a:custGeom>
              <a:avLst/>
              <a:gdLst>
                <a:gd name="T0" fmla="*/ 156 w 176"/>
                <a:gd name="T1" fmla="*/ 132 h 157"/>
                <a:gd name="T2" fmla="*/ 143 w 176"/>
                <a:gd name="T3" fmla="*/ 45 h 157"/>
                <a:gd name="T4" fmla="*/ 105 w 176"/>
                <a:gd name="T5" fmla="*/ 19 h 157"/>
                <a:gd name="T6" fmla="*/ 19 w 176"/>
                <a:gd name="T7" fmla="*/ 37 h 157"/>
                <a:gd name="T8" fmla="*/ 37 w 176"/>
                <a:gd name="T9" fmla="*/ 122 h 157"/>
                <a:gd name="T10" fmla="*/ 69 w 176"/>
                <a:gd name="T11" fmla="*/ 145 h 157"/>
                <a:gd name="T12" fmla="*/ 106 w 176"/>
                <a:gd name="T13" fmla="*/ 157 h 157"/>
                <a:gd name="T14" fmla="*/ 156 w 176"/>
                <a:gd name="T15" fmla="*/ 132 h 1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6" h="157">
                  <a:moveTo>
                    <a:pt x="156" y="132"/>
                  </a:moveTo>
                  <a:cubicBezTo>
                    <a:pt x="176" y="104"/>
                    <a:pt x="170" y="66"/>
                    <a:pt x="143" y="45"/>
                  </a:cubicBezTo>
                  <a:cubicBezTo>
                    <a:pt x="130" y="36"/>
                    <a:pt x="118" y="27"/>
                    <a:pt x="105" y="19"/>
                  </a:cubicBezTo>
                  <a:cubicBezTo>
                    <a:pt x="76" y="0"/>
                    <a:pt x="38" y="8"/>
                    <a:pt x="19" y="37"/>
                  </a:cubicBezTo>
                  <a:cubicBezTo>
                    <a:pt x="0" y="65"/>
                    <a:pt x="9" y="104"/>
                    <a:pt x="37" y="122"/>
                  </a:cubicBezTo>
                  <a:cubicBezTo>
                    <a:pt x="48" y="129"/>
                    <a:pt x="59" y="137"/>
                    <a:pt x="69" y="145"/>
                  </a:cubicBezTo>
                  <a:cubicBezTo>
                    <a:pt x="81" y="153"/>
                    <a:pt x="93" y="157"/>
                    <a:pt x="106" y="157"/>
                  </a:cubicBezTo>
                  <a:cubicBezTo>
                    <a:pt x="125" y="157"/>
                    <a:pt x="144" y="148"/>
                    <a:pt x="156" y="13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grpSp>
      <p:grpSp>
        <p:nvGrpSpPr>
          <p:cNvPr id="52" name="组合 51">
            <a:extLst>
              <a:ext uri="{FF2B5EF4-FFF2-40B4-BE49-F238E27FC236}">
                <a16:creationId xmlns:a16="http://schemas.microsoft.com/office/drawing/2014/main" xmlns="" id="{8EE91DE6-BCF6-499B-A41A-D18F920A48BF}"/>
              </a:ext>
            </a:extLst>
          </p:cNvPr>
          <p:cNvGrpSpPr/>
          <p:nvPr/>
        </p:nvGrpSpPr>
        <p:grpSpPr>
          <a:xfrm>
            <a:off x="5437486" y="2223972"/>
            <a:ext cx="5727312" cy="702125"/>
            <a:chOff x="5437486" y="2223972"/>
            <a:chExt cx="5727312" cy="702125"/>
          </a:xfrm>
        </p:grpSpPr>
        <p:cxnSp>
          <p:nvCxnSpPr>
            <p:cNvPr id="30" name="Straight Connector 29"/>
            <p:cNvCxnSpPr/>
            <p:nvPr/>
          </p:nvCxnSpPr>
          <p:spPr>
            <a:xfrm>
              <a:off x="6061931" y="2281345"/>
              <a:ext cx="0" cy="580849"/>
            </a:xfrm>
            <a:prstGeom prst="line">
              <a:avLst/>
            </a:prstGeom>
            <a:ln w="57150">
              <a:solidFill>
                <a:schemeClr val="accent4">
                  <a:lumMod val="100000"/>
                </a:schemeClr>
              </a:solidFill>
            </a:ln>
          </p:spPr>
          <p:style>
            <a:lnRef idx="1">
              <a:schemeClr val="accent1"/>
            </a:lnRef>
            <a:fillRef idx="0">
              <a:schemeClr val="accent1"/>
            </a:fillRef>
            <a:effectRef idx="0">
              <a:schemeClr val="accent1"/>
            </a:effectRef>
            <a:fontRef idx="minor">
              <a:schemeClr val="tx1"/>
            </a:fontRef>
          </p:style>
        </p:cxnSp>
        <p:grpSp>
          <p:nvGrpSpPr>
            <p:cNvPr id="31" name="Group 30"/>
            <p:cNvGrpSpPr/>
            <p:nvPr/>
          </p:nvGrpSpPr>
          <p:grpSpPr>
            <a:xfrm>
              <a:off x="6185723" y="2223972"/>
              <a:ext cx="4979075" cy="702125"/>
              <a:chOff x="6518159" y="2650753"/>
              <a:chExt cx="4979075" cy="702125"/>
            </a:xfrm>
          </p:grpSpPr>
          <p:sp>
            <p:nvSpPr>
              <p:cNvPr id="44" name="TextBox 43"/>
              <p:cNvSpPr txBox="1"/>
              <p:nvPr/>
            </p:nvSpPr>
            <p:spPr>
              <a:xfrm>
                <a:off x="6518159" y="2859424"/>
                <a:ext cx="4979075" cy="493454"/>
              </a:xfrm>
              <a:prstGeom prst="rect">
                <a:avLst/>
              </a:prstGeom>
              <a:noFill/>
            </p:spPr>
            <p:txBody>
              <a:bodyPr wrap="square" lIns="82282" tIns="41141" rIns="82282" bIns="41141" rtlCol="0">
                <a:spAutoFit/>
              </a:bodyPr>
              <a:lstStyle/>
              <a:p>
                <a:pPr algn="just">
                  <a:lnSpc>
                    <a:spcPts val="1560"/>
                  </a:lnSpc>
                  <a:spcAft>
                    <a:spcPts val="720"/>
                  </a:spcAft>
                </a:pPr>
                <a:r>
                  <a:rPr lang="zh-CN" altLang="en-US" sz="1200" dirty="0">
                    <a:solidFill>
                      <a:schemeClr val="tx1">
                        <a:lumMod val="50000"/>
                        <a:lumOff val="5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您的内容打在这里，或者通过复制您的文本后，在此框中选择粘贴，并选择只保留文字。您的内容打在</a:t>
                </a:r>
                <a:r>
                  <a:rPr lang="zh-CN" altLang="en-US" sz="1200" dirty="0" smtClean="0">
                    <a:solidFill>
                      <a:schemeClr val="tx1">
                        <a:lumMod val="50000"/>
                        <a:lumOff val="5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这里。</a:t>
                </a:r>
                <a:endParaRPr lang="en-US" altLang="zh-CN" sz="1200" dirty="0">
                  <a:solidFill>
                    <a:schemeClr val="tx1">
                      <a:lumMod val="50000"/>
                      <a:lumOff val="5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45" name="TextBox 44"/>
              <p:cNvSpPr txBox="1"/>
              <p:nvPr/>
            </p:nvSpPr>
            <p:spPr>
              <a:xfrm>
                <a:off x="6526371" y="2650753"/>
                <a:ext cx="856616" cy="284679"/>
              </a:xfrm>
              <a:prstGeom prst="rect">
                <a:avLst/>
              </a:prstGeom>
              <a:noFill/>
            </p:spPr>
            <p:txBody>
              <a:bodyPr wrap="none" lIns="68566" tIns="34283" rIns="68566" bIns="34283" rtlCol="0">
                <a:spAutoFit/>
              </a:bodyPr>
              <a:lstStyle/>
              <a:p>
                <a:r>
                  <a:rPr lang="zh-CN" altLang="en-US" sz="1400" b="1" dirty="0" smtClean="0">
                    <a:solidFill>
                      <a:schemeClr val="tx1">
                        <a:lumMod val="50000"/>
                        <a:lumOff val="5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添加标题</a:t>
                </a:r>
                <a:endParaRPr lang="id-ID" sz="1400" b="1" dirty="0">
                  <a:solidFill>
                    <a:schemeClr val="tx1">
                      <a:lumMod val="50000"/>
                      <a:lumOff val="5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grpSp>
        <p:sp>
          <p:nvSpPr>
            <p:cNvPr id="26" name="TextBox 25"/>
            <p:cNvSpPr txBox="1"/>
            <p:nvPr/>
          </p:nvSpPr>
          <p:spPr>
            <a:xfrm>
              <a:off x="5437486" y="2314154"/>
              <a:ext cx="492443" cy="461665"/>
            </a:xfrm>
            <a:prstGeom prst="rect">
              <a:avLst/>
            </a:prstGeom>
            <a:noFill/>
          </p:spPr>
          <p:txBody>
            <a:bodyPr wrap="none" rtlCol="0">
              <a:spAutoFit/>
            </a:bodyPr>
            <a:lstStyle/>
            <a:p>
              <a:pPr algn="r"/>
              <a:r>
                <a:rPr lang="id-ID" sz="2400" b="1" dirty="0">
                  <a:solidFill>
                    <a:schemeClr val="tx1">
                      <a:lumMod val="50000"/>
                      <a:lumOff val="5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01</a:t>
              </a:r>
            </a:p>
          </p:txBody>
        </p:sp>
      </p:grpSp>
      <p:grpSp>
        <p:nvGrpSpPr>
          <p:cNvPr id="53" name="组合 52">
            <a:extLst>
              <a:ext uri="{FF2B5EF4-FFF2-40B4-BE49-F238E27FC236}">
                <a16:creationId xmlns:a16="http://schemas.microsoft.com/office/drawing/2014/main" xmlns="" id="{C83460A0-CA3A-48C0-9D8A-E0B32C60A49D}"/>
              </a:ext>
            </a:extLst>
          </p:cNvPr>
          <p:cNvGrpSpPr/>
          <p:nvPr/>
        </p:nvGrpSpPr>
        <p:grpSpPr>
          <a:xfrm>
            <a:off x="5434403" y="3080523"/>
            <a:ext cx="5738607" cy="702125"/>
            <a:chOff x="5434403" y="3080523"/>
            <a:chExt cx="5738607" cy="702125"/>
          </a:xfrm>
        </p:grpSpPr>
        <p:grpSp>
          <p:nvGrpSpPr>
            <p:cNvPr id="32" name="Group 31"/>
            <p:cNvGrpSpPr/>
            <p:nvPr/>
          </p:nvGrpSpPr>
          <p:grpSpPr>
            <a:xfrm>
              <a:off x="6193935" y="3080523"/>
              <a:ext cx="4979075" cy="702125"/>
              <a:chOff x="6518159" y="2650753"/>
              <a:chExt cx="4979075" cy="702125"/>
            </a:xfrm>
          </p:grpSpPr>
          <p:sp>
            <p:nvSpPr>
              <p:cNvPr id="42" name="TextBox 41"/>
              <p:cNvSpPr txBox="1"/>
              <p:nvPr/>
            </p:nvSpPr>
            <p:spPr>
              <a:xfrm>
                <a:off x="6518159" y="2859424"/>
                <a:ext cx="4979075" cy="493454"/>
              </a:xfrm>
              <a:prstGeom prst="rect">
                <a:avLst/>
              </a:prstGeom>
              <a:noFill/>
            </p:spPr>
            <p:txBody>
              <a:bodyPr wrap="square" lIns="82282" tIns="41141" rIns="82282" bIns="41141" rtlCol="0">
                <a:spAutoFit/>
              </a:bodyPr>
              <a:lstStyle/>
              <a:p>
                <a:pPr algn="just">
                  <a:lnSpc>
                    <a:spcPts val="1560"/>
                  </a:lnSpc>
                  <a:spcAft>
                    <a:spcPts val="720"/>
                  </a:spcAft>
                </a:pPr>
                <a:r>
                  <a:rPr lang="zh-CN" altLang="en-US" sz="1200" dirty="0">
                    <a:solidFill>
                      <a:schemeClr val="tx1">
                        <a:lumMod val="50000"/>
                        <a:lumOff val="5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您的内容打在这里，或者通过复制您的文本后，在此框中选择粘贴，并选择只保留文字。您的内容打在这里。</a:t>
                </a:r>
                <a:endParaRPr lang="en-US" altLang="zh-CN" sz="1200" dirty="0">
                  <a:solidFill>
                    <a:schemeClr val="tx1">
                      <a:lumMod val="50000"/>
                      <a:lumOff val="5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43" name="TextBox 42"/>
              <p:cNvSpPr txBox="1"/>
              <p:nvPr/>
            </p:nvSpPr>
            <p:spPr>
              <a:xfrm>
                <a:off x="6526371" y="2650753"/>
                <a:ext cx="856616" cy="284679"/>
              </a:xfrm>
              <a:prstGeom prst="rect">
                <a:avLst/>
              </a:prstGeom>
              <a:noFill/>
            </p:spPr>
            <p:txBody>
              <a:bodyPr wrap="none" lIns="68566" tIns="34283" rIns="68566" bIns="34283" rtlCol="0">
                <a:spAutoFit/>
              </a:bodyPr>
              <a:lstStyle/>
              <a:p>
                <a:r>
                  <a:rPr lang="zh-CN" altLang="en-US" sz="1400" b="1" dirty="0">
                    <a:solidFill>
                      <a:schemeClr val="tx1">
                        <a:lumMod val="50000"/>
                        <a:lumOff val="5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添加标题</a:t>
                </a:r>
                <a:endParaRPr lang="id-ID" altLang="zh-CN" sz="1400" b="1" dirty="0">
                  <a:solidFill>
                    <a:schemeClr val="tx1">
                      <a:lumMod val="50000"/>
                      <a:lumOff val="5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grpSp>
        <p:cxnSp>
          <p:nvCxnSpPr>
            <p:cNvPr id="35" name="Straight Connector 34"/>
            <p:cNvCxnSpPr/>
            <p:nvPr/>
          </p:nvCxnSpPr>
          <p:spPr>
            <a:xfrm>
              <a:off x="6061931" y="3140658"/>
              <a:ext cx="0" cy="580849"/>
            </a:xfrm>
            <a:prstGeom prst="line">
              <a:avLst/>
            </a:prstGeom>
            <a:ln w="57150">
              <a:solidFill>
                <a:schemeClr val="accent6">
                  <a:lumMod val="100000"/>
                </a:schemeClr>
              </a:solidFill>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5434403" y="3178775"/>
              <a:ext cx="492443" cy="461665"/>
            </a:xfrm>
            <a:prstGeom prst="rect">
              <a:avLst/>
            </a:prstGeom>
            <a:noFill/>
          </p:spPr>
          <p:txBody>
            <a:bodyPr wrap="none" rtlCol="0">
              <a:spAutoFit/>
            </a:bodyPr>
            <a:lstStyle/>
            <a:p>
              <a:pPr algn="r"/>
              <a:r>
                <a:rPr lang="id-ID" sz="2400" b="1" dirty="0">
                  <a:solidFill>
                    <a:schemeClr val="accent6">
                      <a:lumMod val="10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02</a:t>
              </a:r>
            </a:p>
          </p:txBody>
        </p:sp>
      </p:grpSp>
      <p:grpSp>
        <p:nvGrpSpPr>
          <p:cNvPr id="54" name="组合 53">
            <a:extLst>
              <a:ext uri="{FF2B5EF4-FFF2-40B4-BE49-F238E27FC236}">
                <a16:creationId xmlns:a16="http://schemas.microsoft.com/office/drawing/2014/main" xmlns="" id="{2B66DFEA-13E3-4075-A961-48A093A96465}"/>
              </a:ext>
            </a:extLst>
          </p:cNvPr>
          <p:cNvGrpSpPr/>
          <p:nvPr/>
        </p:nvGrpSpPr>
        <p:grpSpPr>
          <a:xfrm>
            <a:off x="5439906" y="4013520"/>
            <a:ext cx="5741316" cy="702125"/>
            <a:chOff x="5439906" y="4013520"/>
            <a:chExt cx="5741316" cy="702125"/>
          </a:xfrm>
        </p:grpSpPr>
        <p:grpSp>
          <p:nvGrpSpPr>
            <p:cNvPr id="33" name="Group 32"/>
            <p:cNvGrpSpPr/>
            <p:nvPr/>
          </p:nvGrpSpPr>
          <p:grpSpPr>
            <a:xfrm>
              <a:off x="6202147" y="4013520"/>
              <a:ext cx="4979075" cy="702125"/>
              <a:chOff x="6518159" y="2650753"/>
              <a:chExt cx="4979075" cy="702125"/>
            </a:xfrm>
          </p:grpSpPr>
          <p:sp>
            <p:nvSpPr>
              <p:cNvPr id="40" name="TextBox 39"/>
              <p:cNvSpPr txBox="1"/>
              <p:nvPr/>
            </p:nvSpPr>
            <p:spPr>
              <a:xfrm>
                <a:off x="6518159" y="2859424"/>
                <a:ext cx="4979075" cy="493454"/>
              </a:xfrm>
              <a:prstGeom prst="rect">
                <a:avLst/>
              </a:prstGeom>
              <a:noFill/>
            </p:spPr>
            <p:txBody>
              <a:bodyPr wrap="square" lIns="82282" tIns="41141" rIns="82282" bIns="41141" rtlCol="0">
                <a:spAutoFit/>
              </a:bodyPr>
              <a:lstStyle/>
              <a:p>
                <a:pPr algn="just">
                  <a:lnSpc>
                    <a:spcPts val="1560"/>
                  </a:lnSpc>
                  <a:spcAft>
                    <a:spcPts val="720"/>
                  </a:spcAft>
                </a:pPr>
                <a:r>
                  <a:rPr lang="zh-CN" altLang="en-US" sz="1200" dirty="0">
                    <a:solidFill>
                      <a:schemeClr val="tx1">
                        <a:lumMod val="50000"/>
                        <a:lumOff val="5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您的内容打在这里，或者通过复制您的文本后，在此框中选择粘贴，并选择只保留文字。您的内容打在这里。</a:t>
                </a:r>
                <a:endParaRPr lang="en-US" altLang="zh-CN" sz="1200" dirty="0">
                  <a:solidFill>
                    <a:schemeClr val="tx1">
                      <a:lumMod val="50000"/>
                      <a:lumOff val="5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41" name="TextBox 40"/>
              <p:cNvSpPr txBox="1"/>
              <p:nvPr/>
            </p:nvSpPr>
            <p:spPr>
              <a:xfrm>
                <a:off x="6526371" y="2650753"/>
                <a:ext cx="856616" cy="284679"/>
              </a:xfrm>
              <a:prstGeom prst="rect">
                <a:avLst/>
              </a:prstGeom>
              <a:noFill/>
            </p:spPr>
            <p:txBody>
              <a:bodyPr wrap="none" lIns="68566" tIns="34283" rIns="68566" bIns="34283" rtlCol="0">
                <a:spAutoFit/>
              </a:bodyPr>
              <a:lstStyle/>
              <a:p>
                <a:r>
                  <a:rPr lang="zh-CN" altLang="en-US" sz="1400" b="1" dirty="0">
                    <a:solidFill>
                      <a:schemeClr val="tx1">
                        <a:lumMod val="50000"/>
                        <a:lumOff val="5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添加标题</a:t>
                </a:r>
                <a:endParaRPr lang="id-ID" altLang="zh-CN" sz="1400" b="1" dirty="0">
                  <a:solidFill>
                    <a:schemeClr val="tx1">
                      <a:lumMod val="50000"/>
                      <a:lumOff val="5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grpSp>
        <p:cxnSp>
          <p:nvCxnSpPr>
            <p:cNvPr id="37" name="Straight Connector 36"/>
            <p:cNvCxnSpPr/>
            <p:nvPr/>
          </p:nvCxnSpPr>
          <p:spPr>
            <a:xfrm>
              <a:off x="6061931" y="4064869"/>
              <a:ext cx="0" cy="580849"/>
            </a:xfrm>
            <a:prstGeom prst="line">
              <a:avLst/>
            </a:prstGeom>
            <a:ln w="57150">
              <a:solidFill>
                <a:schemeClr val="accent4">
                  <a:lumMod val="100000"/>
                </a:schemeClr>
              </a:solidFill>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5439906" y="4124460"/>
              <a:ext cx="492443" cy="461665"/>
            </a:xfrm>
            <a:prstGeom prst="rect">
              <a:avLst/>
            </a:prstGeom>
            <a:noFill/>
          </p:spPr>
          <p:txBody>
            <a:bodyPr wrap="none" rtlCol="0">
              <a:spAutoFit/>
            </a:bodyPr>
            <a:lstStyle/>
            <a:p>
              <a:pPr algn="r"/>
              <a:r>
                <a:rPr lang="id-ID" sz="2400" b="1" dirty="0">
                  <a:solidFill>
                    <a:schemeClr val="tx1">
                      <a:lumMod val="50000"/>
                      <a:lumOff val="5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03</a:t>
              </a:r>
            </a:p>
          </p:txBody>
        </p:sp>
      </p:grpSp>
      <p:grpSp>
        <p:nvGrpSpPr>
          <p:cNvPr id="55" name="组合 54">
            <a:extLst>
              <a:ext uri="{FF2B5EF4-FFF2-40B4-BE49-F238E27FC236}">
                <a16:creationId xmlns:a16="http://schemas.microsoft.com/office/drawing/2014/main" xmlns="" id="{BA4CF2F9-C2A3-4B5D-B9CC-336DC91C078D}"/>
              </a:ext>
            </a:extLst>
          </p:cNvPr>
          <p:cNvGrpSpPr/>
          <p:nvPr/>
        </p:nvGrpSpPr>
        <p:grpSpPr>
          <a:xfrm>
            <a:off x="5439250" y="5023865"/>
            <a:ext cx="5725547" cy="702125"/>
            <a:chOff x="5439250" y="5023865"/>
            <a:chExt cx="5725547" cy="702125"/>
          </a:xfrm>
        </p:grpSpPr>
        <p:grpSp>
          <p:nvGrpSpPr>
            <p:cNvPr id="34" name="Group 33"/>
            <p:cNvGrpSpPr/>
            <p:nvPr/>
          </p:nvGrpSpPr>
          <p:grpSpPr>
            <a:xfrm>
              <a:off x="6185722" y="5023865"/>
              <a:ext cx="4979075" cy="702125"/>
              <a:chOff x="6518159" y="2650753"/>
              <a:chExt cx="4979075" cy="702125"/>
            </a:xfrm>
          </p:grpSpPr>
          <p:sp>
            <p:nvSpPr>
              <p:cNvPr id="38" name="TextBox 37"/>
              <p:cNvSpPr txBox="1"/>
              <p:nvPr/>
            </p:nvSpPr>
            <p:spPr>
              <a:xfrm>
                <a:off x="6518159" y="2859424"/>
                <a:ext cx="4979075" cy="493454"/>
              </a:xfrm>
              <a:prstGeom prst="rect">
                <a:avLst/>
              </a:prstGeom>
              <a:noFill/>
            </p:spPr>
            <p:txBody>
              <a:bodyPr wrap="square" lIns="82282" tIns="41141" rIns="82282" bIns="41141" rtlCol="0">
                <a:spAutoFit/>
              </a:bodyPr>
              <a:lstStyle/>
              <a:p>
                <a:pPr algn="just">
                  <a:lnSpc>
                    <a:spcPts val="1560"/>
                  </a:lnSpc>
                  <a:spcAft>
                    <a:spcPts val="720"/>
                  </a:spcAft>
                </a:pPr>
                <a:r>
                  <a:rPr lang="zh-CN" altLang="en-US" sz="1200" dirty="0">
                    <a:solidFill>
                      <a:schemeClr val="tx1">
                        <a:lumMod val="50000"/>
                        <a:lumOff val="5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您的内容打在这里，或者通过复制您的文本后，在此框中选择粘贴，并选择只保留文字。您的内容打在这里。</a:t>
                </a:r>
                <a:endParaRPr lang="en-US" altLang="zh-CN" sz="1200" dirty="0">
                  <a:solidFill>
                    <a:schemeClr val="tx1">
                      <a:lumMod val="50000"/>
                      <a:lumOff val="5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39" name="TextBox 38"/>
              <p:cNvSpPr txBox="1"/>
              <p:nvPr/>
            </p:nvSpPr>
            <p:spPr>
              <a:xfrm>
                <a:off x="6526371" y="2650753"/>
                <a:ext cx="856616" cy="284679"/>
              </a:xfrm>
              <a:prstGeom prst="rect">
                <a:avLst/>
              </a:prstGeom>
              <a:noFill/>
            </p:spPr>
            <p:txBody>
              <a:bodyPr wrap="none" lIns="68566" tIns="34283" rIns="68566" bIns="34283" rtlCol="0">
                <a:spAutoFit/>
              </a:bodyPr>
              <a:lstStyle/>
              <a:p>
                <a:r>
                  <a:rPr lang="zh-CN" altLang="en-US" sz="1400" b="1" dirty="0">
                    <a:solidFill>
                      <a:schemeClr val="tx1">
                        <a:lumMod val="50000"/>
                        <a:lumOff val="5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添加标题</a:t>
                </a:r>
                <a:endParaRPr lang="id-ID" altLang="zh-CN" sz="1400" b="1" dirty="0">
                  <a:solidFill>
                    <a:schemeClr val="tx1">
                      <a:lumMod val="50000"/>
                      <a:lumOff val="5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grpSp>
        <p:cxnSp>
          <p:nvCxnSpPr>
            <p:cNvPr id="36" name="Straight Connector 35"/>
            <p:cNvCxnSpPr/>
            <p:nvPr/>
          </p:nvCxnSpPr>
          <p:spPr>
            <a:xfrm>
              <a:off x="6061931" y="5048656"/>
              <a:ext cx="0" cy="580849"/>
            </a:xfrm>
            <a:prstGeom prst="line">
              <a:avLst/>
            </a:prstGeom>
            <a:ln w="57150">
              <a:solidFill>
                <a:schemeClr val="accent6">
                  <a:lumMod val="100000"/>
                </a:schemeClr>
              </a:solidFill>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5439250" y="5051820"/>
              <a:ext cx="492443" cy="461665"/>
            </a:xfrm>
            <a:prstGeom prst="rect">
              <a:avLst/>
            </a:prstGeom>
            <a:noFill/>
          </p:spPr>
          <p:txBody>
            <a:bodyPr wrap="none" rtlCol="0">
              <a:spAutoFit/>
            </a:bodyPr>
            <a:lstStyle/>
            <a:p>
              <a:pPr algn="r"/>
              <a:r>
                <a:rPr lang="id-ID" sz="2400" b="1" dirty="0">
                  <a:solidFill>
                    <a:schemeClr val="accent6">
                      <a:lumMod val="10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04</a:t>
              </a:r>
            </a:p>
          </p:txBody>
        </p:sp>
      </p:grpSp>
      <p:sp>
        <p:nvSpPr>
          <p:cNvPr id="46" name="文本框 45"/>
          <p:cNvSpPr txBox="1"/>
          <p:nvPr/>
        </p:nvSpPr>
        <p:spPr>
          <a:xfrm>
            <a:off x="1199861" y="716170"/>
            <a:ext cx="1774845" cy="523220"/>
          </a:xfrm>
          <a:prstGeom prst="rect">
            <a:avLst/>
          </a:prstGeom>
          <a:noFill/>
        </p:spPr>
        <p:txBody>
          <a:bodyPr wrap="none" rtlCol="0">
            <a:spAutoFit/>
          </a:bodyPr>
          <a:lstStyle/>
          <a:p>
            <a:r>
              <a:rPr lang="zh-CN" altLang="en-US" sz="2800" spc="300" dirty="0" smtClean="0">
                <a:solidFill>
                  <a:prstClr val="black">
                    <a:lumMod val="85000"/>
                    <a:lumOff val="15000"/>
                  </a:prst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投资</a:t>
            </a:r>
            <a:r>
              <a:rPr lang="zh-CN" altLang="en-US" sz="2800" spc="300" dirty="0">
                <a:solidFill>
                  <a:prstClr val="black">
                    <a:lumMod val="85000"/>
                    <a:lumOff val="15000"/>
                  </a:prst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需求</a:t>
            </a:r>
          </a:p>
        </p:txBody>
      </p:sp>
      <p:sp>
        <p:nvSpPr>
          <p:cNvPr id="47" name="文本框 46"/>
          <p:cNvSpPr txBox="1"/>
          <p:nvPr/>
        </p:nvSpPr>
        <p:spPr>
          <a:xfrm>
            <a:off x="258644" y="66146"/>
            <a:ext cx="1040590" cy="1015663"/>
          </a:xfrm>
          <a:prstGeom prst="rect">
            <a:avLst/>
          </a:prstGeom>
          <a:noFill/>
        </p:spPr>
        <p:txBody>
          <a:bodyPr wrap="square" rtlCol="0">
            <a:spAutoFit/>
          </a:bodyPr>
          <a:lstStyle>
            <a:defPPr>
              <a:defRPr lang="zh-CN"/>
            </a:defPPr>
            <a:lvl1pPr algn="just">
              <a:defRPr sz="9600">
                <a:solidFill>
                  <a:schemeClr val="tx1">
                    <a:lumMod val="75000"/>
                    <a:lumOff val="25000"/>
                  </a:schemeClr>
                </a:solidFill>
                <a:latin typeface="Aharoni" panose="02010803020104030203" pitchFamily="2" charset="-79"/>
                <a:ea typeface="LiHei Pro" panose="02010601030101010101" pitchFamily="2" charset="-122"/>
                <a:cs typeface="Aharoni" panose="02010803020104030203" pitchFamily="2" charset="-79"/>
              </a:defRPr>
            </a:lvl1pPr>
          </a:lstStyle>
          <a:p>
            <a:r>
              <a:rPr lang="en-US" altLang="zh-CN" sz="6000" dirty="0" smtClean="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03</a:t>
            </a:r>
            <a:endParaRPr lang="zh-CN" altLang="en-US" sz="6000"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cxnSp>
        <p:nvCxnSpPr>
          <p:cNvPr id="50" name="直接连接符 49"/>
          <p:cNvCxnSpPr/>
          <p:nvPr/>
        </p:nvCxnSpPr>
        <p:spPr>
          <a:xfrm flipH="1">
            <a:off x="973488" y="647670"/>
            <a:ext cx="452746" cy="434139"/>
          </a:xfrm>
          <a:prstGeom prst="line">
            <a:avLst/>
          </a:prstGeom>
          <a:ln w="15875" cap="rnd">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272236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fade">
                                      <p:cBhvr>
                                        <p:cTn id="7" dur="500"/>
                                        <p:tgtEl>
                                          <p:spTgt spid="47"/>
                                        </p:tgtEl>
                                      </p:cBhvr>
                                    </p:animEffect>
                                  </p:childTnLst>
                                </p:cTn>
                              </p:par>
                              <p:par>
                                <p:cTn id="8" presetID="42" presetClass="path" presetSubtype="0" decel="30000" fill="hold" grpId="1" nodeType="withEffect">
                                  <p:stCondLst>
                                    <p:cond delay="0"/>
                                  </p:stCondLst>
                                  <p:childTnLst>
                                    <p:animMotion origin="layout" path="M -2.08333E-6 -4.81481E-6 L 0.03373 0.04399 " pathEditMode="relative" rAng="0" ptsTypes="AA">
                                      <p:cBhvr>
                                        <p:cTn id="9" dur="750" spd="-100000" fill="hold"/>
                                        <p:tgtEl>
                                          <p:spTgt spid="47"/>
                                        </p:tgtEl>
                                        <p:attrNameLst>
                                          <p:attrName>ppt_x</p:attrName>
                                          <p:attrName>ppt_y</p:attrName>
                                        </p:attrNameLst>
                                      </p:cBhvr>
                                      <p:rCtr x="1680" y="2199"/>
                                    </p:animMotion>
                                  </p:childTnLst>
                                </p:cTn>
                              </p:par>
                              <p:par>
                                <p:cTn id="10" presetID="31" presetClass="entr" presetSubtype="0" fill="hold" nodeType="withEffect">
                                  <p:stCondLst>
                                    <p:cond delay="0"/>
                                  </p:stCondLst>
                                  <p:childTnLst>
                                    <p:set>
                                      <p:cBhvr>
                                        <p:cTn id="11" dur="1" fill="hold">
                                          <p:stCondLst>
                                            <p:cond delay="0"/>
                                          </p:stCondLst>
                                        </p:cTn>
                                        <p:tgtEl>
                                          <p:spTgt spid="50"/>
                                        </p:tgtEl>
                                        <p:attrNameLst>
                                          <p:attrName>style.visibility</p:attrName>
                                        </p:attrNameLst>
                                      </p:cBhvr>
                                      <p:to>
                                        <p:strVal val="visible"/>
                                      </p:to>
                                    </p:set>
                                    <p:anim calcmode="lin" valueType="num">
                                      <p:cBhvr>
                                        <p:cTn id="12" dur="1000" fill="hold"/>
                                        <p:tgtEl>
                                          <p:spTgt spid="50"/>
                                        </p:tgtEl>
                                        <p:attrNameLst>
                                          <p:attrName>ppt_w</p:attrName>
                                        </p:attrNameLst>
                                      </p:cBhvr>
                                      <p:tavLst>
                                        <p:tav tm="0">
                                          <p:val>
                                            <p:fltVal val="0"/>
                                          </p:val>
                                        </p:tav>
                                        <p:tav tm="100000">
                                          <p:val>
                                            <p:strVal val="#ppt_w"/>
                                          </p:val>
                                        </p:tav>
                                      </p:tavLst>
                                    </p:anim>
                                    <p:anim calcmode="lin" valueType="num">
                                      <p:cBhvr>
                                        <p:cTn id="13" dur="1000" fill="hold"/>
                                        <p:tgtEl>
                                          <p:spTgt spid="50"/>
                                        </p:tgtEl>
                                        <p:attrNameLst>
                                          <p:attrName>ppt_h</p:attrName>
                                        </p:attrNameLst>
                                      </p:cBhvr>
                                      <p:tavLst>
                                        <p:tav tm="0">
                                          <p:val>
                                            <p:fltVal val="0"/>
                                          </p:val>
                                        </p:tav>
                                        <p:tav tm="100000">
                                          <p:val>
                                            <p:strVal val="#ppt_h"/>
                                          </p:val>
                                        </p:tav>
                                      </p:tavLst>
                                    </p:anim>
                                    <p:anim calcmode="lin" valueType="num">
                                      <p:cBhvr>
                                        <p:cTn id="14" dur="1000" fill="hold"/>
                                        <p:tgtEl>
                                          <p:spTgt spid="50"/>
                                        </p:tgtEl>
                                        <p:attrNameLst>
                                          <p:attrName>style.rotation</p:attrName>
                                        </p:attrNameLst>
                                      </p:cBhvr>
                                      <p:tavLst>
                                        <p:tav tm="0">
                                          <p:val>
                                            <p:fltVal val="90"/>
                                          </p:val>
                                        </p:tav>
                                        <p:tav tm="100000">
                                          <p:val>
                                            <p:fltVal val="0"/>
                                          </p:val>
                                        </p:tav>
                                      </p:tavLst>
                                    </p:anim>
                                    <p:animEffect transition="in" filter="fade">
                                      <p:cBhvr>
                                        <p:cTn id="15" dur="1000"/>
                                        <p:tgtEl>
                                          <p:spTgt spid="50"/>
                                        </p:tgtEl>
                                      </p:cBhvr>
                                    </p:animEffect>
                                  </p:childTnLst>
                                </p:cTn>
                              </p:par>
                              <p:par>
                                <p:cTn id="16" presetID="42" presetClass="entr" presetSubtype="0" fill="hold" grpId="0" nodeType="withEffect">
                                  <p:stCondLst>
                                    <p:cond delay="0"/>
                                  </p:stCondLst>
                                  <p:childTnLst>
                                    <p:set>
                                      <p:cBhvr>
                                        <p:cTn id="17" dur="1" fill="hold">
                                          <p:stCondLst>
                                            <p:cond delay="0"/>
                                          </p:stCondLst>
                                        </p:cTn>
                                        <p:tgtEl>
                                          <p:spTgt spid="46"/>
                                        </p:tgtEl>
                                        <p:attrNameLst>
                                          <p:attrName>style.visibility</p:attrName>
                                        </p:attrNameLst>
                                      </p:cBhvr>
                                      <p:to>
                                        <p:strVal val="visible"/>
                                      </p:to>
                                    </p:set>
                                    <p:animEffect transition="in" filter="fade">
                                      <p:cBhvr>
                                        <p:cTn id="18" dur="1000"/>
                                        <p:tgtEl>
                                          <p:spTgt spid="46"/>
                                        </p:tgtEl>
                                      </p:cBhvr>
                                    </p:animEffect>
                                    <p:anim calcmode="lin" valueType="num">
                                      <p:cBhvr>
                                        <p:cTn id="19" dur="1000" fill="hold"/>
                                        <p:tgtEl>
                                          <p:spTgt spid="46"/>
                                        </p:tgtEl>
                                        <p:attrNameLst>
                                          <p:attrName>ppt_x</p:attrName>
                                        </p:attrNameLst>
                                      </p:cBhvr>
                                      <p:tavLst>
                                        <p:tav tm="0">
                                          <p:val>
                                            <p:strVal val="#ppt_x"/>
                                          </p:val>
                                        </p:tav>
                                        <p:tav tm="100000">
                                          <p:val>
                                            <p:strVal val="#ppt_x"/>
                                          </p:val>
                                        </p:tav>
                                      </p:tavLst>
                                    </p:anim>
                                    <p:anim calcmode="lin" valueType="num">
                                      <p:cBhvr>
                                        <p:cTn id="20" dur="1000" fill="hold"/>
                                        <p:tgtEl>
                                          <p:spTgt spid="46"/>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wipe(down)">
                                      <p:cBhvr>
                                        <p:cTn id="25" dur="500"/>
                                        <p:tgtEl>
                                          <p:spTgt spid="4"/>
                                        </p:tgtEl>
                                      </p:cBhvr>
                                    </p:animEffect>
                                  </p:childTnLst>
                                </p:cTn>
                              </p:par>
                            </p:childTnLst>
                          </p:cTn>
                        </p:par>
                      </p:childTnLst>
                    </p:cTn>
                  </p:par>
                  <p:par>
                    <p:cTn id="26" fill="hold">
                      <p:stCondLst>
                        <p:cond delay="indefinite"/>
                      </p:stCondLst>
                      <p:childTnLst>
                        <p:par>
                          <p:cTn id="27" fill="hold">
                            <p:stCondLst>
                              <p:cond delay="0"/>
                            </p:stCondLst>
                            <p:childTnLst>
                              <p:par>
                                <p:cTn id="28" presetID="12" presetClass="entr" presetSubtype="8" fill="hold" nodeType="clickEffect">
                                  <p:stCondLst>
                                    <p:cond delay="0"/>
                                  </p:stCondLst>
                                  <p:childTnLst>
                                    <p:set>
                                      <p:cBhvr>
                                        <p:cTn id="29" dur="1" fill="hold">
                                          <p:stCondLst>
                                            <p:cond delay="0"/>
                                          </p:stCondLst>
                                        </p:cTn>
                                        <p:tgtEl>
                                          <p:spTgt spid="52"/>
                                        </p:tgtEl>
                                        <p:attrNameLst>
                                          <p:attrName>style.visibility</p:attrName>
                                        </p:attrNameLst>
                                      </p:cBhvr>
                                      <p:to>
                                        <p:strVal val="visible"/>
                                      </p:to>
                                    </p:set>
                                    <p:anim calcmode="lin" valueType="num">
                                      <p:cBhvr additive="base">
                                        <p:cTn id="30" dur="500"/>
                                        <p:tgtEl>
                                          <p:spTgt spid="52"/>
                                        </p:tgtEl>
                                        <p:attrNameLst>
                                          <p:attrName>ppt_x</p:attrName>
                                        </p:attrNameLst>
                                      </p:cBhvr>
                                      <p:tavLst>
                                        <p:tav tm="0">
                                          <p:val>
                                            <p:strVal val="#ppt_x-#ppt_w*1.125000"/>
                                          </p:val>
                                        </p:tav>
                                        <p:tav tm="100000">
                                          <p:val>
                                            <p:strVal val="#ppt_x"/>
                                          </p:val>
                                        </p:tav>
                                      </p:tavLst>
                                    </p:anim>
                                    <p:animEffect transition="in" filter="wipe(right)">
                                      <p:cBhvr>
                                        <p:cTn id="31" dur="500"/>
                                        <p:tgtEl>
                                          <p:spTgt spid="52"/>
                                        </p:tgtEl>
                                      </p:cBhvr>
                                    </p:animEffect>
                                  </p:childTnLst>
                                </p:cTn>
                              </p:par>
                            </p:childTnLst>
                          </p:cTn>
                        </p:par>
                      </p:childTnLst>
                    </p:cTn>
                  </p:par>
                  <p:par>
                    <p:cTn id="32" fill="hold">
                      <p:stCondLst>
                        <p:cond delay="indefinite"/>
                      </p:stCondLst>
                      <p:childTnLst>
                        <p:par>
                          <p:cTn id="33" fill="hold">
                            <p:stCondLst>
                              <p:cond delay="0"/>
                            </p:stCondLst>
                            <p:childTnLst>
                              <p:par>
                                <p:cTn id="34" presetID="12" presetClass="entr" presetSubtype="8" fill="hold" nodeType="clickEffect">
                                  <p:stCondLst>
                                    <p:cond delay="0"/>
                                  </p:stCondLst>
                                  <p:childTnLst>
                                    <p:set>
                                      <p:cBhvr>
                                        <p:cTn id="35" dur="1" fill="hold">
                                          <p:stCondLst>
                                            <p:cond delay="0"/>
                                          </p:stCondLst>
                                        </p:cTn>
                                        <p:tgtEl>
                                          <p:spTgt spid="53"/>
                                        </p:tgtEl>
                                        <p:attrNameLst>
                                          <p:attrName>style.visibility</p:attrName>
                                        </p:attrNameLst>
                                      </p:cBhvr>
                                      <p:to>
                                        <p:strVal val="visible"/>
                                      </p:to>
                                    </p:set>
                                    <p:anim calcmode="lin" valueType="num">
                                      <p:cBhvr additive="base">
                                        <p:cTn id="36" dur="500"/>
                                        <p:tgtEl>
                                          <p:spTgt spid="53"/>
                                        </p:tgtEl>
                                        <p:attrNameLst>
                                          <p:attrName>ppt_x</p:attrName>
                                        </p:attrNameLst>
                                      </p:cBhvr>
                                      <p:tavLst>
                                        <p:tav tm="0">
                                          <p:val>
                                            <p:strVal val="#ppt_x-#ppt_w*1.125000"/>
                                          </p:val>
                                        </p:tav>
                                        <p:tav tm="100000">
                                          <p:val>
                                            <p:strVal val="#ppt_x"/>
                                          </p:val>
                                        </p:tav>
                                      </p:tavLst>
                                    </p:anim>
                                    <p:animEffect transition="in" filter="wipe(right)">
                                      <p:cBhvr>
                                        <p:cTn id="37" dur="500"/>
                                        <p:tgtEl>
                                          <p:spTgt spid="53"/>
                                        </p:tgtEl>
                                      </p:cBhvr>
                                    </p:animEffect>
                                  </p:childTnLst>
                                </p:cTn>
                              </p:par>
                            </p:childTnLst>
                          </p:cTn>
                        </p:par>
                      </p:childTnLst>
                    </p:cTn>
                  </p:par>
                  <p:par>
                    <p:cTn id="38" fill="hold">
                      <p:stCondLst>
                        <p:cond delay="indefinite"/>
                      </p:stCondLst>
                      <p:childTnLst>
                        <p:par>
                          <p:cTn id="39" fill="hold">
                            <p:stCondLst>
                              <p:cond delay="0"/>
                            </p:stCondLst>
                            <p:childTnLst>
                              <p:par>
                                <p:cTn id="40" presetID="12" presetClass="entr" presetSubtype="8" fill="hold" nodeType="clickEffect">
                                  <p:stCondLst>
                                    <p:cond delay="0"/>
                                  </p:stCondLst>
                                  <p:childTnLst>
                                    <p:set>
                                      <p:cBhvr>
                                        <p:cTn id="41" dur="1" fill="hold">
                                          <p:stCondLst>
                                            <p:cond delay="0"/>
                                          </p:stCondLst>
                                        </p:cTn>
                                        <p:tgtEl>
                                          <p:spTgt spid="54"/>
                                        </p:tgtEl>
                                        <p:attrNameLst>
                                          <p:attrName>style.visibility</p:attrName>
                                        </p:attrNameLst>
                                      </p:cBhvr>
                                      <p:to>
                                        <p:strVal val="visible"/>
                                      </p:to>
                                    </p:set>
                                    <p:anim calcmode="lin" valueType="num">
                                      <p:cBhvr additive="base">
                                        <p:cTn id="42" dur="500"/>
                                        <p:tgtEl>
                                          <p:spTgt spid="54"/>
                                        </p:tgtEl>
                                        <p:attrNameLst>
                                          <p:attrName>ppt_x</p:attrName>
                                        </p:attrNameLst>
                                      </p:cBhvr>
                                      <p:tavLst>
                                        <p:tav tm="0">
                                          <p:val>
                                            <p:strVal val="#ppt_x-#ppt_w*1.125000"/>
                                          </p:val>
                                        </p:tav>
                                        <p:tav tm="100000">
                                          <p:val>
                                            <p:strVal val="#ppt_x"/>
                                          </p:val>
                                        </p:tav>
                                      </p:tavLst>
                                    </p:anim>
                                    <p:animEffect transition="in" filter="wipe(right)">
                                      <p:cBhvr>
                                        <p:cTn id="43" dur="500"/>
                                        <p:tgtEl>
                                          <p:spTgt spid="54"/>
                                        </p:tgtEl>
                                      </p:cBhvr>
                                    </p:animEffect>
                                  </p:childTnLst>
                                </p:cTn>
                              </p:par>
                            </p:childTnLst>
                          </p:cTn>
                        </p:par>
                      </p:childTnLst>
                    </p:cTn>
                  </p:par>
                  <p:par>
                    <p:cTn id="44" fill="hold">
                      <p:stCondLst>
                        <p:cond delay="indefinite"/>
                      </p:stCondLst>
                      <p:childTnLst>
                        <p:par>
                          <p:cTn id="45" fill="hold">
                            <p:stCondLst>
                              <p:cond delay="0"/>
                            </p:stCondLst>
                            <p:childTnLst>
                              <p:par>
                                <p:cTn id="46" presetID="12" presetClass="entr" presetSubtype="8" fill="hold" nodeType="clickEffect">
                                  <p:stCondLst>
                                    <p:cond delay="0"/>
                                  </p:stCondLst>
                                  <p:childTnLst>
                                    <p:set>
                                      <p:cBhvr>
                                        <p:cTn id="47" dur="1" fill="hold">
                                          <p:stCondLst>
                                            <p:cond delay="0"/>
                                          </p:stCondLst>
                                        </p:cTn>
                                        <p:tgtEl>
                                          <p:spTgt spid="55"/>
                                        </p:tgtEl>
                                        <p:attrNameLst>
                                          <p:attrName>style.visibility</p:attrName>
                                        </p:attrNameLst>
                                      </p:cBhvr>
                                      <p:to>
                                        <p:strVal val="visible"/>
                                      </p:to>
                                    </p:set>
                                    <p:anim calcmode="lin" valueType="num">
                                      <p:cBhvr additive="base">
                                        <p:cTn id="48" dur="500"/>
                                        <p:tgtEl>
                                          <p:spTgt spid="55"/>
                                        </p:tgtEl>
                                        <p:attrNameLst>
                                          <p:attrName>ppt_x</p:attrName>
                                        </p:attrNameLst>
                                      </p:cBhvr>
                                      <p:tavLst>
                                        <p:tav tm="0">
                                          <p:val>
                                            <p:strVal val="#ppt_x-#ppt_w*1.125000"/>
                                          </p:val>
                                        </p:tav>
                                        <p:tav tm="100000">
                                          <p:val>
                                            <p:strVal val="#ppt_x"/>
                                          </p:val>
                                        </p:tav>
                                      </p:tavLst>
                                    </p:anim>
                                    <p:animEffect transition="in" filter="wipe(right)">
                                      <p:cBhvr>
                                        <p:cTn id="49"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P spid="47" grpId="0"/>
      <p:bldP spid="47" grpId="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p:cNvGraphicFramePr/>
          <p:nvPr>
            <p:extLst>
              <p:ext uri="{D42A27DB-BD31-4B8C-83A1-F6EECF244321}">
                <p14:modId xmlns:p14="http://schemas.microsoft.com/office/powerpoint/2010/main" val="837819186"/>
              </p:ext>
            </p:extLst>
          </p:nvPr>
        </p:nvGraphicFramePr>
        <p:xfrm>
          <a:off x="6766560" y="1649071"/>
          <a:ext cx="4747424" cy="4054433"/>
        </p:xfrm>
        <a:graphic>
          <a:graphicData uri="http://schemas.openxmlformats.org/drawingml/2006/chart">
            <c:chart xmlns:c="http://schemas.openxmlformats.org/drawingml/2006/chart" xmlns:r="http://schemas.openxmlformats.org/officeDocument/2006/relationships" r:id="rId3"/>
          </a:graphicData>
        </a:graphic>
      </p:graphicFrame>
      <p:sp>
        <p:nvSpPr>
          <p:cNvPr id="15" name="TextBox 14"/>
          <p:cNvSpPr txBox="1"/>
          <p:nvPr/>
        </p:nvSpPr>
        <p:spPr>
          <a:xfrm>
            <a:off x="8528240" y="3268863"/>
            <a:ext cx="1475805" cy="560731"/>
          </a:xfrm>
          <a:prstGeom prst="rect">
            <a:avLst/>
          </a:prstGeom>
          <a:noFill/>
        </p:spPr>
        <p:txBody>
          <a:bodyPr wrap="square" lIns="0" tIns="0" rIns="0" bIns="0" rtlCol="0">
            <a:spAutoFit/>
          </a:bodyPr>
          <a:lstStyle/>
          <a:p>
            <a:pPr algn="ctr">
              <a:lnSpc>
                <a:spcPts val="2267"/>
              </a:lnSpc>
            </a:pPr>
            <a:r>
              <a:rPr lang="en-US" sz="1333" b="1" u="sng" cap="all" dirty="0" smtClean="0">
                <a:solidFill>
                  <a:schemeClr val="tx1">
                    <a:lumMod val="65000"/>
                    <a:lumOff val="35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2018</a:t>
            </a:r>
            <a:endParaRPr lang="en-US" sz="1333" b="1" u="sng" cap="all" dirty="0">
              <a:solidFill>
                <a:schemeClr val="tx1">
                  <a:lumMod val="65000"/>
                  <a:lumOff val="35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a:p>
            <a:pPr algn="ctr">
              <a:lnSpc>
                <a:spcPts val="2267"/>
              </a:lnSpc>
            </a:pPr>
            <a:r>
              <a:rPr lang="zh-CN" altLang="en-US" sz="1333" b="1" cap="all" dirty="0" smtClean="0">
                <a:solidFill>
                  <a:schemeClr val="tx1">
                    <a:lumMod val="65000"/>
                    <a:lumOff val="35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您的标题</a:t>
            </a:r>
            <a:endParaRPr lang="en-US" sz="1333" b="1" cap="all" dirty="0">
              <a:solidFill>
                <a:schemeClr val="tx1">
                  <a:lumMod val="65000"/>
                  <a:lumOff val="35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graphicFrame>
        <p:nvGraphicFramePr>
          <p:cNvPr id="13" name="Chart 12"/>
          <p:cNvGraphicFramePr/>
          <p:nvPr>
            <p:extLst>
              <p:ext uri="{D42A27DB-BD31-4B8C-83A1-F6EECF244321}">
                <p14:modId xmlns:p14="http://schemas.microsoft.com/office/powerpoint/2010/main" val="4112486119"/>
              </p:ext>
            </p:extLst>
          </p:nvPr>
        </p:nvGraphicFramePr>
        <p:xfrm>
          <a:off x="1436652" y="2769475"/>
          <a:ext cx="5581649" cy="2762955"/>
        </p:xfrm>
        <a:graphic>
          <a:graphicData uri="http://schemas.openxmlformats.org/drawingml/2006/chart">
            <c:chart xmlns:c="http://schemas.openxmlformats.org/drawingml/2006/chart" xmlns:r="http://schemas.openxmlformats.org/officeDocument/2006/relationships" r:id="rId4"/>
          </a:graphicData>
        </a:graphic>
      </p:graphicFrame>
      <p:cxnSp>
        <p:nvCxnSpPr>
          <p:cNvPr id="6" name="Straight Connector 5"/>
          <p:cNvCxnSpPr/>
          <p:nvPr/>
        </p:nvCxnSpPr>
        <p:spPr>
          <a:xfrm>
            <a:off x="1531868" y="5749708"/>
            <a:ext cx="5391216" cy="0"/>
          </a:xfrm>
          <a:prstGeom prst="line">
            <a:avLst/>
          </a:prstGeom>
          <a:ln w="9525">
            <a:solidFill>
              <a:srgbClr val="59869B"/>
            </a:solidFill>
          </a:ln>
        </p:spPr>
        <p:style>
          <a:lnRef idx="1">
            <a:schemeClr val="accent1"/>
          </a:lnRef>
          <a:fillRef idx="0">
            <a:schemeClr val="accent1"/>
          </a:fillRef>
          <a:effectRef idx="0">
            <a:schemeClr val="accent1"/>
          </a:effectRef>
          <a:fontRef idx="minor">
            <a:schemeClr val="tx1"/>
          </a:fontRef>
        </p:style>
      </p:cxnSp>
      <p:grpSp>
        <p:nvGrpSpPr>
          <p:cNvPr id="18" name="Group 14">
            <a:extLst>
              <a:ext uri="{FF2B5EF4-FFF2-40B4-BE49-F238E27FC236}">
                <a16:creationId xmlns:a16="http://schemas.microsoft.com/office/drawing/2014/main" xmlns="" id="{6276B162-8269-40B1-837A-2381748A16E1}"/>
              </a:ext>
            </a:extLst>
          </p:cNvPr>
          <p:cNvGrpSpPr/>
          <p:nvPr/>
        </p:nvGrpSpPr>
        <p:grpSpPr>
          <a:xfrm>
            <a:off x="1219036" y="1473566"/>
            <a:ext cx="5547524" cy="1360029"/>
            <a:chOff x="4500562" y="3071816"/>
            <a:chExt cx="3571900" cy="1360029"/>
          </a:xfrm>
        </p:grpSpPr>
        <p:sp>
          <p:nvSpPr>
            <p:cNvPr id="19" name="Rectangle 34">
              <a:extLst>
                <a:ext uri="{FF2B5EF4-FFF2-40B4-BE49-F238E27FC236}">
                  <a16:creationId xmlns:a16="http://schemas.microsoft.com/office/drawing/2014/main" xmlns="" id="{F5901E4B-7A29-44A6-88F5-AF77B6B1B297}"/>
                </a:ext>
              </a:extLst>
            </p:cNvPr>
            <p:cNvSpPr/>
            <p:nvPr/>
          </p:nvSpPr>
          <p:spPr>
            <a:xfrm>
              <a:off x="4500562" y="3429006"/>
              <a:ext cx="3571900" cy="1002839"/>
            </a:xfrm>
            <a:prstGeom prst="rect">
              <a:avLst/>
            </a:prstGeom>
          </p:spPr>
          <p:txBody>
            <a:bodyPr wrap="square">
              <a:spAutoFit/>
            </a:bodyPr>
            <a:lstStyle/>
            <a:p>
              <a:pPr algn="just">
                <a:lnSpc>
                  <a:spcPts val="1560"/>
                </a:lnSpc>
                <a:spcAft>
                  <a:spcPts val="720"/>
                </a:spcAft>
              </a:pPr>
              <a:r>
                <a:rPr lang="zh-CN" altLang="en-US" sz="1200" dirty="0">
                  <a:solidFill>
                    <a:schemeClr val="tx1">
                      <a:lumMod val="50000"/>
                      <a:lumOff val="5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您的内容打在这里，或者通过复制您的文本后，在此框中选择粘贴，并选择只保留文字。您的内容打在</a:t>
              </a:r>
              <a:r>
                <a:rPr lang="zh-CN" altLang="en-US" sz="1200" dirty="0" smtClean="0">
                  <a:solidFill>
                    <a:schemeClr val="tx1">
                      <a:lumMod val="50000"/>
                      <a:lumOff val="5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这里您</a:t>
              </a:r>
              <a:r>
                <a:rPr lang="zh-CN" altLang="en-US" sz="1200" dirty="0">
                  <a:solidFill>
                    <a:schemeClr val="tx1">
                      <a:lumMod val="50000"/>
                      <a:lumOff val="5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的内容打在</a:t>
              </a:r>
              <a:r>
                <a:rPr lang="zh-CN" altLang="en-US" sz="1200" dirty="0" smtClean="0">
                  <a:solidFill>
                    <a:schemeClr val="tx1">
                      <a:lumMod val="50000"/>
                      <a:lumOff val="5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这里或者</a:t>
              </a:r>
              <a:r>
                <a:rPr lang="zh-CN" altLang="en-US" sz="1200" dirty="0">
                  <a:solidFill>
                    <a:schemeClr val="tx1">
                      <a:lumMod val="50000"/>
                      <a:lumOff val="5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通过复制您的文本后，在此框中选择粘贴，并选择只保留文字。您的内容打在这里。</a:t>
              </a:r>
              <a:endParaRPr lang="en-US" altLang="zh-CN" sz="1200" dirty="0">
                <a:solidFill>
                  <a:schemeClr val="tx1">
                    <a:lumMod val="50000"/>
                    <a:lumOff val="5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a:p>
              <a:pPr algn="just">
                <a:lnSpc>
                  <a:spcPts val="1560"/>
                </a:lnSpc>
                <a:spcAft>
                  <a:spcPts val="720"/>
                </a:spcAft>
              </a:pPr>
              <a:endParaRPr lang="en-US" altLang="zh-CN" sz="1100" dirty="0">
                <a:solidFill>
                  <a:schemeClr val="tx1">
                    <a:lumMod val="50000"/>
                    <a:lumOff val="5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0" name="Rectangle 35">
              <a:extLst>
                <a:ext uri="{FF2B5EF4-FFF2-40B4-BE49-F238E27FC236}">
                  <a16:creationId xmlns:a16="http://schemas.microsoft.com/office/drawing/2014/main" xmlns="" id="{F292299A-FF30-4B68-B87B-27705B041E3C}"/>
                </a:ext>
              </a:extLst>
            </p:cNvPr>
            <p:cNvSpPr/>
            <p:nvPr/>
          </p:nvSpPr>
          <p:spPr>
            <a:xfrm>
              <a:off x="4500562" y="3071816"/>
              <a:ext cx="944605" cy="400110"/>
            </a:xfrm>
            <a:prstGeom prst="rect">
              <a:avLst/>
            </a:prstGeom>
          </p:spPr>
          <p:txBody>
            <a:bodyPr wrap="none">
              <a:spAutoFit/>
            </a:bodyPr>
            <a:lstStyle/>
            <a:p>
              <a:r>
                <a:rPr lang="zh-CN" altLang="en-US" sz="2000" dirty="0">
                  <a:solidFill>
                    <a:schemeClr val="bg1">
                      <a:lumMod val="65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投资回报率</a:t>
              </a:r>
            </a:p>
          </p:txBody>
        </p:sp>
      </p:grpSp>
      <p:sp>
        <p:nvSpPr>
          <p:cNvPr id="11" name="文本框 10"/>
          <p:cNvSpPr txBox="1"/>
          <p:nvPr/>
        </p:nvSpPr>
        <p:spPr>
          <a:xfrm>
            <a:off x="1199861" y="716170"/>
            <a:ext cx="1774845" cy="523220"/>
          </a:xfrm>
          <a:prstGeom prst="rect">
            <a:avLst/>
          </a:prstGeom>
          <a:noFill/>
        </p:spPr>
        <p:txBody>
          <a:bodyPr wrap="none" rtlCol="0">
            <a:spAutoFit/>
          </a:bodyPr>
          <a:lstStyle/>
          <a:p>
            <a:r>
              <a:rPr lang="zh-CN" altLang="en-US" sz="2800" spc="300" dirty="0" smtClean="0">
                <a:solidFill>
                  <a:prstClr val="black">
                    <a:lumMod val="85000"/>
                    <a:lumOff val="15000"/>
                  </a:prst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投资</a:t>
            </a:r>
            <a:r>
              <a:rPr lang="zh-CN" altLang="en-US" sz="2800" spc="300" dirty="0">
                <a:solidFill>
                  <a:prstClr val="black">
                    <a:lumMod val="85000"/>
                    <a:lumOff val="15000"/>
                  </a:prst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回报</a:t>
            </a:r>
          </a:p>
        </p:txBody>
      </p:sp>
      <p:sp>
        <p:nvSpPr>
          <p:cNvPr id="12" name="文本框 11"/>
          <p:cNvSpPr txBox="1"/>
          <p:nvPr/>
        </p:nvSpPr>
        <p:spPr>
          <a:xfrm>
            <a:off x="258644" y="66146"/>
            <a:ext cx="1040590" cy="1015663"/>
          </a:xfrm>
          <a:prstGeom prst="rect">
            <a:avLst/>
          </a:prstGeom>
          <a:noFill/>
        </p:spPr>
        <p:txBody>
          <a:bodyPr wrap="square" rtlCol="0">
            <a:spAutoFit/>
          </a:bodyPr>
          <a:lstStyle>
            <a:defPPr>
              <a:defRPr lang="zh-CN"/>
            </a:defPPr>
            <a:lvl1pPr algn="just">
              <a:defRPr sz="9600">
                <a:solidFill>
                  <a:schemeClr val="tx1">
                    <a:lumMod val="75000"/>
                    <a:lumOff val="25000"/>
                  </a:schemeClr>
                </a:solidFill>
                <a:latin typeface="Aharoni" panose="02010803020104030203" pitchFamily="2" charset="-79"/>
                <a:ea typeface="LiHei Pro" panose="02010601030101010101" pitchFamily="2" charset="-122"/>
                <a:cs typeface="Aharoni" panose="02010803020104030203" pitchFamily="2" charset="-79"/>
              </a:defRPr>
            </a:lvl1pPr>
          </a:lstStyle>
          <a:p>
            <a:r>
              <a:rPr lang="en-US" altLang="zh-CN" sz="6000" dirty="0" smtClean="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03</a:t>
            </a:r>
            <a:endParaRPr lang="zh-CN" altLang="en-US" sz="6000"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cxnSp>
        <p:nvCxnSpPr>
          <p:cNvPr id="16" name="直接连接符 15"/>
          <p:cNvCxnSpPr/>
          <p:nvPr/>
        </p:nvCxnSpPr>
        <p:spPr>
          <a:xfrm flipH="1">
            <a:off x="973488" y="647670"/>
            <a:ext cx="452746" cy="434139"/>
          </a:xfrm>
          <a:prstGeom prst="line">
            <a:avLst/>
          </a:prstGeom>
          <a:ln w="15875" cap="rnd">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760906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42" presetClass="path" presetSubtype="0" decel="30000" fill="hold" grpId="1" nodeType="withEffect">
                                  <p:stCondLst>
                                    <p:cond delay="0"/>
                                  </p:stCondLst>
                                  <p:childTnLst>
                                    <p:animMotion origin="layout" path="M -2.08333E-6 -4.81481E-6 L 0.03373 0.04399 " pathEditMode="relative" rAng="0" ptsTypes="AA">
                                      <p:cBhvr>
                                        <p:cTn id="9" dur="750" spd="-100000" fill="hold"/>
                                        <p:tgtEl>
                                          <p:spTgt spid="12"/>
                                        </p:tgtEl>
                                        <p:attrNameLst>
                                          <p:attrName>ppt_x</p:attrName>
                                          <p:attrName>ppt_y</p:attrName>
                                        </p:attrNameLst>
                                      </p:cBhvr>
                                      <p:rCtr x="1680" y="2199"/>
                                    </p:animMotion>
                                  </p:childTnLst>
                                </p:cTn>
                              </p:par>
                              <p:par>
                                <p:cTn id="10" presetID="31" presetClass="entr" presetSubtype="0" fill="hold" nodeType="withEffect">
                                  <p:stCondLst>
                                    <p:cond delay="0"/>
                                  </p:stCondLst>
                                  <p:childTnLst>
                                    <p:set>
                                      <p:cBhvr>
                                        <p:cTn id="11" dur="1" fill="hold">
                                          <p:stCondLst>
                                            <p:cond delay="0"/>
                                          </p:stCondLst>
                                        </p:cTn>
                                        <p:tgtEl>
                                          <p:spTgt spid="16"/>
                                        </p:tgtEl>
                                        <p:attrNameLst>
                                          <p:attrName>style.visibility</p:attrName>
                                        </p:attrNameLst>
                                      </p:cBhvr>
                                      <p:to>
                                        <p:strVal val="visible"/>
                                      </p:to>
                                    </p:set>
                                    <p:anim calcmode="lin" valueType="num">
                                      <p:cBhvr>
                                        <p:cTn id="12" dur="1000" fill="hold"/>
                                        <p:tgtEl>
                                          <p:spTgt spid="16"/>
                                        </p:tgtEl>
                                        <p:attrNameLst>
                                          <p:attrName>ppt_w</p:attrName>
                                        </p:attrNameLst>
                                      </p:cBhvr>
                                      <p:tavLst>
                                        <p:tav tm="0">
                                          <p:val>
                                            <p:fltVal val="0"/>
                                          </p:val>
                                        </p:tav>
                                        <p:tav tm="100000">
                                          <p:val>
                                            <p:strVal val="#ppt_w"/>
                                          </p:val>
                                        </p:tav>
                                      </p:tavLst>
                                    </p:anim>
                                    <p:anim calcmode="lin" valueType="num">
                                      <p:cBhvr>
                                        <p:cTn id="13" dur="1000" fill="hold"/>
                                        <p:tgtEl>
                                          <p:spTgt spid="16"/>
                                        </p:tgtEl>
                                        <p:attrNameLst>
                                          <p:attrName>ppt_h</p:attrName>
                                        </p:attrNameLst>
                                      </p:cBhvr>
                                      <p:tavLst>
                                        <p:tav tm="0">
                                          <p:val>
                                            <p:fltVal val="0"/>
                                          </p:val>
                                        </p:tav>
                                        <p:tav tm="100000">
                                          <p:val>
                                            <p:strVal val="#ppt_h"/>
                                          </p:val>
                                        </p:tav>
                                      </p:tavLst>
                                    </p:anim>
                                    <p:anim calcmode="lin" valueType="num">
                                      <p:cBhvr>
                                        <p:cTn id="14" dur="1000" fill="hold"/>
                                        <p:tgtEl>
                                          <p:spTgt spid="16"/>
                                        </p:tgtEl>
                                        <p:attrNameLst>
                                          <p:attrName>style.rotation</p:attrName>
                                        </p:attrNameLst>
                                      </p:cBhvr>
                                      <p:tavLst>
                                        <p:tav tm="0">
                                          <p:val>
                                            <p:fltVal val="90"/>
                                          </p:val>
                                        </p:tav>
                                        <p:tav tm="100000">
                                          <p:val>
                                            <p:fltVal val="0"/>
                                          </p:val>
                                        </p:tav>
                                      </p:tavLst>
                                    </p:anim>
                                    <p:animEffect transition="in" filter="fade">
                                      <p:cBhvr>
                                        <p:cTn id="15" dur="1000"/>
                                        <p:tgtEl>
                                          <p:spTgt spid="16"/>
                                        </p:tgtEl>
                                      </p:cBhvr>
                                    </p:animEffect>
                                  </p:childTnLst>
                                </p:cTn>
                              </p:par>
                              <p:par>
                                <p:cTn id="16" presetID="42" presetClass="entr" presetSubtype="0"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1000"/>
                                        <p:tgtEl>
                                          <p:spTgt spid="11"/>
                                        </p:tgtEl>
                                      </p:cBhvr>
                                    </p:animEffect>
                                    <p:anim calcmode="lin" valueType="num">
                                      <p:cBhvr>
                                        <p:cTn id="19" dur="1000" fill="hold"/>
                                        <p:tgtEl>
                                          <p:spTgt spid="11"/>
                                        </p:tgtEl>
                                        <p:attrNameLst>
                                          <p:attrName>ppt_x</p:attrName>
                                        </p:attrNameLst>
                                      </p:cBhvr>
                                      <p:tavLst>
                                        <p:tav tm="0">
                                          <p:val>
                                            <p:strVal val="#ppt_x"/>
                                          </p:val>
                                        </p:tav>
                                        <p:tav tm="100000">
                                          <p:val>
                                            <p:strVal val="#ppt_x"/>
                                          </p:val>
                                        </p:tav>
                                      </p:tavLst>
                                    </p:anim>
                                    <p:anim calcmode="lin" valueType="num">
                                      <p:cBhvr>
                                        <p:cTn id="20" dur="1000" fill="hold"/>
                                        <p:tgtEl>
                                          <p:spTgt spid="11"/>
                                        </p:tgtEl>
                                        <p:attrNameLst>
                                          <p:attrName>ppt_y</p:attrName>
                                        </p:attrNameLst>
                                      </p:cBhvr>
                                      <p:tavLst>
                                        <p:tav tm="0">
                                          <p:val>
                                            <p:strVal val="#ppt_y+.1"/>
                                          </p:val>
                                        </p:tav>
                                        <p:tav tm="100000">
                                          <p:val>
                                            <p:strVal val="#ppt_y"/>
                                          </p:val>
                                        </p:tav>
                                      </p:tavLst>
                                    </p:anim>
                                  </p:childTnLst>
                                </p:cTn>
                              </p:par>
                            </p:childTnLst>
                          </p:cTn>
                        </p:par>
                        <p:par>
                          <p:cTn id="21" fill="hold">
                            <p:stCondLst>
                              <p:cond delay="1000"/>
                            </p:stCondLst>
                            <p:childTnLst>
                              <p:par>
                                <p:cTn id="22" presetID="22" presetClass="entr" presetSubtype="4" fill="hold" grpId="0" nodeType="after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wipe(down)">
                                      <p:cBhvr>
                                        <p:cTn id="24" dur="500"/>
                                        <p:tgtEl>
                                          <p:spTgt spid="13"/>
                                        </p:tgtEl>
                                      </p:cBhvr>
                                    </p:animEffect>
                                  </p:childTnLst>
                                </p:cTn>
                              </p:par>
                            </p:childTnLst>
                          </p:cTn>
                        </p:par>
                        <p:par>
                          <p:cTn id="25" fill="hold">
                            <p:stCondLst>
                              <p:cond delay="1500"/>
                            </p:stCondLst>
                            <p:childTnLst>
                              <p:par>
                                <p:cTn id="26" presetID="10" presetClass="entr" presetSubtype="0" fill="hold" nodeType="after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500"/>
                                        <p:tgtEl>
                                          <p:spTgt spid="6"/>
                                        </p:tgtEl>
                                      </p:cBhvr>
                                    </p:animEffect>
                                  </p:childTnLst>
                                </p:cTn>
                              </p:par>
                            </p:childTnLst>
                          </p:cTn>
                        </p:par>
                        <p:par>
                          <p:cTn id="29" fill="hold">
                            <p:stCondLst>
                              <p:cond delay="2000"/>
                            </p:stCondLst>
                            <p:childTnLst>
                              <p:par>
                                <p:cTn id="30" presetID="53" presetClass="entr" presetSubtype="16" fill="hold" grpId="0" nodeType="afterEffect">
                                  <p:stCondLst>
                                    <p:cond delay="0"/>
                                  </p:stCondLst>
                                  <p:childTnLst>
                                    <p:set>
                                      <p:cBhvr>
                                        <p:cTn id="31" dur="1" fill="hold">
                                          <p:stCondLst>
                                            <p:cond delay="0"/>
                                          </p:stCondLst>
                                        </p:cTn>
                                        <p:tgtEl>
                                          <p:spTgt spid="4"/>
                                        </p:tgtEl>
                                        <p:attrNameLst>
                                          <p:attrName>style.visibility</p:attrName>
                                        </p:attrNameLst>
                                      </p:cBhvr>
                                      <p:to>
                                        <p:strVal val="visible"/>
                                      </p:to>
                                    </p:set>
                                    <p:anim calcmode="lin" valueType="num">
                                      <p:cBhvr>
                                        <p:cTn id="32" dur="500" fill="hold"/>
                                        <p:tgtEl>
                                          <p:spTgt spid="4"/>
                                        </p:tgtEl>
                                        <p:attrNameLst>
                                          <p:attrName>ppt_w</p:attrName>
                                        </p:attrNameLst>
                                      </p:cBhvr>
                                      <p:tavLst>
                                        <p:tav tm="0">
                                          <p:val>
                                            <p:fltVal val="0"/>
                                          </p:val>
                                        </p:tav>
                                        <p:tav tm="100000">
                                          <p:val>
                                            <p:strVal val="#ppt_w"/>
                                          </p:val>
                                        </p:tav>
                                      </p:tavLst>
                                    </p:anim>
                                    <p:anim calcmode="lin" valueType="num">
                                      <p:cBhvr>
                                        <p:cTn id="33" dur="500" fill="hold"/>
                                        <p:tgtEl>
                                          <p:spTgt spid="4"/>
                                        </p:tgtEl>
                                        <p:attrNameLst>
                                          <p:attrName>ppt_h</p:attrName>
                                        </p:attrNameLst>
                                      </p:cBhvr>
                                      <p:tavLst>
                                        <p:tav tm="0">
                                          <p:val>
                                            <p:fltVal val="0"/>
                                          </p:val>
                                        </p:tav>
                                        <p:tav tm="100000">
                                          <p:val>
                                            <p:strVal val="#ppt_h"/>
                                          </p:val>
                                        </p:tav>
                                      </p:tavLst>
                                    </p:anim>
                                    <p:animEffect transition="in" filter="fade">
                                      <p:cBhvr>
                                        <p:cTn id="34" dur="500"/>
                                        <p:tgtEl>
                                          <p:spTgt spid="4"/>
                                        </p:tgtEl>
                                      </p:cBhvr>
                                    </p:animEffect>
                                  </p:childTnLst>
                                </p:cTn>
                              </p:par>
                            </p:childTnLst>
                          </p:cTn>
                        </p:par>
                        <p:par>
                          <p:cTn id="35" fill="hold">
                            <p:stCondLst>
                              <p:cond delay="2500"/>
                            </p:stCondLst>
                            <p:childTnLst>
                              <p:par>
                                <p:cTn id="36" presetID="10" presetClass="entr" presetSubtype="0" fill="hold" grpId="0" nodeType="after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fade">
                                      <p:cBhvr>
                                        <p:cTn id="38" dur="500"/>
                                        <p:tgtEl>
                                          <p:spTgt spid="15"/>
                                        </p:tgtEl>
                                      </p:cBhvr>
                                    </p:animEffect>
                                  </p:childTnLst>
                                </p:cTn>
                              </p:par>
                            </p:childTnLst>
                          </p:cTn>
                        </p:par>
                        <p:par>
                          <p:cTn id="39" fill="hold">
                            <p:stCondLst>
                              <p:cond delay="3000"/>
                            </p:stCondLst>
                            <p:childTnLst>
                              <p:par>
                                <p:cTn id="40" presetID="12" presetClass="entr" presetSubtype="8" fill="hold" nodeType="after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slide(fromLeft)">
                                      <p:cBhvr>
                                        <p:cTn id="4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P spid="15" grpId="0"/>
      <p:bldGraphic spid="13" grpId="0">
        <p:bldAsOne/>
      </p:bldGraphic>
      <p:bldP spid="11" grpId="0"/>
      <p:bldP spid="12" grpId="0"/>
      <p:bldP spid="12"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 name="Freeform 212"/>
          <p:cNvSpPr>
            <a:spLocks/>
          </p:cNvSpPr>
          <p:nvPr/>
        </p:nvSpPr>
        <p:spPr bwMode="auto">
          <a:xfrm>
            <a:off x="5647587" y="5506821"/>
            <a:ext cx="132789" cy="117467"/>
          </a:xfrm>
          <a:custGeom>
            <a:avLst/>
            <a:gdLst>
              <a:gd name="T0" fmla="*/ 61 w 121"/>
              <a:gd name="T1" fmla="*/ 0 h 107"/>
              <a:gd name="T2" fmla="*/ 36 w 121"/>
              <a:gd name="T3" fmla="*/ 7 h 107"/>
              <a:gd name="T4" fmla="*/ 14 w 121"/>
              <a:gd name="T5" fmla="*/ 78 h 107"/>
              <a:gd name="T6" fmla="*/ 61 w 121"/>
              <a:gd name="T7" fmla="*/ 107 h 107"/>
              <a:gd name="T8" fmla="*/ 86 w 121"/>
              <a:gd name="T9" fmla="*/ 101 h 107"/>
              <a:gd name="T10" fmla="*/ 108 w 121"/>
              <a:gd name="T11" fmla="*/ 29 h 107"/>
              <a:gd name="T12" fmla="*/ 61 w 121"/>
              <a:gd name="T13" fmla="*/ 0 h 107"/>
            </a:gdLst>
            <a:ahLst/>
            <a:cxnLst>
              <a:cxn ang="0">
                <a:pos x="T0" y="T1"/>
              </a:cxn>
              <a:cxn ang="0">
                <a:pos x="T2" y="T3"/>
              </a:cxn>
              <a:cxn ang="0">
                <a:pos x="T4" y="T5"/>
              </a:cxn>
              <a:cxn ang="0">
                <a:pos x="T6" y="T7"/>
              </a:cxn>
              <a:cxn ang="0">
                <a:pos x="T8" y="T9"/>
              </a:cxn>
              <a:cxn ang="0">
                <a:pos x="T10" y="T11"/>
              </a:cxn>
              <a:cxn ang="0">
                <a:pos x="T12" y="T13"/>
              </a:cxn>
            </a:cxnLst>
            <a:rect l="0" t="0" r="r" b="b"/>
            <a:pathLst>
              <a:path w="121" h="107">
                <a:moveTo>
                  <a:pt x="61" y="0"/>
                </a:moveTo>
                <a:cubicBezTo>
                  <a:pt x="52" y="0"/>
                  <a:pt x="44" y="2"/>
                  <a:pt x="36" y="7"/>
                </a:cubicBezTo>
                <a:cubicBezTo>
                  <a:pt x="10" y="20"/>
                  <a:pt x="0" y="52"/>
                  <a:pt x="14" y="78"/>
                </a:cubicBezTo>
                <a:cubicBezTo>
                  <a:pt x="23" y="96"/>
                  <a:pt x="42" y="107"/>
                  <a:pt x="61" y="107"/>
                </a:cubicBezTo>
                <a:cubicBezTo>
                  <a:pt x="69" y="107"/>
                  <a:pt x="78" y="105"/>
                  <a:pt x="86" y="101"/>
                </a:cubicBezTo>
                <a:cubicBezTo>
                  <a:pt x="111" y="87"/>
                  <a:pt x="121" y="55"/>
                  <a:pt x="108" y="29"/>
                </a:cubicBezTo>
                <a:cubicBezTo>
                  <a:pt x="98" y="11"/>
                  <a:pt x="80" y="0"/>
                  <a:pt x="61" y="0"/>
                </a:cubicBezTo>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64" name="Freeform 226"/>
          <p:cNvSpPr>
            <a:spLocks/>
          </p:cNvSpPr>
          <p:nvPr/>
        </p:nvSpPr>
        <p:spPr bwMode="auto">
          <a:xfrm>
            <a:off x="6186172" y="5642860"/>
            <a:ext cx="65002" cy="57109"/>
          </a:xfrm>
          <a:custGeom>
            <a:avLst/>
            <a:gdLst>
              <a:gd name="T0" fmla="*/ 29 w 59"/>
              <a:gd name="T1" fmla="*/ 0 h 52"/>
              <a:gd name="T2" fmla="*/ 18 w 59"/>
              <a:gd name="T3" fmla="*/ 3 h 52"/>
              <a:gd name="T4" fmla="*/ 7 w 59"/>
              <a:gd name="T5" fmla="*/ 38 h 52"/>
              <a:gd name="T6" fmla="*/ 29 w 59"/>
              <a:gd name="T7" fmla="*/ 52 h 52"/>
              <a:gd name="T8" fmla="*/ 41 w 59"/>
              <a:gd name="T9" fmla="*/ 49 h 52"/>
              <a:gd name="T10" fmla="*/ 52 w 59"/>
              <a:gd name="T11" fmla="*/ 14 h 52"/>
              <a:gd name="T12" fmla="*/ 29 w 59"/>
              <a:gd name="T13" fmla="*/ 0 h 52"/>
            </a:gdLst>
            <a:ahLst/>
            <a:cxnLst>
              <a:cxn ang="0">
                <a:pos x="T0" y="T1"/>
              </a:cxn>
              <a:cxn ang="0">
                <a:pos x="T2" y="T3"/>
              </a:cxn>
              <a:cxn ang="0">
                <a:pos x="T4" y="T5"/>
              </a:cxn>
              <a:cxn ang="0">
                <a:pos x="T6" y="T7"/>
              </a:cxn>
              <a:cxn ang="0">
                <a:pos x="T8" y="T9"/>
              </a:cxn>
              <a:cxn ang="0">
                <a:pos x="T10" y="T11"/>
              </a:cxn>
              <a:cxn ang="0">
                <a:pos x="T12" y="T13"/>
              </a:cxn>
            </a:cxnLst>
            <a:rect l="0" t="0" r="r" b="b"/>
            <a:pathLst>
              <a:path w="59" h="52">
                <a:moveTo>
                  <a:pt x="29" y="0"/>
                </a:moveTo>
                <a:cubicBezTo>
                  <a:pt x="25" y="0"/>
                  <a:pt x="21" y="1"/>
                  <a:pt x="18" y="3"/>
                </a:cubicBezTo>
                <a:cubicBezTo>
                  <a:pt x="5" y="10"/>
                  <a:pt x="0" y="25"/>
                  <a:pt x="7" y="38"/>
                </a:cubicBezTo>
                <a:cubicBezTo>
                  <a:pt x="11" y="47"/>
                  <a:pt x="20" y="52"/>
                  <a:pt x="29" y="52"/>
                </a:cubicBezTo>
                <a:cubicBezTo>
                  <a:pt x="33" y="52"/>
                  <a:pt x="38" y="51"/>
                  <a:pt x="41" y="49"/>
                </a:cubicBezTo>
                <a:cubicBezTo>
                  <a:pt x="54" y="42"/>
                  <a:pt x="59" y="27"/>
                  <a:pt x="52" y="14"/>
                </a:cubicBezTo>
                <a:cubicBezTo>
                  <a:pt x="48" y="5"/>
                  <a:pt x="39" y="0"/>
                  <a:pt x="29"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66" name="Freeform 228"/>
          <p:cNvSpPr>
            <a:spLocks noEditPoints="1"/>
          </p:cNvSpPr>
          <p:nvPr/>
        </p:nvSpPr>
        <p:spPr bwMode="auto">
          <a:xfrm>
            <a:off x="6669041" y="5482677"/>
            <a:ext cx="102145" cy="91002"/>
          </a:xfrm>
          <a:custGeom>
            <a:avLst/>
            <a:gdLst>
              <a:gd name="T0" fmla="*/ 63 w 93"/>
              <a:gd name="T1" fmla="*/ 79 h 83"/>
              <a:gd name="T2" fmla="*/ 41 w 93"/>
              <a:gd name="T3" fmla="*/ 82 h 83"/>
              <a:gd name="T4" fmla="*/ 47 w 93"/>
              <a:gd name="T5" fmla="*/ 83 h 83"/>
              <a:gd name="T6" fmla="*/ 63 w 93"/>
              <a:gd name="T7" fmla="*/ 79 h 83"/>
              <a:gd name="T8" fmla="*/ 47 w 93"/>
              <a:gd name="T9" fmla="*/ 0 h 83"/>
              <a:gd name="T10" fmla="*/ 28 w 93"/>
              <a:gd name="T11" fmla="*/ 5 h 83"/>
              <a:gd name="T12" fmla="*/ 10 w 93"/>
              <a:gd name="T13" fmla="*/ 60 h 83"/>
              <a:gd name="T14" fmla="*/ 29 w 93"/>
              <a:gd name="T15" fmla="*/ 78 h 83"/>
              <a:gd name="T16" fmla="*/ 73 w 93"/>
              <a:gd name="T17" fmla="*/ 73 h 83"/>
              <a:gd name="T18" fmla="*/ 84 w 93"/>
              <a:gd name="T19" fmla="*/ 22 h 83"/>
              <a:gd name="T20" fmla="*/ 47 w 93"/>
              <a:gd name="T21"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83">
                <a:moveTo>
                  <a:pt x="63" y="79"/>
                </a:moveTo>
                <a:cubicBezTo>
                  <a:pt x="41" y="82"/>
                  <a:pt x="41" y="82"/>
                  <a:pt x="41" y="82"/>
                </a:cubicBezTo>
                <a:cubicBezTo>
                  <a:pt x="43" y="82"/>
                  <a:pt x="45" y="83"/>
                  <a:pt x="47" y="83"/>
                </a:cubicBezTo>
                <a:cubicBezTo>
                  <a:pt x="52" y="83"/>
                  <a:pt x="58" y="82"/>
                  <a:pt x="63" y="79"/>
                </a:cubicBezTo>
                <a:moveTo>
                  <a:pt x="47" y="0"/>
                </a:moveTo>
                <a:cubicBezTo>
                  <a:pt x="40" y="0"/>
                  <a:pt x="34" y="1"/>
                  <a:pt x="28" y="5"/>
                </a:cubicBezTo>
                <a:cubicBezTo>
                  <a:pt x="8" y="15"/>
                  <a:pt x="0" y="40"/>
                  <a:pt x="10" y="60"/>
                </a:cubicBezTo>
                <a:cubicBezTo>
                  <a:pt x="15" y="69"/>
                  <a:pt x="21" y="75"/>
                  <a:pt x="29" y="78"/>
                </a:cubicBezTo>
                <a:cubicBezTo>
                  <a:pt x="73" y="73"/>
                  <a:pt x="73" y="73"/>
                  <a:pt x="73" y="73"/>
                </a:cubicBezTo>
                <a:cubicBezTo>
                  <a:pt x="88" y="61"/>
                  <a:pt x="93" y="40"/>
                  <a:pt x="84" y="22"/>
                </a:cubicBezTo>
                <a:cubicBezTo>
                  <a:pt x="76" y="8"/>
                  <a:pt x="62" y="0"/>
                  <a:pt x="47"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67" name="Freeform 229"/>
          <p:cNvSpPr>
            <a:spLocks/>
          </p:cNvSpPr>
          <p:nvPr/>
        </p:nvSpPr>
        <p:spPr bwMode="auto">
          <a:xfrm>
            <a:off x="6701077" y="5562536"/>
            <a:ext cx="48287" cy="10215"/>
          </a:xfrm>
          <a:custGeom>
            <a:avLst/>
            <a:gdLst>
              <a:gd name="T0" fmla="*/ 44 w 44"/>
              <a:gd name="T1" fmla="*/ 0 h 9"/>
              <a:gd name="T2" fmla="*/ 0 w 44"/>
              <a:gd name="T3" fmla="*/ 5 h 9"/>
              <a:gd name="T4" fmla="*/ 12 w 44"/>
              <a:gd name="T5" fmla="*/ 9 h 9"/>
              <a:gd name="T6" fmla="*/ 34 w 44"/>
              <a:gd name="T7" fmla="*/ 6 h 9"/>
              <a:gd name="T8" fmla="*/ 37 w 44"/>
              <a:gd name="T9" fmla="*/ 5 h 9"/>
              <a:gd name="T10" fmla="*/ 44 w 44"/>
              <a:gd name="T11" fmla="*/ 0 h 9"/>
            </a:gdLst>
            <a:ahLst/>
            <a:cxnLst>
              <a:cxn ang="0">
                <a:pos x="T0" y="T1"/>
              </a:cxn>
              <a:cxn ang="0">
                <a:pos x="T2" y="T3"/>
              </a:cxn>
              <a:cxn ang="0">
                <a:pos x="T4" y="T5"/>
              </a:cxn>
              <a:cxn ang="0">
                <a:pos x="T6" y="T7"/>
              </a:cxn>
              <a:cxn ang="0">
                <a:pos x="T8" y="T9"/>
              </a:cxn>
              <a:cxn ang="0">
                <a:pos x="T10" y="T11"/>
              </a:cxn>
            </a:cxnLst>
            <a:rect l="0" t="0" r="r" b="b"/>
            <a:pathLst>
              <a:path w="44" h="9">
                <a:moveTo>
                  <a:pt x="44" y="0"/>
                </a:moveTo>
                <a:cubicBezTo>
                  <a:pt x="0" y="5"/>
                  <a:pt x="0" y="5"/>
                  <a:pt x="0" y="5"/>
                </a:cubicBezTo>
                <a:cubicBezTo>
                  <a:pt x="4" y="7"/>
                  <a:pt x="8" y="8"/>
                  <a:pt x="12" y="9"/>
                </a:cubicBezTo>
                <a:cubicBezTo>
                  <a:pt x="34" y="6"/>
                  <a:pt x="34" y="6"/>
                  <a:pt x="34" y="6"/>
                </a:cubicBezTo>
                <a:cubicBezTo>
                  <a:pt x="35" y="6"/>
                  <a:pt x="36" y="5"/>
                  <a:pt x="37" y="5"/>
                </a:cubicBezTo>
                <a:cubicBezTo>
                  <a:pt x="40" y="3"/>
                  <a:pt x="42" y="2"/>
                  <a:pt x="44"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51" name="文本框 50"/>
          <p:cNvSpPr txBox="1"/>
          <p:nvPr/>
        </p:nvSpPr>
        <p:spPr>
          <a:xfrm>
            <a:off x="3853560" y="-60081"/>
            <a:ext cx="4502332" cy="5303503"/>
          </a:xfrm>
          <a:prstGeom prst="rect">
            <a:avLst/>
          </a:prstGeom>
          <a:noFill/>
        </p:spPr>
        <p:txBody>
          <a:bodyPr wrap="square" rtlCol="0" anchor="ctr">
            <a:spAutoFit/>
          </a:bodyPr>
          <a:lstStyle/>
          <a:p>
            <a:pPr algn="ctr">
              <a:lnSpc>
                <a:spcPct val="150000"/>
              </a:lnSpc>
            </a:pPr>
            <a:r>
              <a:rPr lang="en-US" altLang="zh-CN" sz="25000"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1</a:t>
            </a:r>
            <a:endParaRPr lang="en-US" altLang="zh-CN" sz="25000" dirty="0" smtClean="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useBgFill="1">
        <p:nvSpPr>
          <p:cNvPr id="52" name="矩形 51"/>
          <p:cNvSpPr/>
          <p:nvPr/>
        </p:nvSpPr>
        <p:spPr>
          <a:xfrm>
            <a:off x="3607711" y="2908169"/>
            <a:ext cx="3031888" cy="568905"/>
          </a:xfrm>
          <a:prstGeom prst="rect">
            <a:avLst/>
          </a:prstGeom>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kumimoji="1" lang="zh-CN" altLang="en-US" sz="3600" dirty="0" smtClean="0">
              <a:solidFill>
                <a:prstClr val="black"/>
              </a:solidFill>
              <a:effectLst>
                <a:innerShdw blurRad="63500" dist="50800" dir="16200000">
                  <a:prstClr val="black">
                    <a:alpha val="30000"/>
                  </a:prstClr>
                </a:innerShdw>
              </a:effectLst>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53" name="文本框 52"/>
          <p:cNvSpPr txBox="1"/>
          <p:nvPr/>
        </p:nvSpPr>
        <p:spPr>
          <a:xfrm>
            <a:off x="3166003" y="4232233"/>
            <a:ext cx="5859994" cy="1052596"/>
          </a:xfrm>
          <a:prstGeom prst="rect">
            <a:avLst/>
          </a:prstGeom>
          <a:noFill/>
        </p:spPr>
        <p:txBody>
          <a:bodyPr wrap="square" rtlCol="0">
            <a:spAutoFit/>
          </a:bodyPr>
          <a:lstStyle/>
          <a:p>
            <a:pPr algn="ctr">
              <a:lnSpc>
                <a:spcPct val="130000"/>
              </a:lnSpc>
            </a:pPr>
            <a:r>
              <a:rPr lang="zh-CN" altLang="en-US" sz="1600" dirty="0">
                <a:solidFill>
                  <a:srgbClr val="676A55"/>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单击此处输入您的文本，单击此处输入您的文，本单击此处输入您的文本，本单击此处输入您的</a:t>
            </a:r>
            <a:r>
              <a:rPr lang="zh-CN" altLang="en-US" sz="1600" dirty="0" smtClean="0">
                <a:solidFill>
                  <a:srgbClr val="676A55"/>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文本</a:t>
            </a:r>
            <a:r>
              <a:rPr lang="zh-CN" altLang="en-US" sz="1600" dirty="0">
                <a:solidFill>
                  <a:srgbClr val="676A55"/>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单击此处输入您的文本，单击此处输入您的</a:t>
            </a:r>
            <a:r>
              <a:rPr lang="zh-CN" altLang="en-US" sz="1600" dirty="0" smtClean="0">
                <a:solidFill>
                  <a:srgbClr val="676A55"/>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文</a:t>
            </a:r>
            <a:endParaRPr lang="zh-CN" altLang="en-US" sz="1600" dirty="0">
              <a:solidFill>
                <a:srgbClr val="676A55"/>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grpSp>
        <p:nvGrpSpPr>
          <p:cNvPr id="75" name="组合 74"/>
          <p:cNvGrpSpPr/>
          <p:nvPr/>
        </p:nvGrpSpPr>
        <p:grpSpPr>
          <a:xfrm>
            <a:off x="3010903" y="2159086"/>
            <a:ext cx="6170194" cy="2234694"/>
            <a:chOff x="5570479" y="2325743"/>
            <a:chExt cx="6408261" cy="2320917"/>
          </a:xfrm>
        </p:grpSpPr>
        <p:sp>
          <p:nvSpPr>
            <p:cNvPr id="76" name="Freeform 77"/>
            <p:cNvSpPr>
              <a:spLocks/>
            </p:cNvSpPr>
            <p:nvPr/>
          </p:nvSpPr>
          <p:spPr bwMode="auto">
            <a:xfrm>
              <a:off x="6383341" y="3299732"/>
              <a:ext cx="71702" cy="61999"/>
            </a:xfrm>
            <a:custGeom>
              <a:avLst/>
              <a:gdLst>
                <a:gd name="T0" fmla="*/ 15 w 30"/>
                <a:gd name="T1" fmla="*/ 0 h 30"/>
                <a:gd name="T2" fmla="*/ 0 w 30"/>
                <a:gd name="T3" fmla="*/ 15 h 30"/>
                <a:gd name="T4" fmla="*/ 14 w 30"/>
                <a:gd name="T5" fmla="*/ 30 h 30"/>
                <a:gd name="T6" fmla="*/ 15 w 30"/>
                <a:gd name="T7" fmla="*/ 30 h 30"/>
                <a:gd name="T8" fmla="*/ 15 w 30"/>
                <a:gd name="T9" fmla="*/ 30 h 30"/>
                <a:gd name="T10" fmla="*/ 30 w 30"/>
                <a:gd name="T11" fmla="*/ 18 h 30"/>
                <a:gd name="T12" fmla="*/ 30 w 30"/>
                <a:gd name="T13" fmla="*/ 17 h 30"/>
                <a:gd name="T14" fmla="*/ 30 w 30"/>
                <a:gd name="T15" fmla="*/ 15 h 30"/>
                <a:gd name="T16" fmla="*/ 15 w 30"/>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30">
                  <a:moveTo>
                    <a:pt x="15" y="0"/>
                  </a:moveTo>
                  <a:cubicBezTo>
                    <a:pt x="7" y="0"/>
                    <a:pt x="0" y="7"/>
                    <a:pt x="0" y="15"/>
                  </a:cubicBezTo>
                  <a:cubicBezTo>
                    <a:pt x="0" y="23"/>
                    <a:pt x="6" y="29"/>
                    <a:pt x="14" y="30"/>
                  </a:cubicBezTo>
                  <a:cubicBezTo>
                    <a:pt x="14" y="30"/>
                    <a:pt x="15" y="30"/>
                    <a:pt x="15" y="30"/>
                  </a:cubicBezTo>
                  <a:cubicBezTo>
                    <a:pt x="15" y="30"/>
                    <a:pt x="15" y="30"/>
                    <a:pt x="15" y="30"/>
                  </a:cubicBezTo>
                  <a:cubicBezTo>
                    <a:pt x="22" y="30"/>
                    <a:pt x="28" y="25"/>
                    <a:pt x="30" y="18"/>
                  </a:cubicBezTo>
                  <a:cubicBezTo>
                    <a:pt x="30" y="18"/>
                    <a:pt x="30" y="17"/>
                    <a:pt x="30" y="17"/>
                  </a:cubicBezTo>
                  <a:cubicBezTo>
                    <a:pt x="30" y="16"/>
                    <a:pt x="30" y="16"/>
                    <a:pt x="30" y="15"/>
                  </a:cubicBezTo>
                  <a:cubicBezTo>
                    <a:pt x="30" y="7"/>
                    <a:pt x="24" y="0"/>
                    <a:pt x="15"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77" name="Freeform 78"/>
            <p:cNvSpPr>
              <a:spLocks/>
            </p:cNvSpPr>
            <p:nvPr/>
          </p:nvSpPr>
          <p:spPr bwMode="auto">
            <a:xfrm>
              <a:off x="6873547" y="3067687"/>
              <a:ext cx="71702" cy="61999"/>
            </a:xfrm>
            <a:custGeom>
              <a:avLst/>
              <a:gdLst>
                <a:gd name="T0" fmla="*/ 15 w 30"/>
                <a:gd name="T1" fmla="*/ 0 h 30"/>
                <a:gd name="T2" fmla="*/ 0 w 30"/>
                <a:gd name="T3" fmla="*/ 15 h 30"/>
                <a:gd name="T4" fmla="*/ 12 w 30"/>
                <a:gd name="T5" fmla="*/ 30 h 30"/>
                <a:gd name="T6" fmla="*/ 14 w 30"/>
                <a:gd name="T7" fmla="*/ 30 h 30"/>
                <a:gd name="T8" fmla="*/ 15 w 30"/>
                <a:gd name="T9" fmla="*/ 30 h 30"/>
                <a:gd name="T10" fmla="*/ 30 w 30"/>
                <a:gd name="T11" fmla="*/ 15 h 30"/>
                <a:gd name="T12" fmla="*/ 29 w 30"/>
                <a:gd name="T13" fmla="*/ 11 h 30"/>
                <a:gd name="T14" fmla="*/ 29 w 30"/>
                <a:gd name="T15" fmla="*/ 9 h 30"/>
                <a:gd name="T16" fmla="*/ 15 w 30"/>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30">
                  <a:moveTo>
                    <a:pt x="15" y="0"/>
                  </a:moveTo>
                  <a:cubicBezTo>
                    <a:pt x="6" y="0"/>
                    <a:pt x="0" y="7"/>
                    <a:pt x="0" y="15"/>
                  </a:cubicBezTo>
                  <a:cubicBezTo>
                    <a:pt x="0" y="22"/>
                    <a:pt x="5" y="28"/>
                    <a:pt x="12" y="30"/>
                  </a:cubicBezTo>
                  <a:cubicBezTo>
                    <a:pt x="12" y="30"/>
                    <a:pt x="13" y="30"/>
                    <a:pt x="14" y="30"/>
                  </a:cubicBezTo>
                  <a:cubicBezTo>
                    <a:pt x="14" y="30"/>
                    <a:pt x="14" y="30"/>
                    <a:pt x="15" y="30"/>
                  </a:cubicBezTo>
                  <a:cubicBezTo>
                    <a:pt x="23" y="30"/>
                    <a:pt x="30" y="23"/>
                    <a:pt x="30" y="15"/>
                  </a:cubicBezTo>
                  <a:cubicBezTo>
                    <a:pt x="30" y="13"/>
                    <a:pt x="30" y="12"/>
                    <a:pt x="29" y="11"/>
                  </a:cubicBezTo>
                  <a:cubicBezTo>
                    <a:pt x="29" y="10"/>
                    <a:pt x="29" y="9"/>
                    <a:pt x="29" y="9"/>
                  </a:cubicBezTo>
                  <a:cubicBezTo>
                    <a:pt x="26" y="4"/>
                    <a:pt x="21" y="0"/>
                    <a:pt x="15"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78" name="Freeform 79"/>
            <p:cNvSpPr>
              <a:spLocks/>
            </p:cNvSpPr>
            <p:nvPr/>
          </p:nvSpPr>
          <p:spPr bwMode="auto">
            <a:xfrm>
              <a:off x="7044288" y="3288903"/>
              <a:ext cx="73723" cy="61999"/>
            </a:xfrm>
            <a:custGeom>
              <a:avLst/>
              <a:gdLst>
                <a:gd name="T0" fmla="*/ 16 w 31"/>
                <a:gd name="T1" fmla="*/ 0 h 30"/>
                <a:gd name="T2" fmla="*/ 0 w 31"/>
                <a:gd name="T3" fmla="*/ 15 h 30"/>
                <a:gd name="T4" fmla="*/ 13 w 31"/>
                <a:gd name="T5" fmla="*/ 30 h 30"/>
                <a:gd name="T6" fmla="*/ 15 w 31"/>
                <a:gd name="T7" fmla="*/ 30 h 30"/>
                <a:gd name="T8" fmla="*/ 16 w 31"/>
                <a:gd name="T9" fmla="*/ 30 h 30"/>
                <a:gd name="T10" fmla="*/ 25 w 31"/>
                <a:gd name="T11" fmla="*/ 26 h 30"/>
                <a:gd name="T12" fmla="*/ 27 w 31"/>
                <a:gd name="T13" fmla="*/ 25 h 30"/>
                <a:gd name="T14" fmla="*/ 31 w 31"/>
                <a:gd name="T15" fmla="*/ 15 h 30"/>
                <a:gd name="T16" fmla="*/ 16 w 31"/>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30">
                  <a:moveTo>
                    <a:pt x="16" y="0"/>
                  </a:moveTo>
                  <a:cubicBezTo>
                    <a:pt x="7" y="0"/>
                    <a:pt x="0" y="7"/>
                    <a:pt x="0" y="15"/>
                  </a:cubicBezTo>
                  <a:cubicBezTo>
                    <a:pt x="0" y="23"/>
                    <a:pt x="6" y="29"/>
                    <a:pt x="13" y="30"/>
                  </a:cubicBezTo>
                  <a:cubicBezTo>
                    <a:pt x="14" y="30"/>
                    <a:pt x="14" y="30"/>
                    <a:pt x="15" y="30"/>
                  </a:cubicBezTo>
                  <a:cubicBezTo>
                    <a:pt x="15" y="30"/>
                    <a:pt x="15" y="30"/>
                    <a:pt x="16" y="30"/>
                  </a:cubicBezTo>
                  <a:cubicBezTo>
                    <a:pt x="19" y="30"/>
                    <a:pt x="23" y="29"/>
                    <a:pt x="25" y="26"/>
                  </a:cubicBezTo>
                  <a:cubicBezTo>
                    <a:pt x="26" y="26"/>
                    <a:pt x="26" y="26"/>
                    <a:pt x="27" y="25"/>
                  </a:cubicBezTo>
                  <a:cubicBezTo>
                    <a:pt x="29" y="23"/>
                    <a:pt x="31" y="19"/>
                    <a:pt x="31" y="15"/>
                  </a:cubicBezTo>
                  <a:cubicBezTo>
                    <a:pt x="31" y="7"/>
                    <a:pt x="24" y="0"/>
                    <a:pt x="16"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79" name="Freeform 80"/>
            <p:cNvSpPr>
              <a:spLocks/>
            </p:cNvSpPr>
            <p:nvPr/>
          </p:nvSpPr>
          <p:spPr bwMode="auto">
            <a:xfrm>
              <a:off x="5570479" y="3534870"/>
              <a:ext cx="74732" cy="61999"/>
            </a:xfrm>
            <a:custGeom>
              <a:avLst/>
              <a:gdLst>
                <a:gd name="T0" fmla="*/ 15 w 31"/>
                <a:gd name="T1" fmla="*/ 0 h 30"/>
                <a:gd name="T2" fmla="*/ 0 w 31"/>
                <a:gd name="T3" fmla="*/ 15 h 30"/>
                <a:gd name="T4" fmla="*/ 15 w 31"/>
                <a:gd name="T5" fmla="*/ 30 h 30"/>
                <a:gd name="T6" fmla="*/ 30 w 31"/>
                <a:gd name="T7" fmla="*/ 17 h 30"/>
                <a:gd name="T8" fmla="*/ 31 w 31"/>
                <a:gd name="T9" fmla="*/ 15 h 30"/>
                <a:gd name="T10" fmla="*/ 31 w 31"/>
                <a:gd name="T11" fmla="*/ 15 h 30"/>
                <a:gd name="T12" fmla="*/ 30 w 31"/>
                <a:gd name="T13" fmla="*/ 13 h 30"/>
                <a:gd name="T14" fmla="*/ 30 w 31"/>
                <a:gd name="T15" fmla="*/ 11 h 30"/>
                <a:gd name="T16" fmla="*/ 15 w 31"/>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30">
                  <a:moveTo>
                    <a:pt x="15" y="0"/>
                  </a:moveTo>
                  <a:cubicBezTo>
                    <a:pt x="7" y="0"/>
                    <a:pt x="0" y="7"/>
                    <a:pt x="0" y="15"/>
                  </a:cubicBezTo>
                  <a:cubicBezTo>
                    <a:pt x="0" y="24"/>
                    <a:pt x="7" y="30"/>
                    <a:pt x="15" y="30"/>
                  </a:cubicBezTo>
                  <a:cubicBezTo>
                    <a:pt x="23" y="30"/>
                    <a:pt x="30" y="25"/>
                    <a:pt x="30" y="17"/>
                  </a:cubicBezTo>
                  <a:cubicBezTo>
                    <a:pt x="31" y="17"/>
                    <a:pt x="31" y="16"/>
                    <a:pt x="31" y="15"/>
                  </a:cubicBezTo>
                  <a:cubicBezTo>
                    <a:pt x="31" y="15"/>
                    <a:pt x="31" y="15"/>
                    <a:pt x="31" y="15"/>
                  </a:cubicBezTo>
                  <a:cubicBezTo>
                    <a:pt x="31" y="15"/>
                    <a:pt x="30" y="14"/>
                    <a:pt x="30" y="13"/>
                  </a:cubicBezTo>
                  <a:cubicBezTo>
                    <a:pt x="30" y="13"/>
                    <a:pt x="30" y="12"/>
                    <a:pt x="30" y="11"/>
                  </a:cubicBezTo>
                  <a:cubicBezTo>
                    <a:pt x="28" y="5"/>
                    <a:pt x="22" y="0"/>
                    <a:pt x="15"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80" name="Freeform 81"/>
            <p:cNvSpPr>
              <a:spLocks/>
            </p:cNvSpPr>
            <p:nvPr/>
          </p:nvSpPr>
          <p:spPr bwMode="auto">
            <a:xfrm>
              <a:off x="6370816" y="3570786"/>
              <a:ext cx="71702" cy="62872"/>
            </a:xfrm>
            <a:custGeom>
              <a:avLst/>
              <a:gdLst>
                <a:gd name="T0" fmla="*/ 15 w 30"/>
                <a:gd name="T1" fmla="*/ 0 h 30"/>
                <a:gd name="T2" fmla="*/ 0 w 30"/>
                <a:gd name="T3" fmla="*/ 12 h 30"/>
                <a:gd name="T4" fmla="*/ 0 w 30"/>
                <a:gd name="T5" fmla="*/ 14 h 30"/>
                <a:gd name="T6" fmla="*/ 0 w 30"/>
                <a:gd name="T7" fmla="*/ 15 h 30"/>
                <a:gd name="T8" fmla="*/ 7 w 30"/>
                <a:gd name="T9" fmla="*/ 28 h 30"/>
                <a:gd name="T10" fmla="*/ 9 w 30"/>
                <a:gd name="T11" fmla="*/ 29 h 30"/>
                <a:gd name="T12" fmla="*/ 15 w 30"/>
                <a:gd name="T13" fmla="*/ 30 h 30"/>
                <a:gd name="T14" fmla="*/ 17 w 30"/>
                <a:gd name="T15" fmla="*/ 30 h 30"/>
                <a:gd name="T16" fmla="*/ 18 w 30"/>
                <a:gd name="T17" fmla="*/ 30 h 30"/>
                <a:gd name="T18" fmla="*/ 26 w 30"/>
                <a:gd name="T19" fmla="*/ 25 h 30"/>
                <a:gd name="T20" fmla="*/ 27 w 30"/>
                <a:gd name="T21" fmla="*/ 23 h 30"/>
                <a:gd name="T22" fmla="*/ 30 w 30"/>
                <a:gd name="T23" fmla="*/ 15 h 30"/>
                <a:gd name="T24" fmla="*/ 30 w 30"/>
                <a:gd name="T25" fmla="*/ 15 h 30"/>
                <a:gd name="T26" fmla="*/ 30 w 30"/>
                <a:gd name="T27" fmla="*/ 13 h 30"/>
                <a:gd name="T28" fmla="*/ 18 w 30"/>
                <a:gd name="T29" fmla="*/ 0 h 30"/>
                <a:gd name="T30" fmla="*/ 17 w 30"/>
                <a:gd name="T31" fmla="*/ 0 h 30"/>
                <a:gd name="T32" fmla="*/ 15 w 30"/>
                <a:gd name="T33"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0" h="30">
                  <a:moveTo>
                    <a:pt x="15" y="0"/>
                  </a:moveTo>
                  <a:cubicBezTo>
                    <a:pt x="8" y="0"/>
                    <a:pt x="2" y="5"/>
                    <a:pt x="0" y="12"/>
                  </a:cubicBezTo>
                  <a:cubicBezTo>
                    <a:pt x="0" y="12"/>
                    <a:pt x="0" y="13"/>
                    <a:pt x="0" y="14"/>
                  </a:cubicBezTo>
                  <a:cubicBezTo>
                    <a:pt x="0" y="14"/>
                    <a:pt x="0" y="14"/>
                    <a:pt x="0" y="15"/>
                  </a:cubicBezTo>
                  <a:cubicBezTo>
                    <a:pt x="0" y="20"/>
                    <a:pt x="3" y="25"/>
                    <a:pt x="7" y="28"/>
                  </a:cubicBezTo>
                  <a:cubicBezTo>
                    <a:pt x="8" y="28"/>
                    <a:pt x="8" y="28"/>
                    <a:pt x="9" y="29"/>
                  </a:cubicBezTo>
                  <a:cubicBezTo>
                    <a:pt x="11" y="29"/>
                    <a:pt x="13" y="30"/>
                    <a:pt x="15" y="30"/>
                  </a:cubicBezTo>
                  <a:cubicBezTo>
                    <a:pt x="16" y="30"/>
                    <a:pt x="16" y="30"/>
                    <a:pt x="17" y="30"/>
                  </a:cubicBezTo>
                  <a:cubicBezTo>
                    <a:pt x="17" y="30"/>
                    <a:pt x="18" y="30"/>
                    <a:pt x="18" y="30"/>
                  </a:cubicBezTo>
                  <a:cubicBezTo>
                    <a:pt x="21" y="29"/>
                    <a:pt x="24" y="27"/>
                    <a:pt x="26" y="25"/>
                  </a:cubicBezTo>
                  <a:cubicBezTo>
                    <a:pt x="27" y="24"/>
                    <a:pt x="27" y="24"/>
                    <a:pt x="27" y="23"/>
                  </a:cubicBezTo>
                  <a:cubicBezTo>
                    <a:pt x="29" y="21"/>
                    <a:pt x="30" y="18"/>
                    <a:pt x="30" y="15"/>
                  </a:cubicBezTo>
                  <a:cubicBezTo>
                    <a:pt x="30" y="15"/>
                    <a:pt x="30" y="15"/>
                    <a:pt x="30" y="15"/>
                  </a:cubicBezTo>
                  <a:cubicBezTo>
                    <a:pt x="30" y="14"/>
                    <a:pt x="30" y="14"/>
                    <a:pt x="30" y="13"/>
                  </a:cubicBezTo>
                  <a:cubicBezTo>
                    <a:pt x="29" y="7"/>
                    <a:pt x="24" y="1"/>
                    <a:pt x="18" y="0"/>
                  </a:cubicBezTo>
                  <a:cubicBezTo>
                    <a:pt x="18" y="0"/>
                    <a:pt x="17" y="0"/>
                    <a:pt x="17" y="0"/>
                  </a:cubicBezTo>
                  <a:cubicBezTo>
                    <a:pt x="16" y="0"/>
                    <a:pt x="16" y="0"/>
                    <a:pt x="15"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81" name="Freeform 82"/>
            <p:cNvSpPr>
              <a:spLocks/>
            </p:cNvSpPr>
            <p:nvPr/>
          </p:nvSpPr>
          <p:spPr bwMode="auto">
            <a:xfrm>
              <a:off x="7225994" y="4118075"/>
              <a:ext cx="71702" cy="61999"/>
            </a:xfrm>
            <a:custGeom>
              <a:avLst/>
              <a:gdLst>
                <a:gd name="T0" fmla="*/ 15 w 30"/>
                <a:gd name="T1" fmla="*/ 0 h 30"/>
                <a:gd name="T2" fmla="*/ 15 w 30"/>
                <a:gd name="T3" fmla="*/ 0 h 30"/>
                <a:gd name="T4" fmla="*/ 10 w 30"/>
                <a:gd name="T5" fmla="*/ 1 h 30"/>
                <a:gd name="T6" fmla="*/ 8 w 30"/>
                <a:gd name="T7" fmla="*/ 2 h 30"/>
                <a:gd name="T8" fmla="*/ 3 w 30"/>
                <a:gd name="T9" fmla="*/ 6 h 30"/>
                <a:gd name="T10" fmla="*/ 2 w 30"/>
                <a:gd name="T11" fmla="*/ 8 h 30"/>
                <a:gd name="T12" fmla="*/ 0 w 30"/>
                <a:gd name="T13" fmla="*/ 12 h 30"/>
                <a:gd name="T14" fmla="*/ 0 w 30"/>
                <a:gd name="T15" fmla="*/ 14 h 30"/>
                <a:gd name="T16" fmla="*/ 0 w 30"/>
                <a:gd name="T17" fmla="*/ 15 h 30"/>
                <a:gd name="T18" fmla="*/ 15 w 30"/>
                <a:gd name="T19" fmla="*/ 30 h 30"/>
                <a:gd name="T20" fmla="*/ 20 w 30"/>
                <a:gd name="T21" fmla="*/ 29 h 30"/>
                <a:gd name="T22" fmla="*/ 22 w 30"/>
                <a:gd name="T23" fmla="*/ 29 h 30"/>
                <a:gd name="T24" fmla="*/ 30 w 30"/>
                <a:gd name="T25" fmla="*/ 16 h 30"/>
                <a:gd name="T26" fmla="*/ 30 w 30"/>
                <a:gd name="T27" fmla="*/ 15 h 30"/>
                <a:gd name="T28" fmla="*/ 30 w 30"/>
                <a:gd name="T29" fmla="*/ 14 h 30"/>
                <a:gd name="T30" fmla="*/ 29 w 30"/>
                <a:gd name="T31" fmla="*/ 8 h 30"/>
                <a:gd name="T32" fmla="*/ 28 w 30"/>
                <a:gd name="T33" fmla="*/ 6 h 30"/>
                <a:gd name="T34" fmla="*/ 23 w 30"/>
                <a:gd name="T35" fmla="*/ 2 h 30"/>
                <a:gd name="T36" fmla="*/ 21 w 30"/>
                <a:gd name="T37" fmla="*/ 1 h 30"/>
                <a:gd name="T38" fmla="*/ 16 w 30"/>
                <a:gd name="T39" fmla="*/ 0 h 30"/>
                <a:gd name="T40" fmla="*/ 15 w 30"/>
                <a:gd name="T41"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0" h="30">
                  <a:moveTo>
                    <a:pt x="15" y="0"/>
                  </a:moveTo>
                  <a:cubicBezTo>
                    <a:pt x="15" y="0"/>
                    <a:pt x="15" y="0"/>
                    <a:pt x="15" y="0"/>
                  </a:cubicBezTo>
                  <a:cubicBezTo>
                    <a:pt x="13" y="0"/>
                    <a:pt x="12" y="0"/>
                    <a:pt x="10" y="1"/>
                  </a:cubicBezTo>
                  <a:cubicBezTo>
                    <a:pt x="10" y="1"/>
                    <a:pt x="9" y="1"/>
                    <a:pt x="8" y="2"/>
                  </a:cubicBezTo>
                  <a:cubicBezTo>
                    <a:pt x="6" y="3"/>
                    <a:pt x="4" y="4"/>
                    <a:pt x="3" y="6"/>
                  </a:cubicBezTo>
                  <a:cubicBezTo>
                    <a:pt x="2" y="7"/>
                    <a:pt x="2" y="8"/>
                    <a:pt x="2" y="8"/>
                  </a:cubicBezTo>
                  <a:cubicBezTo>
                    <a:pt x="1" y="9"/>
                    <a:pt x="1" y="11"/>
                    <a:pt x="0" y="12"/>
                  </a:cubicBezTo>
                  <a:cubicBezTo>
                    <a:pt x="0" y="13"/>
                    <a:pt x="0" y="13"/>
                    <a:pt x="0" y="14"/>
                  </a:cubicBezTo>
                  <a:cubicBezTo>
                    <a:pt x="0" y="14"/>
                    <a:pt x="0" y="15"/>
                    <a:pt x="0" y="15"/>
                  </a:cubicBezTo>
                  <a:cubicBezTo>
                    <a:pt x="0" y="23"/>
                    <a:pt x="7" y="30"/>
                    <a:pt x="15" y="30"/>
                  </a:cubicBezTo>
                  <a:cubicBezTo>
                    <a:pt x="17" y="30"/>
                    <a:pt x="18" y="30"/>
                    <a:pt x="20" y="29"/>
                  </a:cubicBezTo>
                  <a:cubicBezTo>
                    <a:pt x="21" y="29"/>
                    <a:pt x="21" y="29"/>
                    <a:pt x="22" y="29"/>
                  </a:cubicBezTo>
                  <a:cubicBezTo>
                    <a:pt x="26" y="26"/>
                    <a:pt x="30" y="22"/>
                    <a:pt x="30" y="16"/>
                  </a:cubicBezTo>
                  <a:cubicBezTo>
                    <a:pt x="30" y="16"/>
                    <a:pt x="30" y="16"/>
                    <a:pt x="30" y="15"/>
                  </a:cubicBezTo>
                  <a:cubicBezTo>
                    <a:pt x="30" y="15"/>
                    <a:pt x="30" y="15"/>
                    <a:pt x="30" y="14"/>
                  </a:cubicBezTo>
                  <a:cubicBezTo>
                    <a:pt x="30" y="12"/>
                    <a:pt x="29" y="10"/>
                    <a:pt x="29" y="8"/>
                  </a:cubicBezTo>
                  <a:cubicBezTo>
                    <a:pt x="28" y="8"/>
                    <a:pt x="28" y="7"/>
                    <a:pt x="28" y="6"/>
                  </a:cubicBezTo>
                  <a:cubicBezTo>
                    <a:pt x="26" y="5"/>
                    <a:pt x="25" y="3"/>
                    <a:pt x="23" y="2"/>
                  </a:cubicBezTo>
                  <a:cubicBezTo>
                    <a:pt x="22" y="2"/>
                    <a:pt x="22" y="1"/>
                    <a:pt x="21" y="1"/>
                  </a:cubicBezTo>
                  <a:cubicBezTo>
                    <a:pt x="20" y="1"/>
                    <a:pt x="18" y="0"/>
                    <a:pt x="16" y="0"/>
                  </a:cubicBezTo>
                  <a:cubicBezTo>
                    <a:pt x="16" y="0"/>
                    <a:pt x="16" y="0"/>
                    <a:pt x="15"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82" name="Freeform 83"/>
            <p:cNvSpPr>
              <a:spLocks/>
            </p:cNvSpPr>
            <p:nvPr/>
          </p:nvSpPr>
          <p:spPr bwMode="auto">
            <a:xfrm>
              <a:off x="7555183" y="4269142"/>
              <a:ext cx="71702" cy="64619"/>
            </a:xfrm>
            <a:custGeom>
              <a:avLst/>
              <a:gdLst>
                <a:gd name="T0" fmla="*/ 15 w 30"/>
                <a:gd name="T1" fmla="*/ 0 h 31"/>
                <a:gd name="T2" fmla="*/ 7 w 30"/>
                <a:gd name="T3" fmla="*/ 3 h 31"/>
                <a:gd name="T4" fmla="*/ 6 w 30"/>
                <a:gd name="T5" fmla="*/ 4 h 31"/>
                <a:gd name="T6" fmla="*/ 2 w 30"/>
                <a:gd name="T7" fmla="*/ 8 h 31"/>
                <a:gd name="T8" fmla="*/ 2 w 30"/>
                <a:gd name="T9" fmla="*/ 9 h 31"/>
                <a:gd name="T10" fmla="*/ 0 w 30"/>
                <a:gd name="T11" fmla="*/ 13 h 31"/>
                <a:gd name="T12" fmla="*/ 0 w 30"/>
                <a:gd name="T13" fmla="*/ 14 h 31"/>
                <a:gd name="T14" fmla="*/ 0 w 30"/>
                <a:gd name="T15" fmla="*/ 16 h 31"/>
                <a:gd name="T16" fmla="*/ 11 w 30"/>
                <a:gd name="T17" fmla="*/ 30 h 31"/>
                <a:gd name="T18" fmla="*/ 13 w 30"/>
                <a:gd name="T19" fmla="*/ 30 h 31"/>
                <a:gd name="T20" fmla="*/ 15 w 30"/>
                <a:gd name="T21" fmla="*/ 31 h 31"/>
                <a:gd name="T22" fmla="*/ 30 w 30"/>
                <a:gd name="T23" fmla="*/ 16 h 31"/>
                <a:gd name="T24" fmla="*/ 15 w 30"/>
                <a:gd name="T25"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0" h="31">
                  <a:moveTo>
                    <a:pt x="15" y="0"/>
                  </a:moveTo>
                  <a:cubicBezTo>
                    <a:pt x="12" y="0"/>
                    <a:pt x="9" y="1"/>
                    <a:pt x="7" y="3"/>
                  </a:cubicBezTo>
                  <a:cubicBezTo>
                    <a:pt x="7" y="3"/>
                    <a:pt x="6" y="4"/>
                    <a:pt x="6" y="4"/>
                  </a:cubicBezTo>
                  <a:cubicBezTo>
                    <a:pt x="4" y="5"/>
                    <a:pt x="3" y="6"/>
                    <a:pt x="2" y="8"/>
                  </a:cubicBezTo>
                  <a:cubicBezTo>
                    <a:pt x="2" y="8"/>
                    <a:pt x="2" y="9"/>
                    <a:pt x="2" y="9"/>
                  </a:cubicBezTo>
                  <a:cubicBezTo>
                    <a:pt x="1" y="10"/>
                    <a:pt x="1" y="11"/>
                    <a:pt x="0" y="13"/>
                  </a:cubicBezTo>
                  <a:cubicBezTo>
                    <a:pt x="0" y="13"/>
                    <a:pt x="0" y="14"/>
                    <a:pt x="0" y="14"/>
                  </a:cubicBezTo>
                  <a:cubicBezTo>
                    <a:pt x="0" y="15"/>
                    <a:pt x="0" y="15"/>
                    <a:pt x="0" y="16"/>
                  </a:cubicBezTo>
                  <a:cubicBezTo>
                    <a:pt x="0" y="22"/>
                    <a:pt x="5" y="28"/>
                    <a:pt x="11" y="30"/>
                  </a:cubicBezTo>
                  <a:cubicBezTo>
                    <a:pt x="11" y="30"/>
                    <a:pt x="12" y="30"/>
                    <a:pt x="13" y="30"/>
                  </a:cubicBezTo>
                  <a:cubicBezTo>
                    <a:pt x="13" y="31"/>
                    <a:pt x="14" y="31"/>
                    <a:pt x="15" y="31"/>
                  </a:cubicBezTo>
                  <a:cubicBezTo>
                    <a:pt x="24" y="31"/>
                    <a:pt x="30" y="24"/>
                    <a:pt x="30" y="16"/>
                  </a:cubicBezTo>
                  <a:cubicBezTo>
                    <a:pt x="30" y="7"/>
                    <a:pt x="24" y="0"/>
                    <a:pt x="15"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83" name="Freeform 84"/>
            <p:cNvSpPr>
              <a:spLocks/>
            </p:cNvSpPr>
            <p:nvPr/>
          </p:nvSpPr>
          <p:spPr bwMode="auto">
            <a:xfrm>
              <a:off x="7657162" y="4000506"/>
              <a:ext cx="71702" cy="61999"/>
            </a:xfrm>
            <a:custGeom>
              <a:avLst/>
              <a:gdLst>
                <a:gd name="T0" fmla="*/ 15 w 30"/>
                <a:gd name="T1" fmla="*/ 0 h 30"/>
                <a:gd name="T2" fmla="*/ 13 w 30"/>
                <a:gd name="T3" fmla="*/ 0 h 30"/>
                <a:gd name="T4" fmla="*/ 11 w 30"/>
                <a:gd name="T5" fmla="*/ 0 h 30"/>
                <a:gd name="T6" fmla="*/ 0 w 30"/>
                <a:gd name="T7" fmla="*/ 15 h 30"/>
                <a:gd name="T8" fmla="*/ 2 w 30"/>
                <a:gd name="T9" fmla="*/ 23 h 30"/>
                <a:gd name="T10" fmla="*/ 4 w 30"/>
                <a:gd name="T11" fmla="*/ 24 h 30"/>
                <a:gd name="T12" fmla="*/ 15 w 30"/>
                <a:gd name="T13" fmla="*/ 30 h 30"/>
                <a:gd name="T14" fmla="*/ 30 w 30"/>
                <a:gd name="T15" fmla="*/ 19 h 30"/>
                <a:gd name="T16" fmla="*/ 30 w 30"/>
                <a:gd name="T17" fmla="*/ 17 h 30"/>
                <a:gd name="T18" fmla="*/ 30 w 30"/>
                <a:gd name="T19" fmla="*/ 15 h 30"/>
                <a:gd name="T20" fmla="*/ 22 w 30"/>
                <a:gd name="T21" fmla="*/ 1 h 30"/>
                <a:gd name="T22" fmla="*/ 21 w 30"/>
                <a:gd name="T23" fmla="*/ 1 h 30"/>
                <a:gd name="T24" fmla="*/ 15 w 30"/>
                <a:gd name="T25"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0" h="30">
                  <a:moveTo>
                    <a:pt x="15" y="0"/>
                  </a:moveTo>
                  <a:cubicBezTo>
                    <a:pt x="14" y="0"/>
                    <a:pt x="14" y="0"/>
                    <a:pt x="13" y="0"/>
                  </a:cubicBezTo>
                  <a:cubicBezTo>
                    <a:pt x="12" y="0"/>
                    <a:pt x="12" y="0"/>
                    <a:pt x="11" y="0"/>
                  </a:cubicBezTo>
                  <a:cubicBezTo>
                    <a:pt x="5" y="2"/>
                    <a:pt x="0" y="8"/>
                    <a:pt x="0" y="15"/>
                  </a:cubicBezTo>
                  <a:cubicBezTo>
                    <a:pt x="0" y="18"/>
                    <a:pt x="1" y="20"/>
                    <a:pt x="2" y="23"/>
                  </a:cubicBezTo>
                  <a:cubicBezTo>
                    <a:pt x="3" y="23"/>
                    <a:pt x="3" y="24"/>
                    <a:pt x="4" y="24"/>
                  </a:cubicBezTo>
                  <a:cubicBezTo>
                    <a:pt x="6" y="28"/>
                    <a:pt x="11" y="30"/>
                    <a:pt x="15" y="30"/>
                  </a:cubicBezTo>
                  <a:cubicBezTo>
                    <a:pt x="22" y="30"/>
                    <a:pt x="28" y="25"/>
                    <a:pt x="30" y="19"/>
                  </a:cubicBezTo>
                  <a:cubicBezTo>
                    <a:pt x="30" y="18"/>
                    <a:pt x="30" y="17"/>
                    <a:pt x="30" y="17"/>
                  </a:cubicBezTo>
                  <a:cubicBezTo>
                    <a:pt x="30" y="16"/>
                    <a:pt x="30" y="15"/>
                    <a:pt x="30" y="15"/>
                  </a:cubicBezTo>
                  <a:cubicBezTo>
                    <a:pt x="30" y="9"/>
                    <a:pt x="27" y="4"/>
                    <a:pt x="22" y="1"/>
                  </a:cubicBezTo>
                  <a:cubicBezTo>
                    <a:pt x="22" y="1"/>
                    <a:pt x="21" y="1"/>
                    <a:pt x="21" y="1"/>
                  </a:cubicBezTo>
                  <a:cubicBezTo>
                    <a:pt x="19" y="0"/>
                    <a:pt x="17" y="0"/>
                    <a:pt x="15"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84" name="Freeform 85"/>
            <p:cNvSpPr>
              <a:spLocks/>
            </p:cNvSpPr>
            <p:nvPr/>
          </p:nvSpPr>
          <p:spPr bwMode="auto">
            <a:xfrm>
              <a:off x="7394167" y="3909909"/>
              <a:ext cx="71702" cy="63746"/>
            </a:xfrm>
            <a:custGeom>
              <a:avLst/>
              <a:gdLst>
                <a:gd name="T0" fmla="*/ 15 w 30"/>
                <a:gd name="T1" fmla="*/ 0 h 31"/>
                <a:gd name="T2" fmla="*/ 14 w 30"/>
                <a:gd name="T3" fmla="*/ 1 h 31"/>
                <a:gd name="T4" fmla="*/ 12 w 30"/>
                <a:gd name="T5" fmla="*/ 1 h 31"/>
                <a:gd name="T6" fmla="*/ 6 w 30"/>
                <a:gd name="T7" fmla="*/ 4 h 31"/>
                <a:gd name="T8" fmla="*/ 0 w 30"/>
                <a:gd name="T9" fmla="*/ 16 h 31"/>
                <a:gd name="T10" fmla="*/ 0 w 30"/>
                <a:gd name="T11" fmla="*/ 17 h 31"/>
                <a:gd name="T12" fmla="*/ 15 w 30"/>
                <a:gd name="T13" fmla="*/ 31 h 31"/>
                <a:gd name="T14" fmla="*/ 28 w 30"/>
                <a:gd name="T15" fmla="*/ 24 h 31"/>
                <a:gd name="T16" fmla="*/ 30 w 30"/>
                <a:gd name="T17" fmla="*/ 21 h 31"/>
                <a:gd name="T18" fmla="*/ 30 w 30"/>
                <a:gd name="T19" fmla="*/ 16 h 31"/>
                <a:gd name="T20" fmla="*/ 30 w 30"/>
                <a:gd name="T21" fmla="*/ 10 h 31"/>
                <a:gd name="T22" fmla="*/ 29 w 30"/>
                <a:gd name="T23" fmla="*/ 9 h 31"/>
                <a:gd name="T24" fmla="*/ 26 w 30"/>
                <a:gd name="T25" fmla="*/ 5 h 31"/>
                <a:gd name="T26" fmla="*/ 24 w 30"/>
                <a:gd name="T27" fmla="*/ 3 h 31"/>
                <a:gd name="T28" fmla="*/ 15 w 30"/>
                <a:gd name="T29"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 h="31">
                  <a:moveTo>
                    <a:pt x="15" y="0"/>
                  </a:moveTo>
                  <a:cubicBezTo>
                    <a:pt x="15" y="0"/>
                    <a:pt x="14" y="1"/>
                    <a:pt x="14" y="1"/>
                  </a:cubicBezTo>
                  <a:cubicBezTo>
                    <a:pt x="13" y="1"/>
                    <a:pt x="12" y="1"/>
                    <a:pt x="12" y="1"/>
                  </a:cubicBezTo>
                  <a:cubicBezTo>
                    <a:pt x="10" y="1"/>
                    <a:pt x="7" y="3"/>
                    <a:pt x="6" y="4"/>
                  </a:cubicBezTo>
                  <a:cubicBezTo>
                    <a:pt x="2" y="7"/>
                    <a:pt x="0" y="11"/>
                    <a:pt x="0" y="16"/>
                  </a:cubicBezTo>
                  <a:cubicBezTo>
                    <a:pt x="0" y="16"/>
                    <a:pt x="0" y="16"/>
                    <a:pt x="0" y="17"/>
                  </a:cubicBezTo>
                  <a:cubicBezTo>
                    <a:pt x="1" y="24"/>
                    <a:pt x="7" y="31"/>
                    <a:pt x="15" y="31"/>
                  </a:cubicBezTo>
                  <a:cubicBezTo>
                    <a:pt x="21" y="31"/>
                    <a:pt x="26" y="28"/>
                    <a:pt x="28" y="24"/>
                  </a:cubicBezTo>
                  <a:cubicBezTo>
                    <a:pt x="29" y="23"/>
                    <a:pt x="29" y="22"/>
                    <a:pt x="30" y="21"/>
                  </a:cubicBezTo>
                  <a:cubicBezTo>
                    <a:pt x="30" y="19"/>
                    <a:pt x="30" y="17"/>
                    <a:pt x="30" y="16"/>
                  </a:cubicBezTo>
                  <a:cubicBezTo>
                    <a:pt x="30" y="14"/>
                    <a:pt x="30" y="12"/>
                    <a:pt x="30" y="10"/>
                  </a:cubicBezTo>
                  <a:cubicBezTo>
                    <a:pt x="29" y="10"/>
                    <a:pt x="29" y="9"/>
                    <a:pt x="29" y="9"/>
                  </a:cubicBezTo>
                  <a:cubicBezTo>
                    <a:pt x="28" y="7"/>
                    <a:pt x="27" y="6"/>
                    <a:pt x="26" y="5"/>
                  </a:cubicBezTo>
                  <a:cubicBezTo>
                    <a:pt x="26" y="5"/>
                    <a:pt x="25" y="4"/>
                    <a:pt x="24" y="3"/>
                  </a:cubicBezTo>
                  <a:cubicBezTo>
                    <a:pt x="22" y="2"/>
                    <a:pt x="19" y="0"/>
                    <a:pt x="15"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85" name="Freeform 86"/>
            <p:cNvSpPr>
              <a:spLocks/>
            </p:cNvSpPr>
            <p:nvPr/>
          </p:nvSpPr>
          <p:spPr bwMode="auto">
            <a:xfrm>
              <a:off x="7233844" y="3703551"/>
              <a:ext cx="59583" cy="54141"/>
            </a:xfrm>
            <a:custGeom>
              <a:avLst/>
              <a:gdLst>
                <a:gd name="T0" fmla="*/ 13 w 25"/>
                <a:gd name="T1" fmla="*/ 0 h 26"/>
                <a:gd name="T2" fmla="*/ 0 w 25"/>
                <a:gd name="T3" fmla="*/ 13 h 26"/>
                <a:gd name="T4" fmla="*/ 12 w 25"/>
                <a:gd name="T5" fmla="*/ 25 h 26"/>
                <a:gd name="T6" fmla="*/ 13 w 25"/>
                <a:gd name="T7" fmla="*/ 26 h 26"/>
                <a:gd name="T8" fmla="*/ 13 w 25"/>
                <a:gd name="T9" fmla="*/ 26 h 26"/>
                <a:gd name="T10" fmla="*/ 23 w 25"/>
                <a:gd name="T11" fmla="*/ 20 h 26"/>
                <a:gd name="T12" fmla="*/ 24 w 25"/>
                <a:gd name="T13" fmla="*/ 19 h 26"/>
                <a:gd name="T14" fmla="*/ 25 w 25"/>
                <a:gd name="T15" fmla="*/ 13 h 26"/>
                <a:gd name="T16" fmla="*/ 13 w 25"/>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6">
                  <a:moveTo>
                    <a:pt x="13" y="0"/>
                  </a:moveTo>
                  <a:cubicBezTo>
                    <a:pt x="6" y="0"/>
                    <a:pt x="0" y="6"/>
                    <a:pt x="0" y="13"/>
                  </a:cubicBezTo>
                  <a:cubicBezTo>
                    <a:pt x="0" y="19"/>
                    <a:pt x="5" y="25"/>
                    <a:pt x="12" y="25"/>
                  </a:cubicBezTo>
                  <a:cubicBezTo>
                    <a:pt x="12" y="26"/>
                    <a:pt x="12" y="26"/>
                    <a:pt x="13" y="26"/>
                  </a:cubicBezTo>
                  <a:cubicBezTo>
                    <a:pt x="13" y="26"/>
                    <a:pt x="13" y="26"/>
                    <a:pt x="13" y="26"/>
                  </a:cubicBezTo>
                  <a:cubicBezTo>
                    <a:pt x="17" y="25"/>
                    <a:pt x="21" y="23"/>
                    <a:pt x="23" y="20"/>
                  </a:cubicBezTo>
                  <a:cubicBezTo>
                    <a:pt x="23" y="20"/>
                    <a:pt x="24" y="19"/>
                    <a:pt x="24" y="19"/>
                  </a:cubicBezTo>
                  <a:cubicBezTo>
                    <a:pt x="25" y="17"/>
                    <a:pt x="25" y="15"/>
                    <a:pt x="25" y="13"/>
                  </a:cubicBezTo>
                  <a:cubicBezTo>
                    <a:pt x="25" y="6"/>
                    <a:pt x="20" y="0"/>
                    <a:pt x="13"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86" name="Freeform 88"/>
            <p:cNvSpPr>
              <a:spLocks/>
            </p:cNvSpPr>
            <p:nvPr/>
          </p:nvSpPr>
          <p:spPr bwMode="auto">
            <a:xfrm>
              <a:off x="7886234" y="2770732"/>
              <a:ext cx="62614" cy="54141"/>
            </a:xfrm>
            <a:custGeom>
              <a:avLst/>
              <a:gdLst>
                <a:gd name="T0" fmla="*/ 13 w 26"/>
                <a:gd name="T1" fmla="*/ 0 h 26"/>
                <a:gd name="T2" fmla="*/ 0 w 26"/>
                <a:gd name="T3" fmla="*/ 13 h 26"/>
                <a:gd name="T4" fmla="*/ 10 w 26"/>
                <a:gd name="T5" fmla="*/ 25 h 26"/>
                <a:gd name="T6" fmla="*/ 12 w 26"/>
                <a:gd name="T7" fmla="*/ 26 h 26"/>
                <a:gd name="T8" fmla="*/ 13 w 26"/>
                <a:gd name="T9" fmla="*/ 26 h 26"/>
                <a:gd name="T10" fmla="*/ 23 w 26"/>
                <a:gd name="T11" fmla="*/ 21 h 26"/>
                <a:gd name="T12" fmla="*/ 24 w 26"/>
                <a:gd name="T13" fmla="*/ 19 h 26"/>
                <a:gd name="T14" fmla="*/ 26 w 26"/>
                <a:gd name="T15" fmla="*/ 13 h 26"/>
                <a:gd name="T16" fmla="*/ 13 w 26"/>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6">
                  <a:moveTo>
                    <a:pt x="13" y="0"/>
                  </a:moveTo>
                  <a:cubicBezTo>
                    <a:pt x="6" y="0"/>
                    <a:pt x="0" y="6"/>
                    <a:pt x="0" y="13"/>
                  </a:cubicBezTo>
                  <a:cubicBezTo>
                    <a:pt x="0" y="19"/>
                    <a:pt x="4" y="24"/>
                    <a:pt x="10" y="25"/>
                  </a:cubicBezTo>
                  <a:cubicBezTo>
                    <a:pt x="10" y="25"/>
                    <a:pt x="11" y="25"/>
                    <a:pt x="12" y="26"/>
                  </a:cubicBezTo>
                  <a:cubicBezTo>
                    <a:pt x="12" y="26"/>
                    <a:pt x="12" y="26"/>
                    <a:pt x="13" y="26"/>
                  </a:cubicBezTo>
                  <a:cubicBezTo>
                    <a:pt x="17" y="26"/>
                    <a:pt x="21" y="24"/>
                    <a:pt x="23" y="21"/>
                  </a:cubicBezTo>
                  <a:cubicBezTo>
                    <a:pt x="23" y="20"/>
                    <a:pt x="24" y="20"/>
                    <a:pt x="24" y="19"/>
                  </a:cubicBezTo>
                  <a:cubicBezTo>
                    <a:pt x="25" y="17"/>
                    <a:pt x="26" y="15"/>
                    <a:pt x="26" y="13"/>
                  </a:cubicBezTo>
                  <a:cubicBezTo>
                    <a:pt x="26" y="6"/>
                    <a:pt x="20" y="0"/>
                    <a:pt x="13"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87" name="Freeform 89"/>
            <p:cNvSpPr>
              <a:spLocks/>
            </p:cNvSpPr>
            <p:nvPr/>
          </p:nvSpPr>
          <p:spPr bwMode="auto">
            <a:xfrm>
              <a:off x="8453993" y="2821781"/>
              <a:ext cx="59583" cy="54141"/>
            </a:xfrm>
            <a:custGeom>
              <a:avLst/>
              <a:gdLst>
                <a:gd name="T0" fmla="*/ 12 w 25"/>
                <a:gd name="T1" fmla="*/ 0 h 26"/>
                <a:gd name="T2" fmla="*/ 0 w 25"/>
                <a:gd name="T3" fmla="*/ 13 h 26"/>
                <a:gd name="T4" fmla="*/ 5 w 25"/>
                <a:gd name="T5" fmla="*/ 23 h 26"/>
                <a:gd name="T6" fmla="*/ 6 w 25"/>
                <a:gd name="T7" fmla="*/ 24 h 26"/>
                <a:gd name="T8" fmla="*/ 12 w 25"/>
                <a:gd name="T9" fmla="*/ 26 h 26"/>
                <a:gd name="T10" fmla="*/ 12 w 25"/>
                <a:gd name="T11" fmla="*/ 26 h 26"/>
                <a:gd name="T12" fmla="*/ 13 w 25"/>
                <a:gd name="T13" fmla="*/ 26 h 26"/>
                <a:gd name="T14" fmla="*/ 25 w 25"/>
                <a:gd name="T15" fmla="*/ 13 h 26"/>
                <a:gd name="T16" fmla="*/ 12 w 25"/>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6">
                  <a:moveTo>
                    <a:pt x="12" y="0"/>
                  </a:moveTo>
                  <a:cubicBezTo>
                    <a:pt x="5" y="0"/>
                    <a:pt x="0" y="6"/>
                    <a:pt x="0" y="13"/>
                  </a:cubicBezTo>
                  <a:cubicBezTo>
                    <a:pt x="0" y="17"/>
                    <a:pt x="2" y="21"/>
                    <a:pt x="5" y="23"/>
                  </a:cubicBezTo>
                  <a:cubicBezTo>
                    <a:pt x="5" y="24"/>
                    <a:pt x="6" y="24"/>
                    <a:pt x="6" y="24"/>
                  </a:cubicBezTo>
                  <a:cubicBezTo>
                    <a:pt x="8" y="25"/>
                    <a:pt x="10" y="26"/>
                    <a:pt x="12" y="26"/>
                  </a:cubicBezTo>
                  <a:cubicBezTo>
                    <a:pt x="12" y="26"/>
                    <a:pt x="12" y="26"/>
                    <a:pt x="12" y="26"/>
                  </a:cubicBezTo>
                  <a:cubicBezTo>
                    <a:pt x="13" y="26"/>
                    <a:pt x="13" y="26"/>
                    <a:pt x="13" y="26"/>
                  </a:cubicBezTo>
                  <a:cubicBezTo>
                    <a:pt x="20" y="25"/>
                    <a:pt x="25" y="20"/>
                    <a:pt x="25" y="13"/>
                  </a:cubicBezTo>
                  <a:cubicBezTo>
                    <a:pt x="25" y="6"/>
                    <a:pt x="19" y="0"/>
                    <a:pt x="12"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88" name="Freeform 90"/>
            <p:cNvSpPr>
              <a:spLocks/>
            </p:cNvSpPr>
            <p:nvPr/>
          </p:nvSpPr>
          <p:spPr bwMode="auto">
            <a:xfrm>
              <a:off x="8771825" y="2623096"/>
              <a:ext cx="62614" cy="52393"/>
            </a:xfrm>
            <a:custGeom>
              <a:avLst/>
              <a:gdLst>
                <a:gd name="T0" fmla="*/ 13 w 26"/>
                <a:gd name="T1" fmla="*/ 0 h 25"/>
                <a:gd name="T2" fmla="*/ 0 w 26"/>
                <a:gd name="T3" fmla="*/ 12 h 25"/>
                <a:gd name="T4" fmla="*/ 7 w 26"/>
                <a:gd name="T5" fmla="*/ 23 h 25"/>
                <a:gd name="T6" fmla="*/ 9 w 26"/>
                <a:gd name="T7" fmla="*/ 24 h 25"/>
                <a:gd name="T8" fmla="*/ 13 w 26"/>
                <a:gd name="T9" fmla="*/ 25 h 25"/>
                <a:gd name="T10" fmla="*/ 16 w 26"/>
                <a:gd name="T11" fmla="*/ 25 h 25"/>
                <a:gd name="T12" fmla="*/ 17 w 26"/>
                <a:gd name="T13" fmla="*/ 24 h 25"/>
                <a:gd name="T14" fmla="*/ 26 w 26"/>
                <a:gd name="T15" fmla="*/ 12 h 25"/>
                <a:gd name="T16" fmla="*/ 13 w 26"/>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5">
                  <a:moveTo>
                    <a:pt x="13" y="0"/>
                  </a:moveTo>
                  <a:cubicBezTo>
                    <a:pt x="6" y="0"/>
                    <a:pt x="0" y="5"/>
                    <a:pt x="0" y="12"/>
                  </a:cubicBezTo>
                  <a:cubicBezTo>
                    <a:pt x="0" y="17"/>
                    <a:pt x="3" y="21"/>
                    <a:pt x="7" y="23"/>
                  </a:cubicBezTo>
                  <a:cubicBezTo>
                    <a:pt x="8" y="24"/>
                    <a:pt x="8" y="24"/>
                    <a:pt x="9" y="24"/>
                  </a:cubicBezTo>
                  <a:cubicBezTo>
                    <a:pt x="10" y="25"/>
                    <a:pt x="11" y="25"/>
                    <a:pt x="13" y="25"/>
                  </a:cubicBezTo>
                  <a:cubicBezTo>
                    <a:pt x="14" y="25"/>
                    <a:pt x="15" y="25"/>
                    <a:pt x="16" y="25"/>
                  </a:cubicBezTo>
                  <a:cubicBezTo>
                    <a:pt x="16" y="24"/>
                    <a:pt x="17" y="24"/>
                    <a:pt x="17" y="24"/>
                  </a:cubicBezTo>
                  <a:cubicBezTo>
                    <a:pt x="22" y="22"/>
                    <a:pt x="26" y="18"/>
                    <a:pt x="26" y="12"/>
                  </a:cubicBezTo>
                  <a:cubicBezTo>
                    <a:pt x="26" y="5"/>
                    <a:pt x="20" y="0"/>
                    <a:pt x="13"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89" name="Freeform 91"/>
            <p:cNvSpPr>
              <a:spLocks/>
            </p:cNvSpPr>
            <p:nvPr/>
          </p:nvSpPr>
          <p:spPr bwMode="auto">
            <a:xfrm>
              <a:off x="7302607" y="2483534"/>
              <a:ext cx="61605" cy="51520"/>
            </a:xfrm>
            <a:custGeom>
              <a:avLst/>
              <a:gdLst>
                <a:gd name="T0" fmla="*/ 13 w 26"/>
                <a:gd name="T1" fmla="*/ 0 h 25"/>
                <a:gd name="T2" fmla="*/ 0 w 26"/>
                <a:gd name="T3" fmla="*/ 12 h 25"/>
                <a:gd name="T4" fmla="*/ 13 w 26"/>
                <a:gd name="T5" fmla="*/ 25 h 25"/>
                <a:gd name="T6" fmla="*/ 18 w 26"/>
                <a:gd name="T7" fmla="*/ 24 h 25"/>
                <a:gd name="T8" fmla="*/ 20 w 26"/>
                <a:gd name="T9" fmla="*/ 23 h 25"/>
                <a:gd name="T10" fmla="*/ 25 w 26"/>
                <a:gd name="T11" fmla="*/ 15 h 25"/>
                <a:gd name="T12" fmla="*/ 26 w 26"/>
                <a:gd name="T13" fmla="*/ 13 h 25"/>
                <a:gd name="T14" fmla="*/ 26 w 26"/>
                <a:gd name="T15" fmla="*/ 12 h 25"/>
                <a:gd name="T16" fmla="*/ 13 w 26"/>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5">
                  <a:moveTo>
                    <a:pt x="13" y="0"/>
                  </a:moveTo>
                  <a:cubicBezTo>
                    <a:pt x="6" y="0"/>
                    <a:pt x="0" y="5"/>
                    <a:pt x="0" y="12"/>
                  </a:cubicBezTo>
                  <a:cubicBezTo>
                    <a:pt x="0" y="19"/>
                    <a:pt x="6" y="25"/>
                    <a:pt x="13" y="25"/>
                  </a:cubicBezTo>
                  <a:cubicBezTo>
                    <a:pt x="15" y="25"/>
                    <a:pt x="17" y="25"/>
                    <a:pt x="18" y="24"/>
                  </a:cubicBezTo>
                  <a:cubicBezTo>
                    <a:pt x="19" y="24"/>
                    <a:pt x="19" y="24"/>
                    <a:pt x="20" y="23"/>
                  </a:cubicBezTo>
                  <a:cubicBezTo>
                    <a:pt x="23" y="21"/>
                    <a:pt x="25" y="19"/>
                    <a:pt x="25" y="15"/>
                  </a:cubicBezTo>
                  <a:cubicBezTo>
                    <a:pt x="25" y="15"/>
                    <a:pt x="26" y="14"/>
                    <a:pt x="26" y="13"/>
                  </a:cubicBezTo>
                  <a:cubicBezTo>
                    <a:pt x="26" y="13"/>
                    <a:pt x="26" y="13"/>
                    <a:pt x="26" y="12"/>
                  </a:cubicBezTo>
                  <a:cubicBezTo>
                    <a:pt x="26" y="5"/>
                    <a:pt x="20" y="0"/>
                    <a:pt x="13"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90" name="Freeform 92"/>
            <p:cNvSpPr>
              <a:spLocks/>
            </p:cNvSpPr>
            <p:nvPr/>
          </p:nvSpPr>
          <p:spPr bwMode="auto">
            <a:xfrm>
              <a:off x="9322472" y="2325743"/>
              <a:ext cx="61605" cy="51520"/>
            </a:xfrm>
            <a:custGeom>
              <a:avLst/>
              <a:gdLst>
                <a:gd name="T0" fmla="*/ 13 w 26"/>
                <a:gd name="T1" fmla="*/ 0 h 25"/>
                <a:gd name="T2" fmla="*/ 0 w 26"/>
                <a:gd name="T3" fmla="*/ 12 h 25"/>
                <a:gd name="T4" fmla="*/ 7 w 26"/>
                <a:gd name="T5" fmla="*/ 23 h 25"/>
                <a:gd name="T6" fmla="*/ 9 w 26"/>
                <a:gd name="T7" fmla="*/ 24 h 25"/>
                <a:gd name="T8" fmla="*/ 13 w 26"/>
                <a:gd name="T9" fmla="*/ 25 h 25"/>
                <a:gd name="T10" fmla="*/ 23 w 26"/>
                <a:gd name="T11" fmla="*/ 20 h 25"/>
                <a:gd name="T12" fmla="*/ 24 w 26"/>
                <a:gd name="T13" fmla="*/ 19 h 25"/>
                <a:gd name="T14" fmla="*/ 26 w 26"/>
                <a:gd name="T15" fmla="*/ 12 h 25"/>
                <a:gd name="T16" fmla="*/ 13 w 26"/>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5">
                  <a:moveTo>
                    <a:pt x="13" y="0"/>
                  </a:moveTo>
                  <a:cubicBezTo>
                    <a:pt x="6" y="0"/>
                    <a:pt x="0" y="5"/>
                    <a:pt x="0" y="12"/>
                  </a:cubicBezTo>
                  <a:cubicBezTo>
                    <a:pt x="0" y="17"/>
                    <a:pt x="3" y="21"/>
                    <a:pt x="7" y="23"/>
                  </a:cubicBezTo>
                  <a:cubicBezTo>
                    <a:pt x="8" y="24"/>
                    <a:pt x="8" y="24"/>
                    <a:pt x="9" y="24"/>
                  </a:cubicBezTo>
                  <a:cubicBezTo>
                    <a:pt x="10" y="25"/>
                    <a:pt x="12" y="25"/>
                    <a:pt x="13" y="25"/>
                  </a:cubicBezTo>
                  <a:cubicBezTo>
                    <a:pt x="17" y="25"/>
                    <a:pt x="21" y="23"/>
                    <a:pt x="23" y="20"/>
                  </a:cubicBezTo>
                  <a:cubicBezTo>
                    <a:pt x="23" y="20"/>
                    <a:pt x="24" y="19"/>
                    <a:pt x="24" y="19"/>
                  </a:cubicBezTo>
                  <a:cubicBezTo>
                    <a:pt x="25" y="17"/>
                    <a:pt x="26" y="15"/>
                    <a:pt x="26" y="12"/>
                  </a:cubicBezTo>
                  <a:cubicBezTo>
                    <a:pt x="26" y="5"/>
                    <a:pt x="20" y="0"/>
                    <a:pt x="13"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91" name="Freeform 93"/>
            <p:cNvSpPr>
              <a:spLocks/>
            </p:cNvSpPr>
            <p:nvPr/>
          </p:nvSpPr>
          <p:spPr bwMode="auto">
            <a:xfrm>
              <a:off x="9570764" y="2839672"/>
              <a:ext cx="60593" cy="52393"/>
            </a:xfrm>
            <a:custGeom>
              <a:avLst/>
              <a:gdLst>
                <a:gd name="T0" fmla="*/ 12 w 25"/>
                <a:gd name="T1" fmla="*/ 0 h 25"/>
                <a:gd name="T2" fmla="*/ 0 w 25"/>
                <a:gd name="T3" fmla="*/ 13 h 25"/>
                <a:gd name="T4" fmla="*/ 4 w 25"/>
                <a:gd name="T5" fmla="*/ 23 h 25"/>
                <a:gd name="T6" fmla="*/ 6 w 25"/>
                <a:gd name="T7" fmla="*/ 24 h 25"/>
                <a:gd name="T8" fmla="*/ 12 w 25"/>
                <a:gd name="T9" fmla="*/ 25 h 25"/>
                <a:gd name="T10" fmla="*/ 17 w 25"/>
                <a:gd name="T11" fmla="*/ 24 h 25"/>
                <a:gd name="T12" fmla="*/ 19 w 25"/>
                <a:gd name="T13" fmla="*/ 24 h 25"/>
                <a:gd name="T14" fmla="*/ 25 w 25"/>
                <a:gd name="T15" fmla="*/ 13 h 25"/>
                <a:gd name="T16" fmla="*/ 12 w 25"/>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2" y="0"/>
                  </a:moveTo>
                  <a:cubicBezTo>
                    <a:pt x="5" y="0"/>
                    <a:pt x="0" y="6"/>
                    <a:pt x="0" y="13"/>
                  </a:cubicBezTo>
                  <a:cubicBezTo>
                    <a:pt x="0" y="17"/>
                    <a:pt x="2" y="20"/>
                    <a:pt x="4" y="23"/>
                  </a:cubicBezTo>
                  <a:cubicBezTo>
                    <a:pt x="5" y="23"/>
                    <a:pt x="5" y="23"/>
                    <a:pt x="6" y="24"/>
                  </a:cubicBezTo>
                  <a:cubicBezTo>
                    <a:pt x="8" y="25"/>
                    <a:pt x="10" y="25"/>
                    <a:pt x="12" y="25"/>
                  </a:cubicBezTo>
                  <a:cubicBezTo>
                    <a:pt x="14" y="25"/>
                    <a:pt x="16" y="25"/>
                    <a:pt x="17" y="24"/>
                  </a:cubicBezTo>
                  <a:cubicBezTo>
                    <a:pt x="18" y="24"/>
                    <a:pt x="19" y="24"/>
                    <a:pt x="19" y="24"/>
                  </a:cubicBezTo>
                  <a:cubicBezTo>
                    <a:pt x="23" y="21"/>
                    <a:pt x="25" y="17"/>
                    <a:pt x="25" y="13"/>
                  </a:cubicBezTo>
                  <a:cubicBezTo>
                    <a:pt x="25" y="6"/>
                    <a:pt x="19" y="0"/>
                    <a:pt x="12"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92" name="Freeform 94"/>
            <p:cNvSpPr>
              <a:spLocks/>
            </p:cNvSpPr>
            <p:nvPr/>
          </p:nvSpPr>
          <p:spPr bwMode="auto">
            <a:xfrm>
              <a:off x="9858804" y="2873368"/>
              <a:ext cx="60593" cy="51520"/>
            </a:xfrm>
            <a:custGeom>
              <a:avLst/>
              <a:gdLst>
                <a:gd name="T0" fmla="*/ 13 w 25"/>
                <a:gd name="T1" fmla="*/ 0 h 25"/>
                <a:gd name="T2" fmla="*/ 0 w 25"/>
                <a:gd name="T3" fmla="*/ 12 h 25"/>
                <a:gd name="T4" fmla="*/ 6 w 25"/>
                <a:gd name="T5" fmla="*/ 23 h 25"/>
                <a:gd name="T6" fmla="*/ 8 w 25"/>
                <a:gd name="T7" fmla="*/ 24 h 25"/>
                <a:gd name="T8" fmla="*/ 13 w 25"/>
                <a:gd name="T9" fmla="*/ 25 h 25"/>
                <a:gd name="T10" fmla="*/ 17 w 25"/>
                <a:gd name="T11" fmla="*/ 24 h 25"/>
                <a:gd name="T12" fmla="*/ 18 w 25"/>
                <a:gd name="T13" fmla="*/ 23 h 25"/>
                <a:gd name="T14" fmla="*/ 25 w 25"/>
                <a:gd name="T15" fmla="*/ 12 h 25"/>
                <a:gd name="T16" fmla="*/ 13 w 25"/>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3" y="0"/>
                  </a:moveTo>
                  <a:cubicBezTo>
                    <a:pt x="6" y="0"/>
                    <a:pt x="0" y="5"/>
                    <a:pt x="0" y="12"/>
                  </a:cubicBezTo>
                  <a:cubicBezTo>
                    <a:pt x="0" y="17"/>
                    <a:pt x="2" y="21"/>
                    <a:pt x="6" y="23"/>
                  </a:cubicBezTo>
                  <a:cubicBezTo>
                    <a:pt x="7" y="23"/>
                    <a:pt x="7" y="24"/>
                    <a:pt x="8" y="24"/>
                  </a:cubicBezTo>
                  <a:cubicBezTo>
                    <a:pt x="9" y="25"/>
                    <a:pt x="11" y="25"/>
                    <a:pt x="13" y="25"/>
                  </a:cubicBezTo>
                  <a:cubicBezTo>
                    <a:pt x="14" y="25"/>
                    <a:pt x="15" y="25"/>
                    <a:pt x="17" y="24"/>
                  </a:cubicBezTo>
                  <a:cubicBezTo>
                    <a:pt x="17" y="24"/>
                    <a:pt x="18" y="24"/>
                    <a:pt x="18" y="23"/>
                  </a:cubicBezTo>
                  <a:cubicBezTo>
                    <a:pt x="22" y="21"/>
                    <a:pt x="25" y="17"/>
                    <a:pt x="25" y="12"/>
                  </a:cubicBezTo>
                  <a:cubicBezTo>
                    <a:pt x="25" y="5"/>
                    <a:pt x="20" y="0"/>
                    <a:pt x="13"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93" name="Freeform 95"/>
            <p:cNvSpPr>
              <a:spLocks/>
            </p:cNvSpPr>
            <p:nvPr/>
          </p:nvSpPr>
          <p:spPr bwMode="auto">
            <a:xfrm>
              <a:off x="10135100" y="2825413"/>
              <a:ext cx="62614" cy="51520"/>
            </a:xfrm>
            <a:custGeom>
              <a:avLst/>
              <a:gdLst>
                <a:gd name="T0" fmla="*/ 13 w 26"/>
                <a:gd name="T1" fmla="*/ 0 h 25"/>
                <a:gd name="T2" fmla="*/ 0 w 26"/>
                <a:gd name="T3" fmla="*/ 12 h 25"/>
                <a:gd name="T4" fmla="*/ 11 w 26"/>
                <a:gd name="T5" fmla="*/ 25 h 25"/>
                <a:gd name="T6" fmla="*/ 13 w 26"/>
                <a:gd name="T7" fmla="*/ 25 h 25"/>
                <a:gd name="T8" fmla="*/ 13 w 26"/>
                <a:gd name="T9" fmla="*/ 25 h 25"/>
                <a:gd name="T10" fmla="*/ 21 w 26"/>
                <a:gd name="T11" fmla="*/ 23 h 25"/>
                <a:gd name="T12" fmla="*/ 22 w 26"/>
                <a:gd name="T13" fmla="*/ 22 h 25"/>
                <a:gd name="T14" fmla="*/ 26 w 26"/>
                <a:gd name="T15" fmla="*/ 12 h 25"/>
                <a:gd name="T16" fmla="*/ 13 w 26"/>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5">
                  <a:moveTo>
                    <a:pt x="13" y="0"/>
                  </a:moveTo>
                  <a:cubicBezTo>
                    <a:pt x="6" y="0"/>
                    <a:pt x="0" y="5"/>
                    <a:pt x="0" y="12"/>
                  </a:cubicBezTo>
                  <a:cubicBezTo>
                    <a:pt x="0" y="19"/>
                    <a:pt x="5" y="24"/>
                    <a:pt x="11" y="25"/>
                  </a:cubicBezTo>
                  <a:cubicBezTo>
                    <a:pt x="11" y="25"/>
                    <a:pt x="12" y="25"/>
                    <a:pt x="13" y="25"/>
                  </a:cubicBezTo>
                  <a:cubicBezTo>
                    <a:pt x="13" y="25"/>
                    <a:pt x="13" y="25"/>
                    <a:pt x="13" y="25"/>
                  </a:cubicBezTo>
                  <a:cubicBezTo>
                    <a:pt x="16" y="25"/>
                    <a:pt x="18" y="24"/>
                    <a:pt x="21" y="23"/>
                  </a:cubicBezTo>
                  <a:cubicBezTo>
                    <a:pt x="21" y="22"/>
                    <a:pt x="21" y="22"/>
                    <a:pt x="22" y="22"/>
                  </a:cubicBezTo>
                  <a:cubicBezTo>
                    <a:pt x="24" y="19"/>
                    <a:pt x="26" y="16"/>
                    <a:pt x="26" y="12"/>
                  </a:cubicBezTo>
                  <a:cubicBezTo>
                    <a:pt x="26" y="5"/>
                    <a:pt x="20" y="0"/>
                    <a:pt x="13"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94" name="Freeform 96"/>
            <p:cNvSpPr>
              <a:spLocks/>
            </p:cNvSpPr>
            <p:nvPr/>
          </p:nvSpPr>
          <p:spPr bwMode="auto">
            <a:xfrm>
              <a:off x="8402109" y="3012595"/>
              <a:ext cx="59583" cy="51520"/>
            </a:xfrm>
            <a:custGeom>
              <a:avLst/>
              <a:gdLst>
                <a:gd name="T0" fmla="*/ 12 w 25"/>
                <a:gd name="T1" fmla="*/ 0 h 25"/>
                <a:gd name="T2" fmla="*/ 0 w 25"/>
                <a:gd name="T3" fmla="*/ 13 h 25"/>
                <a:gd name="T4" fmla="*/ 12 w 25"/>
                <a:gd name="T5" fmla="*/ 25 h 25"/>
                <a:gd name="T6" fmla="*/ 15 w 25"/>
                <a:gd name="T7" fmla="*/ 25 h 25"/>
                <a:gd name="T8" fmla="*/ 17 w 25"/>
                <a:gd name="T9" fmla="*/ 25 h 25"/>
                <a:gd name="T10" fmla="*/ 21 w 25"/>
                <a:gd name="T11" fmla="*/ 22 h 25"/>
                <a:gd name="T12" fmla="*/ 23 w 25"/>
                <a:gd name="T13" fmla="*/ 20 h 25"/>
                <a:gd name="T14" fmla="*/ 25 w 25"/>
                <a:gd name="T15" fmla="*/ 13 h 25"/>
                <a:gd name="T16" fmla="*/ 25 w 25"/>
                <a:gd name="T17" fmla="*/ 12 h 25"/>
                <a:gd name="T18" fmla="*/ 25 w 25"/>
                <a:gd name="T19" fmla="*/ 10 h 25"/>
                <a:gd name="T20" fmla="*/ 24 w 25"/>
                <a:gd name="T21" fmla="*/ 7 h 25"/>
                <a:gd name="T22" fmla="*/ 22 w 25"/>
                <a:gd name="T23" fmla="*/ 5 h 25"/>
                <a:gd name="T24" fmla="*/ 12 w 25"/>
                <a:gd name="T25"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 h="25">
                  <a:moveTo>
                    <a:pt x="12" y="0"/>
                  </a:moveTo>
                  <a:cubicBezTo>
                    <a:pt x="5" y="0"/>
                    <a:pt x="0" y="6"/>
                    <a:pt x="0" y="13"/>
                  </a:cubicBezTo>
                  <a:cubicBezTo>
                    <a:pt x="0" y="20"/>
                    <a:pt x="5" y="25"/>
                    <a:pt x="12" y="25"/>
                  </a:cubicBezTo>
                  <a:cubicBezTo>
                    <a:pt x="13" y="25"/>
                    <a:pt x="14" y="25"/>
                    <a:pt x="15" y="25"/>
                  </a:cubicBezTo>
                  <a:cubicBezTo>
                    <a:pt x="16" y="25"/>
                    <a:pt x="16" y="25"/>
                    <a:pt x="17" y="25"/>
                  </a:cubicBezTo>
                  <a:cubicBezTo>
                    <a:pt x="18" y="24"/>
                    <a:pt x="20" y="23"/>
                    <a:pt x="21" y="22"/>
                  </a:cubicBezTo>
                  <a:cubicBezTo>
                    <a:pt x="22" y="21"/>
                    <a:pt x="22" y="21"/>
                    <a:pt x="23" y="20"/>
                  </a:cubicBezTo>
                  <a:cubicBezTo>
                    <a:pt x="24" y="18"/>
                    <a:pt x="25" y="15"/>
                    <a:pt x="25" y="13"/>
                  </a:cubicBezTo>
                  <a:cubicBezTo>
                    <a:pt x="25" y="12"/>
                    <a:pt x="25" y="12"/>
                    <a:pt x="25" y="12"/>
                  </a:cubicBezTo>
                  <a:cubicBezTo>
                    <a:pt x="25" y="11"/>
                    <a:pt x="25" y="11"/>
                    <a:pt x="25" y="10"/>
                  </a:cubicBezTo>
                  <a:cubicBezTo>
                    <a:pt x="24" y="9"/>
                    <a:pt x="24" y="8"/>
                    <a:pt x="24" y="7"/>
                  </a:cubicBezTo>
                  <a:cubicBezTo>
                    <a:pt x="23" y="6"/>
                    <a:pt x="23" y="5"/>
                    <a:pt x="22" y="5"/>
                  </a:cubicBezTo>
                  <a:cubicBezTo>
                    <a:pt x="20" y="2"/>
                    <a:pt x="16" y="0"/>
                    <a:pt x="12"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95" name="Freeform 97"/>
            <p:cNvSpPr>
              <a:spLocks/>
            </p:cNvSpPr>
            <p:nvPr/>
          </p:nvSpPr>
          <p:spPr bwMode="auto">
            <a:xfrm>
              <a:off x="8004935" y="2972374"/>
              <a:ext cx="59583" cy="51520"/>
            </a:xfrm>
            <a:custGeom>
              <a:avLst/>
              <a:gdLst>
                <a:gd name="T0" fmla="*/ 12 w 25"/>
                <a:gd name="T1" fmla="*/ 0 h 25"/>
                <a:gd name="T2" fmla="*/ 0 w 25"/>
                <a:gd name="T3" fmla="*/ 13 h 25"/>
                <a:gd name="T4" fmla="*/ 0 w 25"/>
                <a:gd name="T5" fmla="*/ 15 h 25"/>
                <a:gd name="T6" fmla="*/ 0 w 25"/>
                <a:gd name="T7" fmla="*/ 17 h 25"/>
                <a:gd name="T8" fmla="*/ 12 w 25"/>
                <a:gd name="T9" fmla="*/ 25 h 25"/>
                <a:gd name="T10" fmla="*/ 13 w 25"/>
                <a:gd name="T11" fmla="*/ 25 h 25"/>
                <a:gd name="T12" fmla="*/ 15 w 25"/>
                <a:gd name="T13" fmla="*/ 25 h 25"/>
                <a:gd name="T14" fmla="*/ 25 w 25"/>
                <a:gd name="T15" fmla="*/ 13 h 25"/>
                <a:gd name="T16" fmla="*/ 12 w 25"/>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2" y="0"/>
                  </a:moveTo>
                  <a:cubicBezTo>
                    <a:pt x="5" y="0"/>
                    <a:pt x="0" y="6"/>
                    <a:pt x="0" y="13"/>
                  </a:cubicBezTo>
                  <a:cubicBezTo>
                    <a:pt x="0" y="14"/>
                    <a:pt x="0" y="14"/>
                    <a:pt x="0" y="15"/>
                  </a:cubicBezTo>
                  <a:cubicBezTo>
                    <a:pt x="0" y="16"/>
                    <a:pt x="0" y="16"/>
                    <a:pt x="0" y="17"/>
                  </a:cubicBezTo>
                  <a:cubicBezTo>
                    <a:pt x="2" y="22"/>
                    <a:pt x="7" y="25"/>
                    <a:pt x="12" y="25"/>
                  </a:cubicBezTo>
                  <a:cubicBezTo>
                    <a:pt x="13" y="25"/>
                    <a:pt x="13" y="25"/>
                    <a:pt x="13" y="25"/>
                  </a:cubicBezTo>
                  <a:cubicBezTo>
                    <a:pt x="14" y="25"/>
                    <a:pt x="15" y="25"/>
                    <a:pt x="15" y="25"/>
                  </a:cubicBezTo>
                  <a:cubicBezTo>
                    <a:pt x="21" y="24"/>
                    <a:pt x="25" y="19"/>
                    <a:pt x="25" y="13"/>
                  </a:cubicBezTo>
                  <a:cubicBezTo>
                    <a:pt x="25" y="6"/>
                    <a:pt x="19" y="0"/>
                    <a:pt x="12"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96" name="Freeform 98"/>
            <p:cNvSpPr>
              <a:spLocks/>
            </p:cNvSpPr>
            <p:nvPr/>
          </p:nvSpPr>
          <p:spPr bwMode="auto">
            <a:xfrm>
              <a:off x="7585670" y="3291385"/>
              <a:ext cx="62614" cy="52393"/>
            </a:xfrm>
            <a:custGeom>
              <a:avLst/>
              <a:gdLst>
                <a:gd name="T0" fmla="*/ 13 w 26"/>
                <a:gd name="T1" fmla="*/ 0 h 25"/>
                <a:gd name="T2" fmla="*/ 6 w 26"/>
                <a:gd name="T3" fmla="*/ 2 h 25"/>
                <a:gd name="T4" fmla="*/ 5 w 26"/>
                <a:gd name="T5" fmla="*/ 3 h 25"/>
                <a:gd name="T6" fmla="*/ 0 w 26"/>
                <a:gd name="T7" fmla="*/ 13 h 25"/>
                <a:gd name="T8" fmla="*/ 13 w 26"/>
                <a:gd name="T9" fmla="*/ 25 h 25"/>
                <a:gd name="T10" fmla="*/ 26 w 26"/>
                <a:gd name="T11" fmla="*/ 14 h 25"/>
                <a:gd name="T12" fmla="*/ 26 w 26"/>
                <a:gd name="T13" fmla="*/ 13 h 25"/>
                <a:gd name="T14" fmla="*/ 26 w 26"/>
                <a:gd name="T15" fmla="*/ 12 h 25"/>
                <a:gd name="T16" fmla="*/ 26 w 26"/>
                <a:gd name="T17" fmla="*/ 11 h 25"/>
                <a:gd name="T18" fmla="*/ 26 w 26"/>
                <a:gd name="T19" fmla="*/ 10 h 25"/>
                <a:gd name="T20" fmla="*/ 25 w 26"/>
                <a:gd name="T21" fmla="*/ 8 h 25"/>
                <a:gd name="T22" fmla="*/ 13 w 26"/>
                <a:gd name="T23"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25">
                  <a:moveTo>
                    <a:pt x="13" y="0"/>
                  </a:moveTo>
                  <a:cubicBezTo>
                    <a:pt x="11" y="0"/>
                    <a:pt x="8" y="1"/>
                    <a:pt x="6" y="2"/>
                  </a:cubicBezTo>
                  <a:cubicBezTo>
                    <a:pt x="6" y="2"/>
                    <a:pt x="5" y="3"/>
                    <a:pt x="5" y="3"/>
                  </a:cubicBezTo>
                  <a:cubicBezTo>
                    <a:pt x="2" y="5"/>
                    <a:pt x="0" y="9"/>
                    <a:pt x="0" y="13"/>
                  </a:cubicBezTo>
                  <a:cubicBezTo>
                    <a:pt x="0" y="20"/>
                    <a:pt x="6" y="25"/>
                    <a:pt x="13" y="25"/>
                  </a:cubicBezTo>
                  <a:cubicBezTo>
                    <a:pt x="20" y="25"/>
                    <a:pt x="25" y="20"/>
                    <a:pt x="26" y="14"/>
                  </a:cubicBezTo>
                  <a:cubicBezTo>
                    <a:pt x="26" y="13"/>
                    <a:pt x="26" y="13"/>
                    <a:pt x="26" y="13"/>
                  </a:cubicBezTo>
                  <a:cubicBezTo>
                    <a:pt x="26" y="12"/>
                    <a:pt x="26" y="12"/>
                    <a:pt x="26" y="12"/>
                  </a:cubicBezTo>
                  <a:cubicBezTo>
                    <a:pt x="26" y="12"/>
                    <a:pt x="26" y="12"/>
                    <a:pt x="26" y="11"/>
                  </a:cubicBezTo>
                  <a:cubicBezTo>
                    <a:pt x="26" y="11"/>
                    <a:pt x="26" y="11"/>
                    <a:pt x="26" y="10"/>
                  </a:cubicBezTo>
                  <a:cubicBezTo>
                    <a:pt x="25" y="9"/>
                    <a:pt x="25" y="9"/>
                    <a:pt x="25" y="8"/>
                  </a:cubicBezTo>
                  <a:cubicBezTo>
                    <a:pt x="23" y="3"/>
                    <a:pt x="19" y="0"/>
                    <a:pt x="13"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97" name="Freeform 99"/>
            <p:cNvSpPr>
              <a:spLocks/>
            </p:cNvSpPr>
            <p:nvPr/>
          </p:nvSpPr>
          <p:spPr bwMode="auto">
            <a:xfrm>
              <a:off x="9790820" y="2590275"/>
              <a:ext cx="60593" cy="51520"/>
            </a:xfrm>
            <a:custGeom>
              <a:avLst/>
              <a:gdLst>
                <a:gd name="T0" fmla="*/ 13 w 25"/>
                <a:gd name="T1" fmla="*/ 0 h 25"/>
                <a:gd name="T2" fmla="*/ 0 w 25"/>
                <a:gd name="T3" fmla="*/ 12 h 25"/>
                <a:gd name="T4" fmla="*/ 8 w 25"/>
                <a:gd name="T5" fmla="*/ 24 h 25"/>
                <a:gd name="T6" fmla="*/ 10 w 25"/>
                <a:gd name="T7" fmla="*/ 25 h 25"/>
                <a:gd name="T8" fmla="*/ 13 w 25"/>
                <a:gd name="T9" fmla="*/ 25 h 25"/>
                <a:gd name="T10" fmla="*/ 17 w 25"/>
                <a:gd name="T11" fmla="*/ 24 h 25"/>
                <a:gd name="T12" fmla="*/ 19 w 25"/>
                <a:gd name="T13" fmla="*/ 23 h 25"/>
                <a:gd name="T14" fmla="*/ 25 w 25"/>
                <a:gd name="T15" fmla="*/ 12 h 25"/>
                <a:gd name="T16" fmla="*/ 13 w 25"/>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3" y="0"/>
                  </a:moveTo>
                  <a:cubicBezTo>
                    <a:pt x="6" y="0"/>
                    <a:pt x="0" y="5"/>
                    <a:pt x="0" y="12"/>
                  </a:cubicBezTo>
                  <a:cubicBezTo>
                    <a:pt x="0" y="18"/>
                    <a:pt x="3" y="22"/>
                    <a:pt x="8" y="24"/>
                  </a:cubicBezTo>
                  <a:cubicBezTo>
                    <a:pt x="9" y="24"/>
                    <a:pt x="9" y="24"/>
                    <a:pt x="10" y="25"/>
                  </a:cubicBezTo>
                  <a:cubicBezTo>
                    <a:pt x="11" y="25"/>
                    <a:pt x="12" y="25"/>
                    <a:pt x="13" y="25"/>
                  </a:cubicBezTo>
                  <a:cubicBezTo>
                    <a:pt x="14" y="25"/>
                    <a:pt x="16" y="25"/>
                    <a:pt x="17" y="24"/>
                  </a:cubicBezTo>
                  <a:cubicBezTo>
                    <a:pt x="18" y="24"/>
                    <a:pt x="19" y="24"/>
                    <a:pt x="19" y="23"/>
                  </a:cubicBezTo>
                  <a:cubicBezTo>
                    <a:pt x="23" y="21"/>
                    <a:pt x="25" y="17"/>
                    <a:pt x="25" y="12"/>
                  </a:cubicBezTo>
                  <a:cubicBezTo>
                    <a:pt x="25" y="5"/>
                    <a:pt x="20" y="0"/>
                    <a:pt x="13"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98" name="Freeform 100"/>
            <p:cNvSpPr>
              <a:spLocks/>
            </p:cNvSpPr>
            <p:nvPr/>
          </p:nvSpPr>
          <p:spPr bwMode="auto">
            <a:xfrm>
              <a:off x="10586958" y="2686186"/>
              <a:ext cx="60593" cy="51520"/>
            </a:xfrm>
            <a:custGeom>
              <a:avLst/>
              <a:gdLst>
                <a:gd name="T0" fmla="*/ 12 w 25"/>
                <a:gd name="T1" fmla="*/ 0 h 25"/>
                <a:gd name="T2" fmla="*/ 0 w 25"/>
                <a:gd name="T3" fmla="*/ 10 h 25"/>
                <a:gd name="T4" fmla="*/ 0 w 25"/>
                <a:gd name="T5" fmla="*/ 12 h 25"/>
                <a:gd name="T6" fmla="*/ 0 w 25"/>
                <a:gd name="T7" fmla="*/ 12 h 25"/>
                <a:gd name="T8" fmla="*/ 12 w 25"/>
                <a:gd name="T9" fmla="*/ 25 h 25"/>
                <a:gd name="T10" fmla="*/ 13 w 25"/>
                <a:gd name="T11" fmla="*/ 25 h 25"/>
                <a:gd name="T12" fmla="*/ 15 w 25"/>
                <a:gd name="T13" fmla="*/ 25 h 25"/>
                <a:gd name="T14" fmla="*/ 25 w 25"/>
                <a:gd name="T15" fmla="*/ 12 h 25"/>
                <a:gd name="T16" fmla="*/ 12 w 25"/>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2" y="0"/>
                  </a:moveTo>
                  <a:cubicBezTo>
                    <a:pt x="6" y="0"/>
                    <a:pt x="1" y="4"/>
                    <a:pt x="0" y="10"/>
                  </a:cubicBezTo>
                  <a:cubicBezTo>
                    <a:pt x="0" y="10"/>
                    <a:pt x="0" y="11"/>
                    <a:pt x="0" y="12"/>
                  </a:cubicBezTo>
                  <a:cubicBezTo>
                    <a:pt x="0" y="12"/>
                    <a:pt x="0" y="12"/>
                    <a:pt x="0" y="12"/>
                  </a:cubicBezTo>
                  <a:cubicBezTo>
                    <a:pt x="0" y="19"/>
                    <a:pt x="5" y="25"/>
                    <a:pt x="12" y="25"/>
                  </a:cubicBezTo>
                  <a:cubicBezTo>
                    <a:pt x="13" y="25"/>
                    <a:pt x="13" y="25"/>
                    <a:pt x="13" y="25"/>
                  </a:cubicBezTo>
                  <a:cubicBezTo>
                    <a:pt x="14" y="25"/>
                    <a:pt x="15" y="25"/>
                    <a:pt x="15" y="25"/>
                  </a:cubicBezTo>
                  <a:cubicBezTo>
                    <a:pt x="21" y="23"/>
                    <a:pt x="25" y="18"/>
                    <a:pt x="25" y="12"/>
                  </a:cubicBezTo>
                  <a:cubicBezTo>
                    <a:pt x="25" y="5"/>
                    <a:pt x="19" y="0"/>
                    <a:pt x="12"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99" name="Freeform 101"/>
            <p:cNvSpPr>
              <a:spLocks/>
            </p:cNvSpPr>
            <p:nvPr/>
          </p:nvSpPr>
          <p:spPr bwMode="auto">
            <a:xfrm>
              <a:off x="11357660" y="3214037"/>
              <a:ext cx="59583" cy="52393"/>
            </a:xfrm>
            <a:custGeom>
              <a:avLst/>
              <a:gdLst>
                <a:gd name="T0" fmla="*/ 12 w 25"/>
                <a:gd name="T1" fmla="*/ 0 h 25"/>
                <a:gd name="T2" fmla="*/ 0 w 25"/>
                <a:gd name="T3" fmla="*/ 13 h 25"/>
                <a:gd name="T4" fmla="*/ 2 w 25"/>
                <a:gd name="T5" fmla="*/ 20 h 25"/>
                <a:gd name="T6" fmla="*/ 3 w 25"/>
                <a:gd name="T7" fmla="*/ 21 h 25"/>
                <a:gd name="T8" fmla="*/ 9 w 25"/>
                <a:gd name="T9" fmla="*/ 25 h 25"/>
                <a:gd name="T10" fmla="*/ 10 w 25"/>
                <a:gd name="T11" fmla="*/ 25 h 25"/>
                <a:gd name="T12" fmla="*/ 12 w 25"/>
                <a:gd name="T13" fmla="*/ 25 h 25"/>
                <a:gd name="T14" fmla="*/ 25 w 25"/>
                <a:gd name="T15" fmla="*/ 13 h 25"/>
                <a:gd name="T16" fmla="*/ 12 w 25"/>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2" y="0"/>
                  </a:moveTo>
                  <a:cubicBezTo>
                    <a:pt x="5" y="0"/>
                    <a:pt x="0" y="6"/>
                    <a:pt x="0" y="13"/>
                  </a:cubicBezTo>
                  <a:cubicBezTo>
                    <a:pt x="0" y="15"/>
                    <a:pt x="1" y="18"/>
                    <a:pt x="2" y="20"/>
                  </a:cubicBezTo>
                  <a:cubicBezTo>
                    <a:pt x="2" y="20"/>
                    <a:pt x="3" y="21"/>
                    <a:pt x="3" y="21"/>
                  </a:cubicBezTo>
                  <a:cubicBezTo>
                    <a:pt x="5" y="23"/>
                    <a:pt x="6" y="24"/>
                    <a:pt x="9" y="25"/>
                  </a:cubicBezTo>
                  <a:cubicBezTo>
                    <a:pt x="9" y="25"/>
                    <a:pt x="10" y="25"/>
                    <a:pt x="10" y="25"/>
                  </a:cubicBezTo>
                  <a:cubicBezTo>
                    <a:pt x="11" y="25"/>
                    <a:pt x="12" y="25"/>
                    <a:pt x="12" y="25"/>
                  </a:cubicBezTo>
                  <a:cubicBezTo>
                    <a:pt x="19" y="25"/>
                    <a:pt x="25" y="20"/>
                    <a:pt x="25" y="13"/>
                  </a:cubicBezTo>
                  <a:cubicBezTo>
                    <a:pt x="25" y="6"/>
                    <a:pt x="19" y="0"/>
                    <a:pt x="12"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00" name="Freeform 102"/>
            <p:cNvSpPr>
              <a:spLocks/>
            </p:cNvSpPr>
            <p:nvPr/>
          </p:nvSpPr>
          <p:spPr bwMode="auto">
            <a:xfrm>
              <a:off x="10849563" y="3336584"/>
              <a:ext cx="59583" cy="53268"/>
            </a:xfrm>
            <a:custGeom>
              <a:avLst/>
              <a:gdLst>
                <a:gd name="T0" fmla="*/ 12 w 25"/>
                <a:gd name="T1" fmla="*/ 0 h 26"/>
                <a:gd name="T2" fmla="*/ 0 w 25"/>
                <a:gd name="T3" fmla="*/ 13 h 26"/>
                <a:gd name="T4" fmla="*/ 5 w 25"/>
                <a:gd name="T5" fmla="*/ 24 h 26"/>
                <a:gd name="T6" fmla="*/ 7 w 25"/>
                <a:gd name="T7" fmla="*/ 25 h 26"/>
                <a:gd name="T8" fmla="*/ 12 w 25"/>
                <a:gd name="T9" fmla="*/ 26 h 26"/>
                <a:gd name="T10" fmla="*/ 14 w 25"/>
                <a:gd name="T11" fmla="*/ 26 h 26"/>
                <a:gd name="T12" fmla="*/ 16 w 25"/>
                <a:gd name="T13" fmla="*/ 25 h 26"/>
                <a:gd name="T14" fmla="*/ 25 w 25"/>
                <a:gd name="T15" fmla="*/ 13 h 26"/>
                <a:gd name="T16" fmla="*/ 12 w 25"/>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6">
                  <a:moveTo>
                    <a:pt x="12" y="0"/>
                  </a:moveTo>
                  <a:cubicBezTo>
                    <a:pt x="5" y="0"/>
                    <a:pt x="0" y="6"/>
                    <a:pt x="0" y="13"/>
                  </a:cubicBezTo>
                  <a:cubicBezTo>
                    <a:pt x="0" y="17"/>
                    <a:pt x="2" y="21"/>
                    <a:pt x="5" y="24"/>
                  </a:cubicBezTo>
                  <a:cubicBezTo>
                    <a:pt x="6" y="24"/>
                    <a:pt x="6" y="24"/>
                    <a:pt x="7" y="25"/>
                  </a:cubicBezTo>
                  <a:cubicBezTo>
                    <a:pt x="9" y="25"/>
                    <a:pt x="11" y="26"/>
                    <a:pt x="12" y="26"/>
                  </a:cubicBezTo>
                  <a:cubicBezTo>
                    <a:pt x="13" y="26"/>
                    <a:pt x="13" y="26"/>
                    <a:pt x="14" y="26"/>
                  </a:cubicBezTo>
                  <a:cubicBezTo>
                    <a:pt x="14" y="26"/>
                    <a:pt x="15" y="26"/>
                    <a:pt x="16" y="25"/>
                  </a:cubicBezTo>
                  <a:cubicBezTo>
                    <a:pt x="21" y="24"/>
                    <a:pt x="25" y="19"/>
                    <a:pt x="25" y="13"/>
                  </a:cubicBezTo>
                  <a:cubicBezTo>
                    <a:pt x="25" y="6"/>
                    <a:pt x="20" y="0"/>
                    <a:pt x="12"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01" name="Freeform 103"/>
            <p:cNvSpPr>
              <a:spLocks/>
            </p:cNvSpPr>
            <p:nvPr/>
          </p:nvSpPr>
          <p:spPr bwMode="auto">
            <a:xfrm>
              <a:off x="11010580" y="3974807"/>
              <a:ext cx="59583" cy="51520"/>
            </a:xfrm>
            <a:custGeom>
              <a:avLst/>
              <a:gdLst>
                <a:gd name="T0" fmla="*/ 13 w 25"/>
                <a:gd name="T1" fmla="*/ 0 h 25"/>
                <a:gd name="T2" fmla="*/ 0 w 25"/>
                <a:gd name="T3" fmla="*/ 12 h 25"/>
                <a:gd name="T4" fmla="*/ 13 w 25"/>
                <a:gd name="T5" fmla="*/ 25 h 25"/>
                <a:gd name="T6" fmla="*/ 22 w 25"/>
                <a:gd name="T7" fmla="*/ 21 h 25"/>
                <a:gd name="T8" fmla="*/ 23 w 25"/>
                <a:gd name="T9" fmla="*/ 19 h 25"/>
                <a:gd name="T10" fmla="*/ 23 w 25"/>
                <a:gd name="T11" fmla="*/ 19 h 25"/>
                <a:gd name="T12" fmla="*/ 25 w 25"/>
                <a:gd name="T13" fmla="*/ 17 h 25"/>
                <a:gd name="T14" fmla="*/ 25 w 25"/>
                <a:gd name="T15" fmla="*/ 12 h 25"/>
                <a:gd name="T16" fmla="*/ 25 w 25"/>
                <a:gd name="T17" fmla="*/ 10 h 25"/>
                <a:gd name="T18" fmla="*/ 25 w 25"/>
                <a:gd name="T19" fmla="*/ 8 h 25"/>
                <a:gd name="T20" fmla="*/ 21 w 25"/>
                <a:gd name="T21" fmla="*/ 2 h 25"/>
                <a:gd name="T22" fmla="*/ 18 w 25"/>
                <a:gd name="T23" fmla="*/ 1 h 25"/>
                <a:gd name="T24" fmla="*/ 13 w 25"/>
                <a:gd name="T25"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 h="25">
                  <a:moveTo>
                    <a:pt x="13" y="0"/>
                  </a:moveTo>
                  <a:cubicBezTo>
                    <a:pt x="6" y="0"/>
                    <a:pt x="0" y="5"/>
                    <a:pt x="0" y="12"/>
                  </a:cubicBezTo>
                  <a:cubicBezTo>
                    <a:pt x="0" y="19"/>
                    <a:pt x="6" y="25"/>
                    <a:pt x="13" y="25"/>
                  </a:cubicBezTo>
                  <a:cubicBezTo>
                    <a:pt x="16" y="25"/>
                    <a:pt x="20" y="23"/>
                    <a:pt x="22" y="21"/>
                  </a:cubicBezTo>
                  <a:cubicBezTo>
                    <a:pt x="22" y="20"/>
                    <a:pt x="23" y="20"/>
                    <a:pt x="23" y="19"/>
                  </a:cubicBezTo>
                  <a:cubicBezTo>
                    <a:pt x="23" y="19"/>
                    <a:pt x="23" y="19"/>
                    <a:pt x="23" y="19"/>
                  </a:cubicBezTo>
                  <a:cubicBezTo>
                    <a:pt x="24" y="18"/>
                    <a:pt x="24" y="17"/>
                    <a:pt x="25" y="17"/>
                  </a:cubicBezTo>
                  <a:cubicBezTo>
                    <a:pt x="25" y="15"/>
                    <a:pt x="25" y="14"/>
                    <a:pt x="25" y="12"/>
                  </a:cubicBezTo>
                  <a:cubicBezTo>
                    <a:pt x="25" y="12"/>
                    <a:pt x="25" y="11"/>
                    <a:pt x="25" y="10"/>
                  </a:cubicBezTo>
                  <a:cubicBezTo>
                    <a:pt x="25" y="10"/>
                    <a:pt x="25" y="9"/>
                    <a:pt x="25" y="8"/>
                  </a:cubicBezTo>
                  <a:cubicBezTo>
                    <a:pt x="24" y="6"/>
                    <a:pt x="22" y="4"/>
                    <a:pt x="21" y="2"/>
                  </a:cubicBezTo>
                  <a:cubicBezTo>
                    <a:pt x="20" y="2"/>
                    <a:pt x="19" y="1"/>
                    <a:pt x="18" y="1"/>
                  </a:cubicBezTo>
                  <a:cubicBezTo>
                    <a:pt x="17" y="0"/>
                    <a:pt x="15" y="0"/>
                    <a:pt x="13"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02" name="Freeform 104"/>
            <p:cNvSpPr>
              <a:spLocks/>
            </p:cNvSpPr>
            <p:nvPr/>
          </p:nvSpPr>
          <p:spPr bwMode="auto">
            <a:xfrm>
              <a:off x="11341559" y="4552498"/>
              <a:ext cx="59583" cy="53268"/>
            </a:xfrm>
            <a:custGeom>
              <a:avLst/>
              <a:gdLst>
                <a:gd name="T0" fmla="*/ 13 w 25"/>
                <a:gd name="T1" fmla="*/ 0 h 26"/>
                <a:gd name="T2" fmla="*/ 13 w 25"/>
                <a:gd name="T3" fmla="*/ 0 h 26"/>
                <a:gd name="T4" fmla="*/ 11 w 25"/>
                <a:gd name="T5" fmla="*/ 0 h 26"/>
                <a:gd name="T6" fmla="*/ 9 w 25"/>
                <a:gd name="T7" fmla="*/ 1 h 26"/>
                <a:gd name="T8" fmla="*/ 0 w 25"/>
                <a:gd name="T9" fmla="*/ 13 h 26"/>
                <a:gd name="T10" fmla="*/ 13 w 25"/>
                <a:gd name="T11" fmla="*/ 26 h 26"/>
                <a:gd name="T12" fmla="*/ 25 w 25"/>
                <a:gd name="T13" fmla="*/ 13 h 26"/>
                <a:gd name="T14" fmla="*/ 14 w 25"/>
                <a:gd name="T15" fmla="*/ 0 h 26"/>
                <a:gd name="T16" fmla="*/ 13 w 25"/>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6">
                  <a:moveTo>
                    <a:pt x="13" y="0"/>
                  </a:moveTo>
                  <a:cubicBezTo>
                    <a:pt x="13" y="0"/>
                    <a:pt x="13" y="0"/>
                    <a:pt x="13" y="0"/>
                  </a:cubicBezTo>
                  <a:cubicBezTo>
                    <a:pt x="12" y="0"/>
                    <a:pt x="11" y="0"/>
                    <a:pt x="11" y="0"/>
                  </a:cubicBezTo>
                  <a:cubicBezTo>
                    <a:pt x="10" y="1"/>
                    <a:pt x="9" y="1"/>
                    <a:pt x="9" y="1"/>
                  </a:cubicBezTo>
                  <a:cubicBezTo>
                    <a:pt x="4" y="3"/>
                    <a:pt x="0" y="7"/>
                    <a:pt x="0" y="13"/>
                  </a:cubicBezTo>
                  <a:cubicBezTo>
                    <a:pt x="0" y="20"/>
                    <a:pt x="6" y="26"/>
                    <a:pt x="13" y="26"/>
                  </a:cubicBezTo>
                  <a:cubicBezTo>
                    <a:pt x="20" y="26"/>
                    <a:pt x="25" y="20"/>
                    <a:pt x="25" y="13"/>
                  </a:cubicBezTo>
                  <a:cubicBezTo>
                    <a:pt x="25" y="6"/>
                    <a:pt x="21" y="1"/>
                    <a:pt x="14" y="0"/>
                  </a:cubicBezTo>
                  <a:cubicBezTo>
                    <a:pt x="14" y="0"/>
                    <a:pt x="13" y="0"/>
                    <a:pt x="13"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03" name="Freeform 105"/>
            <p:cNvSpPr>
              <a:spLocks/>
            </p:cNvSpPr>
            <p:nvPr/>
          </p:nvSpPr>
          <p:spPr bwMode="auto">
            <a:xfrm>
              <a:off x="11184120" y="4382668"/>
              <a:ext cx="59583" cy="54141"/>
            </a:xfrm>
            <a:custGeom>
              <a:avLst/>
              <a:gdLst>
                <a:gd name="T0" fmla="*/ 12 w 25"/>
                <a:gd name="T1" fmla="*/ 0 h 26"/>
                <a:gd name="T2" fmla="*/ 10 w 25"/>
                <a:gd name="T3" fmla="*/ 0 h 26"/>
                <a:gd name="T4" fmla="*/ 9 w 25"/>
                <a:gd name="T5" fmla="*/ 1 h 26"/>
                <a:gd name="T6" fmla="*/ 4 w 25"/>
                <a:gd name="T7" fmla="*/ 3 h 26"/>
                <a:gd name="T8" fmla="*/ 3 w 25"/>
                <a:gd name="T9" fmla="*/ 4 h 26"/>
                <a:gd name="T10" fmla="*/ 0 w 25"/>
                <a:gd name="T11" fmla="*/ 13 h 26"/>
                <a:gd name="T12" fmla="*/ 12 w 25"/>
                <a:gd name="T13" fmla="*/ 26 h 26"/>
                <a:gd name="T14" fmla="*/ 25 w 25"/>
                <a:gd name="T15" fmla="*/ 13 h 26"/>
                <a:gd name="T16" fmla="*/ 12 w 25"/>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6">
                  <a:moveTo>
                    <a:pt x="12" y="0"/>
                  </a:moveTo>
                  <a:cubicBezTo>
                    <a:pt x="12" y="0"/>
                    <a:pt x="11" y="0"/>
                    <a:pt x="10" y="0"/>
                  </a:cubicBezTo>
                  <a:cubicBezTo>
                    <a:pt x="10" y="0"/>
                    <a:pt x="9" y="0"/>
                    <a:pt x="9" y="1"/>
                  </a:cubicBezTo>
                  <a:cubicBezTo>
                    <a:pt x="7" y="1"/>
                    <a:pt x="6" y="2"/>
                    <a:pt x="4" y="3"/>
                  </a:cubicBezTo>
                  <a:cubicBezTo>
                    <a:pt x="4" y="3"/>
                    <a:pt x="3" y="4"/>
                    <a:pt x="3" y="4"/>
                  </a:cubicBezTo>
                  <a:cubicBezTo>
                    <a:pt x="1" y="6"/>
                    <a:pt x="0" y="9"/>
                    <a:pt x="0" y="13"/>
                  </a:cubicBezTo>
                  <a:cubicBezTo>
                    <a:pt x="0" y="20"/>
                    <a:pt x="5" y="26"/>
                    <a:pt x="12" y="26"/>
                  </a:cubicBezTo>
                  <a:cubicBezTo>
                    <a:pt x="19" y="26"/>
                    <a:pt x="25" y="20"/>
                    <a:pt x="25" y="13"/>
                  </a:cubicBezTo>
                  <a:cubicBezTo>
                    <a:pt x="25" y="6"/>
                    <a:pt x="19" y="0"/>
                    <a:pt x="12"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04" name="Freeform 106"/>
            <p:cNvSpPr>
              <a:spLocks/>
            </p:cNvSpPr>
            <p:nvPr/>
          </p:nvSpPr>
          <p:spPr bwMode="auto">
            <a:xfrm>
              <a:off x="10926494" y="4199790"/>
              <a:ext cx="59583" cy="53268"/>
            </a:xfrm>
            <a:custGeom>
              <a:avLst/>
              <a:gdLst>
                <a:gd name="T0" fmla="*/ 12 w 25"/>
                <a:gd name="T1" fmla="*/ 0 h 26"/>
                <a:gd name="T2" fmla="*/ 11 w 25"/>
                <a:gd name="T3" fmla="*/ 0 h 26"/>
                <a:gd name="T4" fmla="*/ 5 w 25"/>
                <a:gd name="T5" fmla="*/ 3 h 26"/>
                <a:gd name="T6" fmla="*/ 4 w 25"/>
                <a:gd name="T7" fmla="*/ 4 h 26"/>
                <a:gd name="T8" fmla="*/ 0 w 25"/>
                <a:gd name="T9" fmla="*/ 13 h 26"/>
                <a:gd name="T10" fmla="*/ 12 w 25"/>
                <a:gd name="T11" fmla="*/ 26 h 26"/>
                <a:gd name="T12" fmla="*/ 25 w 25"/>
                <a:gd name="T13" fmla="*/ 13 h 26"/>
                <a:gd name="T14" fmla="*/ 13 w 25"/>
                <a:gd name="T15" fmla="*/ 0 h 26"/>
                <a:gd name="T16" fmla="*/ 12 w 25"/>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6">
                  <a:moveTo>
                    <a:pt x="12" y="0"/>
                  </a:moveTo>
                  <a:cubicBezTo>
                    <a:pt x="12" y="0"/>
                    <a:pt x="11" y="0"/>
                    <a:pt x="11" y="0"/>
                  </a:cubicBezTo>
                  <a:cubicBezTo>
                    <a:pt x="9" y="0"/>
                    <a:pt x="7" y="1"/>
                    <a:pt x="5" y="3"/>
                  </a:cubicBezTo>
                  <a:cubicBezTo>
                    <a:pt x="4" y="3"/>
                    <a:pt x="4" y="3"/>
                    <a:pt x="4" y="4"/>
                  </a:cubicBezTo>
                  <a:cubicBezTo>
                    <a:pt x="1" y="6"/>
                    <a:pt x="0" y="9"/>
                    <a:pt x="0" y="13"/>
                  </a:cubicBezTo>
                  <a:cubicBezTo>
                    <a:pt x="0" y="20"/>
                    <a:pt x="5" y="26"/>
                    <a:pt x="12" y="26"/>
                  </a:cubicBezTo>
                  <a:cubicBezTo>
                    <a:pt x="19" y="26"/>
                    <a:pt x="25" y="20"/>
                    <a:pt x="25" y="13"/>
                  </a:cubicBezTo>
                  <a:cubicBezTo>
                    <a:pt x="25" y="6"/>
                    <a:pt x="20" y="0"/>
                    <a:pt x="13" y="0"/>
                  </a:cubicBezTo>
                  <a:cubicBezTo>
                    <a:pt x="13" y="0"/>
                    <a:pt x="12" y="0"/>
                    <a:pt x="12"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05" name="Freeform 107"/>
            <p:cNvSpPr>
              <a:spLocks/>
            </p:cNvSpPr>
            <p:nvPr/>
          </p:nvSpPr>
          <p:spPr bwMode="auto">
            <a:xfrm>
              <a:off x="10393349" y="3989066"/>
              <a:ext cx="59583" cy="52393"/>
            </a:xfrm>
            <a:custGeom>
              <a:avLst/>
              <a:gdLst>
                <a:gd name="T0" fmla="*/ 12 w 25"/>
                <a:gd name="T1" fmla="*/ 0 h 25"/>
                <a:gd name="T2" fmla="*/ 11 w 25"/>
                <a:gd name="T3" fmla="*/ 0 h 25"/>
                <a:gd name="T4" fmla="*/ 0 w 25"/>
                <a:gd name="T5" fmla="*/ 13 h 25"/>
                <a:gd name="T6" fmla="*/ 12 w 25"/>
                <a:gd name="T7" fmla="*/ 25 h 25"/>
                <a:gd name="T8" fmla="*/ 25 w 25"/>
                <a:gd name="T9" fmla="*/ 13 h 25"/>
                <a:gd name="T10" fmla="*/ 16 w 25"/>
                <a:gd name="T11" fmla="*/ 0 h 25"/>
                <a:gd name="T12" fmla="*/ 14 w 25"/>
                <a:gd name="T13" fmla="*/ 0 h 25"/>
                <a:gd name="T14" fmla="*/ 13 w 25"/>
                <a:gd name="T15" fmla="*/ 0 h 25"/>
                <a:gd name="T16" fmla="*/ 12 w 25"/>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2" y="0"/>
                  </a:moveTo>
                  <a:cubicBezTo>
                    <a:pt x="12" y="0"/>
                    <a:pt x="11" y="0"/>
                    <a:pt x="11" y="0"/>
                  </a:cubicBezTo>
                  <a:cubicBezTo>
                    <a:pt x="5" y="1"/>
                    <a:pt x="0" y="6"/>
                    <a:pt x="0" y="13"/>
                  </a:cubicBezTo>
                  <a:cubicBezTo>
                    <a:pt x="0" y="20"/>
                    <a:pt x="5" y="25"/>
                    <a:pt x="12" y="25"/>
                  </a:cubicBezTo>
                  <a:cubicBezTo>
                    <a:pt x="19" y="25"/>
                    <a:pt x="25" y="20"/>
                    <a:pt x="25" y="13"/>
                  </a:cubicBezTo>
                  <a:cubicBezTo>
                    <a:pt x="25" y="7"/>
                    <a:pt x="21" y="2"/>
                    <a:pt x="16" y="0"/>
                  </a:cubicBezTo>
                  <a:cubicBezTo>
                    <a:pt x="15" y="0"/>
                    <a:pt x="15" y="0"/>
                    <a:pt x="14" y="0"/>
                  </a:cubicBezTo>
                  <a:cubicBezTo>
                    <a:pt x="14" y="0"/>
                    <a:pt x="13" y="0"/>
                    <a:pt x="13" y="0"/>
                  </a:cubicBezTo>
                  <a:cubicBezTo>
                    <a:pt x="13" y="0"/>
                    <a:pt x="12" y="0"/>
                    <a:pt x="12"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06" name="Freeform 108"/>
            <p:cNvSpPr>
              <a:spLocks/>
            </p:cNvSpPr>
            <p:nvPr/>
          </p:nvSpPr>
          <p:spPr bwMode="auto">
            <a:xfrm>
              <a:off x="9956815" y="4074822"/>
              <a:ext cx="59583" cy="54141"/>
            </a:xfrm>
            <a:custGeom>
              <a:avLst/>
              <a:gdLst>
                <a:gd name="T0" fmla="*/ 13 w 25"/>
                <a:gd name="T1" fmla="*/ 0 h 26"/>
                <a:gd name="T2" fmla="*/ 0 w 25"/>
                <a:gd name="T3" fmla="*/ 11 h 26"/>
                <a:gd name="T4" fmla="*/ 0 w 25"/>
                <a:gd name="T5" fmla="*/ 13 h 26"/>
                <a:gd name="T6" fmla="*/ 0 w 25"/>
                <a:gd name="T7" fmla="*/ 13 h 26"/>
                <a:gd name="T8" fmla="*/ 13 w 25"/>
                <a:gd name="T9" fmla="*/ 26 h 26"/>
                <a:gd name="T10" fmla="*/ 25 w 25"/>
                <a:gd name="T11" fmla="*/ 13 h 26"/>
                <a:gd name="T12" fmla="*/ 17 w 25"/>
                <a:gd name="T13" fmla="*/ 1 h 26"/>
                <a:gd name="T14" fmla="*/ 15 w 25"/>
                <a:gd name="T15" fmla="*/ 1 h 26"/>
                <a:gd name="T16" fmla="*/ 13 w 25"/>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6">
                  <a:moveTo>
                    <a:pt x="13" y="0"/>
                  </a:moveTo>
                  <a:cubicBezTo>
                    <a:pt x="6" y="0"/>
                    <a:pt x="1" y="5"/>
                    <a:pt x="0" y="11"/>
                  </a:cubicBezTo>
                  <a:cubicBezTo>
                    <a:pt x="0" y="12"/>
                    <a:pt x="0" y="12"/>
                    <a:pt x="0" y="13"/>
                  </a:cubicBezTo>
                  <a:cubicBezTo>
                    <a:pt x="0" y="13"/>
                    <a:pt x="0" y="13"/>
                    <a:pt x="0" y="13"/>
                  </a:cubicBezTo>
                  <a:cubicBezTo>
                    <a:pt x="0" y="20"/>
                    <a:pt x="6" y="26"/>
                    <a:pt x="13" y="26"/>
                  </a:cubicBezTo>
                  <a:cubicBezTo>
                    <a:pt x="20" y="26"/>
                    <a:pt x="25" y="20"/>
                    <a:pt x="25" y="13"/>
                  </a:cubicBezTo>
                  <a:cubicBezTo>
                    <a:pt x="25" y="8"/>
                    <a:pt x="22" y="3"/>
                    <a:pt x="17" y="1"/>
                  </a:cubicBezTo>
                  <a:cubicBezTo>
                    <a:pt x="16" y="1"/>
                    <a:pt x="16" y="1"/>
                    <a:pt x="15" y="1"/>
                  </a:cubicBezTo>
                  <a:cubicBezTo>
                    <a:pt x="14" y="1"/>
                    <a:pt x="13" y="0"/>
                    <a:pt x="13"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07" name="Freeform 109"/>
            <p:cNvSpPr>
              <a:spLocks/>
            </p:cNvSpPr>
            <p:nvPr/>
          </p:nvSpPr>
          <p:spPr bwMode="auto">
            <a:xfrm>
              <a:off x="9452297" y="4220775"/>
              <a:ext cx="59583" cy="51520"/>
            </a:xfrm>
            <a:custGeom>
              <a:avLst/>
              <a:gdLst>
                <a:gd name="T0" fmla="*/ 13 w 25"/>
                <a:gd name="T1" fmla="*/ 0 h 25"/>
                <a:gd name="T2" fmla="*/ 10 w 25"/>
                <a:gd name="T3" fmla="*/ 0 h 25"/>
                <a:gd name="T4" fmla="*/ 9 w 25"/>
                <a:gd name="T5" fmla="*/ 1 h 25"/>
                <a:gd name="T6" fmla="*/ 5 w 25"/>
                <a:gd name="T7" fmla="*/ 3 h 25"/>
                <a:gd name="T8" fmla="*/ 4 w 25"/>
                <a:gd name="T9" fmla="*/ 4 h 25"/>
                <a:gd name="T10" fmla="*/ 0 w 25"/>
                <a:gd name="T11" fmla="*/ 13 h 25"/>
                <a:gd name="T12" fmla="*/ 13 w 25"/>
                <a:gd name="T13" fmla="*/ 25 h 25"/>
                <a:gd name="T14" fmla="*/ 25 w 25"/>
                <a:gd name="T15" fmla="*/ 13 h 25"/>
                <a:gd name="T16" fmla="*/ 13 w 25"/>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3" y="0"/>
                  </a:moveTo>
                  <a:cubicBezTo>
                    <a:pt x="12" y="0"/>
                    <a:pt x="11" y="0"/>
                    <a:pt x="10" y="0"/>
                  </a:cubicBezTo>
                  <a:cubicBezTo>
                    <a:pt x="10" y="0"/>
                    <a:pt x="9" y="1"/>
                    <a:pt x="9" y="1"/>
                  </a:cubicBezTo>
                  <a:cubicBezTo>
                    <a:pt x="7" y="1"/>
                    <a:pt x="6" y="2"/>
                    <a:pt x="5" y="3"/>
                  </a:cubicBezTo>
                  <a:cubicBezTo>
                    <a:pt x="5" y="3"/>
                    <a:pt x="4" y="3"/>
                    <a:pt x="4" y="4"/>
                  </a:cubicBezTo>
                  <a:cubicBezTo>
                    <a:pt x="1" y="6"/>
                    <a:pt x="0" y="9"/>
                    <a:pt x="0" y="13"/>
                  </a:cubicBezTo>
                  <a:cubicBezTo>
                    <a:pt x="0" y="20"/>
                    <a:pt x="6" y="25"/>
                    <a:pt x="13" y="25"/>
                  </a:cubicBezTo>
                  <a:cubicBezTo>
                    <a:pt x="20" y="25"/>
                    <a:pt x="25" y="20"/>
                    <a:pt x="25" y="13"/>
                  </a:cubicBezTo>
                  <a:cubicBezTo>
                    <a:pt x="25" y="6"/>
                    <a:pt x="20" y="0"/>
                    <a:pt x="13"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08" name="Freeform 110"/>
            <p:cNvSpPr>
              <a:spLocks/>
            </p:cNvSpPr>
            <p:nvPr/>
          </p:nvSpPr>
          <p:spPr bwMode="auto">
            <a:xfrm>
              <a:off x="9109961" y="4062985"/>
              <a:ext cx="62614" cy="51520"/>
            </a:xfrm>
            <a:custGeom>
              <a:avLst/>
              <a:gdLst>
                <a:gd name="T0" fmla="*/ 13 w 26"/>
                <a:gd name="T1" fmla="*/ 0 h 25"/>
                <a:gd name="T2" fmla="*/ 7 w 26"/>
                <a:gd name="T3" fmla="*/ 2 h 25"/>
                <a:gd name="T4" fmla="*/ 6 w 26"/>
                <a:gd name="T5" fmla="*/ 3 h 25"/>
                <a:gd name="T6" fmla="*/ 0 w 26"/>
                <a:gd name="T7" fmla="*/ 13 h 25"/>
                <a:gd name="T8" fmla="*/ 0 w 26"/>
                <a:gd name="T9" fmla="*/ 13 h 25"/>
                <a:gd name="T10" fmla="*/ 1 w 26"/>
                <a:gd name="T11" fmla="*/ 15 h 25"/>
                <a:gd name="T12" fmla="*/ 13 w 26"/>
                <a:gd name="T13" fmla="*/ 25 h 25"/>
                <a:gd name="T14" fmla="*/ 26 w 26"/>
                <a:gd name="T15" fmla="*/ 13 h 25"/>
                <a:gd name="T16" fmla="*/ 13 w 26"/>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5">
                  <a:moveTo>
                    <a:pt x="13" y="0"/>
                  </a:moveTo>
                  <a:cubicBezTo>
                    <a:pt x="11" y="0"/>
                    <a:pt x="9" y="1"/>
                    <a:pt x="7" y="2"/>
                  </a:cubicBezTo>
                  <a:cubicBezTo>
                    <a:pt x="7" y="2"/>
                    <a:pt x="6" y="2"/>
                    <a:pt x="6" y="3"/>
                  </a:cubicBezTo>
                  <a:cubicBezTo>
                    <a:pt x="2" y="5"/>
                    <a:pt x="0" y="9"/>
                    <a:pt x="0" y="13"/>
                  </a:cubicBezTo>
                  <a:cubicBezTo>
                    <a:pt x="0" y="13"/>
                    <a:pt x="0" y="13"/>
                    <a:pt x="0" y="13"/>
                  </a:cubicBezTo>
                  <a:cubicBezTo>
                    <a:pt x="0" y="14"/>
                    <a:pt x="0" y="14"/>
                    <a:pt x="1" y="15"/>
                  </a:cubicBezTo>
                  <a:cubicBezTo>
                    <a:pt x="2" y="21"/>
                    <a:pt x="7" y="25"/>
                    <a:pt x="13" y="25"/>
                  </a:cubicBezTo>
                  <a:cubicBezTo>
                    <a:pt x="20" y="25"/>
                    <a:pt x="26" y="20"/>
                    <a:pt x="26" y="13"/>
                  </a:cubicBezTo>
                  <a:cubicBezTo>
                    <a:pt x="26" y="6"/>
                    <a:pt x="20" y="0"/>
                    <a:pt x="13"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09" name="Freeform 111"/>
            <p:cNvSpPr>
              <a:spLocks/>
            </p:cNvSpPr>
            <p:nvPr/>
          </p:nvSpPr>
          <p:spPr bwMode="auto">
            <a:xfrm>
              <a:off x="8657324" y="3975816"/>
              <a:ext cx="62614" cy="54141"/>
            </a:xfrm>
            <a:custGeom>
              <a:avLst/>
              <a:gdLst>
                <a:gd name="T0" fmla="*/ 13 w 26"/>
                <a:gd name="T1" fmla="*/ 0 h 26"/>
                <a:gd name="T2" fmla="*/ 0 w 26"/>
                <a:gd name="T3" fmla="*/ 13 h 26"/>
                <a:gd name="T4" fmla="*/ 13 w 26"/>
                <a:gd name="T5" fmla="*/ 26 h 26"/>
                <a:gd name="T6" fmla="*/ 26 w 26"/>
                <a:gd name="T7" fmla="*/ 13 h 26"/>
                <a:gd name="T8" fmla="*/ 23 w 26"/>
                <a:gd name="T9" fmla="*/ 6 h 26"/>
                <a:gd name="T10" fmla="*/ 22 w 26"/>
                <a:gd name="T11" fmla="*/ 5 h 26"/>
                <a:gd name="T12" fmla="*/ 18 w 26"/>
                <a:gd name="T13" fmla="*/ 1 h 26"/>
                <a:gd name="T14" fmla="*/ 16 w 26"/>
                <a:gd name="T15" fmla="*/ 1 h 26"/>
                <a:gd name="T16" fmla="*/ 13 w 26"/>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6">
                  <a:moveTo>
                    <a:pt x="13" y="0"/>
                  </a:moveTo>
                  <a:cubicBezTo>
                    <a:pt x="6" y="0"/>
                    <a:pt x="0" y="6"/>
                    <a:pt x="0" y="13"/>
                  </a:cubicBezTo>
                  <a:cubicBezTo>
                    <a:pt x="0" y="20"/>
                    <a:pt x="6" y="26"/>
                    <a:pt x="13" y="26"/>
                  </a:cubicBezTo>
                  <a:cubicBezTo>
                    <a:pt x="20" y="26"/>
                    <a:pt x="26" y="20"/>
                    <a:pt x="26" y="13"/>
                  </a:cubicBezTo>
                  <a:cubicBezTo>
                    <a:pt x="26" y="10"/>
                    <a:pt x="25" y="8"/>
                    <a:pt x="23" y="6"/>
                  </a:cubicBezTo>
                  <a:cubicBezTo>
                    <a:pt x="23" y="5"/>
                    <a:pt x="23" y="5"/>
                    <a:pt x="22" y="5"/>
                  </a:cubicBezTo>
                  <a:cubicBezTo>
                    <a:pt x="21" y="3"/>
                    <a:pt x="20" y="2"/>
                    <a:pt x="18" y="1"/>
                  </a:cubicBezTo>
                  <a:cubicBezTo>
                    <a:pt x="17" y="1"/>
                    <a:pt x="17" y="1"/>
                    <a:pt x="16" y="1"/>
                  </a:cubicBezTo>
                  <a:cubicBezTo>
                    <a:pt x="15" y="1"/>
                    <a:pt x="14" y="0"/>
                    <a:pt x="13"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10" name="Freeform 112"/>
            <p:cNvSpPr>
              <a:spLocks/>
            </p:cNvSpPr>
            <p:nvPr/>
          </p:nvSpPr>
          <p:spPr bwMode="auto">
            <a:xfrm>
              <a:off x="9482710" y="3801884"/>
              <a:ext cx="59583" cy="52393"/>
            </a:xfrm>
            <a:custGeom>
              <a:avLst/>
              <a:gdLst>
                <a:gd name="T0" fmla="*/ 13 w 25"/>
                <a:gd name="T1" fmla="*/ 0 h 25"/>
                <a:gd name="T2" fmla="*/ 0 w 25"/>
                <a:gd name="T3" fmla="*/ 12 h 25"/>
                <a:gd name="T4" fmla="*/ 13 w 25"/>
                <a:gd name="T5" fmla="*/ 25 h 25"/>
                <a:gd name="T6" fmla="*/ 25 w 25"/>
                <a:gd name="T7" fmla="*/ 12 h 25"/>
                <a:gd name="T8" fmla="*/ 25 w 25"/>
                <a:gd name="T9" fmla="*/ 9 h 25"/>
                <a:gd name="T10" fmla="*/ 24 w 25"/>
                <a:gd name="T11" fmla="*/ 7 h 25"/>
                <a:gd name="T12" fmla="*/ 15 w 25"/>
                <a:gd name="T13" fmla="*/ 0 h 25"/>
                <a:gd name="T14" fmla="*/ 14 w 25"/>
                <a:gd name="T15" fmla="*/ 0 h 25"/>
                <a:gd name="T16" fmla="*/ 13 w 25"/>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3" y="0"/>
                  </a:moveTo>
                  <a:cubicBezTo>
                    <a:pt x="6" y="0"/>
                    <a:pt x="0" y="5"/>
                    <a:pt x="0" y="12"/>
                  </a:cubicBezTo>
                  <a:cubicBezTo>
                    <a:pt x="0" y="19"/>
                    <a:pt x="6" y="25"/>
                    <a:pt x="13" y="25"/>
                  </a:cubicBezTo>
                  <a:cubicBezTo>
                    <a:pt x="20" y="25"/>
                    <a:pt x="25" y="19"/>
                    <a:pt x="25" y="12"/>
                  </a:cubicBezTo>
                  <a:cubicBezTo>
                    <a:pt x="25" y="11"/>
                    <a:pt x="25" y="10"/>
                    <a:pt x="25" y="9"/>
                  </a:cubicBezTo>
                  <a:cubicBezTo>
                    <a:pt x="25" y="8"/>
                    <a:pt x="25" y="8"/>
                    <a:pt x="24" y="7"/>
                  </a:cubicBezTo>
                  <a:cubicBezTo>
                    <a:pt x="23" y="4"/>
                    <a:pt x="19" y="1"/>
                    <a:pt x="15" y="0"/>
                  </a:cubicBezTo>
                  <a:cubicBezTo>
                    <a:pt x="15" y="0"/>
                    <a:pt x="14" y="0"/>
                    <a:pt x="14" y="0"/>
                  </a:cubicBezTo>
                  <a:cubicBezTo>
                    <a:pt x="13" y="0"/>
                    <a:pt x="13" y="0"/>
                    <a:pt x="13"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11" name="Freeform 113"/>
            <p:cNvSpPr>
              <a:spLocks/>
            </p:cNvSpPr>
            <p:nvPr/>
          </p:nvSpPr>
          <p:spPr bwMode="auto">
            <a:xfrm>
              <a:off x="9084914" y="4595140"/>
              <a:ext cx="62614" cy="51520"/>
            </a:xfrm>
            <a:custGeom>
              <a:avLst/>
              <a:gdLst>
                <a:gd name="T0" fmla="*/ 13 w 26"/>
                <a:gd name="T1" fmla="*/ 0 h 25"/>
                <a:gd name="T2" fmla="*/ 8 w 26"/>
                <a:gd name="T3" fmla="*/ 1 h 25"/>
                <a:gd name="T4" fmla="*/ 7 w 26"/>
                <a:gd name="T5" fmla="*/ 2 h 25"/>
                <a:gd name="T6" fmla="*/ 0 w 26"/>
                <a:gd name="T7" fmla="*/ 13 h 25"/>
                <a:gd name="T8" fmla="*/ 13 w 26"/>
                <a:gd name="T9" fmla="*/ 25 h 25"/>
                <a:gd name="T10" fmla="*/ 26 w 26"/>
                <a:gd name="T11" fmla="*/ 13 h 25"/>
                <a:gd name="T12" fmla="*/ 16 w 26"/>
                <a:gd name="T13" fmla="*/ 0 h 25"/>
                <a:gd name="T14" fmla="*/ 14 w 26"/>
                <a:gd name="T15" fmla="*/ 0 h 25"/>
                <a:gd name="T16" fmla="*/ 13 w 26"/>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5">
                  <a:moveTo>
                    <a:pt x="13" y="0"/>
                  </a:moveTo>
                  <a:cubicBezTo>
                    <a:pt x="11" y="0"/>
                    <a:pt x="10" y="0"/>
                    <a:pt x="8" y="1"/>
                  </a:cubicBezTo>
                  <a:cubicBezTo>
                    <a:pt x="8" y="1"/>
                    <a:pt x="7" y="1"/>
                    <a:pt x="7" y="2"/>
                  </a:cubicBezTo>
                  <a:cubicBezTo>
                    <a:pt x="3" y="4"/>
                    <a:pt x="0" y="8"/>
                    <a:pt x="0" y="13"/>
                  </a:cubicBezTo>
                  <a:cubicBezTo>
                    <a:pt x="0" y="20"/>
                    <a:pt x="6" y="25"/>
                    <a:pt x="13" y="25"/>
                  </a:cubicBezTo>
                  <a:cubicBezTo>
                    <a:pt x="20" y="25"/>
                    <a:pt x="26" y="20"/>
                    <a:pt x="26" y="13"/>
                  </a:cubicBezTo>
                  <a:cubicBezTo>
                    <a:pt x="26" y="7"/>
                    <a:pt x="21" y="2"/>
                    <a:pt x="16" y="0"/>
                  </a:cubicBezTo>
                  <a:cubicBezTo>
                    <a:pt x="15" y="0"/>
                    <a:pt x="15" y="0"/>
                    <a:pt x="14" y="0"/>
                  </a:cubicBezTo>
                  <a:cubicBezTo>
                    <a:pt x="14" y="0"/>
                    <a:pt x="13" y="0"/>
                    <a:pt x="13"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12" name="Freeform 114"/>
            <p:cNvSpPr>
              <a:spLocks/>
            </p:cNvSpPr>
            <p:nvPr/>
          </p:nvSpPr>
          <p:spPr bwMode="auto">
            <a:xfrm>
              <a:off x="8360338" y="4356908"/>
              <a:ext cx="62614" cy="51520"/>
            </a:xfrm>
            <a:custGeom>
              <a:avLst/>
              <a:gdLst>
                <a:gd name="T0" fmla="*/ 13 w 26"/>
                <a:gd name="T1" fmla="*/ 0 h 25"/>
                <a:gd name="T2" fmla="*/ 12 w 26"/>
                <a:gd name="T3" fmla="*/ 0 h 25"/>
                <a:gd name="T4" fmla="*/ 2 w 26"/>
                <a:gd name="T5" fmla="*/ 6 h 25"/>
                <a:gd name="T6" fmla="*/ 1 w 26"/>
                <a:gd name="T7" fmla="*/ 7 h 25"/>
                <a:gd name="T8" fmla="*/ 0 w 26"/>
                <a:gd name="T9" fmla="*/ 13 h 25"/>
                <a:gd name="T10" fmla="*/ 13 w 26"/>
                <a:gd name="T11" fmla="*/ 25 h 25"/>
                <a:gd name="T12" fmla="*/ 26 w 26"/>
                <a:gd name="T13" fmla="*/ 13 h 25"/>
                <a:gd name="T14" fmla="*/ 14 w 26"/>
                <a:gd name="T15" fmla="*/ 0 h 25"/>
                <a:gd name="T16" fmla="*/ 13 w 26"/>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5">
                  <a:moveTo>
                    <a:pt x="13" y="0"/>
                  </a:moveTo>
                  <a:cubicBezTo>
                    <a:pt x="13" y="0"/>
                    <a:pt x="12" y="0"/>
                    <a:pt x="12" y="0"/>
                  </a:cubicBezTo>
                  <a:cubicBezTo>
                    <a:pt x="8" y="0"/>
                    <a:pt x="4" y="3"/>
                    <a:pt x="2" y="6"/>
                  </a:cubicBezTo>
                  <a:cubicBezTo>
                    <a:pt x="2" y="6"/>
                    <a:pt x="2" y="7"/>
                    <a:pt x="1" y="7"/>
                  </a:cubicBezTo>
                  <a:cubicBezTo>
                    <a:pt x="1" y="9"/>
                    <a:pt x="0" y="11"/>
                    <a:pt x="0" y="13"/>
                  </a:cubicBezTo>
                  <a:cubicBezTo>
                    <a:pt x="0" y="20"/>
                    <a:pt x="6" y="25"/>
                    <a:pt x="13" y="25"/>
                  </a:cubicBezTo>
                  <a:cubicBezTo>
                    <a:pt x="20" y="25"/>
                    <a:pt x="26" y="20"/>
                    <a:pt x="26" y="13"/>
                  </a:cubicBezTo>
                  <a:cubicBezTo>
                    <a:pt x="26" y="6"/>
                    <a:pt x="21" y="0"/>
                    <a:pt x="14" y="0"/>
                  </a:cubicBezTo>
                  <a:cubicBezTo>
                    <a:pt x="14" y="0"/>
                    <a:pt x="13" y="0"/>
                    <a:pt x="13"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13" name="Freeform 115"/>
            <p:cNvSpPr>
              <a:spLocks/>
            </p:cNvSpPr>
            <p:nvPr/>
          </p:nvSpPr>
          <p:spPr bwMode="auto">
            <a:xfrm>
              <a:off x="7788457" y="4293818"/>
              <a:ext cx="59583" cy="52393"/>
            </a:xfrm>
            <a:custGeom>
              <a:avLst/>
              <a:gdLst>
                <a:gd name="T0" fmla="*/ 12 w 25"/>
                <a:gd name="T1" fmla="*/ 0 h 25"/>
                <a:gd name="T2" fmla="*/ 11 w 25"/>
                <a:gd name="T3" fmla="*/ 0 h 25"/>
                <a:gd name="T4" fmla="*/ 0 w 25"/>
                <a:gd name="T5" fmla="*/ 13 h 25"/>
                <a:gd name="T6" fmla="*/ 12 w 25"/>
                <a:gd name="T7" fmla="*/ 25 h 25"/>
                <a:gd name="T8" fmla="*/ 25 w 25"/>
                <a:gd name="T9" fmla="*/ 13 h 25"/>
                <a:gd name="T10" fmla="*/ 24 w 25"/>
                <a:gd name="T11" fmla="*/ 7 h 25"/>
                <a:gd name="T12" fmla="*/ 23 w 25"/>
                <a:gd name="T13" fmla="*/ 6 h 25"/>
                <a:gd name="T14" fmla="*/ 13 w 25"/>
                <a:gd name="T15" fmla="*/ 0 h 25"/>
                <a:gd name="T16" fmla="*/ 12 w 25"/>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2" y="0"/>
                  </a:moveTo>
                  <a:cubicBezTo>
                    <a:pt x="12" y="0"/>
                    <a:pt x="12" y="0"/>
                    <a:pt x="11" y="0"/>
                  </a:cubicBezTo>
                  <a:cubicBezTo>
                    <a:pt x="5" y="1"/>
                    <a:pt x="0" y="6"/>
                    <a:pt x="0" y="13"/>
                  </a:cubicBezTo>
                  <a:cubicBezTo>
                    <a:pt x="0" y="20"/>
                    <a:pt x="5" y="25"/>
                    <a:pt x="12" y="25"/>
                  </a:cubicBezTo>
                  <a:cubicBezTo>
                    <a:pt x="19" y="25"/>
                    <a:pt x="25" y="20"/>
                    <a:pt x="25" y="13"/>
                  </a:cubicBezTo>
                  <a:cubicBezTo>
                    <a:pt x="25" y="11"/>
                    <a:pt x="25" y="9"/>
                    <a:pt x="24" y="7"/>
                  </a:cubicBezTo>
                  <a:cubicBezTo>
                    <a:pt x="24" y="7"/>
                    <a:pt x="23" y="6"/>
                    <a:pt x="23" y="6"/>
                  </a:cubicBezTo>
                  <a:cubicBezTo>
                    <a:pt x="21" y="3"/>
                    <a:pt x="17" y="0"/>
                    <a:pt x="13" y="0"/>
                  </a:cubicBezTo>
                  <a:cubicBezTo>
                    <a:pt x="13" y="0"/>
                    <a:pt x="13" y="0"/>
                    <a:pt x="12"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17" name="Freeform 116"/>
            <p:cNvSpPr>
              <a:spLocks/>
            </p:cNvSpPr>
            <p:nvPr/>
          </p:nvSpPr>
          <p:spPr bwMode="auto">
            <a:xfrm>
              <a:off x="7983466" y="4085651"/>
              <a:ext cx="59583" cy="54141"/>
            </a:xfrm>
            <a:custGeom>
              <a:avLst/>
              <a:gdLst>
                <a:gd name="T0" fmla="*/ 12 w 25"/>
                <a:gd name="T1" fmla="*/ 0 h 26"/>
                <a:gd name="T2" fmla="*/ 0 w 25"/>
                <a:gd name="T3" fmla="*/ 13 h 26"/>
                <a:gd name="T4" fmla="*/ 0 w 25"/>
                <a:gd name="T5" fmla="*/ 13 h 26"/>
                <a:gd name="T6" fmla="*/ 0 w 25"/>
                <a:gd name="T7" fmla="*/ 15 h 26"/>
                <a:gd name="T8" fmla="*/ 12 w 25"/>
                <a:gd name="T9" fmla="*/ 26 h 26"/>
                <a:gd name="T10" fmla="*/ 14 w 25"/>
                <a:gd name="T11" fmla="*/ 26 h 26"/>
                <a:gd name="T12" fmla="*/ 16 w 25"/>
                <a:gd name="T13" fmla="*/ 25 h 26"/>
                <a:gd name="T14" fmla="*/ 25 w 25"/>
                <a:gd name="T15" fmla="*/ 16 h 26"/>
                <a:gd name="T16" fmla="*/ 25 w 25"/>
                <a:gd name="T17" fmla="*/ 14 h 26"/>
                <a:gd name="T18" fmla="*/ 25 w 25"/>
                <a:gd name="T19" fmla="*/ 13 h 26"/>
                <a:gd name="T20" fmla="*/ 21 w 25"/>
                <a:gd name="T21" fmla="*/ 3 h 26"/>
                <a:gd name="T22" fmla="*/ 19 w 25"/>
                <a:gd name="T23" fmla="*/ 2 h 26"/>
                <a:gd name="T24" fmla="*/ 12 w 25"/>
                <a:gd name="T25"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 h="26">
                  <a:moveTo>
                    <a:pt x="12" y="0"/>
                  </a:moveTo>
                  <a:cubicBezTo>
                    <a:pt x="5" y="0"/>
                    <a:pt x="0" y="6"/>
                    <a:pt x="0" y="13"/>
                  </a:cubicBezTo>
                  <a:cubicBezTo>
                    <a:pt x="0" y="13"/>
                    <a:pt x="0" y="13"/>
                    <a:pt x="0" y="13"/>
                  </a:cubicBezTo>
                  <a:cubicBezTo>
                    <a:pt x="0" y="14"/>
                    <a:pt x="0" y="14"/>
                    <a:pt x="0" y="15"/>
                  </a:cubicBezTo>
                  <a:cubicBezTo>
                    <a:pt x="1" y="21"/>
                    <a:pt x="6" y="26"/>
                    <a:pt x="12" y="26"/>
                  </a:cubicBezTo>
                  <a:cubicBezTo>
                    <a:pt x="13" y="26"/>
                    <a:pt x="13" y="26"/>
                    <a:pt x="14" y="26"/>
                  </a:cubicBezTo>
                  <a:cubicBezTo>
                    <a:pt x="15" y="25"/>
                    <a:pt x="16" y="25"/>
                    <a:pt x="16" y="25"/>
                  </a:cubicBezTo>
                  <a:cubicBezTo>
                    <a:pt x="20" y="24"/>
                    <a:pt x="24" y="20"/>
                    <a:pt x="25" y="16"/>
                  </a:cubicBezTo>
                  <a:cubicBezTo>
                    <a:pt x="25" y="16"/>
                    <a:pt x="25" y="15"/>
                    <a:pt x="25" y="14"/>
                  </a:cubicBezTo>
                  <a:cubicBezTo>
                    <a:pt x="25" y="14"/>
                    <a:pt x="25" y="13"/>
                    <a:pt x="25" y="13"/>
                  </a:cubicBezTo>
                  <a:cubicBezTo>
                    <a:pt x="25" y="9"/>
                    <a:pt x="23" y="6"/>
                    <a:pt x="21" y="3"/>
                  </a:cubicBezTo>
                  <a:cubicBezTo>
                    <a:pt x="20" y="3"/>
                    <a:pt x="20" y="3"/>
                    <a:pt x="19" y="2"/>
                  </a:cubicBezTo>
                  <a:cubicBezTo>
                    <a:pt x="17" y="1"/>
                    <a:pt x="15" y="0"/>
                    <a:pt x="12"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19" name="Freeform 117"/>
            <p:cNvSpPr>
              <a:spLocks/>
            </p:cNvSpPr>
            <p:nvPr/>
          </p:nvSpPr>
          <p:spPr bwMode="auto">
            <a:xfrm>
              <a:off x="7580925" y="4499564"/>
              <a:ext cx="59583" cy="52393"/>
            </a:xfrm>
            <a:custGeom>
              <a:avLst/>
              <a:gdLst>
                <a:gd name="T0" fmla="*/ 13 w 25"/>
                <a:gd name="T1" fmla="*/ 0 h 25"/>
                <a:gd name="T2" fmla="*/ 12 w 25"/>
                <a:gd name="T3" fmla="*/ 0 h 25"/>
                <a:gd name="T4" fmla="*/ 10 w 25"/>
                <a:gd name="T5" fmla="*/ 0 h 25"/>
                <a:gd name="T6" fmla="*/ 4 w 25"/>
                <a:gd name="T7" fmla="*/ 3 h 25"/>
                <a:gd name="T8" fmla="*/ 3 w 25"/>
                <a:gd name="T9" fmla="*/ 4 h 25"/>
                <a:gd name="T10" fmla="*/ 0 w 25"/>
                <a:gd name="T11" fmla="*/ 12 h 25"/>
                <a:gd name="T12" fmla="*/ 13 w 25"/>
                <a:gd name="T13" fmla="*/ 25 h 25"/>
                <a:gd name="T14" fmla="*/ 25 w 25"/>
                <a:gd name="T15" fmla="*/ 12 h 25"/>
                <a:gd name="T16" fmla="*/ 13 w 25"/>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3" y="0"/>
                  </a:moveTo>
                  <a:cubicBezTo>
                    <a:pt x="12" y="0"/>
                    <a:pt x="12" y="0"/>
                    <a:pt x="12" y="0"/>
                  </a:cubicBezTo>
                  <a:cubicBezTo>
                    <a:pt x="11" y="0"/>
                    <a:pt x="11" y="0"/>
                    <a:pt x="10" y="0"/>
                  </a:cubicBezTo>
                  <a:cubicBezTo>
                    <a:pt x="8" y="0"/>
                    <a:pt x="6" y="1"/>
                    <a:pt x="4" y="3"/>
                  </a:cubicBezTo>
                  <a:cubicBezTo>
                    <a:pt x="4" y="3"/>
                    <a:pt x="4" y="3"/>
                    <a:pt x="3" y="4"/>
                  </a:cubicBezTo>
                  <a:cubicBezTo>
                    <a:pt x="1" y="6"/>
                    <a:pt x="0" y="9"/>
                    <a:pt x="0" y="12"/>
                  </a:cubicBezTo>
                  <a:cubicBezTo>
                    <a:pt x="0" y="19"/>
                    <a:pt x="6" y="25"/>
                    <a:pt x="13" y="25"/>
                  </a:cubicBezTo>
                  <a:cubicBezTo>
                    <a:pt x="20" y="25"/>
                    <a:pt x="25" y="19"/>
                    <a:pt x="25" y="12"/>
                  </a:cubicBezTo>
                  <a:cubicBezTo>
                    <a:pt x="25" y="5"/>
                    <a:pt x="20" y="0"/>
                    <a:pt x="13"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20" name="Freeform 118"/>
            <p:cNvSpPr>
              <a:spLocks/>
            </p:cNvSpPr>
            <p:nvPr/>
          </p:nvSpPr>
          <p:spPr bwMode="auto">
            <a:xfrm>
              <a:off x="6446651" y="4305858"/>
              <a:ext cx="59583" cy="51520"/>
            </a:xfrm>
            <a:custGeom>
              <a:avLst/>
              <a:gdLst>
                <a:gd name="T0" fmla="*/ 12 w 25"/>
                <a:gd name="T1" fmla="*/ 0 h 25"/>
                <a:gd name="T2" fmla="*/ 11 w 25"/>
                <a:gd name="T3" fmla="*/ 0 h 25"/>
                <a:gd name="T4" fmla="*/ 9 w 25"/>
                <a:gd name="T5" fmla="*/ 0 h 25"/>
                <a:gd name="T6" fmla="*/ 0 w 25"/>
                <a:gd name="T7" fmla="*/ 12 h 25"/>
                <a:gd name="T8" fmla="*/ 12 w 25"/>
                <a:gd name="T9" fmla="*/ 25 h 25"/>
                <a:gd name="T10" fmla="*/ 25 w 25"/>
                <a:gd name="T11" fmla="*/ 12 h 25"/>
                <a:gd name="T12" fmla="*/ 24 w 25"/>
                <a:gd name="T13" fmla="*/ 7 h 25"/>
                <a:gd name="T14" fmla="*/ 23 w 25"/>
                <a:gd name="T15" fmla="*/ 5 h 25"/>
                <a:gd name="T16" fmla="*/ 12 w 25"/>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2" y="0"/>
                  </a:moveTo>
                  <a:cubicBezTo>
                    <a:pt x="12" y="0"/>
                    <a:pt x="12" y="0"/>
                    <a:pt x="11" y="0"/>
                  </a:cubicBezTo>
                  <a:cubicBezTo>
                    <a:pt x="11" y="0"/>
                    <a:pt x="10" y="0"/>
                    <a:pt x="9" y="0"/>
                  </a:cubicBezTo>
                  <a:cubicBezTo>
                    <a:pt x="4" y="1"/>
                    <a:pt x="0" y="6"/>
                    <a:pt x="0" y="12"/>
                  </a:cubicBezTo>
                  <a:cubicBezTo>
                    <a:pt x="0" y="19"/>
                    <a:pt x="5" y="25"/>
                    <a:pt x="12" y="25"/>
                  </a:cubicBezTo>
                  <a:cubicBezTo>
                    <a:pt x="19" y="25"/>
                    <a:pt x="25" y="19"/>
                    <a:pt x="25" y="12"/>
                  </a:cubicBezTo>
                  <a:cubicBezTo>
                    <a:pt x="25" y="10"/>
                    <a:pt x="24" y="9"/>
                    <a:pt x="24" y="7"/>
                  </a:cubicBezTo>
                  <a:cubicBezTo>
                    <a:pt x="23" y="6"/>
                    <a:pt x="23" y="6"/>
                    <a:pt x="23" y="5"/>
                  </a:cubicBezTo>
                  <a:cubicBezTo>
                    <a:pt x="21" y="2"/>
                    <a:pt x="17" y="0"/>
                    <a:pt x="12"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21" name="Freeform 119"/>
            <p:cNvSpPr>
              <a:spLocks/>
            </p:cNvSpPr>
            <p:nvPr/>
          </p:nvSpPr>
          <p:spPr bwMode="auto">
            <a:xfrm>
              <a:off x="6200926" y="3997474"/>
              <a:ext cx="62614" cy="54141"/>
            </a:xfrm>
            <a:custGeom>
              <a:avLst/>
              <a:gdLst>
                <a:gd name="T0" fmla="*/ 13 w 26"/>
                <a:gd name="T1" fmla="*/ 0 h 26"/>
                <a:gd name="T2" fmla="*/ 0 w 26"/>
                <a:gd name="T3" fmla="*/ 13 h 26"/>
                <a:gd name="T4" fmla="*/ 13 w 26"/>
                <a:gd name="T5" fmla="*/ 26 h 26"/>
                <a:gd name="T6" fmla="*/ 25 w 26"/>
                <a:gd name="T7" fmla="*/ 18 h 26"/>
                <a:gd name="T8" fmla="*/ 25 w 26"/>
                <a:gd name="T9" fmla="*/ 17 h 26"/>
                <a:gd name="T10" fmla="*/ 26 w 26"/>
                <a:gd name="T11" fmla="*/ 13 h 26"/>
                <a:gd name="T12" fmla="*/ 16 w 26"/>
                <a:gd name="T13" fmla="*/ 1 h 26"/>
                <a:gd name="T14" fmla="*/ 14 w 26"/>
                <a:gd name="T15" fmla="*/ 0 h 26"/>
                <a:gd name="T16" fmla="*/ 13 w 26"/>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6">
                  <a:moveTo>
                    <a:pt x="13" y="0"/>
                  </a:moveTo>
                  <a:cubicBezTo>
                    <a:pt x="6" y="0"/>
                    <a:pt x="0" y="6"/>
                    <a:pt x="0" y="13"/>
                  </a:cubicBezTo>
                  <a:cubicBezTo>
                    <a:pt x="0" y="20"/>
                    <a:pt x="6" y="26"/>
                    <a:pt x="13" y="26"/>
                  </a:cubicBezTo>
                  <a:cubicBezTo>
                    <a:pt x="18" y="26"/>
                    <a:pt x="23" y="23"/>
                    <a:pt x="25" y="18"/>
                  </a:cubicBezTo>
                  <a:cubicBezTo>
                    <a:pt x="25" y="18"/>
                    <a:pt x="25" y="17"/>
                    <a:pt x="25" y="17"/>
                  </a:cubicBezTo>
                  <a:cubicBezTo>
                    <a:pt x="26" y="15"/>
                    <a:pt x="26" y="14"/>
                    <a:pt x="26" y="13"/>
                  </a:cubicBezTo>
                  <a:cubicBezTo>
                    <a:pt x="26" y="7"/>
                    <a:pt x="22" y="2"/>
                    <a:pt x="16" y="1"/>
                  </a:cubicBezTo>
                  <a:cubicBezTo>
                    <a:pt x="15" y="0"/>
                    <a:pt x="15" y="0"/>
                    <a:pt x="14" y="0"/>
                  </a:cubicBezTo>
                  <a:cubicBezTo>
                    <a:pt x="14" y="0"/>
                    <a:pt x="13" y="0"/>
                    <a:pt x="13"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22" name="Freeform 120"/>
            <p:cNvSpPr>
              <a:spLocks/>
            </p:cNvSpPr>
            <p:nvPr/>
          </p:nvSpPr>
          <p:spPr bwMode="auto">
            <a:xfrm>
              <a:off x="7211595" y="3143413"/>
              <a:ext cx="57564" cy="49774"/>
            </a:xfrm>
            <a:custGeom>
              <a:avLst/>
              <a:gdLst>
                <a:gd name="T0" fmla="*/ 12 w 24"/>
                <a:gd name="T1" fmla="*/ 0 h 24"/>
                <a:gd name="T2" fmla="*/ 0 w 24"/>
                <a:gd name="T3" fmla="*/ 12 h 24"/>
                <a:gd name="T4" fmla="*/ 12 w 24"/>
                <a:gd name="T5" fmla="*/ 24 h 24"/>
                <a:gd name="T6" fmla="*/ 24 w 24"/>
                <a:gd name="T7" fmla="*/ 15 h 24"/>
                <a:gd name="T8" fmla="*/ 24 w 24"/>
                <a:gd name="T9" fmla="*/ 14 h 24"/>
                <a:gd name="T10" fmla="*/ 24 w 24"/>
                <a:gd name="T11" fmla="*/ 12 h 24"/>
                <a:gd name="T12" fmla="*/ 24 w 24"/>
                <a:gd name="T13" fmla="*/ 11 h 24"/>
                <a:gd name="T14" fmla="*/ 24 w 24"/>
                <a:gd name="T15" fmla="*/ 9 h 24"/>
                <a:gd name="T16" fmla="*/ 12 w 24"/>
                <a:gd name="T17"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24">
                  <a:moveTo>
                    <a:pt x="12" y="0"/>
                  </a:moveTo>
                  <a:cubicBezTo>
                    <a:pt x="5" y="0"/>
                    <a:pt x="0" y="5"/>
                    <a:pt x="0" y="12"/>
                  </a:cubicBezTo>
                  <a:cubicBezTo>
                    <a:pt x="0" y="18"/>
                    <a:pt x="5" y="24"/>
                    <a:pt x="12" y="24"/>
                  </a:cubicBezTo>
                  <a:cubicBezTo>
                    <a:pt x="17" y="24"/>
                    <a:pt x="22" y="20"/>
                    <a:pt x="24" y="15"/>
                  </a:cubicBezTo>
                  <a:cubicBezTo>
                    <a:pt x="24" y="15"/>
                    <a:pt x="24" y="14"/>
                    <a:pt x="24" y="14"/>
                  </a:cubicBezTo>
                  <a:cubicBezTo>
                    <a:pt x="24" y="13"/>
                    <a:pt x="24" y="12"/>
                    <a:pt x="24" y="12"/>
                  </a:cubicBezTo>
                  <a:cubicBezTo>
                    <a:pt x="24" y="11"/>
                    <a:pt x="24" y="11"/>
                    <a:pt x="24" y="11"/>
                  </a:cubicBezTo>
                  <a:cubicBezTo>
                    <a:pt x="24" y="10"/>
                    <a:pt x="24" y="10"/>
                    <a:pt x="24" y="9"/>
                  </a:cubicBezTo>
                  <a:cubicBezTo>
                    <a:pt x="23" y="4"/>
                    <a:pt x="18" y="0"/>
                    <a:pt x="12"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24" name="Freeform 121"/>
            <p:cNvSpPr>
              <a:spLocks/>
            </p:cNvSpPr>
            <p:nvPr/>
          </p:nvSpPr>
          <p:spPr bwMode="auto">
            <a:xfrm>
              <a:off x="8294200" y="3520385"/>
              <a:ext cx="30296" cy="24450"/>
            </a:xfrm>
            <a:custGeom>
              <a:avLst/>
              <a:gdLst>
                <a:gd name="T0" fmla="*/ 6 w 13"/>
                <a:gd name="T1" fmla="*/ 0 h 12"/>
                <a:gd name="T2" fmla="*/ 6 w 13"/>
                <a:gd name="T3" fmla="*/ 0 h 12"/>
                <a:gd name="T4" fmla="*/ 5 w 13"/>
                <a:gd name="T5" fmla="*/ 0 h 12"/>
                <a:gd name="T6" fmla="*/ 1 w 13"/>
                <a:gd name="T7" fmla="*/ 3 h 12"/>
                <a:gd name="T8" fmla="*/ 1 w 13"/>
                <a:gd name="T9" fmla="*/ 4 h 12"/>
                <a:gd name="T10" fmla="*/ 0 w 13"/>
                <a:gd name="T11" fmla="*/ 6 h 12"/>
                <a:gd name="T12" fmla="*/ 6 w 13"/>
                <a:gd name="T13" fmla="*/ 12 h 12"/>
                <a:gd name="T14" fmla="*/ 13 w 13"/>
                <a:gd name="T15" fmla="*/ 6 h 12"/>
                <a:gd name="T16" fmla="*/ 6 w 13"/>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12">
                  <a:moveTo>
                    <a:pt x="6" y="0"/>
                  </a:moveTo>
                  <a:cubicBezTo>
                    <a:pt x="6" y="0"/>
                    <a:pt x="6" y="0"/>
                    <a:pt x="6" y="0"/>
                  </a:cubicBezTo>
                  <a:cubicBezTo>
                    <a:pt x="6" y="0"/>
                    <a:pt x="5" y="0"/>
                    <a:pt x="5" y="0"/>
                  </a:cubicBezTo>
                  <a:cubicBezTo>
                    <a:pt x="3" y="1"/>
                    <a:pt x="2" y="1"/>
                    <a:pt x="1" y="3"/>
                  </a:cubicBezTo>
                  <a:cubicBezTo>
                    <a:pt x="1" y="3"/>
                    <a:pt x="1" y="4"/>
                    <a:pt x="1" y="4"/>
                  </a:cubicBezTo>
                  <a:cubicBezTo>
                    <a:pt x="0" y="5"/>
                    <a:pt x="0" y="5"/>
                    <a:pt x="0" y="6"/>
                  </a:cubicBezTo>
                  <a:cubicBezTo>
                    <a:pt x="0" y="9"/>
                    <a:pt x="3" y="12"/>
                    <a:pt x="6" y="12"/>
                  </a:cubicBezTo>
                  <a:cubicBezTo>
                    <a:pt x="10" y="12"/>
                    <a:pt x="13" y="9"/>
                    <a:pt x="13" y="6"/>
                  </a:cubicBezTo>
                  <a:cubicBezTo>
                    <a:pt x="13" y="3"/>
                    <a:pt x="10" y="0"/>
                    <a:pt x="6"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25" name="Freeform 5"/>
            <p:cNvSpPr>
              <a:spLocks noEditPoints="1"/>
            </p:cNvSpPr>
            <p:nvPr/>
          </p:nvSpPr>
          <p:spPr bwMode="auto">
            <a:xfrm>
              <a:off x="9593904" y="2916138"/>
              <a:ext cx="402543" cy="590394"/>
            </a:xfrm>
            <a:custGeom>
              <a:avLst/>
              <a:gdLst>
                <a:gd name="T0" fmla="*/ 1 w 95"/>
                <a:gd name="T1" fmla="*/ 149 h 153"/>
                <a:gd name="T2" fmla="*/ 5 w 95"/>
                <a:gd name="T3" fmla="*/ 148 h 153"/>
                <a:gd name="T4" fmla="*/ 4 w 95"/>
                <a:gd name="T5" fmla="*/ 146 h 153"/>
                <a:gd name="T6" fmla="*/ 4 w 95"/>
                <a:gd name="T7" fmla="*/ 146 h 153"/>
                <a:gd name="T8" fmla="*/ 11 w 95"/>
                <a:gd name="T9" fmla="*/ 140 h 153"/>
                <a:gd name="T10" fmla="*/ 8 w 95"/>
                <a:gd name="T11" fmla="*/ 145 h 153"/>
                <a:gd name="T12" fmla="*/ 11 w 95"/>
                <a:gd name="T13" fmla="*/ 140 h 153"/>
                <a:gd name="T14" fmla="*/ 3 w 95"/>
                <a:gd name="T15" fmla="*/ 144 h 153"/>
                <a:gd name="T16" fmla="*/ 7 w 95"/>
                <a:gd name="T17" fmla="*/ 139 h 153"/>
                <a:gd name="T18" fmla="*/ 8 w 95"/>
                <a:gd name="T19" fmla="*/ 137 h 153"/>
                <a:gd name="T20" fmla="*/ 8 w 95"/>
                <a:gd name="T21" fmla="*/ 137 h 153"/>
                <a:gd name="T22" fmla="*/ 16 w 95"/>
                <a:gd name="T23" fmla="*/ 137 h 153"/>
                <a:gd name="T24" fmla="*/ 12 w 95"/>
                <a:gd name="T25" fmla="*/ 138 h 153"/>
                <a:gd name="T26" fmla="*/ 16 w 95"/>
                <a:gd name="T27" fmla="*/ 137 h 153"/>
                <a:gd name="T28" fmla="*/ 15 w 95"/>
                <a:gd name="T29" fmla="*/ 135 h 153"/>
                <a:gd name="T30" fmla="*/ 21 w 95"/>
                <a:gd name="T31" fmla="*/ 132 h 153"/>
                <a:gd name="T32" fmla="*/ 9 w 95"/>
                <a:gd name="T33" fmla="*/ 130 h 153"/>
                <a:gd name="T34" fmla="*/ 9 w 95"/>
                <a:gd name="T35" fmla="*/ 135 h 153"/>
                <a:gd name="T36" fmla="*/ 9 w 95"/>
                <a:gd name="T37" fmla="*/ 130 h 153"/>
                <a:gd name="T38" fmla="*/ 20 w 95"/>
                <a:gd name="T39" fmla="*/ 130 h 153"/>
                <a:gd name="T40" fmla="*/ 28 w 95"/>
                <a:gd name="T41" fmla="*/ 124 h 153"/>
                <a:gd name="T42" fmla="*/ 28 w 95"/>
                <a:gd name="T43" fmla="*/ 122 h 153"/>
                <a:gd name="T44" fmla="*/ 30 w 95"/>
                <a:gd name="T45" fmla="*/ 123 h 153"/>
                <a:gd name="T46" fmla="*/ 14 w 95"/>
                <a:gd name="T47" fmla="*/ 119 h 153"/>
                <a:gd name="T48" fmla="*/ 12 w 95"/>
                <a:gd name="T49" fmla="*/ 128 h 153"/>
                <a:gd name="T50" fmla="*/ 14 w 95"/>
                <a:gd name="T51" fmla="*/ 119 h 153"/>
                <a:gd name="T52" fmla="*/ 14 w 95"/>
                <a:gd name="T53" fmla="*/ 118 h 153"/>
                <a:gd name="T54" fmla="*/ 17 w 95"/>
                <a:gd name="T55" fmla="*/ 117 h 153"/>
                <a:gd name="T56" fmla="*/ 20 w 95"/>
                <a:gd name="T57" fmla="*/ 109 h 153"/>
                <a:gd name="T58" fmla="*/ 16 w 95"/>
                <a:gd name="T59" fmla="*/ 114 h 153"/>
                <a:gd name="T60" fmla="*/ 20 w 95"/>
                <a:gd name="T61" fmla="*/ 109 h 153"/>
                <a:gd name="T62" fmla="*/ 19 w 95"/>
                <a:gd name="T63" fmla="*/ 106 h 153"/>
                <a:gd name="T64" fmla="*/ 21 w 95"/>
                <a:gd name="T65" fmla="*/ 105 h 153"/>
                <a:gd name="T66" fmla="*/ 32 w 95"/>
                <a:gd name="T67" fmla="*/ 80 h 153"/>
                <a:gd name="T68" fmla="*/ 21 w 95"/>
                <a:gd name="T69" fmla="*/ 102 h 153"/>
                <a:gd name="T70" fmla="*/ 32 w 95"/>
                <a:gd name="T71" fmla="*/ 80 h 153"/>
                <a:gd name="T72" fmla="*/ 31 w 95"/>
                <a:gd name="T73" fmla="*/ 76 h 153"/>
                <a:gd name="T74" fmla="*/ 33 w 95"/>
                <a:gd name="T75" fmla="*/ 77 h 153"/>
                <a:gd name="T76" fmla="*/ 33 w 95"/>
                <a:gd name="T77" fmla="*/ 71 h 153"/>
                <a:gd name="T78" fmla="*/ 32 w 95"/>
                <a:gd name="T79" fmla="*/ 74 h 153"/>
                <a:gd name="T80" fmla="*/ 34 w 95"/>
                <a:gd name="T81" fmla="*/ 74 h 153"/>
                <a:gd name="T82" fmla="*/ 35 w 95"/>
                <a:gd name="T83" fmla="*/ 71 h 153"/>
                <a:gd name="T84" fmla="*/ 35 w 95"/>
                <a:gd name="T85" fmla="*/ 71 h 153"/>
                <a:gd name="T86" fmla="*/ 81 w 95"/>
                <a:gd name="T87" fmla="*/ 69 h 153"/>
                <a:gd name="T88" fmla="*/ 29 w 95"/>
                <a:gd name="T89" fmla="*/ 121 h 153"/>
                <a:gd name="T90" fmla="*/ 81 w 95"/>
                <a:gd name="T91" fmla="*/ 69 h 153"/>
                <a:gd name="T92" fmla="*/ 91 w 95"/>
                <a:gd name="T93" fmla="*/ 52 h 153"/>
                <a:gd name="T94" fmla="*/ 81 w 95"/>
                <a:gd name="T95" fmla="*/ 67 h 153"/>
                <a:gd name="T96" fmla="*/ 94 w 95"/>
                <a:gd name="T97" fmla="*/ 56 h 153"/>
                <a:gd name="T98" fmla="*/ 94 w 95"/>
                <a:gd name="T99" fmla="*/ 54 h 153"/>
                <a:gd name="T100" fmla="*/ 92 w 95"/>
                <a:gd name="T101" fmla="*/ 48 h 153"/>
                <a:gd name="T102" fmla="*/ 91 w 95"/>
                <a:gd name="T103" fmla="*/ 50 h 153"/>
                <a:gd name="T104" fmla="*/ 92 w 95"/>
                <a:gd name="T105" fmla="*/ 48 h 153"/>
                <a:gd name="T106" fmla="*/ 74 w 95"/>
                <a:gd name="T107" fmla="*/ 1 h 153"/>
                <a:gd name="T108" fmla="*/ 91 w 95"/>
                <a:gd name="T109" fmla="*/ 46 h 153"/>
                <a:gd name="T110" fmla="*/ 63 w 95"/>
                <a:gd name="T111" fmla="*/ 0 h 153"/>
                <a:gd name="T112" fmla="*/ 35 w 95"/>
                <a:gd name="T113" fmla="*/ 70 h 153"/>
                <a:gd name="T114" fmla="*/ 65 w 95"/>
                <a:gd name="T115" fmla="*/ 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95" h="153">
                  <a:moveTo>
                    <a:pt x="2" y="146"/>
                  </a:moveTo>
                  <a:cubicBezTo>
                    <a:pt x="1" y="149"/>
                    <a:pt x="1" y="149"/>
                    <a:pt x="1" y="149"/>
                  </a:cubicBezTo>
                  <a:cubicBezTo>
                    <a:pt x="0" y="153"/>
                    <a:pt x="0" y="153"/>
                    <a:pt x="0" y="153"/>
                  </a:cubicBezTo>
                  <a:cubicBezTo>
                    <a:pt x="5" y="148"/>
                    <a:pt x="5" y="148"/>
                    <a:pt x="5" y="148"/>
                  </a:cubicBezTo>
                  <a:cubicBezTo>
                    <a:pt x="7" y="146"/>
                    <a:pt x="7" y="146"/>
                    <a:pt x="7" y="146"/>
                  </a:cubicBezTo>
                  <a:cubicBezTo>
                    <a:pt x="4" y="146"/>
                    <a:pt x="4" y="146"/>
                    <a:pt x="4" y="146"/>
                  </a:cubicBezTo>
                  <a:cubicBezTo>
                    <a:pt x="4" y="147"/>
                    <a:pt x="4" y="147"/>
                    <a:pt x="4" y="147"/>
                  </a:cubicBezTo>
                  <a:cubicBezTo>
                    <a:pt x="4" y="146"/>
                    <a:pt x="4" y="146"/>
                    <a:pt x="4" y="146"/>
                  </a:cubicBezTo>
                  <a:cubicBezTo>
                    <a:pt x="2" y="146"/>
                    <a:pt x="2" y="146"/>
                    <a:pt x="2" y="146"/>
                  </a:cubicBezTo>
                  <a:moveTo>
                    <a:pt x="11" y="140"/>
                  </a:moveTo>
                  <a:cubicBezTo>
                    <a:pt x="6" y="145"/>
                    <a:pt x="6" y="145"/>
                    <a:pt x="6" y="145"/>
                  </a:cubicBezTo>
                  <a:cubicBezTo>
                    <a:pt x="8" y="145"/>
                    <a:pt x="8" y="145"/>
                    <a:pt x="8" y="145"/>
                  </a:cubicBezTo>
                  <a:cubicBezTo>
                    <a:pt x="13" y="140"/>
                    <a:pt x="13" y="140"/>
                    <a:pt x="13" y="140"/>
                  </a:cubicBezTo>
                  <a:cubicBezTo>
                    <a:pt x="11" y="140"/>
                    <a:pt x="11" y="140"/>
                    <a:pt x="11" y="140"/>
                  </a:cubicBezTo>
                  <a:moveTo>
                    <a:pt x="5" y="139"/>
                  </a:moveTo>
                  <a:cubicBezTo>
                    <a:pt x="3" y="144"/>
                    <a:pt x="3" y="144"/>
                    <a:pt x="3" y="144"/>
                  </a:cubicBezTo>
                  <a:cubicBezTo>
                    <a:pt x="5" y="145"/>
                    <a:pt x="5" y="145"/>
                    <a:pt x="5" y="145"/>
                  </a:cubicBezTo>
                  <a:cubicBezTo>
                    <a:pt x="7" y="139"/>
                    <a:pt x="7" y="139"/>
                    <a:pt x="7" y="139"/>
                  </a:cubicBezTo>
                  <a:cubicBezTo>
                    <a:pt x="5" y="139"/>
                    <a:pt x="5" y="139"/>
                    <a:pt x="5" y="139"/>
                  </a:cubicBezTo>
                  <a:moveTo>
                    <a:pt x="8" y="137"/>
                  </a:moveTo>
                  <a:cubicBezTo>
                    <a:pt x="8" y="137"/>
                    <a:pt x="8" y="137"/>
                    <a:pt x="8" y="137"/>
                  </a:cubicBezTo>
                  <a:cubicBezTo>
                    <a:pt x="8" y="137"/>
                    <a:pt x="8" y="137"/>
                    <a:pt x="8" y="137"/>
                  </a:cubicBezTo>
                  <a:cubicBezTo>
                    <a:pt x="8" y="137"/>
                    <a:pt x="8" y="137"/>
                    <a:pt x="8" y="137"/>
                  </a:cubicBezTo>
                  <a:moveTo>
                    <a:pt x="16" y="137"/>
                  </a:moveTo>
                  <a:cubicBezTo>
                    <a:pt x="14" y="137"/>
                    <a:pt x="14" y="137"/>
                    <a:pt x="14" y="137"/>
                  </a:cubicBezTo>
                  <a:cubicBezTo>
                    <a:pt x="12" y="138"/>
                    <a:pt x="12" y="138"/>
                    <a:pt x="12" y="138"/>
                  </a:cubicBezTo>
                  <a:cubicBezTo>
                    <a:pt x="14" y="139"/>
                    <a:pt x="14" y="139"/>
                    <a:pt x="14" y="139"/>
                  </a:cubicBezTo>
                  <a:cubicBezTo>
                    <a:pt x="16" y="137"/>
                    <a:pt x="16" y="137"/>
                    <a:pt x="16" y="137"/>
                  </a:cubicBezTo>
                  <a:moveTo>
                    <a:pt x="19" y="131"/>
                  </a:moveTo>
                  <a:cubicBezTo>
                    <a:pt x="15" y="135"/>
                    <a:pt x="15" y="135"/>
                    <a:pt x="15" y="135"/>
                  </a:cubicBezTo>
                  <a:cubicBezTo>
                    <a:pt x="18" y="135"/>
                    <a:pt x="18" y="135"/>
                    <a:pt x="18" y="135"/>
                  </a:cubicBezTo>
                  <a:cubicBezTo>
                    <a:pt x="21" y="132"/>
                    <a:pt x="21" y="132"/>
                    <a:pt x="21" y="132"/>
                  </a:cubicBezTo>
                  <a:cubicBezTo>
                    <a:pt x="19" y="131"/>
                    <a:pt x="19" y="131"/>
                    <a:pt x="19" y="131"/>
                  </a:cubicBezTo>
                  <a:moveTo>
                    <a:pt x="9" y="130"/>
                  </a:moveTo>
                  <a:cubicBezTo>
                    <a:pt x="7" y="135"/>
                    <a:pt x="7" y="135"/>
                    <a:pt x="7" y="135"/>
                  </a:cubicBezTo>
                  <a:cubicBezTo>
                    <a:pt x="9" y="135"/>
                    <a:pt x="9" y="135"/>
                    <a:pt x="9" y="135"/>
                  </a:cubicBezTo>
                  <a:cubicBezTo>
                    <a:pt x="11" y="130"/>
                    <a:pt x="11" y="130"/>
                    <a:pt x="11" y="130"/>
                  </a:cubicBezTo>
                  <a:cubicBezTo>
                    <a:pt x="9" y="130"/>
                    <a:pt x="9" y="130"/>
                    <a:pt x="9" y="130"/>
                  </a:cubicBezTo>
                  <a:moveTo>
                    <a:pt x="27" y="123"/>
                  </a:moveTo>
                  <a:cubicBezTo>
                    <a:pt x="20" y="130"/>
                    <a:pt x="20" y="130"/>
                    <a:pt x="20" y="130"/>
                  </a:cubicBezTo>
                  <a:cubicBezTo>
                    <a:pt x="23" y="130"/>
                    <a:pt x="23" y="130"/>
                    <a:pt x="23" y="130"/>
                  </a:cubicBezTo>
                  <a:cubicBezTo>
                    <a:pt x="28" y="124"/>
                    <a:pt x="28" y="124"/>
                    <a:pt x="28" y="124"/>
                  </a:cubicBezTo>
                  <a:cubicBezTo>
                    <a:pt x="27" y="123"/>
                    <a:pt x="27" y="123"/>
                    <a:pt x="27" y="123"/>
                  </a:cubicBezTo>
                  <a:moveTo>
                    <a:pt x="28" y="122"/>
                  </a:moveTo>
                  <a:cubicBezTo>
                    <a:pt x="29" y="123"/>
                    <a:pt x="29" y="123"/>
                    <a:pt x="29" y="123"/>
                  </a:cubicBezTo>
                  <a:cubicBezTo>
                    <a:pt x="30" y="123"/>
                    <a:pt x="30" y="123"/>
                    <a:pt x="30" y="123"/>
                  </a:cubicBezTo>
                  <a:cubicBezTo>
                    <a:pt x="28" y="122"/>
                    <a:pt x="28" y="122"/>
                    <a:pt x="28" y="122"/>
                  </a:cubicBezTo>
                  <a:moveTo>
                    <a:pt x="14" y="119"/>
                  </a:moveTo>
                  <a:cubicBezTo>
                    <a:pt x="10" y="128"/>
                    <a:pt x="10" y="128"/>
                    <a:pt x="10" y="128"/>
                  </a:cubicBezTo>
                  <a:cubicBezTo>
                    <a:pt x="12" y="128"/>
                    <a:pt x="12" y="128"/>
                    <a:pt x="12" y="128"/>
                  </a:cubicBezTo>
                  <a:cubicBezTo>
                    <a:pt x="15" y="120"/>
                    <a:pt x="15" y="120"/>
                    <a:pt x="15" y="120"/>
                  </a:cubicBezTo>
                  <a:cubicBezTo>
                    <a:pt x="14" y="119"/>
                    <a:pt x="14" y="119"/>
                    <a:pt x="14" y="119"/>
                  </a:cubicBezTo>
                  <a:moveTo>
                    <a:pt x="15" y="116"/>
                  </a:moveTo>
                  <a:cubicBezTo>
                    <a:pt x="14" y="118"/>
                    <a:pt x="14" y="118"/>
                    <a:pt x="14" y="118"/>
                  </a:cubicBezTo>
                  <a:cubicBezTo>
                    <a:pt x="16" y="118"/>
                    <a:pt x="16" y="118"/>
                    <a:pt x="16" y="118"/>
                  </a:cubicBezTo>
                  <a:cubicBezTo>
                    <a:pt x="17" y="117"/>
                    <a:pt x="17" y="117"/>
                    <a:pt x="17" y="117"/>
                  </a:cubicBezTo>
                  <a:cubicBezTo>
                    <a:pt x="15" y="116"/>
                    <a:pt x="15" y="116"/>
                    <a:pt x="15" y="116"/>
                  </a:cubicBezTo>
                  <a:moveTo>
                    <a:pt x="20" y="109"/>
                  </a:moveTo>
                  <a:cubicBezTo>
                    <a:pt x="17" y="111"/>
                    <a:pt x="17" y="111"/>
                    <a:pt x="17" y="111"/>
                  </a:cubicBezTo>
                  <a:cubicBezTo>
                    <a:pt x="16" y="114"/>
                    <a:pt x="16" y="114"/>
                    <a:pt x="16" y="114"/>
                  </a:cubicBezTo>
                  <a:cubicBezTo>
                    <a:pt x="17" y="115"/>
                    <a:pt x="17" y="115"/>
                    <a:pt x="17" y="115"/>
                  </a:cubicBezTo>
                  <a:cubicBezTo>
                    <a:pt x="20" y="109"/>
                    <a:pt x="20" y="109"/>
                    <a:pt x="20" y="109"/>
                  </a:cubicBezTo>
                  <a:moveTo>
                    <a:pt x="22" y="103"/>
                  </a:moveTo>
                  <a:cubicBezTo>
                    <a:pt x="19" y="106"/>
                    <a:pt x="19" y="106"/>
                    <a:pt x="19" y="106"/>
                  </a:cubicBezTo>
                  <a:cubicBezTo>
                    <a:pt x="18" y="108"/>
                    <a:pt x="18" y="108"/>
                    <a:pt x="18" y="108"/>
                  </a:cubicBezTo>
                  <a:cubicBezTo>
                    <a:pt x="21" y="105"/>
                    <a:pt x="21" y="105"/>
                    <a:pt x="21" y="105"/>
                  </a:cubicBezTo>
                  <a:cubicBezTo>
                    <a:pt x="22" y="103"/>
                    <a:pt x="22" y="103"/>
                    <a:pt x="22" y="103"/>
                  </a:cubicBezTo>
                  <a:moveTo>
                    <a:pt x="32" y="80"/>
                  </a:moveTo>
                  <a:cubicBezTo>
                    <a:pt x="30" y="81"/>
                    <a:pt x="30" y="81"/>
                    <a:pt x="30" y="81"/>
                  </a:cubicBezTo>
                  <a:cubicBezTo>
                    <a:pt x="21" y="102"/>
                    <a:pt x="21" y="102"/>
                    <a:pt x="21" y="102"/>
                  </a:cubicBezTo>
                  <a:cubicBezTo>
                    <a:pt x="24" y="100"/>
                    <a:pt x="24" y="100"/>
                    <a:pt x="24" y="100"/>
                  </a:cubicBezTo>
                  <a:cubicBezTo>
                    <a:pt x="32" y="80"/>
                    <a:pt x="32" y="80"/>
                    <a:pt x="32" y="80"/>
                  </a:cubicBezTo>
                  <a:moveTo>
                    <a:pt x="33" y="76"/>
                  </a:moveTo>
                  <a:cubicBezTo>
                    <a:pt x="31" y="76"/>
                    <a:pt x="31" y="76"/>
                    <a:pt x="31" y="76"/>
                  </a:cubicBezTo>
                  <a:cubicBezTo>
                    <a:pt x="31" y="78"/>
                    <a:pt x="31" y="78"/>
                    <a:pt x="31" y="78"/>
                  </a:cubicBezTo>
                  <a:cubicBezTo>
                    <a:pt x="33" y="77"/>
                    <a:pt x="33" y="77"/>
                    <a:pt x="33" y="77"/>
                  </a:cubicBezTo>
                  <a:cubicBezTo>
                    <a:pt x="33" y="76"/>
                    <a:pt x="33" y="76"/>
                    <a:pt x="33" y="76"/>
                  </a:cubicBezTo>
                  <a:moveTo>
                    <a:pt x="33" y="71"/>
                  </a:moveTo>
                  <a:cubicBezTo>
                    <a:pt x="33" y="71"/>
                    <a:pt x="33" y="71"/>
                    <a:pt x="33" y="71"/>
                  </a:cubicBezTo>
                  <a:cubicBezTo>
                    <a:pt x="32" y="74"/>
                    <a:pt x="32" y="74"/>
                    <a:pt x="32" y="74"/>
                  </a:cubicBezTo>
                  <a:cubicBezTo>
                    <a:pt x="34" y="74"/>
                    <a:pt x="34" y="74"/>
                    <a:pt x="34" y="74"/>
                  </a:cubicBezTo>
                  <a:cubicBezTo>
                    <a:pt x="34" y="74"/>
                    <a:pt x="34" y="74"/>
                    <a:pt x="34" y="74"/>
                  </a:cubicBezTo>
                  <a:cubicBezTo>
                    <a:pt x="33" y="71"/>
                    <a:pt x="33" y="71"/>
                    <a:pt x="33" y="71"/>
                  </a:cubicBezTo>
                  <a:moveTo>
                    <a:pt x="35" y="71"/>
                  </a:moveTo>
                  <a:cubicBezTo>
                    <a:pt x="35" y="71"/>
                    <a:pt x="35" y="71"/>
                    <a:pt x="35" y="71"/>
                  </a:cubicBezTo>
                  <a:cubicBezTo>
                    <a:pt x="35" y="71"/>
                    <a:pt x="35" y="71"/>
                    <a:pt x="35" y="71"/>
                  </a:cubicBezTo>
                  <a:cubicBezTo>
                    <a:pt x="35" y="71"/>
                    <a:pt x="35" y="71"/>
                    <a:pt x="35" y="71"/>
                  </a:cubicBezTo>
                  <a:moveTo>
                    <a:pt x="81" y="69"/>
                  </a:moveTo>
                  <a:cubicBezTo>
                    <a:pt x="78" y="70"/>
                    <a:pt x="78" y="70"/>
                    <a:pt x="78" y="70"/>
                  </a:cubicBezTo>
                  <a:cubicBezTo>
                    <a:pt x="29" y="121"/>
                    <a:pt x="29" y="121"/>
                    <a:pt x="29" y="121"/>
                  </a:cubicBezTo>
                  <a:cubicBezTo>
                    <a:pt x="31" y="121"/>
                    <a:pt x="31" y="121"/>
                    <a:pt x="31" y="121"/>
                  </a:cubicBezTo>
                  <a:cubicBezTo>
                    <a:pt x="81" y="69"/>
                    <a:pt x="81" y="69"/>
                    <a:pt x="81" y="69"/>
                  </a:cubicBezTo>
                  <a:moveTo>
                    <a:pt x="93" y="50"/>
                  </a:moveTo>
                  <a:cubicBezTo>
                    <a:pt x="91" y="52"/>
                    <a:pt x="91" y="52"/>
                    <a:pt x="91" y="52"/>
                  </a:cubicBezTo>
                  <a:cubicBezTo>
                    <a:pt x="93" y="55"/>
                    <a:pt x="93" y="55"/>
                    <a:pt x="93" y="55"/>
                  </a:cubicBezTo>
                  <a:cubicBezTo>
                    <a:pt x="81" y="67"/>
                    <a:pt x="81" y="67"/>
                    <a:pt x="81" y="67"/>
                  </a:cubicBezTo>
                  <a:cubicBezTo>
                    <a:pt x="84" y="67"/>
                    <a:pt x="84" y="67"/>
                    <a:pt x="84" y="67"/>
                  </a:cubicBezTo>
                  <a:cubicBezTo>
                    <a:pt x="94" y="56"/>
                    <a:pt x="94" y="56"/>
                    <a:pt x="94" y="56"/>
                  </a:cubicBezTo>
                  <a:cubicBezTo>
                    <a:pt x="95" y="55"/>
                    <a:pt x="95" y="55"/>
                    <a:pt x="95" y="55"/>
                  </a:cubicBezTo>
                  <a:cubicBezTo>
                    <a:pt x="94" y="54"/>
                    <a:pt x="94" y="54"/>
                    <a:pt x="94" y="54"/>
                  </a:cubicBezTo>
                  <a:cubicBezTo>
                    <a:pt x="93" y="50"/>
                    <a:pt x="93" y="50"/>
                    <a:pt x="93" y="50"/>
                  </a:cubicBezTo>
                  <a:moveTo>
                    <a:pt x="92" y="48"/>
                  </a:moveTo>
                  <a:cubicBezTo>
                    <a:pt x="90" y="49"/>
                    <a:pt x="90" y="49"/>
                    <a:pt x="90" y="49"/>
                  </a:cubicBezTo>
                  <a:cubicBezTo>
                    <a:pt x="91" y="50"/>
                    <a:pt x="91" y="50"/>
                    <a:pt x="91" y="50"/>
                  </a:cubicBezTo>
                  <a:cubicBezTo>
                    <a:pt x="92" y="49"/>
                    <a:pt x="92" y="49"/>
                    <a:pt x="92" y="49"/>
                  </a:cubicBezTo>
                  <a:cubicBezTo>
                    <a:pt x="92" y="48"/>
                    <a:pt x="92" y="48"/>
                    <a:pt x="92" y="48"/>
                  </a:cubicBezTo>
                  <a:moveTo>
                    <a:pt x="75" y="0"/>
                  </a:moveTo>
                  <a:cubicBezTo>
                    <a:pt x="75" y="1"/>
                    <a:pt x="74" y="1"/>
                    <a:pt x="74" y="1"/>
                  </a:cubicBezTo>
                  <a:cubicBezTo>
                    <a:pt x="90" y="47"/>
                    <a:pt x="90" y="47"/>
                    <a:pt x="90" y="47"/>
                  </a:cubicBezTo>
                  <a:cubicBezTo>
                    <a:pt x="91" y="46"/>
                    <a:pt x="91" y="46"/>
                    <a:pt x="91" y="46"/>
                  </a:cubicBezTo>
                  <a:cubicBezTo>
                    <a:pt x="75" y="0"/>
                    <a:pt x="75" y="0"/>
                    <a:pt x="75" y="0"/>
                  </a:cubicBezTo>
                  <a:moveTo>
                    <a:pt x="63" y="0"/>
                  </a:moveTo>
                  <a:cubicBezTo>
                    <a:pt x="34" y="69"/>
                    <a:pt x="34" y="69"/>
                    <a:pt x="34" y="69"/>
                  </a:cubicBezTo>
                  <a:cubicBezTo>
                    <a:pt x="35" y="70"/>
                    <a:pt x="35" y="70"/>
                    <a:pt x="35" y="70"/>
                  </a:cubicBezTo>
                  <a:cubicBezTo>
                    <a:pt x="36" y="69"/>
                    <a:pt x="36" y="69"/>
                    <a:pt x="36" y="69"/>
                  </a:cubicBezTo>
                  <a:cubicBezTo>
                    <a:pt x="65" y="1"/>
                    <a:pt x="65" y="1"/>
                    <a:pt x="65" y="1"/>
                  </a:cubicBezTo>
                  <a:cubicBezTo>
                    <a:pt x="64" y="1"/>
                    <a:pt x="64" y="0"/>
                    <a:pt x="63"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26" name="Freeform 6"/>
            <p:cNvSpPr>
              <a:spLocks noEditPoints="1"/>
            </p:cNvSpPr>
            <p:nvPr/>
          </p:nvSpPr>
          <p:spPr bwMode="auto">
            <a:xfrm>
              <a:off x="8951626" y="2881983"/>
              <a:ext cx="799717" cy="683101"/>
            </a:xfrm>
            <a:custGeom>
              <a:avLst/>
              <a:gdLst>
                <a:gd name="T0" fmla="*/ 5 w 189"/>
                <a:gd name="T1" fmla="*/ 174 h 177"/>
                <a:gd name="T2" fmla="*/ 26 w 189"/>
                <a:gd name="T3" fmla="*/ 162 h 177"/>
                <a:gd name="T4" fmla="*/ 26 w 189"/>
                <a:gd name="T5" fmla="*/ 162 h 177"/>
                <a:gd name="T6" fmla="*/ 29 w 189"/>
                <a:gd name="T7" fmla="*/ 163 h 177"/>
                <a:gd name="T8" fmla="*/ 21 w 189"/>
                <a:gd name="T9" fmla="*/ 154 h 177"/>
                <a:gd name="T10" fmla="*/ 4 w 189"/>
                <a:gd name="T11" fmla="*/ 171 h 177"/>
                <a:gd name="T12" fmla="*/ 24 w 189"/>
                <a:gd name="T13" fmla="*/ 165 h 177"/>
                <a:gd name="T14" fmla="*/ 21 w 189"/>
                <a:gd name="T15" fmla="*/ 154 h 177"/>
                <a:gd name="T16" fmla="*/ 46 w 189"/>
                <a:gd name="T17" fmla="*/ 153 h 177"/>
                <a:gd name="T18" fmla="*/ 47 w 189"/>
                <a:gd name="T19" fmla="*/ 154 h 177"/>
                <a:gd name="T20" fmla="*/ 48 w 189"/>
                <a:gd name="T21" fmla="*/ 152 h 177"/>
                <a:gd name="T22" fmla="*/ 23 w 189"/>
                <a:gd name="T23" fmla="*/ 148 h 177"/>
                <a:gd name="T24" fmla="*/ 22 w 189"/>
                <a:gd name="T25" fmla="*/ 152 h 177"/>
                <a:gd name="T26" fmla="*/ 61 w 189"/>
                <a:gd name="T27" fmla="*/ 147 h 177"/>
                <a:gd name="T28" fmla="*/ 61 w 189"/>
                <a:gd name="T29" fmla="*/ 147 h 177"/>
                <a:gd name="T30" fmla="*/ 55 w 189"/>
                <a:gd name="T31" fmla="*/ 150 h 177"/>
                <a:gd name="T32" fmla="*/ 27 w 189"/>
                <a:gd name="T33" fmla="*/ 144 h 177"/>
                <a:gd name="T34" fmla="*/ 29 w 189"/>
                <a:gd name="T35" fmla="*/ 144 h 177"/>
                <a:gd name="T36" fmla="*/ 62 w 189"/>
                <a:gd name="T37" fmla="*/ 145 h 177"/>
                <a:gd name="T38" fmla="*/ 86 w 189"/>
                <a:gd name="T39" fmla="*/ 133 h 177"/>
                <a:gd name="T40" fmla="*/ 31 w 189"/>
                <a:gd name="T41" fmla="*/ 142 h 177"/>
                <a:gd name="T42" fmla="*/ 95 w 189"/>
                <a:gd name="T43" fmla="*/ 129 h 177"/>
                <a:gd name="T44" fmla="*/ 98 w 189"/>
                <a:gd name="T45" fmla="*/ 130 h 177"/>
                <a:gd name="T46" fmla="*/ 39 w 189"/>
                <a:gd name="T47" fmla="*/ 129 h 177"/>
                <a:gd name="T48" fmla="*/ 43 w 189"/>
                <a:gd name="T49" fmla="*/ 124 h 177"/>
                <a:gd name="T50" fmla="*/ 46 w 189"/>
                <a:gd name="T51" fmla="*/ 123 h 177"/>
                <a:gd name="T52" fmla="*/ 112 w 189"/>
                <a:gd name="T53" fmla="*/ 121 h 177"/>
                <a:gd name="T54" fmla="*/ 113 w 189"/>
                <a:gd name="T55" fmla="*/ 123 h 177"/>
                <a:gd name="T56" fmla="*/ 113 w 189"/>
                <a:gd name="T57" fmla="*/ 120 h 177"/>
                <a:gd name="T58" fmla="*/ 117 w 189"/>
                <a:gd name="T59" fmla="*/ 119 h 177"/>
                <a:gd name="T60" fmla="*/ 123 w 189"/>
                <a:gd name="T61" fmla="*/ 118 h 177"/>
                <a:gd name="T62" fmla="*/ 58 w 189"/>
                <a:gd name="T63" fmla="*/ 106 h 177"/>
                <a:gd name="T64" fmla="*/ 60 w 189"/>
                <a:gd name="T65" fmla="*/ 107 h 177"/>
                <a:gd name="T66" fmla="*/ 61 w 189"/>
                <a:gd name="T67" fmla="*/ 102 h 177"/>
                <a:gd name="T68" fmla="*/ 64 w 189"/>
                <a:gd name="T69" fmla="*/ 102 h 177"/>
                <a:gd name="T70" fmla="*/ 145 w 189"/>
                <a:gd name="T71" fmla="*/ 107 h 177"/>
                <a:gd name="T72" fmla="*/ 75 w 189"/>
                <a:gd name="T73" fmla="*/ 89 h 177"/>
                <a:gd name="T74" fmla="*/ 65 w 189"/>
                <a:gd name="T75" fmla="*/ 100 h 177"/>
                <a:gd name="T76" fmla="*/ 187 w 189"/>
                <a:gd name="T77" fmla="*/ 85 h 177"/>
                <a:gd name="T78" fmla="*/ 183 w 189"/>
                <a:gd name="T79" fmla="*/ 87 h 177"/>
                <a:gd name="T80" fmla="*/ 182 w 189"/>
                <a:gd name="T81" fmla="*/ 90 h 177"/>
                <a:gd name="T82" fmla="*/ 189 w 189"/>
                <a:gd name="T83" fmla="*/ 86 h 177"/>
                <a:gd name="T84" fmla="*/ 187 w 189"/>
                <a:gd name="T85" fmla="*/ 80 h 177"/>
                <a:gd name="T86" fmla="*/ 186 w 189"/>
                <a:gd name="T87" fmla="*/ 83 h 177"/>
                <a:gd name="T88" fmla="*/ 187 w 189"/>
                <a:gd name="T89" fmla="*/ 80 h 177"/>
                <a:gd name="T90" fmla="*/ 185 w 189"/>
                <a:gd name="T91" fmla="*/ 79 h 177"/>
                <a:gd name="T92" fmla="*/ 180 w 189"/>
                <a:gd name="T93" fmla="*/ 58 h 177"/>
                <a:gd name="T94" fmla="*/ 178 w 189"/>
                <a:gd name="T95" fmla="*/ 58 h 177"/>
                <a:gd name="T96" fmla="*/ 117 w 189"/>
                <a:gd name="T97" fmla="*/ 35 h 177"/>
                <a:gd name="T98" fmla="*/ 113 w 189"/>
                <a:gd name="T99" fmla="*/ 42 h 177"/>
                <a:gd name="T100" fmla="*/ 128 w 189"/>
                <a:gd name="T101" fmla="*/ 20 h 177"/>
                <a:gd name="T102" fmla="*/ 131 w 189"/>
                <a:gd name="T103" fmla="*/ 20 h 177"/>
                <a:gd name="T104" fmla="*/ 175 w 189"/>
                <a:gd name="T105" fmla="*/ 50 h 177"/>
                <a:gd name="T106" fmla="*/ 160 w 189"/>
                <a:gd name="T107" fmla="*/ 1 h 177"/>
                <a:gd name="T108" fmla="*/ 165 w 189"/>
                <a:gd name="T109" fmla="*/ 16 h 177"/>
                <a:gd name="T110" fmla="*/ 130 w 189"/>
                <a:gd name="T111" fmla="*/ 18 h 177"/>
                <a:gd name="T112" fmla="*/ 145 w 189"/>
                <a:gd name="T113" fmla="*/ 0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89" h="177">
                  <a:moveTo>
                    <a:pt x="3" y="173"/>
                  </a:moveTo>
                  <a:cubicBezTo>
                    <a:pt x="0" y="177"/>
                    <a:pt x="0" y="177"/>
                    <a:pt x="0" y="177"/>
                  </a:cubicBezTo>
                  <a:cubicBezTo>
                    <a:pt x="5" y="174"/>
                    <a:pt x="5" y="174"/>
                    <a:pt x="5" y="174"/>
                  </a:cubicBezTo>
                  <a:cubicBezTo>
                    <a:pt x="3" y="173"/>
                    <a:pt x="3" y="173"/>
                    <a:pt x="3" y="173"/>
                  </a:cubicBezTo>
                  <a:moveTo>
                    <a:pt x="26" y="162"/>
                  </a:moveTo>
                  <a:cubicBezTo>
                    <a:pt x="26" y="162"/>
                    <a:pt x="26" y="162"/>
                    <a:pt x="26" y="162"/>
                  </a:cubicBezTo>
                  <a:cubicBezTo>
                    <a:pt x="26" y="164"/>
                    <a:pt x="26" y="164"/>
                    <a:pt x="26" y="164"/>
                  </a:cubicBezTo>
                  <a:cubicBezTo>
                    <a:pt x="27" y="163"/>
                    <a:pt x="27" y="163"/>
                    <a:pt x="27" y="163"/>
                  </a:cubicBezTo>
                  <a:cubicBezTo>
                    <a:pt x="26" y="162"/>
                    <a:pt x="26" y="162"/>
                    <a:pt x="26" y="162"/>
                  </a:cubicBezTo>
                  <a:moveTo>
                    <a:pt x="41" y="155"/>
                  </a:moveTo>
                  <a:cubicBezTo>
                    <a:pt x="28" y="161"/>
                    <a:pt x="28" y="161"/>
                    <a:pt x="28" y="161"/>
                  </a:cubicBezTo>
                  <a:cubicBezTo>
                    <a:pt x="29" y="163"/>
                    <a:pt x="29" y="163"/>
                    <a:pt x="29" y="163"/>
                  </a:cubicBezTo>
                  <a:cubicBezTo>
                    <a:pt x="41" y="157"/>
                    <a:pt x="41" y="157"/>
                    <a:pt x="41" y="157"/>
                  </a:cubicBezTo>
                  <a:cubicBezTo>
                    <a:pt x="41" y="155"/>
                    <a:pt x="41" y="155"/>
                    <a:pt x="41" y="155"/>
                  </a:cubicBezTo>
                  <a:moveTo>
                    <a:pt x="21" y="154"/>
                  </a:moveTo>
                  <a:cubicBezTo>
                    <a:pt x="18" y="154"/>
                    <a:pt x="18" y="154"/>
                    <a:pt x="18" y="154"/>
                  </a:cubicBezTo>
                  <a:cubicBezTo>
                    <a:pt x="5" y="170"/>
                    <a:pt x="5" y="170"/>
                    <a:pt x="5" y="170"/>
                  </a:cubicBezTo>
                  <a:cubicBezTo>
                    <a:pt x="4" y="171"/>
                    <a:pt x="4" y="171"/>
                    <a:pt x="4" y="171"/>
                  </a:cubicBezTo>
                  <a:cubicBezTo>
                    <a:pt x="7" y="173"/>
                    <a:pt x="7" y="173"/>
                    <a:pt x="7" y="173"/>
                  </a:cubicBezTo>
                  <a:cubicBezTo>
                    <a:pt x="7" y="173"/>
                    <a:pt x="7" y="173"/>
                    <a:pt x="7" y="173"/>
                  </a:cubicBezTo>
                  <a:cubicBezTo>
                    <a:pt x="24" y="165"/>
                    <a:pt x="24" y="165"/>
                    <a:pt x="24" y="165"/>
                  </a:cubicBezTo>
                  <a:cubicBezTo>
                    <a:pt x="24" y="163"/>
                    <a:pt x="24" y="163"/>
                    <a:pt x="24" y="163"/>
                  </a:cubicBezTo>
                  <a:cubicBezTo>
                    <a:pt x="7" y="171"/>
                    <a:pt x="7" y="171"/>
                    <a:pt x="7" y="171"/>
                  </a:cubicBezTo>
                  <a:cubicBezTo>
                    <a:pt x="21" y="154"/>
                    <a:pt x="21" y="154"/>
                    <a:pt x="21" y="154"/>
                  </a:cubicBezTo>
                  <a:cubicBezTo>
                    <a:pt x="21" y="154"/>
                    <a:pt x="21" y="154"/>
                    <a:pt x="21" y="154"/>
                  </a:cubicBezTo>
                  <a:moveTo>
                    <a:pt x="46" y="153"/>
                  </a:moveTo>
                  <a:cubicBezTo>
                    <a:pt x="46" y="153"/>
                    <a:pt x="46" y="153"/>
                    <a:pt x="46" y="153"/>
                  </a:cubicBezTo>
                  <a:cubicBezTo>
                    <a:pt x="42" y="154"/>
                    <a:pt x="42" y="154"/>
                    <a:pt x="42" y="154"/>
                  </a:cubicBezTo>
                  <a:cubicBezTo>
                    <a:pt x="43" y="156"/>
                    <a:pt x="43" y="156"/>
                    <a:pt x="43" y="156"/>
                  </a:cubicBezTo>
                  <a:cubicBezTo>
                    <a:pt x="47" y="154"/>
                    <a:pt x="47" y="154"/>
                    <a:pt x="47" y="154"/>
                  </a:cubicBezTo>
                  <a:cubicBezTo>
                    <a:pt x="46" y="153"/>
                    <a:pt x="46" y="153"/>
                    <a:pt x="46" y="153"/>
                  </a:cubicBezTo>
                  <a:moveTo>
                    <a:pt x="51" y="152"/>
                  </a:moveTo>
                  <a:cubicBezTo>
                    <a:pt x="48" y="152"/>
                    <a:pt x="48" y="152"/>
                    <a:pt x="48" y="152"/>
                  </a:cubicBezTo>
                  <a:cubicBezTo>
                    <a:pt x="48" y="153"/>
                    <a:pt x="48" y="153"/>
                    <a:pt x="48" y="153"/>
                  </a:cubicBezTo>
                  <a:cubicBezTo>
                    <a:pt x="51" y="152"/>
                    <a:pt x="51" y="152"/>
                    <a:pt x="51" y="152"/>
                  </a:cubicBezTo>
                  <a:moveTo>
                    <a:pt x="23" y="148"/>
                  </a:moveTo>
                  <a:cubicBezTo>
                    <a:pt x="21" y="151"/>
                    <a:pt x="21" y="151"/>
                    <a:pt x="21" y="151"/>
                  </a:cubicBezTo>
                  <a:cubicBezTo>
                    <a:pt x="22" y="152"/>
                    <a:pt x="22" y="152"/>
                    <a:pt x="22" y="152"/>
                  </a:cubicBezTo>
                  <a:cubicBezTo>
                    <a:pt x="22" y="152"/>
                    <a:pt x="22" y="152"/>
                    <a:pt x="22" y="152"/>
                  </a:cubicBezTo>
                  <a:cubicBezTo>
                    <a:pt x="23" y="151"/>
                    <a:pt x="23" y="151"/>
                    <a:pt x="23" y="151"/>
                  </a:cubicBezTo>
                  <a:cubicBezTo>
                    <a:pt x="23" y="148"/>
                    <a:pt x="23" y="148"/>
                    <a:pt x="23" y="148"/>
                  </a:cubicBezTo>
                  <a:moveTo>
                    <a:pt x="61" y="147"/>
                  </a:moveTo>
                  <a:cubicBezTo>
                    <a:pt x="60" y="148"/>
                    <a:pt x="60" y="148"/>
                    <a:pt x="60" y="148"/>
                  </a:cubicBezTo>
                  <a:cubicBezTo>
                    <a:pt x="62" y="147"/>
                    <a:pt x="62" y="147"/>
                    <a:pt x="62" y="147"/>
                  </a:cubicBezTo>
                  <a:cubicBezTo>
                    <a:pt x="61" y="147"/>
                    <a:pt x="61" y="147"/>
                    <a:pt x="61" y="147"/>
                  </a:cubicBezTo>
                  <a:moveTo>
                    <a:pt x="59" y="146"/>
                  </a:moveTo>
                  <a:cubicBezTo>
                    <a:pt x="50" y="151"/>
                    <a:pt x="50" y="151"/>
                    <a:pt x="50" y="151"/>
                  </a:cubicBezTo>
                  <a:cubicBezTo>
                    <a:pt x="55" y="150"/>
                    <a:pt x="55" y="150"/>
                    <a:pt x="55" y="150"/>
                  </a:cubicBezTo>
                  <a:cubicBezTo>
                    <a:pt x="57" y="149"/>
                    <a:pt x="57" y="149"/>
                    <a:pt x="57" y="149"/>
                  </a:cubicBezTo>
                  <a:cubicBezTo>
                    <a:pt x="59" y="146"/>
                    <a:pt x="59" y="146"/>
                    <a:pt x="59" y="146"/>
                  </a:cubicBezTo>
                  <a:moveTo>
                    <a:pt x="27" y="144"/>
                  </a:moveTo>
                  <a:cubicBezTo>
                    <a:pt x="25" y="146"/>
                    <a:pt x="25" y="146"/>
                    <a:pt x="25" y="146"/>
                  </a:cubicBezTo>
                  <a:cubicBezTo>
                    <a:pt x="25" y="149"/>
                    <a:pt x="25" y="149"/>
                    <a:pt x="25" y="149"/>
                  </a:cubicBezTo>
                  <a:cubicBezTo>
                    <a:pt x="29" y="144"/>
                    <a:pt x="29" y="144"/>
                    <a:pt x="29" y="144"/>
                  </a:cubicBezTo>
                  <a:cubicBezTo>
                    <a:pt x="27" y="144"/>
                    <a:pt x="27" y="144"/>
                    <a:pt x="27" y="144"/>
                  </a:cubicBezTo>
                  <a:moveTo>
                    <a:pt x="86" y="133"/>
                  </a:moveTo>
                  <a:cubicBezTo>
                    <a:pt x="62" y="145"/>
                    <a:pt x="62" y="145"/>
                    <a:pt x="62" y="145"/>
                  </a:cubicBezTo>
                  <a:cubicBezTo>
                    <a:pt x="66" y="145"/>
                    <a:pt x="66" y="145"/>
                    <a:pt x="66" y="145"/>
                  </a:cubicBezTo>
                  <a:cubicBezTo>
                    <a:pt x="89" y="134"/>
                    <a:pt x="89" y="134"/>
                    <a:pt x="89" y="134"/>
                  </a:cubicBezTo>
                  <a:cubicBezTo>
                    <a:pt x="86" y="133"/>
                    <a:pt x="86" y="133"/>
                    <a:pt x="86" y="133"/>
                  </a:cubicBezTo>
                  <a:moveTo>
                    <a:pt x="37" y="131"/>
                  </a:moveTo>
                  <a:cubicBezTo>
                    <a:pt x="29" y="142"/>
                    <a:pt x="29" y="142"/>
                    <a:pt x="29" y="142"/>
                  </a:cubicBezTo>
                  <a:cubicBezTo>
                    <a:pt x="31" y="142"/>
                    <a:pt x="31" y="142"/>
                    <a:pt x="31" y="142"/>
                  </a:cubicBezTo>
                  <a:cubicBezTo>
                    <a:pt x="38" y="134"/>
                    <a:pt x="38" y="134"/>
                    <a:pt x="38" y="134"/>
                  </a:cubicBezTo>
                  <a:cubicBezTo>
                    <a:pt x="37" y="131"/>
                    <a:pt x="37" y="131"/>
                    <a:pt x="37" y="131"/>
                  </a:cubicBezTo>
                  <a:moveTo>
                    <a:pt x="95" y="129"/>
                  </a:moveTo>
                  <a:cubicBezTo>
                    <a:pt x="89" y="132"/>
                    <a:pt x="89" y="132"/>
                    <a:pt x="89" y="132"/>
                  </a:cubicBezTo>
                  <a:cubicBezTo>
                    <a:pt x="92" y="133"/>
                    <a:pt x="92" y="133"/>
                    <a:pt x="92" y="133"/>
                  </a:cubicBezTo>
                  <a:cubicBezTo>
                    <a:pt x="98" y="130"/>
                    <a:pt x="98" y="130"/>
                    <a:pt x="98" y="130"/>
                  </a:cubicBezTo>
                  <a:cubicBezTo>
                    <a:pt x="95" y="129"/>
                    <a:pt x="95" y="129"/>
                    <a:pt x="95" y="129"/>
                  </a:cubicBezTo>
                  <a:moveTo>
                    <a:pt x="43" y="124"/>
                  </a:moveTo>
                  <a:cubicBezTo>
                    <a:pt x="39" y="129"/>
                    <a:pt x="39" y="129"/>
                    <a:pt x="39" y="129"/>
                  </a:cubicBezTo>
                  <a:cubicBezTo>
                    <a:pt x="40" y="131"/>
                    <a:pt x="40" y="131"/>
                    <a:pt x="40" y="131"/>
                  </a:cubicBezTo>
                  <a:cubicBezTo>
                    <a:pt x="45" y="125"/>
                    <a:pt x="45" y="125"/>
                    <a:pt x="45" y="125"/>
                  </a:cubicBezTo>
                  <a:cubicBezTo>
                    <a:pt x="43" y="124"/>
                    <a:pt x="43" y="124"/>
                    <a:pt x="43" y="124"/>
                  </a:cubicBezTo>
                  <a:moveTo>
                    <a:pt x="45" y="122"/>
                  </a:moveTo>
                  <a:cubicBezTo>
                    <a:pt x="44" y="123"/>
                    <a:pt x="44" y="123"/>
                    <a:pt x="44" y="123"/>
                  </a:cubicBezTo>
                  <a:cubicBezTo>
                    <a:pt x="46" y="123"/>
                    <a:pt x="46" y="123"/>
                    <a:pt x="46" y="123"/>
                  </a:cubicBezTo>
                  <a:cubicBezTo>
                    <a:pt x="47" y="123"/>
                    <a:pt x="47" y="123"/>
                    <a:pt x="47" y="123"/>
                  </a:cubicBezTo>
                  <a:cubicBezTo>
                    <a:pt x="45" y="122"/>
                    <a:pt x="45" y="122"/>
                    <a:pt x="45" y="122"/>
                  </a:cubicBezTo>
                  <a:moveTo>
                    <a:pt x="112" y="121"/>
                  </a:moveTo>
                  <a:cubicBezTo>
                    <a:pt x="97" y="128"/>
                    <a:pt x="97" y="128"/>
                    <a:pt x="97" y="128"/>
                  </a:cubicBezTo>
                  <a:cubicBezTo>
                    <a:pt x="101" y="128"/>
                    <a:pt x="101" y="128"/>
                    <a:pt x="101" y="128"/>
                  </a:cubicBezTo>
                  <a:cubicBezTo>
                    <a:pt x="113" y="123"/>
                    <a:pt x="113" y="123"/>
                    <a:pt x="113" y="123"/>
                  </a:cubicBezTo>
                  <a:cubicBezTo>
                    <a:pt x="112" y="121"/>
                    <a:pt x="112" y="121"/>
                    <a:pt x="112" y="121"/>
                  </a:cubicBezTo>
                  <a:moveTo>
                    <a:pt x="117" y="119"/>
                  </a:moveTo>
                  <a:cubicBezTo>
                    <a:pt x="113" y="120"/>
                    <a:pt x="113" y="120"/>
                    <a:pt x="113" y="120"/>
                  </a:cubicBezTo>
                  <a:cubicBezTo>
                    <a:pt x="114" y="122"/>
                    <a:pt x="114" y="122"/>
                    <a:pt x="114" y="122"/>
                  </a:cubicBezTo>
                  <a:cubicBezTo>
                    <a:pt x="120" y="119"/>
                    <a:pt x="120" y="119"/>
                    <a:pt x="120" y="119"/>
                  </a:cubicBezTo>
                  <a:cubicBezTo>
                    <a:pt x="117" y="119"/>
                    <a:pt x="117" y="119"/>
                    <a:pt x="117" y="119"/>
                  </a:cubicBezTo>
                  <a:moveTo>
                    <a:pt x="141" y="107"/>
                  </a:moveTo>
                  <a:cubicBezTo>
                    <a:pt x="120" y="117"/>
                    <a:pt x="120" y="117"/>
                    <a:pt x="120" y="117"/>
                  </a:cubicBezTo>
                  <a:cubicBezTo>
                    <a:pt x="123" y="118"/>
                    <a:pt x="123" y="118"/>
                    <a:pt x="123" y="118"/>
                  </a:cubicBezTo>
                  <a:cubicBezTo>
                    <a:pt x="143" y="108"/>
                    <a:pt x="143" y="108"/>
                    <a:pt x="143" y="108"/>
                  </a:cubicBezTo>
                  <a:cubicBezTo>
                    <a:pt x="141" y="107"/>
                    <a:pt x="141" y="107"/>
                    <a:pt x="141" y="107"/>
                  </a:cubicBezTo>
                  <a:moveTo>
                    <a:pt x="58" y="106"/>
                  </a:moveTo>
                  <a:cubicBezTo>
                    <a:pt x="46" y="121"/>
                    <a:pt x="46" y="121"/>
                    <a:pt x="46" y="121"/>
                  </a:cubicBezTo>
                  <a:cubicBezTo>
                    <a:pt x="48" y="121"/>
                    <a:pt x="48" y="121"/>
                    <a:pt x="48" y="121"/>
                  </a:cubicBezTo>
                  <a:cubicBezTo>
                    <a:pt x="60" y="107"/>
                    <a:pt x="60" y="107"/>
                    <a:pt x="60" y="107"/>
                  </a:cubicBezTo>
                  <a:cubicBezTo>
                    <a:pt x="58" y="106"/>
                    <a:pt x="58" y="106"/>
                    <a:pt x="58" y="106"/>
                  </a:cubicBezTo>
                  <a:moveTo>
                    <a:pt x="64" y="102"/>
                  </a:moveTo>
                  <a:cubicBezTo>
                    <a:pt x="61" y="102"/>
                    <a:pt x="61" y="102"/>
                    <a:pt x="61" y="102"/>
                  </a:cubicBezTo>
                  <a:cubicBezTo>
                    <a:pt x="59" y="105"/>
                    <a:pt x="59" y="105"/>
                    <a:pt x="59" y="105"/>
                  </a:cubicBezTo>
                  <a:cubicBezTo>
                    <a:pt x="61" y="105"/>
                    <a:pt x="61" y="105"/>
                    <a:pt x="61" y="105"/>
                  </a:cubicBezTo>
                  <a:cubicBezTo>
                    <a:pt x="64" y="102"/>
                    <a:pt x="64" y="102"/>
                    <a:pt x="64" y="102"/>
                  </a:cubicBezTo>
                  <a:moveTo>
                    <a:pt x="165" y="96"/>
                  </a:moveTo>
                  <a:cubicBezTo>
                    <a:pt x="143" y="106"/>
                    <a:pt x="143" y="106"/>
                    <a:pt x="143" y="106"/>
                  </a:cubicBezTo>
                  <a:cubicBezTo>
                    <a:pt x="145" y="107"/>
                    <a:pt x="145" y="107"/>
                    <a:pt x="145" y="107"/>
                  </a:cubicBezTo>
                  <a:cubicBezTo>
                    <a:pt x="164" y="98"/>
                    <a:pt x="164" y="98"/>
                    <a:pt x="164" y="98"/>
                  </a:cubicBezTo>
                  <a:cubicBezTo>
                    <a:pt x="165" y="96"/>
                    <a:pt x="165" y="96"/>
                    <a:pt x="165" y="96"/>
                  </a:cubicBezTo>
                  <a:moveTo>
                    <a:pt x="75" y="89"/>
                  </a:moveTo>
                  <a:cubicBezTo>
                    <a:pt x="72" y="89"/>
                    <a:pt x="72" y="89"/>
                    <a:pt x="72" y="89"/>
                  </a:cubicBezTo>
                  <a:cubicBezTo>
                    <a:pt x="63" y="100"/>
                    <a:pt x="63" y="100"/>
                    <a:pt x="63" y="100"/>
                  </a:cubicBezTo>
                  <a:cubicBezTo>
                    <a:pt x="65" y="100"/>
                    <a:pt x="65" y="100"/>
                    <a:pt x="65" y="100"/>
                  </a:cubicBezTo>
                  <a:cubicBezTo>
                    <a:pt x="75" y="89"/>
                    <a:pt x="75" y="89"/>
                    <a:pt x="75" y="89"/>
                  </a:cubicBezTo>
                  <a:moveTo>
                    <a:pt x="189" y="84"/>
                  </a:moveTo>
                  <a:cubicBezTo>
                    <a:pt x="187" y="85"/>
                    <a:pt x="187" y="85"/>
                    <a:pt x="187" y="85"/>
                  </a:cubicBezTo>
                  <a:cubicBezTo>
                    <a:pt x="187" y="85"/>
                    <a:pt x="187" y="85"/>
                    <a:pt x="187" y="85"/>
                  </a:cubicBezTo>
                  <a:cubicBezTo>
                    <a:pt x="185" y="86"/>
                    <a:pt x="185" y="86"/>
                    <a:pt x="185" y="86"/>
                  </a:cubicBezTo>
                  <a:cubicBezTo>
                    <a:pt x="183" y="87"/>
                    <a:pt x="183" y="87"/>
                    <a:pt x="183" y="87"/>
                  </a:cubicBezTo>
                  <a:cubicBezTo>
                    <a:pt x="167" y="95"/>
                    <a:pt x="167" y="95"/>
                    <a:pt x="167" y="95"/>
                  </a:cubicBezTo>
                  <a:cubicBezTo>
                    <a:pt x="167" y="97"/>
                    <a:pt x="167" y="97"/>
                    <a:pt x="167" y="97"/>
                  </a:cubicBezTo>
                  <a:cubicBezTo>
                    <a:pt x="182" y="90"/>
                    <a:pt x="182" y="90"/>
                    <a:pt x="182" y="90"/>
                  </a:cubicBezTo>
                  <a:cubicBezTo>
                    <a:pt x="184" y="89"/>
                    <a:pt x="184" y="89"/>
                    <a:pt x="184" y="89"/>
                  </a:cubicBezTo>
                  <a:cubicBezTo>
                    <a:pt x="188" y="87"/>
                    <a:pt x="188" y="87"/>
                    <a:pt x="188" y="87"/>
                  </a:cubicBezTo>
                  <a:cubicBezTo>
                    <a:pt x="189" y="86"/>
                    <a:pt x="189" y="86"/>
                    <a:pt x="189" y="86"/>
                  </a:cubicBezTo>
                  <a:cubicBezTo>
                    <a:pt x="189" y="85"/>
                    <a:pt x="189" y="85"/>
                    <a:pt x="189" y="85"/>
                  </a:cubicBezTo>
                  <a:cubicBezTo>
                    <a:pt x="189" y="84"/>
                    <a:pt x="189" y="84"/>
                    <a:pt x="189" y="84"/>
                  </a:cubicBezTo>
                  <a:moveTo>
                    <a:pt x="187" y="80"/>
                  </a:moveTo>
                  <a:cubicBezTo>
                    <a:pt x="185" y="80"/>
                    <a:pt x="185" y="80"/>
                    <a:pt x="185" y="80"/>
                  </a:cubicBezTo>
                  <a:cubicBezTo>
                    <a:pt x="186" y="83"/>
                    <a:pt x="186" y="83"/>
                    <a:pt x="186" y="83"/>
                  </a:cubicBezTo>
                  <a:cubicBezTo>
                    <a:pt x="186" y="83"/>
                    <a:pt x="186" y="83"/>
                    <a:pt x="186" y="83"/>
                  </a:cubicBezTo>
                  <a:cubicBezTo>
                    <a:pt x="188" y="83"/>
                    <a:pt x="188" y="83"/>
                    <a:pt x="188" y="83"/>
                  </a:cubicBezTo>
                  <a:cubicBezTo>
                    <a:pt x="187" y="80"/>
                    <a:pt x="187" y="80"/>
                    <a:pt x="187" y="80"/>
                  </a:cubicBezTo>
                  <a:cubicBezTo>
                    <a:pt x="187" y="80"/>
                    <a:pt x="187" y="80"/>
                    <a:pt x="187" y="80"/>
                  </a:cubicBezTo>
                  <a:moveTo>
                    <a:pt x="180" y="58"/>
                  </a:moveTo>
                  <a:cubicBezTo>
                    <a:pt x="179" y="61"/>
                    <a:pt x="179" y="61"/>
                    <a:pt x="179" y="61"/>
                  </a:cubicBezTo>
                  <a:cubicBezTo>
                    <a:pt x="185" y="79"/>
                    <a:pt x="185" y="79"/>
                    <a:pt x="185" y="79"/>
                  </a:cubicBezTo>
                  <a:cubicBezTo>
                    <a:pt x="187" y="79"/>
                    <a:pt x="187" y="79"/>
                    <a:pt x="187" y="79"/>
                  </a:cubicBezTo>
                  <a:cubicBezTo>
                    <a:pt x="186" y="78"/>
                    <a:pt x="186" y="78"/>
                    <a:pt x="186" y="78"/>
                  </a:cubicBezTo>
                  <a:cubicBezTo>
                    <a:pt x="180" y="58"/>
                    <a:pt x="180" y="58"/>
                    <a:pt x="180" y="58"/>
                  </a:cubicBezTo>
                  <a:moveTo>
                    <a:pt x="177" y="50"/>
                  </a:moveTo>
                  <a:cubicBezTo>
                    <a:pt x="176" y="54"/>
                    <a:pt x="176" y="54"/>
                    <a:pt x="176" y="54"/>
                  </a:cubicBezTo>
                  <a:cubicBezTo>
                    <a:pt x="178" y="58"/>
                    <a:pt x="178" y="58"/>
                    <a:pt x="178" y="58"/>
                  </a:cubicBezTo>
                  <a:cubicBezTo>
                    <a:pt x="179" y="55"/>
                    <a:pt x="179" y="55"/>
                    <a:pt x="179" y="55"/>
                  </a:cubicBezTo>
                  <a:cubicBezTo>
                    <a:pt x="177" y="50"/>
                    <a:pt x="177" y="50"/>
                    <a:pt x="177" y="50"/>
                  </a:cubicBezTo>
                  <a:moveTo>
                    <a:pt x="117" y="35"/>
                  </a:moveTo>
                  <a:cubicBezTo>
                    <a:pt x="74" y="87"/>
                    <a:pt x="74" y="87"/>
                    <a:pt x="74" y="87"/>
                  </a:cubicBezTo>
                  <a:cubicBezTo>
                    <a:pt x="76" y="87"/>
                    <a:pt x="76" y="87"/>
                    <a:pt x="76" y="87"/>
                  </a:cubicBezTo>
                  <a:cubicBezTo>
                    <a:pt x="113" y="42"/>
                    <a:pt x="113" y="42"/>
                    <a:pt x="113" y="42"/>
                  </a:cubicBezTo>
                  <a:cubicBezTo>
                    <a:pt x="117" y="35"/>
                    <a:pt x="117" y="35"/>
                    <a:pt x="117" y="35"/>
                  </a:cubicBezTo>
                  <a:moveTo>
                    <a:pt x="131" y="20"/>
                  </a:moveTo>
                  <a:cubicBezTo>
                    <a:pt x="128" y="20"/>
                    <a:pt x="128" y="20"/>
                    <a:pt x="128" y="20"/>
                  </a:cubicBezTo>
                  <a:cubicBezTo>
                    <a:pt x="122" y="28"/>
                    <a:pt x="122" y="28"/>
                    <a:pt x="122" y="28"/>
                  </a:cubicBezTo>
                  <a:cubicBezTo>
                    <a:pt x="118" y="36"/>
                    <a:pt x="118" y="36"/>
                    <a:pt x="118" y="36"/>
                  </a:cubicBezTo>
                  <a:cubicBezTo>
                    <a:pt x="131" y="20"/>
                    <a:pt x="131" y="20"/>
                    <a:pt x="131" y="20"/>
                  </a:cubicBezTo>
                  <a:moveTo>
                    <a:pt x="166" y="18"/>
                  </a:moveTo>
                  <a:cubicBezTo>
                    <a:pt x="164" y="18"/>
                    <a:pt x="164" y="18"/>
                    <a:pt x="164" y="18"/>
                  </a:cubicBezTo>
                  <a:cubicBezTo>
                    <a:pt x="175" y="50"/>
                    <a:pt x="175" y="50"/>
                    <a:pt x="175" y="50"/>
                  </a:cubicBezTo>
                  <a:cubicBezTo>
                    <a:pt x="176" y="47"/>
                    <a:pt x="176" y="47"/>
                    <a:pt x="176" y="47"/>
                  </a:cubicBezTo>
                  <a:cubicBezTo>
                    <a:pt x="166" y="18"/>
                    <a:pt x="166" y="18"/>
                    <a:pt x="166" y="18"/>
                  </a:cubicBezTo>
                  <a:moveTo>
                    <a:pt x="160" y="1"/>
                  </a:moveTo>
                  <a:cubicBezTo>
                    <a:pt x="160" y="1"/>
                    <a:pt x="159" y="1"/>
                    <a:pt x="158" y="1"/>
                  </a:cubicBezTo>
                  <a:cubicBezTo>
                    <a:pt x="164" y="16"/>
                    <a:pt x="164" y="16"/>
                    <a:pt x="164" y="16"/>
                  </a:cubicBezTo>
                  <a:cubicBezTo>
                    <a:pt x="165" y="16"/>
                    <a:pt x="165" y="16"/>
                    <a:pt x="165" y="16"/>
                  </a:cubicBezTo>
                  <a:cubicBezTo>
                    <a:pt x="160" y="1"/>
                    <a:pt x="160" y="1"/>
                    <a:pt x="160" y="1"/>
                  </a:cubicBezTo>
                  <a:moveTo>
                    <a:pt x="145" y="0"/>
                  </a:moveTo>
                  <a:cubicBezTo>
                    <a:pt x="130" y="18"/>
                    <a:pt x="130" y="18"/>
                    <a:pt x="130" y="18"/>
                  </a:cubicBezTo>
                  <a:cubicBezTo>
                    <a:pt x="132" y="18"/>
                    <a:pt x="132" y="18"/>
                    <a:pt x="132" y="18"/>
                  </a:cubicBezTo>
                  <a:cubicBezTo>
                    <a:pt x="147" y="1"/>
                    <a:pt x="147" y="1"/>
                    <a:pt x="147" y="1"/>
                  </a:cubicBezTo>
                  <a:cubicBezTo>
                    <a:pt x="146" y="0"/>
                    <a:pt x="146" y="0"/>
                    <a:pt x="145"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27" name="Freeform 7"/>
            <p:cNvSpPr>
              <a:spLocks noEditPoints="1"/>
            </p:cNvSpPr>
            <p:nvPr/>
          </p:nvSpPr>
          <p:spPr bwMode="auto">
            <a:xfrm>
              <a:off x="9518763" y="2618502"/>
              <a:ext cx="1100281" cy="1221450"/>
            </a:xfrm>
            <a:custGeom>
              <a:avLst/>
              <a:gdLst>
                <a:gd name="T0" fmla="*/ 103 w 260"/>
                <a:gd name="T1" fmla="*/ 311 h 316"/>
                <a:gd name="T2" fmla="*/ 105 w 260"/>
                <a:gd name="T3" fmla="*/ 311 h 316"/>
                <a:gd name="T4" fmla="*/ 132 w 260"/>
                <a:gd name="T5" fmla="*/ 307 h 316"/>
                <a:gd name="T6" fmla="*/ 208 w 260"/>
                <a:gd name="T7" fmla="*/ 303 h 316"/>
                <a:gd name="T8" fmla="*/ 208 w 260"/>
                <a:gd name="T9" fmla="*/ 304 h 316"/>
                <a:gd name="T10" fmla="*/ 209 w 260"/>
                <a:gd name="T11" fmla="*/ 304 h 316"/>
                <a:gd name="T12" fmla="*/ 212 w 260"/>
                <a:gd name="T13" fmla="*/ 304 h 316"/>
                <a:gd name="T14" fmla="*/ 222 w 260"/>
                <a:gd name="T15" fmla="*/ 302 h 316"/>
                <a:gd name="T16" fmla="*/ 249 w 260"/>
                <a:gd name="T17" fmla="*/ 284 h 316"/>
                <a:gd name="T18" fmla="*/ 227 w 260"/>
                <a:gd name="T19" fmla="*/ 303 h 316"/>
                <a:gd name="T20" fmla="*/ 249 w 260"/>
                <a:gd name="T21" fmla="*/ 284 h 316"/>
                <a:gd name="T22" fmla="*/ 248 w 260"/>
                <a:gd name="T23" fmla="*/ 282 h 316"/>
                <a:gd name="T24" fmla="*/ 234 w 260"/>
                <a:gd name="T25" fmla="*/ 261 h 316"/>
                <a:gd name="T26" fmla="*/ 235 w 260"/>
                <a:gd name="T27" fmla="*/ 264 h 316"/>
                <a:gd name="T28" fmla="*/ 13 w 260"/>
                <a:gd name="T29" fmla="*/ 256 h 316"/>
                <a:gd name="T30" fmla="*/ 13 w 260"/>
                <a:gd name="T31" fmla="*/ 256 h 316"/>
                <a:gd name="T32" fmla="*/ 234 w 260"/>
                <a:gd name="T33" fmla="*/ 259 h 316"/>
                <a:gd name="T34" fmla="*/ 11 w 260"/>
                <a:gd name="T35" fmla="*/ 254 h 316"/>
                <a:gd name="T36" fmla="*/ 18 w 260"/>
                <a:gd name="T37" fmla="*/ 223 h 316"/>
                <a:gd name="T38" fmla="*/ 19 w 260"/>
                <a:gd name="T39" fmla="*/ 226 h 316"/>
                <a:gd name="T40" fmla="*/ 18 w 260"/>
                <a:gd name="T41" fmla="*/ 221 h 316"/>
                <a:gd name="T42" fmla="*/ 203 w 260"/>
                <a:gd name="T43" fmla="*/ 207 h 316"/>
                <a:gd name="T44" fmla="*/ 203 w 260"/>
                <a:gd name="T45" fmla="*/ 207 h 316"/>
                <a:gd name="T46" fmla="*/ 24 w 260"/>
                <a:gd name="T47" fmla="*/ 206 h 316"/>
                <a:gd name="T48" fmla="*/ 202 w 260"/>
                <a:gd name="T49" fmla="*/ 205 h 316"/>
                <a:gd name="T50" fmla="*/ 22 w 260"/>
                <a:gd name="T51" fmla="*/ 204 h 316"/>
                <a:gd name="T52" fmla="*/ 27 w 260"/>
                <a:gd name="T53" fmla="*/ 191 h 316"/>
                <a:gd name="T54" fmla="*/ 27 w 260"/>
                <a:gd name="T55" fmla="*/ 192 h 316"/>
                <a:gd name="T56" fmla="*/ 27 w 260"/>
                <a:gd name="T57" fmla="*/ 188 h 316"/>
                <a:gd name="T58" fmla="*/ 200 w 260"/>
                <a:gd name="T59" fmla="*/ 205 h 316"/>
                <a:gd name="T60" fmla="*/ 176 w 260"/>
                <a:gd name="T61" fmla="*/ 166 h 316"/>
                <a:gd name="T62" fmla="*/ 34 w 260"/>
                <a:gd name="T63" fmla="*/ 160 h 316"/>
                <a:gd name="T64" fmla="*/ 33 w 260"/>
                <a:gd name="T65" fmla="*/ 165 h 316"/>
                <a:gd name="T66" fmla="*/ 33 w 260"/>
                <a:gd name="T67" fmla="*/ 156 h 316"/>
                <a:gd name="T68" fmla="*/ 169 w 260"/>
                <a:gd name="T69" fmla="*/ 155 h 316"/>
                <a:gd name="T70" fmla="*/ 36 w 260"/>
                <a:gd name="T71" fmla="*/ 149 h 316"/>
                <a:gd name="T72" fmla="*/ 36 w 260"/>
                <a:gd name="T73" fmla="*/ 149 h 316"/>
                <a:gd name="T74" fmla="*/ 170 w 260"/>
                <a:gd name="T75" fmla="*/ 152 h 316"/>
                <a:gd name="T76" fmla="*/ 165 w 260"/>
                <a:gd name="T77" fmla="*/ 147 h 316"/>
                <a:gd name="T78" fmla="*/ 144 w 260"/>
                <a:gd name="T79" fmla="*/ 112 h 316"/>
                <a:gd name="T80" fmla="*/ 141 w 260"/>
                <a:gd name="T81" fmla="*/ 104 h 316"/>
                <a:gd name="T82" fmla="*/ 141 w 260"/>
                <a:gd name="T83" fmla="*/ 104 h 316"/>
                <a:gd name="T84" fmla="*/ 140 w 260"/>
                <a:gd name="T85" fmla="*/ 102 h 316"/>
                <a:gd name="T86" fmla="*/ 42 w 260"/>
                <a:gd name="T87" fmla="*/ 115 h 316"/>
                <a:gd name="T88" fmla="*/ 37 w 260"/>
                <a:gd name="T89" fmla="*/ 145 h 316"/>
                <a:gd name="T90" fmla="*/ 90 w 260"/>
                <a:gd name="T91" fmla="*/ 23 h 316"/>
                <a:gd name="T92" fmla="*/ 90 w 260"/>
                <a:gd name="T93" fmla="*/ 23 h 316"/>
                <a:gd name="T94" fmla="*/ 68 w 260"/>
                <a:gd name="T95" fmla="*/ 5 h 316"/>
                <a:gd name="T96" fmla="*/ 68 w 260"/>
                <a:gd name="T97" fmla="*/ 3 h 316"/>
                <a:gd name="T98" fmla="*/ 76 w 260"/>
                <a:gd name="T99" fmla="*/ 1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60" h="316">
                  <a:moveTo>
                    <a:pt x="104" y="309"/>
                  </a:moveTo>
                  <a:cubicBezTo>
                    <a:pt x="10" y="314"/>
                    <a:pt x="10" y="314"/>
                    <a:pt x="10" y="314"/>
                  </a:cubicBezTo>
                  <a:cubicBezTo>
                    <a:pt x="11" y="315"/>
                    <a:pt x="11" y="315"/>
                    <a:pt x="11" y="316"/>
                  </a:cubicBezTo>
                  <a:cubicBezTo>
                    <a:pt x="103" y="311"/>
                    <a:pt x="103" y="311"/>
                    <a:pt x="103" y="311"/>
                  </a:cubicBezTo>
                  <a:cubicBezTo>
                    <a:pt x="104" y="309"/>
                    <a:pt x="104" y="309"/>
                    <a:pt x="104" y="309"/>
                  </a:cubicBezTo>
                  <a:moveTo>
                    <a:pt x="130" y="307"/>
                  </a:moveTo>
                  <a:cubicBezTo>
                    <a:pt x="106" y="309"/>
                    <a:pt x="106" y="309"/>
                    <a:pt x="106" y="309"/>
                  </a:cubicBezTo>
                  <a:cubicBezTo>
                    <a:pt x="105" y="311"/>
                    <a:pt x="105" y="311"/>
                    <a:pt x="105" y="311"/>
                  </a:cubicBezTo>
                  <a:cubicBezTo>
                    <a:pt x="129" y="309"/>
                    <a:pt x="129" y="309"/>
                    <a:pt x="129" y="309"/>
                  </a:cubicBezTo>
                  <a:cubicBezTo>
                    <a:pt x="130" y="307"/>
                    <a:pt x="130" y="307"/>
                    <a:pt x="130" y="307"/>
                  </a:cubicBezTo>
                  <a:moveTo>
                    <a:pt x="197" y="303"/>
                  </a:moveTo>
                  <a:cubicBezTo>
                    <a:pt x="132" y="307"/>
                    <a:pt x="132" y="307"/>
                    <a:pt x="132" y="307"/>
                  </a:cubicBezTo>
                  <a:cubicBezTo>
                    <a:pt x="131" y="309"/>
                    <a:pt x="131" y="309"/>
                    <a:pt x="131" y="309"/>
                  </a:cubicBezTo>
                  <a:cubicBezTo>
                    <a:pt x="196" y="305"/>
                    <a:pt x="196" y="305"/>
                    <a:pt x="196" y="305"/>
                  </a:cubicBezTo>
                  <a:cubicBezTo>
                    <a:pt x="197" y="303"/>
                    <a:pt x="197" y="303"/>
                    <a:pt x="197" y="303"/>
                  </a:cubicBezTo>
                  <a:moveTo>
                    <a:pt x="208" y="303"/>
                  </a:moveTo>
                  <a:cubicBezTo>
                    <a:pt x="199" y="303"/>
                    <a:pt x="199" y="303"/>
                    <a:pt x="199" y="303"/>
                  </a:cubicBezTo>
                  <a:cubicBezTo>
                    <a:pt x="198" y="305"/>
                    <a:pt x="198" y="305"/>
                    <a:pt x="198" y="305"/>
                  </a:cubicBezTo>
                  <a:cubicBezTo>
                    <a:pt x="207" y="305"/>
                    <a:pt x="207" y="305"/>
                    <a:pt x="207" y="305"/>
                  </a:cubicBezTo>
                  <a:cubicBezTo>
                    <a:pt x="208" y="304"/>
                    <a:pt x="208" y="304"/>
                    <a:pt x="208" y="304"/>
                  </a:cubicBezTo>
                  <a:cubicBezTo>
                    <a:pt x="208" y="303"/>
                    <a:pt x="208" y="303"/>
                    <a:pt x="208" y="303"/>
                  </a:cubicBezTo>
                  <a:moveTo>
                    <a:pt x="211" y="303"/>
                  </a:moveTo>
                  <a:cubicBezTo>
                    <a:pt x="209" y="303"/>
                    <a:pt x="209" y="303"/>
                    <a:pt x="209" y="303"/>
                  </a:cubicBezTo>
                  <a:cubicBezTo>
                    <a:pt x="209" y="304"/>
                    <a:pt x="209" y="304"/>
                    <a:pt x="209" y="304"/>
                  </a:cubicBezTo>
                  <a:cubicBezTo>
                    <a:pt x="211" y="303"/>
                    <a:pt x="211" y="303"/>
                    <a:pt x="211" y="303"/>
                  </a:cubicBezTo>
                  <a:moveTo>
                    <a:pt x="219" y="302"/>
                  </a:moveTo>
                  <a:cubicBezTo>
                    <a:pt x="215" y="302"/>
                    <a:pt x="215" y="302"/>
                    <a:pt x="215" y="302"/>
                  </a:cubicBezTo>
                  <a:cubicBezTo>
                    <a:pt x="212" y="304"/>
                    <a:pt x="212" y="304"/>
                    <a:pt x="212" y="304"/>
                  </a:cubicBezTo>
                  <a:cubicBezTo>
                    <a:pt x="221" y="304"/>
                    <a:pt x="221" y="304"/>
                    <a:pt x="221" y="304"/>
                  </a:cubicBezTo>
                  <a:cubicBezTo>
                    <a:pt x="219" y="302"/>
                    <a:pt x="219" y="302"/>
                    <a:pt x="219" y="302"/>
                  </a:cubicBezTo>
                  <a:moveTo>
                    <a:pt x="226" y="302"/>
                  </a:moveTo>
                  <a:cubicBezTo>
                    <a:pt x="222" y="302"/>
                    <a:pt x="222" y="302"/>
                    <a:pt x="222" y="302"/>
                  </a:cubicBezTo>
                  <a:cubicBezTo>
                    <a:pt x="223" y="304"/>
                    <a:pt x="223" y="304"/>
                    <a:pt x="223" y="304"/>
                  </a:cubicBezTo>
                  <a:cubicBezTo>
                    <a:pt x="226" y="304"/>
                    <a:pt x="226" y="304"/>
                    <a:pt x="226" y="304"/>
                  </a:cubicBezTo>
                  <a:cubicBezTo>
                    <a:pt x="226" y="302"/>
                    <a:pt x="226" y="302"/>
                    <a:pt x="226" y="302"/>
                  </a:cubicBezTo>
                  <a:moveTo>
                    <a:pt x="249" y="284"/>
                  </a:moveTo>
                  <a:cubicBezTo>
                    <a:pt x="248" y="285"/>
                    <a:pt x="248" y="285"/>
                    <a:pt x="248" y="285"/>
                  </a:cubicBezTo>
                  <a:cubicBezTo>
                    <a:pt x="257" y="300"/>
                    <a:pt x="257" y="300"/>
                    <a:pt x="257" y="300"/>
                  </a:cubicBezTo>
                  <a:cubicBezTo>
                    <a:pt x="228" y="302"/>
                    <a:pt x="228" y="302"/>
                    <a:pt x="228" y="302"/>
                  </a:cubicBezTo>
                  <a:cubicBezTo>
                    <a:pt x="227" y="303"/>
                    <a:pt x="227" y="303"/>
                    <a:pt x="227" y="303"/>
                  </a:cubicBezTo>
                  <a:cubicBezTo>
                    <a:pt x="257" y="302"/>
                    <a:pt x="257" y="302"/>
                    <a:pt x="257" y="302"/>
                  </a:cubicBezTo>
                  <a:cubicBezTo>
                    <a:pt x="260" y="302"/>
                    <a:pt x="260" y="302"/>
                    <a:pt x="260" y="302"/>
                  </a:cubicBezTo>
                  <a:cubicBezTo>
                    <a:pt x="259" y="299"/>
                    <a:pt x="259" y="299"/>
                    <a:pt x="259" y="299"/>
                  </a:cubicBezTo>
                  <a:cubicBezTo>
                    <a:pt x="249" y="284"/>
                    <a:pt x="249" y="284"/>
                    <a:pt x="249" y="284"/>
                  </a:cubicBezTo>
                  <a:moveTo>
                    <a:pt x="245" y="280"/>
                  </a:moveTo>
                  <a:cubicBezTo>
                    <a:pt x="247" y="283"/>
                    <a:pt x="247" y="283"/>
                    <a:pt x="247" y="283"/>
                  </a:cubicBezTo>
                  <a:cubicBezTo>
                    <a:pt x="249" y="282"/>
                    <a:pt x="249" y="282"/>
                    <a:pt x="249" y="282"/>
                  </a:cubicBezTo>
                  <a:cubicBezTo>
                    <a:pt x="248" y="282"/>
                    <a:pt x="248" y="282"/>
                    <a:pt x="248" y="282"/>
                  </a:cubicBezTo>
                  <a:cubicBezTo>
                    <a:pt x="245" y="280"/>
                    <a:pt x="245" y="280"/>
                    <a:pt x="245" y="280"/>
                  </a:cubicBezTo>
                  <a:moveTo>
                    <a:pt x="234" y="261"/>
                  </a:moveTo>
                  <a:cubicBezTo>
                    <a:pt x="234" y="261"/>
                    <a:pt x="234" y="261"/>
                    <a:pt x="234" y="261"/>
                  </a:cubicBezTo>
                  <a:cubicBezTo>
                    <a:pt x="234" y="261"/>
                    <a:pt x="234" y="261"/>
                    <a:pt x="234" y="261"/>
                  </a:cubicBezTo>
                  <a:cubicBezTo>
                    <a:pt x="234" y="261"/>
                    <a:pt x="234" y="261"/>
                    <a:pt x="234" y="261"/>
                  </a:cubicBezTo>
                  <a:moveTo>
                    <a:pt x="236" y="261"/>
                  </a:moveTo>
                  <a:cubicBezTo>
                    <a:pt x="236" y="261"/>
                    <a:pt x="236" y="261"/>
                    <a:pt x="236" y="261"/>
                  </a:cubicBezTo>
                  <a:cubicBezTo>
                    <a:pt x="235" y="264"/>
                    <a:pt x="235" y="264"/>
                    <a:pt x="235" y="264"/>
                  </a:cubicBezTo>
                  <a:cubicBezTo>
                    <a:pt x="244" y="278"/>
                    <a:pt x="244" y="278"/>
                    <a:pt x="244" y="278"/>
                  </a:cubicBezTo>
                  <a:cubicBezTo>
                    <a:pt x="247" y="279"/>
                    <a:pt x="247" y="279"/>
                    <a:pt x="247" y="279"/>
                  </a:cubicBezTo>
                  <a:cubicBezTo>
                    <a:pt x="236" y="261"/>
                    <a:pt x="236" y="261"/>
                    <a:pt x="236" y="261"/>
                  </a:cubicBezTo>
                  <a:moveTo>
                    <a:pt x="13" y="256"/>
                  </a:moveTo>
                  <a:cubicBezTo>
                    <a:pt x="11" y="256"/>
                    <a:pt x="11" y="256"/>
                    <a:pt x="11" y="256"/>
                  </a:cubicBezTo>
                  <a:cubicBezTo>
                    <a:pt x="0" y="307"/>
                    <a:pt x="0" y="307"/>
                    <a:pt x="0" y="307"/>
                  </a:cubicBezTo>
                  <a:cubicBezTo>
                    <a:pt x="0" y="307"/>
                    <a:pt x="1" y="307"/>
                    <a:pt x="1" y="307"/>
                  </a:cubicBezTo>
                  <a:cubicBezTo>
                    <a:pt x="13" y="256"/>
                    <a:pt x="13" y="256"/>
                    <a:pt x="13" y="256"/>
                  </a:cubicBezTo>
                  <a:moveTo>
                    <a:pt x="229" y="250"/>
                  </a:moveTo>
                  <a:cubicBezTo>
                    <a:pt x="228" y="251"/>
                    <a:pt x="228" y="251"/>
                    <a:pt x="228" y="251"/>
                  </a:cubicBezTo>
                  <a:cubicBezTo>
                    <a:pt x="233" y="259"/>
                    <a:pt x="233" y="259"/>
                    <a:pt x="233" y="259"/>
                  </a:cubicBezTo>
                  <a:cubicBezTo>
                    <a:pt x="234" y="259"/>
                    <a:pt x="234" y="259"/>
                    <a:pt x="234" y="259"/>
                  </a:cubicBezTo>
                  <a:cubicBezTo>
                    <a:pt x="234" y="259"/>
                    <a:pt x="234" y="259"/>
                    <a:pt x="234" y="259"/>
                  </a:cubicBezTo>
                  <a:cubicBezTo>
                    <a:pt x="229" y="250"/>
                    <a:pt x="229" y="250"/>
                    <a:pt x="229" y="250"/>
                  </a:cubicBezTo>
                  <a:moveTo>
                    <a:pt x="13" y="247"/>
                  </a:moveTo>
                  <a:cubicBezTo>
                    <a:pt x="11" y="254"/>
                    <a:pt x="11" y="254"/>
                    <a:pt x="11" y="254"/>
                  </a:cubicBezTo>
                  <a:cubicBezTo>
                    <a:pt x="13" y="254"/>
                    <a:pt x="13" y="254"/>
                    <a:pt x="13" y="254"/>
                  </a:cubicBezTo>
                  <a:cubicBezTo>
                    <a:pt x="14" y="249"/>
                    <a:pt x="14" y="249"/>
                    <a:pt x="14" y="249"/>
                  </a:cubicBezTo>
                  <a:cubicBezTo>
                    <a:pt x="13" y="247"/>
                    <a:pt x="13" y="247"/>
                    <a:pt x="13" y="247"/>
                  </a:cubicBezTo>
                  <a:moveTo>
                    <a:pt x="18" y="223"/>
                  </a:moveTo>
                  <a:cubicBezTo>
                    <a:pt x="13" y="244"/>
                    <a:pt x="13" y="244"/>
                    <a:pt x="13" y="244"/>
                  </a:cubicBezTo>
                  <a:cubicBezTo>
                    <a:pt x="15" y="247"/>
                    <a:pt x="15" y="247"/>
                    <a:pt x="15" y="247"/>
                  </a:cubicBezTo>
                  <a:cubicBezTo>
                    <a:pt x="18" y="230"/>
                    <a:pt x="18" y="230"/>
                    <a:pt x="18" y="230"/>
                  </a:cubicBezTo>
                  <a:cubicBezTo>
                    <a:pt x="19" y="226"/>
                    <a:pt x="19" y="226"/>
                    <a:pt x="19" y="226"/>
                  </a:cubicBezTo>
                  <a:cubicBezTo>
                    <a:pt x="20" y="223"/>
                    <a:pt x="20" y="223"/>
                    <a:pt x="20" y="223"/>
                  </a:cubicBezTo>
                  <a:cubicBezTo>
                    <a:pt x="18" y="223"/>
                    <a:pt x="18" y="223"/>
                    <a:pt x="18" y="223"/>
                  </a:cubicBezTo>
                  <a:moveTo>
                    <a:pt x="20" y="215"/>
                  </a:moveTo>
                  <a:cubicBezTo>
                    <a:pt x="18" y="221"/>
                    <a:pt x="18" y="221"/>
                    <a:pt x="18" y="221"/>
                  </a:cubicBezTo>
                  <a:cubicBezTo>
                    <a:pt x="20" y="221"/>
                    <a:pt x="20" y="221"/>
                    <a:pt x="20" y="221"/>
                  </a:cubicBezTo>
                  <a:cubicBezTo>
                    <a:pt x="22" y="215"/>
                    <a:pt x="22" y="215"/>
                    <a:pt x="22" y="215"/>
                  </a:cubicBezTo>
                  <a:cubicBezTo>
                    <a:pt x="20" y="215"/>
                    <a:pt x="20" y="215"/>
                    <a:pt x="20" y="215"/>
                  </a:cubicBezTo>
                  <a:moveTo>
                    <a:pt x="203" y="207"/>
                  </a:moveTo>
                  <a:cubicBezTo>
                    <a:pt x="202" y="209"/>
                    <a:pt x="202" y="209"/>
                    <a:pt x="202" y="209"/>
                  </a:cubicBezTo>
                  <a:cubicBezTo>
                    <a:pt x="227" y="250"/>
                    <a:pt x="227" y="250"/>
                    <a:pt x="227" y="250"/>
                  </a:cubicBezTo>
                  <a:cubicBezTo>
                    <a:pt x="228" y="248"/>
                    <a:pt x="228" y="248"/>
                    <a:pt x="228" y="248"/>
                  </a:cubicBezTo>
                  <a:cubicBezTo>
                    <a:pt x="203" y="207"/>
                    <a:pt x="203" y="207"/>
                    <a:pt x="203" y="207"/>
                  </a:cubicBezTo>
                  <a:moveTo>
                    <a:pt x="22" y="206"/>
                  </a:moveTo>
                  <a:cubicBezTo>
                    <a:pt x="20" y="213"/>
                    <a:pt x="20" y="213"/>
                    <a:pt x="20" y="213"/>
                  </a:cubicBezTo>
                  <a:cubicBezTo>
                    <a:pt x="22" y="213"/>
                    <a:pt x="22" y="213"/>
                    <a:pt x="22" y="213"/>
                  </a:cubicBezTo>
                  <a:cubicBezTo>
                    <a:pt x="24" y="206"/>
                    <a:pt x="24" y="206"/>
                    <a:pt x="24" y="206"/>
                  </a:cubicBezTo>
                  <a:cubicBezTo>
                    <a:pt x="22" y="206"/>
                    <a:pt x="22" y="206"/>
                    <a:pt x="22" y="206"/>
                  </a:cubicBezTo>
                  <a:moveTo>
                    <a:pt x="202" y="205"/>
                  </a:moveTo>
                  <a:cubicBezTo>
                    <a:pt x="202" y="206"/>
                    <a:pt x="202" y="206"/>
                    <a:pt x="202" y="206"/>
                  </a:cubicBezTo>
                  <a:cubicBezTo>
                    <a:pt x="202" y="205"/>
                    <a:pt x="202" y="205"/>
                    <a:pt x="202" y="205"/>
                  </a:cubicBezTo>
                  <a:cubicBezTo>
                    <a:pt x="202" y="205"/>
                    <a:pt x="202" y="205"/>
                    <a:pt x="202" y="205"/>
                  </a:cubicBezTo>
                  <a:moveTo>
                    <a:pt x="26" y="195"/>
                  </a:moveTo>
                  <a:cubicBezTo>
                    <a:pt x="24" y="197"/>
                    <a:pt x="24" y="197"/>
                    <a:pt x="24" y="197"/>
                  </a:cubicBezTo>
                  <a:cubicBezTo>
                    <a:pt x="22" y="204"/>
                    <a:pt x="22" y="204"/>
                    <a:pt x="22" y="204"/>
                  </a:cubicBezTo>
                  <a:cubicBezTo>
                    <a:pt x="24" y="205"/>
                    <a:pt x="24" y="205"/>
                    <a:pt x="24" y="205"/>
                  </a:cubicBezTo>
                  <a:cubicBezTo>
                    <a:pt x="26" y="195"/>
                    <a:pt x="26" y="195"/>
                    <a:pt x="26" y="195"/>
                  </a:cubicBezTo>
                  <a:cubicBezTo>
                    <a:pt x="26" y="195"/>
                    <a:pt x="26" y="195"/>
                    <a:pt x="26" y="195"/>
                  </a:cubicBezTo>
                  <a:moveTo>
                    <a:pt x="27" y="191"/>
                  </a:moveTo>
                  <a:cubicBezTo>
                    <a:pt x="25" y="192"/>
                    <a:pt x="25" y="192"/>
                    <a:pt x="25" y="192"/>
                  </a:cubicBezTo>
                  <a:cubicBezTo>
                    <a:pt x="25" y="193"/>
                    <a:pt x="25" y="193"/>
                    <a:pt x="25" y="193"/>
                  </a:cubicBezTo>
                  <a:cubicBezTo>
                    <a:pt x="26" y="193"/>
                    <a:pt x="26" y="193"/>
                    <a:pt x="26" y="193"/>
                  </a:cubicBezTo>
                  <a:cubicBezTo>
                    <a:pt x="27" y="192"/>
                    <a:pt x="27" y="192"/>
                    <a:pt x="27" y="192"/>
                  </a:cubicBezTo>
                  <a:cubicBezTo>
                    <a:pt x="27" y="191"/>
                    <a:pt x="27" y="191"/>
                    <a:pt x="27" y="191"/>
                  </a:cubicBezTo>
                  <a:moveTo>
                    <a:pt x="26" y="188"/>
                  </a:moveTo>
                  <a:cubicBezTo>
                    <a:pt x="25" y="190"/>
                    <a:pt x="25" y="190"/>
                    <a:pt x="25" y="190"/>
                  </a:cubicBezTo>
                  <a:cubicBezTo>
                    <a:pt x="27" y="188"/>
                    <a:pt x="27" y="188"/>
                    <a:pt x="27" y="188"/>
                  </a:cubicBezTo>
                  <a:cubicBezTo>
                    <a:pt x="26" y="188"/>
                    <a:pt x="26" y="188"/>
                    <a:pt x="26" y="188"/>
                  </a:cubicBezTo>
                  <a:moveTo>
                    <a:pt x="182" y="172"/>
                  </a:moveTo>
                  <a:cubicBezTo>
                    <a:pt x="180" y="173"/>
                    <a:pt x="180" y="173"/>
                    <a:pt x="180" y="173"/>
                  </a:cubicBezTo>
                  <a:cubicBezTo>
                    <a:pt x="200" y="205"/>
                    <a:pt x="200" y="205"/>
                    <a:pt x="200" y="205"/>
                  </a:cubicBezTo>
                  <a:cubicBezTo>
                    <a:pt x="200" y="201"/>
                    <a:pt x="200" y="201"/>
                    <a:pt x="200" y="201"/>
                  </a:cubicBezTo>
                  <a:cubicBezTo>
                    <a:pt x="182" y="172"/>
                    <a:pt x="182" y="172"/>
                    <a:pt x="182" y="172"/>
                  </a:cubicBezTo>
                  <a:moveTo>
                    <a:pt x="178" y="165"/>
                  </a:moveTo>
                  <a:cubicBezTo>
                    <a:pt x="176" y="166"/>
                    <a:pt x="176" y="166"/>
                    <a:pt x="176" y="166"/>
                  </a:cubicBezTo>
                  <a:cubicBezTo>
                    <a:pt x="179" y="171"/>
                    <a:pt x="179" y="171"/>
                    <a:pt x="179" y="171"/>
                  </a:cubicBezTo>
                  <a:cubicBezTo>
                    <a:pt x="181" y="170"/>
                    <a:pt x="181" y="170"/>
                    <a:pt x="181" y="170"/>
                  </a:cubicBezTo>
                  <a:cubicBezTo>
                    <a:pt x="178" y="165"/>
                    <a:pt x="178" y="165"/>
                    <a:pt x="178" y="165"/>
                  </a:cubicBezTo>
                  <a:moveTo>
                    <a:pt x="34" y="160"/>
                  </a:moveTo>
                  <a:cubicBezTo>
                    <a:pt x="29" y="175"/>
                    <a:pt x="29" y="175"/>
                    <a:pt x="29" y="175"/>
                  </a:cubicBezTo>
                  <a:cubicBezTo>
                    <a:pt x="26" y="186"/>
                    <a:pt x="26" y="186"/>
                    <a:pt x="26" y="186"/>
                  </a:cubicBezTo>
                  <a:cubicBezTo>
                    <a:pt x="28" y="187"/>
                    <a:pt x="28" y="187"/>
                    <a:pt x="28" y="187"/>
                  </a:cubicBezTo>
                  <a:cubicBezTo>
                    <a:pt x="33" y="165"/>
                    <a:pt x="33" y="165"/>
                    <a:pt x="33" y="165"/>
                  </a:cubicBezTo>
                  <a:cubicBezTo>
                    <a:pt x="33" y="163"/>
                    <a:pt x="33" y="163"/>
                    <a:pt x="33" y="163"/>
                  </a:cubicBezTo>
                  <a:cubicBezTo>
                    <a:pt x="34" y="160"/>
                    <a:pt x="34" y="160"/>
                    <a:pt x="34" y="160"/>
                  </a:cubicBezTo>
                  <a:moveTo>
                    <a:pt x="33" y="155"/>
                  </a:moveTo>
                  <a:cubicBezTo>
                    <a:pt x="33" y="156"/>
                    <a:pt x="33" y="156"/>
                    <a:pt x="33" y="156"/>
                  </a:cubicBezTo>
                  <a:cubicBezTo>
                    <a:pt x="32" y="160"/>
                    <a:pt x="32" y="160"/>
                    <a:pt x="32" y="160"/>
                  </a:cubicBezTo>
                  <a:cubicBezTo>
                    <a:pt x="33" y="155"/>
                    <a:pt x="33" y="155"/>
                    <a:pt x="33" y="155"/>
                  </a:cubicBezTo>
                  <a:moveTo>
                    <a:pt x="171" y="154"/>
                  </a:moveTo>
                  <a:cubicBezTo>
                    <a:pt x="169" y="155"/>
                    <a:pt x="169" y="155"/>
                    <a:pt x="169" y="155"/>
                  </a:cubicBezTo>
                  <a:cubicBezTo>
                    <a:pt x="175" y="164"/>
                    <a:pt x="175" y="164"/>
                    <a:pt x="175" y="164"/>
                  </a:cubicBezTo>
                  <a:cubicBezTo>
                    <a:pt x="177" y="163"/>
                    <a:pt x="177" y="163"/>
                    <a:pt x="177" y="163"/>
                  </a:cubicBezTo>
                  <a:cubicBezTo>
                    <a:pt x="171" y="154"/>
                    <a:pt x="171" y="154"/>
                    <a:pt x="171" y="154"/>
                  </a:cubicBezTo>
                  <a:moveTo>
                    <a:pt x="36" y="149"/>
                  </a:moveTo>
                  <a:cubicBezTo>
                    <a:pt x="34" y="149"/>
                    <a:pt x="34" y="149"/>
                    <a:pt x="34" y="149"/>
                  </a:cubicBezTo>
                  <a:cubicBezTo>
                    <a:pt x="33" y="154"/>
                    <a:pt x="33" y="154"/>
                    <a:pt x="33" y="154"/>
                  </a:cubicBezTo>
                  <a:cubicBezTo>
                    <a:pt x="34" y="154"/>
                    <a:pt x="34" y="154"/>
                    <a:pt x="34" y="154"/>
                  </a:cubicBezTo>
                  <a:cubicBezTo>
                    <a:pt x="36" y="149"/>
                    <a:pt x="36" y="149"/>
                    <a:pt x="36" y="149"/>
                  </a:cubicBezTo>
                  <a:moveTo>
                    <a:pt x="167" y="147"/>
                  </a:moveTo>
                  <a:cubicBezTo>
                    <a:pt x="166" y="150"/>
                    <a:pt x="166" y="150"/>
                    <a:pt x="166" y="150"/>
                  </a:cubicBezTo>
                  <a:cubicBezTo>
                    <a:pt x="168" y="153"/>
                    <a:pt x="168" y="153"/>
                    <a:pt x="168" y="153"/>
                  </a:cubicBezTo>
                  <a:cubicBezTo>
                    <a:pt x="170" y="152"/>
                    <a:pt x="170" y="152"/>
                    <a:pt x="170" y="152"/>
                  </a:cubicBezTo>
                  <a:cubicBezTo>
                    <a:pt x="167" y="147"/>
                    <a:pt x="167" y="147"/>
                    <a:pt x="167" y="147"/>
                  </a:cubicBezTo>
                  <a:moveTo>
                    <a:pt x="164" y="142"/>
                  </a:moveTo>
                  <a:cubicBezTo>
                    <a:pt x="162" y="142"/>
                    <a:pt x="162" y="142"/>
                    <a:pt x="162" y="142"/>
                  </a:cubicBezTo>
                  <a:cubicBezTo>
                    <a:pt x="165" y="147"/>
                    <a:pt x="165" y="147"/>
                    <a:pt x="165" y="147"/>
                  </a:cubicBezTo>
                  <a:cubicBezTo>
                    <a:pt x="166" y="145"/>
                    <a:pt x="166" y="145"/>
                    <a:pt x="166" y="145"/>
                  </a:cubicBezTo>
                  <a:cubicBezTo>
                    <a:pt x="164" y="142"/>
                    <a:pt x="164" y="142"/>
                    <a:pt x="164" y="142"/>
                  </a:cubicBezTo>
                  <a:moveTo>
                    <a:pt x="144" y="109"/>
                  </a:moveTo>
                  <a:cubicBezTo>
                    <a:pt x="144" y="112"/>
                    <a:pt x="144" y="112"/>
                    <a:pt x="144" y="112"/>
                  </a:cubicBezTo>
                  <a:cubicBezTo>
                    <a:pt x="161" y="140"/>
                    <a:pt x="161" y="140"/>
                    <a:pt x="161" y="140"/>
                  </a:cubicBezTo>
                  <a:cubicBezTo>
                    <a:pt x="163" y="140"/>
                    <a:pt x="163" y="140"/>
                    <a:pt x="163" y="140"/>
                  </a:cubicBezTo>
                  <a:cubicBezTo>
                    <a:pt x="144" y="109"/>
                    <a:pt x="144" y="109"/>
                    <a:pt x="144" y="109"/>
                  </a:cubicBezTo>
                  <a:moveTo>
                    <a:pt x="141" y="104"/>
                  </a:moveTo>
                  <a:cubicBezTo>
                    <a:pt x="139" y="105"/>
                    <a:pt x="139" y="105"/>
                    <a:pt x="139" y="105"/>
                  </a:cubicBezTo>
                  <a:cubicBezTo>
                    <a:pt x="142" y="110"/>
                    <a:pt x="142" y="110"/>
                    <a:pt x="142" y="110"/>
                  </a:cubicBezTo>
                  <a:cubicBezTo>
                    <a:pt x="143" y="107"/>
                    <a:pt x="143" y="107"/>
                    <a:pt x="143" y="107"/>
                  </a:cubicBezTo>
                  <a:cubicBezTo>
                    <a:pt x="141" y="104"/>
                    <a:pt x="141" y="104"/>
                    <a:pt x="141" y="104"/>
                  </a:cubicBezTo>
                  <a:moveTo>
                    <a:pt x="139" y="101"/>
                  </a:moveTo>
                  <a:cubicBezTo>
                    <a:pt x="138" y="102"/>
                    <a:pt x="138" y="102"/>
                    <a:pt x="138" y="102"/>
                  </a:cubicBezTo>
                  <a:cubicBezTo>
                    <a:pt x="138" y="103"/>
                    <a:pt x="138" y="103"/>
                    <a:pt x="138" y="103"/>
                  </a:cubicBezTo>
                  <a:cubicBezTo>
                    <a:pt x="140" y="102"/>
                    <a:pt x="140" y="102"/>
                    <a:pt x="140" y="102"/>
                  </a:cubicBezTo>
                  <a:cubicBezTo>
                    <a:pt x="139" y="101"/>
                    <a:pt x="139" y="101"/>
                    <a:pt x="139" y="101"/>
                  </a:cubicBezTo>
                  <a:moveTo>
                    <a:pt x="50" y="85"/>
                  </a:moveTo>
                  <a:cubicBezTo>
                    <a:pt x="49" y="85"/>
                    <a:pt x="49" y="85"/>
                    <a:pt x="49" y="85"/>
                  </a:cubicBezTo>
                  <a:cubicBezTo>
                    <a:pt x="42" y="115"/>
                    <a:pt x="42" y="115"/>
                    <a:pt x="42" y="115"/>
                  </a:cubicBezTo>
                  <a:cubicBezTo>
                    <a:pt x="41" y="118"/>
                    <a:pt x="41" y="118"/>
                    <a:pt x="41" y="118"/>
                  </a:cubicBezTo>
                  <a:cubicBezTo>
                    <a:pt x="35" y="148"/>
                    <a:pt x="35" y="148"/>
                    <a:pt x="35" y="148"/>
                  </a:cubicBezTo>
                  <a:cubicBezTo>
                    <a:pt x="36" y="147"/>
                    <a:pt x="36" y="147"/>
                    <a:pt x="36" y="147"/>
                  </a:cubicBezTo>
                  <a:cubicBezTo>
                    <a:pt x="37" y="145"/>
                    <a:pt x="37" y="145"/>
                    <a:pt x="37" y="145"/>
                  </a:cubicBezTo>
                  <a:cubicBezTo>
                    <a:pt x="42" y="122"/>
                    <a:pt x="42" y="122"/>
                    <a:pt x="42" y="122"/>
                  </a:cubicBezTo>
                  <a:cubicBezTo>
                    <a:pt x="43" y="118"/>
                    <a:pt x="43" y="118"/>
                    <a:pt x="43" y="118"/>
                  </a:cubicBezTo>
                  <a:cubicBezTo>
                    <a:pt x="50" y="85"/>
                    <a:pt x="50" y="85"/>
                    <a:pt x="50" y="85"/>
                  </a:cubicBezTo>
                  <a:moveTo>
                    <a:pt x="90" y="23"/>
                  </a:moveTo>
                  <a:cubicBezTo>
                    <a:pt x="137" y="101"/>
                    <a:pt x="137" y="101"/>
                    <a:pt x="137" y="101"/>
                  </a:cubicBezTo>
                  <a:cubicBezTo>
                    <a:pt x="138" y="100"/>
                    <a:pt x="138" y="100"/>
                    <a:pt x="138" y="100"/>
                  </a:cubicBezTo>
                  <a:cubicBezTo>
                    <a:pt x="94" y="26"/>
                    <a:pt x="94" y="26"/>
                    <a:pt x="94" y="26"/>
                  </a:cubicBezTo>
                  <a:cubicBezTo>
                    <a:pt x="90" y="23"/>
                    <a:pt x="90" y="23"/>
                    <a:pt x="90" y="23"/>
                  </a:cubicBezTo>
                  <a:moveTo>
                    <a:pt x="66" y="4"/>
                  </a:moveTo>
                  <a:cubicBezTo>
                    <a:pt x="49" y="83"/>
                    <a:pt x="49" y="83"/>
                    <a:pt x="49" y="83"/>
                  </a:cubicBezTo>
                  <a:cubicBezTo>
                    <a:pt x="51" y="83"/>
                    <a:pt x="51" y="83"/>
                    <a:pt x="51" y="83"/>
                  </a:cubicBezTo>
                  <a:cubicBezTo>
                    <a:pt x="68" y="5"/>
                    <a:pt x="68" y="5"/>
                    <a:pt x="68" y="5"/>
                  </a:cubicBezTo>
                  <a:cubicBezTo>
                    <a:pt x="66" y="4"/>
                    <a:pt x="66" y="4"/>
                    <a:pt x="66" y="4"/>
                  </a:cubicBezTo>
                  <a:moveTo>
                    <a:pt x="67" y="1"/>
                  </a:moveTo>
                  <a:cubicBezTo>
                    <a:pt x="67" y="2"/>
                    <a:pt x="67" y="2"/>
                    <a:pt x="67" y="2"/>
                  </a:cubicBezTo>
                  <a:cubicBezTo>
                    <a:pt x="68" y="3"/>
                    <a:pt x="68" y="3"/>
                    <a:pt x="68" y="3"/>
                  </a:cubicBezTo>
                  <a:cubicBezTo>
                    <a:pt x="69" y="2"/>
                    <a:pt x="69" y="2"/>
                    <a:pt x="69" y="2"/>
                  </a:cubicBezTo>
                  <a:cubicBezTo>
                    <a:pt x="68" y="1"/>
                    <a:pt x="68" y="1"/>
                    <a:pt x="67" y="1"/>
                  </a:cubicBezTo>
                  <a:moveTo>
                    <a:pt x="78" y="0"/>
                  </a:moveTo>
                  <a:cubicBezTo>
                    <a:pt x="78" y="1"/>
                    <a:pt x="77" y="1"/>
                    <a:pt x="76" y="1"/>
                  </a:cubicBezTo>
                  <a:cubicBezTo>
                    <a:pt x="87" y="18"/>
                    <a:pt x="87" y="18"/>
                    <a:pt x="87" y="18"/>
                  </a:cubicBezTo>
                  <a:cubicBezTo>
                    <a:pt x="91" y="22"/>
                    <a:pt x="91" y="22"/>
                    <a:pt x="91" y="22"/>
                  </a:cubicBezTo>
                  <a:cubicBezTo>
                    <a:pt x="78" y="0"/>
                    <a:pt x="78" y="0"/>
                    <a:pt x="78"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28" name="Freeform 8"/>
            <p:cNvSpPr>
              <a:spLocks noEditPoints="1"/>
            </p:cNvSpPr>
            <p:nvPr/>
          </p:nvSpPr>
          <p:spPr bwMode="auto">
            <a:xfrm>
              <a:off x="7319990" y="2989328"/>
              <a:ext cx="754990" cy="483051"/>
            </a:xfrm>
            <a:custGeom>
              <a:avLst/>
              <a:gdLst>
                <a:gd name="T0" fmla="*/ 169 w 178"/>
                <a:gd name="T1" fmla="*/ 125 h 125"/>
                <a:gd name="T2" fmla="*/ 170 w 178"/>
                <a:gd name="T3" fmla="*/ 125 h 125"/>
                <a:gd name="T4" fmla="*/ 170 w 178"/>
                <a:gd name="T5" fmla="*/ 124 h 125"/>
                <a:gd name="T6" fmla="*/ 165 w 178"/>
                <a:gd name="T7" fmla="*/ 124 h 125"/>
                <a:gd name="T8" fmla="*/ 167 w 178"/>
                <a:gd name="T9" fmla="*/ 125 h 125"/>
                <a:gd name="T10" fmla="*/ 167 w 178"/>
                <a:gd name="T11" fmla="*/ 124 h 125"/>
                <a:gd name="T12" fmla="*/ 150 w 178"/>
                <a:gd name="T13" fmla="*/ 123 h 125"/>
                <a:gd name="T14" fmla="*/ 149 w 178"/>
                <a:gd name="T15" fmla="*/ 125 h 125"/>
                <a:gd name="T16" fmla="*/ 163 w 178"/>
                <a:gd name="T17" fmla="*/ 125 h 125"/>
                <a:gd name="T18" fmla="*/ 150 w 178"/>
                <a:gd name="T19" fmla="*/ 123 h 125"/>
                <a:gd name="T20" fmla="*/ 130 w 178"/>
                <a:gd name="T21" fmla="*/ 125 h 125"/>
                <a:gd name="T22" fmla="*/ 146 w 178"/>
                <a:gd name="T23" fmla="*/ 124 h 125"/>
                <a:gd name="T24" fmla="*/ 130 w 178"/>
                <a:gd name="T25" fmla="*/ 123 h 125"/>
                <a:gd name="T26" fmla="*/ 59 w 178"/>
                <a:gd name="T27" fmla="*/ 125 h 125"/>
                <a:gd name="T28" fmla="*/ 129 w 178"/>
                <a:gd name="T29" fmla="*/ 123 h 125"/>
                <a:gd name="T30" fmla="*/ 14 w 178"/>
                <a:gd name="T31" fmla="*/ 123 h 125"/>
                <a:gd name="T32" fmla="*/ 57 w 178"/>
                <a:gd name="T33" fmla="*/ 125 h 125"/>
                <a:gd name="T34" fmla="*/ 14 w 178"/>
                <a:gd name="T35" fmla="*/ 123 h 125"/>
                <a:gd name="T36" fmla="*/ 175 w 178"/>
                <a:gd name="T37" fmla="*/ 121 h 125"/>
                <a:gd name="T38" fmla="*/ 174 w 178"/>
                <a:gd name="T39" fmla="*/ 124 h 125"/>
                <a:gd name="T40" fmla="*/ 176 w 178"/>
                <a:gd name="T41" fmla="*/ 125 h 125"/>
                <a:gd name="T42" fmla="*/ 177 w 178"/>
                <a:gd name="T43" fmla="*/ 123 h 125"/>
                <a:gd name="T44" fmla="*/ 176 w 178"/>
                <a:gd name="T45" fmla="*/ 121 h 125"/>
                <a:gd name="T46" fmla="*/ 177 w 178"/>
                <a:gd name="T47" fmla="*/ 119 h 125"/>
                <a:gd name="T48" fmla="*/ 177 w 178"/>
                <a:gd name="T49" fmla="*/ 119 h 125"/>
                <a:gd name="T50" fmla="*/ 175 w 178"/>
                <a:gd name="T51" fmla="*/ 114 h 125"/>
                <a:gd name="T52" fmla="*/ 175 w 178"/>
                <a:gd name="T53" fmla="*/ 118 h 125"/>
                <a:gd name="T54" fmla="*/ 177 w 178"/>
                <a:gd name="T55" fmla="*/ 113 h 125"/>
                <a:gd name="T56" fmla="*/ 173 w 178"/>
                <a:gd name="T57" fmla="*/ 77 h 125"/>
                <a:gd name="T58" fmla="*/ 175 w 178"/>
                <a:gd name="T59" fmla="*/ 92 h 125"/>
                <a:gd name="T60" fmla="*/ 175 w 178"/>
                <a:gd name="T61" fmla="*/ 77 h 125"/>
                <a:gd name="T62" fmla="*/ 0 w 178"/>
                <a:gd name="T63" fmla="*/ 123 h 125"/>
                <a:gd name="T64" fmla="*/ 2 w 178"/>
                <a:gd name="T65" fmla="*/ 124 h 125"/>
                <a:gd name="T66" fmla="*/ 12 w 178"/>
                <a:gd name="T67" fmla="*/ 123 h 125"/>
                <a:gd name="T68" fmla="*/ 2 w 178"/>
                <a:gd name="T69" fmla="*/ 71 h 125"/>
                <a:gd name="T70" fmla="*/ 0 w 178"/>
                <a:gd name="T71" fmla="*/ 50 h 125"/>
                <a:gd name="T72" fmla="*/ 2 w 178"/>
                <a:gd name="T73" fmla="*/ 61 h 125"/>
                <a:gd name="T74" fmla="*/ 0 w 178"/>
                <a:gd name="T75" fmla="*/ 50 h 125"/>
                <a:gd name="T76" fmla="*/ 0 w 178"/>
                <a:gd name="T77" fmla="*/ 42 h 125"/>
                <a:gd name="T78" fmla="*/ 2 w 178"/>
                <a:gd name="T79" fmla="*/ 49 h 125"/>
                <a:gd name="T80" fmla="*/ 0 w 178"/>
                <a:gd name="T81" fmla="*/ 38 h 125"/>
                <a:gd name="T82" fmla="*/ 2 w 178"/>
                <a:gd name="T83" fmla="*/ 40 h 125"/>
                <a:gd name="T84" fmla="*/ 1 w 178"/>
                <a:gd name="T85" fmla="*/ 38 h 125"/>
                <a:gd name="T86" fmla="*/ 172 w 178"/>
                <a:gd name="T87" fmla="*/ 28 h 125"/>
                <a:gd name="T88" fmla="*/ 173 w 178"/>
                <a:gd name="T89" fmla="*/ 75 h 125"/>
                <a:gd name="T90" fmla="*/ 172 w 178"/>
                <a:gd name="T91" fmla="*/ 28 h 125"/>
                <a:gd name="T92" fmla="*/ 5 w 178"/>
                <a:gd name="T93" fmla="*/ 31 h 125"/>
                <a:gd name="T94" fmla="*/ 38 w 178"/>
                <a:gd name="T95" fmla="*/ 27 h 125"/>
                <a:gd name="T96" fmla="*/ 171 w 178"/>
                <a:gd name="T97" fmla="*/ 10 h 125"/>
                <a:gd name="T98" fmla="*/ 170 w 178"/>
                <a:gd name="T99" fmla="*/ 26 h 125"/>
                <a:gd name="T100" fmla="*/ 171 w 178"/>
                <a:gd name="T101" fmla="*/ 10 h 125"/>
                <a:gd name="T102" fmla="*/ 39 w 178"/>
                <a:gd name="T103" fmla="*/ 24 h 125"/>
                <a:gd name="T104" fmla="*/ 135 w 178"/>
                <a:gd name="T105" fmla="*/ 6 h 125"/>
                <a:gd name="T106" fmla="*/ 156 w 178"/>
                <a:gd name="T107" fmla="*/ 0 h 125"/>
                <a:gd name="T108" fmla="*/ 137 w 178"/>
                <a:gd name="T109" fmla="*/ 6 h 125"/>
                <a:gd name="T110" fmla="*/ 156 w 178"/>
                <a:gd name="T111" fmla="*/ 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8" h="125">
                  <a:moveTo>
                    <a:pt x="170" y="124"/>
                  </a:moveTo>
                  <a:cubicBezTo>
                    <a:pt x="169" y="125"/>
                    <a:pt x="169" y="125"/>
                    <a:pt x="169" y="125"/>
                  </a:cubicBezTo>
                  <a:cubicBezTo>
                    <a:pt x="169" y="125"/>
                    <a:pt x="169" y="125"/>
                    <a:pt x="169" y="125"/>
                  </a:cubicBezTo>
                  <a:cubicBezTo>
                    <a:pt x="170" y="125"/>
                    <a:pt x="170" y="125"/>
                    <a:pt x="170" y="125"/>
                  </a:cubicBezTo>
                  <a:cubicBezTo>
                    <a:pt x="171" y="124"/>
                    <a:pt x="171" y="124"/>
                    <a:pt x="171" y="124"/>
                  </a:cubicBezTo>
                  <a:cubicBezTo>
                    <a:pt x="170" y="124"/>
                    <a:pt x="170" y="124"/>
                    <a:pt x="170" y="124"/>
                  </a:cubicBezTo>
                  <a:moveTo>
                    <a:pt x="165" y="124"/>
                  </a:moveTo>
                  <a:cubicBezTo>
                    <a:pt x="165" y="124"/>
                    <a:pt x="165" y="124"/>
                    <a:pt x="165" y="124"/>
                  </a:cubicBezTo>
                  <a:cubicBezTo>
                    <a:pt x="166" y="125"/>
                    <a:pt x="166" y="125"/>
                    <a:pt x="166" y="125"/>
                  </a:cubicBezTo>
                  <a:cubicBezTo>
                    <a:pt x="167" y="125"/>
                    <a:pt x="167" y="125"/>
                    <a:pt x="167" y="125"/>
                  </a:cubicBezTo>
                  <a:cubicBezTo>
                    <a:pt x="167" y="125"/>
                    <a:pt x="167" y="125"/>
                    <a:pt x="167" y="125"/>
                  </a:cubicBezTo>
                  <a:cubicBezTo>
                    <a:pt x="167" y="124"/>
                    <a:pt x="167" y="124"/>
                    <a:pt x="167" y="124"/>
                  </a:cubicBezTo>
                  <a:cubicBezTo>
                    <a:pt x="165" y="124"/>
                    <a:pt x="165" y="124"/>
                    <a:pt x="165" y="124"/>
                  </a:cubicBezTo>
                  <a:moveTo>
                    <a:pt x="150" y="123"/>
                  </a:moveTo>
                  <a:cubicBezTo>
                    <a:pt x="148" y="125"/>
                    <a:pt x="148" y="125"/>
                    <a:pt x="148" y="125"/>
                  </a:cubicBezTo>
                  <a:cubicBezTo>
                    <a:pt x="149" y="125"/>
                    <a:pt x="149" y="125"/>
                    <a:pt x="149" y="125"/>
                  </a:cubicBezTo>
                  <a:cubicBezTo>
                    <a:pt x="163" y="125"/>
                    <a:pt x="163" y="125"/>
                    <a:pt x="163" y="125"/>
                  </a:cubicBezTo>
                  <a:cubicBezTo>
                    <a:pt x="163" y="125"/>
                    <a:pt x="163" y="125"/>
                    <a:pt x="163" y="125"/>
                  </a:cubicBezTo>
                  <a:cubicBezTo>
                    <a:pt x="161" y="123"/>
                    <a:pt x="161" y="123"/>
                    <a:pt x="161" y="123"/>
                  </a:cubicBezTo>
                  <a:cubicBezTo>
                    <a:pt x="150" y="123"/>
                    <a:pt x="150" y="123"/>
                    <a:pt x="150" y="123"/>
                  </a:cubicBezTo>
                  <a:moveTo>
                    <a:pt x="130" y="123"/>
                  </a:moveTo>
                  <a:cubicBezTo>
                    <a:pt x="130" y="125"/>
                    <a:pt x="130" y="125"/>
                    <a:pt x="130" y="125"/>
                  </a:cubicBezTo>
                  <a:cubicBezTo>
                    <a:pt x="144" y="125"/>
                    <a:pt x="144" y="125"/>
                    <a:pt x="144" y="125"/>
                  </a:cubicBezTo>
                  <a:cubicBezTo>
                    <a:pt x="146" y="124"/>
                    <a:pt x="146" y="124"/>
                    <a:pt x="146" y="124"/>
                  </a:cubicBezTo>
                  <a:cubicBezTo>
                    <a:pt x="146" y="123"/>
                    <a:pt x="146" y="123"/>
                    <a:pt x="146" y="123"/>
                  </a:cubicBezTo>
                  <a:cubicBezTo>
                    <a:pt x="130" y="123"/>
                    <a:pt x="130" y="123"/>
                    <a:pt x="130" y="123"/>
                  </a:cubicBezTo>
                  <a:moveTo>
                    <a:pt x="58" y="123"/>
                  </a:moveTo>
                  <a:cubicBezTo>
                    <a:pt x="59" y="125"/>
                    <a:pt x="59" y="125"/>
                    <a:pt x="59" y="125"/>
                  </a:cubicBezTo>
                  <a:cubicBezTo>
                    <a:pt x="128" y="125"/>
                    <a:pt x="128" y="125"/>
                    <a:pt x="128" y="125"/>
                  </a:cubicBezTo>
                  <a:cubicBezTo>
                    <a:pt x="129" y="123"/>
                    <a:pt x="129" y="123"/>
                    <a:pt x="129" y="123"/>
                  </a:cubicBezTo>
                  <a:cubicBezTo>
                    <a:pt x="58" y="123"/>
                    <a:pt x="58" y="123"/>
                    <a:pt x="58" y="123"/>
                  </a:cubicBezTo>
                  <a:moveTo>
                    <a:pt x="14" y="123"/>
                  </a:moveTo>
                  <a:cubicBezTo>
                    <a:pt x="14" y="124"/>
                    <a:pt x="14" y="124"/>
                    <a:pt x="14" y="124"/>
                  </a:cubicBezTo>
                  <a:cubicBezTo>
                    <a:pt x="57" y="125"/>
                    <a:pt x="57" y="125"/>
                    <a:pt x="57" y="125"/>
                  </a:cubicBezTo>
                  <a:cubicBezTo>
                    <a:pt x="56" y="123"/>
                    <a:pt x="56" y="123"/>
                    <a:pt x="56" y="123"/>
                  </a:cubicBezTo>
                  <a:cubicBezTo>
                    <a:pt x="14" y="123"/>
                    <a:pt x="14" y="123"/>
                    <a:pt x="14" y="123"/>
                  </a:cubicBezTo>
                  <a:moveTo>
                    <a:pt x="176" y="121"/>
                  </a:moveTo>
                  <a:cubicBezTo>
                    <a:pt x="175" y="121"/>
                    <a:pt x="175" y="121"/>
                    <a:pt x="175" y="121"/>
                  </a:cubicBezTo>
                  <a:cubicBezTo>
                    <a:pt x="176" y="124"/>
                    <a:pt x="176" y="124"/>
                    <a:pt x="176" y="124"/>
                  </a:cubicBezTo>
                  <a:cubicBezTo>
                    <a:pt x="174" y="124"/>
                    <a:pt x="174" y="124"/>
                    <a:pt x="174" y="124"/>
                  </a:cubicBezTo>
                  <a:cubicBezTo>
                    <a:pt x="172" y="125"/>
                    <a:pt x="172" y="125"/>
                    <a:pt x="172" y="125"/>
                  </a:cubicBezTo>
                  <a:cubicBezTo>
                    <a:pt x="176" y="125"/>
                    <a:pt x="176" y="125"/>
                    <a:pt x="176" y="125"/>
                  </a:cubicBezTo>
                  <a:cubicBezTo>
                    <a:pt x="178" y="125"/>
                    <a:pt x="178" y="125"/>
                    <a:pt x="178" y="125"/>
                  </a:cubicBezTo>
                  <a:cubicBezTo>
                    <a:pt x="177" y="123"/>
                    <a:pt x="177" y="123"/>
                    <a:pt x="177" y="123"/>
                  </a:cubicBezTo>
                  <a:cubicBezTo>
                    <a:pt x="177" y="121"/>
                    <a:pt x="177" y="121"/>
                    <a:pt x="177" y="121"/>
                  </a:cubicBezTo>
                  <a:cubicBezTo>
                    <a:pt x="176" y="121"/>
                    <a:pt x="176" y="121"/>
                    <a:pt x="176" y="121"/>
                  </a:cubicBezTo>
                  <a:moveTo>
                    <a:pt x="177" y="119"/>
                  </a:moveTo>
                  <a:cubicBezTo>
                    <a:pt x="177" y="119"/>
                    <a:pt x="177" y="119"/>
                    <a:pt x="177" y="119"/>
                  </a:cubicBezTo>
                  <a:cubicBezTo>
                    <a:pt x="177" y="119"/>
                    <a:pt x="177" y="119"/>
                    <a:pt x="177" y="119"/>
                  </a:cubicBezTo>
                  <a:cubicBezTo>
                    <a:pt x="177" y="119"/>
                    <a:pt x="177" y="119"/>
                    <a:pt x="177" y="119"/>
                  </a:cubicBezTo>
                  <a:moveTo>
                    <a:pt x="177" y="113"/>
                  </a:moveTo>
                  <a:cubicBezTo>
                    <a:pt x="176" y="114"/>
                    <a:pt x="176" y="114"/>
                    <a:pt x="175" y="114"/>
                  </a:cubicBezTo>
                  <a:cubicBezTo>
                    <a:pt x="175" y="118"/>
                    <a:pt x="175" y="118"/>
                    <a:pt x="175" y="118"/>
                  </a:cubicBezTo>
                  <a:cubicBezTo>
                    <a:pt x="175" y="118"/>
                    <a:pt x="175" y="118"/>
                    <a:pt x="175" y="118"/>
                  </a:cubicBezTo>
                  <a:cubicBezTo>
                    <a:pt x="177" y="117"/>
                    <a:pt x="177" y="117"/>
                    <a:pt x="177" y="117"/>
                  </a:cubicBezTo>
                  <a:cubicBezTo>
                    <a:pt x="177" y="113"/>
                    <a:pt x="177" y="113"/>
                    <a:pt x="177" y="113"/>
                  </a:cubicBezTo>
                  <a:moveTo>
                    <a:pt x="175" y="77"/>
                  </a:moveTo>
                  <a:cubicBezTo>
                    <a:pt x="173" y="77"/>
                    <a:pt x="173" y="77"/>
                    <a:pt x="173" y="77"/>
                  </a:cubicBezTo>
                  <a:cubicBezTo>
                    <a:pt x="174" y="92"/>
                    <a:pt x="174" y="92"/>
                    <a:pt x="174" y="92"/>
                  </a:cubicBezTo>
                  <a:cubicBezTo>
                    <a:pt x="174" y="92"/>
                    <a:pt x="175" y="92"/>
                    <a:pt x="175" y="92"/>
                  </a:cubicBezTo>
                  <a:cubicBezTo>
                    <a:pt x="176" y="92"/>
                    <a:pt x="176" y="92"/>
                    <a:pt x="176" y="92"/>
                  </a:cubicBezTo>
                  <a:cubicBezTo>
                    <a:pt x="175" y="77"/>
                    <a:pt x="175" y="77"/>
                    <a:pt x="175" y="77"/>
                  </a:cubicBezTo>
                  <a:moveTo>
                    <a:pt x="0" y="62"/>
                  </a:moveTo>
                  <a:cubicBezTo>
                    <a:pt x="0" y="123"/>
                    <a:pt x="0" y="123"/>
                    <a:pt x="0" y="123"/>
                  </a:cubicBezTo>
                  <a:cubicBezTo>
                    <a:pt x="0" y="124"/>
                    <a:pt x="0" y="124"/>
                    <a:pt x="0" y="124"/>
                  </a:cubicBezTo>
                  <a:cubicBezTo>
                    <a:pt x="2" y="124"/>
                    <a:pt x="2" y="124"/>
                    <a:pt x="2" y="124"/>
                  </a:cubicBezTo>
                  <a:cubicBezTo>
                    <a:pt x="12" y="124"/>
                    <a:pt x="12" y="124"/>
                    <a:pt x="12" y="124"/>
                  </a:cubicBezTo>
                  <a:cubicBezTo>
                    <a:pt x="12" y="123"/>
                    <a:pt x="12" y="123"/>
                    <a:pt x="12" y="123"/>
                  </a:cubicBezTo>
                  <a:cubicBezTo>
                    <a:pt x="2" y="123"/>
                    <a:pt x="2" y="123"/>
                    <a:pt x="2" y="123"/>
                  </a:cubicBezTo>
                  <a:cubicBezTo>
                    <a:pt x="2" y="71"/>
                    <a:pt x="2" y="71"/>
                    <a:pt x="2" y="71"/>
                  </a:cubicBezTo>
                  <a:cubicBezTo>
                    <a:pt x="0" y="62"/>
                    <a:pt x="0" y="62"/>
                    <a:pt x="0" y="62"/>
                  </a:cubicBezTo>
                  <a:moveTo>
                    <a:pt x="0" y="50"/>
                  </a:moveTo>
                  <a:cubicBezTo>
                    <a:pt x="0" y="52"/>
                    <a:pt x="0" y="52"/>
                    <a:pt x="0" y="52"/>
                  </a:cubicBezTo>
                  <a:cubicBezTo>
                    <a:pt x="2" y="61"/>
                    <a:pt x="2" y="61"/>
                    <a:pt x="2" y="61"/>
                  </a:cubicBezTo>
                  <a:cubicBezTo>
                    <a:pt x="2" y="51"/>
                    <a:pt x="2" y="51"/>
                    <a:pt x="2" y="51"/>
                  </a:cubicBezTo>
                  <a:cubicBezTo>
                    <a:pt x="0" y="50"/>
                    <a:pt x="0" y="50"/>
                    <a:pt x="0" y="50"/>
                  </a:cubicBezTo>
                  <a:moveTo>
                    <a:pt x="2" y="42"/>
                  </a:moveTo>
                  <a:cubicBezTo>
                    <a:pt x="0" y="42"/>
                    <a:pt x="0" y="42"/>
                    <a:pt x="0" y="42"/>
                  </a:cubicBezTo>
                  <a:cubicBezTo>
                    <a:pt x="0" y="48"/>
                    <a:pt x="0" y="48"/>
                    <a:pt x="0" y="48"/>
                  </a:cubicBezTo>
                  <a:cubicBezTo>
                    <a:pt x="2" y="49"/>
                    <a:pt x="2" y="49"/>
                    <a:pt x="2" y="49"/>
                  </a:cubicBezTo>
                  <a:cubicBezTo>
                    <a:pt x="2" y="42"/>
                    <a:pt x="2" y="42"/>
                    <a:pt x="2" y="42"/>
                  </a:cubicBezTo>
                  <a:moveTo>
                    <a:pt x="0" y="38"/>
                  </a:moveTo>
                  <a:cubicBezTo>
                    <a:pt x="0" y="40"/>
                    <a:pt x="0" y="40"/>
                    <a:pt x="0" y="40"/>
                  </a:cubicBezTo>
                  <a:cubicBezTo>
                    <a:pt x="2" y="40"/>
                    <a:pt x="2" y="40"/>
                    <a:pt x="2" y="40"/>
                  </a:cubicBezTo>
                  <a:cubicBezTo>
                    <a:pt x="2" y="38"/>
                    <a:pt x="2" y="38"/>
                    <a:pt x="2" y="38"/>
                  </a:cubicBezTo>
                  <a:cubicBezTo>
                    <a:pt x="2" y="38"/>
                    <a:pt x="1" y="38"/>
                    <a:pt x="1" y="38"/>
                  </a:cubicBezTo>
                  <a:cubicBezTo>
                    <a:pt x="1" y="38"/>
                    <a:pt x="0" y="38"/>
                    <a:pt x="0" y="38"/>
                  </a:cubicBezTo>
                  <a:moveTo>
                    <a:pt x="172" y="28"/>
                  </a:moveTo>
                  <a:cubicBezTo>
                    <a:pt x="170" y="28"/>
                    <a:pt x="170" y="28"/>
                    <a:pt x="170" y="28"/>
                  </a:cubicBezTo>
                  <a:cubicBezTo>
                    <a:pt x="173" y="75"/>
                    <a:pt x="173" y="75"/>
                    <a:pt x="173" y="75"/>
                  </a:cubicBezTo>
                  <a:cubicBezTo>
                    <a:pt x="175" y="75"/>
                    <a:pt x="175" y="75"/>
                    <a:pt x="175" y="75"/>
                  </a:cubicBezTo>
                  <a:cubicBezTo>
                    <a:pt x="172" y="28"/>
                    <a:pt x="172" y="28"/>
                    <a:pt x="172" y="28"/>
                  </a:cubicBezTo>
                  <a:moveTo>
                    <a:pt x="37" y="25"/>
                  </a:moveTo>
                  <a:cubicBezTo>
                    <a:pt x="5" y="31"/>
                    <a:pt x="5" y="31"/>
                    <a:pt x="5" y="31"/>
                  </a:cubicBezTo>
                  <a:cubicBezTo>
                    <a:pt x="6" y="32"/>
                    <a:pt x="6" y="33"/>
                    <a:pt x="6" y="33"/>
                  </a:cubicBezTo>
                  <a:cubicBezTo>
                    <a:pt x="38" y="27"/>
                    <a:pt x="38" y="27"/>
                    <a:pt x="38" y="27"/>
                  </a:cubicBezTo>
                  <a:cubicBezTo>
                    <a:pt x="37" y="25"/>
                    <a:pt x="37" y="25"/>
                    <a:pt x="37" y="25"/>
                  </a:cubicBezTo>
                  <a:moveTo>
                    <a:pt x="171" y="10"/>
                  </a:moveTo>
                  <a:cubicBezTo>
                    <a:pt x="171" y="10"/>
                    <a:pt x="170" y="10"/>
                    <a:pt x="169" y="10"/>
                  </a:cubicBezTo>
                  <a:cubicBezTo>
                    <a:pt x="170" y="26"/>
                    <a:pt x="170" y="26"/>
                    <a:pt x="170" y="26"/>
                  </a:cubicBezTo>
                  <a:cubicBezTo>
                    <a:pt x="172" y="26"/>
                    <a:pt x="172" y="26"/>
                    <a:pt x="172" y="26"/>
                  </a:cubicBezTo>
                  <a:cubicBezTo>
                    <a:pt x="171" y="10"/>
                    <a:pt x="171" y="10"/>
                    <a:pt x="171" y="10"/>
                  </a:cubicBezTo>
                  <a:moveTo>
                    <a:pt x="135" y="5"/>
                  </a:moveTo>
                  <a:cubicBezTo>
                    <a:pt x="39" y="24"/>
                    <a:pt x="39" y="24"/>
                    <a:pt x="39" y="24"/>
                  </a:cubicBezTo>
                  <a:cubicBezTo>
                    <a:pt x="39" y="26"/>
                    <a:pt x="39" y="26"/>
                    <a:pt x="39" y="26"/>
                  </a:cubicBezTo>
                  <a:cubicBezTo>
                    <a:pt x="135" y="6"/>
                    <a:pt x="135" y="6"/>
                    <a:pt x="135" y="6"/>
                  </a:cubicBezTo>
                  <a:cubicBezTo>
                    <a:pt x="135" y="5"/>
                    <a:pt x="135" y="5"/>
                    <a:pt x="135" y="5"/>
                  </a:cubicBezTo>
                  <a:moveTo>
                    <a:pt x="156" y="0"/>
                  </a:moveTo>
                  <a:cubicBezTo>
                    <a:pt x="137" y="4"/>
                    <a:pt x="137" y="4"/>
                    <a:pt x="137" y="4"/>
                  </a:cubicBezTo>
                  <a:cubicBezTo>
                    <a:pt x="137" y="6"/>
                    <a:pt x="137" y="6"/>
                    <a:pt x="137" y="6"/>
                  </a:cubicBezTo>
                  <a:cubicBezTo>
                    <a:pt x="156" y="2"/>
                    <a:pt x="156" y="2"/>
                    <a:pt x="156" y="2"/>
                  </a:cubicBezTo>
                  <a:cubicBezTo>
                    <a:pt x="156" y="1"/>
                    <a:pt x="156" y="1"/>
                    <a:pt x="156"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29" name="Freeform 9"/>
            <p:cNvSpPr>
              <a:spLocks noEditPoints="1"/>
            </p:cNvSpPr>
            <p:nvPr/>
          </p:nvSpPr>
          <p:spPr bwMode="auto">
            <a:xfrm>
              <a:off x="8565186" y="2963305"/>
              <a:ext cx="186064" cy="528591"/>
            </a:xfrm>
            <a:custGeom>
              <a:avLst/>
              <a:gdLst>
                <a:gd name="T0" fmla="*/ 19 w 104"/>
                <a:gd name="T1" fmla="*/ 320 h 325"/>
                <a:gd name="T2" fmla="*/ 24 w 104"/>
                <a:gd name="T3" fmla="*/ 325 h 325"/>
                <a:gd name="T4" fmla="*/ 26 w 104"/>
                <a:gd name="T5" fmla="*/ 323 h 325"/>
                <a:gd name="T6" fmla="*/ 24 w 104"/>
                <a:gd name="T7" fmla="*/ 320 h 325"/>
                <a:gd name="T8" fmla="*/ 17 w 104"/>
                <a:gd name="T9" fmla="*/ 296 h 325"/>
                <a:gd name="T10" fmla="*/ 29 w 104"/>
                <a:gd name="T11" fmla="*/ 313 h 325"/>
                <a:gd name="T12" fmla="*/ 62 w 104"/>
                <a:gd name="T13" fmla="*/ 287 h 325"/>
                <a:gd name="T14" fmla="*/ 22 w 104"/>
                <a:gd name="T15" fmla="*/ 275 h 325"/>
                <a:gd name="T16" fmla="*/ 17 w 104"/>
                <a:gd name="T17" fmla="*/ 282 h 325"/>
                <a:gd name="T18" fmla="*/ 22 w 104"/>
                <a:gd name="T19" fmla="*/ 275 h 325"/>
                <a:gd name="T20" fmla="*/ 62 w 104"/>
                <a:gd name="T21" fmla="*/ 280 h 325"/>
                <a:gd name="T22" fmla="*/ 76 w 104"/>
                <a:gd name="T23" fmla="*/ 273 h 325"/>
                <a:gd name="T24" fmla="*/ 17 w 104"/>
                <a:gd name="T25" fmla="*/ 266 h 325"/>
                <a:gd name="T26" fmla="*/ 19 w 104"/>
                <a:gd name="T27" fmla="*/ 270 h 325"/>
                <a:gd name="T28" fmla="*/ 17 w 104"/>
                <a:gd name="T29" fmla="*/ 266 h 325"/>
                <a:gd name="T30" fmla="*/ 74 w 104"/>
                <a:gd name="T31" fmla="*/ 268 h 325"/>
                <a:gd name="T32" fmla="*/ 83 w 104"/>
                <a:gd name="T33" fmla="*/ 266 h 325"/>
                <a:gd name="T34" fmla="*/ 95 w 104"/>
                <a:gd name="T35" fmla="*/ 247 h 325"/>
                <a:gd name="T36" fmla="*/ 85 w 104"/>
                <a:gd name="T37" fmla="*/ 261 h 325"/>
                <a:gd name="T38" fmla="*/ 95 w 104"/>
                <a:gd name="T39" fmla="*/ 247 h 325"/>
                <a:gd name="T40" fmla="*/ 14 w 104"/>
                <a:gd name="T41" fmla="*/ 263 h 325"/>
                <a:gd name="T42" fmla="*/ 19 w 104"/>
                <a:gd name="T43" fmla="*/ 244 h 325"/>
                <a:gd name="T44" fmla="*/ 97 w 104"/>
                <a:gd name="T45" fmla="*/ 225 h 325"/>
                <a:gd name="T46" fmla="*/ 100 w 104"/>
                <a:gd name="T47" fmla="*/ 244 h 325"/>
                <a:gd name="T48" fmla="*/ 102 w 104"/>
                <a:gd name="T49" fmla="*/ 247 h 325"/>
                <a:gd name="T50" fmla="*/ 104 w 104"/>
                <a:gd name="T51" fmla="*/ 244 h 325"/>
                <a:gd name="T52" fmla="*/ 97 w 104"/>
                <a:gd name="T53" fmla="*/ 225 h 325"/>
                <a:gd name="T54" fmla="*/ 14 w 104"/>
                <a:gd name="T55" fmla="*/ 235 h 325"/>
                <a:gd name="T56" fmla="*/ 17 w 104"/>
                <a:gd name="T57" fmla="*/ 199 h 325"/>
                <a:gd name="T58" fmla="*/ 14 w 104"/>
                <a:gd name="T59" fmla="*/ 183 h 325"/>
                <a:gd name="T60" fmla="*/ 12 w 104"/>
                <a:gd name="T61" fmla="*/ 190 h 325"/>
                <a:gd name="T62" fmla="*/ 14 w 104"/>
                <a:gd name="T63" fmla="*/ 183 h 325"/>
                <a:gd name="T64" fmla="*/ 71 w 104"/>
                <a:gd name="T65" fmla="*/ 178 h 325"/>
                <a:gd name="T66" fmla="*/ 95 w 104"/>
                <a:gd name="T67" fmla="*/ 223 h 325"/>
                <a:gd name="T68" fmla="*/ 10 w 104"/>
                <a:gd name="T69" fmla="*/ 173 h 325"/>
                <a:gd name="T70" fmla="*/ 14 w 104"/>
                <a:gd name="T71" fmla="*/ 178 h 325"/>
                <a:gd name="T72" fmla="*/ 10 w 104"/>
                <a:gd name="T73" fmla="*/ 173 h 325"/>
                <a:gd name="T74" fmla="*/ 71 w 104"/>
                <a:gd name="T75" fmla="*/ 175 h 325"/>
                <a:gd name="T76" fmla="*/ 62 w 104"/>
                <a:gd name="T77" fmla="*/ 145 h 325"/>
                <a:gd name="T78" fmla="*/ 7 w 104"/>
                <a:gd name="T79" fmla="*/ 133 h 325"/>
                <a:gd name="T80" fmla="*/ 14 w 104"/>
                <a:gd name="T81" fmla="*/ 171 h 325"/>
                <a:gd name="T82" fmla="*/ 7 w 104"/>
                <a:gd name="T83" fmla="*/ 133 h 325"/>
                <a:gd name="T84" fmla="*/ 3 w 104"/>
                <a:gd name="T85" fmla="*/ 45 h 325"/>
                <a:gd name="T86" fmla="*/ 12 w 104"/>
                <a:gd name="T87" fmla="*/ 130 h 325"/>
                <a:gd name="T88" fmla="*/ 5 w 104"/>
                <a:gd name="T89" fmla="*/ 33 h 325"/>
                <a:gd name="T90" fmla="*/ 3 w 104"/>
                <a:gd name="T91" fmla="*/ 35 h 325"/>
                <a:gd name="T92" fmla="*/ 14 w 104"/>
                <a:gd name="T93" fmla="*/ 31 h 325"/>
                <a:gd name="T94" fmla="*/ 10 w 104"/>
                <a:gd name="T95" fmla="*/ 31 h 325"/>
                <a:gd name="T96" fmla="*/ 59 w 104"/>
                <a:gd name="T97" fmla="*/ 140 h 325"/>
                <a:gd name="T98" fmla="*/ 12 w 104"/>
                <a:gd name="T99" fmla="*/ 26 h 325"/>
                <a:gd name="T100" fmla="*/ 12 w 104"/>
                <a:gd name="T101" fmla="*/ 28 h 325"/>
                <a:gd name="T102" fmla="*/ 0 w 104"/>
                <a:gd name="T103" fmla="*/ 0 h 325"/>
                <a:gd name="T104" fmla="*/ 3 w 104"/>
                <a:gd name="T105" fmla="*/ 28 h 325"/>
                <a:gd name="T106" fmla="*/ 7 w 104"/>
                <a:gd name="T107" fmla="*/ 26 h 325"/>
                <a:gd name="T108" fmla="*/ 10 w 104"/>
                <a:gd name="T109" fmla="*/ 21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4" h="325">
                  <a:moveTo>
                    <a:pt x="17" y="296"/>
                  </a:moveTo>
                  <a:lnTo>
                    <a:pt x="19" y="320"/>
                  </a:lnTo>
                  <a:lnTo>
                    <a:pt x="19" y="325"/>
                  </a:lnTo>
                  <a:lnTo>
                    <a:pt x="24" y="325"/>
                  </a:lnTo>
                  <a:lnTo>
                    <a:pt x="26" y="323"/>
                  </a:lnTo>
                  <a:lnTo>
                    <a:pt x="26" y="323"/>
                  </a:lnTo>
                  <a:lnTo>
                    <a:pt x="26" y="318"/>
                  </a:lnTo>
                  <a:lnTo>
                    <a:pt x="24" y="320"/>
                  </a:lnTo>
                  <a:lnTo>
                    <a:pt x="22" y="311"/>
                  </a:lnTo>
                  <a:lnTo>
                    <a:pt x="17" y="296"/>
                  </a:lnTo>
                  <a:close/>
                  <a:moveTo>
                    <a:pt x="59" y="282"/>
                  </a:moveTo>
                  <a:lnTo>
                    <a:pt x="29" y="313"/>
                  </a:lnTo>
                  <a:lnTo>
                    <a:pt x="31" y="318"/>
                  </a:lnTo>
                  <a:lnTo>
                    <a:pt x="62" y="287"/>
                  </a:lnTo>
                  <a:lnTo>
                    <a:pt x="59" y="282"/>
                  </a:lnTo>
                  <a:close/>
                  <a:moveTo>
                    <a:pt x="22" y="275"/>
                  </a:moveTo>
                  <a:lnTo>
                    <a:pt x="17" y="277"/>
                  </a:lnTo>
                  <a:lnTo>
                    <a:pt x="17" y="282"/>
                  </a:lnTo>
                  <a:lnTo>
                    <a:pt x="22" y="296"/>
                  </a:lnTo>
                  <a:lnTo>
                    <a:pt x="22" y="275"/>
                  </a:lnTo>
                  <a:close/>
                  <a:moveTo>
                    <a:pt x="71" y="273"/>
                  </a:moveTo>
                  <a:lnTo>
                    <a:pt x="62" y="280"/>
                  </a:lnTo>
                  <a:lnTo>
                    <a:pt x="67" y="282"/>
                  </a:lnTo>
                  <a:lnTo>
                    <a:pt x="76" y="273"/>
                  </a:lnTo>
                  <a:lnTo>
                    <a:pt x="71" y="273"/>
                  </a:lnTo>
                  <a:close/>
                  <a:moveTo>
                    <a:pt x="17" y="266"/>
                  </a:moveTo>
                  <a:lnTo>
                    <a:pt x="17" y="273"/>
                  </a:lnTo>
                  <a:lnTo>
                    <a:pt x="19" y="270"/>
                  </a:lnTo>
                  <a:lnTo>
                    <a:pt x="19" y="268"/>
                  </a:lnTo>
                  <a:lnTo>
                    <a:pt x="17" y="266"/>
                  </a:lnTo>
                  <a:close/>
                  <a:moveTo>
                    <a:pt x="81" y="261"/>
                  </a:moveTo>
                  <a:lnTo>
                    <a:pt x="74" y="268"/>
                  </a:lnTo>
                  <a:lnTo>
                    <a:pt x="81" y="268"/>
                  </a:lnTo>
                  <a:lnTo>
                    <a:pt x="83" y="266"/>
                  </a:lnTo>
                  <a:lnTo>
                    <a:pt x="81" y="261"/>
                  </a:lnTo>
                  <a:close/>
                  <a:moveTo>
                    <a:pt x="95" y="247"/>
                  </a:moveTo>
                  <a:lnTo>
                    <a:pt x="83" y="259"/>
                  </a:lnTo>
                  <a:lnTo>
                    <a:pt x="85" y="261"/>
                  </a:lnTo>
                  <a:lnTo>
                    <a:pt x="100" y="249"/>
                  </a:lnTo>
                  <a:lnTo>
                    <a:pt x="95" y="247"/>
                  </a:lnTo>
                  <a:close/>
                  <a:moveTo>
                    <a:pt x="14" y="240"/>
                  </a:moveTo>
                  <a:lnTo>
                    <a:pt x="14" y="263"/>
                  </a:lnTo>
                  <a:lnTo>
                    <a:pt x="19" y="263"/>
                  </a:lnTo>
                  <a:lnTo>
                    <a:pt x="19" y="244"/>
                  </a:lnTo>
                  <a:lnTo>
                    <a:pt x="14" y="240"/>
                  </a:lnTo>
                  <a:close/>
                  <a:moveTo>
                    <a:pt x="97" y="225"/>
                  </a:moveTo>
                  <a:lnTo>
                    <a:pt x="93" y="228"/>
                  </a:lnTo>
                  <a:lnTo>
                    <a:pt x="100" y="244"/>
                  </a:lnTo>
                  <a:lnTo>
                    <a:pt x="97" y="244"/>
                  </a:lnTo>
                  <a:lnTo>
                    <a:pt x="102" y="247"/>
                  </a:lnTo>
                  <a:lnTo>
                    <a:pt x="102" y="247"/>
                  </a:lnTo>
                  <a:lnTo>
                    <a:pt x="104" y="244"/>
                  </a:lnTo>
                  <a:lnTo>
                    <a:pt x="102" y="242"/>
                  </a:lnTo>
                  <a:lnTo>
                    <a:pt x="97" y="225"/>
                  </a:lnTo>
                  <a:close/>
                  <a:moveTo>
                    <a:pt x="12" y="197"/>
                  </a:moveTo>
                  <a:lnTo>
                    <a:pt x="14" y="235"/>
                  </a:lnTo>
                  <a:lnTo>
                    <a:pt x="19" y="237"/>
                  </a:lnTo>
                  <a:lnTo>
                    <a:pt x="17" y="199"/>
                  </a:lnTo>
                  <a:lnTo>
                    <a:pt x="12" y="197"/>
                  </a:lnTo>
                  <a:close/>
                  <a:moveTo>
                    <a:pt x="14" y="183"/>
                  </a:moveTo>
                  <a:lnTo>
                    <a:pt x="12" y="183"/>
                  </a:lnTo>
                  <a:lnTo>
                    <a:pt x="12" y="190"/>
                  </a:lnTo>
                  <a:lnTo>
                    <a:pt x="17" y="194"/>
                  </a:lnTo>
                  <a:lnTo>
                    <a:pt x="14" y="183"/>
                  </a:lnTo>
                  <a:close/>
                  <a:moveTo>
                    <a:pt x="76" y="178"/>
                  </a:moveTo>
                  <a:lnTo>
                    <a:pt x="71" y="178"/>
                  </a:lnTo>
                  <a:lnTo>
                    <a:pt x="90" y="225"/>
                  </a:lnTo>
                  <a:lnTo>
                    <a:pt x="95" y="223"/>
                  </a:lnTo>
                  <a:lnTo>
                    <a:pt x="76" y="178"/>
                  </a:lnTo>
                  <a:close/>
                  <a:moveTo>
                    <a:pt x="10" y="173"/>
                  </a:moveTo>
                  <a:lnTo>
                    <a:pt x="12" y="178"/>
                  </a:lnTo>
                  <a:lnTo>
                    <a:pt x="14" y="178"/>
                  </a:lnTo>
                  <a:lnTo>
                    <a:pt x="14" y="178"/>
                  </a:lnTo>
                  <a:lnTo>
                    <a:pt x="10" y="173"/>
                  </a:lnTo>
                  <a:close/>
                  <a:moveTo>
                    <a:pt x="57" y="142"/>
                  </a:moveTo>
                  <a:lnTo>
                    <a:pt x="71" y="175"/>
                  </a:lnTo>
                  <a:lnTo>
                    <a:pt x="74" y="175"/>
                  </a:lnTo>
                  <a:lnTo>
                    <a:pt x="62" y="145"/>
                  </a:lnTo>
                  <a:lnTo>
                    <a:pt x="57" y="142"/>
                  </a:lnTo>
                  <a:close/>
                  <a:moveTo>
                    <a:pt x="7" y="133"/>
                  </a:moveTo>
                  <a:lnTo>
                    <a:pt x="10" y="168"/>
                  </a:lnTo>
                  <a:lnTo>
                    <a:pt x="14" y="171"/>
                  </a:lnTo>
                  <a:lnTo>
                    <a:pt x="12" y="135"/>
                  </a:lnTo>
                  <a:lnTo>
                    <a:pt x="7" y="133"/>
                  </a:lnTo>
                  <a:close/>
                  <a:moveTo>
                    <a:pt x="7" y="35"/>
                  </a:moveTo>
                  <a:lnTo>
                    <a:pt x="3" y="45"/>
                  </a:lnTo>
                  <a:lnTo>
                    <a:pt x="7" y="128"/>
                  </a:lnTo>
                  <a:lnTo>
                    <a:pt x="12" y="130"/>
                  </a:lnTo>
                  <a:lnTo>
                    <a:pt x="7" y="35"/>
                  </a:lnTo>
                  <a:close/>
                  <a:moveTo>
                    <a:pt x="5" y="33"/>
                  </a:moveTo>
                  <a:lnTo>
                    <a:pt x="3" y="33"/>
                  </a:lnTo>
                  <a:lnTo>
                    <a:pt x="3" y="35"/>
                  </a:lnTo>
                  <a:lnTo>
                    <a:pt x="5" y="33"/>
                  </a:lnTo>
                  <a:close/>
                  <a:moveTo>
                    <a:pt x="14" y="31"/>
                  </a:moveTo>
                  <a:lnTo>
                    <a:pt x="10" y="31"/>
                  </a:lnTo>
                  <a:lnTo>
                    <a:pt x="10" y="31"/>
                  </a:lnTo>
                  <a:lnTo>
                    <a:pt x="55" y="137"/>
                  </a:lnTo>
                  <a:lnTo>
                    <a:pt x="59" y="140"/>
                  </a:lnTo>
                  <a:lnTo>
                    <a:pt x="14" y="31"/>
                  </a:lnTo>
                  <a:close/>
                  <a:moveTo>
                    <a:pt x="12" y="26"/>
                  </a:moveTo>
                  <a:lnTo>
                    <a:pt x="12" y="28"/>
                  </a:lnTo>
                  <a:lnTo>
                    <a:pt x="12" y="28"/>
                  </a:lnTo>
                  <a:lnTo>
                    <a:pt x="12" y="26"/>
                  </a:lnTo>
                  <a:close/>
                  <a:moveTo>
                    <a:pt x="0" y="0"/>
                  </a:moveTo>
                  <a:lnTo>
                    <a:pt x="3" y="26"/>
                  </a:lnTo>
                  <a:lnTo>
                    <a:pt x="3" y="28"/>
                  </a:lnTo>
                  <a:lnTo>
                    <a:pt x="7" y="28"/>
                  </a:lnTo>
                  <a:lnTo>
                    <a:pt x="7" y="26"/>
                  </a:lnTo>
                  <a:lnTo>
                    <a:pt x="7" y="26"/>
                  </a:lnTo>
                  <a:lnTo>
                    <a:pt x="10" y="21"/>
                  </a:lnTo>
                  <a:lnTo>
                    <a:pt x="0"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30" name="Freeform 10"/>
            <p:cNvSpPr>
              <a:spLocks noEditPoints="1"/>
            </p:cNvSpPr>
            <p:nvPr/>
          </p:nvSpPr>
          <p:spPr bwMode="auto">
            <a:xfrm>
              <a:off x="8565186" y="2963305"/>
              <a:ext cx="186064" cy="528591"/>
            </a:xfrm>
            <a:custGeom>
              <a:avLst/>
              <a:gdLst>
                <a:gd name="T0" fmla="*/ 19 w 104"/>
                <a:gd name="T1" fmla="*/ 320 h 325"/>
                <a:gd name="T2" fmla="*/ 24 w 104"/>
                <a:gd name="T3" fmla="*/ 325 h 325"/>
                <a:gd name="T4" fmla="*/ 26 w 104"/>
                <a:gd name="T5" fmla="*/ 323 h 325"/>
                <a:gd name="T6" fmla="*/ 24 w 104"/>
                <a:gd name="T7" fmla="*/ 320 h 325"/>
                <a:gd name="T8" fmla="*/ 17 w 104"/>
                <a:gd name="T9" fmla="*/ 296 h 325"/>
                <a:gd name="T10" fmla="*/ 29 w 104"/>
                <a:gd name="T11" fmla="*/ 313 h 325"/>
                <a:gd name="T12" fmla="*/ 62 w 104"/>
                <a:gd name="T13" fmla="*/ 287 h 325"/>
                <a:gd name="T14" fmla="*/ 22 w 104"/>
                <a:gd name="T15" fmla="*/ 275 h 325"/>
                <a:gd name="T16" fmla="*/ 17 w 104"/>
                <a:gd name="T17" fmla="*/ 282 h 325"/>
                <a:gd name="T18" fmla="*/ 22 w 104"/>
                <a:gd name="T19" fmla="*/ 275 h 325"/>
                <a:gd name="T20" fmla="*/ 62 w 104"/>
                <a:gd name="T21" fmla="*/ 280 h 325"/>
                <a:gd name="T22" fmla="*/ 76 w 104"/>
                <a:gd name="T23" fmla="*/ 273 h 325"/>
                <a:gd name="T24" fmla="*/ 17 w 104"/>
                <a:gd name="T25" fmla="*/ 266 h 325"/>
                <a:gd name="T26" fmla="*/ 19 w 104"/>
                <a:gd name="T27" fmla="*/ 270 h 325"/>
                <a:gd name="T28" fmla="*/ 17 w 104"/>
                <a:gd name="T29" fmla="*/ 266 h 325"/>
                <a:gd name="T30" fmla="*/ 74 w 104"/>
                <a:gd name="T31" fmla="*/ 268 h 325"/>
                <a:gd name="T32" fmla="*/ 83 w 104"/>
                <a:gd name="T33" fmla="*/ 266 h 325"/>
                <a:gd name="T34" fmla="*/ 95 w 104"/>
                <a:gd name="T35" fmla="*/ 247 h 325"/>
                <a:gd name="T36" fmla="*/ 85 w 104"/>
                <a:gd name="T37" fmla="*/ 261 h 325"/>
                <a:gd name="T38" fmla="*/ 95 w 104"/>
                <a:gd name="T39" fmla="*/ 247 h 325"/>
                <a:gd name="T40" fmla="*/ 14 w 104"/>
                <a:gd name="T41" fmla="*/ 263 h 325"/>
                <a:gd name="T42" fmla="*/ 19 w 104"/>
                <a:gd name="T43" fmla="*/ 244 h 325"/>
                <a:gd name="T44" fmla="*/ 97 w 104"/>
                <a:gd name="T45" fmla="*/ 225 h 325"/>
                <a:gd name="T46" fmla="*/ 100 w 104"/>
                <a:gd name="T47" fmla="*/ 244 h 325"/>
                <a:gd name="T48" fmla="*/ 102 w 104"/>
                <a:gd name="T49" fmla="*/ 247 h 325"/>
                <a:gd name="T50" fmla="*/ 104 w 104"/>
                <a:gd name="T51" fmla="*/ 244 h 325"/>
                <a:gd name="T52" fmla="*/ 97 w 104"/>
                <a:gd name="T53" fmla="*/ 225 h 325"/>
                <a:gd name="T54" fmla="*/ 14 w 104"/>
                <a:gd name="T55" fmla="*/ 235 h 325"/>
                <a:gd name="T56" fmla="*/ 17 w 104"/>
                <a:gd name="T57" fmla="*/ 199 h 325"/>
                <a:gd name="T58" fmla="*/ 14 w 104"/>
                <a:gd name="T59" fmla="*/ 183 h 325"/>
                <a:gd name="T60" fmla="*/ 12 w 104"/>
                <a:gd name="T61" fmla="*/ 190 h 325"/>
                <a:gd name="T62" fmla="*/ 14 w 104"/>
                <a:gd name="T63" fmla="*/ 183 h 325"/>
                <a:gd name="T64" fmla="*/ 71 w 104"/>
                <a:gd name="T65" fmla="*/ 178 h 325"/>
                <a:gd name="T66" fmla="*/ 95 w 104"/>
                <a:gd name="T67" fmla="*/ 223 h 325"/>
                <a:gd name="T68" fmla="*/ 10 w 104"/>
                <a:gd name="T69" fmla="*/ 173 h 325"/>
                <a:gd name="T70" fmla="*/ 14 w 104"/>
                <a:gd name="T71" fmla="*/ 178 h 325"/>
                <a:gd name="T72" fmla="*/ 10 w 104"/>
                <a:gd name="T73" fmla="*/ 173 h 325"/>
                <a:gd name="T74" fmla="*/ 71 w 104"/>
                <a:gd name="T75" fmla="*/ 175 h 325"/>
                <a:gd name="T76" fmla="*/ 62 w 104"/>
                <a:gd name="T77" fmla="*/ 145 h 325"/>
                <a:gd name="T78" fmla="*/ 7 w 104"/>
                <a:gd name="T79" fmla="*/ 133 h 325"/>
                <a:gd name="T80" fmla="*/ 14 w 104"/>
                <a:gd name="T81" fmla="*/ 171 h 325"/>
                <a:gd name="T82" fmla="*/ 7 w 104"/>
                <a:gd name="T83" fmla="*/ 133 h 325"/>
                <a:gd name="T84" fmla="*/ 3 w 104"/>
                <a:gd name="T85" fmla="*/ 45 h 325"/>
                <a:gd name="T86" fmla="*/ 12 w 104"/>
                <a:gd name="T87" fmla="*/ 130 h 325"/>
                <a:gd name="T88" fmla="*/ 5 w 104"/>
                <a:gd name="T89" fmla="*/ 33 h 325"/>
                <a:gd name="T90" fmla="*/ 3 w 104"/>
                <a:gd name="T91" fmla="*/ 35 h 325"/>
                <a:gd name="T92" fmla="*/ 14 w 104"/>
                <a:gd name="T93" fmla="*/ 31 h 325"/>
                <a:gd name="T94" fmla="*/ 10 w 104"/>
                <a:gd name="T95" fmla="*/ 31 h 325"/>
                <a:gd name="T96" fmla="*/ 59 w 104"/>
                <a:gd name="T97" fmla="*/ 140 h 325"/>
                <a:gd name="T98" fmla="*/ 12 w 104"/>
                <a:gd name="T99" fmla="*/ 26 h 325"/>
                <a:gd name="T100" fmla="*/ 12 w 104"/>
                <a:gd name="T101" fmla="*/ 28 h 325"/>
                <a:gd name="T102" fmla="*/ 0 w 104"/>
                <a:gd name="T103" fmla="*/ 0 h 325"/>
                <a:gd name="T104" fmla="*/ 3 w 104"/>
                <a:gd name="T105" fmla="*/ 28 h 325"/>
                <a:gd name="T106" fmla="*/ 7 w 104"/>
                <a:gd name="T107" fmla="*/ 26 h 325"/>
                <a:gd name="T108" fmla="*/ 10 w 104"/>
                <a:gd name="T109" fmla="*/ 21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4" h="325">
                  <a:moveTo>
                    <a:pt x="17" y="296"/>
                  </a:moveTo>
                  <a:lnTo>
                    <a:pt x="19" y="320"/>
                  </a:lnTo>
                  <a:lnTo>
                    <a:pt x="19" y="325"/>
                  </a:lnTo>
                  <a:lnTo>
                    <a:pt x="24" y="325"/>
                  </a:lnTo>
                  <a:lnTo>
                    <a:pt x="26" y="323"/>
                  </a:lnTo>
                  <a:lnTo>
                    <a:pt x="26" y="323"/>
                  </a:lnTo>
                  <a:lnTo>
                    <a:pt x="26" y="318"/>
                  </a:lnTo>
                  <a:lnTo>
                    <a:pt x="24" y="320"/>
                  </a:lnTo>
                  <a:lnTo>
                    <a:pt x="22" y="311"/>
                  </a:lnTo>
                  <a:lnTo>
                    <a:pt x="17" y="296"/>
                  </a:lnTo>
                  <a:moveTo>
                    <a:pt x="59" y="282"/>
                  </a:moveTo>
                  <a:lnTo>
                    <a:pt x="29" y="313"/>
                  </a:lnTo>
                  <a:lnTo>
                    <a:pt x="31" y="318"/>
                  </a:lnTo>
                  <a:lnTo>
                    <a:pt x="62" y="287"/>
                  </a:lnTo>
                  <a:lnTo>
                    <a:pt x="59" y="282"/>
                  </a:lnTo>
                  <a:moveTo>
                    <a:pt x="22" y="275"/>
                  </a:moveTo>
                  <a:lnTo>
                    <a:pt x="17" y="277"/>
                  </a:lnTo>
                  <a:lnTo>
                    <a:pt x="17" y="282"/>
                  </a:lnTo>
                  <a:lnTo>
                    <a:pt x="22" y="296"/>
                  </a:lnTo>
                  <a:lnTo>
                    <a:pt x="22" y="275"/>
                  </a:lnTo>
                  <a:moveTo>
                    <a:pt x="71" y="273"/>
                  </a:moveTo>
                  <a:lnTo>
                    <a:pt x="62" y="280"/>
                  </a:lnTo>
                  <a:lnTo>
                    <a:pt x="67" y="282"/>
                  </a:lnTo>
                  <a:lnTo>
                    <a:pt x="76" y="273"/>
                  </a:lnTo>
                  <a:lnTo>
                    <a:pt x="71" y="273"/>
                  </a:lnTo>
                  <a:moveTo>
                    <a:pt x="17" y="266"/>
                  </a:moveTo>
                  <a:lnTo>
                    <a:pt x="17" y="273"/>
                  </a:lnTo>
                  <a:lnTo>
                    <a:pt x="19" y="270"/>
                  </a:lnTo>
                  <a:lnTo>
                    <a:pt x="19" y="268"/>
                  </a:lnTo>
                  <a:lnTo>
                    <a:pt x="17" y="266"/>
                  </a:lnTo>
                  <a:moveTo>
                    <a:pt x="81" y="261"/>
                  </a:moveTo>
                  <a:lnTo>
                    <a:pt x="74" y="268"/>
                  </a:lnTo>
                  <a:lnTo>
                    <a:pt x="81" y="268"/>
                  </a:lnTo>
                  <a:lnTo>
                    <a:pt x="83" y="266"/>
                  </a:lnTo>
                  <a:lnTo>
                    <a:pt x="81" y="261"/>
                  </a:lnTo>
                  <a:moveTo>
                    <a:pt x="95" y="247"/>
                  </a:moveTo>
                  <a:lnTo>
                    <a:pt x="83" y="259"/>
                  </a:lnTo>
                  <a:lnTo>
                    <a:pt x="85" y="261"/>
                  </a:lnTo>
                  <a:lnTo>
                    <a:pt x="100" y="249"/>
                  </a:lnTo>
                  <a:lnTo>
                    <a:pt x="95" y="247"/>
                  </a:lnTo>
                  <a:moveTo>
                    <a:pt x="14" y="240"/>
                  </a:moveTo>
                  <a:lnTo>
                    <a:pt x="14" y="263"/>
                  </a:lnTo>
                  <a:lnTo>
                    <a:pt x="19" y="263"/>
                  </a:lnTo>
                  <a:lnTo>
                    <a:pt x="19" y="244"/>
                  </a:lnTo>
                  <a:lnTo>
                    <a:pt x="14" y="240"/>
                  </a:lnTo>
                  <a:moveTo>
                    <a:pt x="97" y="225"/>
                  </a:moveTo>
                  <a:lnTo>
                    <a:pt x="93" y="228"/>
                  </a:lnTo>
                  <a:lnTo>
                    <a:pt x="100" y="244"/>
                  </a:lnTo>
                  <a:lnTo>
                    <a:pt x="97" y="244"/>
                  </a:lnTo>
                  <a:lnTo>
                    <a:pt x="102" y="247"/>
                  </a:lnTo>
                  <a:lnTo>
                    <a:pt x="102" y="247"/>
                  </a:lnTo>
                  <a:lnTo>
                    <a:pt x="104" y="244"/>
                  </a:lnTo>
                  <a:lnTo>
                    <a:pt x="102" y="242"/>
                  </a:lnTo>
                  <a:lnTo>
                    <a:pt x="97" y="225"/>
                  </a:lnTo>
                  <a:moveTo>
                    <a:pt x="12" y="197"/>
                  </a:moveTo>
                  <a:lnTo>
                    <a:pt x="14" y="235"/>
                  </a:lnTo>
                  <a:lnTo>
                    <a:pt x="19" y="237"/>
                  </a:lnTo>
                  <a:lnTo>
                    <a:pt x="17" y="199"/>
                  </a:lnTo>
                  <a:lnTo>
                    <a:pt x="12" y="197"/>
                  </a:lnTo>
                  <a:moveTo>
                    <a:pt x="14" y="183"/>
                  </a:moveTo>
                  <a:lnTo>
                    <a:pt x="12" y="183"/>
                  </a:lnTo>
                  <a:lnTo>
                    <a:pt x="12" y="190"/>
                  </a:lnTo>
                  <a:lnTo>
                    <a:pt x="17" y="194"/>
                  </a:lnTo>
                  <a:lnTo>
                    <a:pt x="14" y="183"/>
                  </a:lnTo>
                  <a:moveTo>
                    <a:pt x="76" y="178"/>
                  </a:moveTo>
                  <a:lnTo>
                    <a:pt x="71" y="178"/>
                  </a:lnTo>
                  <a:lnTo>
                    <a:pt x="90" y="225"/>
                  </a:lnTo>
                  <a:lnTo>
                    <a:pt x="95" y="223"/>
                  </a:lnTo>
                  <a:lnTo>
                    <a:pt x="76" y="178"/>
                  </a:lnTo>
                  <a:moveTo>
                    <a:pt x="10" y="173"/>
                  </a:moveTo>
                  <a:lnTo>
                    <a:pt x="12" y="178"/>
                  </a:lnTo>
                  <a:lnTo>
                    <a:pt x="14" y="178"/>
                  </a:lnTo>
                  <a:lnTo>
                    <a:pt x="14" y="178"/>
                  </a:lnTo>
                  <a:lnTo>
                    <a:pt x="10" y="173"/>
                  </a:lnTo>
                  <a:moveTo>
                    <a:pt x="57" y="142"/>
                  </a:moveTo>
                  <a:lnTo>
                    <a:pt x="71" y="175"/>
                  </a:lnTo>
                  <a:lnTo>
                    <a:pt x="74" y="175"/>
                  </a:lnTo>
                  <a:lnTo>
                    <a:pt x="62" y="145"/>
                  </a:lnTo>
                  <a:lnTo>
                    <a:pt x="57" y="142"/>
                  </a:lnTo>
                  <a:moveTo>
                    <a:pt x="7" y="133"/>
                  </a:moveTo>
                  <a:lnTo>
                    <a:pt x="10" y="168"/>
                  </a:lnTo>
                  <a:lnTo>
                    <a:pt x="14" y="171"/>
                  </a:lnTo>
                  <a:lnTo>
                    <a:pt x="12" y="135"/>
                  </a:lnTo>
                  <a:lnTo>
                    <a:pt x="7" y="133"/>
                  </a:lnTo>
                  <a:moveTo>
                    <a:pt x="7" y="35"/>
                  </a:moveTo>
                  <a:lnTo>
                    <a:pt x="3" y="45"/>
                  </a:lnTo>
                  <a:lnTo>
                    <a:pt x="7" y="128"/>
                  </a:lnTo>
                  <a:lnTo>
                    <a:pt x="12" y="130"/>
                  </a:lnTo>
                  <a:lnTo>
                    <a:pt x="7" y="35"/>
                  </a:lnTo>
                  <a:moveTo>
                    <a:pt x="5" y="33"/>
                  </a:moveTo>
                  <a:lnTo>
                    <a:pt x="3" y="33"/>
                  </a:lnTo>
                  <a:lnTo>
                    <a:pt x="3" y="35"/>
                  </a:lnTo>
                  <a:lnTo>
                    <a:pt x="5" y="33"/>
                  </a:lnTo>
                  <a:moveTo>
                    <a:pt x="14" y="31"/>
                  </a:moveTo>
                  <a:lnTo>
                    <a:pt x="10" y="31"/>
                  </a:lnTo>
                  <a:lnTo>
                    <a:pt x="10" y="31"/>
                  </a:lnTo>
                  <a:lnTo>
                    <a:pt x="55" y="137"/>
                  </a:lnTo>
                  <a:lnTo>
                    <a:pt x="59" y="140"/>
                  </a:lnTo>
                  <a:lnTo>
                    <a:pt x="14" y="31"/>
                  </a:lnTo>
                  <a:moveTo>
                    <a:pt x="12" y="26"/>
                  </a:moveTo>
                  <a:lnTo>
                    <a:pt x="12" y="28"/>
                  </a:lnTo>
                  <a:lnTo>
                    <a:pt x="12" y="28"/>
                  </a:lnTo>
                  <a:lnTo>
                    <a:pt x="12" y="26"/>
                  </a:lnTo>
                  <a:moveTo>
                    <a:pt x="0" y="0"/>
                  </a:moveTo>
                  <a:lnTo>
                    <a:pt x="3" y="26"/>
                  </a:lnTo>
                  <a:lnTo>
                    <a:pt x="3" y="28"/>
                  </a:lnTo>
                  <a:lnTo>
                    <a:pt x="7" y="28"/>
                  </a:lnTo>
                  <a:lnTo>
                    <a:pt x="7" y="26"/>
                  </a:lnTo>
                  <a:lnTo>
                    <a:pt x="7" y="26"/>
                  </a:lnTo>
                  <a:lnTo>
                    <a:pt x="10" y="21"/>
                  </a:lnTo>
                  <a:lnTo>
                    <a:pt x="0"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31" name="Freeform 11"/>
            <p:cNvSpPr>
              <a:spLocks noEditPoints="1"/>
            </p:cNvSpPr>
            <p:nvPr/>
          </p:nvSpPr>
          <p:spPr bwMode="auto">
            <a:xfrm>
              <a:off x="7353983" y="2468869"/>
              <a:ext cx="1046609" cy="1543482"/>
            </a:xfrm>
            <a:custGeom>
              <a:avLst/>
              <a:gdLst>
                <a:gd name="T0" fmla="*/ 87 w 247"/>
                <a:gd name="T1" fmla="*/ 400 h 400"/>
                <a:gd name="T2" fmla="*/ 72 w 247"/>
                <a:gd name="T3" fmla="*/ 379 h 400"/>
                <a:gd name="T4" fmla="*/ 75 w 247"/>
                <a:gd name="T5" fmla="*/ 382 h 400"/>
                <a:gd name="T6" fmla="*/ 98 w 247"/>
                <a:gd name="T7" fmla="*/ 377 h 400"/>
                <a:gd name="T8" fmla="*/ 100 w 247"/>
                <a:gd name="T9" fmla="*/ 377 h 400"/>
                <a:gd name="T10" fmla="*/ 71 w 247"/>
                <a:gd name="T11" fmla="*/ 376 h 400"/>
                <a:gd name="T12" fmla="*/ 72 w 247"/>
                <a:gd name="T13" fmla="*/ 371 h 400"/>
                <a:gd name="T14" fmla="*/ 72 w 247"/>
                <a:gd name="T15" fmla="*/ 371 h 400"/>
                <a:gd name="T16" fmla="*/ 99 w 247"/>
                <a:gd name="T17" fmla="*/ 375 h 400"/>
                <a:gd name="T18" fmla="*/ 116 w 247"/>
                <a:gd name="T19" fmla="*/ 342 h 400"/>
                <a:gd name="T20" fmla="*/ 108 w 247"/>
                <a:gd name="T21" fmla="*/ 362 h 400"/>
                <a:gd name="T22" fmla="*/ 61 w 247"/>
                <a:gd name="T23" fmla="*/ 321 h 400"/>
                <a:gd name="T24" fmla="*/ 63 w 247"/>
                <a:gd name="T25" fmla="*/ 324 h 400"/>
                <a:gd name="T26" fmla="*/ 61 w 247"/>
                <a:gd name="T27" fmla="*/ 319 h 400"/>
                <a:gd name="T28" fmla="*/ 61 w 247"/>
                <a:gd name="T29" fmla="*/ 312 h 400"/>
                <a:gd name="T30" fmla="*/ 62 w 247"/>
                <a:gd name="T31" fmla="*/ 317 h 400"/>
                <a:gd name="T32" fmla="*/ 118 w 247"/>
                <a:gd name="T33" fmla="*/ 338 h 400"/>
                <a:gd name="T34" fmla="*/ 133 w 247"/>
                <a:gd name="T35" fmla="*/ 311 h 400"/>
                <a:gd name="T36" fmla="*/ 60 w 247"/>
                <a:gd name="T37" fmla="*/ 310 h 400"/>
                <a:gd name="T38" fmla="*/ 138 w 247"/>
                <a:gd name="T39" fmla="*/ 299 h 400"/>
                <a:gd name="T40" fmla="*/ 140 w 247"/>
                <a:gd name="T41" fmla="*/ 300 h 400"/>
                <a:gd name="T42" fmla="*/ 58 w 247"/>
                <a:gd name="T43" fmla="*/ 306 h 400"/>
                <a:gd name="T44" fmla="*/ 55 w 247"/>
                <a:gd name="T45" fmla="*/ 292 h 400"/>
                <a:gd name="T46" fmla="*/ 57 w 247"/>
                <a:gd name="T47" fmla="*/ 290 h 400"/>
                <a:gd name="T48" fmla="*/ 148 w 247"/>
                <a:gd name="T49" fmla="*/ 282 h 400"/>
                <a:gd name="T50" fmla="*/ 149 w 247"/>
                <a:gd name="T51" fmla="*/ 284 h 400"/>
                <a:gd name="T52" fmla="*/ 150 w 247"/>
                <a:gd name="T53" fmla="*/ 277 h 400"/>
                <a:gd name="T54" fmla="*/ 155 w 247"/>
                <a:gd name="T55" fmla="*/ 271 h 400"/>
                <a:gd name="T56" fmla="*/ 154 w 247"/>
                <a:gd name="T57" fmla="*/ 270 h 400"/>
                <a:gd name="T58" fmla="*/ 158 w 247"/>
                <a:gd name="T59" fmla="*/ 262 h 400"/>
                <a:gd name="T60" fmla="*/ 159 w 247"/>
                <a:gd name="T61" fmla="*/ 263 h 400"/>
                <a:gd name="T62" fmla="*/ 159 w 247"/>
                <a:gd name="T63" fmla="*/ 260 h 400"/>
                <a:gd name="T64" fmla="*/ 159 w 247"/>
                <a:gd name="T65" fmla="*/ 260 h 400"/>
                <a:gd name="T66" fmla="*/ 161 w 247"/>
                <a:gd name="T67" fmla="*/ 260 h 400"/>
                <a:gd name="T68" fmla="*/ 162 w 247"/>
                <a:gd name="T69" fmla="*/ 253 h 400"/>
                <a:gd name="T70" fmla="*/ 163 w 247"/>
                <a:gd name="T71" fmla="*/ 252 h 400"/>
                <a:gd name="T72" fmla="*/ 175 w 247"/>
                <a:gd name="T73" fmla="*/ 230 h 400"/>
                <a:gd name="T74" fmla="*/ 174 w 247"/>
                <a:gd name="T75" fmla="*/ 235 h 400"/>
                <a:gd name="T76" fmla="*/ 187 w 247"/>
                <a:gd name="T77" fmla="*/ 211 h 400"/>
                <a:gd name="T78" fmla="*/ 178 w 247"/>
                <a:gd name="T79" fmla="*/ 228 h 400"/>
                <a:gd name="T80" fmla="*/ 48 w 247"/>
                <a:gd name="T81" fmla="*/ 258 h 400"/>
                <a:gd name="T82" fmla="*/ 56 w 247"/>
                <a:gd name="T83" fmla="*/ 286 h 400"/>
                <a:gd name="T84" fmla="*/ 40 w 247"/>
                <a:gd name="T85" fmla="*/ 205 h 400"/>
                <a:gd name="T86" fmla="*/ 32 w 247"/>
                <a:gd name="T87" fmla="*/ 174 h 400"/>
                <a:gd name="T88" fmla="*/ 34 w 247"/>
                <a:gd name="T89" fmla="*/ 174 h 400"/>
                <a:gd name="T90" fmla="*/ 186 w 247"/>
                <a:gd name="T91" fmla="*/ 209 h 400"/>
                <a:gd name="T92" fmla="*/ 214 w 247"/>
                <a:gd name="T93" fmla="*/ 154 h 400"/>
                <a:gd name="T94" fmla="*/ 216 w 247"/>
                <a:gd name="T95" fmla="*/ 156 h 400"/>
                <a:gd name="T96" fmla="*/ 215 w 247"/>
                <a:gd name="T97" fmla="*/ 153 h 400"/>
                <a:gd name="T98" fmla="*/ 220 w 247"/>
                <a:gd name="T99" fmla="*/ 143 h 400"/>
                <a:gd name="T100" fmla="*/ 223 w 247"/>
                <a:gd name="T101" fmla="*/ 142 h 400"/>
                <a:gd name="T102" fmla="*/ 2 w 247"/>
                <a:gd name="T103" fmla="*/ 10 h 400"/>
                <a:gd name="T104" fmla="*/ 30 w 247"/>
                <a:gd name="T105" fmla="*/ 162 h 400"/>
                <a:gd name="T106" fmla="*/ 31 w 247"/>
                <a:gd name="T107" fmla="*/ 161 h 400"/>
                <a:gd name="T108" fmla="*/ 8 w 247"/>
                <a:gd name="T109" fmla="*/ 0 h 400"/>
                <a:gd name="T110" fmla="*/ 222 w 247"/>
                <a:gd name="T111" fmla="*/ 139 h 400"/>
                <a:gd name="T112" fmla="*/ 247 w 247"/>
                <a:gd name="T113" fmla="*/ 96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47" h="400">
                  <a:moveTo>
                    <a:pt x="87" y="397"/>
                  </a:moveTo>
                  <a:cubicBezTo>
                    <a:pt x="86" y="400"/>
                    <a:pt x="86" y="400"/>
                    <a:pt x="86" y="400"/>
                  </a:cubicBezTo>
                  <a:cubicBezTo>
                    <a:pt x="86" y="400"/>
                    <a:pt x="87" y="400"/>
                    <a:pt x="87" y="400"/>
                  </a:cubicBezTo>
                  <a:cubicBezTo>
                    <a:pt x="88" y="398"/>
                    <a:pt x="88" y="398"/>
                    <a:pt x="88" y="398"/>
                  </a:cubicBezTo>
                  <a:cubicBezTo>
                    <a:pt x="87" y="397"/>
                    <a:pt x="87" y="397"/>
                    <a:pt x="87" y="397"/>
                  </a:cubicBezTo>
                  <a:moveTo>
                    <a:pt x="72" y="379"/>
                  </a:moveTo>
                  <a:cubicBezTo>
                    <a:pt x="76" y="399"/>
                    <a:pt x="76" y="399"/>
                    <a:pt x="76" y="399"/>
                  </a:cubicBezTo>
                  <a:cubicBezTo>
                    <a:pt x="77" y="399"/>
                    <a:pt x="77" y="399"/>
                    <a:pt x="78" y="399"/>
                  </a:cubicBezTo>
                  <a:cubicBezTo>
                    <a:pt x="75" y="382"/>
                    <a:pt x="75" y="382"/>
                    <a:pt x="75" y="382"/>
                  </a:cubicBezTo>
                  <a:cubicBezTo>
                    <a:pt x="72" y="379"/>
                    <a:pt x="72" y="379"/>
                    <a:pt x="72" y="379"/>
                  </a:cubicBezTo>
                  <a:moveTo>
                    <a:pt x="100" y="377"/>
                  </a:moveTo>
                  <a:cubicBezTo>
                    <a:pt x="98" y="377"/>
                    <a:pt x="98" y="377"/>
                    <a:pt x="98" y="377"/>
                  </a:cubicBezTo>
                  <a:cubicBezTo>
                    <a:pt x="88" y="395"/>
                    <a:pt x="88" y="395"/>
                    <a:pt x="88" y="395"/>
                  </a:cubicBezTo>
                  <a:cubicBezTo>
                    <a:pt x="89" y="397"/>
                    <a:pt x="89" y="397"/>
                    <a:pt x="89" y="397"/>
                  </a:cubicBezTo>
                  <a:cubicBezTo>
                    <a:pt x="100" y="377"/>
                    <a:pt x="100" y="377"/>
                    <a:pt x="100" y="377"/>
                  </a:cubicBezTo>
                  <a:moveTo>
                    <a:pt x="73" y="374"/>
                  </a:moveTo>
                  <a:cubicBezTo>
                    <a:pt x="71" y="374"/>
                    <a:pt x="71" y="374"/>
                    <a:pt x="71" y="374"/>
                  </a:cubicBezTo>
                  <a:cubicBezTo>
                    <a:pt x="71" y="376"/>
                    <a:pt x="71" y="376"/>
                    <a:pt x="71" y="376"/>
                  </a:cubicBezTo>
                  <a:cubicBezTo>
                    <a:pt x="74" y="379"/>
                    <a:pt x="74" y="379"/>
                    <a:pt x="74" y="379"/>
                  </a:cubicBezTo>
                  <a:cubicBezTo>
                    <a:pt x="73" y="374"/>
                    <a:pt x="73" y="374"/>
                    <a:pt x="73" y="374"/>
                  </a:cubicBezTo>
                  <a:moveTo>
                    <a:pt x="72" y="371"/>
                  </a:moveTo>
                  <a:cubicBezTo>
                    <a:pt x="71" y="372"/>
                    <a:pt x="71" y="372"/>
                    <a:pt x="71" y="372"/>
                  </a:cubicBezTo>
                  <a:cubicBezTo>
                    <a:pt x="72" y="372"/>
                    <a:pt x="72" y="372"/>
                    <a:pt x="72" y="372"/>
                  </a:cubicBezTo>
                  <a:cubicBezTo>
                    <a:pt x="72" y="371"/>
                    <a:pt x="72" y="371"/>
                    <a:pt x="72" y="371"/>
                  </a:cubicBezTo>
                  <a:moveTo>
                    <a:pt x="106" y="365"/>
                  </a:moveTo>
                  <a:cubicBezTo>
                    <a:pt x="103" y="367"/>
                    <a:pt x="103" y="367"/>
                    <a:pt x="103" y="367"/>
                  </a:cubicBezTo>
                  <a:cubicBezTo>
                    <a:pt x="99" y="375"/>
                    <a:pt x="99" y="375"/>
                    <a:pt x="99" y="375"/>
                  </a:cubicBezTo>
                  <a:cubicBezTo>
                    <a:pt x="101" y="375"/>
                    <a:pt x="101" y="375"/>
                    <a:pt x="101" y="375"/>
                  </a:cubicBezTo>
                  <a:cubicBezTo>
                    <a:pt x="106" y="365"/>
                    <a:pt x="106" y="365"/>
                    <a:pt x="106" y="365"/>
                  </a:cubicBezTo>
                  <a:moveTo>
                    <a:pt x="116" y="342"/>
                  </a:moveTo>
                  <a:cubicBezTo>
                    <a:pt x="105" y="363"/>
                    <a:pt x="105" y="363"/>
                    <a:pt x="105" y="363"/>
                  </a:cubicBezTo>
                  <a:cubicBezTo>
                    <a:pt x="105" y="363"/>
                    <a:pt x="105" y="363"/>
                    <a:pt x="105" y="363"/>
                  </a:cubicBezTo>
                  <a:cubicBezTo>
                    <a:pt x="108" y="362"/>
                    <a:pt x="108" y="362"/>
                    <a:pt x="108" y="362"/>
                  </a:cubicBezTo>
                  <a:cubicBezTo>
                    <a:pt x="116" y="347"/>
                    <a:pt x="116" y="347"/>
                    <a:pt x="116" y="347"/>
                  </a:cubicBezTo>
                  <a:cubicBezTo>
                    <a:pt x="116" y="342"/>
                    <a:pt x="116" y="342"/>
                    <a:pt x="116" y="342"/>
                  </a:cubicBezTo>
                  <a:moveTo>
                    <a:pt x="61" y="321"/>
                  </a:moveTo>
                  <a:cubicBezTo>
                    <a:pt x="70" y="370"/>
                    <a:pt x="70" y="370"/>
                    <a:pt x="70" y="370"/>
                  </a:cubicBezTo>
                  <a:cubicBezTo>
                    <a:pt x="72" y="368"/>
                    <a:pt x="72" y="368"/>
                    <a:pt x="72" y="368"/>
                  </a:cubicBezTo>
                  <a:cubicBezTo>
                    <a:pt x="63" y="324"/>
                    <a:pt x="63" y="324"/>
                    <a:pt x="63" y="324"/>
                  </a:cubicBezTo>
                  <a:cubicBezTo>
                    <a:pt x="61" y="321"/>
                    <a:pt x="61" y="321"/>
                    <a:pt x="61" y="321"/>
                  </a:cubicBezTo>
                  <a:moveTo>
                    <a:pt x="62" y="319"/>
                  </a:moveTo>
                  <a:cubicBezTo>
                    <a:pt x="61" y="319"/>
                    <a:pt x="61" y="319"/>
                    <a:pt x="61" y="319"/>
                  </a:cubicBezTo>
                  <a:cubicBezTo>
                    <a:pt x="62" y="320"/>
                    <a:pt x="62" y="320"/>
                    <a:pt x="62" y="320"/>
                  </a:cubicBezTo>
                  <a:cubicBezTo>
                    <a:pt x="62" y="319"/>
                    <a:pt x="62" y="319"/>
                    <a:pt x="62" y="319"/>
                  </a:cubicBezTo>
                  <a:moveTo>
                    <a:pt x="61" y="312"/>
                  </a:moveTo>
                  <a:cubicBezTo>
                    <a:pt x="59" y="313"/>
                    <a:pt x="59" y="313"/>
                    <a:pt x="59" y="313"/>
                  </a:cubicBezTo>
                  <a:cubicBezTo>
                    <a:pt x="60" y="318"/>
                    <a:pt x="60" y="318"/>
                    <a:pt x="60" y="318"/>
                  </a:cubicBezTo>
                  <a:cubicBezTo>
                    <a:pt x="62" y="317"/>
                    <a:pt x="62" y="317"/>
                    <a:pt x="62" y="317"/>
                  </a:cubicBezTo>
                  <a:cubicBezTo>
                    <a:pt x="61" y="312"/>
                    <a:pt x="61" y="312"/>
                    <a:pt x="61" y="312"/>
                  </a:cubicBezTo>
                  <a:moveTo>
                    <a:pt x="133" y="311"/>
                  </a:moveTo>
                  <a:cubicBezTo>
                    <a:pt x="118" y="338"/>
                    <a:pt x="118" y="338"/>
                    <a:pt x="118" y="338"/>
                  </a:cubicBezTo>
                  <a:cubicBezTo>
                    <a:pt x="118" y="343"/>
                    <a:pt x="118" y="343"/>
                    <a:pt x="118" y="343"/>
                  </a:cubicBezTo>
                  <a:cubicBezTo>
                    <a:pt x="134" y="311"/>
                    <a:pt x="134" y="311"/>
                    <a:pt x="134" y="311"/>
                  </a:cubicBezTo>
                  <a:cubicBezTo>
                    <a:pt x="133" y="311"/>
                    <a:pt x="133" y="311"/>
                    <a:pt x="133" y="311"/>
                  </a:cubicBezTo>
                  <a:moveTo>
                    <a:pt x="58" y="308"/>
                  </a:moveTo>
                  <a:cubicBezTo>
                    <a:pt x="59" y="311"/>
                    <a:pt x="59" y="311"/>
                    <a:pt x="59" y="311"/>
                  </a:cubicBezTo>
                  <a:cubicBezTo>
                    <a:pt x="60" y="310"/>
                    <a:pt x="60" y="310"/>
                    <a:pt x="60" y="310"/>
                  </a:cubicBezTo>
                  <a:cubicBezTo>
                    <a:pt x="60" y="308"/>
                    <a:pt x="60" y="308"/>
                    <a:pt x="60" y="308"/>
                  </a:cubicBezTo>
                  <a:cubicBezTo>
                    <a:pt x="58" y="308"/>
                    <a:pt x="58" y="308"/>
                    <a:pt x="58" y="308"/>
                  </a:cubicBezTo>
                  <a:moveTo>
                    <a:pt x="138" y="299"/>
                  </a:moveTo>
                  <a:cubicBezTo>
                    <a:pt x="133" y="309"/>
                    <a:pt x="133" y="309"/>
                    <a:pt x="133" y="309"/>
                  </a:cubicBezTo>
                  <a:cubicBezTo>
                    <a:pt x="135" y="309"/>
                    <a:pt x="135" y="309"/>
                    <a:pt x="135" y="309"/>
                  </a:cubicBezTo>
                  <a:cubicBezTo>
                    <a:pt x="140" y="300"/>
                    <a:pt x="140" y="300"/>
                    <a:pt x="140" y="300"/>
                  </a:cubicBezTo>
                  <a:cubicBezTo>
                    <a:pt x="138" y="299"/>
                    <a:pt x="138" y="299"/>
                    <a:pt x="138" y="299"/>
                  </a:cubicBezTo>
                  <a:moveTo>
                    <a:pt x="55" y="292"/>
                  </a:moveTo>
                  <a:cubicBezTo>
                    <a:pt x="58" y="306"/>
                    <a:pt x="58" y="306"/>
                    <a:pt x="58" y="306"/>
                  </a:cubicBezTo>
                  <a:cubicBezTo>
                    <a:pt x="60" y="306"/>
                    <a:pt x="60" y="306"/>
                    <a:pt x="60" y="306"/>
                  </a:cubicBezTo>
                  <a:cubicBezTo>
                    <a:pt x="57" y="292"/>
                    <a:pt x="57" y="292"/>
                    <a:pt x="57" y="292"/>
                  </a:cubicBezTo>
                  <a:cubicBezTo>
                    <a:pt x="55" y="292"/>
                    <a:pt x="55" y="292"/>
                    <a:pt x="55" y="292"/>
                  </a:cubicBezTo>
                  <a:moveTo>
                    <a:pt x="54" y="288"/>
                  </a:moveTo>
                  <a:cubicBezTo>
                    <a:pt x="55" y="290"/>
                    <a:pt x="55" y="290"/>
                    <a:pt x="55" y="290"/>
                  </a:cubicBezTo>
                  <a:cubicBezTo>
                    <a:pt x="57" y="290"/>
                    <a:pt x="57" y="290"/>
                    <a:pt x="57" y="290"/>
                  </a:cubicBezTo>
                  <a:cubicBezTo>
                    <a:pt x="56" y="288"/>
                    <a:pt x="56" y="288"/>
                    <a:pt x="56" y="288"/>
                  </a:cubicBezTo>
                  <a:cubicBezTo>
                    <a:pt x="54" y="288"/>
                    <a:pt x="54" y="288"/>
                    <a:pt x="54" y="288"/>
                  </a:cubicBezTo>
                  <a:moveTo>
                    <a:pt x="148" y="282"/>
                  </a:moveTo>
                  <a:cubicBezTo>
                    <a:pt x="139" y="298"/>
                    <a:pt x="139" y="298"/>
                    <a:pt x="139" y="298"/>
                  </a:cubicBezTo>
                  <a:cubicBezTo>
                    <a:pt x="141" y="298"/>
                    <a:pt x="141" y="298"/>
                    <a:pt x="141" y="298"/>
                  </a:cubicBezTo>
                  <a:cubicBezTo>
                    <a:pt x="149" y="284"/>
                    <a:pt x="149" y="284"/>
                    <a:pt x="149" y="284"/>
                  </a:cubicBezTo>
                  <a:cubicBezTo>
                    <a:pt x="148" y="282"/>
                    <a:pt x="148" y="282"/>
                    <a:pt x="148" y="282"/>
                  </a:cubicBezTo>
                  <a:moveTo>
                    <a:pt x="155" y="271"/>
                  </a:moveTo>
                  <a:cubicBezTo>
                    <a:pt x="150" y="277"/>
                    <a:pt x="150" y="277"/>
                    <a:pt x="150" y="277"/>
                  </a:cubicBezTo>
                  <a:cubicBezTo>
                    <a:pt x="149" y="279"/>
                    <a:pt x="149" y="279"/>
                    <a:pt x="149" y="279"/>
                  </a:cubicBezTo>
                  <a:cubicBezTo>
                    <a:pt x="150" y="282"/>
                    <a:pt x="150" y="282"/>
                    <a:pt x="150" y="282"/>
                  </a:cubicBezTo>
                  <a:cubicBezTo>
                    <a:pt x="155" y="271"/>
                    <a:pt x="155" y="271"/>
                    <a:pt x="155" y="271"/>
                  </a:cubicBezTo>
                  <a:cubicBezTo>
                    <a:pt x="155" y="271"/>
                    <a:pt x="155" y="271"/>
                    <a:pt x="155" y="271"/>
                  </a:cubicBezTo>
                  <a:moveTo>
                    <a:pt x="155" y="267"/>
                  </a:moveTo>
                  <a:cubicBezTo>
                    <a:pt x="154" y="270"/>
                    <a:pt x="154" y="270"/>
                    <a:pt x="154" y="270"/>
                  </a:cubicBezTo>
                  <a:cubicBezTo>
                    <a:pt x="155" y="268"/>
                    <a:pt x="155" y="268"/>
                    <a:pt x="155" y="268"/>
                  </a:cubicBezTo>
                  <a:cubicBezTo>
                    <a:pt x="155" y="267"/>
                    <a:pt x="155" y="267"/>
                    <a:pt x="155" y="267"/>
                  </a:cubicBezTo>
                  <a:moveTo>
                    <a:pt x="158" y="262"/>
                  </a:moveTo>
                  <a:cubicBezTo>
                    <a:pt x="157" y="264"/>
                    <a:pt x="157" y="264"/>
                    <a:pt x="157" y="264"/>
                  </a:cubicBezTo>
                  <a:cubicBezTo>
                    <a:pt x="157" y="266"/>
                    <a:pt x="157" y="266"/>
                    <a:pt x="157" y="266"/>
                  </a:cubicBezTo>
                  <a:cubicBezTo>
                    <a:pt x="159" y="263"/>
                    <a:pt x="159" y="263"/>
                    <a:pt x="159" y="263"/>
                  </a:cubicBezTo>
                  <a:cubicBezTo>
                    <a:pt x="158" y="262"/>
                    <a:pt x="158" y="262"/>
                    <a:pt x="158" y="262"/>
                  </a:cubicBezTo>
                  <a:moveTo>
                    <a:pt x="159" y="260"/>
                  </a:moveTo>
                  <a:cubicBezTo>
                    <a:pt x="159" y="260"/>
                    <a:pt x="159" y="260"/>
                    <a:pt x="159" y="260"/>
                  </a:cubicBezTo>
                  <a:cubicBezTo>
                    <a:pt x="159" y="261"/>
                    <a:pt x="159" y="261"/>
                    <a:pt x="159" y="261"/>
                  </a:cubicBezTo>
                  <a:cubicBezTo>
                    <a:pt x="159" y="261"/>
                    <a:pt x="159" y="261"/>
                    <a:pt x="159" y="261"/>
                  </a:cubicBezTo>
                  <a:cubicBezTo>
                    <a:pt x="159" y="260"/>
                    <a:pt x="159" y="260"/>
                    <a:pt x="159" y="260"/>
                  </a:cubicBezTo>
                  <a:moveTo>
                    <a:pt x="162" y="253"/>
                  </a:moveTo>
                  <a:cubicBezTo>
                    <a:pt x="161" y="257"/>
                    <a:pt x="161" y="257"/>
                    <a:pt x="161" y="257"/>
                  </a:cubicBezTo>
                  <a:cubicBezTo>
                    <a:pt x="161" y="260"/>
                    <a:pt x="161" y="260"/>
                    <a:pt x="161" y="260"/>
                  </a:cubicBezTo>
                  <a:cubicBezTo>
                    <a:pt x="162" y="259"/>
                    <a:pt x="162" y="259"/>
                    <a:pt x="162" y="259"/>
                  </a:cubicBezTo>
                  <a:cubicBezTo>
                    <a:pt x="164" y="254"/>
                    <a:pt x="164" y="254"/>
                    <a:pt x="164" y="254"/>
                  </a:cubicBezTo>
                  <a:cubicBezTo>
                    <a:pt x="162" y="253"/>
                    <a:pt x="162" y="253"/>
                    <a:pt x="162" y="253"/>
                  </a:cubicBezTo>
                  <a:moveTo>
                    <a:pt x="166" y="250"/>
                  </a:moveTo>
                  <a:cubicBezTo>
                    <a:pt x="166" y="250"/>
                    <a:pt x="165" y="251"/>
                    <a:pt x="164" y="251"/>
                  </a:cubicBezTo>
                  <a:cubicBezTo>
                    <a:pt x="163" y="252"/>
                    <a:pt x="163" y="252"/>
                    <a:pt x="163" y="252"/>
                  </a:cubicBezTo>
                  <a:cubicBezTo>
                    <a:pt x="165" y="253"/>
                    <a:pt x="165" y="253"/>
                    <a:pt x="165" y="253"/>
                  </a:cubicBezTo>
                  <a:cubicBezTo>
                    <a:pt x="166" y="250"/>
                    <a:pt x="166" y="250"/>
                    <a:pt x="166" y="250"/>
                  </a:cubicBezTo>
                  <a:moveTo>
                    <a:pt x="175" y="230"/>
                  </a:moveTo>
                  <a:cubicBezTo>
                    <a:pt x="173" y="234"/>
                    <a:pt x="173" y="234"/>
                    <a:pt x="173" y="234"/>
                  </a:cubicBezTo>
                  <a:cubicBezTo>
                    <a:pt x="173" y="234"/>
                    <a:pt x="173" y="235"/>
                    <a:pt x="173" y="236"/>
                  </a:cubicBezTo>
                  <a:cubicBezTo>
                    <a:pt x="174" y="235"/>
                    <a:pt x="174" y="235"/>
                    <a:pt x="174" y="235"/>
                  </a:cubicBezTo>
                  <a:cubicBezTo>
                    <a:pt x="177" y="230"/>
                    <a:pt x="177" y="230"/>
                    <a:pt x="177" y="230"/>
                  </a:cubicBezTo>
                  <a:cubicBezTo>
                    <a:pt x="175" y="230"/>
                    <a:pt x="175" y="230"/>
                    <a:pt x="175" y="230"/>
                  </a:cubicBezTo>
                  <a:moveTo>
                    <a:pt x="187" y="211"/>
                  </a:moveTo>
                  <a:cubicBezTo>
                    <a:pt x="185" y="211"/>
                    <a:pt x="185" y="211"/>
                    <a:pt x="185" y="211"/>
                  </a:cubicBezTo>
                  <a:cubicBezTo>
                    <a:pt x="176" y="228"/>
                    <a:pt x="176" y="228"/>
                    <a:pt x="176" y="228"/>
                  </a:cubicBezTo>
                  <a:cubicBezTo>
                    <a:pt x="178" y="228"/>
                    <a:pt x="178" y="228"/>
                    <a:pt x="178" y="228"/>
                  </a:cubicBezTo>
                  <a:cubicBezTo>
                    <a:pt x="187" y="211"/>
                    <a:pt x="187" y="211"/>
                    <a:pt x="187" y="211"/>
                  </a:cubicBezTo>
                  <a:moveTo>
                    <a:pt x="38" y="204"/>
                  </a:moveTo>
                  <a:cubicBezTo>
                    <a:pt x="48" y="258"/>
                    <a:pt x="48" y="258"/>
                    <a:pt x="48" y="258"/>
                  </a:cubicBezTo>
                  <a:cubicBezTo>
                    <a:pt x="49" y="260"/>
                    <a:pt x="49" y="260"/>
                    <a:pt x="49" y="260"/>
                  </a:cubicBezTo>
                  <a:cubicBezTo>
                    <a:pt x="54" y="286"/>
                    <a:pt x="54" y="286"/>
                    <a:pt x="54" y="286"/>
                  </a:cubicBezTo>
                  <a:cubicBezTo>
                    <a:pt x="56" y="286"/>
                    <a:pt x="56" y="286"/>
                    <a:pt x="56" y="286"/>
                  </a:cubicBezTo>
                  <a:cubicBezTo>
                    <a:pt x="51" y="260"/>
                    <a:pt x="51" y="260"/>
                    <a:pt x="51" y="260"/>
                  </a:cubicBezTo>
                  <a:cubicBezTo>
                    <a:pt x="50" y="258"/>
                    <a:pt x="50" y="258"/>
                    <a:pt x="50" y="258"/>
                  </a:cubicBezTo>
                  <a:cubicBezTo>
                    <a:pt x="40" y="205"/>
                    <a:pt x="40" y="205"/>
                    <a:pt x="40" y="205"/>
                  </a:cubicBezTo>
                  <a:cubicBezTo>
                    <a:pt x="38" y="204"/>
                    <a:pt x="38" y="204"/>
                    <a:pt x="38" y="204"/>
                  </a:cubicBezTo>
                  <a:moveTo>
                    <a:pt x="34" y="174"/>
                  </a:moveTo>
                  <a:cubicBezTo>
                    <a:pt x="32" y="174"/>
                    <a:pt x="32" y="174"/>
                    <a:pt x="32" y="174"/>
                  </a:cubicBezTo>
                  <a:cubicBezTo>
                    <a:pt x="37" y="202"/>
                    <a:pt x="37" y="202"/>
                    <a:pt x="37" y="202"/>
                  </a:cubicBezTo>
                  <a:cubicBezTo>
                    <a:pt x="39" y="202"/>
                    <a:pt x="39" y="202"/>
                    <a:pt x="39" y="202"/>
                  </a:cubicBezTo>
                  <a:cubicBezTo>
                    <a:pt x="34" y="174"/>
                    <a:pt x="34" y="174"/>
                    <a:pt x="34" y="174"/>
                  </a:cubicBezTo>
                  <a:moveTo>
                    <a:pt x="214" y="159"/>
                  </a:moveTo>
                  <a:cubicBezTo>
                    <a:pt x="212" y="159"/>
                    <a:pt x="212" y="159"/>
                    <a:pt x="212" y="159"/>
                  </a:cubicBezTo>
                  <a:cubicBezTo>
                    <a:pt x="186" y="209"/>
                    <a:pt x="186" y="209"/>
                    <a:pt x="186" y="209"/>
                  </a:cubicBezTo>
                  <a:cubicBezTo>
                    <a:pt x="188" y="209"/>
                    <a:pt x="188" y="209"/>
                    <a:pt x="188" y="209"/>
                  </a:cubicBezTo>
                  <a:cubicBezTo>
                    <a:pt x="214" y="159"/>
                    <a:pt x="214" y="159"/>
                    <a:pt x="214" y="159"/>
                  </a:cubicBezTo>
                  <a:moveTo>
                    <a:pt x="214" y="154"/>
                  </a:moveTo>
                  <a:cubicBezTo>
                    <a:pt x="213" y="157"/>
                    <a:pt x="213" y="157"/>
                    <a:pt x="213" y="157"/>
                  </a:cubicBezTo>
                  <a:cubicBezTo>
                    <a:pt x="215" y="157"/>
                    <a:pt x="215" y="157"/>
                    <a:pt x="215" y="157"/>
                  </a:cubicBezTo>
                  <a:cubicBezTo>
                    <a:pt x="216" y="156"/>
                    <a:pt x="216" y="156"/>
                    <a:pt x="216" y="156"/>
                  </a:cubicBezTo>
                  <a:cubicBezTo>
                    <a:pt x="214" y="154"/>
                    <a:pt x="214" y="154"/>
                    <a:pt x="214" y="154"/>
                  </a:cubicBezTo>
                  <a:moveTo>
                    <a:pt x="220" y="143"/>
                  </a:moveTo>
                  <a:cubicBezTo>
                    <a:pt x="215" y="153"/>
                    <a:pt x="215" y="153"/>
                    <a:pt x="215" y="153"/>
                  </a:cubicBezTo>
                  <a:cubicBezTo>
                    <a:pt x="217" y="154"/>
                    <a:pt x="217" y="154"/>
                    <a:pt x="217" y="154"/>
                  </a:cubicBezTo>
                  <a:cubicBezTo>
                    <a:pt x="222" y="144"/>
                    <a:pt x="222" y="144"/>
                    <a:pt x="222" y="144"/>
                  </a:cubicBezTo>
                  <a:cubicBezTo>
                    <a:pt x="220" y="143"/>
                    <a:pt x="220" y="143"/>
                    <a:pt x="220" y="143"/>
                  </a:cubicBezTo>
                  <a:moveTo>
                    <a:pt x="221" y="141"/>
                  </a:moveTo>
                  <a:cubicBezTo>
                    <a:pt x="221" y="141"/>
                    <a:pt x="221" y="141"/>
                    <a:pt x="221" y="141"/>
                  </a:cubicBezTo>
                  <a:cubicBezTo>
                    <a:pt x="223" y="142"/>
                    <a:pt x="223" y="142"/>
                    <a:pt x="223" y="142"/>
                  </a:cubicBezTo>
                  <a:cubicBezTo>
                    <a:pt x="223" y="142"/>
                    <a:pt x="223" y="142"/>
                    <a:pt x="223" y="142"/>
                  </a:cubicBezTo>
                  <a:cubicBezTo>
                    <a:pt x="221" y="141"/>
                    <a:pt x="221" y="141"/>
                    <a:pt x="221" y="141"/>
                  </a:cubicBezTo>
                  <a:moveTo>
                    <a:pt x="2" y="10"/>
                  </a:moveTo>
                  <a:cubicBezTo>
                    <a:pt x="1" y="11"/>
                    <a:pt x="1" y="11"/>
                    <a:pt x="0" y="11"/>
                  </a:cubicBezTo>
                  <a:cubicBezTo>
                    <a:pt x="29" y="160"/>
                    <a:pt x="29" y="160"/>
                    <a:pt x="29" y="160"/>
                  </a:cubicBezTo>
                  <a:cubicBezTo>
                    <a:pt x="30" y="162"/>
                    <a:pt x="30" y="162"/>
                    <a:pt x="30" y="162"/>
                  </a:cubicBezTo>
                  <a:cubicBezTo>
                    <a:pt x="32" y="172"/>
                    <a:pt x="32" y="172"/>
                    <a:pt x="32" y="172"/>
                  </a:cubicBezTo>
                  <a:cubicBezTo>
                    <a:pt x="33" y="172"/>
                    <a:pt x="33" y="172"/>
                    <a:pt x="33" y="172"/>
                  </a:cubicBezTo>
                  <a:cubicBezTo>
                    <a:pt x="31" y="161"/>
                    <a:pt x="31" y="161"/>
                    <a:pt x="31" y="161"/>
                  </a:cubicBezTo>
                  <a:cubicBezTo>
                    <a:pt x="31" y="159"/>
                    <a:pt x="31" y="159"/>
                    <a:pt x="31" y="159"/>
                  </a:cubicBezTo>
                  <a:cubicBezTo>
                    <a:pt x="2" y="10"/>
                    <a:pt x="2" y="10"/>
                    <a:pt x="2" y="10"/>
                  </a:cubicBezTo>
                  <a:moveTo>
                    <a:pt x="8" y="0"/>
                  </a:moveTo>
                  <a:cubicBezTo>
                    <a:pt x="8" y="1"/>
                    <a:pt x="7" y="2"/>
                    <a:pt x="7" y="2"/>
                  </a:cubicBezTo>
                  <a:cubicBezTo>
                    <a:pt x="244" y="97"/>
                    <a:pt x="244" y="97"/>
                    <a:pt x="244" y="97"/>
                  </a:cubicBezTo>
                  <a:cubicBezTo>
                    <a:pt x="222" y="139"/>
                    <a:pt x="222" y="139"/>
                    <a:pt x="222" y="139"/>
                  </a:cubicBezTo>
                  <a:cubicBezTo>
                    <a:pt x="224" y="140"/>
                    <a:pt x="224" y="140"/>
                    <a:pt x="224" y="140"/>
                  </a:cubicBezTo>
                  <a:cubicBezTo>
                    <a:pt x="246" y="98"/>
                    <a:pt x="246" y="98"/>
                    <a:pt x="246" y="98"/>
                  </a:cubicBezTo>
                  <a:cubicBezTo>
                    <a:pt x="247" y="96"/>
                    <a:pt x="247" y="96"/>
                    <a:pt x="247" y="96"/>
                  </a:cubicBezTo>
                  <a:cubicBezTo>
                    <a:pt x="245" y="95"/>
                    <a:pt x="245" y="95"/>
                    <a:pt x="245" y="95"/>
                  </a:cubicBezTo>
                  <a:cubicBezTo>
                    <a:pt x="8" y="0"/>
                    <a:pt x="8" y="0"/>
                    <a:pt x="8"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32" name="Freeform 12"/>
            <p:cNvSpPr>
              <a:spLocks noEditPoints="1"/>
            </p:cNvSpPr>
            <p:nvPr/>
          </p:nvSpPr>
          <p:spPr bwMode="auto">
            <a:xfrm>
              <a:off x="9915938" y="2668920"/>
              <a:ext cx="814030" cy="1236087"/>
            </a:xfrm>
            <a:custGeom>
              <a:avLst/>
              <a:gdLst>
                <a:gd name="T0" fmla="*/ 192 w 192"/>
                <a:gd name="T1" fmla="*/ 319 h 320"/>
                <a:gd name="T2" fmla="*/ 188 w 192"/>
                <a:gd name="T3" fmla="*/ 299 h 320"/>
                <a:gd name="T4" fmla="*/ 183 w 192"/>
                <a:gd name="T5" fmla="*/ 304 h 320"/>
                <a:gd name="T6" fmla="*/ 190 w 192"/>
                <a:gd name="T7" fmla="*/ 299 h 320"/>
                <a:gd name="T8" fmla="*/ 178 w 192"/>
                <a:gd name="T9" fmla="*/ 298 h 320"/>
                <a:gd name="T10" fmla="*/ 180 w 192"/>
                <a:gd name="T11" fmla="*/ 296 h 320"/>
                <a:gd name="T12" fmla="*/ 177 w 192"/>
                <a:gd name="T13" fmla="*/ 296 h 320"/>
                <a:gd name="T14" fmla="*/ 188 w 192"/>
                <a:gd name="T15" fmla="*/ 285 h 320"/>
                <a:gd name="T16" fmla="*/ 190 w 192"/>
                <a:gd name="T17" fmla="*/ 295 h 320"/>
                <a:gd name="T18" fmla="*/ 188 w 192"/>
                <a:gd name="T19" fmla="*/ 285 h 320"/>
                <a:gd name="T20" fmla="*/ 177 w 192"/>
                <a:gd name="T21" fmla="*/ 291 h 320"/>
                <a:gd name="T22" fmla="*/ 188 w 192"/>
                <a:gd name="T23" fmla="*/ 270 h 320"/>
                <a:gd name="T24" fmla="*/ 188 w 192"/>
                <a:gd name="T25" fmla="*/ 283 h 320"/>
                <a:gd name="T26" fmla="*/ 162 w 192"/>
                <a:gd name="T27" fmla="*/ 267 h 320"/>
                <a:gd name="T28" fmla="*/ 165 w 192"/>
                <a:gd name="T29" fmla="*/ 272 h 320"/>
                <a:gd name="T30" fmla="*/ 185 w 192"/>
                <a:gd name="T31" fmla="*/ 254 h 320"/>
                <a:gd name="T32" fmla="*/ 187 w 192"/>
                <a:gd name="T33" fmla="*/ 254 h 320"/>
                <a:gd name="T34" fmla="*/ 148 w 192"/>
                <a:gd name="T35" fmla="*/ 248 h 320"/>
                <a:gd name="T36" fmla="*/ 150 w 192"/>
                <a:gd name="T37" fmla="*/ 248 h 320"/>
                <a:gd name="T38" fmla="*/ 147 w 192"/>
                <a:gd name="T39" fmla="*/ 246 h 320"/>
                <a:gd name="T40" fmla="*/ 144 w 192"/>
                <a:gd name="T41" fmla="*/ 238 h 320"/>
                <a:gd name="T42" fmla="*/ 142 w 192"/>
                <a:gd name="T43" fmla="*/ 236 h 320"/>
                <a:gd name="T44" fmla="*/ 112 w 192"/>
                <a:gd name="T45" fmla="*/ 188 h 320"/>
                <a:gd name="T46" fmla="*/ 139 w 192"/>
                <a:gd name="T47" fmla="*/ 230 h 320"/>
                <a:gd name="T48" fmla="*/ 106 w 192"/>
                <a:gd name="T49" fmla="*/ 175 h 320"/>
                <a:gd name="T50" fmla="*/ 112 w 192"/>
                <a:gd name="T51" fmla="*/ 184 h 320"/>
                <a:gd name="T52" fmla="*/ 185 w 192"/>
                <a:gd name="T53" fmla="*/ 253 h 320"/>
                <a:gd name="T54" fmla="*/ 178 w 192"/>
                <a:gd name="T55" fmla="*/ 168 h 320"/>
                <a:gd name="T56" fmla="*/ 105 w 192"/>
                <a:gd name="T57" fmla="*/ 176 h 320"/>
                <a:gd name="T58" fmla="*/ 90 w 192"/>
                <a:gd name="T59" fmla="*/ 148 h 320"/>
                <a:gd name="T60" fmla="*/ 92 w 192"/>
                <a:gd name="T61" fmla="*/ 152 h 320"/>
                <a:gd name="T62" fmla="*/ 82 w 192"/>
                <a:gd name="T63" fmla="*/ 138 h 320"/>
                <a:gd name="T64" fmla="*/ 83 w 192"/>
                <a:gd name="T65" fmla="*/ 137 h 320"/>
                <a:gd name="T66" fmla="*/ 81 w 192"/>
                <a:gd name="T67" fmla="*/ 136 h 320"/>
                <a:gd name="T68" fmla="*/ 75 w 192"/>
                <a:gd name="T69" fmla="*/ 124 h 320"/>
                <a:gd name="T70" fmla="*/ 77 w 192"/>
                <a:gd name="T71" fmla="*/ 127 h 320"/>
                <a:gd name="T72" fmla="*/ 52 w 192"/>
                <a:gd name="T73" fmla="*/ 87 h 320"/>
                <a:gd name="T74" fmla="*/ 74 w 192"/>
                <a:gd name="T75" fmla="*/ 121 h 320"/>
                <a:gd name="T76" fmla="*/ 50 w 192"/>
                <a:gd name="T77" fmla="*/ 85 h 320"/>
                <a:gd name="T78" fmla="*/ 51 w 192"/>
                <a:gd name="T79" fmla="*/ 84 h 320"/>
                <a:gd name="T80" fmla="*/ 178 w 192"/>
                <a:gd name="T81" fmla="*/ 165 h 320"/>
                <a:gd name="T82" fmla="*/ 168 w 192"/>
                <a:gd name="T83" fmla="*/ 41 h 320"/>
                <a:gd name="T84" fmla="*/ 170 w 192"/>
                <a:gd name="T85" fmla="*/ 41 h 320"/>
                <a:gd name="T86" fmla="*/ 49 w 192"/>
                <a:gd name="T87" fmla="*/ 83 h 320"/>
                <a:gd name="T88" fmla="*/ 13 w 192"/>
                <a:gd name="T89" fmla="*/ 24 h 320"/>
                <a:gd name="T90" fmla="*/ 168 w 192"/>
                <a:gd name="T91" fmla="*/ 39 h 320"/>
                <a:gd name="T92" fmla="*/ 153 w 192"/>
                <a:gd name="T93" fmla="*/ 0 h 320"/>
                <a:gd name="T94" fmla="*/ 2 w 192"/>
                <a:gd name="T95" fmla="*/ 6 h 320"/>
                <a:gd name="T96" fmla="*/ 3 w 192"/>
                <a:gd name="T97" fmla="*/ 5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92" h="320">
                  <a:moveTo>
                    <a:pt x="190" y="317"/>
                  </a:moveTo>
                  <a:cubicBezTo>
                    <a:pt x="192" y="320"/>
                    <a:pt x="192" y="320"/>
                    <a:pt x="192" y="320"/>
                  </a:cubicBezTo>
                  <a:cubicBezTo>
                    <a:pt x="192" y="319"/>
                    <a:pt x="192" y="319"/>
                    <a:pt x="192" y="319"/>
                  </a:cubicBezTo>
                  <a:cubicBezTo>
                    <a:pt x="190" y="317"/>
                    <a:pt x="190" y="317"/>
                    <a:pt x="190" y="317"/>
                  </a:cubicBezTo>
                  <a:moveTo>
                    <a:pt x="189" y="298"/>
                  </a:moveTo>
                  <a:cubicBezTo>
                    <a:pt x="188" y="299"/>
                    <a:pt x="188" y="299"/>
                    <a:pt x="188" y="299"/>
                  </a:cubicBezTo>
                  <a:cubicBezTo>
                    <a:pt x="190" y="313"/>
                    <a:pt x="190" y="313"/>
                    <a:pt x="190" y="313"/>
                  </a:cubicBezTo>
                  <a:cubicBezTo>
                    <a:pt x="184" y="303"/>
                    <a:pt x="184" y="303"/>
                    <a:pt x="184" y="303"/>
                  </a:cubicBezTo>
                  <a:cubicBezTo>
                    <a:pt x="183" y="304"/>
                    <a:pt x="183" y="304"/>
                    <a:pt x="183" y="304"/>
                  </a:cubicBezTo>
                  <a:cubicBezTo>
                    <a:pt x="192" y="316"/>
                    <a:pt x="192" y="316"/>
                    <a:pt x="192" y="316"/>
                  </a:cubicBezTo>
                  <a:cubicBezTo>
                    <a:pt x="191" y="313"/>
                    <a:pt x="191" y="313"/>
                    <a:pt x="191" y="313"/>
                  </a:cubicBezTo>
                  <a:cubicBezTo>
                    <a:pt x="190" y="299"/>
                    <a:pt x="190" y="299"/>
                    <a:pt x="190" y="299"/>
                  </a:cubicBezTo>
                  <a:cubicBezTo>
                    <a:pt x="189" y="298"/>
                    <a:pt x="189" y="298"/>
                    <a:pt x="189" y="298"/>
                  </a:cubicBezTo>
                  <a:moveTo>
                    <a:pt x="180" y="296"/>
                  </a:moveTo>
                  <a:cubicBezTo>
                    <a:pt x="178" y="298"/>
                    <a:pt x="178" y="298"/>
                    <a:pt x="178" y="298"/>
                  </a:cubicBezTo>
                  <a:cubicBezTo>
                    <a:pt x="182" y="303"/>
                    <a:pt x="182" y="303"/>
                    <a:pt x="182" y="303"/>
                  </a:cubicBezTo>
                  <a:cubicBezTo>
                    <a:pt x="183" y="302"/>
                    <a:pt x="183" y="302"/>
                    <a:pt x="183" y="302"/>
                  </a:cubicBezTo>
                  <a:cubicBezTo>
                    <a:pt x="180" y="296"/>
                    <a:pt x="180" y="296"/>
                    <a:pt x="180" y="296"/>
                  </a:cubicBezTo>
                  <a:moveTo>
                    <a:pt x="178" y="293"/>
                  </a:moveTo>
                  <a:cubicBezTo>
                    <a:pt x="177" y="295"/>
                    <a:pt x="177" y="295"/>
                    <a:pt x="177" y="295"/>
                  </a:cubicBezTo>
                  <a:cubicBezTo>
                    <a:pt x="177" y="296"/>
                    <a:pt x="177" y="296"/>
                    <a:pt x="177" y="296"/>
                  </a:cubicBezTo>
                  <a:cubicBezTo>
                    <a:pt x="179" y="295"/>
                    <a:pt x="179" y="295"/>
                    <a:pt x="179" y="295"/>
                  </a:cubicBezTo>
                  <a:cubicBezTo>
                    <a:pt x="178" y="293"/>
                    <a:pt x="178" y="293"/>
                    <a:pt x="178" y="293"/>
                  </a:cubicBezTo>
                  <a:moveTo>
                    <a:pt x="188" y="285"/>
                  </a:moveTo>
                  <a:cubicBezTo>
                    <a:pt x="187" y="286"/>
                    <a:pt x="187" y="286"/>
                    <a:pt x="187" y="286"/>
                  </a:cubicBezTo>
                  <a:cubicBezTo>
                    <a:pt x="188" y="293"/>
                    <a:pt x="188" y="293"/>
                    <a:pt x="188" y="293"/>
                  </a:cubicBezTo>
                  <a:cubicBezTo>
                    <a:pt x="190" y="295"/>
                    <a:pt x="190" y="295"/>
                    <a:pt x="190" y="295"/>
                  </a:cubicBezTo>
                  <a:cubicBezTo>
                    <a:pt x="190" y="295"/>
                    <a:pt x="190" y="295"/>
                    <a:pt x="190" y="295"/>
                  </a:cubicBezTo>
                  <a:cubicBezTo>
                    <a:pt x="189" y="285"/>
                    <a:pt x="189" y="285"/>
                    <a:pt x="189" y="285"/>
                  </a:cubicBezTo>
                  <a:cubicBezTo>
                    <a:pt x="188" y="285"/>
                    <a:pt x="188" y="285"/>
                    <a:pt x="188" y="285"/>
                  </a:cubicBezTo>
                  <a:moveTo>
                    <a:pt x="164" y="273"/>
                  </a:moveTo>
                  <a:cubicBezTo>
                    <a:pt x="176" y="293"/>
                    <a:pt x="176" y="293"/>
                    <a:pt x="176" y="293"/>
                  </a:cubicBezTo>
                  <a:cubicBezTo>
                    <a:pt x="177" y="291"/>
                    <a:pt x="177" y="291"/>
                    <a:pt x="177" y="291"/>
                  </a:cubicBezTo>
                  <a:cubicBezTo>
                    <a:pt x="166" y="275"/>
                    <a:pt x="166" y="275"/>
                    <a:pt x="166" y="275"/>
                  </a:cubicBezTo>
                  <a:cubicBezTo>
                    <a:pt x="164" y="273"/>
                    <a:pt x="164" y="273"/>
                    <a:pt x="164" y="273"/>
                  </a:cubicBezTo>
                  <a:moveTo>
                    <a:pt x="188" y="270"/>
                  </a:moveTo>
                  <a:cubicBezTo>
                    <a:pt x="186" y="273"/>
                    <a:pt x="186" y="273"/>
                    <a:pt x="186" y="273"/>
                  </a:cubicBezTo>
                  <a:cubicBezTo>
                    <a:pt x="187" y="282"/>
                    <a:pt x="187" y="282"/>
                    <a:pt x="187" y="282"/>
                  </a:cubicBezTo>
                  <a:cubicBezTo>
                    <a:pt x="188" y="283"/>
                    <a:pt x="188" y="283"/>
                    <a:pt x="188" y="283"/>
                  </a:cubicBezTo>
                  <a:cubicBezTo>
                    <a:pt x="189" y="281"/>
                    <a:pt x="189" y="281"/>
                    <a:pt x="189" y="281"/>
                  </a:cubicBezTo>
                  <a:cubicBezTo>
                    <a:pt x="188" y="270"/>
                    <a:pt x="188" y="270"/>
                    <a:pt x="188" y="270"/>
                  </a:cubicBezTo>
                  <a:moveTo>
                    <a:pt x="162" y="267"/>
                  </a:moveTo>
                  <a:cubicBezTo>
                    <a:pt x="160" y="268"/>
                    <a:pt x="160" y="268"/>
                    <a:pt x="160" y="268"/>
                  </a:cubicBezTo>
                  <a:cubicBezTo>
                    <a:pt x="162" y="270"/>
                    <a:pt x="162" y="270"/>
                    <a:pt x="162" y="270"/>
                  </a:cubicBezTo>
                  <a:cubicBezTo>
                    <a:pt x="165" y="272"/>
                    <a:pt x="165" y="272"/>
                    <a:pt x="165" y="272"/>
                  </a:cubicBezTo>
                  <a:cubicBezTo>
                    <a:pt x="162" y="267"/>
                    <a:pt x="162" y="267"/>
                    <a:pt x="162" y="267"/>
                  </a:cubicBezTo>
                  <a:moveTo>
                    <a:pt x="187" y="254"/>
                  </a:moveTo>
                  <a:cubicBezTo>
                    <a:pt x="185" y="254"/>
                    <a:pt x="185" y="254"/>
                    <a:pt x="185" y="254"/>
                  </a:cubicBezTo>
                  <a:cubicBezTo>
                    <a:pt x="186" y="269"/>
                    <a:pt x="186" y="269"/>
                    <a:pt x="186" y="269"/>
                  </a:cubicBezTo>
                  <a:cubicBezTo>
                    <a:pt x="188" y="266"/>
                    <a:pt x="188" y="266"/>
                    <a:pt x="188" y="266"/>
                  </a:cubicBezTo>
                  <a:cubicBezTo>
                    <a:pt x="187" y="254"/>
                    <a:pt x="187" y="254"/>
                    <a:pt x="187" y="254"/>
                  </a:cubicBezTo>
                  <a:moveTo>
                    <a:pt x="150" y="248"/>
                  </a:moveTo>
                  <a:cubicBezTo>
                    <a:pt x="150" y="248"/>
                    <a:pt x="150" y="248"/>
                    <a:pt x="150" y="248"/>
                  </a:cubicBezTo>
                  <a:cubicBezTo>
                    <a:pt x="148" y="248"/>
                    <a:pt x="148" y="248"/>
                    <a:pt x="148" y="248"/>
                  </a:cubicBezTo>
                  <a:cubicBezTo>
                    <a:pt x="159" y="266"/>
                    <a:pt x="159" y="266"/>
                    <a:pt x="159" y="266"/>
                  </a:cubicBezTo>
                  <a:cubicBezTo>
                    <a:pt x="161" y="266"/>
                    <a:pt x="161" y="266"/>
                    <a:pt x="161" y="266"/>
                  </a:cubicBezTo>
                  <a:cubicBezTo>
                    <a:pt x="150" y="248"/>
                    <a:pt x="150" y="248"/>
                    <a:pt x="150" y="248"/>
                  </a:cubicBezTo>
                  <a:moveTo>
                    <a:pt x="144" y="238"/>
                  </a:moveTo>
                  <a:cubicBezTo>
                    <a:pt x="143" y="240"/>
                    <a:pt x="143" y="240"/>
                    <a:pt x="143" y="240"/>
                  </a:cubicBezTo>
                  <a:cubicBezTo>
                    <a:pt x="147" y="246"/>
                    <a:pt x="147" y="246"/>
                    <a:pt x="147" y="246"/>
                  </a:cubicBezTo>
                  <a:cubicBezTo>
                    <a:pt x="149" y="246"/>
                    <a:pt x="149" y="246"/>
                    <a:pt x="149" y="246"/>
                  </a:cubicBezTo>
                  <a:cubicBezTo>
                    <a:pt x="148" y="245"/>
                    <a:pt x="148" y="245"/>
                    <a:pt x="148" y="245"/>
                  </a:cubicBezTo>
                  <a:cubicBezTo>
                    <a:pt x="144" y="238"/>
                    <a:pt x="144" y="238"/>
                    <a:pt x="144" y="238"/>
                  </a:cubicBezTo>
                  <a:moveTo>
                    <a:pt x="139" y="232"/>
                  </a:moveTo>
                  <a:cubicBezTo>
                    <a:pt x="142" y="237"/>
                    <a:pt x="142" y="237"/>
                    <a:pt x="142" y="237"/>
                  </a:cubicBezTo>
                  <a:cubicBezTo>
                    <a:pt x="142" y="236"/>
                    <a:pt x="142" y="236"/>
                    <a:pt x="142" y="236"/>
                  </a:cubicBezTo>
                  <a:cubicBezTo>
                    <a:pt x="139" y="232"/>
                    <a:pt x="139" y="232"/>
                    <a:pt x="139" y="232"/>
                  </a:cubicBezTo>
                  <a:moveTo>
                    <a:pt x="113" y="186"/>
                  </a:moveTo>
                  <a:cubicBezTo>
                    <a:pt x="112" y="188"/>
                    <a:pt x="112" y="188"/>
                    <a:pt x="112" y="188"/>
                  </a:cubicBezTo>
                  <a:cubicBezTo>
                    <a:pt x="137" y="229"/>
                    <a:pt x="137" y="229"/>
                    <a:pt x="137" y="229"/>
                  </a:cubicBezTo>
                  <a:cubicBezTo>
                    <a:pt x="138" y="228"/>
                    <a:pt x="138" y="228"/>
                    <a:pt x="138" y="228"/>
                  </a:cubicBezTo>
                  <a:cubicBezTo>
                    <a:pt x="139" y="230"/>
                    <a:pt x="139" y="230"/>
                    <a:pt x="139" y="230"/>
                  </a:cubicBezTo>
                  <a:cubicBezTo>
                    <a:pt x="140" y="231"/>
                    <a:pt x="140" y="231"/>
                    <a:pt x="140" y="231"/>
                  </a:cubicBezTo>
                  <a:cubicBezTo>
                    <a:pt x="113" y="186"/>
                    <a:pt x="113" y="186"/>
                    <a:pt x="113" y="186"/>
                  </a:cubicBezTo>
                  <a:moveTo>
                    <a:pt x="106" y="175"/>
                  </a:moveTo>
                  <a:cubicBezTo>
                    <a:pt x="107" y="179"/>
                    <a:pt x="107" y="179"/>
                    <a:pt x="107" y="179"/>
                  </a:cubicBezTo>
                  <a:cubicBezTo>
                    <a:pt x="111" y="186"/>
                    <a:pt x="111" y="186"/>
                    <a:pt x="111" y="186"/>
                  </a:cubicBezTo>
                  <a:cubicBezTo>
                    <a:pt x="112" y="184"/>
                    <a:pt x="112" y="184"/>
                    <a:pt x="112" y="184"/>
                  </a:cubicBezTo>
                  <a:cubicBezTo>
                    <a:pt x="106" y="175"/>
                    <a:pt x="106" y="175"/>
                    <a:pt x="106" y="175"/>
                  </a:cubicBezTo>
                  <a:moveTo>
                    <a:pt x="178" y="168"/>
                  </a:moveTo>
                  <a:cubicBezTo>
                    <a:pt x="185" y="253"/>
                    <a:pt x="185" y="253"/>
                    <a:pt x="185" y="253"/>
                  </a:cubicBezTo>
                  <a:cubicBezTo>
                    <a:pt x="187" y="252"/>
                    <a:pt x="187" y="252"/>
                    <a:pt x="187" y="252"/>
                  </a:cubicBezTo>
                  <a:cubicBezTo>
                    <a:pt x="180" y="170"/>
                    <a:pt x="180" y="170"/>
                    <a:pt x="180" y="170"/>
                  </a:cubicBezTo>
                  <a:cubicBezTo>
                    <a:pt x="178" y="168"/>
                    <a:pt x="178" y="168"/>
                    <a:pt x="178" y="168"/>
                  </a:cubicBezTo>
                  <a:moveTo>
                    <a:pt x="93" y="154"/>
                  </a:moveTo>
                  <a:cubicBezTo>
                    <a:pt x="92" y="155"/>
                    <a:pt x="92" y="155"/>
                    <a:pt x="92" y="155"/>
                  </a:cubicBezTo>
                  <a:cubicBezTo>
                    <a:pt x="105" y="176"/>
                    <a:pt x="105" y="176"/>
                    <a:pt x="105" y="176"/>
                  </a:cubicBezTo>
                  <a:cubicBezTo>
                    <a:pt x="104" y="172"/>
                    <a:pt x="104" y="172"/>
                    <a:pt x="104" y="172"/>
                  </a:cubicBezTo>
                  <a:cubicBezTo>
                    <a:pt x="93" y="154"/>
                    <a:pt x="93" y="154"/>
                    <a:pt x="93" y="154"/>
                  </a:cubicBezTo>
                  <a:moveTo>
                    <a:pt x="90" y="148"/>
                  </a:moveTo>
                  <a:cubicBezTo>
                    <a:pt x="88" y="149"/>
                    <a:pt x="88" y="149"/>
                    <a:pt x="88" y="149"/>
                  </a:cubicBezTo>
                  <a:cubicBezTo>
                    <a:pt x="91" y="153"/>
                    <a:pt x="91" y="153"/>
                    <a:pt x="91" y="153"/>
                  </a:cubicBezTo>
                  <a:cubicBezTo>
                    <a:pt x="92" y="152"/>
                    <a:pt x="92" y="152"/>
                    <a:pt x="92" y="152"/>
                  </a:cubicBezTo>
                  <a:cubicBezTo>
                    <a:pt x="90" y="148"/>
                    <a:pt x="90" y="148"/>
                    <a:pt x="90" y="148"/>
                  </a:cubicBezTo>
                  <a:moveTo>
                    <a:pt x="83" y="137"/>
                  </a:moveTo>
                  <a:cubicBezTo>
                    <a:pt x="82" y="138"/>
                    <a:pt x="82" y="138"/>
                    <a:pt x="82" y="138"/>
                  </a:cubicBezTo>
                  <a:cubicBezTo>
                    <a:pt x="87" y="147"/>
                    <a:pt x="87" y="147"/>
                    <a:pt x="87" y="147"/>
                  </a:cubicBezTo>
                  <a:cubicBezTo>
                    <a:pt x="89" y="146"/>
                    <a:pt x="89" y="146"/>
                    <a:pt x="89" y="146"/>
                  </a:cubicBezTo>
                  <a:cubicBezTo>
                    <a:pt x="83" y="137"/>
                    <a:pt x="83" y="137"/>
                    <a:pt x="83" y="137"/>
                  </a:cubicBezTo>
                  <a:moveTo>
                    <a:pt x="78" y="128"/>
                  </a:moveTo>
                  <a:cubicBezTo>
                    <a:pt x="76" y="129"/>
                    <a:pt x="76" y="129"/>
                    <a:pt x="76" y="129"/>
                  </a:cubicBezTo>
                  <a:cubicBezTo>
                    <a:pt x="81" y="136"/>
                    <a:pt x="81" y="136"/>
                    <a:pt x="81" y="136"/>
                  </a:cubicBezTo>
                  <a:cubicBezTo>
                    <a:pt x="82" y="135"/>
                    <a:pt x="82" y="135"/>
                    <a:pt x="82" y="135"/>
                  </a:cubicBezTo>
                  <a:cubicBezTo>
                    <a:pt x="78" y="128"/>
                    <a:pt x="78" y="128"/>
                    <a:pt x="78" y="128"/>
                  </a:cubicBezTo>
                  <a:moveTo>
                    <a:pt x="75" y="124"/>
                  </a:moveTo>
                  <a:cubicBezTo>
                    <a:pt x="75" y="126"/>
                    <a:pt x="75" y="126"/>
                    <a:pt x="75" y="126"/>
                  </a:cubicBezTo>
                  <a:cubicBezTo>
                    <a:pt x="75" y="127"/>
                    <a:pt x="75" y="127"/>
                    <a:pt x="75" y="127"/>
                  </a:cubicBezTo>
                  <a:cubicBezTo>
                    <a:pt x="77" y="127"/>
                    <a:pt x="77" y="127"/>
                    <a:pt x="77" y="127"/>
                  </a:cubicBezTo>
                  <a:cubicBezTo>
                    <a:pt x="75" y="124"/>
                    <a:pt x="75" y="124"/>
                    <a:pt x="75" y="124"/>
                  </a:cubicBezTo>
                  <a:moveTo>
                    <a:pt x="53" y="86"/>
                  </a:moveTo>
                  <a:cubicBezTo>
                    <a:pt x="52" y="87"/>
                    <a:pt x="52" y="87"/>
                    <a:pt x="52" y="87"/>
                  </a:cubicBezTo>
                  <a:cubicBezTo>
                    <a:pt x="52" y="88"/>
                    <a:pt x="52" y="88"/>
                    <a:pt x="52" y="88"/>
                  </a:cubicBezTo>
                  <a:cubicBezTo>
                    <a:pt x="73" y="124"/>
                    <a:pt x="73" y="124"/>
                    <a:pt x="73" y="124"/>
                  </a:cubicBezTo>
                  <a:cubicBezTo>
                    <a:pt x="74" y="121"/>
                    <a:pt x="74" y="121"/>
                    <a:pt x="74" y="121"/>
                  </a:cubicBezTo>
                  <a:cubicBezTo>
                    <a:pt x="53" y="86"/>
                    <a:pt x="53" y="86"/>
                    <a:pt x="53" y="86"/>
                  </a:cubicBezTo>
                  <a:moveTo>
                    <a:pt x="51" y="84"/>
                  </a:moveTo>
                  <a:cubicBezTo>
                    <a:pt x="50" y="85"/>
                    <a:pt x="50" y="85"/>
                    <a:pt x="50" y="85"/>
                  </a:cubicBezTo>
                  <a:cubicBezTo>
                    <a:pt x="50" y="86"/>
                    <a:pt x="50" y="86"/>
                    <a:pt x="50" y="86"/>
                  </a:cubicBezTo>
                  <a:cubicBezTo>
                    <a:pt x="50" y="86"/>
                    <a:pt x="50" y="86"/>
                    <a:pt x="50" y="86"/>
                  </a:cubicBezTo>
                  <a:cubicBezTo>
                    <a:pt x="51" y="84"/>
                    <a:pt x="51" y="84"/>
                    <a:pt x="51" y="84"/>
                  </a:cubicBezTo>
                  <a:moveTo>
                    <a:pt x="174" y="83"/>
                  </a:moveTo>
                  <a:cubicBezTo>
                    <a:pt x="172" y="90"/>
                    <a:pt x="172" y="90"/>
                    <a:pt x="172" y="90"/>
                  </a:cubicBezTo>
                  <a:cubicBezTo>
                    <a:pt x="178" y="165"/>
                    <a:pt x="178" y="165"/>
                    <a:pt x="178" y="165"/>
                  </a:cubicBezTo>
                  <a:cubicBezTo>
                    <a:pt x="180" y="167"/>
                    <a:pt x="180" y="167"/>
                    <a:pt x="180" y="167"/>
                  </a:cubicBezTo>
                  <a:cubicBezTo>
                    <a:pt x="174" y="83"/>
                    <a:pt x="174" y="83"/>
                    <a:pt x="174" y="83"/>
                  </a:cubicBezTo>
                  <a:moveTo>
                    <a:pt x="168" y="41"/>
                  </a:moveTo>
                  <a:cubicBezTo>
                    <a:pt x="172" y="83"/>
                    <a:pt x="172" y="83"/>
                    <a:pt x="172" y="83"/>
                  </a:cubicBezTo>
                  <a:cubicBezTo>
                    <a:pt x="173" y="76"/>
                    <a:pt x="173" y="76"/>
                    <a:pt x="173" y="76"/>
                  </a:cubicBezTo>
                  <a:cubicBezTo>
                    <a:pt x="170" y="41"/>
                    <a:pt x="170" y="41"/>
                    <a:pt x="170" y="41"/>
                  </a:cubicBezTo>
                  <a:cubicBezTo>
                    <a:pt x="168" y="41"/>
                    <a:pt x="168" y="41"/>
                    <a:pt x="168" y="41"/>
                  </a:cubicBezTo>
                  <a:moveTo>
                    <a:pt x="13" y="24"/>
                  </a:moveTo>
                  <a:cubicBezTo>
                    <a:pt x="49" y="83"/>
                    <a:pt x="49" y="83"/>
                    <a:pt x="49" y="83"/>
                  </a:cubicBezTo>
                  <a:cubicBezTo>
                    <a:pt x="50" y="82"/>
                    <a:pt x="50" y="82"/>
                    <a:pt x="50" y="82"/>
                  </a:cubicBezTo>
                  <a:cubicBezTo>
                    <a:pt x="17" y="28"/>
                    <a:pt x="17" y="28"/>
                    <a:pt x="17" y="28"/>
                  </a:cubicBezTo>
                  <a:cubicBezTo>
                    <a:pt x="13" y="24"/>
                    <a:pt x="13" y="24"/>
                    <a:pt x="13" y="24"/>
                  </a:cubicBezTo>
                  <a:moveTo>
                    <a:pt x="168" y="15"/>
                  </a:moveTo>
                  <a:cubicBezTo>
                    <a:pt x="168" y="15"/>
                    <a:pt x="167" y="15"/>
                    <a:pt x="166" y="15"/>
                  </a:cubicBezTo>
                  <a:cubicBezTo>
                    <a:pt x="168" y="39"/>
                    <a:pt x="168" y="39"/>
                    <a:pt x="168" y="39"/>
                  </a:cubicBezTo>
                  <a:cubicBezTo>
                    <a:pt x="170" y="39"/>
                    <a:pt x="170" y="39"/>
                    <a:pt x="170" y="39"/>
                  </a:cubicBezTo>
                  <a:cubicBezTo>
                    <a:pt x="168" y="15"/>
                    <a:pt x="168" y="15"/>
                    <a:pt x="168" y="15"/>
                  </a:cubicBezTo>
                  <a:moveTo>
                    <a:pt x="153" y="0"/>
                  </a:moveTo>
                  <a:cubicBezTo>
                    <a:pt x="3" y="3"/>
                    <a:pt x="3" y="3"/>
                    <a:pt x="3" y="3"/>
                  </a:cubicBezTo>
                  <a:cubicBezTo>
                    <a:pt x="0" y="3"/>
                    <a:pt x="0" y="3"/>
                    <a:pt x="0" y="3"/>
                  </a:cubicBezTo>
                  <a:cubicBezTo>
                    <a:pt x="2" y="6"/>
                    <a:pt x="2" y="6"/>
                    <a:pt x="2" y="6"/>
                  </a:cubicBezTo>
                  <a:cubicBezTo>
                    <a:pt x="10" y="19"/>
                    <a:pt x="10" y="19"/>
                    <a:pt x="10" y="19"/>
                  </a:cubicBezTo>
                  <a:cubicBezTo>
                    <a:pt x="14" y="23"/>
                    <a:pt x="14" y="23"/>
                    <a:pt x="14" y="23"/>
                  </a:cubicBezTo>
                  <a:cubicBezTo>
                    <a:pt x="3" y="5"/>
                    <a:pt x="3" y="5"/>
                    <a:pt x="3" y="5"/>
                  </a:cubicBezTo>
                  <a:cubicBezTo>
                    <a:pt x="153" y="2"/>
                    <a:pt x="153" y="2"/>
                    <a:pt x="153" y="2"/>
                  </a:cubicBezTo>
                  <a:cubicBezTo>
                    <a:pt x="153" y="1"/>
                    <a:pt x="153" y="0"/>
                    <a:pt x="153"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33" name="Freeform 13"/>
            <p:cNvSpPr>
              <a:spLocks noEditPoints="1"/>
            </p:cNvSpPr>
            <p:nvPr/>
          </p:nvSpPr>
          <p:spPr bwMode="auto">
            <a:xfrm>
              <a:off x="9035713" y="2885236"/>
              <a:ext cx="491996" cy="811589"/>
            </a:xfrm>
            <a:custGeom>
              <a:avLst/>
              <a:gdLst>
                <a:gd name="T0" fmla="*/ 17 w 275"/>
                <a:gd name="T1" fmla="*/ 496 h 499"/>
                <a:gd name="T2" fmla="*/ 33 w 275"/>
                <a:gd name="T3" fmla="*/ 470 h 499"/>
                <a:gd name="T4" fmla="*/ 19 w 275"/>
                <a:gd name="T5" fmla="*/ 458 h 499"/>
                <a:gd name="T6" fmla="*/ 31 w 275"/>
                <a:gd name="T7" fmla="*/ 463 h 499"/>
                <a:gd name="T8" fmla="*/ 47 w 275"/>
                <a:gd name="T9" fmla="*/ 430 h 499"/>
                <a:gd name="T10" fmla="*/ 52 w 275"/>
                <a:gd name="T11" fmla="*/ 430 h 499"/>
                <a:gd name="T12" fmla="*/ 71 w 275"/>
                <a:gd name="T13" fmla="*/ 385 h 499"/>
                <a:gd name="T14" fmla="*/ 73 w 275"/>
                <a:gd name="T15" fmla="*/ 390 h 499"/>
                <a:gd name="T16" fmla="*/ 9 w 275"/>
                <a:gd name="T17" fmla="*/ 385 h 499"/>
                <a:gd name="T18" fmla="*/ 19 w 275"/>
                <a:gd name="T19" fmla="*/ 451 h 499"/>
                <a:gd name="T20" fmla="*/ 14 w 275"/>
                <a:gd name="T21" fmla="*/ 380 h 499"/>
                <a:gd name="T22" fmla="*/ 9 w 275"/>
                <a:gd name="T23" fmla="*/ 363 h 499"/>
                <a:gd name="T24" fmla="*/ 12 w 275"/>
                <a:gd name="T25" fmla="*/ 363 h 499"/>
                <a:gd name="T26" fmla="*/ 73 w 275"/>
                <a:gd name="T27" fmla="*/ 380 h 499"/>
                <a:gd name="T28" fmla="*/ 92 w 275"/>
                <a:gd name="T29" fmla="*/ 344 h 499"/>
                <a:gd name="T30" fmla="*/ 88 w 275"/>
                <a:gd name="T31" fmla="*/ 354 h 499"/>
                <a:gd name="T32" fmla="*/ 97 w 275"/>
                <a:gd name="T33" fmla="*/ 347 h 499"/>
                <a:gd name="T34" fmla="*/ 7 w 275"/>
                <a:gd name="T35" fmla="*/ 349 h 499"/>
                <a:gd name="T36" fmla="*/ 12 w 275"/>
                <a:gd name="T37" fmla="*/ 359 h 499"/>
                <a:gd name="T38" fmla="*/ 12 w 275"/>
                <a:gd name="T39" fmla="*/ 337 h 499"/>
                <a:gd name="T40" fmla="*/ 95 w 275"/>
                <a:gd name="T41" fmla="*/ 342 h 499"/>
                <a:gd name="T42" fmla="*/ 114 w 275"/>
                <a:gd name="T43" fmla="*/ 304 h 499"/>
                <a:gd name="T44" fmla="*/ 118 w 275"/>
                <a:gd name="T45" fmla="*/ 302 h 499"/>
                <a:gd name="T46" fmla="*/ 5 w 275"/>
                <a:gd name="T47" fmla="*/ 283 h 499"/>
                <a:gd name="T48" fmla="*/ 7 w 275"/>
                <a:gd name="T49" fmla="*/ 285 h 499"/>
                <a:gd name="T50" fmla="*/ 118 w 275"/>
                <a:gd name="T51" fmla="*/ 292 h 499"/>
                <a:gd name="T52" fmla="*/ 135 w 275"/>
                <a:gd name="T53" fmla="*/ 259 h 499"/>
                <a:gd name="T54" fmla="*/ 5 w 275"/>
                <a:gd name="T55" fmla="*/ 278 h 499"/>
                <a:gd name="T56" fmla="*/ 0 w 275"/>
                <a:gd name="T57" fmla="*/ 233 h 499"/>
                <a:gd name="T58" fmla="*/ 5 w 275"/>
                <a:gd name="T59" fmla="*/ 233 h 499"/>
                <a:gd name="T60" fmla="*/ 149 w 275"/>
                <a:gd name="T61" fmla="*/ 233 h 499"/>
                <a:gd name="T62" fmla="*/ 154 w 275"/>
                <a:gd name="T63" fmla="*/ 233 h 499"/>
                <a:gd name="T64" fmla="*/ 0 w 275"/>
                <a:gd name="T65" fmla="*/ 228 h 499"/>
                <a:gd name="T66" fmla="*/ 168 w 275"/>
                <a:gd name="T67" fmla="*/ 207 h 499"/>
                <a:gd name="T68" fmla="*/ 156 w 275"/>
                <a:gd name="T69" fmla="*/ 228 h 499"/>
                <a:gd name="T70" fmla="*/ 166 w 275"/>
                <a:gd name="T71" fmla="*/ 202 h 499"/>
                <a:gd name="T72" fmla="*/ 2 w 275"/>
                <a:gd name="T73" fmla="*/ 202 h 499"/>
                <a:gd name="T74" fmla="*/ 0 w 275"/>
                <a:gd name="T75" fmla="*/ 207 h 499"/>
                <a:gd name="T76" fmla="*/ 5 w 275"/>
                <a:gd name="T77" fmla="*/ 207 h 499"/>
                <a:gd name="T78" fmla="*/ 218 w 275"/>
                <a:gd name="T79" fmla="*/ 48 h 499"/>
                <a:gd name="T80" fmla="*/ 7 w 275"/>
                <a:gd name="T81" fmla="*/ 202 h 499"/>
                <a:gd name="T82" fmla="*/ 246 w 275"/>
                <a:gd name="T83" fmla="*/ 48 h 499"/>
                <a:gd name="T84" fmla="*/ 168 w 275"/>
                <a:gd name="T85" fmla="*/ 197 h 499"/>
                <a:gd name="T86" fmla="*/ 232 w 275"/>
                <a:gd name="T87" fmla="*/ 83 h 499"/>
                <a:gd name="T88" fmla="*/ 263 w 275"/>
                <a:gd name="T89" fmla="*/ 14 h 499"/>
                <a:gd name="T90" fmla="*/ 275 w 275"/>
                <a:gd name="T91" fmla="*/ 0 h 499"/>
                <a:gd name="T92" fmla="*/ 222 w 275"/>
                <a:gd name="T93" fmla="*/ 43 h 499"/>
                <a:gd name="T94" fmla="*/ 253 w 275"/>
                <a:gd name="T95" fmla="*/ 43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75" h="499">
                  <a:moveTo>
                    <a:pt x="14" y="454"/>
                  </a:moveTo>
                  <a:lnTo>
                    <a:pt x="17" y="485"/>
                  </a:lnTo>
                  <a:lnTo>
                    <a:pt x="17" y="496"/>
                  </a:lnTo>
                  <a:lnTo>
                    <a:pt x="19" y="499"/>
                  </a:lnTo>
                  <a:lnTo>
                    <a:pt x="24" y="487"/>
                  </a:lnTo>
                  <a:lnTo>
                    <a:pt x="33" y="470"/>
                  </a:lnTo>
                  <a:lnTo>
                    <a:pt x="28" y="468"/>
                  </a:lnTo>
                  <a:lnTo>
                    <a:pt x="19" y="485"/>
                  </a:lnTo>
                  <a:lnTo>
                    <a:pt x="19" y="458"/>
                  </a:lnTo>
                  <a:lnTo>
                    <a:pt x="14" y="454"/>
                  </a:lnTo>
                  <a:close/>
                  <a:moveTo>
                    <a:pt x="47" y="430"/>
                  </a:moveTo>
                  <a:lnTo>
                    <a:pt x="31" y="463"/>
                  </a:lnTo>
                  <a:lnTo>
                    <a:pt x="33" y="466"/>
                  </a:lnTo>
                  <a:lnTo>
                    <a:pt x="52" y="435"/>
                  </a:lnTo>
                  <a:lnTo>
                    <a:pt x="47" y="430"/>
                  </a:lnTo>
                  <a:close/>
                  <a:moveTo>
                    <a:pt x="57" y="413"/>
                  </a:moveTo>
                  <a:lnTo>
                    <a:pt x="50" y="425"/>
                  </a:lnTo>
                  <a:lnTo>
                    <a:pt x="52" y="430"/>
                  </a:lnTo>
                  <a:lnTo>
                    <a:pt x="57" y="420"/>
                  </a:lnTo>
                  <a:lnTo>
                    <a:pt x="57" y="413"/>
                  </a:lnTo>
                  <a:close/>
                  <a:moveTo>
                    <a:pt x="71" y="385"/>
                  </a:moveTo>
                  <a:lnTo>
                    <a:pt x="59" y="409"/>
                  </a:lnTo>
                  <a:lnTo>
                    <a:pt x="62" y="416"/>
                  </a:lnTo>
                  <a:lnTo>
                    <a:pt x="73" y="390"/>
                  </a:lnTo>
                  <a:lnTo>
                    <a:pt x="71" y="385"/>
                  </a:lnTo>
                  <a:close/>
                  <a:moveTo>
                    <a:pt x="9" y="375"/>
                  </a:moveTo>
                  <a:lnTo>
                    <a:pt x="9" y="385"/>
                  </a:lnTo>
                  <a:lnTo>
                    <a:pt x="9" y="390"/>
                  </a:lnTo>
                  <a:lnTo>
                    <a:pt x="14" y="449"/>
                  </a:lnTo>
                  <a:lnTo>
                    <a:pt x="19" y="451"/>
                  </a:lnTo>
                  <a:lnTo>
                    <a:pt x="14" y="387"/>
                  </a:lnTo>
                  <a:lnTo>
                    <a:pt x="14" y="382"/>
                  </a:lnTo>
                  <a:lnTo>
                    <a:pt x="14" y="380"/>
                  </a:lnTo>
                  <a:lnTo>
                    <a:pt x="9" y="375"/>
                  </a:lnTo>
                  <a:close/>
                  <a:moveTo>
                    <a:pt x="12" y="363"/>
                  </a:moveTo>
                  <a:lnTo>
                    <a:pt x="9" y="363"/>
                  </a:lnTo>
                  <a:lnTo>
                    <a:pt x="9" y="366"/>
                  </a:lnTo>
                  <a:lnTo>
                    <a:pt x="14" y="373"/>
                  </a:lnTo>
                  <a:lnTo>
                    <a:pt x="12" y="363"/>
                  </a:lnTo>
                  <a:close/>
                  <a:moveTo>
                    <a:pt x="90" y="359"/>
                  </a:moveTo>
                  <a:lnTo>
                    <a:pt x="85" y="359"/>
                  </a:lnTo>
                  <a:lnTo>
                    <a:pt x="73" y="380"/>
                  </a:lnTo>
                  <a:lnTo>
                    <a:pt x="76" y="385"/>
                  </a:lnTo>
                  <a:lnTo>
                    <a:pt x="90" y="359"/>
                  </a:lnTo>
                  <a:close/>
                  <a:moveTo>
                    <a:pt x="92" y="344"/>
                  </a:moveTo>
                  <a:lnTo>
                    <a:pt x="92" y="344"/>
                  </a:lnTo>
                  <a:lnTo>
                    <a:pt x="88" y="352"/>
                  </a:lnTo>
                  <a:lnTo>
                    <a:pt x="88" y="354"/>
                  </a:lnTo>
                  <a:lnTo>
                    <a:pt x="92" y="354"/>
                  </a:lnTo>
                  <a:lnTo>
                    <a:pt x="95" y="349"/>
                  </a:lnTo>
                  <a:lnTo>
                    <a:pt x="97" y="347"/>
                  </a:lnTo>
                  <a:lnTo>
                    <a:pt x="92" y="344"/>
                  </a:lnTo>
                  <a:close/>
                  <a:moveTo>
                    <a:pt x="7" y="337"/>
                  </a:moveTo>
                  <a:lnTo>
                    <a:pt x="7" y="349"/>
                  </a:lnTo>
                  <a:lnTo>
                    <a:pt x="7" y="356"/>
                  </a:lnTo>
                  <a:lnTo>
                    <a:pt x="9" y="359"/>
                  </a:lnTo>
                  <a:lnTo>
                    <a:pt x="12" y="359"/>
                  </a:lnTo>
                  <a:lnTo>
                    <a:pt x="12" y="352"/>
                  </a:lnTo>
                  <a:lnTo>
                    <a:pt x="12" y="344"/>
                  </a:lnTo>
                  <a:lnTo>
                    <a:pt x="12" y="337"/>
                  </a:lnTo>
                  <a:lnTo>
                    <a:pt x="7" y="337"/>
                  </a:lnTo>
                  <a:close/>
                  <a:moveTo>
                    <a:pt x="114" y="304"/>
                  </a:moveTo>
                  <a:lnTo>
                    <a:pt x="95" y="342"/>
                  </a:lnTo>
                  <a:lnTo>
                    <a:pt x="99" y="342"/>
                  </a:lnTo>
                  <a:lnTo>
                    <a:pt x="116" y="307"/>
                  </a:lnTo>
                  <a:lnTo>
                    <a:pt x="114" y="304"/>
                  </a:lnTo>
                  <a:close/>
                  <a:moveTo>
                    <a:pt x="116" y="297"/>
                  </a:moveTo>
                  <a:lnTo>
                    <a:pt x="114" y="302"/>
                  </a:lnTo>
                  <a:lnTo>
                    <a:pt x="118" y="302"/>
                  </a:lnTo>
                  <a:lnTo>
                    <a:pt x="121" y="297"/>
                  </a:lnTo>
                  <a:lnTo>
                    <a:pt x="116" y="297"/>
                  </a:lnTo>
                  <a:close/>
                  <a:moveTo>
                    <a:pt x="5" y="283"/>
                  </a:moveTo>
                  <a:lnTo>
                    <a:pt x="7" y="333"/>
                  </a:lnTo>
                  <a:lnTo>
                    <a:pt x="12" y="335"/>
                  </a:lnTo>
                  <a:lnTo>
                    <a:pt x="7" y="285"/>
                  </a:lnTo>
                  <a:lnTo>
                    <a:pt x="5" y="283"/>
                  </a:lnTo>
                  <a:close/>
                  <a:moveTo>
                    <a:pt x="135" y="259"/>
                  </a:moveTo>
                  <a:lnTo>
                    <a:pt x="118" y="292"/>
                  </a:lnTo>
                  <a:lnTo>
                    <a:pt x="123" y="292"/>
                  </a:lnTo>
                  <a:lnTo>
                    <a:pt x="140" y="261"/>
                  </a:lnTo>
                  <a:lnTo>
                    <a:pt x="135" y="259"/>
                  </a:lnTo>
                  <a:close/>
                  <a:moveTo>
                    <a:pt x="7" y="254"/>
                  </a:moveTo>
                  <a:lnTo>
                    <a:pt x="2" y="254"/>
                  </a:lnTo>
                  <a:lnTo>
                    <a:pt x="5" y="278"/>
                  </a:lnTo>
                  <a:lnTo>
                    <a:pt x="7" y="280"/>
                  </a:lnTo>
                  <a:lnTo>
                    <a:pt x="7" y="254"/>
                  </a:lnTo>
                  <a:close/>
                  <a:moveTo>
                    <a:pt x="0" y="233"/>
                  </a:moveTo>
                  <a:lnTo>
                    <a:pt x="2" y="250"/>
                  </a:lnTo>
                  <a:lnTo>
                    <a:pt x="7" y="250"/>
                  </a:lnTo>
                  <a:lnTo>
                    <a:pt x="5" y="233"/>
                  </a:lnTo>
                  <a:lnTo>
                    <a:pt x="0" y="233"/>
                  </a:lnTo>
                  <a:close/>
                  <a:moveTo>
                    <a:pt x="154" y="233"/>
                  </a:moveTo>
                  <a:lnTo>
                    <a:pt x="149" y="233"/>
                  </a:lnTo>
                  <a:lnTo>
                    <a:pt x="137" y="257"/>
                  </a:lnTo>
                  <a:lnTo>
                    <a:pt x="142" y="257"/>
                  </a:lnTo>
                  <a:lnTo>
                    <a:pt x="154" y="233"/>
                  </a:lnTo>
                  <a:close/>
                  <a:moveTo>
                    <a:pt x="5" y="216"/>
                  </a:moveTo>
                  <a:lnTo>
                    <a:pt x="0" y="216"/>
                  </a:lnTo>
                  <a:lnTo>
                    <a:pt x="0" y="228"/>
                  </a:lnTo>
                  <a:lnTo>
                    <a:pt x="5" y="228"/>
                  </a:lnTo>
                  <a:lnTo>
                    <a:pt x="5" y="216"/>
                  </a:lnTo>
                  <a:close/>
                  <a:moveTo>
                    <a:pt x="168" y="207"/>
                  </a:moveTo>
                  <a:lnTo>
                    <a:pt x="163" y="207"/>
                  </a:lnTo>
                  <a:lnTo>
                    <a:pt x="151" y="228"/>
                  </a:lnTo>
                  <a:lnTo>
                    <a:pt x="156" y="228"/>
                  </a:lnTo>
                  <a:lnTo>
                    <a:pt x="168" y="207"/>
                  </a:lnTo>
                  <a:close/>
                  <a:moveTo>
                    <a:pt x="166" y="202"/>
                  </a:moveTo>
                  <a:lnTo>
                    <a:pt x="166" y="202"/>
                  </a:lnTo>
                  <a:lnTo>
                    <a:pt x="166" y="202"/>
                  </a:lnTo>
                  <a:lnTo>
                    <a:pt x="166" y="202"/>
                  </a:lnTo>
                  <a:close/>
                  <a:moveTo>
                    <a:pt x="2" y="202"/>
                  </a:moveTo>
                  <a:lnTo>
                    <a:pt x="0" y="202"/>
                  </a:lnTo>
                  <a:lnTo>
                    <a:pt x="0" y="204"/>
                  </a:lnTo>
                  <a:lnTo>
                    <a:pt x="0" y="207"/>
                  </a:lnTo>
                  <a:lnTo>
                    <a:pt x="0" y="212"/>
                  </a:lnTo>
                  <a:lnTo>
                    <a:pt x="5" y="212"/>
                  </a:lnTo>
                  <a:lnTo>
                    <a:pt x="5" y="207"/>
                  </a:lnTo>
                  <a:lnTo>
                    <a:pt x="5" y="207"/>
                  </a:lnTo>
                  <a:lnTo>
                    <a:pt x="2" y="202"/>
                  </a:lnTo>
                  <a:close/>
                  <a:moveTo>
                    <a:pt x="218" y="48"/>
                  </a:moveTo>
                  <a:lnTo>
                    <a:pt x="208" y="50"/>
                  </a:lnTo>
                  <a:lnTo>
                    <a:pt x="7" y="200"/>
                  </a:lnTo>
                  <a:lnTo>
                    <a:pt x="7" y="202"/>
                  </a:lnTo>
                  <a:lnTo>
                    <a:pt x="218" y="48"/>
                  </a:lnTo>
                  <a:close/>
                  <a:moveTo>
                    <a:pt x="251" y="45"/>
                  </a:moveTo>
                  <a:lnTo>
                    <a:pt x="246" y="48"/>
                  </a:lnTo>
                  <a:lnTo>
                    <a:pt x="230" y="81"/>
                  </a:lnTo>
                  <a:lnTo>
                    <a:pt x="220" y="98"/>
                  </a:lnTo>
                  <a:lnTo>
                    <a:pt x="168" y="197"/>
                  </a:lnTo>
                  <a:lnTo>
                    <a:pt x="170" y="197"/>
                  </a:lnTo>
                  <a:lnTo>
                    <a:pt x="173" y="197"/>
                  </a:lnTo>
                  <a:lnTo>
                    <a:pt x="232" y="83"/>
                  </a:lnTo>
                  <a:lnTo>
                    <a:pt x="241" y="64"/>
                  </a:lnTo>
                  <a:lnTo>
                    <a:pt x="251" y="45"/>
                  </a:lnTo>
                  <a:close/>
                  <a:moveTo>
                    <a:pt x="263" y="14"/>
                  </a:moveTo>
                  <a:lnTo>
                    <a:pt x="263" y="14"/>
                  </a:lnTo>
                  <a:lnTo>
                    <a:pt x="263" y="14"/>
                  </a:lnTo>
                  <a:close/>
                  <a:moveTo>
                    <a:pt x="275" y="0"/>
                  </a:moveTo>
                  <a:lnTo>
                    <a:pt x="260" y="12"/>
                  </a:lnTo>
                  <a:lnTo>
                    <a:pt x="215" y="45"/>
                  </a:lnTo>
                  <a:lnTo>
                    <a:pt x="222" y="43"/>
                  </a:lnTo>
                  <a:lnTo>
                    <a:pt x="263" y="14"/>
                  </a:lnTo>
                  <a:lnTo>
                    <a:pt x="249" y="43"/>
                  </a:lnTo>
                  <a:lnTo>
                    <a:pt x="253" y="43"/>
                  </a:lnTo>
                  <a:lnTo>
                    <a:pt x="265" y="17"/>
                  </a:lnTo>
                  <a:lnTo>
                    <a:pt x="275"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34" name="Freeform 14"/>
            <p:cNvSpPr>
              <a:spLocks noEditPoints="1"/>
            </p:cNvSpPr>
            <p:nvPr/>
          </p:nvSpPr>
          <p:spPr bwMode="auto">
            <a:xfrm>
              <a:off x="9035713" y="2885236"/>
              <a:ext cx="491996" cy="811589"/>
            </a:xfrm>
            <a:custGeom>
              <a:avLst/>
              <a:gdLst>
                <a:gd name="T0" fmla="*/ 17 w 275"/>
                <a:gd name="T1" fmla="*/ 496 h 499"/>
                <a:gd name="T2" fmla="*/ 33 w 275"/>
                <a:gd name="T3" fmla="*/ 470 h 499"/>
                <a:gd name="T4" fmla="*/ 19 w 275"/>
                <a:gd name="T5" fmla="*/ 458 h 499"/>
                <a:gd name="T6" fmla="*/ 31 w 275"/>
                <a:gd name="T7" fmla="*/ 463 h 499"/>
                <a:gd name="T8" fmla="*/ 47 w 275"/>
                <a:gd name="T9" fmla="*/ 430 h 499"/>
                <a:gd name="T10" fmla="*/ 52 w 275"/>
                <a:gd name="T11" fmla="*/ 430 h 499"/>
                <a:gd name="T12" fmla="*/ 71 w 275"/>
                <a:gd name="T13" fmla="*/ 385 h 499"/>
                <a:gd name="T14" fmla="*/ 73 w 275"/>
                <a:gd name="T15" fmla="*/ 390 h 499"/>
                <a:gd name="T16" fmla="*/ 9 w 275"/>
                <a:gd name="T17" fmla="*/ 385 h 499"/>
                <a:gd name="T18" fmla="*/ 19 w 275"/>
                <a:gd name="T19" fmla="*/ 451 h 499"/>
                <a:gd name="T20" fmla="*/ 14 w 275"/>
                <a:gd name="T21" fmla="*/ 380 h 499"/>
                <a:gd name="T22" fmla="*/ 9 w 275"/>
                <a:gd name="T23" fmla="*/ 363 h 499"/>
                <a:gd name="T24" fmla="*/ 12 w 275"/>
                <a:gd name="T25" fmla="*/ 363 h 499"/>
                <a:gd name="T26" fmla="*/ 73 w 275"/>
                <a:gd name="T27" fmla="*/ 380 h 499"/>
                <a:gd name="T28" fmla="*/ 92 w 275"/>
                <a:gd name="T29" fmla="*/ 344 h 499"/>
                <a:gd name="T30" fmla="*/ 88 w 275"/>
                <a:gd name="T31" fmla="*/ 354 h 499"/>
                <a:gd name="T32" fmla="*/ 97 w 275"/>
                <a:gd name="T33" fmla="*/ 347 h 499"/>
                <a:gd name="T34" fmla="*/ 7 w 275"/>
                <a:gd name="T35" fmla="*/ 349 h 499"/>
                <a:gd name="T36" fmla="*/ 12 w 275"/>
                <a:gd name="T37" fmla="*/ 359 h 499"/>
                <a:gd name="T38" fmla="*/ 12 w 275"/>
                <a:gd name="T39" fmla="*/ 337 h 499"/>
                <a:gd name="T40" fmla="*/ 95 w 275"/>
                <a:gd name="T41" fmla="*/ 342 h 499"/>
                <a:gd name="T42" fmla="*/ 114 w 275"/>
                <a:gd name="T43" fmla="*/ 304 h 499"/>
                <a:gd name="T44" fmla="*/ 118 w 275"/>
                <a:gd name="T45" fmla="*/ 302 h 499"/>
                <a:gd name="T46" fmla="*/ 5 w 275"/>
                <a:gd name="T47" fmla="*/ 283 h 499"/>
                <a:gd name="T48" fmla="*/ 7 w 275"/>
                <a:gd name="T49" fmla="*/ 285 h 499"/>
                <a:gd name="T50" fmla="*/ 118 w 275"/>
                <a:gd name="T51" fmla="*/ 292 h 499"/>
                <a:gd name="T52" fmla="*/ 135 w 275"/>
                <a:gd name="T53" fmla="*/ 259 h 499"/>
                <a:gd name="T54" fmla="*/ 5 w 275"/>
                <a:gd name="T55" fmla="*/ 278 h 499"/>
                <a:gd name="T56" fmla="*/ 0 w 275"/>
                <a:gd name="T57" fmla="*/ 233 h 499"/>
                <a:gd name="T58" fmla="*/ 5 w 275"/>
                <a:gd name="T59" fmla="*/ 233 h 499"/>
                <a:gd name="T60" fmla="*/ 149 w 275"/>
                <a:gd name="T61" fmla="*/ 233 h 499"/>
                <a:gd name="T62" fmla="*/ 154 w 275"/>
                <a:gd name="T63" fmla="*/ 233 h 499"/>
                <a:gd name="T64" fmla="*/ 0 w 275"/>
                <a:gd name="T65" fmla="*/ 228 h 499"/>
                <a:gd name="T66" fmla="*/ 168 w 275"/>
                <a:gd name="T67" fmla="*/ 207 h 499"/>
                <a:gd name="T68" fmla="*/ 156 w 275"/>
                <a:gd name="T69" fmla="*/ 228 h 499"/>
                <a:gd name="T70" fmla="*/ 166 w 275"/>
                <a:gd name="T71" fmla="*/ 202 h 499"/>
                <a:gd name="T72" fmla="*/ 2 w 275"/>
                <a:gd name="T73" fmla="*/ 202 h 499"/>
                <a:gd name="T74" fmla="*/ 0 w 275"/>
                <a:gd name="T75" fmla="*/ 207 h 499"/>
                <a:gd name="T76" fmla="*/ 5 w 275"/>
                <a:gd name="T77" fmla="*/ 207 h 499"/>
                <a:gd name="T78" fmla="*/ 218 w 275"/>
                <a:gd name="T79" fmla="*/ 48 h 499"/>
                <a:gd name="T80" fmla="*/ 7 w 275"/>
                <a:gd name="T81" fmla="*/ 202 h 499"/>
                <a:gd name="T82" fmla="*/ 246 w 275"/>
                <a:gd name="T83" fmla="*/ 48 h 499"/>
                <a:gd name="T84" fmla="*/ 168 w 275"/>
                <a:gd name="T85" fmla="*/ 197 h 499"/>
                <a:gd name="T86" fmla="*/ 232 w 275"/>
                <a:gd name="T87" fmla="*/ 83 h 499"/>
                <a:gd name="T88" fmla="*/ 263 w 275"/>
                <a:gd name="T89" fmla="*/ 14 h 499"/>
                <a:gd name="T90" fmla="*/ 275 w 275"/>
                <a:gd name="T91" fmla="*/ 0 h 499"/>
                <a:gd name="T92" fmla="*/ 222 w 275"/>
                <a:gd name="T93" fmla="*/ 43 h 499"/>
                <a:gd name="T94" fmla="*/ 253 w 275"/>
                <a:gd name="T95" fmla="*/ 43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75" h="499">
                  <a:moveTo>
                    <a:pt x="14" y="454"/>
                  </a:moveTo>
                  <a:lnTo>
                    <a:pt x="17" y="485"/>
                  </a:lnTo>
                  <a:lnTo>
                    <a:pt x="17" y="496"/>
                  </a:lnTo>
                  <a:lnTo>
                    <a:pt x="19" y="499"/>
                  </a:lnTo>
                  <a:lnTo>
                    <a:pt x="24" y="487"/>
                  </a:lnTo>
                  <a:lnTo>
                    <a:pt x="33" y="470"/>
                  </a:lnTo>
                  <a:lnTo>
                    <a:pt x="28" y="468"/>
                  </a:lnTo>
                  <a:lnTo>
                    <a:pt x="19" y="485"/>
                  </a:lnTo>
                  <a:lnTo>
                    <a:pt x="19" y="458"/>
                  </a:lnTo>
                  <a:lnTo>
                    <a:pt x="14" y="454"/>
                  </a:lnTo>
                  <a:moveTo>
                    <a:pt x="47" y="430"/>
                  </a:moveTo>
                  <a:lnTo>
                    <a:pt x="31" y="463"/>
                  </a:lnTo>
                  <a:lnTo>
                    <a:pt x="33" y="466"/>
                  </a:lnTo>
                  <a:lnTo>
                    <a:pt x="52" y="435"/>
                  </a:lnTo>
                  <a:lnTo>
                    <a:pt x="47" y="430"/>
                  </a:lnTo>
                  <a:moveTo>
                    <a:pt x="57" y="413"/>
                  </a:moveTo>
                  <a:lnTo>
                    <a:pt x="50" y="425"/>
                  </a:lnTo>
                  <a:lnTo>
                    <a:pt x="52" y="430"/>
                  </a:lnTo>
                  <a:lnTo>
                    <a:pt x="57" y="420"/>
                  </a:lnTo>
                  <a:lnTo>
                    <a:pt x="57" y="413"/>
                  </a:lnTo>
                  <a:moveTo>
                    <a:pt x="71" y="385"/>
                  </a:moveTo>
                  <a:lnTo>
                    <a:pt x="59" y="409"/>
                  </a:lnTo>
                  <a:lnTo>
                    <a:pt x="62" y="416"/>
                  </a:lnTo>
                  <a:lnTo>
                    <a:pt x="73" y="390"/>
                  </a:lnTo>
                  <a:lnTo>
                    <a:pt x="71" y="385"/>
                  </a:lnTo>
                  <a:moveTo>
                    <a:pt x="9" y="375"/>
                  </a:moveTo>
                  <a:lnTo>
                    <a:pt x="9" y="385"/>
                  </a:lnTo>
                  <a:lnTo>
                    <a:pt x="9" y="390"/>
                  </a:lnTo>
                  <a:lnTo>
                    <a:pt x="14" y="449"/>
                  </a:lnTo>
                  <a:lnTo>
                    <a:pt x="19" y="451"/>
                  </a:lnTo>
                  <a:lnTo>
                    <a:pt x="14" y="387"/>
                  </a:lnTo>
                  <a:lnTo>
                    <a:pt x="14" y="382"/>
                  </a:lnTo>
                  <a:lnTo>
                    <a:pt x="14" y="380"/>
                  </a:lnTo>
                  <a:lnTo>
                    <a:pt x="9" y="375"/>
                  </a:lnTo>
                  <a:moveTo>
                    <a:pt x="12" y="363"/>
                  </a:moveTo>
                  <a:lnTo>
                    <a:pt x="9" y="363"/>
                  </a:lnTo>
                  <a:lnTo>
                    <a:pt x="9" y="366"/>
                  </a:lnTo>
                  <a:lnTo>
                    <a:pt x="14" y="373"/>
                  </a:lnTo>
                  <a:lnTo>
                    <a:pt x="12" y="363"/>
                  </a:lnTo>
                  <a:moveTo>
                    <a:pt x="90" y="359"/>
                  </a:moveTo>
                  <a:lnTo>
                    <a:pt x="85" y="359"/>
                  </a:lnTo>
                  <a:lnTo>
                    <a:pt x="73" y="380"/>
                  </a:lnTo>
                  <a:lnTo>
                    <a:pt x="76" y="385"/>
                  </a:lnTo>
                  <a:lnTo>
                    <a:pt x="90" y="359"/>
                  </a:lnTo>
                  <a:moveTo>
                    <a:pt x="92" y="344"/>
                  </a:moveTo>
                  <a:lnTo>
                    <a:pt x="92" y="344"/>
                  </a:lnTo>
                  <a:lnTo>
                    <a:pt x="88" y="352"/>
                  </a:lnTo>
                  <a:lnTo>
                    <a:pt x="88" y="354"/>
                  </a:lnTo>
                  <a:lnTo>
                    <a:pt x="92" y="354"/>
                  </a:lnTo>
                  <a:lnTo>
                    <a:pt x="95" y="349"/>
                  </a:lnTo>
                  <a:lnTo>
                    <a:pt x="97" y="347"/>
                  </a:lnTo>
                  <a:lnTo>
                    <a:pt x="92" y="344"/>
                  </a:lnTo>
                  <a:moveTo>
                    <a:pt x="7" y="337"/>
                  </a:moveTo>
                  <a:lnTo>
                    <a:pt x="7" y="349"/>
                  </a:lnTo>
                  <a:lnTo>
                    <a:pt x="7" y="356"/>
                  </a:lnTo>
                  <a:lnTo>
                    <a:pt x="9" y="359"/>
                  </a:lnTo>
                  <a:lnTo>
                    <a:pt x="12" y="359"/>
                  </a:lnTo>
                  <a:lnTo>
                    <a:pt x="12" y="352"/>
                  </a:lnTo>
                  <a:lnTo>
                    <a:pt x="12" y="344"/>
                  </a:lnTo>
                  <a:lnTo>
                    <a:pt x="12" y="337"/>
                  </a:lnTo>
                  <a:lnTo>
                    <a:pt x="7" y="337"/>
                  </a:lnTo>
                  <a:moveTo>
                    <a:pt x="114" y="304"/>
                  </a:moveTo>
                  <a:lnTo>
                    <a:pt x="95" y="342"/>
                  </a:lnTo>
                  <a:lnTo>
                    <a:pt x="99" y="342"/>
                  </a:lnTo>
                  <a:lnTo>
                    <a:pt x="116" y="307"/>
                  </a:lnTo>
                  <a:lnTo>
                    <a:pt x="114" y="304"/>
                  </a:lnTo>
                  <a:moveTo>
                    <a:pt x="116" y="297"/>
                  </a:moveTo>
                  <a:lnTo>
                    <a:pt x="114" y="302"/>
                  </a:lnTo>
                  <a:lnTo>
                    <a:pt x="118" y="302"/>
                  </a:lnTo>
                  <a:lnTo>
                    <a:pt x="121" y="297"/>
                  </a:lnTo>
                  <a:lnTo>
                    <a:pt x="116" y="297"/>
                  </a:lnTo>
                  <a:moveTo>
                    <a:pt x="5" y="283"/>
                  </a:moveTo>
                  <a:lnTo>
                    <a:pt x="7" y="333"/>
                  </a:lnTo>
                  <a:lnTo>
                    <a:pt x="12" y="335"/>
                  </a:lnTo>
                  <a:lnTo>
                    <a:pt x="7" y="285"/>
                  </a:lnTo>
                  <a:lnTo>
                    <a:pt x="5" y="283"/>
                  </a:lnTo>
                  <a:moveTo>
                    <a:pt x="135" y="259"/>
                  </a:moveTo>
                  <a:lnTo>
                    <a:pt x="118" y="292"/>
                  </a:lnTo>
                  <a:lnTo>
                    <a:pt x="123" y="292"/>
                  </a:lnTo>
                  <a:lnTo>
                    <a:pt x="140" y="261"/>
                  </a:lnTo>
                  <a:lnTo>
                    <a:pt x="135" y="259"/>
                  </a:lnTo>
                  <a:moveTo>
                    <a:pt x="7" y="254"/>
                  </a:moveTo>
                  <a:lnTo>
                    <a:pt x="2" y="254"/>
                  </a:lnTo>
                  <a:lnTo>
                    <a:pt x="5" y="278"/>
                  </a:lnTo>
                  <a:lnTo>
                    <a:pt x="7" y="280"/>
                  </a:lnTo>
                  <a:lnTo>
                    <a:pt x="7" y="254"/>
                  </a:lnTo>
                  <a:moveTo>
                    <a:pt x="0" y="233"/>
                  </a:moveTo>
                  <a:lnTo>
                    <a:pt x="2" y="250"/>
                  </a:lnTo>
                  <a:lnTo>
                    <a:pt x="7" y="250"/>
                  </a:lnTo>
                  <a:lnTo>
                    <a:pt x="5" y="233"/>
                  </a:lnTo>
                  <a:lnTo>
                    <a:pt x="0" y="233"/>
                  </a:lnTo>
                  <a:moveTo>
                    <a:pt x="154" y="233"/>
                  </a:moveTo>
                  <a:lnTo>
                    <a:pt x="149" y="233"/>
                  </a:lnTo>
                  <a:lnTo>
                    <a:pt x="137" y="257"/>
                  </a:lnTo>
                  <a:lnTo>
                    <a:pt x="142" y="257"/>
                  </a:lnTo>
                  <a:lnTo>
                    <a:pt x="154" y="233"/>
                  </a:lnTo>
                  <a:moveTo>
                    <a:pt x="5" y="216"/>
                  </a:moveTo>
                  <a:lnTo>
                    <a:pt x="0" y="216"/>
                  </a:lnTo>
                  <a:lnTo>
                    <a:pt x="0" y="228"/>
                  </a:lnTo>
                  <a:lnTo>
                    <a:pt x="5" y="228"/>
                  </a:lnTo>
                  <a:lnTo>
                    <a:pt x="5" y="216"/>
                  </a:lnTo>
                  <a:moveTo>
                    <a:pt x="168" y="207"/>
                  </a:moveTo>
                  <a:lnTo>
                    <a:pt x="163" y="207"/>
                  </a:lnTo>
                  <a:lnTo>
                    <a:pt x="151" y="228"/>
                  </a:lnTo>
                  <a:lnTo>
                    <a:pt x="156" y="228"/>
                  </a:lnTo>
                  <a:lnTo>
                    <a:pt x="168" y="207"/>
                  </a:lnTo>
                  <a:moveTo>
                    <a:pt x="166" y="202"/>
                  </a:moveTo>
                  <a:lnTo>
                    <a:pt x="166" y="202"/>
                  </a:lnTo>
                  <a:lnTo>
                    <a:pt x="166" y="202"/>
                  </a:lnTo>
                  <a:lnTo>
                    <a:pt x="166" y="202"/>
                  </a:lnTo>
                  <a:moveTo>
                    <a:pt x="2" y="202"/>
                  </a:moveTo>
                  <a:lnTo>
                    <a:pt x="0" y="202"/>
                  </a:lnTo>
                  <a:lnTo>
                    <a:pt x="0" y="204"/>
                  </a:lnTo>
                  <a:lnTo>
                    <a:pt x="0" y="207"/>
                  </a:lnTo>
                  <a:lnTo>
                    <a:pt x="0" y="212"/>
                  </a:lnTo>
                  <a:lnTo>
                    <a:pt x="5" y="212"/>
                  </a:lnTo>
                  <a:lnTo>
                    <a:pt x="5" y="207"/>
                  </a:lnTo>
                  <a:lnTo>
                    <a:pt x="5" y="207"/>
                  </a:lnTo>
                  <a:lnTo>
                    <a:pt x="2" y="202"/>
                  </a:lnTo>
                  <a:moveTo>
                    <a:pt x="218" y="48"/>
                  </a:moveTo>
                  <a:lnTo>
                    <a:pt x="208" y="50"/>
                  </a:lnTo>
                  <a:lnTo>
                    <a:pt x="7" y="200"/>
                  </a:lnTo>
                  <a:lnTo>
                    <a:pt x="7" y="202"/>
                  </a:lnTo>
                  <a:lnTo>
                    <a:pt x="218" y="48"/>
                  </a:lnTo>
                  <a:moveTo>
                    <a:pt x="251" y="45"/>
                  </a:moveTo>
                  <a:lnTo>
                    <a:pt x="246" y="48"/>
                  </a:lnTo>
                  <a:lnTo>
                    <a:pt x="230" y="81"/>
                  </a:lnTo>
                  <a:lnTo>
                    <a:pt x="220" y="98"/>
                  </a:lnTo>
                  <a:lnTo>
                    <a:pt x="168" y="197"/>
                  </a:lnTo>
                  <a:lnTo>
                    <a:pt x="170" y="197"/>
                  </a:lnTo>
                  <a:lnTo>
                    <a:pt x="173" y="197"/>
                  </a:lnTo>
                  <a:lnTo>
                    <a:pt x="232" y="83"/>
                  </a:lnTo>
                  <a:lnTo>
                    <a:pt x="241" y="64"/>
                  </a:lnTo>
                  <a:lnTo>
                    <a:pt x="251" y="45"/>
                  </a:lnTo>
                  <a:moveTo>
                    <a:pt x="263" y="14"/>
                  </a:moveTo>
                  <a:lnTo>
                    <a:pt x="263" y="14"/>
                  </a:lnTo>
                  <a:lnTo>
                    <a:pt x="263" y="14"/>
                  </a:lnTo>
                  <a:moveTo>
                    <a:pt x="275" y="0"/>
                  </a:moveTo>
                  <a:lnTo>
                    <a:pt x="260" y="12"/>
                  </a:lnTo>
                  <a:lnTo>
                    <a:pt x="215" y="45"/>
                  </a:lnTo>
                  <a:lnTo>
                    <a:pt x="222" y="43"/>
                  </a:lnTo>
                  <a:lnTo>
                    <a:pt x="263" y="14"/>
                  </a:lnTo>
                  <a:lnTo>
                    <a:pt x="249" y="43"/>
                  </a:lnTo>
                  <a:lnTo>
                    <a:pt x="253" y="43"/>
                  </a:lnTo>
                  <a:lnTo>
                    <a:pt x="265" y="17"/>
                  </a:lnTo>
                  <a:lnTo>
                    <a:pt x="275"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35" name="Freeform 15"/>
            <p:cNvSpPr>
              <a:spLocks noEditPoints="1"/>
            </p:cNvSpPr>
            <p:nvPr/>
          </p:nvSpPr>
          <p:spPr bwMode="auto">
            <a:xfrm>
              <a:off x="7291365" y="3075528"/>
              <a:ext cx="1016194" cy="458654"/>
            </a:xfrm>
            <a:custGeom>
              <a:avLst/>
              <a:gdLst>
                <a:gd name="T0" fmla="*/ 235 w 240"/>
                <a:gd name="T1" fmla="*/ 119 h 119"/>
                <a:gd name="T2" fmla="*/ 240 w 240"/>
                <a:gd name="T3" fmla="*/ 114 h 119"/>
                <a:gd name="T4" fmla="*/ 240 w 240"/>
                <a:gd name="T5" fmla="*/ 115 h 119"/>
                <a:gd name="T6" fmla="*/ 202 w 240"/>
                <a:gd name="T7" fmla="*/ 106 h 119"/>
                <a:gd name="T8" fmla="*/ 203 w 240"/>
                <a:gd name="T9" fmla="*/ 105 h 119"/>
                <a:gd name="T10" fmla="*/ 200 w 240"/>
                <a:gd name="T11" fmla="*/ 105 h 119"/>
                <a:gd name="T12" fmla="*/ 184 w 240"/>
                <a:gd name="T13" fmla="*/ 97 h 119"/>
                <a:gd name="T14" fmla="*/ 192 w 240"/>
                <a:gd name="T15" fmla="*/ 102 h 119"/>
                <a:gd name="T16" fmla="*/ 184 w 240"/>
                <a:gd name="T17" fmla="*/ 97 h 119"/>
                <a:gd name="T18" fmla="*/ 177 w 240"/>
                <a:gd name="T19" fmla="*/ 96 h 119"/>
                <a:gd name="T20" fmla="*/ 182 w 240"/>
                <a:gd name="T21" fmla="*/ 96 h 119"/>
                <a:gd name="T22" fmla="*/ 178 w 240"/>
                <a:gd name="T23" fmla="*/ 95 h 119"/>
                <a:gd name="T24" fmla="*/ 175 w 240"/>
                <a:gd name="T25" fmla="*/ 94 h 119"/>
                <a:gd name="T26" fmla="*/ 173 w 240"/>
                <a:gd name="T27" fmla="*/ 95 h 119"/>
                <a:gd name="T28" fmla="*/ 170 w 240"/>
                <a:gd name="T29" fmla="*/ 93 h 119"/>
                <a:gd name="T30" fmla="*/ 170 w 240"/>
                <a:gd name="T31" fmla="*/ 93 h 119"/>
                <a:gd name="T32" fmla="*/ 145 w 240"/>
                <a:gd name="T33" fmla="*/ 84 h 119"/>
                <a:gd name="T34" fmla="*/ 167 w 240"/>
                <a:gd name="T35" fmla="*/ 92 h 119"/>
                <a:gd name="T36" fmla="*/ 139 w 240"/>
                <a:gd name="T37" fmla="*/ 79 h 119"/>
                <a:gd name="T38" fmla="*/ 240 w 240"/>
                <a:gd name="T39" fmla="*/ 112 h 119"/>
                <a:gd name="T40" fmla="*/ 238 w 240"/>
                <a:gd name="T41" fmla="*/ 69 h 119"/>
                <a:gd name="T42" fmla="*/ 238 w 240"/>
                <a:gd name="T43" fmla="*/ 75 h 119"/>
                <a:gd name="T44" fmla="*/ 137 w 240"/>
                <a:gd name="T45" fmla="*/ 80 h 119"/>
                <a:gd name="T46" fmla="*/ 97 w 240"/>
                <a:gd name="T47" fmla="*/ 64 h 119"/>
                <a:gd name="T48" fmla="*/ 90 w 240"/>
                <a:gd name="T49" fmla="*/ 61 h 119"/>
                <a:gd name="T50" fmla="*/ 91 w 240"/>
                <a:gd name="T51" fmla="*/ 60 h 119"/>
                <a:gd name="T52" fmla="*/ 236 w 240"/>
                <a:gd name="T53" fmla="*/ 68 h 119"/>
                <a:gd name="T54" fmla="*/ 6 w 240"/>
                <a:gd name="T55" fmla="*/ 26 h 119"/>
                <a:gd name="T56" fmla="*/ 9 w 240"/>
                <a:gd name="T57" fmla="*/ 29 h 119"/>
                <a:gd name="T58" fmla="*/ 69 w 240"/>
                <a:gd name="T59" fmla="*/ 53 h 119"/>
                <a:gd name="T60" fmla="*/ 52 w 240"/>
                <a:gd name="T61" fmla="*/ 45 h 119"/>
                <a:gd name="T62" fmla="*/ 6 w 240"/>
                <a:gd name="T63" fmla="*/ 26 h 119"/>
                <a:gd name="T64" fmla="*/ 5 w 240"/>
                <a:gd name="T65" fmla="*/ 27 h 119"/>
                <a:gd name="T66" fmla="*/ 235 w 240"/>
                <a:gd name="T67" fmla="*/ 24 h 119"/>
                <a:gd name="T68" fmla="*/ 237 w 240"/>
                <a:gd name="T69" fmla="*/ 50 h 119"/>
                <a:gd name="T70" fmla="*/ 0 w 240"/>
                <a:gd name="T71" fmla="*/ 19 h 119"/>
                <a:gd name="T72" fmla="*/ 3 w 240"/>
                <a:gd name="T73" fmla="*/ 19 h 119"/>
                <a:gd name="T74" fmla="*/ 47 w 240"/>
                <a:gd name="T75" fmla="*/ 15 h 119"/>
                <a:gd name="T76" fmla="*/ 5 w 240"/>
                <a:gd name="T77" fmla="*/ 19 h 119"/>
                <a:gd name="T78" fmla="*/ 9 w 240"/>
                <a:gd name="T79" fmla="*/ 20 h 119"/>
                <a:gd name="T80" fmla="*/ 141 w 240"/>
                <a:gd name="T81" fmla="*/ 9 h 119"/>
                <a:gd name="T82" fmla="*/ 232 w 240"/>
                <a:gd name="T83" fmla="*/ 0 h 119"/>
                <a:gd name="T84" fmla="*/ 179 w 240"/>
                <a:gd name="T85" fmla="*/ 4 h 119"/>
                <a:gd name="T86" fmla="*/ 142 w 240"/>
                <a:gd name="T87" fmla="*/ 9 h 119"/>
                <a:gd name="T88" fmla="*/ 227 w 240"/>
                <a:gd name="T89" fmla="*/ 2 h 119"/>
                <a:gd name="T90" fmla="*/ 233 w 240"/>
                <a:gd name="T91" fmla="*/ 23 h 119"/>
                <a:gd name="T92" fmla="*/ 234 w 240"/>
                <a:gd name="T93" fmla="*/ 2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40" h="119">
                  <a:moveTo>
                    <a:pt x="228" y="115"/>
                  </a:moveTo>
                  <a:cubicBezTo>
                    <a:pt x="223" y="115"/>
                    <a:pt x="223" y="115"/>
                    <a:pt x="223" y="115"/>
                  </a:cubicBezTo>
                  <a:cubicBezTo>
                    <a:pt x="235" y="119"/>
                    <a:pt x="235" y="119"/>
                    <a:pt x="235" y="119"/>
                  </a:cubicBezTo>
                  <a:cubicBezTo>
                    <a:pt x="235" y="119"/>
                    <a:pt x="235" y="118"/>
                    <a:pt x="235" y="118"/>
                  </a:cubicBezTo>
                  <a:cubicBezTo>
                    <a:pt x="228" y="115"/>
                    <a:pt x="228" y="115"/>
                    <a:pt x="228" y="115"/>
                  </a:cubicBezTo>
                  <a:moveTo>
                    <a:pt x="240" y="114"/>
                  </a:moveTo>
                  <a:cubicBezTo>
                    <a:pt x="238" y="114"/>
                    <a:pt x="238" y="114"/>
                    <a:pt x="238" y="114"/>
                  </a:cubicBezTo>
                  <a:cubicBezTo>
                    <a:pt x="239" y="115"/>
                    <a:pt x="239" y="115"/>
                    <a:pt x="239" y="115"/>
                  </a:cubicBezTo>
                  <a:cubicBezTo>
                    <a:pt x="239" y="115"/>
                    <a:pt x="240" y="115"/>
                    <a:pt x="240" y="115"/>
                  </a:cubicBezTo>
                  <a:cubicBezTo>
                    <a:pt x="240" y="114"/>
                    <a:pt x="240" y="114"/>
                    <a:pt x="240" y="114"/>
                  </a:cubicBezTo>
                  <a:moveTo>
                    <a:pt x="203" y="105"/>
                  </a:moveTo>
                  <a:cubicBezTo>
                    <a:pt x="202" y="106"/>
                    <a:pt x="202" y="106"/>
                    <a:pt x="202" y="106"/>
                  </a:cubicBezTo>
                  <a:cubicBezTo>
                    <a:pt x="219" y="113"/>
                    <a:pt x="219" y="113"/>
                    <a:pt x="219" y="113"/>
                  </a:cubicBezTo>
                  <a:cubicBezTo>
                    <a:pt x="224" y="113"/>
                    <a:pt x="224" y="113"/>
                    <a:pt x="224" y="113"/>
                  </a:cubicBezTo>
                  <a:cubicBezTo>
                    <a:pt x="203" y="105"/>
                    <a:pt x="203" y="105"/>
                    <a:pt x="203" y="105"/>
                  </a:cubicBezTo>
                  <a:moveTo>
                    <a:pt x="194" y="101"/>
                  </a:moveTo>
                  <a:cubicBezTo>
                    <a:pt x="193" y="103"/>
                    <a:pt x="193" y="103"/>
                    <a:pt x="193" y="103"/>
                  </a:cubicBezTo>
                  <a:cubicBezTo>
                    <a:pt x="200" y="105"/>
                    <a:pt x="200" y="105"/>
                    <a:pt x="200" y="105"/>
                  </a:cubicBezTo>
                  <a:cubicBezTo>
                    <a:pt x="201" y="104"/>
                    <a:pt x="201" y="104"/>
                    <a:pt x="201" y="104"/>
                  </a:cubicBezTo>
                  <a:cubicBezTo>
                    <a:pt x="194" y="101"/>
                    <a:pt x="194" y="101"/>
                    <a:pt x="194" y="101"/>
                  </a:cubicBezTo>
                  <a:moveTo>
                    <a:pt x="184" y="97"/>
                  </a:moveTo>
                  <a:cubicBezTo>
                    <a:pt x="183" y="99"/>
                    <a:pt x="183" y="99"/>
                    <a:pt x="183" y="99"/>
                  </a:cubicBezTo>
                  <a:cubicBezTo>
                    <a:pt x="184" y="99"/>
                    <a:pt x="184" y="99"/>
                    <a:pt x="184" y="99"/>
                  </a:cubicBezTo>
                  <a:cubicBezTo>
                    <a:pt x="192" y="102"/>
                    <a:pt x="192" y="102"/>
                    <a:pt x="192" y="102"/>
                  </a:cubicBezTo>
                  <a:cubicBezTo>
                    <a:pt x="193" y="101"/>
                    <a:pt x="193" y="101"/>
                    <a:pt x="193" y="101"/>
                  </a:cubicBezTo>
                  <a:cubicBezTo>
                    <a:pt x="184" y="97"/>
                    <a:pt x="184" y="97"/>
                    <a:pt x="184" y="97"/>
                  </a:cubicBezTo>
                  <a:cubicBezTo>
                    <a:pt x="184" y="97"/>
                    <a:pt x="184" y="97"/>
                    <a:pt x="184" y="97"/>
                  </a:cubicBezTo>
                  <a:moveTo>
                    <a:pt x="175" y="94"/>
                  </a:moveTo>
                  <a:cubicBezTo>
                    <a:pt x="175" y="96"/>
                    <a:pt x="175" y="96"/>
                    <a:pt x="175" y="96"/>
                  </a:cubicBezTo>
                  <a:cubicBezTo>
                    <a:pt x="177" y="96"/>
                    <a:pt x="177" y="96"/>
                    <a:pt x="177" y="96"/>
                  </a:cubicBezTo>
                  <a:cubicBezTo>
                    <a:pt x="179" y="97"/>
                    <a:pt x="179" y="97"/>
                    <a:pt x="179" y="97"/>
                  </a:cubicBezTo>
                  <a:cubicBezTo>
                    <a:pt x="181" y="98"/>
                    <a:pt x="181" y="98"/>
                    <a:pt x="181" y="98"/>
                  </a:cubicBezTo>
                  <a:cubicBezTo>
                    <a:pt x="182" y="96"/>
                    <a:pt x="182" y="96"/>
                    <a:pt x="182" y="96"/>
                  </a:cubicBezTo>
                  <a:cubicBezTo>
                    <a:pt x="182" y="96"/>
                    <a:pt x="182" y="96"/>
                    <a:pt x="182" y="96"/>
                  </a:cubicBezTo>
                  <a:cubicBezTo>
                    <a:pt x="180" y="96"/>
                    <a:pt x="180" y="96"/>
                    <a:pt x="180" y="96"/>
                  </a:cubicBezTo>
                  <a:cubicBezTo>
                    <a:pt x="178" y="95"/>
                    <a:pt x="178" y="95"/>
                    <a:pt x="178" y="95"/>
                  </a:cubicBezTo>
                  <a:cubicBezTo>
                    <a:pt x="176" y="94"/>
                    <a:pt x="176" y="94"/>
                    <a:pt x="176" y="94"/>
                  </a:cubicBezTo>
                  <a:cubicBezTo>
                    <a:pt x="176" y="94"/>
                    <a:pt x="176" y="94"/>
                    <a:pt x="176" y="94"/>
                  </a:cubicBezTo>
                  <a:cubicBezTo>
                    <a:pt x="176" y="94"/>
                    <a:pt x="175" y="94"/>
                    <a:pt x="175" y="94"/>
                  </a:cubicBezTo>
                  <a:moveTo>
                    <a:pt x="172" y="93"/>
                  </a:moveTo>
                  <a:cubicBezTo>
                    <a:pt x="172" y="94"/>
                    <a:pt x="172" y="94"/>
                    <a:pt x="172" y="94"/>
                  </a:cubicBezTo>
                  <a:cubicBezTo>
                    <a:pt x="173" y="95"/>
                    <a:pt x="173" y="95"/>
                    <a:pt x="173" y="95"/>
                  </a:cubicBezTo>
                  <a:cubicBezTo>
                    <a:pt x="173" y="94"/>
                    <a:pt x="173" y="94"/>
                    <a:pt x="173" y="94"/>
                  </a:cubicBezTo>
                  <a:cubicBezTo>
                    <a:pt x="173" y="94"/>
                    <a:pt x="172" y="94"/>
                    <a:pt x="172" y="93"/>
                  </a:cubicBezTo>
                  <a:moveTo>
                    <a:pt x="170" y="93"/>
                  </a:moveTo>
                  <a:cubicBezTo>
                    <a:pt x="169" y="93"/>
                    <a:pt x="169" y="93"/>
                    <a:pt x="169" y="93"/>
                  </a:cubicBezTo>
                  <a:cubicBezTo>
                    <a:pt x="170" y="94"/>
                    <a:pt x="170" y="94"/>
                    <a:pt x="170" y="94"/>
                  </a:cubicBezTo>
                  <a:cubicBezTo>
                    <a:pt x="170" y="93"/>
                    <a:pt x="170" y="93"/>
                    <a:pt x="170" y="93"/>
                  </a:cubicBezTo>
                  <a:moveTo>
                    <a:pt x="139" y="79"/>
                  </a:moveTo>
                  <a:cubicBezTo>
                    <a:pt x="138" y="81"/>
                    <a:pt x="138" y="81"/>
                    <a:pt x="138" y="81"/>
                  </a:cubicBezTo>
                  <a:cubicBezTo>
                    <a:pt x="145" y="84"/>
                    <a:pt x="145" y="84"/>
                    <a:pt x="145" y="84"/>
                  </a:cubicBezTo>
                  <a:cubicBezTo>
                    <a:pt x="145" y="83"/>
                    <a:pt x="145" y="83"/>
                    <a:pt x="145" y="83"/>
                  </a:cubicBezTo>
                  <a:cubicBezTo>
                    <a:pt x="148" y="85"/>
                    <a:pt x="148" y="85"/>
                    <a:pt x="148" y="85"/>
                  </a:cubicBezTo>
                  <a:cubicBezTo>
                    <a:pt x="167" y="92"/>
                    <a:pt x="167" y="92"/>
                    <a:pt x="167" y="92"/>
                  </a:cubicBezTo>
                  <a:cubicBezTo>
                    <a:pt x="168" y="92"/>
                    <a:pt x="168" y="92"/>
                    <a:pt x="168" y="92"/>
                  </a:cubicBezTo>
                  <a:cubicBezTo>
                    <a:pt x="168" y="91"/>
                    <a:pt x="167" y="91"/>
                    <a:pt x="167" y="90"/>
                  </a:cubicBezTo>
                  <a:cubicBezTo>
                    <a:pt x="139" y="79"/>
                    <a:pt x="139" y="79"/>
                    <a:pt x="139" y="79"/>
                  </a:cubicBezTo>
                  <a:moveTo>
                    <a:pt x="236" y="77"/>
                  </a:moveTo>
                  <a:cubicBezTo>
                    <a:pt x="238" y="112"/>
                    <a:pt x="238" y="112"/>
                    <a:pt x="238" y="112"/>
                  </a:cubicBezTo>
                  <a:cubicBezTo>
                    <a:pt x="240" y="112"/>
                    <a:pt x="240" y="112"/>
                    <a:pt x="240" y="112"/>
                  </a:cubicBezTo>
                  <a:cubicBezTo>
                    <a:pt x="238" y="77"/>
                    <a:pt x="238" y="77"/>
                    <a:pt x="238" y="77"/>
                  </a:cubicBezTo>
                  <a:cubicBezTo>
                    <a:pt x="236" y="77"/>
                    <a:pt x="236" y="77"/>
                    <a:pt x="236" y="77"/>
                  </a:cubicBezTo>
                  <a:moveTo>
                    <a:pt x="238" y="69"/>
                  </a:moveTo>
                  <a:cubicBezTo>
                    <a:pt x="236" y="70"/>
                    <a:pt x="236" y="70"/>
                    <a:pt x="236" y="70"/>
                  </a:cubicBezTo>
                  <a:cubicBezTo>
                    <a:pt x="236" y="75"/>
                    <a:pt x="236" y="75"/>
                    <a:pt x="236" y="75"/>
                  </a:cubicBezTo>
                  <a:cubicBezTo>
                    <a:pt x="238" y="75"/>
                    <a:pt x="238" y="75"/>
                    <a:pt x="238" y="75"/>
                  </a:cubicBezTo>
                  <a:cubicBezTo>
                    <a:pt x="238" y="69"/>
                    <a:pt x="238" y="69"/>
                    <a:pt x="238" y="69"/>
                  </a:cubicBezTo>
                  <a:moveTo>
                    <a:pt x="97" y="64"/>
                  </a:moveTo>
                  <a:cubicBezTo>
                    <a:pt x="137" y="80"/>
                    <a:pt x="137" y="80"/>
                    <a:pt x="137" y="80"/>
                  </a:cubicBezTo>
                  <a:cubicBezTo>
                    <a:pt x="137" y="78"/>
                    <a:pt x="137" y="78"/>
                    <a:pt x="137" y="78"/>
                  </a:cubicBezTo>
                  <a:cubicBezTo>
                    <a:pt x="103" y="65"/>
                    <a:pt x="103" y="65"/>
                    <a:pt x="103" y="65"/>
                  </a:cubicBezTo>
                  <a:cubicBezTo>
                    <a:pt x="97" y="64"/>
                    <a:pt x="97" y="64"/>
                    <a:pt x="97" y="64"/>
                  </a:cubicBezTo>
                  <a:moveTo>
                    <a:pt x="91" y="60"/>
                  </a:moveTo>
                  <a:cubicBezTo>
                    <a:pt x="90" y="60"/>
                    <a:pt x="90" y="60"/>
                    <a:pt x="90" y="60"/>
                  </a:cubicBezTo>
                  <a:cubicBezTo>
                    <a:pt x="90" y="61"/>
                    <a:pt x="90" y="61"/>
                    <a:pt x="90" y="61"/>
                  </a:cubicBezTo>
                  <a:cubicBezTo>
                    <a:pt x="91" y="62"/>
                    <a:pt x="91" y="62"/>
                    <a:pt x="91" y="62"/>
                  </a:cubicBezTo>
                  <a:cubicBezTo>
                    <a:pt x="98" y="63"/>
                    <a:pt x="98" y="63"/>
                    <a:pt x="98" y="63"/>
                  </a:cubicBezTo>
                  <a:cubicBezTo>
                    <a:pt x="91" y="60"/>
                    <a:pt x="91" y="60"/>
                    <a:pt x="91" y="60"/>
                  </a:cubicBezTo>
                  <a:moveTo>
                    <a:pt x="237" y="52"/>
                  </a:moveTo>
                  <a:cubicBezTo>
                    <a:pt x="235" y="52"/>
                    <a:pt x="235" y="52"/>
                    <a:pt x="235" y="52"/>
                  </a:cubicBezTo>
                  <a:cubicBezTo>
                    <a:pt x="236" y="68"/>
                    <a:pt x="236" y="68"/>
                    <a:pt x="236" y="68"/>
                  </a:cubicBezTo>
                  <a:cubicBezTo>
                    <a:pt x="237" y="66"/>
                    <a:pt x="237" y="66"/>
                    <a:pt x="237" y="66"/>
                  </a:cubicBezTo>
                  <a:cubicBezTo>
                    <a:pt x="237" y="52"/>
                    <a:pt x="237" y="52"/>
                    <a:pt x="237" y="52"/>
                  </a:cubicBezTo>
                  <a:moveTo>
                    <a:pt x="6" y="26"/>
                  </a:moveTo>
                  <a:cubicBezTo>
                    <a:pt x="7" y="28"/>
                    <a:pt x="7" y="28"/>
                    <a:pt x="7" y="28"/>
                  </a:cubicBezTo>
                  <a:cubicBezTo>
                    <a:pt x="7" y="28"/>
                    <a:pt x="7" y="28"/>
                    <a:pt x="7" y="28"/>
                  </a:cubicBezTo>
                  <a:cubicBezTo>
                    <a:pt x="9" y="29"/>
                    <a:pt x="9" y="29"/>
                    <a:pt x="9" y="29"/>
                  </a:cubicBezTo>
                  <a:cubicBezTo>
                    <a:pt x="53" y="47"/>
                    <a:pt x="53" y="47"/>
                    <a:pt x="53" y="47"/>
                  </a:cubicBezTo>
                  <a:cubicBezTo>
                    <a:pt x="55" y="48"/>
                    <a:pt x="55" y="48"/>
                    <a:pt x="55" y="48"/>
                  </a:cubicBezTo>
                  <a:cubicBezTo>
                    <a:pt x="69" y="53"/>
                    <a:pt x="69" y="53"/>
                    <a:pt x="69" y="53"/>
                  </a:cubicBezTo>
                  <a:cubicBezTo>
                    <a:pt x="69" y="53"/>
                    <a:pt x="70" y="52"/>
                    <a:pt x="70" y="52"/>
                  </a:cubicBezTo>
                  <a:cubicBezTo>
                    <a:pt x="54" y="45"/>
                    <a:pt x="54" y="45"/>
                    <a:pt x="54" y="45"/>
                  </a:cubicBezTo>
                  <a:cubicBezTo>
                    <a:pt x="52" y="45"/>
                    <a:pt x="52" y="45"/>
                    <a:pt x="52" y="45"/>
                  </a:cubicBezTo>
                  <a:cubicBezTo>
                    <a:pt x="9" y="27"/>
                    <a:pt x="9" y="27"/>
                    <a:pt x="9" y="27"/>
                  </a:cubicBezTo>
                  <a:cubicBezTo>
                    <a:pt x="7" y="26"/>
                    <a:pt x="7" y="26"/>
                    <a:pt x="7" y="26"/>
                  </a:cubicBezTo>
                  <a:cubicBezTo>
                    <a:pt x="6" y="26"/>
                    <a:pt x="6" y="26"/>
                    <a:pt x="6" y="26"/>
                  </a:cubicBezTo>
                  <a:moveTo>
                    <a:pt x="0" y="24"/>
                  </a:moveTo>
                  <a:cubicBezTo>
                    <a:pt x="0" y="24"/>
                    <a:pt x="0" y="25"/>
                    <a:pt x="0" y="25"/>
                  </a:cubicBezTo>
                  <a:cubicBezTo>
                    <a:pt x="5" y="27"/>
                    <a:pt x="5" y="27"/>
                    <a:pt x="5" y="27"/>
                  </a:cubicBezTo>
                  <a:cubicBezTo>
                    <a:pt x="4" y="25"/>
                    <a:pt x="4" y="25"/>
                    <a:pt x="4" y="25"/>
                  </a:cubicBezTo>
                  <a:cubicBezTo>
                    <a:pt x="0" y="24"/>
                    <a:pt x="0" y="24"/>
                    <a:pt x="0" y="24"/>
                  </a:cubicBezTo>
                  <a:moveTo>
                    <a:pt x="235" y="24"/>
                  </a:moveTo>
                  <a:cubicBezTo>
                    <a:pt x="233" y="27"/>
                    <a:pt x="233" y="27"/>
                    <a:pt x="233" y="27"/>
                  </a:cubicBezTo>
                  <a:cubicBezTo>
                    <a:pt x="235" y="50"/>
                    <a:pt x="235" y="50"/>
                    <a:pt x="235" y="50"/>
                  </a:cubicBezTo>
                  <a:cubicBezTo>
                    <a:pt x="237" y="50"/>
                    <a:pt x="237" y="50"/>
                    <a:pt x="237" y="50"/>
                  </a:cubicBezTo>
                  <a:cubicBezTo>
                    <a:pt x="235" y="24"/>
                    <a:pt x="235" y="24"/>
                    <a:pt x="235" y="24"/>
                  </a:cubicBezTo>
                  <a:moveTo>
                    <a:pt x="3" y="19"/>
                  </a:moveTo>
                  <a:cubicBezTo>
                    <a:pt x="0" y="19"/>
                    <a:pt x="0" y="19"/>
                    <a:pt x="0" y="19"/>
                  </a:cubicBezTo>
                  <a:cubicBezTo>
                    <a:pt x="0" y="20"/>
                    <a:pt x="0" y="20"/>
                    <a:pt x="0" y="21"/>
                  </a:cubicBezTo>
                  <a:cubicBezTo>
                    <a:pt x="3" y="21"/>
                    <a:pt x="3" y="21"/>
                    <a:pt x="3" y="21"/>
                  </a:cubicBezTo>
                  <a:cubicBezTo>
                    <a:pt x="3" y="19"/>
                    <a:pt x="3" y="19"/>
                    <a:pt x="3" y="19"/>
                  </a:cubicBezTo>
                  <a:moveTo>
                    <a:pt x="141" y="7"/>
                  </a:moveTo>
                  <a:cubicBezTo>
                    <a:pt x="48" y="15"/>
                    <a:pt x="48" y="15"/>
                    <a:pt x="48" y="15"/>
                  </a:cubicBezTo>
                  <a:cubicBezTo>
                    <a:pt x="47" y="15"/>
                    <a:pt x="47" y="15"/>
                    <a:pt x="47" y="15"/>
                  </a:cubicBezTo>
                  <a:cubicBezTo>
                    <a:pt x="9" y="18"/>
                    <a:pt x="9" y="18"/>
                    <a:pt x="9" y="18"/>
                  </a:cubicBezTo>
                  <a:cubicBezTo>
                    <a:pt x="7" y="18"/>
                    <a:pt x="7" y="18"/>
                    <a:pt x="7" y="18"/>
                  </a:cubicBezTo>
                  <a:cubicBezTo>
                    <a:pt x="5" y="19"/>
                    <a:pt x="5" y="19"/>
                    <a:pt x="5" y="19"/>
                  </a:cubicBezTo>
                  <a:cubicBezTo>
                    <a:pt x="5" y="20"/>
                    <a:pt x="5" y="20"/>
                    <a:pt x="5" y="20"/>
                  </a:cubicBezTo>
                  <a:cubicBezTo>
                    <a:pt x="7" y="20"/>
                    <a:pt x="7" y="20"/>
                    <a:pt x="7" y="20"/>
                  </a:cubicBezTo>
                  <a:cubicBezTo>
                    <a:pt x="9" y="20"/>
                    <a:pt x="9" y="20"/>
                    <a:pt x="9" y="20"/>
                  </a:cubicBezTo>
                  <a:cubicBezTo>
                    <a:pt x="47" y="17"/>
                    <a:pt x="47" y="17"/>
                    <a:pt x="47" y="17"/>
                  </a:cubicBezTo>
                  <a:cubicBezTo>
                    <a:pt x="49" y="17"/>
                    <a:pt x="49" y="17"/>
                    <a:pt x="49" y="17"/>
                  </a:cubicBezTo>
                  <a:cubicBezTo>
                    <a:pt x="141" y="9"/>
                    <a:pt x="141" y="9"/>
                    <a:pt x="141" y="9"/>
                  </a:cubicBezTo>
                  <a:cubicBezTo>
                    <a:pt x="141" y="7"/>
                    <a:pt x="141" y="7"/>
                    <a:pt x="141" y="7"/>
                  </a:cubicBezTo>
                  <a:moveTo>
                    <a:pt x="232" y="0"/>
                  </a:moveTo>
                  <a:cubicBezTo>
                    <a:pt x="232" y="0"/>
                    <a:pt x="232" y="0"/>
                    <a:pt x="232" y="0"/>
                  </a:cubicBezTo>
                  <a:cubicBezTo>
                    <a:pt x="230" y="0"/>
                    <a:pt x="230" y="0"/>
                    <a:pt x="230" y="0"/>
                  </a:cubicBezTo>
                  <a:cubicBezTo>
                    <a:pt x="228" y="0"/>
                    <a:pt x="228" y="0"/>
                    <a:pt x="228" y="0"/>
                  </a:cubicBezTo>
                  <a:cubicBezTo>
                    <a:pt x="179" y="4"/>
                    <a:pt x="179" y="4"/>
                    <a:pt x="179" y="4"/>
                  </a:cubicBezTo>
                  <a:cubicBezTo>
                    <a:pt x="177" y="4"/>
                    <a:pt x="177" y="4"/>
                    <a:pt x="177" y="4"/>
                  </a:cubicBezTo>
                  <a:cubicBezTo>
                    <a:pt x="143" y="7"/>
                    <a:pt x="143" y="7"/>
                    <a:pt x="143" y="7"/>
                  </a:cubicBezTo>
                  <a:cubicBezTo>
                    <a:pt x="142" y="9"/>
                    <a:pt x="142" y="9"/>
                    <a:pt x="142" y="9"/>
                  </a:cubicBezTo>
                  <a:cubicBezTo>
                    <a:pt x="177" y="6"/>
                    <a:pt x="177" y="6"/>
                    <a:pt x="177" y="6"/>
                  </a:cubicBezTo>
                  <a:cubicBezTo>
                    <a:pt x="179" y="6"/>
                    <a:pt x="179" y="6"/>
                    <a:pt x="179" y="6"/>
                  </a:cubicBezTo>
                  <a:cubicBezTo>
                    <a:pt x="227" y="2"/>
                    <a:pt x="227" y="2"/>
                    <a:pt x="227" y="2"/>
                  </a:cubicBezTo>
                  <a:cubicBezTo>
                    <a:pt x="229" y="2"/>
                    <a:pt x="229" y="2"/>
                    <a:pt x="229" y="2"/>
                  </a:cubicBezTo>
                  <a:cubicBezTo>
                    <a:pt x="232" y="2"/>
                    <a:pt x="232" y="2"/>
                    <a:pt x="232" y="2"/>
                  </a:cubicBezTo>
                  <a:cubicBezTo>
                    <a:pt x="233" y="23"/>
                    <a:pt x="233" y="23"/>
                    <a:pt x="233" y="23"/>
                  </a:cubicBezTo>
                  <a:cubicBezTo>
                    <a:pt x="235" y="20"/>
                    <a:pt x="235" y="20"/>
                    <a:pt x="235" y="20"/>
                  </a:cubicBezTo>
                  <a:cubicBezTo>
                    <a:pt x="234" y="2"/>
                    <a:pt x="234" y="2"/>
                    <a:pt x="234" y="2"/>
                  </a:cubicBezTo>
                  <a:cubicBezTo>
                    <a:pt x="234" y="2"/>
                    <a:pt x="234" y="2"/>
                    <a:pt x="234" y="2"/>
                  </a:cubicBezTo>
                  <a:cubicBezTo>
                    <a:pt x="232" y="0"/>
                    <a:pt x="232" y="0"/>
                    <a:pt x="232"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36" name="Freeform 16"/>
            <p:cNvSpPr>
              <a:spLocks noEditPoints="1"/>
            </p:cNvSpPr>
            <p:nvPr/>
          </p:nvSpPr>
          <p:spPr bwMode="auto">
            <a:xfrm>
              <a:off x="9844375" y="2997459"/>
              <a:ext cx="774670" cy="640814"/>
            </a:xfrm>
            <a:custGeom>
              <a:avLst/>
              <a:gdLst>
                <a:gd name="T0" fmla="*/ 69 w 433"/>
                <a:gd name="T1" fmla="*/ 394 h 394"/>
                <a:gd name="T2" fmla="*/ 95 w 433"/>
                <a:gd name="T3" fmla="*/ 389 h 394"/>
                <a:gd name="T4" fmla="*/ 95 w 433"/>
                <a:gd name="T5" fmla="*/ 392 h 394"/>
                <a:gd name="T6" fmla="*/ 99 w 433"/>
                <a:gd name="T7" fmla="*/ 389 h 394"/>
                <a:gd name="T8" fmla="*/ 149 w 433"/>
                <a:gd name="T9" fmla="*/ 387 h 394"/>
                <a:gd name="T10" fmla="*/ 102 w 433"/>
                <a:gd name="T11" fmla="*/ 392 h 394"/>
                <a:gd name="T12" fmla="*/ 244 w 433"/>
                <a:gd name="T13" fmla="*/ 387 h 394"/>
                <a:gd name="T14" fmla="*/ 244 w 433"/>
                <a:gd name="T15" fmla="*/ 387 h 394"/>
                <a:gd name="T16" fmla="*/ 152 w 433"/>
                <a:gd name="T17" fmla="*/ 392 h 394"/>
                <a:gd name="T18" fmla="*/ 296 w 433"/>
                <a:gd name="T19" fmla="*/ 385 h 394"/>
                <a:gd name="T20" fmla="*/ 301 w 433"/>
                <a:gd name="T21" fmla="*/ 389 h 394"/>
                <a:gd name="T22" fmla="*/ 341 w 433"/>
                <a:gd name="T23" fmla="*/ 382 h 394"/>
                <a:gd name="T24" fmla="*/ 339 w 433"/>
                <a:gd name="T25" fmla="*/ 387 h 394"/>
                <a:gd name="T26" fmla="*/ 369 w 433"/>
                <a:gd name="T27" fmla="*/ 382 h 394"/>
                <a:gd name="T28" fmla="*/ 372 w 433"/>
                <a:gd name="T29" fmla="*/ 387 h 394"/>
                <a:gd name="T30" fmla="*/ 393 w 433"/>
                <a:gd name="T31" fmla="*/ 382 h 394"/>
                <a:gd name="T32" fmla="*/ 376 w 433"/>
                <a:gd name="T33" fmla="*/ 382 h 394"/>
                <a:gd name="T34" fmla="*/ 391 w 433"/>
                <a:gd name="T35" fmla="*/ 387 h 394"/>
                <a:gd name="T36" fmla="*/ 398 w 433"/>
                <a:gd name="T37" fmla="*/ 387 h 394"/>
                <a:gd name="T38" fmla="*/ 10 w 433"/>
                <a:gd name="T39" fmla="*/ 387 h 394"/>
                <a:gd name="T40" fmla="*/ 62 w 433"/>
                <a:gd name="T41" fmla="*/ 394 h 394"/>
                <a:gd name="T42" fmla="*/ 31 w 433"/>
                <a:gd name="T43" fmla="*/ 373 h 394"/>
                <a:gd name="T44" fmla="*/ 55 w 433"/>
                <a:gd name="T45" fmla="*/ 347 h 394"/>
                <a:gd name="T46" fmla="*/ 62 w 433"/>
                <a:gd name="T47" fmla="*/ 344 h 394"/>
                <a:gd name="T48" fmla="*/ 66 w 433"/>
                <a:gd name="T49" fmla="*/ 340 h 394"/>
                <a:gd name="T50" fmla="*/ 81 w 433"/>
                <a:gd name="T51" fmla="*/ 321 h 394"/>
                <a:gd name="T52" fmla="*/ 85 w 433"/>
                <a:gd name="T53" fmla="*/ 323 h 394"/>
                <a:gd name="T54" fmla="*/ 85 w 433"/>
                <a:gd name="T55" fmla="*/ 318 h 394"/>
                <a:gd name="T56" fmla="*/ 102 w 433"/>
                <a:gd name="T57" fmla="*/ 302 h 394"/>
                <a:gd name="T58" fmla="*/ 99 w 433"/>
                <a:gd name="T59" fmla="*/ 309 h 394"/>
                <a:gd name="T60" fmla="*/ 107 w 433"/>
                <a:gd name="T61" fmla="*/ 297 h 394"/>
                <a:gd name="T62" fmla="*/ 114 w 433"/>
                <a:gd name="T63" fmla="*/ 292 h 394"/>
                <a:gd name="T64" fmla="*/ 123 w 433"/>
                <a:gd name="T65" fmla="*/ 287 h 394"/>
                <a:gd name="T66" fmla="*/ 192 w 433"/>
                <a:gd name="T67" fmla="*/ 219 h 394"/>
                <a:gd name="T68" fmla="*/ 194 w 433"/>
                <a:gd name="T69" fmla="*/ 223 h 394"/>
                <a:gd name="T70" fmla="*/ 412 w 433"/>
                <a:gd name="T71" fmla="*/ 204 h 394"/>
                <a:gd name="T72" fmla="*/ 419 w 433"/>
                <a:gd name="T73" fmla="*/ 164 h 394"/>
                <a:gd name="T74" fmla="*/ 417 w 433"/>
                <a:gd name="T75" fmla="*/ 150 h 394"/>
                <a:gd name="T76" fmla="*/ 258 w 433"/>
                <a:gd name="T77" fmla="*/ 159 h 394"/>
                <a:gd name="T78" fmla="*/ 242 w 433"/>
                <a:gd name="T79" fmla="*/ 173 h 394"/>
                <a:gd name="T80" fmla="*/ 244 w 433"/>
                <a:gd name="T81" fmla="*/ 178 h 394"/>
                <a:gd name="T82" fmla="*/ 260 w 433"/>
                <a:gd name="T83" fmla="*/ 164 h 394"/>
                <a:gd name="T84" fmla="*/ 327 w 433"/>
                <a:gd name="T85" fmla="*/ 102 h 394"/>
                <a:gd name="T86" fmla="*/ 286 w 433"/>
                <a:gd name="T87" fmla="*/ 140 h 394"/>
                <a:gd name="T88" fmla="*/ 327 w 433"/>
                <a:gd name="T89" fmla="*/ 97 h 394"/>
                <a:gd name="T90" fmla="*/ 348 w 433"/>
                <a:gd name="T91" fmla="*/ 76 h 394"/>
                <a:gd name="T92" fmla="*/ 353 w 433"/>
                <a:gd name="T93" fmla="*/ 81 h 394"/>
                <a:gd name="T94" fmla="*/ 353 w 433"/>
                <a:gd name="T95" fmla="*/ 74 h 394"/>
                <a:gd name="T96" fmla="*/ 391 w 433"/>
                <a:gd name="T97" fmla="*/ 38 h 394"/>
                <a:gd name="T98" fmla="*/ 428 w 433"/>
                <a:gd name="T99" fmla="*/ 12 h 394"/>
                <a:gd name="T100" fmla="*/ 400 w 433"/>
                <a:gd name="T101" fmla="*/ 31 h 394"/>
                <a:gd name="T102" fmla="*/ 417 w 433"/>
                <a:gd name="T103" fmla="*/ 143 h 394"/>
                <a:gd name="T104" fmla="*/ 433 w 433"/>
                <a:gd name="T105" fmla="*/ 12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33" h="394">
                  <a:moveTo>
                    <a:pt x="85" y="389"/>
                  </a:moveTo>
                  <a:lnTo>
                    <a:pt x="64" y="389"/>
                  </a:lnTo>
                  <a:lnTo>
                    <a:pt x="69" y="394"/>
                  </a:lnTo>
                  <a:lnTo>
                    <a:pt x="85" y="394"/>
                  </a:lnTo>
                  <a:lnTo>
                    <a:pt x="85" y="389"/>
                  </a:lnTo>
                  <a:close/>
                  <a:moveTo>
                    <a:pt x="95" y="389"/>
                  </a:moveTo>
                  <a:lnTo>
                    <a:pt x="90" y="389"/>
                  </a:lnTo>
                  <a:lnTo>
                    <a:pt x="88" y="394"/>
                  </a:lnTo>
                  <a:lnTo>
                    <a:pt x="95" y="392"/>
                  </a:lnTo>
                  <a:lnTo>
                    <a:pt x="95" y="389"/>
                  </a:lnTo>
                  <a:close/>
                  <a:moveTo>
                    <a:pt x="99" y="389"/>
                  </a:moveTo>
                  <a:lnTo>
                    <a:pt x="99" y="389"/>
                  </a:lnTo>
                  <a:lnTo>
                    <a:pt x="99" y="392"/>
                  </a:lnTo>
                  <a:lnTo>
                    <a:pt x="99" y="389"/>
                  </a:lnTo>
                  <a:close/>
                  <a:moveTo>
                    <a:pt x="149" y="387"/>
                  </a:moveTo>
                  <a:lnTo>
                    <a:pt x="104" y="389"/>
                  </a:lnTo>
                  <a:lnTo>
                    <a:pt x="104" y="392"/>
                  </a:lnTo>
                  <a:lnTo>
                    <a:pt x="102" y="392"/>
                  </a:lnTo>
                  <a:lnTo>
                    <a:pt x="147" y="392"/>
                  </a:lnTo>
                  <a:lnTo>
                    <a:pt x="149" y="387"/>
                  </a:lnTo>
                  <a:close/>
                  <a:moveTo>
                    <a:pt x="244" y="387"/>
                  </a:moveTo>
                  <a:lnTo>
                    <a:pt x="242" y="389"/>
                  </a:lnTo>
                  <a:lnTo>
                    <a:pt x="246" y="389"/>
                  </a:lnTo>
                  <a:lnTo>
                    <a:pt x="244" y="387"/>
                  </a:lnTo>
                  <a:close/>
                  <a:moveTo>
                    <a:pt x="239" y="385"/>
                  </a:moveTo>
                  <a:lnTo>
                    <a:pt x="154" y="387"/>
                  </a:lnTo>
                  <a:lnTo>
                    <a:pt x="152" y="392"/>
                  </a:lnTo>
                  <a:lnTo>
                    <a:pt x="237" y="389"/>
                  </a:lnTo>
                  <a:lnTo>
                    <a:pt x="239" y="385"/>
                  </a:lnTo>
                  <a:close/>
                  <a:moveTo>
                    <a:pt x="296" y="385"/>
                  </a:moveTo>
                  <a:lnTo>
                    <a:pt x="249" y="385"/>
                  </a:lnTo>
                  <a:lnTo>
                    <a:pt x="251" y="389"/>
                  </a:lnTo>
                  <a:lnTo>
                    <a:pt x="301" y="389"/>
                  </a:lnTo>
                  <a:lnTo>
                    <a:pt x="301" y="387"/>
                  </a:lnTo>
                  <a:lnTo>
                    <a:pt x="296" y="385"/>
                  </a:lnTo>
                  <a:close/>
                  <a:moveTo>
                    <a:pt x="341" y="382"/>
                  </a:moveTo>
                  <a:lnTo>
                    <a:pt x="305" y="385"/>
                  </a:lnTo>
                  <a:lnTo>
                    <a:pt x="315" y="389"/>
                  </a:lnTo>
                  <a:lnTo>
                    <a:pt x="339" y="387"/>
                  </a:lnTo>
                  <a:lnTo>
                    <a:pt x="341" y="382"/>
                  </a:lnTo>
                  <a:close/>
                  <a:moveTo>
                    <a:pt x="372" y="382"/>
                  </a:moveTo>
                  <a:lnTo>
                    <a:pt x="369" y="382"/>
                  </a:lnTo>
                  <a:lnTo>
                    <a:pt x="346" y="382"/>
                  </a:lnTo>
                  <a:lnTo>
                    <a:pt x="343" y="387"/>
                  </a:lnTo>
                  <a:lnTo>
                    <a:pt x="372" y="387"/>
                  </a:lnTo>
                  <a:lnTo>
                    <a:pt x="372" y="387"/>
                  </a:lnTo>
                  <a:lnTo>
                    <a:pt x="372" y="382"/>
                  </a:lnTo>
                  <a:close/>
                  <a:moveTo>
                    <a:pt x="393" y="382"/>
                  </a:moveTo>
                  <a:lnTo>
                    <a:pt x="393" y="382"/>
                  </a:lnTo>
                  <a:lnTo>
                    <a:pt x="388" y="382"/>
                  </a:lnTo>
                  <a:lnTo>
                    <a:pt x="376" y="382"/>
                  </a:lnTo>
                  <a:lnTo>
                    <a:pt x="376" y="387"/>
                  </a:lnTo>
                  <a:lnTo>
                    <a:pt x="376" y="387"/>
                  </a:lnTo>
                  <a:lnTo>
                    <a:pt x="391" y="387"/>
                  </a:lnTo>
                  <a:lnTo>
                    <a:pt x="395" y="387"/>
                  </a:lnTo>
                  <a:lnTo>
                    <a:pt x="395" y="387"/>
                  </a:lnTo>
                  <a:lnTo>
                    <a:pt x="398" y="387"/>
                  </a:lnTo>
                  <a:lnTo>
                    <a:pt x="393" y="382"/>
                  </a:lnTo>
                  <a:close/>
                  <a:moveTo>
                    <a:pt x="28" y="370"/>
                  </a:moveTo>
                  <a:lnTo>
                    <a:pt x="10" y="387"/>
                  </a:lnTo>
                  <a:lnTo>
                    <a:pt x="0" y="394"/>
                  </a:lnTo>
                  <a:lnTo>
                    <a:pt x="12" y="394"/>
                  </a:lnTo>
                  <a:lnTo>
                    <a:pt x="62" y="394"/>
                  </a:lnTo>
                  <a:lnTo>
                    <a:pt x="57" y="389"/>
                  </a:lnTo>
                  <a:lnTo>
                    <a:pt x="12" y="389"/>
                  </a:lnTo>
                  <a:lnTo>
                    <a:pt x="31" y="373"/>
                  </a:lnTo>
                  <a:lnTo>
                    <a:pt x="28" y="370"/>
                  </a:lnTo>
                  <a:close/>
                  <a:moveTo>
                    <a:pt x="62" y="344"/>
                  </a:moveTo>
                  <a:lnTo>
                    <a:pt x="55" y="347"/>
                  </a:lnTo>
                  <a:lnTo>
                    <a:pt x="31" y="368"/>
                  </a:lnTo>
                  <a:lnTo>
                    <a:pt x="33" y="370"/>
                  </a:lnTo>
                  <a:lnTo>
                    <a:pt x="62" y="344"/>
                  </a:lnTo>
                  <a:close/>
                  <a:moveTo>
                    <a:pt x="73" y="328"/>
                  </a:moveTo>
                  <a:lnTo>
                    <a:pt x="59" y="340"/>
                  </a:lnTo>
                  <a:lnTo>
                    <a:pt x="66" y="340"/>
                  </a:lnTo>
                  <a:lnTo>
                    <a:pt x="73" y="332"/>
                  </a:lnTo>
                  <a:lnTo>
                    <a:pt x="73" y="328"/>
                  </a:lnTo>
                  <a:close/>
                  <a:moveTo>
                    <a:pt x="81" y="321"/>
                  </a:moveTo>
                  <a:lnTo>
                    <a:pt x="76" y="325"/>
                  </a:lnTo>
                  <a:lnTo>
                    <a:pt x="78" y="330"/>
                  </a:lnTo>
                  <a:lnTo>
                    <a:pt x="85" y="323"/>
                  </a:lnTo>
                  <a:lnTo>
                    <a:pt x="81" y="321"/>
                  </a:lnTo>
                  <a:close/>
                  <a:moveTo>
                    <a:pt x="88" y="313"/>
                  </a:moveTo>
                  <a:lnTo>
                    <a:pt x="85" y="318"/>
                  </a:lnTo>
                  <a:lnTo>
                    <a:pt x="90" y="318"/>
                  </a:lnTo>
                  <a:lnTo>
                    <a:pt x="88" y="313"/>
                  </a:lnTo>
                  <a:close/>
                  <a:moveTo>
                    <a:pt x="102" y="302"/>
                  </a:moveTo>
                  <a:lnTo>
                    <a:pt x="92" y="311"/>
                  </a:lnTo>
                  <a:lnTo>
                    <a:pt x="92" y="316"/>
                  </a:lnTo>
                  <a:lnTo>
                    <a:pt x="99" y="309"/>
                  </a:lnTo>
                  <a:lnTo>
                    <a:pt x="102" y="302"/>
                  </a:lnTo>
                  <a:close/>
                  <a:moveTo>
                    <a:pt x="114" y="292"/>
                  </a:moveTo>
                  <a:lnTo>
                    <a:pt x="107" y="297"/>
                  </a:lnTo>
                  <a:lnTo>
                    <a:pt x="107" y="304"/>
                  </a:lnTo>
                  <a:lnTo>
                    <a:pt x="118" y="292"/>
                  </a:lnTo>
                  <a:lnTo>
                    <a:pt x="114" y="292"/>
                  </a:lnTo>
                  <a:close/>
                  <a:moveTo>
                    <a:pt x="185" y="228"/>
                  </a:moveTo>
                  <a:lnTo>
                    <a:pt x="118" y="287"/>
                  </a:lnTo>
                  <a:lnTo>
                    <a:pt x="123" y="287"/>
                  </a:lnTo>
                  <a:lnTo>
                    <a:pt x="182" y="235"/>
                  </a:lnTo>
                  <a:lnTo>
                    <a:pt x="185" y="228"/>
                  </a:lnTo>
                  <a:close/>
                  <a:moveTo>
                    <a:pt x="192" y="219"/>
                  </a:moveTo>
                  <a:lnTo>
                    <a:pt x="189" y="223"/>
                  </a:lnTo>
                  <a:lnTo>
                    <a:pt x="187" y="230"/>
                  </a:lnTo>
                  <a:lnTo>
                    <a:pt x="194" y="223"/>
                  </a:lnTo>
                  <a:lnTo>
                    <a:pt x="192" y="219"/>
                  </a:lnTo>
                  <a:close/>
                  <a:moveTo>
                    <a:pt x="419" y="164"/>
                  </a:moveTo>
                  <a:lnTo>
                    <a:pt x="412" y="204"/>
                  </a:lnTo>
                  <a:lnTo>
                    <a:pt x="395" y="378"/>
                  </a:lnTo>
                  <a:lnTo>
                    <a:pt x="400" y="382"/>
                  </a:lnTo>
                  <a:lnTo>
                    <a:pt x="419" y="164"/>
                  </a:lnTo>
                  <a:close/>
                  <a:moveTo>
                    <a:pt x="417" y="147"/>
                  </a:moveTo>
                  <a:lnTo>
                    <a:pt x="414" y="164"/>
                  </a:lnTo>
                  <a:lnTo>
                    <a:pt x="417" y="150"/>
                  </a:lnTo>
                  <a:lnTo>
                    <a:pt x="417" y="147"/>
                  </a:lnTo>
                  <a:close/>
                  <a:moveTo>
                    <a:pt x="282" y="138"/>
                  </a:moveTo>
                  <a:lnTo>
                    <a:pt x="258" y="159"/>
                  </a:lnTo>
                  <a:lnTo>
                    <a:pt x="256" y="162"/>
                  </a:lnTo>
                  <a:lnTo>
                    <a:pt x="246" y="171"/>
                  </a:lnTo>
                  <a:lnTo>
                    <a:pt x="242" y="173"/>
                  </a:lnTo>
                  <a:lnTo>
                    <a:pt x="197" y="216"/>
                  </a:lnTo>
                  <a:lnTo>
                    <a:pt x="199" y="221"/>
                  </a:lnTo>
                  <a:lnTo>
                    <a:pt x="244" y="178"/>
                  </a:lnTo>
                  <a:lnTo>
                    <a:pt x="249" y="176"/>
                  </a:lnTo>
                  <a:lnTo>
                    <a:pt x="258" y="166"/>
                  </a:lnTo>
                  <a:lnTo>
                    <a:pt x="260" y="164"/>
                  </a:lnTo>
                  <a:lnTo>
                    <a:pt x="282" y="143"/>
                  </a:lnTo>
                  <a:lnTo>
                    <a:pt x="282" y="138"/>
                  </a:lnTo>
                  <a:close/>
                  <a:moveTo>
                    <a:pt x="327" y="102"/>
                  </a:moveTo>
                  <a:lnTo>
                    <a:pt x="305" y="116"/>
                  </a:lnTo>
                  <a:lnTo>
                    <a:pt x="286" y="135"/>
                  </a:lnTo>
                  <a:lnTo>
                    <a:pt x="286" y="140"/>
                  </a:lnTo>
                  <a:lnTo>
                    <a:pt x="327" y="102"/>
                  </a:lnTo>
                  <a:close/>
                  <a:moveTo>
                    <a:pt x="329" y="97"/>
                  </a:moveTo>
                  <a:lnTo>
                    <a:pt x="327" y="97"/>
                  </a:lnTo>
                  <a:lnTo>
                    <a:pt x="324" y="100"/>
                  </a:lnTo>
                  <a:lnTo>
                    <a:pt x="329" y="97"/>
                  </a:lnTo>
                  <a:close/>
                  <a:moveTo>
                    <a:pt x="348" y="76"/>
                  </a:moveTo>
                  <a:lnTo>
                    <a:pt x="331" y="93"/>
                  </a:lnTo>
                  <a:lnTo>
                    <a:pt x="339" y="93"/>
                  </a:lnTo>
                  <a:lnTo>
                    <a:pt x="353" y="81"/>
                  </a:lnTo>
                  <a:lnTo>
                    <a:pt x="348" y="76"/>
                  </a:lnTo>
                  <a:close/>
                  <a:moveTo>
                    <a:pt x="391" y="38"/>
                  </a:moveTo>
                  <a:lnTo>
                    <a:pt x="353" y="74"/>
                  </a:lnTo>
                  <a:lnTo>
                    <a:pt x="355" y="78"/>
                  </a:lnTo>
                  <a:lnTo>
                    <a:pt x="388" y="48"/>
                  </a:lnTo>
                  <a:lnTo>
                    <a:pt x="391" y="38"/>
                  </a:lnTo>
                  <a:close/>
                  <a:moveTo>
                    <a:pt x="428" y="12"/>
                  </a:moveTo>
                  <a:lnTo>
                    <a:pt x="428" y="12"/>
                  </a:lnTo>
                  <a:lnTo>
                    <a:pt x="428" y="12"/>
                  </a:lnTo>
                  <a:close/>
                  <a:moveTo>
                    <a:pt x="433" y="0"/>
                  </a:moveTo>
                  <a:lnTo>
                    <a:pt x="424" y="7"/>
                  </a:lnTo>
                  <a:lnTo>
                    <a:pt x="400" y="31"/>
                  </a:lnTo>
                  <a:lnTo>
                    <a:pt x="395" y="40"/>
                  </a:lnTo>
                  <a:lnTo>
                    <a:pt x="428" y="12"/>
                  </a:lnTo>
                  <a:lnTo>
                    <a:pt x="417" y="143"/>
                  </a:lnTo>
                  <a:lnTo>
                    <a:pt x="419" y="143"/>
                  </a:lnTo>
                  <a:lnTo>
                    <a:pt x="421" y="121"/>
                  </a:lnTo>
                  <a:lnTo>
                    <a:pt x="433" y="12"/>
                  </a:lnTo>
                  <a:lnTo>
                    <a:pt x="433"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37" name="Freeform 17"/>
            <p:cNvSpPr>
              <a:spLocks noEditPoints="1"/>
            </p:cNvSpPr>
            <p:nvPr/>
          </p:nvSpPr>
          <p:spPr bwMode="auto">
            <a:xfrm>
              <a:off x="9844375" y="2997459"/>
              <a:ext cx="774670" cy="640814"/>
            </a:xfrm>
            <a:custGeom>
              <a:avLst/>
              <a:gdLst>
                <a:gd name="T0" fmla="*/ 69 w 433"/>
                <a:gd name="T1" fmla="*/ 394 h 394"/>
                <a:gd name="T2" fmla="*/ 95 w 433"/>
                <a:gd name="T3" fmla="*/ 389 h 394"/>
                <a:gd name="T4" fmla="*/ 95 w 433"/>
                <a:gd name="T5" fmla="*/ 392 h 394"/>
                <a:gd name="T6" fmla="*/ 99 w 433"/>
                <a:gd name="T7" fmla="*/ 389 h 394"/>
                <a:gd name="T8" fmla="*/ 149 w 433"/>
                <a:gd name="T9" fmla="*/ 387 h 394"/>
                <a:gd name="T10" fmla="*/ 102 w 433"/>
                <a:gd name="T11" fmla="*/ 392 h 394"/>
                <a:gd name="T12" fmla="*/ 244 w 433"/>
                <a:gd name="T13" fmla="*/ 387 h 394"/>
                <a:gd name="T14" fmla="*/ 244 w 433"/>
                <a:gd name="T15" fmla="*/ 387 h 394"/>
                <a:gd name="T16" fmla="*/ 152 w 433"/>
                <a:gd name="T17" fmla="*/ 392 h 394"/>
                <a:gd name="T18" fmla="*/ 296 w 433"/>
                <a:gd name="T19" fmla="*/ 385 h 394"/>
                <a:gd name="T20" fmla="*/ 301 w 433"/>
                <a:gd name="T21" fmla="*/ 389 h 394"/>
                <a:gd name="T22" fmla="*/ 341 w 433"/>
                <a:gd name="T23" fmla="*/ 382 h 394"/>
                <a:gd name="T24" fmla="*/ 339 w 433"/>
                <a:gd name="T25" fmla="*/ 387 h 394"/>
                <a:gd name="T26" fmla="*/ 369 w 433"/>
                <a:gd name="T27" fmla="*/ 382 h 394"/>
                <a:gd name="T28" fmla="*/ 372 w 433"/>
                <a:gd name="T29" fmla="*/ 387 h 394"/>
                <a:gd name="T30" fmla="*/ 393 w 433"/>
                <a:gd name="T31" fmla="*/ 382 h 394"/>
                <a:gd name="T32" fmla="*/ 376 w 433"/>
                <a:gd name="T33" fmla="*/ 382 h 394"/>
                <a:gd name="T34" fmla="*/ 391 w 433"/>
                <a:gd name="T35" fmla="*/ 387 h 394"/>
                <a:gd name="T36" fmla="*/ 398 w 433"/>
                <a:gd name="T37" fmla="*/ 387 h 394"/>
                <a:gd name="T38" fmla="*/ 10 w 433"/>
                <a:gd name="T39" fmla="*/ 387 h 394"/>
                <a:gd name="T40" fmla="*/ 62 w 433"/>
                <a:gd name="T41" fmla="*/ 394 h 394"/>
                <a:gd name="T42" fmla="*/ 31 w 433"/>
                <a:gd name="T43" fmla="*/ 373 h 394"/>
                <a:gd name="T44" fmla="*/ 55 w 433"/>
                <a:gd name="T45" fmla="*/ 347 h 394"/>
                <a:gd name="T46" fmla="*/ 62 w 433"/>
                <a:gd name="T47" fmla="*/ 344 h 394"/>
                <a:gd name="T48" fmla="*/ 66 w 433"/>
                <a:gd name="T49" fmla="*/ 340 h 394"/>
                <a:gd name="T50" fmla="*/ 81 w 433"/>
                <a:gd name="T51" fmla="*/ 321 h 394"/>
                <a:gd name="T52" fmla="*/ 85 w 433"/>
                <a:gd name="T53" fmla="*/ 323 h 394"/>
                <a:gd name="T54" fmla="*/ 85 w 433"/>
                <a:gd name="T55" fmla="*/ 318 h 394"/>
                <a:gd name="T56" fmla="*/ 102 w 433"/>
                <a:gd name="T57" fmla="*/ 302 h 394"/>
                <a:gd name="T58" fmla="*/ 99 w 433"/>
                <a:gd name="T59" fmla="*/ 309 h 394"/>
                <a:gd name="T60" fmla="*/ 107 w 433"/>
                <a:gd name="T61" fmla="*/ 297 h 394"/>
                <a:gd name="T62" fmla="*/ 114 w 433"/>
                <a:gd name="T63" fmla="*/ 292 h 394"/>
                <a:gd name="T64" fmla="*/ 123 w 433"/>
                <a:gd name="T65" fmla="*/ 287 h 394"/>
                <a:gd name="T66" fmla="*/ 192 w 433"/>
                <a:gd name="T67" fmla="*/ 219 h 394"/>
                <a:gd name="T68" fmla="*/ 194 w 433"/>
                <a:gd name="T69" fmla="*/ 223 h 394"/>
                <a:gd name="T70" fmla="*/ 412 w 433"/>
                <a:gd name="T71" fmla="*/ 204 h 394"/>
                <a:gd name="T72" fmla="*/ 419 w 433"/>
                <a:gd name="T73" fmla="*/ 164 h 394"/>
                <a:gd name="T74" fmla="*/ 417 w 433"/>
                <a:gd name="T75" fmla="*/ 150 h 394"/>
                <a:gd name="T76" fmla="*/ 258 w 433"/>
                <a:gd name="T77" fmla="*/ 159 h 394"/>
                <a:gd name="T78" fmla="*/ 242 w 433"/>
                <a:gd name="T79" fmla="*/ 173 h 394"/>
                <a:gd name="T80" fmla="*/ 244 w 433"/>
                <a:gd name="T81" fmla="*/ 178 h 394"/>
                <a:gd name="T82" fmla="*/ 260 w 433"/>
                <a:gd name="T83" fmla="*/ 164 h 394"/>
                <a:gd name="T84" fmla="*/ 327 w 433"/>
                <a:gd name="T85" fmla="*/ 102 h 394"/>
                <a:gd name="T86" fmla="*/ 286 w 433"/>
                <a:gd name="T87" fmla="*/ 140 h 394"/>
                <a:gd name="T88" fmla="*/ 327 w 433"/>
                <a:gd name="T89" fmla="*/ 97 h 394"/>
                <a:gd name="T90" fmla="*/ 348 w 433"/>
                <a:gd name="T91" fmla="*/ 76 h 394"/>
                <a:gd name="T92" fmla="*/ 353 w 433"/>
                <a:gd name="T93" fmla="*/ 81 h 394"/>
                <a:gd name="T94" fmla="*/ 353 w 433"/>
                <a:gd name="T95" fmla="*/ 74 h 394"/>
                <a:gd name="T96" fmla="*/ 391 w 433"/>
                <a:gd name="T97" fmla="*/ 38 h 394"/>
                <a:gd name="T98" fmla="*/ 428 w 433"/>
                <a:gd name="T99" fmla="*/ 12 h 394"/>
                <a:gd name="T100" fmla="*/ 400 w 433"/>
                <a:gd name="T101" fmla="*/ 31 h 394"/>
                <a:gd name="T102" fmla="*/ 417 w 433"/>
                <a:gd name="T103" fmla="*/ 143 h 394"/>
                <a:gd name="T104" fmla="*/ 433 w 433"/>
                <a:gd name="T105" fmla="*/ 12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33" h="394">
                  <a:moveTo>
                    <a:pt x="85" y="389"/>
                  </a:moveTo>
                  <a:lnTo>
                    <a:pt x="64" y="389"/>
                  </a:lnTo>
                  <a:lnTo>
                    <a:pt x="69" y="394"/>
                  </a:lnTo>
                  <a:lnTo>
                    <a:pt x="85" y="394"/>
                  </a:lnTo>
                  <a:lnTo>
                    <a:pt x="85" y="389"/>
                  </a:lnTo>
                  <a:moveTo>
                    <a:pt x="95" y="389"/>
                  </a:moveTo>
                  <a:lnTo>
                    <a:pt x="90" y="389"/>
                  </a:lnTo>
                  <a:lnTo>
                    <a:pt x="88" y="394"/>
                  </a:lnTo>
                  <a:lnTo>
                    <a:pt x="95" y="392"/>
                  </a:lnTo>
                  <a:lnTo>
                    <a:pt x="95" y="389"/>
                  </a:lnTo>
                  <a:moveTo>
                    <a:pt x="99" y="389"/>
                  </a:moveTo>
                  <a:lnTo>
                    <a:pt x="99" y="389"/>
                  </a:lnTo>
                  <a:lnTo>
                    <a:pt x="99" y="392"/>
                  </a:lnTo>
                  <a:lnTo>
                    <a:pt x="99" y="389"/>
                  </a:lnTo>
                  <a:moveTo>
                    <a:pt x="149" y="387"/>
                  </a:moveTo>
                  <a:lnTo>
                    <a:pt x="104" y="389"/>
                  </a:lnTo>
                  <a:lnTo>
                    <a:pt x="104" y="392"/>
                  </a:lnTo>
                  <a:lnTo>
                    <a:pt x="102" y="392"/>
                  </a:lnTo>
                  <a:lnTo>
                    <a:pt x="147" y="392"/>
                  </a:lnTo>
                  <a:lnTo>
                    <a:pt x="149" y="387"/>
                  </a:lnTo>
                  <a:moveTo>
                    <a:pt x="244" y="387"/>
                  </a:moveTo>
                  <a:lnTo>
                    <a:pt x="242" y="389"/>
                  </a:lnTo>
                  <a:lnTo>
                    <a:pt x="246" y="389"/>
                  </a:lnTo>
                  <a:lnTo>
                    <a:pt x="244" y="387"/>
                  </a:lnTo>
                  <a:moveTo>
                    <a:pt x="239" y="385"/>
                  </a:moveTo>
                  <a:lnTo>
                    <a:pt x="154" y="387"/>
                  </a:lnTo>
                  <a:lnTo>
                    <a:pt x="152" y="392"/>
                  </a:lnTo>
                  <a:lnTo>
                    <a:pt x="237" y="389"/>
                  </a:lnTo>
                  <a:lnTo>
                    <a:pt x="239" y="385"/>
                  </a:lnTo>
                  <a:moveTo>
                    <a:pt x="296" y="385"/>
                  </a:moveTo>
                  <a:lnTo>
                    <a:pt x="249" y="385"/>
                  </a:lnTo>
                  <a:lnTo>
                    <a:pt x="251" y="389"/>
                  </a:lnTo>
                  <a:lnTo>
                    <a:pt x="301" y="389"/>
                  </a:lnTo>
                  <a:lnTo>
                    <a:pt x="301" y="387"/>
                  </a:lnTo>
                  <a:lnTo>
                    <a:pt x="296" y="385"/>
                  </a:lnTo>
                  <a:moveTo>
                    <a:pt x="341" y="382"/>
                  </a:moveTo>
                  <a:lnTo>
                    <a:pt x="305" y="385"/>
                  </a:lnTo>
                  <a:lnTo>
                    <a:pt x="315" y="389"/>
                  </a:lnTo>
                  <a:lnTo>
                    <a:pt x="339" y="387"/>
                  </a:lnTo>
                  <a:lnTo>
                    <a:pt x="341" y="382"/>
                  </a:lnTo>
                  <a:moveTo>
                    <a:pt x="372" y="382"/>
                  </a:moveTo>
                  <a:lnTo>
                    <a:pt x="369" y="382"/>
                  </a:lnTo>
                  <a:lnTo>
                    <a:pt x="346" y="382"/>
                  </a:lnTo>
                  <a:lnTo>
                    <a:pt x="343" y="387"/>
                  </a:lnTo>
                  <a:lnTo>
                    <a:pt x="372" y="387"/>
                  </a:lnTo>
                  <a:lnTo>
                    <a:pt x="372" y="387"/>
                  </a:lnTo>
                  <a:lnTo>
                    <a:pt x="372" y="382"/>
                  </a:lnTo>
                  <a:moveTo>
                    <a:pt x="393" y="382"/>
                  </a:moveTo>
                  <a:lnTo>
                    <a:pt x="393" y="382"/>
                  </a:lnTo>
                  <a:lnTo>
                    <a:pt x="388" y="382"/>
                  </a:lnTo>
                  <a:lnTo>
                    <a:pt x="376" y="382"/>
                  </a:lnTo>
                  <a:lnTo>
                    <a:pt x="376" y="387"/>
                  </a:lnTo>
                  <a:lnTo>
                    <a:pt x="376" y="387"/>
                  </a:lnTo>
                  <a:lnTo>
                    <a:pt x="391" y="387"/>
                  </a:lnTo>
                  <a:lnTo>
                    <a:pt x="395" y="387"/>
                  </a:lnTo>
                  <a:lnTo>
                    <a:pt x="395" y="387"/>
                  </a:lnTo>
                  <a:lnTo>
                    <a:pt x="398" y="387"/>
                  </a:lnTo>
                  <a:lnTo>
                    <a:pt x="393" y="382"/>
                  </a:lnTo>
                  <a:moveTo>
                    <a:pt x="28" y="370"/>
                  </a:moveTo>
                  <a:lnTo>
                    <a:pt x="10" y="387"/>
                  </a:lnTo>
                  <a:lnTo>
                    <a:pt x="0" y="394"/>
                  </a:lnTo>
                  <a:lnTo>
                    <a:pt x="12" y="394"/>
                  </a:lnTo>
                  <a:lnTo>
                    <a:pt x="62" y="394"/>
                  </a:lnTo>
                  <a:lnTo>
                    <a:pt x="57" y="389"/>
                  </a:lnTo>
                  <a:lnTo>
                    <a:pt x="12" y="389"/>
                  </a:lnTo>
                  <a:lnTo>
                    <a:pt x="31" y="373"/>
                  </a:lnTo>
                  <a:lnTo>
                    <a:pt x="28" y="370"/>
                  </a:lnTo>
                  <a:moveTo>
                    <a:pt x="62" y="344"/>
                  </a:moveTo>
                  <a:lnTo>
                    <a:pt x="55" y="347"/>
                  </a:lnTo>
                  <a:lnTo>
                    <a:pt x="31" y="368"/>
                  </a:lnTo>
                  <a:lnTo>
                    <a:pt x="33" y="370"/>
                  </a:lnTo>
                  <a:lnTo>
                    <a:pt x="62" y="344"/>
                  </a:lnTo>
                  <a:moveTo>
                    <a:pt x="73" y="328"/>
                  </a:moveTo>
                  <a:lnTo>
                    <a:pt x="59" y="340"/>
                  </a:lnTo>
                  <a:lnTo>
                    <a:pt x="66" y="340"/>
                  </a:lnTo>
                  <a:lnTo>
                    <a:pt x="73" y="332"/>
                  </a:lnTo>
                  <a:lnTo>
                    <a:pt x="73" y="328"/>
                  </a:lnTo>
                  <a:moveTo>
                    <a:pt x="81" y="321"/>
                  </a:moveTo>
                  <a:lnTo>
                    <a:pt x="76" y="325"/>
                  </a:lnTo>
                  <a:lnTo>
                    <a:pt x="78" y="330"/>
                  </a:lnTo>
                  <a:lnTo>
                    <a:pt x="85" y="323"/>
                  </a:lnTo>
                  <a:lnTo>
                    <a:pt x="81" y="321"/>
                  </a:lnTo>
                  <a:moveTo>
                    <a:pt x="88" y="313"/>
                  </a:moveTo>
                  <a:lnTo>
                    <a:pt x="85" y="318"/>
                  </a:lnTo>
                  <a:lnTo>
                    <a:pt x="90" y="318"/>
                  </a:lnTo>
                  <a:lnTo>
                    <a:pt x="88" y="313"/>
                  </a:lnTo>
                  <a:moveTo>
                    <a:pt x="102" y="302"/>
                  </a:moveTo>
                  <a:lnTo>
                    <a:pt x="92" y="311"/>
                  </a:lnTo>
                  <a:lnTo>
                    <a:pt x="92" y="316"/>
                  </a:lnTo>
                  <a:lnTo>
                    <a:pt x="99" y="309"/>
                  </a:lnTo>
                  <a:lnTo>
                    <a:pt x="102" y="302"/>
                  </a:lnTo>
                  <a:moveTo>
                    <a:pt x="114" y="292"/>
                  </a:moveTo>
                  <a:lnTo>
                    <a:pt x="107" y="297"/>
                  </a:lnTo>
                  <a:lnTo>
                    <a:pt x="107" y="304"/>
                  </a:lnTo>
                  <a:lnTo>
                    <a:pt x="118" y="292"/>
                  </a:lnTo>
                  <a:lnTo>
                    <a:pt x="114" y="292"/>
                  </a:lnTo>
                  <a:moveTo>
                    <a:pt x="185" y="228"/>
                  </a:moveTo>
                  <a:lnTo>
                    <a:pt x="118" y="287"/>
                  </a:lnTo>
                  <a:lnTo>
                    <a:pt x="123" y="287"/>
                  </a:lnTo>
                  <a:lnTo>
                    <a:pt x="182" y="235"/>
                  </a:lnTo>
                  <a:lnTo>
                    <a:pt x="185" y="228"/>
                  </a:lnTo>
                  <a:moveTo>
                    <a:pt x="192" y="219"/>
                  </a:moveTo>
                  <a:lnTo>
                    <a:pt x="189" y="223"/>
                  </a:lnTo>
                  <a:lnTo>
                    <a:pt x="187" y="230"/>
                  </a:lnTo>
                  <a:lnTo>
                    <a:pt x="194" y="223"/>
                  </a:lnTo>
                  <a:lnTo>
                    <a:pt x="192" y="219"/>
                  </a:lnTo>
                  <a:moveTo>
                    <a:pt x="419" y="164"/>
                  </a:moveTo>
                  <a:lnTo>
                    <a:pt x="412" y="204"/>
                  </a:lnTo>
                  <a:lnTo>
                    <a:pt x="395" y="378"/>
                  </a:lnTo>
                  <a:lnTo>
                    <a:pt x="400" y="382"/>
                  </a:lnTo>
                  <a:lnTo>
                    <a:pt x="419" y="164"/>
                  </a:lnTo>
                  <a:moveTo>
                    <a:pt x="417" y="147"/>
                  </a:moveTo>
                  <a:lnTo>
                    <a:pt x="414" y="164"/>
                  </a:lnTo>
                  <a:lnTo>
                    <a:pt x="417" y="150"/>
                  </a:lnTo>
                  <a:lnTo>
                    <a:pt x="417" y="147"/>
                  </a:lnTo>
                  <a:moveTo>
                    <a:pt x="282" y="138"/>
                  </a:moveTo>
                  <a:lnTo>
                    <a:pt x="258" y="159"/>
                  </a:lnTo>
                  <a:lnTo>
                    <a:pt x="256" y="162"/>
                  </a:lnTo>
                  <a:lnTo>
                    <a:pt x="246" y="171"/>
                  </a:lnTo>
                  <a:lnTo>
                    <a:pt x="242" y="173"/>
                  </a:lnTo>
                  <a:lnTo>
                    <a:pt x="197" y="216"/>
                  </a:lnTo>
                  <a:lnTo>
                    <a:pt x="199" y="221"/>
                  </a:lnTo>
                  <a:lnTo>
                    <a:pt x="244" y="178"/>
                  </a:lnTo>
                  <a:lnTo>
                    <a:pt x="249" y="176"/>
                  </a:lnTo>
                  <a:lnTo>
                    <a:pt x="258" y="166"/>
                  </a:lnTo>
                  <a:lnTo>
                    <a:pt x="260" y="164"/>
                  </a:lnTo>
                  <a:lnTo>
                    <a:pt x="282" y="143"/>
                  </a:lnTo>
                  <a:lnTo>
                    <a:pt x="282" y="138"/>
                  </a:lnTo>
                  <a:moveTo>
                    <a:pt x="327" y="102"/>
                  </a:moveTo>
                  <a:lnTo>
                    <a:pt x="305" y="116"/>
                  </a:lnTo>
                  <a:lnTo>
                    <a:pt x="286" y="135"/>
                  </a:lnTo>
                  <a:lnTo>
                    <a:pt x="286" y="140"/>
                  </a:lnTo>
                  <a:lnTo>
                    <a:pt x="327" y="102"/>
                  </a:lnTo>
                  <a:moveTo>
                    <a:pt x="329" y="97"/>
                  </a:moveTo>
                  <a:lnTo>
                    <a:pt x="327" y="97"/>
                  </a:lnTo>
                  <a:lnTo>
                    <a:pt x="324" y="100"/>
                  </a:lnTo>
                  <a:lnTo>
                    <a:pt x="329" y="97"/>
                  </a:lnTo>
                  <a:moveTo>
                    <a:pt x="348" y="76"/>
                  </a:moveTo>
                  <a:lnTo>
                    <a:pt x="331" y="93"/>
                  </a:lnTo>
                  <a:lnTo>
                    <a:pt x="339" y="93"/>
                  </a:lnTo>
                  <a:lnTo>
                    <a:pt x="353" y="81"/>
                  </a:lnTo>
                  <a:lnTo>
                    <a:pt x="348" y="76"/>
                  </a:lnTo>
                  <a:moveTo>
                    <a:pt x="391" y="38"/>
                  </a:moveTo>
                  <a:lnTo>
                    <a:pt x="353" y="74"/>
                  </a:lnTo>
                  <a:lnTo>
                    <a:pt x="355" y="78"/>
                  </a:lnTo>
                  <a:lnTo>
                    <a:pt x="388" y="48"/>
                  </a:lnTo>
                  <a:lnTo>
                    <a:pt x="391" y="38"/>
                  </a:lnTo>
                  <a:moveTo>
                    <a:pt x="428" y="12"/>
                  </a:moveTo>
                  <a:lnTo>
                    <a:pt x="428" y="12"/>
                  </a:lnTo>
                  <a:lnTo>
                    <a:pt x="428" y="12"/>
                  </a:lnTo>
                  <a:moveTo>
                    <a:pt x="433" y="0"/>
                  </a:moveTo>
                  <a:lnTo>
                    <a:pt x="424" y="7"/>
                  </a:lnTo>
                  <a:lnTo>
                    <a:pt x="400" y="31"/>
                  </a:lnTo>
                  <a:lnTo>
                    <a:pt x="395" y="40"/>
                  </a:lnTo>
                  <a:lnTo>
                    <a:pt x="428" y="12"/>
                  </a:lnTo>
                  <a:lnTo>
                    <a:pt x="417" y="143"/>
                  </a:lnTo>
                  <a:lnTo>
                    <a:pt x="419" y="143"/>
                  </a:lnTo>
                  <a:lnTo>
                    <a:pt x="421" y="121"/>
                  </a:lnTo>
                  <a:lnTo>
                    <a:pt x="433" y="12"/>
                  </a:lnTo>
                  <a:lnTo>
                    <a:pt x="433"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38" name="Freeform 18"/>
            <p:cNvSpPr>
              <a:spLocks noEditPoints="1"/>
            </p:cNvSpPr>
            <p:nvPr/>
          </p:nvSpPr>
          <p:spPr bwMode="auto">
            <a:xfrm>
              <a:off x="8096449" y="3155224"/>
              <a:ext cx="1874950" cy="370826"/>
            </a:xfrm>
            <a:custGeom>
              <a:avLst/>
              <a:gdLst>
                <a:gd name="T0" fmla="*/ 220 w 1048"/>
                <a:gd name="T1" fmla="*/ 212 h 228"/>
                <a:gd name="T2" fmla="*/ 291 w 1048"/>
                <a:gd name="T3" fmla="*/ 207 h 228"/>
                <a:gd name="T4" fmla="*/ 291 w 1048"/>
                <a:gd name="T5" fmla="*/ 212 h 228"/>
                <a:gd name="T6" fmla="*/ 364 w 1048"/>
                <a:gd name="T7" fmla="*/ 207 h 228"/>
                <a:gd name="T8" fmla="*/ 381 w 1048"/>
                <a:gd name="T9" fmla="*/ 207 h 228"/>
                <a:gd name="T10" fmla="*/ 404 w 1048"/>
                <a:gd name="T11" fmla="*/ 205 h 228"/>
                <a:gd name="T12" fmla="*/ 442 w 1048"/>
                <a:gd name="T13" fmla="*/ 202 h 228"/>
                <a:gd name="T14" fmla="*/ 447 w 1048"/>
                <a:gd name="T15" fmla="*/ 197 h 228"/>
                <a:gd name="T16" fmla="*/ 466 w 1048"/>
                <a:gd name="T17" fmla="*/ 197 h 228"/>
                <a:gd name="T18" fmla="*/ 527 w 1048"/>
                <a:gd name="T19" fmla="*/ 197 h 228"/>
                <a:gd name="T20" fmla="*/ 530 w 1048"/>
                <a:gd name="T21" fmla="*/ 193 h 228"/>
                <a:gd name="T22" fmla="*/ 572 w 1048"/>
                <a:gd name="T23" fmla="*/ 195 h 228"/>
                <a:gd name="T24" fmla="*/ 587 w 1048"/>
                <a:gd name="T25" fmla="*/ 195 h 228"/>
                <a:gd name="T26" fmla="*/ 613 w 1048"/>
                <a:gd name="T27" fmla="*/ 188 h 228"/>
                <a:gd name="T28" fmla="*/ 598 w 1048"/>
                <a:gd name="T29" fmla="*/ 193 h 228"/>
                <a:gd name="T30" fmla="*/ 778 w 1048"/>
                <a:gd name="T31" fmla="*/ 178 h 228"/>
                <a:gd name="T32" fmla="*/ 778 w 1048"/>
                <a:gd name="T33" fmla="*/ 178 h 228"/>
                <a:gd name="T34" fmla="*/ 795 w 1048"/>
                <a:gd name="T35" fmla="*/ 178 h 228"/>
                <a:gd name="T36" fmla="*/ 795 w 1048"/>
                <a:gd name="T37" fmla="*/ 178 h 228"/>
                <a:gd name="T38" fmla="*/ 826 w 1048"/>
                <a:gd name="T39" fmla="*/ 178 h 228"/>
                <a:gd name="T40" fmla="*/ 859 w 1048"/>
                <a:gd name="T41" fmla="*/ 174 h 228"/>
                <a:gd name="T42" fmla="*/ 856 w 1048"/>
                <a:gd name="T43" fmla="*/ 178 h 228"/>
                <a:gd name="T44" fmla="*/ 942 w 1048"/>
                <a:gd name="T45" fmla="*/ 174 h 228"/>
                <a:gd name="T46" fmla="*/ 1046 w 1048"/>
                <a:gd name="T47" fmla="*/ 167 h 228"/>
                <a:gd name="T48" fmla="*/ 979 w 1048"/>
                <a:gd name="T49" fmla="*/ 167 h 228"/>
                <a:gd name="T50" fmla="*/ 1032 w 1048"/>
                <a:gd name="T51" fmla="*/ 164 h 228"/>
                <a:gd name="T52" fmla="*/ 982 w 1048"/>
                <a:gd name="T53" fmla="*/ 171 h 228"/>
                <a:gd name="T54" fmla="*/ 1003 w 1048"/>
                <a:gd name="T55" fmla="*/ 159 h 228"/>
                <a:gd name="T56" fmla="*/ 996 w 1048"/>
                <a:gd name="T57" fmla="*/ 157 h 228"/>
                <a:gd name="T58" fmla="*/ 26 w 1048"/>
                <a:gd name="T59" fmla="*/ 197 h 228"/>
                <a:gd name="T60" fmla="*/ 7 w 1048"/>
                <a:gd name="T61" fmla="*/ 226 h 228"/>
                <a:gd name="T62" fmla="*/ 182 w 1048"/>
                <a:gd name="T63" fmla="*/ 216 h 228"/>
                <a:gd name="T64" fmla="*/ 68 w 1048"/>
                <a:gd name="T65" fmla="*/ 219 h 228"/>
                <a:gd name="T66" fmla="*/ 89 w 1048"/>
                <a:gd name="T67" fmla="*/ 131 h 228"/>
                <a:gd name="T68" fmla="*/ 873 w 1048"/>
                <a:gd name="T69" fmla="*/ 138 h 228"/>
                <a:gd name="T70" fmla="*/ 861 w 1048"/>
                <a:gd name="T71" fmla="*/ 131 h 228"/>
                <a:gd name="T72" fmla="*/ 854 w 1048"/>
                <a:gd name="T73" fmla="*/ 129 h 228"/>
                <a:gd name="T74" fmla="*/ 762 w 1048"/>
                <a:gd name="T75" fmla="*/ 114 h 228"/>
                <a:gd name="T76" fmla="*/ 762 w 1048"/>
                <a:gd name="T77" fmla="*/ 110 h 228"/>
                <a:gd name="T78" fmla="*/ 620 w 1048"/>
                <a:gd name="T79" fmla="*/ 86 h 228"/>
                <a:gd name="T80" fmla="*/ 667 w 1048"/>
                <a:gd name="T81" fmla="*/ 91 h 228"/>
                <a:gd name="T82" fmla="*/ 153 w 1048"/>
                <a:gd name="T83" fmla="*/ 72 h 228"/>
                <a:gd name="T84" fmla="*/ 99 w 1048"/>
                <a:gd name="T85" fmla="*/ 129 h 228"/>
                <a:gd name="T86" fmla="*/ 546 w 1048"/>
                <a:gd name="T87" fmla="*/ 72 h 228"/>
                <a:gd name="T88" fmla="*/ 499 w 1048"/>
                <a:gd name="T89" fmla="*/ 62 h 228"/>
                <a:gd name="T90" fmla="*/ 530 w 1048"/>
                <a:gd name="T91" fmla="*/ 62 h 228"/>
                <a:gd name="T92" fmla="*/ 494 w 1048"/>
                <a:gd name="T93" fmla="*/ 60 h 228"/>
                <a:gd name="T94" fmla="*/ 461 w 1048"/>
                <a:gd name="T95" fmla="*/ 50 h 228"/>
                <a:gd name="T96" fmla="*/ 187 w 1048"/>
                <a:gd name="T97" fmla="*/ 36 h 228"/>
                <a:gd name="T98" fmla="*/ 203 w 1048"/>
                <a:gd name="T99" fmla="*/ 19 h 228"/>
                <a:gd name="T100" fmla="*/ 210 w 1048"/>
                <a:gd name="T101" fmla="*/ 10 h 228"/>
                <a:gd name="T102" fmla="*/ 224 w 1048"/>
                <a:gd name="T103" fmla="*/ 5 h 228"/>
                <a:gd name="T104" fmla="*/ 440 w 1048"/>
                <a:gd name="T105" fmla="*/ 50 h 228"/>
                <a:gd name="T106" fmla="*/ 269 w 1048"/>
                <a:gd name="T107" fmla="*/ 10 h 228"/>
                <a:gd name="T108" fmla="*/ 222 w 1048"/>
                <a:gd name="T109" fmla="*/ 0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48" h="228">
                  <a:moveTo>
                    <a:pt x="194" y="214"/>
                  </a:moveTo>
                  <a:lnTo>
                    <a:pt x="189" y="216"/>
                  </a:lnTo>
                  <a:lnTo>
                    <a:pt x="194" y="216"/>
                  </a:lnTo>
                  <a:lnTo>
                    <a:pt x="194" y="214"/>
                  </a:lnTo>
                  <a:close/>
                  <a:moveTo>
                    <a:pt x="220" y="212"/>
                  </a:moveTo>
                  <a:lnTo>
                    <a:pt x="196" y="212"/>
                  </a:lnTo>
                  <a:lnTo>
                    <a:pt x="196" y="216"/>
                  </a:lnTo>
                  <a:lnTo>
                    <a:pt x="224" y="214"/>
                  </a:lnTo>
                  <a:lnTo>
                    <a:pt x="220" y="212"/>
                  </a:lnTo>
                  <a:close/>
                  <a:moveTo>
                    <a:pt x="291" y="207"/>
                  </a:moveTo>
                  <a:lnTo>
                    <a:pt x="286" y="207"/>
                  </a:lnTo>
                  <a:lnTo>
                    <a:pt x="281" y="207"/>
                  </a:lnTo>
                  <a:lnTo>
                    <a:pt x="224" y="209"/>
                  </a:lnTo>
                  <a:lnTo>
                    <a:pt x="229" y="214"/>
                  </a:lnTo>
                  <a:lnTo>
                    <a:pt x="291" y="212"/>
                  </a:lnTo>
                  <a:lnTo>
                    <a:pt x="291" y="207"/>
                  </a:lnTo>
                  <a:close/>
                  <a:moveTo>
                    <a:pt x="359" y="202"/>
                  </a:moveTo>
                  <a:lnTo>
                    <a:pt x="295" y="207"/>
                  </a:lnTo>
                  <a:lnTo>
                    <a:pt x="295" y="212"/>
                  </a:lnTo>
                  <a:lnTo>
                    <a:pt x="364" y="207"/>
                  </a:lnTo>
                  <a:lnTo>
                    <a:pt x="359" y="202"/>
                  </a:lnTo>
                  <a:close/>
                  <a:moveTo>
                    <a:pt x="381" y="202"/>
                  </a:moveTo>
                  <a:lnTo>
                    <a:pt x="366" y="202"/>
                  </a:lnTo>
                  <a:lnTo>
                    <a:pt x="371" y="207"/>
                  </a:lnTo>
                  <a:lnTo>
                    <a:pt x="381" y="207"/>
                  </a:lnTo>
                  <a:lnTo>
                    <a:pt x="381" y="202"/>
                  </a:lnTo>
                  <a:close/>
                  <a:moveTo>
                    <a:pt x="402" y="200"/>
                  </a:moveTo>
                  <a:lnTo>
                    <a:pt x="385" y="202"/>
                  </a:lnTo>
                  <a:lnTo>
                    <a:pt x="385" y="205"/>
                  </a:lnTo>
                  <a:lnTo>
                    <a:pt x="404" y="205"/>
                  </a:lnTo>
                  <a:lnTo>
                    <a:pt x="402" y="200"/>
                  </a:lnTo>
                  <a:close/>
                  <a:moveTo>
                    <a:pt x="437" y="197"/>
                  </a:moveTo>
                  <a:lnTo>
                    <a:pt x="407" y="200"/>
                  </a:lnTo>
                  <a:lnTo>
                    <a:pt x="411" y="205"/>
                  </a:lnTo>
                  <a:lnTo>
                    <a:pt x="442" y="202"/>
                  </a:lnTo>
                  <a:lnTo>
                    <a:pt x="437" y="197"/>
                  </a:lnTo>
                  <a:close/>
                  <a:moveTo>
                    <a:pt x="447" y="197"/>
                  </a:moveTo>
                  <a:lnTo>
                    <a:pt x="442" y="197"/>
                  </a:lnTo>
                  <a:lnTo>
                    <a:pt x="447" y="202"/>
                  </a:lnTo>
                  <a:lnTo>
                    <a:pt x="447" y="197"/>
                  </a:lnTo>
                  <a:close/>
                  <a:moveTo>
                    <a:pt x="466" y="197"/>
                  </a:moveTo>
                  <a:lnTo>
                    <a:pt x="452" y="197"/>
                  </a:lnTo>
                  <a:lnTo>
                    <a:pt x="452" y="202"/>
                  </a:lnTo>
                  <a:lnTo>
                    <a:pt x="466" y="202"/>
                  </a:lnTo>
                  <a:lnTo>
                    <a:pt x="466" y="197"/>
                  </a:lnTo>
                  <a:close/>
                  <a:moveTo>
                    <a:pt x="525" y="193"/>
                  </a:moveTo>
                  <a:lnTo>
                    <a:pt x="471" y="197"/>
                  </a:lnTo>
                  <a:lnTo>
                    <a:pt x="471" y="200"/>
                  </a:lnTo>
                  <a:lnTo>
                    <a:pt x="520" y="197"/>
                  </a:lnTo>
                  <a:lnTo>
                    <a:pt x="527" y="197"/>
                  </a:lnTo>
                  <a:lnTo>
                    <a:pt x="525" y="193"/>
                  </a:lnTo>
                  <a:close/>
                  <a:moveTo>
                    <a:pt x="572" y="190"/>
                  </a:moveTo>
                  <a:lnTo>
                    <a:pt x="537" y="193"/>
                  </a:lnTo>
                  <a:lnTo>
                    <a:pt x="534" y="193"/>
                  </a:lnTo>
                  <a:lnTo>
                    <a:pt x="530" y="193"/>
                  </a:lnTo>
                  <a:lnTo>
                    <a:pt x="530" y="193"/>
                  </a:lnTo>
                  <a:lnTo>
                    <a:pt x="532" y="197"/>
                  </a:lnTo>
                  <a:lnTo>
                    <a:pt x="534" y="197"/>
                  </a:lnTo>
                  <a:lnTo>
                    <a:pt x="537" y="197"/>
                  </a:lnTo>
                  <a:lnTo>
                    <a:pt x="572" y="195"/>
                  </a:lnTo>
                  <a:lnTo>
                    <a:pt x="572" y="190"/>
                  </a:lnTo>
                  <a:close/>
                  <a:moveTo>
                    <a:pt x="587" y="190"/>
                  </a:moveTo>
                  <a:lnTo>
                    <a:pt x="577" y="190"/>
                  </a:lnTo>
                  <a:lnTo>
                    <a:pt x="577" y="195"/>
                  </a:lnTo>
                  <a:lnTo>
                    <a:pt x="587" y="195"/>
                  </a:lnTo>
                  <a:lnTo>
                    <a:pt x="587" y="195"/>
                  </a:lnTo>
                  <a:lnTo>
                    <a:pt x="587" y="190"/>
                  </a:lnTo>
                  <a:close/>
                  <a:moveTo>
                    <a:pt x="676" y="186"/>
                  </a:moveTo>
                  <a:lnTo>
                    <a:pt x="617" y="188"/>
                  </a:lnTo>
                  <a:lnTo>
                    <a:pt x="613" y="188"/>
                  </a:lnTo>
                  <a:lnTo>
                    <a:pt x="608" y="188"/>
                  </a:lnTo>
                  <a:lnTo>
                    <a:pt x="596" y="190"/>
                  </a:lnTo>
                  <a:lnTo>
                    <a:pt x="589" y="190"/>
                  </a:lnTo>
                  <a:lnTo>
                    <a:pt x="591" y="193"/>
                  </a:lnTo>
                  <a:lnTo>
                    <a:pt x="598" y="193"/>
                  </a:lnTo>
                  <a:lnTo>
                    <a:pt x="610" y="193"/>
                  </a:lnTo>
                  <a:lnTo>
                    <a:pt x="615" y="193"/>
                  </a:lnTo>
                  <a:lnTo>
                    <a:pt x="705" y="188"/>
                  </a:lnTo>
                  <a:lnTo>
                    <a:pt x="676" y="186"/>
                  </a:lnTo>
                  <a:close/>
                  <a:moveTo>
                    <a:pt x="778" y="178"/>
                  </a:moveTo>
                  <a:lnTo>
                    <a:pt x="705" y="183"/>
                  </a:lnTo>
                  <a:lnTo>
                    <a:pt x="733" y="186"/>
                  </a:lnTo>
                  <a:lnTo>
                    <a:pt x="776" y="183"/>
                  </a:lnTo>
                  <a:lnTo>
                    <a:pt x="778" y="181"/>
                  </a:lnTo>
                  <a:lnTo>
                    <a:pt x="778" y="178"/>
                  </a:lnTo>
                  <a:close/>
                  <a:moveTo>
                    <a:pt x="830" y="178"/>
                  </a:moveTo>
                  <a:lnTo>
                    <a:pt x="830" y="181"/>
                  </a:lnTo>
                  <a:lnTo>
                    <a:pt x="840" y="181"/>
                  </a:lnTo>
                  <a:lnTo>
                    <a:pt x="830" y="178"/>
                  </a:lnTo>
                  <a:close/>
                  <a:moveTo>
                    <a:pt x="795" y="178"/>
                  </a:moveTo>
                  <a:lnTo>
                    <a:pt x="790" y="178"/>
                  </a:lnTo>
                  <a:lnTo>
                    <a:pt x="785" y="183"/>
                  </a:lnTo>
                  <a:lnTo>
                    <a:pt x="785" y="183"/>
                  </a:lnTo>
                  <a:lnTo>
                    <a:pt x="788" y="183"/>
                  </a:lnTo>
                  <a:lnTo>
                    <a:pt x="795" y="178"/>
                  </a:lnTo>
                  <a:close/>
                  <a:moveTo>
                    <a:pt x="821" y="176"/>
                  </a:moveTo>
                  <a:lnTo>
                    <a:pt x="802" y="178"/>
                  </a:lnTo>
                  <a:lnTo>
                    <a:pt x="795" y="183"/>
                  </a:lnTo>
                  <a:lnTo>
                    <a:pt x="826" y="181"/>
                  </a:lnTo>
                  <a:lnTo>
                    <a:pt x="826" y="178"/>
                  </a:lnTo>
                  <a:lnTo>
                    <a:pt x="821" y="176"/>
                  </a:lnTo>
                  <a:close/>
                  <a:moveTo>
                    <a:pt x="925" y="171"/>
                  </a:moveTo>
                  <a:lnTo>
                    <a:pt x="880" y="174"/>
                  </a:lnTo>
                  <a:lnTo>
                    <a:pt x="873" y="174"/>
                  </a:lnTo>
                  <a:lnTo>
                    <a:pt x="859" y="174"/>
                  </a:lnTo>
                  <a:lnTo>
                    <a:pt x="854" y="174"/>
                  </a:lnTo>
                  <a:lnTo>
                    <a:pt x="847" y="176"/>
                  </a:lnTo>
                  <a:lnTo>
                    <a:pt x="842" y="176"/>
                  </a:lnTo>
                  <a:lnTo>
                    <a:pt x="840" y="176"/>
                  </a:lnTo>
                  <a:lnTo>
                    <a:pt x="856" y="178"/>
                  </a:lnTo>
                  <a:lnTo>
                    <a:pt x="856" y="178"/>
                  </a:lnTo>
                  <a:lnTo>
                    <a:pt x="871" y="178"/>
                  </a:lnTo>
                  <a:lnTo>
                    <a:pt x="875" y="178"/>
                  </a:lnTo>
                  <a:lnTo>
                    <a:pt x="942" y="174"/>
                  </a:lnTo>
                  <a:lnTo>
                    <a:pt x="942" y="174"/>
                  </a:lnTo>
                  <a:lnTo>
                    <a:pt x="925" y="171"/>
                  </a:lnTo>
                  <a:close/>
                  <a:moveTo>
                    <a:pt x="1046" y="167"/>
                  </a:moveTo>
                  <a:lnTo>
                    <a:pt x="1046" y="169"/>
                  </a:lnTo>
                  <a:lnTo>
                    <a:pt x="1048" y="169"/>
                  </a:lnTo>
                  <a:lnTo>
                    <a:pt x="1046" y="167"/>
                  </a:lnTo>
                  <a:close/>
                  <a:moveTo>
                    <a:pt x="979" y="167"/>
                  </a:moveTo>
                  <a:lnTo>
                    <a:pt x="946" y="169"/>
                  </a:lnTo>
                  <a:lnTo>
                    <a:pt x="968" y="171"/>
                  </a:lnTo>
                  <a:lnTo>
                    <a:pt x="972" y="171"/>
                  </a:lnTo>
                  <a:lnTo>
                    <a:pt x="979" y="167"/>
                  </a:lnTo>
                  <a:close/>
                  <a:moveTo>
                    <a:pt x="1032" y="164"/>
                  </a:moveTo>
                  <a:lnTo>
                    <a:pt x="1032" y="169"/>
                  </a:lnTo>
                  <a:lnTo>
                    <a:pt x="1036" y="169"/>
                  </a:lnTo>
                  <a:lnTo>
                    <a:pt x="1041" y="167"/>
                  </a:lnTo>
                  <a:lnTo>
                    <a:pt x="1032" y="164"/>
                  </a:lnTo>
                  <a:close/>
                  <a:moveTo>
                    <a:pt x="1003" y="159"/>
                  </a:moveTo>
                  <a:lnTo>
                    <a:pt x="996" y="162"/>
                  </a:lnTo>
                  <a:lnTo>
                    <a:pt x="1015" y="167"/>
                  </a:lnTo>
                  <a:lnTo>
                    <a:pt x="989" y="167"/>
                  </a:lnTo>
                  <a:lnTo>
                    <a:pt x="982" y="171"/>
                  </a:lnTo>
                  <a:lnTo>
                    <a:pt x="1015" y="169"/>
                  </a:lnTo>
                  <a:lnTo>
                    <a:pt x="1029" y="169"/>
                  </a:lnTo>
                  <a:lnTo>
                    <a:pt x="1027" y="164"/>
                  </a:lnTo>
                  <a:lnTo>
                    <a:pt x="1015" y="162"/>
                  </a:lnTo>
                  <a:lnTo>
                    <a:pt x="1003" y="159"/>
                  </a:lnTo>
                  <a:close/>
                  <a:moveTo>
                    <a:pt x="894" y="138"/>
                  </a:moveTo>
                  <a:lnTo>
                    <a:pt x="904" y="143"/>
                  </a:lnTo>
                  <a:lnTo>
                    <a:pt x="908" y="145"/>
                  </a:lnTo>
                  <a:lnTo>
                    <a:pt x="991" y="162"/>
                  </a:lnTo>
                  <a:lnTo>
                    <a:pt x="996" y="157"/>
                  </a:lnTo>
                  <a:lnTo>
                    <a:pt x="911" y="141"/>
                  </a:lnTo>
                  <a:lnTo>
                    <a:pt x="906" y="141"/>
                  </a:lnTo>
                  <a:lnTo>
                    <a:pt x="894" y="138"/>
                  </a:lnTo>
                  <a:close/>
                  <a:moveTo>
                    <a:pt x="89" y="131"/>
                  </a:moveTo>
                  <a:lnTo>
                    <a:pt x="26" y="197"/>
                  </a:lnTo>
                  <a:lnTo>
                    <a:pt x="23" y="200"/>
                  </a:lnTo>
                  <a:lnTo>
                    <a:pt x="4" y="219"/>
                  </a:lnTo>
                  <a:lnTo>
                    <a:pt x="0" y="226"/>
                  </a:lnTo>
                  <a:lnTo>
                    <a:pt x="2" y="228"/>
                  </a:lnTo>
                  <a:lnTo>
                    <a:pt x="7" y="226"/>
                  </a:lnTo>
                  <a:lnTo>
                    <a:pt x="78" y="224"/>
                  </a:lnTo>
                  <a:lnTo>
                    <a:pt x="89" y="224"/>
                  </a:lnTo>
                  <a:lnTo>
                    <a:pt x="113" y="221"/>
                  </a:lnTo>
                  <a:lnTo>
                    <a:pt x="118" y="221"/>
                  </a:lnTo>
                  <a:lnTo>
                    <a:pt x="182" y="216"/>
                  </a:lnTo>
                  <a:lnTo>
                    <a:pt x="189" y="212"/>
                  </a:lnTo>
                  <a:lnTo>
                    <a:pt x="118" y="216"/>
                  </a:lnTo>
                  <a:lnTo>
                    <a:pt x="113" y="216"/>
                  </a:lnTo>
                  <a:lnTo>
                    <a:pt x="80" y="219"/>
                  </a:lnTo>
                  <a:lnTo>
                    <a:pt x="68" y="219"/>
                  </a:lnTo>
                  <a:lnTo>
                    <a:pt x="7" y="224"/>
                  </a:lnTo>
                  <a:lnTo>
                    <a:pt x="28" y="202"/>
                  </a:lnTo>
                  <a:lnTo>
                    <a:pt x="30" y="200"/>
                  </a:lnTo>
                  <a:lnTo>
                    <a:pt x="94" y="131"/>
                  </a:lnTo>
                  <a:lnTo>
                    <a:pt x="89" y="131"/>
                  </a:lnTo>
                  <a:close/>
                  <a:moveTo>
                    <a:pt x="861" y="131"/>
                  </a:moveTo>
                  <a:lnTo>
                    <a:pt x="856" y="133"/>
                  </a:lnTo>
                  <a:lnTo>
                    <a:pt x="856" y="133"/>
                  </a:lnTo>
                  <a:lnTo>
                    <a:pt x="871" y="136"/>
                  </a:lnTo>
                  <a:lnTo>
                    <a:pt x="873" y="138"/>
                  </a:lnTo>
                  <a:lnTo>
                    <a:pt x="894" y="141"/>
                  </a:lnTo>
                  <a:lnTo>
                    <a:pt x="885" y="136"/>
                  </a:lnTo>
                  <a:lnTo>
                    <a:pt x="875" y="133"/>
                  </a:lnTo>
                  <a:lnTo>
                    <a:pt x="871" y="133"/>
                  </a:lnTo>
                  <a:lnTo>
                    <a:pt x="861" y="131"/>
                  </a:lnTo>
                  <a:close/>
                  <a:moveTo>
                    <a:pt x="852" y="129"/>
                  </a:moveTo>
                  <a:lnTo>
                    <a:pt x="847" y="131"/>
                  </a:lnTo>
                  <a:lnTo>
                    <a:pt x="852" y="133"/>
                  </a:lnTo>
                  <a:lnTo>
                    <a:pt x="856" y="129"/>
                  </a:lnTo>
                  <a:lnTo>
                    <a:pt x="854" y="129"/>
                  </a:lnTo>
                  <a:lnTo>
                    <a:pt x="852" y="129"/>
                  </a:lnTo>
                  <a:close/>
                  <a:moveTo>
                    <a:pt x="738" y="105"/>
                  </a:moveTo>
                  <a:lnTo>
                    <a:pt x="740" y="110"/>
                  </a:lnTo>
                  <a:lnTo>
                    <a:pt x="755" y="114"/>
                  </a:lnTo>
                  <a:lnTo>
                    <a:pt x="762" y="114"/>
                  </a:lnTo>
                  <a:lnTo>
                    <a:pt x="842" y="131"/>
                  </a:lnTo>
                  <a:lnTo>
                    <a:pt x="842" y="131"/>
                  </a:lnTo>
                  <a:lnTo>
                    <a:pt x="845" y="126"/>
                  </a:lnTo>
                  <a:lnTo>
                    <a:pt x="769" y="112"/>
                  </a:lnTo>
                  <a:lnTo>
                    <a:pt x="762" y="110"/>
                  </a:lnTo>
                  <a:lnTo>
                    <a:pt x="738" y="105"/>
                  </a:lnTo>
                  <a:close/>
                  <a:moveTo>
                    <a:pt x="601" y="79"/>
                  </a:moveTo>
                  <a:lnTo>
                    <a:pt x="589" y="79"/>
                  </a:lnTo>
                  <a:lnTo>
                    <a:pt x="615" y="84"/>
                  </a:lnTo>
                  <a:lnTo>
                    <a:pt x="620" y="86"/>
                  </a:lnTo>
                  <a:lnTo>
                    <a:pt x="660" y="93"/>
                  </a:lnTo>
                  <a:lnTo>
                    <a:pt x="665" y="95"/>
                  </a:lnTo>
                  <a:lnTo>
                    <a:pt x="736" y="110"/>
                  </a:lnTo>
                  <a:lnTo>
                    <a:pt x="733" y="105"/>
                  </a:lnTo>
                  <a:lnTo>
                    <a:pt x="667" y="91"/>
                  </a:lnTo>
                  <a:lnTo>
                    <a:pt x="662" y="91"/>
                  </a:lnTo>
                  <a:lnTo>
                    <a:pt x="622" y="81"/>
                  </a:lnTo>
                  <a:lnTo>
                    <a:pt x="617" y="81"/>
                  </a:lnTo>
                  <a:lnTo>
                    <a:pt x="601" y="79"/>
                  </a:lnTo>
                  <a:close/>
                  <a:moveTo>
                    <a:pt x="153" y="72"/>
                  </a:moveTo>
                  <a:lnTo>
                    <a:pt x="146" y="72"/>
                  </a:lnTo>
                  <a:lnTo>
                    <a:pt x="111" y="107"/>
                  </a:lnTo>
                  <a:lnTo>
                    <a:pt x="108" y="112"/>
                  </a:lnTo>
                  <a:lnTo>
                    <a:pt x="92" y="129"/>
                  </a:lnTo>
                  <a:lnTo>
                    <a:pt x="99" y="129"/>
                  </a:lnTo>
                  <a:lnTo>
                    <a:pt x="108" y="117"/>
                  </a:lnTo>
                  <a:lnTo>
                    <a:pt x="113" y="114"/>
                  </a:lnTo>
                  <a:lnTo>
                    <a:pt x="153" y="72"/>
                  </a:lnTo>
                  <a:close/>
                  <a:moveTo>
                    <a:pt x="544" y="67"/>
                  </a:moveTo>
                  <a:lnTo>
                    <a:pt x="546" y="72"/>
                  </a:lnTo>
                  <a:lnTo>
                    <a:pt x="575" y="76"/>
                  </a:lnTo>
                  <a:lnTo>
                    <a:pt x="589" y="74"/>
                  </a:lnTo>
                  <a:lnTo>
                    <a:pt x="544" y="67"/>
                  </a:lnTo>
                  <a:close/>
                  <a:moveTo>
                    <a:pt x="501" y="57"/>
                  </a:moveTo>
                  <a:lnTo>
                    <a:pt x="499" y="62"/>
                  </a:lnTo>
                  <a:lnTo>
                    <a:pt x="525" y="67"/>
                  </a:lnTo>
                  <a:lnTo>
                    <a:pt x="530" y="67"/>
                  </a:lnTo>
                  <a:lnTo>
                    <a:pt x="542" y="69"/>
                  </a:lnTo>
                  <a:lnTo>
                    <a:pt x="539" y="65"/>
                  </a:lnTo>
                  <a:lnTo>
                    <a:pt x="530" y="62"/>
                  </a:lnTo>
                  <a:lnTo>
                    <a:pt x="525" y="62"/>
                  </a:lnTo>
                  <a:lnTo>
                    <a:pt x="501" y="57"/>
                  </a:lnTo>
                  <a:close/>
                  <a:moveTo>
                    <a:pt x="478" y="53"/>
                  </a:moveTo>
                  <a:lnTo>
                    <a:pt x="459" y="53"/>
                  </a:lnTo>
                  <a:lnTo>
                    <a:pt x="494" y="60"/>
                  </a:lnTo>
                  <a:lnTo>
                    <a:pt x="497" y="57"/>
                  </a:lnTo>
                  <a:lnTo>
                    <a:pt x="478" y="53"/>
                  </a:lnTo>
                  <a:close/>
                  <a:moveTo>
                    <a:pt x="449" y="48"/>
                  </a:moveTo>
                  <a:lnTo>
                    <a:pt x="449" y="50"/>
                  </a:lnTo>
                  <a:lnTo>
                    <a:pt x="461" y="50"/>
                  </a:lnTo>
                  <a:lnTo>
                    <a:pt x="449" y="48"/>
                  </a:lnTo>
                  <a:close/>
                  <a:moveTo>
                    <a:pt x="184" y="34"/>
                  </a:moveTo>
                  <a:lnTo>
                    <a:pt x="151" y="67"/>
                  </a:lnTo>
                  <a:lnTo>
                    <a:pt x="158" y="67"/>
                  </a:lnTo>
                  <a:lnTo>
                    <a:pt x="187" y="36"/>
                  </a:lnTo>
                  <a:lnTo>
                    <a:pt x="184" y="34"/>
                  </a:lnTo>
                  <a:close/>
                  <a:moveTo>
                    <a:pt x="203" y="12"/>
                  </a:moveTo>
                  <a:lnTo>
                    <a:pt x="187" y="29"/>
                  </a:lnTo>
                  <a:lnTo>
                    <a:pt x="191" y="34"/>
                  </a:lnTo>
                  <a:lnTo>
                    <a:pt x="203" y="19"/>
                  </a:lnTo>
                  <a:lnTo>
                    <a:pt x="203" y="12"/>
                  </a:lnTo>
                  <a:close/>
                  <a:moveTo>
                    <a:pt x="213" y="3"/>
                  </a:moveTo>
                  <a:lnTo>
                    <a:pt x="208" y="8"/>
                  </a:lnTo>
                  <a:lnTo>
                    <a:pt x="208" y="8"/>
                  </a:lnTo>
                  <a:lnTo>
                    <a:pt x="210" y="10"/>
                  </a:lnTo>
                  <a:lnTo>
                    <a:pt x="215" y="8"/>
                  </a:lnTo>
                  <a:lnTo>
                    <a:pt x="215" y="3"/>
                  </a:lnTo>
                  <a:lnTo>
                    <a:pt x="213" y="3"/>
                  </a:lnTo>
                  <a:close/>
                  <a:moveTo>
                    <a:pt x="227" y="3"/>
                  </a:moveTo>
                  <a:lnTo>
                    <a:pt x="224" y="5"/>
                  </a:lnTo>
                  <a:lnTo>
                    <a:pt x="269" y="15"/>
                  </a:lnTo>
                  <a:lnTo>
                    <a:pt x="274" y="17"/>
                  </a:lnTo>
                  <a:lnTo>
                    <a:pt x="319" y="24"/>
                  </a:lnTo>
                  <a:lnTo>
                    <a:pt x="324" y="27"/>
                  </a:lnTo>
                  <a:lnTo>
                    <a:pt x="440" y="50"/>
                  </a:lnTo>
                  <a:lnTo>
                    <a:pt x="447" y="46"/>
                  </a:lnTo>
                  <a:lnTo>
                    <a:pt x="321" y="22"/>
                  </a:lnTo>
                  <a:lnTo>
                    <a:pt x="317" y="19"/>
                  </a:lnTo>
                  <a:lnTo>
                    <a:pt x="274" y="12"/>
                  </a:lnTo>
                  <a:lnTo>
                    <a:pt x="269" y="10"/>
                  </a:lnTo>
                  <a:lnTo>
                    <a:pt x="227" y="3"/>
                  </a:lnTo>
                  <a:close/>
                  <a:moveTo>
                    <a:pt x="217" y="0"/>
                  </a:moveTo>
                  <a:lnTo>
                    <a:pt x="217" y="0"/>
                  </a:lnTo>
                  <a:lnTo>
                    <a:pt x="220" y="3"/>
                  </a:lnTo>
                  <a:lnTo>
                    <a:pt x="222" y="0"/>
                  </a:lnTo>
                  <a:lnTo>
                    <a:pt x="217" y="0"/>
                  </a:lnTo>
                  <a:lnTo>
                    <a:pt x="217"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39" name="Freeform 19"/>
            <p:cNvSpPr>
              <a:spLocks noEditPoints="1"/>
            </p:cNvSpPr>
            <p:nvPr/>
          </p:nvSpPr>
          <p:spPr bwMode="auto">
            <a:xfrm>
              <a:off x="8096449" y="3155224"/>
              <a:ext cx="1874950" cy="370826"/>
            </a:xfrm>
            <a:custGeom>
              <a:avLst/>
              <a:gdLst>
                <a:gd name="T0" fmla="*/ 220 w 1048"/>
                <a:gd name="T1" fmla="*/ 212 h 228"/>
                <a:gd name="T2" fmla="*/ 291 w 1048"/>
                <a:gd name="T3" fmla="*/ 207 h 228"/>
                <a:gd name="T4" fmla="*/ 291 w 1048"/>
                <a:gd name="T5" fmla="*/ 212 h 228"/>
                <a:gd name="T6" fmla="*/ 364 w 1048"/>
                <a:gd name="T7" fmla="*/ 207 h 228"/>
                <a:gd name="T8" fmla="*/ 381 w 1048"/>
                <a:gd name="T9" fmla="*/ 207 h 228"/>
                <a:gd name="T10" fmla="*/ 404 w 1048"/>
                <a:gd name="T11" fmla="*/ 205 h 228"/>
                <a:gd name="T12" fmla="*/ 442 w 1048"/>
                <a:gd name="T13" fmla="*/ 202 h 228"/>
                <a:gd name="T14" fmla="*/ 447 w 1048"/>
                <a:gd name="T15" fmla="*/ 197 h 228"/>
                <a:gd name="T16" fmla="*/ 466 w 1048"/>
                <a:gd name="T17" fmla="*/ 197 h 228"/>
                <a:gd name="T18" fmla="*/ 527 w 1048"/>
                <a:gd name="T19" fmla="*/ 197 h 228"/>
                <a:gd name="T20" fmla="*/ 530 w 1048"/>
                <a:gd name="T21" fmla="*/ 193 h 228"/>
                <a:gd name="T22" fmla="*/ 572 w 1048"/>
                <a:gd name="T23" fmla="*/ 195 h 228"/>
                <a:gd name="T24" fmla="*/ 587 w 1048"/>
                <a:gd name="T25" fmla="*/ 195 h 228"/>
                <a:gd name="T26" fmla="*/ 613 w 1048"/>
                <a:gd name="T27" fmla="*/ 188 h 228"/>
                <a:gd name="T28" fmla="*/ 598 w 1048"/>
                <a:gd name="T29" fmla="*/ 193 h 228"/>
                <a:gd name="T30" fmla="*/ 778 w 1048"/>
                <a:gd name="T31" fmla="*/ 178 h 228"/>
                <a:gd name="T32" fmla="*/ 778 w 1048"/>
                <a:gd name="T33" fmla="*/ 178 h 228"/>
                <a:gd name="T34" fmla="*/ 795 w 1048"/>
                <a:gd name="T35" fmla="*/ 178 h 228"/>
                <a:gd name="T36" fmla="*/ 795 w 1048"/>
                <a:gd name="T37" fmla="*/ 178 h 228"/>
                <a:gd name="T38" fmla="*/ 826 w 1048"/>
                <a:gd name="T39" fmla="*/ 178 h 228"/>
                <a:gd name="T40" fmla="*/ 859 w 1048"/>
                <a:gd name="T41" fmla="*/ 174 h 228"/>
                <a:gd name="T42" fmla="*/ 856 w 1048"/>
                <a:gd name="T43" fmla="*/ 178 h 228"/>
                <a:gd name="T44" fmla="*/ 942 w 1048"/>
                <a:gd name="T45" fmla="*/ 174 h 228"/>
                <a:gd name="T46" fmla="*/ 1046 w 1048"/>
                <a:gd name="T47" fmla="*/ 167 h 228"/>
                <a:gd name="T48" fmla="*/ 979 w 1048"/>
                <a:gd name="T49" fmla="*/ 167 h 228"/>
                <a:gd name="T50" fmla="*/ 1032 w 1048"/>
                <a:gd name="T51" fmla="*/ 164 h 228"/>
                <a:gd name="T52" fmla="*/ 982 w 1048"/>
                <a:gd name="T53" fmla="*/ 171 h 228"/>
                <a:gd name="T54" fmla="*/ 1003 w 1048"/>
                <a:gd name="T55" fmla="*/ 159 h 228"/>
                <a:gd name="T56" fmla="*/ 996 w 1048"/>
                <a:gd name="T57" fmla="*/ 157 h 228"/>
                <a:gd name="T58" fmla="*/ 26 w 1048"/>
                <a:gd name="T59" fmla="*/ 197 h 228"/>
                <a:gd name="T60" fmla="*/ 7 w 1048"/>
                <a:gd name="T61" fmla="*/ 226 h 228"/>
                <a:gd name="T62" fmla="*/ 182 w 1048"/>
                <a:gd name="T63" fmla="*/ 216 h 228"/>
                <a:gd name="T64" fmla="*/ 68 w 1048"/>
                <a:gd name="T65" fmla="*/ 219 h 228"/>
                <a:gd name="T66" fmla="*/ 89 w 1048"/>
                <a:gd name="T67" fmla="*/ 131 h 228"/>
                <a:gd name="T68" fmla="*/ 873 w 1048"/>
                <a:gd name="T69" fmla="*/ 138 h 228"/>
                <a:gd name="T70" fmla="*/ 861 w 1048"/>
                <a:gd name="T71" fmla="*/ 131 h 228"/>
                <a:gd name="T72" fmla="*/ 854 w 1048"/>
                <a:gd name="T73" fmla="*/ 129 h 228"/>
                <a:gd name="T74" fmla="*/ 762 w 1048"/>
                <a:gd name="T75" fmla="*/ 114 h 228"/>
                <a:gd name="T76" fmla="*/ 762 w 1048"/>
                <a:gd name="T77" fmla="*/ 110 h 228"/>
                <a:gd name="T78" fmla="*/ 620 w 1048"/>
                <a:gd name="T79" fmla="*/ 86 h 228"/>
                <a:gd name="T80" fmla="*/ 667 w 1048"/>
                <a:gd name="T81" fmla="*/ 91 h 228"/>
                <a:gd name="T82" fmla="*/ 153 w 1048"/>
                <a:gd name="T83" fmla="*/ 72 h 228"/>
                <a:gd name="T84" fmla="*/ 99 w 1048"/>
                <a:gd name="T85" fmla="*/ 129 h 228"/>
                <a:gd name="T86" fmla="*/ 546 w 1048"/>
                <a:gd name="T87" fmla="*/ 72 h 228"/>
                <a:gd name="T88" fmla="*/ 499 w 1048"/>
                <a:gd name="T89" fmla="*/ 62 h 228"/>
                <a:gd name="T90" fmla="*/ 530 w 1048"/>
                <a:gd name="T91" fmla="*/ 62 h 228"/>
                <a:gd name="T92" fmla="*/ 494 w 1048"/>
                <a:gd name="T93" fmla="*/ 60 h 228"/>
                <a:gd name="T94" fmla="*/ 461 w 1048"/>
                <a:gd name="T95" fmla="*/ 50 h 228"/>
                <a:gd name="T96" fmla="*/ 187 w 1048"/>
                <a:gd name="T97" fmla="*/ 36 h 228"/>
                <a:gd name="T98" fmla="*/ 203 w 1048"/>
                <a:gd name="T99" fmla="*/ 19 h 228"/>
                <a:gd name="T100" fmla="*/ 210 w 1048"/>
                <a:gd name="T101" fmla="*/ 10 h 228"/>
                <a:gd name="T102" fmla="*/ 224 w 1048"/>
                <a:gd name="T103" fmla="*/ 5 h 228"/>
                <a:gd name="T104" fmla="*/ 440 w 1048"/>
                <a:gd name="T105" fmla="*/ 50 h 228"/>
                <a:gd name="T106" fmla="*/ 269 w 1048"/>
                <a:gd name="T107" fmla="*/ 10 h 228"/>
                <a:gd name="T108" fmla="*/ 222 w 1048"/>
                <a:gd name="T109" fmla="*/ 0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48" h="228">
                  <a:moveTo>
                    <a:pt x="194" y="214"/>
                  </a:moveTo>
                  <a:lnTo>
                    <a:pt x="189" y="216"/>
                  </a:lnTo>
                  <a:lnTo>
                    <a:pt x="194" y="216"/>
                  </a:lnTo>
                  <a:lnTo>
                    <a:pt x="194" y="214"/>
                  </a:lnTo>
                  <a:moveTo>
                    <a:pt x="220" y="212"/>
                  </a:moveTo>
                  <a:lnTo>
                    <a:pt x="196" y="212"/>
                  </a:lnTo>
                  <a:lnTo>
                    <a:pt x="196" y="216"/>
                  </a:lnTo>
                  <a:lnTo>
                    <a:pt x="224" y="214"/>
                  </a:lnTo>
                  <a:lnTo>
                    <a:pt x="220" y="212"/>
                  </a:lnTo>
                  <a:moveTo>
                    <a:pt x="291" y="207"/>
                  </a:moveTo>
                  <a:lnTo>
                    <a:pt x="286" y="207"/>
                  </a:lnTo>
                  <a:lnTo>
                    <a:pt x="281" y="207"/>
                  </a:lnTo>
                  <a:lnTo>
                    <a:pt x="224" y="209"/>
                  </a:lnTo>
                  <a:lnTo>
                    <a:pt x="229" y="214"/>
                  </a:lnTo>
                  <a:lnTo>
                    <a:pt x="291" y="212"/>
                  </a:lnTo>
                  <a:lnTo>
                    <a:pt x="291" y="207"/>
                  </a:lnTo>
                  <a:moveTo>
                    <a:pt x="359" y="202"/>
                  </a:moveTo>
                  <a:lnTo>
                    <a:pt x="295" y="207"/>
                  </a:lnTo>
                  <a:lnTo>
                    <a:pt x="295" y="212"/>
                  </a:lnTo>
                  <a:lnTo>
                    <a:pt x="364" y="207"/>
                  </a:lnTo>
                  <a:lnTo>
                    <a:pt x="359" y="202"/>
                  </a:lnTo>
                  <a:moveTo>
                    <a:pt x="381" y="202"/>
                  </a:moveTo>
                  <a:lnTo>
                    <a:pt x="366" y="202"/>
                  </a:lnTo>
                  <a:lnTo>
                    <a:pt x="371" y="207"/>
                  </a:lnTo>
                  <a:lnTo>
                    <a:pt x="381" y="207"/>
                  </a:lnTo>
                  <a:lnTo>
                    <a:pt x="381" y="202"/>
                  </a:lnTo>
                  <a:moveTo>
                    <a:pt x="402" y="200"/>
                  </a:moveTo>
                  <a:lnTo>
                    <a:pt x="385" y="202"/>
                  </a:lnTo>
                  <a:lnTo>
                    <a:pt x="385" y="205"/>
                  </a:lnTo>
                  <a:lnTo>
                    <a:pt x="404" y="205"/>
                  </a:lnTo>
                  <a:lnTo>
                    <a:pt x="402" y="200"/>
                  </a:lnTo>
                  <a:moveTo>
                    <a:pt x="437" y="197"/>
                  </a:moveTo>
                  <a:lnTo>
                    <a:pt x="407" y="200"/>
                  </a:lnTo>
                  <a:lnTo>
                    <a:pt x="411" y="205"/>
                  </a:lnTo>
                  <a:lnTo>
                    <a:pt x="442" y="202"/>
                  </a:lnTo>
                  <a:lnTo>
                    <a:pt x="437" y="197"/>
                  </a:lnTo>
                  <a:moveTo>
                    <a:pt x="447" y="197"/>
                  </a:moveTo>
                  <a:lnTo>
                    <a:pt x="442" y="197"/>
                  </a:lnTo>
                  <a:lnTo>
                    <a:pt x="447" y="202"/>
                  </a:lnTo>
                  <a:lnTo>
                    <a:pt x="447" y="197"/>
                  </a:lnTo>
                  <a:moveTo>
                    <a:pt x="466" y="197"/>
                  </a:moveTo>
                  <a:lnTo>
                    <a:pt x="452" y="197"/>
                  </a:lnTo>
                  <a:lnTo>
                    <a:pt x="452" y="202"/>
                  </a:lnTo>
                  <a:lnTo>
                    <a:pt x="466" y="202"/>
                  </a:lnTo>
                  <a:lnTo>
                    <a:pt x="466" y="197"/>
                  </a:lnTo>
                  <a:moveTo>
                    <a:pt x="525" y="193"/>
                  </a:moveTo>
                  <a:lnTo>
                    <a:pt x="471" y="197"/>
                  </a:lnTo>
                  <a:lnTo>
                    <a:pt x="471" y="200"/>
                  </a:lnTo>
                  <a:lnTo>
                    <a:pt x="520" y="197"/>
                  </a:lnTo>
                  <a:lnTo>
                    <a:pt x="527" y="197"/>
                  </a:lnTo>
                  <a:lnTo>
                    <a:pt x="525" y="193"/>
                  </a:lnTo>
                  <a:moveTo>
                    <a:pt x="572" y="190"/>
                  </a:moveTo>
                  <a:lnTo>
                    <a:pt x="537" y="193"/>
                  </a:lnTo>
                  <a:lnTo>
                    <a:pt x="534" y="193"/>
                  </a:lnTo>
                  <a:lnTo>
                    <a:pt x="530" y="193"/>
                  </a:lnTo>
                  <a:lnTo>
                    <a:pt x="530" y="193"/>
                  </a:lnTo>
                  <a:lnTo>
                    <a:pt x="532" y="197"/>
                  </a:lnTo>
                  <a:lnTo>
                    <a:pt x="534" y="197"/>
                  </a:lnTo>
                  <a:lnTo>
                    <a:pt x="537" y="197"/>
                  </a:lnTo>
                  <a:lnTo>
                    <a:pt x="572" y="195"/>
                  </a:lnTo>
                  <a:lnTo>
                    <a:pt x="572" y="190"/>
                  </a:lnTo>
                  <a:moveTo>
                    <a:pt x="587" y="190"/>
                  </a:moveTo>
                  <a:lnTo>
                    <a:pt x="577" y="190"/>
                  </a:lnTo>
                  <a:lnTo>
                    <a:pt x="577" y="195"/>
                  </a:lnTo>
                  <a:lnTo>
                    <a:pt x="587" y="195"/>
                  </a:lnTo>
                  <a:lnTo>
                    <a:pt x="587" y="195"/>
                  </a:lnTo>
                  <a:lnTo>
                    <a:pt x="587" y="190"/>
                  </a:lnTo>
                  <a:moveTo>
                    <a:pt x="676" y="186"/>
                  </a:moveTo>
                  <a:lnTo>
                    <a:pt x="617" y="188"/>
                  </a:lnTo>
                  <a:lnTo>
                    <a:pt x="613" y="188"/>
                  </a:lnTo>
                  <a:lnTo>
                    <a:pt x="608" y="188"/>
                  </a:lnTo>
                  <a:lnTo>
                    <a:pt x="596" y="190"/>
                  </a:lnTo>
                  <a:lnTo>
                    <a:pt x="589" y="190"/>
                  </a:lnTo>
                  <a:lnTo>
                    <a:pt x="591" y="193"/>
                  </a:lnTo>
                  <a:lnTo>
                    <a:pt x="598" y="193"/>
                  </a:lnTo>
                  <a:lnTo>
                    <a:pt x="610" y="193"/>
                  </a:lnTo>
                  <a:lnTo>
                    <a:pt x="615" y="193"/>
                  </a:lnTo>
                  <a:lnTo>
                    <a:pt x="705" y="188"/>
                  </a:lnTo>
                  <a:lnTo>
                    <a:pt x="676" y="186"/>
                  </a:lnTo>
                  <a:moveTo>
                    <a:pt x="778" y="178"/>
                  </a:moveTo>
                  <a:lnTo>
                    <a:pt x="705" y="183"/>
                  </a:lnTo>
                  <a:lnTo>
                    <a:pt x="733" y="186"/>
                  </a:lnTo>
                  <a:lnTo>
                    <a:pt x="776" y="183"/>
                  </a:lnTo>
                  <a:lnTo>
                    <a:pt x="778" y="181"/>
                  </a:lnTo>
                  <a:lnTo>
                    <a:pt x="778" y="178"/>
                  </a:lnTo>
                  <a:moveTo>
                    <a:pt x="830" y="178"/>
                  </a:moveTo>
                  <a:lnTo>
                    <a:pt x="830" y="181"/>
                  </a:lnTo>
                  <a:lnTo>
                    <a:pt x="840" y="181"/>
                  </a:lnTo>
                  <a:lnTo>
                    <a:pt x="830" y="178"/>
                  </a:lnTo>
                  <a:moveTo>
                    <a:pt x="795" y="178"/>
                  </a:moveTo>
                  <a:lnTo>
                    <a:pt x="790" y="178"/>
                  </a:lnTo>
                  <a:lnTo>
                    <a:pt x="785" y="183"/>
                  </a:lnTo>
                  <a:lnTo>
                    <a:pt x="785" y="183"/>
                  </a:lnTo>
                  <a:lnTo>
                    <a:pt x="788" y="183"/>
                  </a:lnTo>
                  <a:lnTo>
                    <a:pt x="795" y="178"/>
                  </a:lnTo>
                  <a:moveTo>
                    <a:pt x="821" y="176"/>
                  </a:moveTo>
                  <a:lnTo>
                    <a:pt x="802" y="178"/>
                  </a:lnTo>
                  <a:lnTo>
                    <a:pt x="795" y="183"/>
                  </a:lnTo>
                  <a:lnTo>
                    <a:pt x="826" y="181"/>
                  </a:lnTo>
                  <a:lnTo>
                    <a:pt x="826" y="178"/>
                  </a:lnTo>
                  <a:lnTo>
                    <a:pt x="821" y="176"/>
                  </a:lnTo>
                  <a:moveTo>
                    <a:pt x="925" y="171"/>
                  </a:moveTo>
                  <a:lnTo>
                    <a:pt x="880" y="174"/>
                  </a:lnTo>
                  <a:lnTo>
                    <a:pt x="873" y="174"/>
                  </a:lnTo>
                  <a:lnTo>
                    <a:pt x="859" y="174"/>
                  </a:lnTo>
                  <a:lnTo>
                    <a:pt x="854" y="174"/>
                  </a:lnTo>
                  <a:lnTo>
                    <a:pt x="847" y="176"/>
                  </a:lnTo>
                  <a:lnTo>
                    <a:pt x="842" y="176"/>
                  </a:lnTo>
                  <a:lnTo>
                    <a:pt x="840" y="176"/>
                  </a:lnTo>
                  <a:lnTo>
                    <a:pt x="856" y="178"/>
                  </a:lnTo>
                  <a:lnTo>
                    <a:pt x="856" y="178"/>
                  </a:lnTo>
                  <a:lnTo>
                    <a:pt x="871" y="178"/>
                  </a:lnTo>
                  <a:lnTo>
                    <a:pt x="875" y="178"/>
                  </a:lnTo>
                  <a:lnTo>
                    <a:pt x="942" y="174"/>
                  </a:lnTo>
                  <a:lnTo>
                    <a:pt x="942" y="174"/>
                  </a:lnTo>
                  <a:lnTo>
                    <a:pt x="925" y="171"/>
                  </a:lnTo>
                  <a:moveTo>
                    <a:pt x="1046" y="167"/>
                  </a:moveTo>
                  <a:lnTo>
                    <a:pt x="1046" y="169"/>
                  </a:lnTo>
                  <a:lnTo>
                    <a:pt x="1048" y="169"/>
                  </a:lnTo>
                  <a:lnTo>
                    <a:pt x="1046" y="167"/>
                  </a:lnTo>
                  <a:moveTo>
                    <a:pt x="979" y="167"/>
                  </a:moveTo>
                  <a:lnTo>
                    <a:pt x="946" y="169"/>
                  </a:lnTo>
                  <a:lnTo>
                    <a:pt x="968" y="171"/>
                  </a:lnTo>
                  <a:lnTo>
                    <a:pt x="972" y="171"/>
                  </a:lnTo>
                  <a:lnTo>
                    <a:pt x="979" y="167"/>
                  </a:lnTo>
                  <a:moveTo>
                    <a:pt x="1032" y="164"/>
                  </a:moveTo>
                  <a:lnTo>
                    <a:pt x="1032" y="169"/>
                  </a:lnTo>
                  <a:lnTo>
                    <a:pt x="1036" y="169"/>
                  </a:lnTo>
                  <a:lnTo>
                    <a:pt x="1041" y="167"/>
                  </a:lnTo>
                  <a:lnTo>
                    <a:pt x="1032" y="164"/>
                  </a:lnTo>
                  <a:moveTo>
                    <a:pt x="1003" y="159"/>
                  </a:moveTo>
                  <a:lnTo>
                    <a:pt x="996" y="162"/>
                  </a:lnTo>
                  <a:lnTo>
                    <a:pt x="1015" y="167"/>
                  </a:lnTo>
                  <a:lnTo>
                    <a:pt x="989" y="167"/>
                  </a:lnTo>
                  <a:lnTo>
                    <a:pt x="982" y="171"/>
                  </a:lnTo>
                  <a:lnTo>
                    <a:pt x="1015" y="169"/>
                  </a:lnTo>
                  <a:lnTo>
                    <a:pt x="1029" y="169"/>
                  </a:lnTo>
                  <a:lnTo>
                    <a:pt x="1027" y="164"/>
                  </a:lnTo>
                  <a:lnTo>
                    <a:pt x="1015" y="162"/>
                  </a:lnTo>
                  <a:lnTo>
                    <a:pt x="1003" y="159"/>
                  </a:lnTo>
                  <a:moveTo>
                    <a:pt x="894" y="138"/>
                  </a:moveTo>
                  <a:lnTo>
                    <a:pt x="904" y="143"/>
                  </a:lnTo>
                  <a:lnTo>
                    <a:pt x="908" y="145"/>
                  </a:lnTo>
                  <a:lnTo>
                    <a:pt x="991" y="162"/>
                  </a:lnTo>
                  <a:lnTo>
                    <a:pt x="996" y="157"/>
                  </a:lnTo>
                  <a:lnTo>
                    <a:pt x="911" y="141"/>
                  </a:lnTo>
                  <a:lnTo>
                    <a:pt x="906" y="141"/>
                  </a:lnTo>
                  <a:lnTo>
                    <a:pt x="894" y="138"/>
                  </a:lnTo>
                  <a:moveTo>
                    <a:pt x="89" y="131"/>
                  </a:moveTo>
                  <a:lnTo>
                    <a:pt x="26" y="197"/>
                  </a:lnTo>
                  <a:lnTo>
                    <a:pt x="23" y="200"/>
                  </a:lnTo>
                  <a:lnTo>
                    <a:pt x="4" y="219"/>
                  </a:lnTo>
                  <a:lnTo>
                    <a:pt x="0" y="226"/>
                  </a:lnTo>
                  <a:lnTo>
                    <a:pt x="2" y="228"/>
                  </a:lnTo>
                  <a:lnTo>
                    <a:pt x="7" y="226"/>
                  </a:lnTo>
                  <a:lnTo>
                    <a:pt x="78" y="224"/>
                  </a:lnTo>
                  <a:lnTo>
                    <a:pt x="89" y="224"/>
                  </a:lnTo>
                  <a:lnTo>
                    <a:pt x="113" y="221"/>
                  </a:lnTo>
                  <a:lnTo>
                    <a:pt x="118" y="221"/>
                  </a:lnTo>
                  <a:lnTo>
                    <a:pt x="182" y="216"/>
                  </a:lnTo>
                  <a:lnTo>
                    <a:pt x="189" y="212"/>
                  </a:lnTo>
                  <a:lnTo>
                    <a:pt x="118" y="216"/>
                  </a:lnTo>
                  <a:lnTo>
                    <a:pt x="113" y="216"/>
                  </a:lnTo>
                  <a:lnTo>
                    <a:pt x="80" y="219"/>
                  </a:lnTo>
                  <a:lnTo>
                    <a:pt x="68" y="219"/>
                  </a:lnTo>
                  <a:lnTo>
                    <a:pt x="7" y="224"/>
                  </a:lnTo>
                  <a:lnTo>
                    <a:pt x="28" y="202"/>
                  </a:lnTo>
                  <a:lnTo>
                    <a:pt x="30" y="200"/>
                  </a:lnTo>
                  <a:lnTo>
                    <a:pt x="94" y="131"/>
                  </a:lnTo>
                  <a:lnTo>
                    <a:pt x="89" y="131"/>
                  </a:lnTo>
                  <a:moveTo>
                    <a:pt x="861" y="131"/>
                  </a:moveTo>
                  <a:lnTo>
                    <a:pt x="856" y="133"/>
                  </a:lnTo>
                  <a:lnTo>
                    <a:pt x="856" y="133"/>
                  </a:lnTo>
                  <a:lnTo>
                    <a:pt x="871" y="136"/>
                  </a:lnTo>
                  <a:lnTo>
                    <a:pt x="873" y="138"/>
                  </a:lnTo>
                  <a:lnTo>
                    <a:pt x="894" y="141"/>
                  </a:lnTo>
                  <a:lnTo>
                    <a:pt x="885" y="136"/>
                  </a:lnTo>
                  <a:lnTo>
                    <a:pt x="875" y="133"/>
                  </a:lnTo>
                  <a:lnTo>
                    <a:pt x="871" y="133"/>
                  </a:lnTo>
                  <a:lnTo>
                    <a:pt x="861" y="131"/>
                  </a:lnTo>
                  <a:moveTo>
                    <a:pt x="852" y="129"/>
                  </a:moveTo>
                  <a:lnTo>
                    <a:pt x="847" y="131"/>
                  </a:lnTo>
                  <a:lnTo>
                    <a:pt x="852" y="133"/>
                  </a:lnTo>
                  <a:lnTo>
                    <a:pt x="856" y="129"/>
                  </a:lnTo>
                  <a:lnTo>
                    <a:pt x="854" y="129"/>
                  </a:lnTo>
                  <a:lnTo>
                    <a:pt x="852" y="129"/>
                  </a:lnTo>
                  <a:moveTo>
                    <a:pt x="738" y="105"/>
                  </a:moveTo>
                  <a:lnTo>
                    <a:pt x="740" y="110"/>
                  </a:lnTo>
                  <a:lnTo>
                    <a:pt x="755" y="114"/>
                  </a:lnTo>
                  <a:lnTo>
                    <a:pt x="762" y="114"/>
                  </a:lnTo>
                  <a:lnTo>
                    <a:pt x="842" y="131"/>
                  </a:lnTo>
                  <a:lnTo>
                    <a:pt x="842" y="131"/>
                  </a:lnTo>
                  <a:lnTo>
                    <a:pt x="845" y="126"/>
                  </a:lnTo>
                  <a:lnTo>
                    <a:pt x="769" y="112"/>
                  </a:lnTo>
                  <a:lnTo>
                    <a:pt x="762" y="110"/>
                  </a:lnTo>
                  <a:lnTo>
                    <a:pt x="738" y="105"/>
                  </a:lnTo>
                  <a:moveTo>
                    <a:pt x="601" y="79"/>
                  </a:moveTo>
                  <a:lnTo>
                    <a:pt x="589" y="79"/>
                  </a:lnTo>
                  <a:lnTo>
                    <a:pt x="615" y="84"/>
                  </a:lnTo>
                  <a:lnTo>
                    <a:pt x="620" y="86"/>
                  </a:lnTo>
                  <a:lnTo>
                    <a:pt x="660" y="93"/>
                  </a:lnTo>
                  <a:lnTo>
                    <a:pt x="665" y="95"/>
                  </a:lnTo>
                  <a:lnTo>
                    <a:pt x="736" y="110"/>
                  </a:lnTo>
                  <a:lnTo>
                    <a:pt x="733" y="105"/>
                  </a:lnTo>
                  <a:lnTo>
                    <a:pt x="667" y="91"/>
                  </a:lnTo>
                  <a:lnTo>
                    <a:pt x="662" y="91"/>
                  </a:lnTo>
                  <a:lnTo>
                    <a:pt x="622" y="81"/>
                  </a:lnTo>
                  <a:lnTo>
                    <a:pt x="617" y="81"/>
                  </a:lnTo>
                  <a:lnTo>
                    <a:pt x="601" y="79"/>
                  </a:lnTo>
                  <a:moveTo>
                    <a:pt x="153" y="72"/>
                  </a:moveTo>
                  <a:lnTo>
                    <a:pt x="146" y="72"/>
                  </a:lnTo>
                  <a:lnTo>
                    <a:pt x="111" y="107"/>
                  </a:lnTo>
                  <a:lnTo>
                    <a:pt x="108" y="112"/>
                  </a:lnTo>
                  <a:lnTo>
                    <a:pt x="92" y="129"/>
                  </a:lnTo>
                  <a:lnTo>
                    <a:pt x="99" y="129"/>
                  </a:lnTo>
                  <a:lnTo>
                    <a:pt x="108" y="117"/>
                  </a:lnTo>
                  <a:lnTo>
                    <a:pt x="113" y="114"/>
                  </a:lnTo>
                  <a:lnTo>
                    <a:pt x="153" y="72"/>
                  </a:lnTo>
                  <a:moveTo>
                    <a:pt x="544" y="67"/>
                  </a:moveTo>
                  <a:lnTo>
                    <a:pt x="546" y="72"/>
                  </a:lnTo>
                  <a:lnTo>
                    <a:pt x="575" y="76"/>
                  </a:lnTo>
                  <a:lnTo>
                    <a:pt x="589" y="74"/>
                  </a:lnTo>
                  <a:lnTo>
                    <a:pt x="544" y="67"/>
                  </a:lnTo>
                  <a:moveTo>
                    <a:pt x="501" y="57"/>
                  </a:moveTo>
                  <a:lnTo>
                    <a:pt x="499" y="62"/>
                  </a:lnTo>
                  <a:lnTo>
                    <a:pt x="525" y="67"/>
                  </a:lnTo>
                  <a:lnTo>
                    <a:pt x="530" y="67"/>
                  </a:lnTo>
                  <a:lnTo>
                    <a:pt x="542" y="69"/>
                  </a:lnTo>
                  <a:lnTo>
                    <a:pt x="539" y="65"/>
                  </a:lnTo>
                  <a:lnTo>
                    <a:pt x="530" y="62"/>
                  </a:lnTo>
                  <a:lnTo>
                    <a:pt x="525" y="62"/>
                  </a:lnTo>
                  <a:lnTo>
                    <a:pt x="501" y="57"/>
                  </a:lnTo>
                  <a:moveTo>
                    <a:pt x="478" y="53"/>
                  </a:moveTo>
                  <a:lnTo>
                    <a:pt x="459" y="53"/>
                  </a:lnTo>
                  <a:lnTo>
                    <a:pt x="494" y="60"/>
                  </a:lnTo>
                  <a:lnTo>
                    <a:pt x="497" y="57"/>
                  </a:lnTo>
                  <a:lnTo>
                    <a:pt x="478" y="53"/>
                  </a:lnTo>
                  <a:moveTo>
                    <a:pt x="449" y="48"/>
                  </a:moveTo>
                  <a:lnTo>
                    <a:pt x="449" y="50"/>
                  </a:lnTo>
                  <a:lnTo>
                    <a:pt x="461" y="50"/>
                  </a:lnTo>
                  <a:lnTo>
                    <a:pt x="449" y="48"/>
                  </a:lnTo>
                  <a:moveTo>
                    <a:pt x="184" y="34"/>
                  </a:moveTo>
                  <a:lnTo>
                    <a:pt x="151" y="67"/>
                  </a:lnTo>
                  <a:lnTo>
                    <a:pt x="158" y="67"/>
                  </a:lnTo>
                  <a:lnTo>
                    <a:pt x="187" y="36"/>
                  </a:lnTo>
                  <a:lnTo>
                    <a:pt x="184" y="34"/>
                  </a:lnTo>
                  <a:moveTo>
                    <a:pt x="203" y="12"/>
                  </a:moveTo>
                  <a:lnTo>
                    <a:pt x="187" y="29"/>
                  </a:lnTo>
                  <a:lnTo>
                    <a:pt x="191" y="34"/>
                  </a:lnTo>
                  <a:lnTo>
                    <a:pt x="203" y="19"/>
                  </a:lnTo>
                  <a:lnTo>
                    <a:pt x="203" y="12"/>
                  </a:lnTo>
                  <a:moveTo>
                    <a:pt x="213" y="3"/>
                  </a:moveTo>
                  <a:lnTo>
                    <a:pt x="208" y="8"/>
                  </a:lnTo>
                  <a:lnTo>
                    <a:pt x="208" y="8"/>
                  </a:lnTo>
                  <a:lnTo>
                    <a:pt x="210" y="10"/>
                  </a:lnTo>
                  <a:lnTo>
                    <a:pt x="215" y="8"/>
                  </a:lnTo>
                  <a:lnTo>
                    <a:pt x="215" y="3"/>
                  </a:lnTo>
                  <a:lnTo>
                    <a:pt x="213" y="3"/>
                  </a:lnTo>
                  <a:moveTo>
                    <a:pt x="227" y="3"/>
                  </a:moveTo>
                  <a:lnTo>
                    <a:pt x="224" y="5"/>
                  </a:lnTo>
                  <a:lnTo>
                    <a:pt x="269" y="15"/>
                  </a:lnTo>
                  <a:lnTo>
                    <a:pt x="274" y="17"/>
                  </a:lnTo>
                  <a:lnTo>
                    <a:pt x="319" y="24"/>
                  </a:lnTo>
                  <a:lnTo>
                    <a:pt x="324" y="27"/>
                  </a:lnTo>
                  <a:lnTo>
                    <a:pt x="440" y="50"/>
                  </a:lnTo>
                  <a:lnTo>
                    <a:pt x="447" y="46"/>
                  </a:lnTo>
                  <a:lnTo>
                    <a:pt x="321" y="22"/>
                  </a:lnTo>
                  <a:lnTo>
                    <a:pt x="317" y="19"/>
                  </a:lnTo>
                  <a:lnTo>
                    <a:pt x="274" y="12"/>
                  </a:lnTo>
                  <a:lnTo>
                    <a:pt x="269" y="10"/>
                  </a:lnTo>
                  <a:lnTo>
                    <a:pt x="227" y="3"/>
                  </a:lnTo>
                  <a:moveTo>
                    <a:pt x="217" y="0"/>
                  </a:moveTo>
                  <a:lnTo>
                    <a:pt x="217" y="0"/>
                  </a:lnTo>
                  <a:lnTo>
                    <a:pt x="220" y="3"/>
                  </a:lnTo>
                  <a:lnTo>
                    <a:pt x="222" y="0"/>
                  </a:lnTo>
                  <a:lnTo>
                    <a:pt x="217" y="0"/>
                  </a:lnTo>
                  <a:lnTo>
                    <a:pt x="217"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40" name="Freeform 20"/>
            <p:cNvSpPr>
              <a:spLocks noEditPoints="1"/>
            </p:cNvSpPr>
            <p:nvPr/>
          </p:nvSpPr>
          <p:spPr bwMode="auto">
            <a:xfrm>
              <a:off x="7667070" y="3210522"/>
              <a:ext cx="2241711" cy="296010"/>
            </a:xfrm>
            <a:custGeom>
              <a:avLst/>
              <a:gdLst>
                <a:gd name="T0" fmla="*/ 516 w 529"/>
                <a:gd name="T1" fmla="*/ 74 h 77"/>
                <a:gd name="T2" fmla="*/ 520 w 529"/>
                <a:gd name="T3" fmla="*/ 71 h 77"/>
                <a:gd name="T4" fmla="*/ 450 w 529"/>
                <a:gd name="T5" fmla="*/ 68 h 77"/>
                <a:gd name="T6" fmla="*/ 459 w 529"/>
                <a:gd name="T7" fmla="*/ 70 h 77"/>
                <a:gd name="T8" fmla="*/ 460 w 529"/>
                <a:gd name="T9" fmla="*/ 69 h 77"/>
                <a:gd name="T10" fmla="*/ 436 w 529"/>
                <a:gd name="T11" fmla="*/ 68 h 77"/>
                <a:gd name="T12" fmla="*/ 434 w 529"/>
                <a:gd name="T13" fmla="*/ 68 h 77"/>
                <a:gd name="T14" fmla="*/ 429 w 529"/>
                <a:gd name="T15" fmla="*/ 66 h 77"/>
                <a:gd name="T16" fmla="*/ 499 w 529"/>
                <a:gd name="T17" fmla="*/ 59 h 77"/>
                <a:gd name="T18" fmla="*/ 348 w 529"/>
                <a:gd name="T19" fmla="*/ 58 h 77"/>
                <a:gd name="T20" fmla="*/ 399 w 529"/>
                <a:gd name="T21" fmla="*/ 65 h 77"/>
                <a:gd name="T22" fmla="*/ 365 w 529"/>
                <a:gd name="T23" fmla="*/ 60 h 77"/>
                <a:gd name="T24" fmla="*/ 346 w 529"/>
                <a:gd name="T25" fmla="*/ 60 h 77"/>
                <a:gd name="T26" fmla="*/ 328 w 529"/>
                <a:gd name="T27" fmla="*/ 58 h 77"/>
                <a:gd name="T28" fmla="*/ 332 w 529"/>
                <a:gd name="T29" fmla="*/ 57 h 77"/>
                <a:gd name="T30" fmla="*/ 297 w 529"/>
                <a:gd name="T31" fmla="*/ 56 h 77"/>
                <a:gd name="T32" fmla="*/ 299 w 529"/>
                <a:gd name="T33" fmla="*/ 54 h 77"/>
                <a:gd name="T34" fmla="*/ 267 w 529"/>
                <a:gd name="T35" fmla="*/ 51 h 77"/>
                <a:gd name="T36" fmla="*/ 254 w 529"/>
                <a:gd name="T37" fmla="*/ 52 h 77"/>
                <a:gd name="T38" fmla="*/ 242 w 529"/>
                <a:gd name="T39" fmla="*/ 51 h 77"/>
                <a:gd name="T40" fmla="*/ 232 w 529"/>
                <a:gd name="T41" fmla="*/ 48 h 77"/>
                <a:gd name="T42" fmla="*/ 216 w 529"/>
                <a:gd name="T43" fmla="*/ 46 h 77"/>
                <a:gd name="T44" fmla="*/ 220 w 529"/>
                <a:gd name="T45" fmla="*/ 47 h 77"/>
                <a:gd name="T46" fmla="*/ 214 w 529"/>
                <a:gd name="T47" fmla="*/ 46 h 77"/>
                <a:gd name="T48" fmla="*/ 168 w 529"/>
                <a:gd name="T49" fmla="*/ 42 h 77"/>
                <a:gd name="T50" fmla="*/ 149 w 529"/>
                <a:gd name="T51" fmla="*/ 42 h 77"/>
                <a:gd name="T52" fmla="*/ 140 w 529"/>
                <a:gd name="T53" fmla="*/ 40 h 77"/>
                <a:gd name="T54" fmla="*/ 116 w 529"/>
                <a:gd name="T55" fmla="*/ 37 h 77"/>
                <a:gd name="T56" fmla="*/ 470 w 529"/>
                <a:gd name="T57" fmla="*/ 37 h 77"/>
                <a:gd name="T58" fmla="*/ 482 w 529"/>
                <a:gd name="T59" fmla="*/ 47 h 77"/>
                <a:gd name="T60" fmla="*/ 479 w 529"/>
                <a:gd name="T61" fmla="*/ 44 h 77"/>
                <a:gd name="T62" fmla="*/ 466 w 529"/>
                <a:gd name="T63" fmla="*/ 37 h 77"/>
                <a:gd name="T64" fmla="*/ 103 w 529"/>
                <a:gd name="T65" fmla="*/ 38 h 77"/>
                <a:gd name="T66" fmla="*/ 93 w 529"/>
                <a:gd name="T67" fmla="*/ 35 h 77"/>
                <a:gd name="T68" fmla="*/ 465 w 529"/>
                <a:gd name="T69" fmla="*/ 34 h 77"/>
                <a:gd name="T70" fmla="*/ 83 w 529"/>
                <a:gd name="T71" fmla="*/ 34 h 77"/>
                <a:gd name="T72" fmla="*/ 14 w 529"/>
                <a:gd name="T73" fmla="*/ 30 h 77"/>
                <a:gd name="T74" fmla="*/ 49 w 529"/>
                <a:gd name="T75" fmla="*/ 21 h 77"/>
                <a:gd name="T76" fmla="*/ 130 w 529"/>
                <a:gd name="T77" fmla="*/ 16 h 77"/>
                <a:gd name="T78" fmla="*/ 51 w 529"/>
                <a:gd name="T79" fmla="*/ 22 h 77"/>
                <a:gd name="T80" fmla="*/ 130 w 529"/>
                <a:gd name="T81" fmla="*/ 16 h 77"/>
                <a:gd name="T82" fmla="*/ 132 w 529"/>
                <a:gd name="T83" fmla="*/ 16 h 77"/>
                <a:gd name="T84" fmla="*/ 180 w 529"/>
                <a:gd name="T85" fmla="*/ 15 h 77"/>
                <a:gd name="T86" fmla="*/ 186 w 529"/>
                <a:gd name="T87" fmla="*/ 13 h 77"/>
                <a:gd name="T88" fmla="*/ 201 w 529"/>
                <a:gd name="T89" fmla="*/ 12 h 77"/>
                <a:gd name="T90" fmla="*/ 203 w 529"/>
                <a:gd name="T91" fmla="*/ 12 h 77"/>
                <a:gd name="T92" fmla="*/ 217 w 529"/>
                <a:gd name="T93" fmla="*/ 11 h 77"/>
                <a:gd name="T94" fmla="*/ 219 w 529"/>
                <a:gd name="T95" fmla="*/ 11 h 77"/>
                <a:gd name="T96" fmla="*/ 461 w 529"/>
                <a:gd name="T97" fmla="*/ 31 h 77"/>
                <a:gd name="T98" fmla="*/ 288 w 529"/>
                <a:gd name="T99" fmla="*/ 9 h 77"/>
                <a:gd name="T100" fmla="*/ 223 w 529"/>
                <a:gd name="T101" fmla="*/ 12 h 77"/>
                <a:gd name="T102" fmla="*/ 296 w 529"/>
                <a:gd name="T103" fmla="*/ 7 h 77"/>
                <a:gd name="T104" fmla="*/ 312 w 529"/>
                <a:gd name="T105" fmla="*/ 6 h 77"/>
                <a:gd name="T106" fmla="*/ 323 w 529"/>
                <a:gd name="T107" fmla="*/ 7 h 77"/>
                <a:gd name="T108" fmla="*/ 379 w 529"/>
                <a:gd name="T109" fmla="*/ 2 h 77"/>
                <a:gd name="T110" fmla="*/ 392 w 529"/>
                <a:gd name="T111" fmla="*/ 3 h 77"/>
                <a:gd name="T112" fmla="*/ 414 w 529"/>
                <a:gd name="T113" fmla="*/ 0 h 77"/>
                <a:gd name="T114" fmla="*/ 415 w 529"/>
                <a:gd name="T115" fmla="*/ 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29" h="77">
                  <a:moveTo>
                    <a:pt x="516" y="74"/>
                  </a:moveTo>
                  <a:cubicBezTo>
                    <a:pt x="513" y="75"/>
                    <a:pt x="513" y="75"/>
                    <a:pt x="513" y="75"/>
                  </a:cubicBezTo>
                  <a:cubicBezTo>
                    <a:pt x="522" y="76"/>
                    <a:pt x="522" y="76"/>
                    <a:pt x="522" y="76"/>
                  </a:cubicBezTo>
                  <a:cubicBezTo>
                    <a:pt x="529" y="77"/>
                    <a:pt x="529" y="77"/>
                    <a:pt x="529" y="77"/>
                  </a:cubicBezTo>
                  <a:cubicBezTo>
                    <a:pt x="528" y="76"/>
                    <a:pt x="528" y="76"/>
                    <a:pt x="528" y="76"/>
                  </a:cubicBezTo>
                  <a:cubicBezTo>
                    <a:pt x="516" y="74"/>
                    <a:pt x="516" y="74"/>
                    <a:pt x="516" y="74"/>
                  </a:cubicBezTo>
                  <a:moveTo>
                    <a:pt x="494" y="72"/>
                  </a:moveTo>
                  <a:cubicBezTo>
                    <a:pt x="492" y="73"/>
                    <a:pt x="492" y="73"/>
                    <a:pt x="492" y="73"/>
                  </a:cubicBezTo>
                  <a:cubicBezTo>
                    <a:pt x="510" y="75"/>
                    <a:pt x="510" y="75"/>
                    <a:pt x="510" y="75"/>
                  </a:cubicBezTo>
                  <a:cubicBezTo>
                    <a:pt x="513" y="73"/>
                    <a:pt x="513" y="73"/>
                    <a:pt x="513" y="73"/>
                  </a:cubicBezTo>
                  <a:cubicBezTo>
                    <a:pt x="494" y="72"/>
                    <a:pt x="494" y="72"/>
                    <a:pt x="494" y="72"/>
                  </a:cubicBezTo>
                  <a:moveTo>
                    <a:pt x="520" y="71"/>
                  </a:moveTo>
                  <a:cubicBezTo>
                    <a:pt x="518" y="72"/>
                    <a:pt x="518" y="72"/>
                    <a:pt x="518" y="72"/>
                  </a:cubicBezTo>
                  <a:cubicBezTo>
                    <a:pt x="519" y="73"/>
                    <a:pt x="519" y="73"/>
                    <a:pt x="519" y="73"/>
                  </a:cubicBezTo>
                  <a:cubicBezTo>
                    <a:pt x="524" y="74"/>
                    <a:pt x="524" y="74"/>
                    <a:pt x="524" y="74"/>
                  </a:cubicBezTo>
                  <a:cubicBezTo>
                    <a:pt x="523" y="73"/>
                    <a:pt x="523" y="73"/>
                    <a:pt x="523" y="73"/>
                  </a:cubicBezTo>
                  <a:cubicBezTo>
                    <a:pt x="520" y="71"/>
                    <a:pt x="520" y="71"/>
                    <a:pt x="520" y="71"/>
                  </a:cubicBezTo>
                  <a:moveTo>
                    <a:pt x="450" y="68"/>
                  </a:moveTo>
                  <a:cubicBezTo>
                    <a:pt x="449" y="69"/>
                    <a:pt x="449" y="69"/>
                    <a:pt x="449" y="69"/>
                  </a:cubicBezTo>
                  <a:cubicBezTo>
                    <a:pt x="455" y="70"/>
                    <a:pt x="455" y="70"/>
                    <a:pt x="455" y="70"/>
                  </a:cubicBezTo>
                  <a:cubicBezTo>
                    <a:pt x="457" y="70"/>
                    <a:pt x="457" y="70"/>
                    <a:pt x="457" y="70"/>
                  </a:cubicBezTo>
                  <a:cubicBezTo>
                    <a:pt x="457" y="70"/>
                    <a:pt x="457" y="70"/>
                    <a:pt x="457" y="70"/>
                  </a:cubicBezTo>
                  <a:cubicBezTo>
                    <a:pt x="459" y="70"/>
                    <a:pt x="459" y="70"/>
                    <a:pt x="459" y="70"/>
                  </a:cubicBezTo>
                  <a:cubicBezTo>
                    <a:pt x="459" y="70"/>
                    <a:pt x="459" y="70"/>
                    <a:pt x="459" y="70"/>
                  </a:cubicBezTo>
                  <a:cubicBezTo>
                    <a:pt x="462" y="70"/>
                    <a:pt x="462" y="70"/>
                    <a:pt x="462" y="70"/>
                  </a:cubicBezTo>
                  <a:cubicBezTo>
                    <a:pt x="489" y="73"/>
                    <a:pt x="489" y="73"/>
                    <a:pt x="489" y="73"/>
                  </a:cubicBezTo>
                  <a:cubicBezTo>
                    <a:pt x="491" y="71"/>
                    <a:pt x="491" y="71"/>
                    <a:pt x="491" y="71"/>
                  </a:cubicBezTo>
                  <a:cubicBezTo>
                    <a:pt x="463" y="69"/>
                    <a:pt x="463" y="69"/>
                    <a:pt x="463" y="69"/>
                  </a:cubicBezTo>
                  <a:cubicBezTo>
                    <a:pt x="461" y="69"/>
                    <a:pt x="461" y="69"/>
                    <a:pt x="461" y="69"/>
                  </a:cubicBezTo>
                  <a:cubicBezTo>
                    <a:pt x="460" y="69"/>
                    <a:pt x="460" y="69"/>
                    <a:pt x="460" y="69"/>
                  </a:cubicBezTo>
                  <a:cubicBezTo>
                    <a:pt x="458" y="68"/>
                    <a:pt x="458" y="68"/>
                    <a:pt x="458" y="68"/>
                  </a:cubicBezTo>
                  <a:cubicBezTo>
                    <a:pt x="457" y="68"/>
                    <a:pt x="457" y="68"/>
                    <a:pt x="457" y="68"/>
                  </a:cubicBezTo>
                  <a:cubicBezTo>
                    <a:pt x="455" y="68"/>
                    <a:pt x="455" y="68"/>
                    <a:pt x="455" y="68"/>
                  </a:cubicBezTo>
                  <a:cubicBezTo>
                    <a:pt x="450" y="68"/>
                    <a:pt x="450" y="68"/>
                    <a:pt x="450" y="68"/>
                  </a:cubicBezTo>
                  <a:moveTo>
                    <a:pt x="435" y="66"/>
                  </a:moveTo>
                  <a:cubicBezTo>
                    <a:pt x="436" y="68"/>
                    <a:pt x="436" y="68"/>
                    <a:pt x="436" y="68"/>
                  </a:cubicBezTo>
                  <a:cubicBezTo>
                    <a:pt x="447" y="69"/>
                    <a:pt x="447" y="69"/>
                    <a:pt x="447" y="69"/>
                  </a:cubicBezTo>
                  <a:cubicBezTo>
                    <a:pt x="448" y="67"/>
                    <a:pt x="448" y="67"/>
                    <a:pt x="448" y="67"/>
                  </a:cubicBezTo>
                  <a:cubicBezTo>
                    <a:pt x="435" y="66"/>
                    <a:pt x="435" y="66"/>
                    <a:pt x="435" y="66"/>
                  </a:cubicBezTo>
                  <a:moveTo>
                    <a:pt x="433" y="66"/>
                  </a:moveTo>
                  <a:cubicBezTo>
                    <a:pt x="431" y="68"/>
                    <a:pt x="431" y="68"/>
                    <a:pt x="431" y="68"/>
                  </a:cubicBezTo>
                  <a:cubicBezTo>
                    <a:pt x="434" y="68"/>
                    <a:pt x="434" y="68"/>
                    <a:pt x="434" y="68"/>
                  </a:cubicBezTo>
                  <a:cubicBezTo>
                    <a:pt x="433" y="66"/>
                    <a:pt x="433" y="66"/>
                    <a:pt x="433" y="66"/>
                  </a:cubicBezTo>
                  <a:moveTo>
                    <a:pt x="429" y="66"/>
                  </a:moveTo>
                  <a:cubicBezTo>
                    <a:pt x="427" y="67"/>
                    <a:pt x="427" y="67"/>
                    <a:pt x="427" y="67"/>
                  </a:cubicBezTo>
                  <a:cubicBezTo>
                    <a:pt x="428" y="67"/>
                    <a:pt x="428" y="67"/>
                    <a:pt x="428" y="67"/>
                  </a:cubicBezTo>
                  <a:cubicBezTo>
                    <a:pt x="430" y="66"/>
                    <a:pt x="430" y="66"/>
                    <a:pt x="430" y="66"/>
                  </a:cubicBezTo>
                  <a:cubicBezTo>
                    <a:pt x="429" y="66"/>
                    <a:pt x="429" y="66"/>
                    <a:pt x="429" y="66"/>
                  </a:cubicBezTo>
                  <a:moveTo>
                    <a:pt x="508" y="63"/>
                  </a:moveTo>
                  <a:cubicBezTo>
                    <a:pt x="506" y="64"/>
                    <a:pt x="506" y="64"/>
                    <a:pt x="506" y="64"/>
                  </a:cubicBezTo>
                  <a:cubicBezTo>
                    <a:pt x="517" y="71"/>
                    <a:pt x="517" y="71"/>
                    <a:pt x="517" y="71"/>
                  </a:cubicBezTo>
                  <a:cubicBezTo>
                    <a:pt x="518" y="70"/>
                    <a:pt x="518" y="70"/>
                    <a:pt x="518" y="70"/>
                  </a:cubicBezTo>
                  <a:cubicBezTo>
                    <a:pt x="508" y="63"/>
                    <a:pt x="508" y="63"/>
                    <a:pt x="508" y="63"/>
                  </a:cubicBezTo>
                  <a:moveTo>
                    <a:pt x="499" y="59"/>
                  </a:moveTo>
                  <a:cubicBezTo>
                    <a:pt x="499" y="59"/>
                    <a:pt x="499" y="59"/>
                    <a:pt x="499" y="59"/>
                  </a:cubicBezTo>
                  <a:cubicBezTo>
                    <a:pt x="505" y="63"/>
                    <a:pt x="505" y="63"/>
                    <a:pt x="505" y="63"/>
                  </a:cubicBezTo>
                  <a:cubicBezTo>
                    <a:pt x="507" y="62"/>
                    <a:pt x="507" y="62"/>
                    <a:pt x="507" y="62"/>
                  </a:cubicBezTo>
                  <a:cubicBezTo>
                    <a:pt x="503" y="59"/>
                    <a:pt x="503" y="59"/>
                    <a:pt x="503" y="59"/>
                  </a:cubicBezTo>
                  <a:cubicBezTo>
                    <a:pt x="499" y="59"/>
                    <a:pt x="499" y="59"/>
                    <a:pt x="499" y="59"/>
                  </a:cubicBezTo>
                  <a:moveTo>
                    <a:pt x="348" y="58"/>
                  </a:moveTo>
                  <a:cubicBezTo>
                    <a:pt x="348" y="60"/>
                    <a:pt x="348" y="60"/>
                    <a:pt x="348" y="60"/>
                  </a:cubicBezTo>
                  <a:cubicBezTo>
                    <a:pt x="362" y="61"/>
                    <a:pt x="362" y="61"/>
                    <a:pt x="362" y="61"/>
                  </a:cubicBezTo>
                  <a:cubicBezTo>
                    <a:pt x="364" y="62"/>
                    <a:pt x="364" y="62"/>
                    <a:pt x="364" y="62"/>
                  </a:cubicBezTo>
                  <a:cubicBezTo>
                    <a:pt x="365" y="62"/>
                    <a:pt x="365" y="62"/>
                    <a:pt x="365" y="62"/>
                  </a:cubicBezTo>
                  <a:cubicBezTo>
                    <a:pt x="387" y="64"/>
                    <a:pt x="387" y="64"/>
                    <a:pt x="387" y="64"/>
                  </a:cubicBezTo>
                  <a:cubicBezTo>
                    <a:pt x="399" y="65"/>
                    <a:pt x="399" y="65"/>
                    <a:pt x="399" y="65"/>
                  </a:cubicBezTo>
                  <a:cubicBezTo>
                    <a:pt x="424" y="67"/>
                    <a:pt x="424" y="67"/>
                    <a:pt x="424" y="67"/>
                  </a:cubicBezTo>
                  <a:cubicBezTo>
                    <a:pt x="426" y="65"/>
                    <a:pt x="426" y="65"/>
                    <a:pt x="426" y="65"/>
                  </a:cubicBezTo>
                  <a:cubicBezTo>
                    <a:pt x="411" y="64"/>
                    <a:pt x="411" y="64"/>
                    <a:pt x="411" y="64"/>
                  </a:cubicBezTo>
                  <a:cubicBezTo>
                    <a:pt x="399" y="63"/>
                    <a:pt x="399" y="63"/>
                    <a:pt x="399" y="63"/>
                  </a:cubicBezTo>
                  <a:cubicBezTo>
                    <a:pt x="369" y="60"/>
                    <a:pt x="369" y="60"/>
                    <a:pt x="369" y="60"/>
                  </a:cubicBezTo>
                  <a:cubicBezTo>
                    <a:pt x="365" y="60"/>
                    <a:pt x="365" y="60"/>
                    <a:pt x="365" y="60"/>
                  </a:cubicBezTo>
                  <a:cubicBezTo>
                    <a:pt x="365" y="60"/>
                    <a:pt x="365" y="60"/>
                    <a:pt x="365" y="60"/>
                  </a:cubicBezTo>
                  <a:cubicBezTo>
                    <a:pt x="363" y="60"/>
                    <a:pt x="363" y="60"/>
                    <a:pt x="363" y="60"/>
                  </a:cubicBezTo>
                  <a:cubicBezTo>
                    <a:pt x="348" y="58"/>
                    <a:pt x="348" y="58"/>
                    <a:pt x="348" y="58"/>
                  </a:cubicBezTo>
                  <a:moveTo>
                    <a:pt x="344" y="58"/>
                  </a:moveTo>
                  <a:cubicBezTo>
                    <a:pt x="344" y="60"/>
                    <a:pt x="344" y="60"/>
                    <a:pt x="344" y="60"/>
                  </a:cubicBezTo>
                  <a:cubicBezTo>
                    <a:pt x="346" y="60"/>
                    <a:pt x="346" y="60"/>
                    <a:pt x="346" y="60"/>
                  </a:cubicBezTo>
                  <a:cubicBezTo>
                    <a:pt x="346" y="58"/>
                    <a:pt x="346" y="58"/>
                    <a:pt x="346" y="58"/>
                  </a:cubicBezTo>
                  <a:cubicBezTo>
                    <a:pt x="344" y="58"/>
                    <a:pt x="344" y="58"/>
                    <a:pt x="344" y="58"/>
                  </a:cubicBezTo>
                  <a:moveTo>
                    <a:pt x="316" y="56"/>
                  </a:moveTo>
                  <a:cubicBezTo>
                    <a:pt x="318" y="57"/>
                    <a:pt x="318" y="57"/>
                    <a:pt x="318" y="57"/>
                  </a:cubicBezTo>
                  <a:cubicBezTo>
                    <a:pt x="326" y="58"/>
                    <a:pt x="326" y="58"/>
                    <a:pt x="326" y="58"/>
                  </a:cubicBezTo>
                  <a:cubicBezTo>
                    <a:pt x="328" y="58"/>
                    <a:pt x="328" y="58"/>
                    <a:pt x="328" y="58"/>
                  </a:cubicBezTo>
                  <a:cubicBezTo>
                    <a:pt x="330" y="59"/>
                    <a:pt x="330" y="59"/>
                    <a:pt x="330" y="59"/>
                  </a:cubicBezTo>
                  <a:cubicBezTo>
                    <a:pt x="332" y="59"/>
                    <a:pt x="332" y="59"/>
                    <a:pt x="332" y="59"/>
                  </a:cubicBezTo>
                  <a:cubicBezTo>
                    <a:pt x="342" y="60"/>
                    <a:pt x="342" y="60"/>
                    <a:pt x="342" y="60"/>
                  </a:cubicBezTo>
                  <a:cubicBezTo>
                    <a:pt x="342" y="58"/>
                    <a:pt x="342" y="58"/>
                    <a:pt x="342" y="58"/>
                  </a:cubicBezTo>
                  <a:cubicBezTo>
                    <a:pt x="334" y="57"/>
                    <a:pt x="334" y="57"/>
                    <a:pt x="334" y="57"/>
                  </a:cubicBezTo>
                  <a:cubicBezTo>
                    <a:pt x="332" y="57"/>
                    <a:pt x="332" y="57"/>
                    <a:pt x="332" y="57"/>
                  </a:cubicBezTo>
                  <a:cubicBezTo>
                    <a:pt x="328" y="57"/>
                    <a:pt x="328" y="57"/>
                    <a:pt x="328" y="57"/>
                  </a:cubicBezTo>
                  <a:cubicBezTo>
                    <a:pt x="326" y="56"/>
                    <a:pt x="326" y="56"/>
                    <a:pt x="326" y="56"/>
                  </a:cubicBezTo>
                  <a:cubicBezTo>
                    <a:pt x="316" y="56"/>
                    <a:pt x="316" y="56"/>
                    <a:pt x="316" y="56"/>
                  </a:cubicBezTo>
                  <a:moveTo>
                    <a:pt x="297" y="55"/>
                  </a:moveTo>
                  <a:cubicBezTo>
                    <a:pt x="297" y="56"/>
                    <a:pt x="297" y="56"/>
                    <a:pt x="297" y="56"/>
                  </a:cubicBezTo>
                  <a:cubicBezTo>
                    <a:pt x="297" y="56"/>
                    <a:pt x="297" y="56"/>
                    <a:pt x="297" y="56"/>
                  </a:cubicBezTo>
                  <a:cubicBezTo>
                    <a:pt x="297" y="55"/>
                    <a:pt x="297" y="55"/>
                    <a:pt x="297" y="55"/>
                  </a:cubicBezTo>
                  <a:moveTo>
                    <a:pt x="299" y="54"/>
                  </a:moveTo>
                  <a:cubicBezTo>
                    <a:pt x="299" y="56"/>
                    <a:pt x="299" y="56"/>
                    <a:pt x="299" y="56"/>
                  </a:cubicBezTo>
                  <a:cubicBezTo>
                    <a:pt x="315" y="57"/>
                    <a:pt x="315" y="57"/>
                    <a:pt x="315" y="57"/>
                  </a:cubicBezTo>
                  <a:cubicBezTo>
                    <a:pt x="314" y="55"/>
                    <a:pt x="314" y="55"/>
                    <a:pt x="314" y="55"/>
                  </a:cubicBezTo>
                  <a:cubicBezTo>
                    <a:pt x="299" y="54"/>
                    <a:pt x="299" y="54"/>
                    <a:pt x="299" y="54"/>
                  </a:cubicBezTo>
                  <a:moveTo>
                    <a:pt x="272" y="52"/>
                  </a:moveTo>
                  <a:cubicBezTo>
                    <a:pt x="272" y="53"/>
                    <a:pt x="272" y="53"/>
                    <a:pt x="272" y="53"/>
                  </a:cubicBezTo>
                  <a:cubicBezTo>
                    <a:pt x="295" y="55"/>
                    <a:pt x="295" y="55"/>
                    <a:pt x="295" y="55"/>
                  </a:cubicBezTo>
                  <a:cubicBezTo>
                    <a:pt x="296" y="54"/>
                    <a:pt x="296" y="54"/>
                    <a:pt x="296" y="54"/>
                  </a:cubicBezTo>
                  <a:cubicBezTo>
                    <a:pt x="272" y="52"/>
                    <a:pt x="272" y="52"/>
                    <a:pt x="272" y="52"/>
                  </a:cubicBezTo>
                  <a:moveTo>
                    <a:pt x="267" y="51"/>
                  </a:moveTo>
                  <a:cubicBezTo>
                    <a:pt x="270" y="53"/>
                    <a:pt x="270" y="53"/>
                    <a:pt x="270" y="53"/>
                  </a:cubicBezTo>
                  <a:cubicBezTo>
                    <a:pt x="270" y="53"/>
                    <a:pt x="270" y="53"/>
                    <a:pt x="270" y="53"/>
                  </a:cubicBezTo>
                  <a:cubicBezTo>
                    <a:pt x="270" y="51"/>
                    <a:pt x="270" y="51"/>
                    <a:pt x="270" y="51"/>
                  </a:cubicBezTo>
                  <a:cubicBezTo>
                    <a:pt x="267" y="51"/>
                    <a:pt x="267" y="51"/>
                    <a:pt x="267" y="51"/>
                  </a:cubicBezTo>
                  <a:moveTo>
                    <a:pt x="252" y="50"/>
                  </a:moveTo>
                  <a:cubicBezTo>
                    <a:pt x="254" y="52"/>
                    <a:pt x="254" y="52"/>
                    <a:pt x="254" y="52"/>
                  </a:cubicBezTo>
                  <a:cubicBezTo>
                    <a:pt x="267" y="53"/>
                    <a:pt x="267" y="53"/>
                    <a:pt x="267" y="53"/>
                  </a:cubicBezTo>
                  <a:cubicBezTo>
                    <a:pt x="264" y="51"/>
                    <a:pt x="264" y="51"/>
                    <a:pt x="264" y="51"/>
                  </a:cubicBezTo>
                  <a:cubicBezTo>
                    <a:pt x="252" y="50"/>
                    <a:pt x="252" y="50"/>
                    <a:pt x="252" y="50"/>
                  </a:cubicBezTo>
                  <a:moveTo>
                    <a:pt x="232" y="48"/>
                  </a:moveTo>
                  <a:cubicBezTo>
                    <a:pt x="234" y="50"/>
                    <a:pt x="234" y="50"/>
                    <a:pt x="234" y="50"/>
                  </a:cubicBezTo>
                  <a:cubicBezTo>
                    <a:pt x="242" y="51"/>
                    <a:pt x="242" y="51"/>
                    <a:pt x="242" y="51"/>
                  </a:cubicBezTo>
                  <a:cubicBezTo>
                    <a:pt x="244" y="51"/>
                    <a:pt x="244" y="51"/>
                    <a:pt x="244" y="51"/>
                  </a:cubicBezTo>
                  <a:cubicBezTo>
                    <a:pt x="251" y="51"/>
                    <a:pt x="251" y="51"/>
                    <a:pt x="251" y="51"/>
                  </a:cubicBezTo>
                  <a:cubicBezTo>
                    <a:pt x="249" y="49"/>
                    <a:pt x="249" y="49"/>
                    <a:pt x="249" y="49"/>
                  </a:cubicBezTo>
                  <a:cubicBezTo>
                    <a:pt x="246" y="49"/>
                    <a:pt x="246" y="49"/>
                    <a:pt x="246" y="49"/>
                  </a:cubicBezTo>
                  <a:cubicBezTo>
                    <a:pt x="243" y="49"/>
                    <a:pt x="243" y="49"/>
                    <a:pt x="243" y="49"/>
                  </a:cubicBezTo>
                  <a:cubicBezTo>
                    <a:pt x="232" y="48"/>
                    <a:pt x="232" y="48"/>
                    <a:pt x="232" y="48"/>
                  </a:cubicBezTo>
                  <a:moveTo>
                    <a:pt x="227" y="47"/>
                  </a:moveTo>
                  <a:cubicBezTo>
                    <a:pt x="225" y="49"/>
                    <a:pt x="225" y="49"/>
                    <a:pt x="225" y="49"/>
                  </a:cubicBezTo>
                  <a:cubicBezTo>
                    <a:pt x="231" y="50"/>
                    <a:pt x="231" y="50"/>
                    <a:pt x="231" y="50"/>
                  </a:cubicBezTo>
                  <a:cubicBezTo>
                    <a:pt x="229" y="48"/>
                    <a:pt x="229" y="48"/>
                    <a:pt x="229" y="48"/>
                  </a:cubicBezTo>
                  <a:cubicBezTo>
                    <a:pt x="227" y="47"/>
                    <a:pt x="227" y="47"/>
                    <a:pt x="227" y="47"/>
                  </a:cubicBezTo>
                  <a:moveTo>
                    <a:pt x="216" y="46"/>
                  </a:moveTo>
                  <a:cubicBezTo>
                    <a:pt x="216" y="48"/>
                    <a:pt x="216" y="48"/>
                    <a:pt x="216" y="48"/>
                  </a:cubicBezTo>
                  <a:cubicBezTo>
                    <a:pt x="219" y="48"/>
                    <a:pt x="219" y="48"/>
                    <a:pt x="219" y="48"/>
                  </a:cubicBezTo>
                  <a:cubicBezTo>
                    <a:pt x="220" y="49"/>
                    <a:pt x="220" y="49"/>
                    <a:pt x="220" y="49"/>
                  </a:cubicBezTo>
                  <a:cubicBezTo>
                    <a:pt x="222" y="49"/>
                    <a:pt x="222" y="49"/>
                    <a:pt x="222" y="49"/>
                  </a:cubicBezTo>
                  <a:cubicBezTo>
                    <a:pt x="225" y="47"/>
                    <a:pt x="225" y="47"/>
                    <a:pt x="225" y="47"/>
                  </a:cubicBezTo>
                  <a:cubicBezTo>
                    <a:pt x="220" y="47"/>
                    <a:pt x="220" y="47"/>
                    <a:pt x="220" y="47"/>
                  </a:cubicBezTo>
                  <a:cubicBezTo>
                    <a:pt x="218" y="47"/>
                    <a:pt x="218" y="47"/>
                    <a:pt x="218" y="47"/>
                  </a:cubicBezTo>
                  <a:cubicBezTo>
                    <a:pt x="216" y="46"/>
                    <a:pt x="216" y="46"/>
                    <a:pt x="216" y="46"/>
                  </a:cubicBezTo>
                  <a:moveTo>
                    <a:pt x="186" y="44"/>
                  </a:moveTo>
                  <a:cubicBezTo>
                    <a:pt x="186" y="46"/>
                    <a:pt x="186" y="46"/>
                    <a:pt x="186" y="46"/>
                  </a:cubicBezTo>
                  <a:cubicBezTo>
                    <a:pt x="214" y="48"/>
                    <a:pt x="214" y="48"/>
                    <a:pt x="214" y="48"/>
                  </a:cubicBezTo>
                  <a:cubicBezTo>
                    <a:pt x="214" y="46"/>
                    <a:pt x="214" y="46"/>
                    <a:pt x="214" y="46"/>
                  </a:cubicBezTo>
                  <a:cubicBezTo>
                    <a:pt x="186" y="44"/>
                    <a:pt x="186" y="44"/>
                    <a:pt x="186" y="44"/>
                  </a:cubicBezTo>
                  <a:moveTo>
                    <a:pt x="168" y="42"/>
                  </a:moveTo>
                  <a:cubicBezTo>
                    <a:pt x="167" y="44"/>
                    <a:pt x="167" y="44"/>
                    <a:pt x="167" y="44"/>
                  </a:cubicBezTo>
                  <a:cubicBezTo>
                    <a:pt x="184" y="45"/>
                    <a:pt x="184" y="45"/>
                    <a:pt x="184" y="45"/>
                  </a:cubicBezTo>
                  <a:cubicBezTo>
                    <a:pt x="184" y="44"/>
                    <a:pt x="184" y="44"/>
                    <a:pt x="184" y="44"/>
                  </a:cubicBezTo>
                  <a:cubicBezTo>
                    <a:pt x="168" y="42"/>
                    <a:pt x="168" y="42"/>
                    <a:pt x="168" y="42"/>
                  </a:cubicBezTo>
                  <a:moveTo>
                    <a:pt x="120" y="38"/>
                  </a:moveTo>
                  <a:cubicBezTo>
                    <a:pt x="119" y="39"/>
                    <a:pt x="119" y="39"/>
                    <a:pt x="119" y="39"/>
                  </a:cubicBezTo>
                  <a:cubicBezTo>
                    <a:pt x="139" y="41"/>
                    <a:pt x="139" y="41"/>
                    <a:pt x="139" y="41"/>
                  </a:cubicBezTo>
                  <a:cubicBezTo>
                    <a:pt x="141" y="41"/>
                    <a:pt x="141" y="41"/>
                    <a:pt x="141" y="41"/>
                  </a:cubicBezTo>
                  <a:cubicBezTo>
                    <a:pt x="147" y="42"/>
                    <a:pt x="147" y="42"/>
                    <a:pt x="147" y="42"/>
                  </a:cubicBezTo>
                  <a:cubicBezTo>
                    <a:pt x="149" y="42"/>
                    <a:pt x="149" y="42"/>
                    <a:pt x="149" y="42"/>
                  </a:cubicBezTo>
                  <a:cubicBezTo>
                    <a:pt x="165" y="44"/>
                    <a:pt x="165" y="44"/>
                    <a:pt x="165" y="44"/>
                  </a:cubicBezTo>
                  <a:cubicBezTo>
                    <a:pt x="166" y="42"/>
                    <a:pt x="166" y="42"/>
                    <a:pt x="166" y="42"/>
                  </a:cubicBezTo>
                  <a:cubicBezTo>
                    <a:pt x="149" y="40"/>
                    <a:pt x="149" y="40"/>
                    <a:pt x="149" y="40"/>
                  </a:cubicBezTo>
                  <a:cubicBezTo>
                    <a:pt x="147" y="40"/>
                    <a:pt x="147" y="40"/>
                    <a:pt x="147" y="40"/>
                  </a:cubicBezTo>
                  <a:cubicBezTo>
                    <a:pt x="143" y="40"/>
                    <a:pt x="143" y="40"/>
                    <a:pt x="143" y="40"/>
                  </a:cubicBezTo>
                  <a:cubicBezTo>
                    <a:pt x="140" y="40"/>
                    <a:pt x="140" y="40"/>
                    <a:pt x="140" y="40"/>
                  </a:cubicBezTo>
                  <a:cubicBezTo>
                    <a:pt x="120" y="38"/>
                    <a:pt x="120" y="38"/>
                    <a:pt x="120" y="38"/>
                  </a:cubicBezTo>
                  <a:moveTo>
                    <a:pt x="116" y="37"/>
                  </a:moveTo>
                  <a:cubicBezTo>
                    <a:pt x="114" y="39"/>
                    <a:pt x="114" y="39"/>
                    <a:pt x="114" y="39"/>
                  </a:cubicBezTo>
                  <a:cubicBezTo>
                    <a:pt x="117" y="39"/>
                    <a:pt x="117" y="39"/>
                    <a:pt x="117" y="39"/>
                  </a:cubicBezTo>
                  <a:cubicBezTo>
                    <a:pt x="118" y="38"/>
                    <a:pt x="118" y="38"/>
                    <a:pt x="118" y="38"/>
                  </a:cubicBezTo>
                  <a:cubicBezTo>
                    <a:pt x="116" y="37"/>
                    <a:pt x="116" y="37"/>
                    <a:pt x="116" y="37"/>
                  </a:cubicBezTo>
                  <a:moveTo>
                    <a:pt x="112" y="37"/>
                  </a:moveTo>
                  <a:cubicBezTo>
                    <a:pt x="110" y="39"/>
                    <a:pt x="110" y="39"/>
                    <a:pt x="110" y="39"/>
                  </a:cubicBezTo>
                  <a:cubicBezTo>
                    <a:pt x="112" y="39"/>
                    <a:pt x="112" y="39"/>
                    <a:pt x="112" y="39"/>
                  </a:cubicBezTo>
                  <a:cubicBezTo>
                    <a:pt x="114" y="37"/>
                    <a:pt x="114" y="37"/>
                    <a:pt x="114" y="37"/>
                  </a:cubicBezTo>
                  <a:cubicBezTo>
                    <a:pt x="112" y="37"/>
                    <a:pt x="112" y="37"/>
                    <a:pt x="112" y="37"/>
                  </a:cubicBezTo>
                  <a:moveTo>
                    <a:pt x="470" y="37"/>
                  </a:moveTo>
                  <a:cubicBezTo>
                    <a:pt x="468" y="38"/>
                    <a:pt x="468" y="38"/>
                    <a:pt x="468" y="38"/>
                  </a:cubicBezTo>
                  <a:cubicBezTo>
                    <a:pt x="470" y="40"/>
                    <a:pt x="470" y="40"/>
                    <a:pt x="470" y="40"/>
                  </a:cubicBezTo>
                  <a:cubicBezTo>
                    <a:pt x="472" y="41"/>
                    <a:pt x="472" y="41"/>
                    <a:pt x="472" y="41"/>
                  </a:cubicBezTo>
                  <a:cubicBezTo>
                    <a:pt x="475" y="43"/>
                    <a:pt x="475" y="43"/>
                    <a:pt x="475" y="43"/>
                  </a:cubicBezTo>
                  <a:cubicBezTo>
                    <a:pt x="479" y="45"/>
                    <a:pt x="479" y="45"/>
                    <a:pt x="479" y="45"/>
                  </a:cubicBezTo>
                  <a:cubicBezTo>
                    <a:pt x="482" y="47"/>
                    <a:pt x="482" y="47"/>
                    <a:pt x="482" y="47"/>
                  </a:cubicBezTo>
                  <a:cubicBezTo>
                    <a:pt x="483" y="48"/>
                    <a:pt x="483" y="48"/>
                    <a:pt x="483" y="48"/>
                  </a:cubicBezTo>
                  <a:cubicBezTo>
                    <a:pt x="495" y="56"/>
                    <a:pt x="495" y="56"/>
                    <a:pt x="495" y="56"/>
                  </a:cubicBezTo>
                  <a:cubicBezTo>
                    <a:pt x="499" y="57"/>
                    <a:pt x="499" y="57"/>
                    <a:pt x="499" y="57"/>
                  </a:cubicBezTo>
                  <a:cubicBezTo>
                    <a:pt x="484" y="47"/>
                    <a:pt x="484" y="47"/>
                    <a:pt x="484" y="47"/>
                  </a:cubicBezTo>
                  <a:cubicBezTo>
                    <a:pt x="483" y="46"/>
                    <a:pt x="483" y="46"/>
                    <a:pt x="483" y="46"/>
                  </a:cubicBezTo>
                  <a:cubicBezTo>
                    <a:pt x="479" y="44"/>
                    <a:pt x="479" y="44"/>
                    <a:pt x="479" y="44"/>
                  </a:cubicBezTo>
                  <a:cubicBezTo>
                    <a:pt x="472" y="39"/>
                    <a:pt x="472" y="39"/>
                    <a:pt x="472" y="39"/>
                  </a:cubicBezTo>
                  <a:cubicBezTo>
                    <a:pt x="471" y="38"/>
                    <a:pt x="471" y="38"/>
                    <a:pt x="471" y="38"/>
                  </a:cubicBezTo>
                  <a:cubicBezTo>
                    <a:pt x="470" y="37"/>
                    <a:pt x="470" y="37"/>
                    <a:pt x="470" y="37"/>
                  </a:cubicBezTo>
                  <a:moveTo>
                    <a:pt x="467" y="35"/>
                  </a:moveTo>
                  <a:cubicBezTo>
                    <a:pt x="466" y="36"/>
                    <a:pt x="466" y="36"/>
                    <a:pt x="466" y="36"/>
                  </a:cubicBezTo>
                  <a:cubicBezTo>
                    <a:pt x="466" y="37"/>
                    <a:pt x="466" y="37"/>
                    <a:pt x="466" y="37"/>
                  </a:cubicBezTo>
                  <a:cubicBezTo>
                    <a:pt x="468" y="36"/>
                    <a:pt x="468" y="36"/>
                    <a:pt x="468" y="36"/>
                  </a:cubicBezTo>
                  <a:cubicBezTo>
                    <a:pt x="467" y="35"/>
                    <a:pt x="467" y="35"/>
                    <a:pt x="467" y="35"/>
                  </a:cubicBezTo>
                  <a:moveTo>
                    <a:pt x="93" y="35"/>
                  </a:moveTo>
                  <a:cubicBezTo>
                    <a:pt x="94" y="36"/>
                    <a:pt x="95" y="37"/>
                    <a:pt x="96" y="37"/>
                  </a:cubicBezTo>
                  <a:cubicBezTo>
                    <a:pt x="101" y="38"/>
                    <a:pt x="101" y="38"/>
                    <a:pt x="101" y="38"/>
                  </a:cubicBezTo>
                  <a:cubicBezTo>
                    <a:pt x="103" y="38"/>
                    <a:pt x="103" y="38"/>
                    <a:pt x="103" y="38"/>
                  </a:cubicBezTo>
                  <a:cubicBezTo>
                    <a:pt x="107" y="38"/>
                    <a:pt x="107" y="38"/>
                    <a:pt x="107" y="38"/>
                  </a:cubicBezTo>
                  <a:cubicBezTo>
                    <a:pt x="110" y="37"/>
                    <a:pt x="110" y="37"/>
                    <a:pt x="110" y="37"/>
                  </a:cubicBezTo>
                  <a:cubicBezTo>
                    <a:pt x="104" y="36"/>
                    <a:pt x="104" y="36"/>
                    <a:pt x="104" y="36"/>
                  </a:cubicBezTo>
                  <a:cubicBezTo>
                    <a:pt x="102" y="36"/>
                    <a:pt x="102" y="36"/>
                    <a:pt x="102" y="36"/>
                  </a:cubicBezTo>
                  <a:cubicBezTo>
                    <a:pt x="94" y="35"/>
                    <a:pt x="94" y="35"/>
                    <a:pt x="94" y="35"/>
                  </a:cubicBezTo>
                  <a:cubicBezTo>
                    <a:pt x="93" y="35"/>
                    <a:pt x="93" y="35"/>
                    <a:pt x="93" y="35"/>
                  </a:cubicBezTo>
                  <a:moveTo>
                    <a:pt x="462" y="32"/>
                  </a:moveTo>
                  <a:cubicBezTo>
                    <a:pt x="462" y="34"/>
                    <a:pt x="462" y="34"/>
                    <a:pt x="462" y="34"/>
                  </a:cubicBezTo>
                  <a:cubicBezTo>
                    <a:pt x="463" y="35"/>
                    <a:pt x="463" y="35"/>
                    <a:pt x="463" y="35"/>
                  </a:cubicBezTo>
                  <a:cubicBezTo>
                    <a:pt x="464" y="35"/>
                    <a:pt x="464" y="35"/>
                    <a:pt x="464" y="35"/>
                  </a:cubicBezTo>
                  <a:cubicBezTo>
                    <a:pt x="465" y="34"/>
                    <a:pt x="465" y="34"/>
                    <a:pt x="465" y="34"/>
                  </a:cubicBezTo>
                  <a:cubicBezTo>
                    <a:pt x="465" y="34"/>
                    <a:pt x="465" y="34"/>
                    <a:pt x="465" y="34"/>
                  </a:cubicBezTo>
                  <a:cubicBezTo>
                    <a:pt x="463" y="33"/>
                    <a:pt x="463" y="33"/>
                    <a:pt x="463" y="33"/>
                  </a:cubicBezTo>
                  <a:cubicBezTo>
                    <a:pt x="462" y="32"/>
                    <a:pt x="462" y="32"/>
                    <a:pt x="462" y="32"/>
                  </a:cubicBezTo>
                  <a:moveTo>
                    <a:pt x="50" y="31"/>
                  </a:moveTo>
                  <a:cubicBezTo>
                    <a:pt x="50" y="33"/>
                    <a:pt x="50" y="33"/>
                    <a:pt x="50" y="33"/>
                  </a:cubicBezTo>
                  <a:cubicBezTo>
                    <a:pt x="80" y="36"/>
                    <a:pt x="80" y="36"/>
                    <a:pt x="80" y="36"/>
                  </a:cubicBezTo>
                  <a:cubicBezTo>
                    <a:pt x="81" y="35"/>
                    <a:pt x="82" y="35"/>
                    <a:pt x="83" y="34"/>
                  </a:cubicBezTo>
                  <a:cubicBezTo>
                    <a:pt x="50" y="31"/>
                    <a:pt x="50" y="31"/>
                    <a:pt x="50" y="31"/>
                  </a:cubicBezTo>
                  <a:moveTo>
                    <a:pt x="1" y="27"/>
                  </a:moveTo>
                  <a:cubicBezTo>
                    <a:pt x="1" y="27"/>
                    <a:pt x="1" y="27"/>
                    <a:pt x="1" y="28"/>
                  </a:cubicBezTo>
                  <a:cubicBezTo>
                    <a:pt x="1" y="28"/>
                    <a:pt x="1" y="28"/>
                    <a:pt x="1" y="29"/>
                  </a:cubicBezTo>
                  <a:cubicBezTo>
                    <a:pt x="8" y="29"/>
                    <a:pt x="8" y="29"/>
                    <a:pt x="8" y="29"/>
                  </a:cubicBezTo>
                  <a:cubicBezTo>
                    <a:pt x="14" y="30"/>
                    <a:pt x="14" y="30"/>
                    <a:pt x="14" y="30"/>
                  </a:cubicBezTo>
                  <a:cubicBezTo>
                    <a:pt x="48" y="33"/>
                    <a:pt x="48" y="33"/>
                    <a:pt x="48" y="33"/>
                  </a:cubicBezTo>
                  <a:cubicBezTo>
                    <a:pt x="48" y="31"/>
                    <a:pt x="48" y="31"/>
                    <a:pt x="48" y="31"/>
                  </a:cubicBezTo>
                  <a:cubicBezTo>
                    <a:pt x="9" y="28"/>
                    <a:pt x="9" y="28"/>
                    <a:pt x="9" y="28"/>
                  </a:cubicBezTo>
                  <a:cubicBezTo>
                    <a:pt x="2" y="27"/>
                    <a:pt x="2" y="27"/>
                    <a:pt x="2" y="27"/>
                  </a:cubicBezTo>
                  <a:cubicBezTo>
                    <a:pt x="1" y="27"/>
                    <a:pt x="1" y="27"/>
                    <a:pt x="1" y="27"/>
                  </a:cubicBezTo>
                  <a:moveTo>
                    <a:pt x="49" y="21"/>
                  </a:moveTo>
                  <a:cubicBezTo>
                    <a:pt x="0" y="23"/>
                    <a:pt x="0" y="23"/>
                    <a:pt x="0" y="23"/>
                  </a:cubicBezTo>
                  <a:cubicBezTo>
                    <a:pt x="0" y="24"/>
                    <a:pt x="0" y="24"/>
                    <a:pt x="1" y="25"/>
                  </a:cubicBezTo>
                  <a:cubicBezTo>
                    <a:pt x="2" y="25"/>
                    <a:pt x="2" y="25"/>
                    <a:pt x="2" y="25"/>
                  </a:cubicBezTo>
                  <a:cubicBezTo>
                    <a:pt x="49" y="22"/>
                    <a:pt x="49" y="22"/>
                    <a:pt x="49" y="22"/>
                  </a:cubicBezTo>
                  <a:cubicBezTo>
                    <a:pt x="49" y="21"/>
                    <a:pt x="49" y="21"/>
                    <a:pt x="49" y="21"/>
                  </a:cubicBezTo>
                  <a:moveTo>
                    <a:pt x="130" y="16"/>
                  </a:moveTo>
                  <a:cubicBezTo>
                    <a:pt x="114" y="17"/>
                    <a:pt x="114" y="17"/>
                    <a:pt x="114" y="17"/>
                  </a:cubicBezTo>
                  <a:cubicBezTo>
                    <a:pt x="112" y="17"/>
                    <a:pt x="112" y="17"/>
                    <a:pt x="112" y="17"/>
                  </a:cubicBezTo>
                  <a:cubicBezTo>
                    <a:pt x="93" y="18"/>
                    <a:pt x="93" y="18"/>
                    <a:pt x="93" y="18"/>
                  </a:cubicBezTo>
                  <a:cubicBezTo>
                    <a:pt x="91" y="18"/>
                    <a:pt x="91" y="18"/>
                    <a:pt x="91" y="18"/>
                  </a:cubicBezTo>
                  <a:cubicBezTo>
                    <a:pt x="51" y="20"/>
                    <a:pt x="51" y="20"/>
                    <a:pt x="51" y="20"/>
                  </a:cubicBezTo>
                  <a:cubicBezTo>
                    <a:pt x="51" y="22"/>
                    <a:pt x="51" y="22"/>
                    <a:pt x="51" y="22"/>
                  </a:cubicBezTo>
                  <a:cubicBezTo>
                    <a:pt x="91" y="20"/>
                    <a:pt x="91" y="20"/>
                    <a:pt x="91" y="20"/>
                  </a:cubicBezTo>
                  <a:cubicBezTo>
                    <a:pt x="93" y="20"/>
                    <a:pt x="93" y="20"/>
                    <a:pt x="93" y="20"/>
                  </a:cubicBezTo>
                  <a:cubicBezTo>
                    <a:pt x="111" y="19"/>
                    <a:pt x="111" y="19"/>
                    <a:pt x="111" y="19"/>
                  </a:cubicBezTo>
                  <a:cubicBezTo>
                    <a:pt x="113" y="19"/>
                    <a:pt x="113" y="19"/>
                    <a:pt x="113" y="19"/>
                  </a:cubicBezTo>
                  <a:cubicBezTo>
                    <a:pt x="129" y="18"/>
                    <a:pt x="129" y="18"/>
                    <a:pt x="129" y="18"/>
                  </a:cubicBezTo>
                  <a:cubicBezTo>
                    <a:pt x="130" y="16"/>
                    <a:pt x="130" y="16"/>
                    <a:pt x="130" y="16"/>
                  </a:cubicBezTo>
                  <a:moveTo>
                    <a:pt x="181" y="13"/>
                  </a:moveTo>
                  <a:cubicBezTo>
                    <a:pt x="168" y="14"/>
                    <a:pt x="168" y="14"/>
                    <a:pt x="168" y="14"/>
                  </a:cubicBezTo>
                  <a:cubicBezTo>
                    <a:pt x="165" y="14"/>
                    <a:pt x="165" y="14"/>
                    <a:pt x="165" y="14"/>
                  </a:cubicBezTo>
                  <a:cubicBezTo>
                    <a:pt x="148" y="15"/>
                    <a:pt x="148" y="15"/>
                    <a:pt x="148" y="15"/>
                  </a:cubicBezTo>
                  <a:cubicBezTo>
                    <a:pt x="146" y="15"/>
                    <a:pt x="146" y="15"/>
                    <a:pt x="146" y="15"/>
                  </a:cubicBezTo>
                  <a:cubicBezTo>
                    <a:pt x="132" y="16"/>
                    <a:pt x="132" y="16"/>
                    <a:pt x="132" y="16"/>
                  </a:cubicBezTo>
                  <a:cubicBezTo>
                    <a:pt x="131" y="18"/>
                    <a:pt x="131" y="18"/>
                    <a:pt x="131" y="18"/>
                  </a:cubicBezTo>
                  <a:cubicBezTo>
                    <a:pt x="146" y="17"/>
                    <a:pt x="146" y="17"/>
                    <a:pt x="146" y="17"/>
                  </a:cubicBezTo>
                  <a:cubicBezTo>
                    <a:pt x="148" y="17"/>
                    <a:pt x="148" y="17"/>
                    <a:pt x="148" y="17"/>
                  </a:cubicBezTo>
                  <a:cubicBezTo>
                    <a:pt x="163" y="16"/>
                    <a:pt x="163" y="16"/>
                    <a:pt x="163" y="16"/>
                  </a:cubicBezTo>
                  <a:cubicBezTo>
                    <a:pt x="166" y="16"/>
                    <a:pt x="166" y="16"/>
                    <a:pt x="166" y="16"/>
                  </a:cubicBezTo>
                  <a:cubicBezTo>
                    <a:pt x="180" y="15"/>
                    <a:pt x="180" y="15"/>
                    <a:pt x="180" y="15"/>
                  </a:cubicBezTo>
                  <a:cubicBezTo>
                    <a:pt x="181" y="13"/>
                    <a:pt x="181" y="13"/>
                    <a:pt x="181" y="13"/>
                  </a:cubicBezTo>
                  <a:moveTo>
                    <a:pt x="186" y="13"/>
                  </a:moveTo>
                  <a:cubicBezTo>
                    <a:pt x="183" y="13"/>
                    <a:pt x="183" y="13"/>
                    <a:pt x="183" y="13"/>
                  </a:cubicBezTo>
                  <a:cubicBezTo>
                    <a:pt x="182" y="15"/>
                    <a:pt x="182" y="15"/>
                    <a:pt x="182" y="15"/>
                  </a:cubicBezTo>
                  <a:cubicBezTo>
                    <a:pt x="186" y="15"/>
                    <a:pt x="186" y="15"/>
                    <a:pt x="186" y="15"/>
                  </a:cubicBezTo>
                  <a:cubicBezTo>
                    <a:pt x="186" y="13"/>
                    <a:pt x="186" y="13"/>
                    <a:pt x="186" y="13"/>
                  </a:cubicBezTo>
                  <a:moveTo>
                    <a:pt x="192" y="12"/>
                  </a:moveTo>
                  <a:cubicBezTo>
                    <a:pt x="188" y="13"/>
                    <a:pt x="188" y="13"/>
                    <a:pt x="188" y="13"/>
                  </a:cubicBezTo>
                  <a:cubicBezTo>
                    <a:pt x="188" y="14"/>
                    <a:pt x="188" y="14"/>
                    <a:pt x="188" y="14"/>
                  </a:cubicBezTo>
                  <a:cubicBezTo>
                    <a:pt x="194" y="14"/>
                    <a:pt x="194" y="14"/>
                    <a:pt x="194" y="14"/>
                  </a:cubicBezTo>
                  <a:cubicBezTo>
                    <a:pt x="192" y="12"/>
                    <a:pt x="192" y="12"/>
                    <a:pt x="192" y="12"/>
                  </a:cubicBezTo>
                  <a:moveTo>
                    <a:pt x="201" y="12"/>
                  </a:moveTo>
                  <a:cubicBezTo>
                    <a:pt x="195" y="12"/>
                    <a:pt x="195" y="12"/>
                    <a:pt x="195" y="12"/>
                  </a:cubicBezTo>
                  <a:cubicBezTo>
                    <a:pt x="196" y="14"/>
                    <a:pt x="196" y="14"/>
                    <a:pt x="196" y="14"/>
                  </a:cubicBezTo>
                  <a:cubicBezTo>
                    <a:pt x="202" y="14"/>
                    <a:pt x="202" y="14"/>
                    <a:pt x="202" y="14"/>
                  </a:cubicBezTo>
                  <a:cubicBezTo>
                    <a:pt x="201" y="12"/>
                    <a:pt x="201" y="12"/>
                    <a:pt x="201" y="12"/>
                  </a:cubicBezTo>
                  <a:moveTo>
                    <a:pt x="210" y="11"/>
                  </a:moveTo>
                  <a:cubicBezTo>
                    <a:pt x="203" y="12"/>
                    <a:pt x="203" y="12"/>
                    <a:pt x="203" y="12"/>
                  </a:cubicBezTo>
                  <a:cubicBezTo>
                    <a:pt x="203" y="14"/>
                    <a:pt x="203" y="14"/>
                    <a:pt x="203" y="14"/>
                  </a:cubicBezTo>
                  <a:cubicBezTo>
                    <a:pt x="211" y="13"/>
                    <a:pt x="211" y="13"/>
                    <a:pt x="211" y="13"/>
                  </a:cubicBezTo>
                  <a:cubicBezTo>
                    <a:pt x="210" y="11"/>
                    <a:pt x="210" y="11"/>
                    <a:pt x="210" y="11"/>
                  </a:cubicBezTo>
                  <a:moveTo>
                    <a:pt x="219" y="11"/>
                  </a:moveTo>
                  <a:cubicBezTo>
                    <a:pt x="218" y="11"/>
                    <a:pt x="218" y="11"/>
                    <a:pt x="218" y="11"/>
                  </a:cubicBezTo>
                  <a:cubicBezTo>
                    <a:pt x="217" y="11"/>
                    <a:pt x="217" y="11"/>
                    <a:pt x="217" y="11"/>
                  </a:cubicBezTo>
                  <a:cubicBezTo>
                    <a:pt x="212" y="11"/>
                    <a:pt x="212" y="11"/>
                    <a:pt x="212" y="11"/>
                  </a:cubicBezTo>
                  <a:cubicBezTo>
                    <a:pt x="214" y="13"/>
                    <a:pt x="214" y="13"/>
                    <a:pt x="214" y="13"/>
                  </a:cubicBezTo>
                  <a:cubicBezTo>
                    <a:pt x="217" y="13"/>
                    <a:pt x="217" y="13"/>
                    <a:pt x="217" y="13"/>
                  </a:cubicBezTo>
                  <a:cubicBezTo>
                    <a:pt x="218" y="13"/>
                    <a:pt x="218" y="13"/>
                    <a:pt x="218" y="13"/>
                  </a:cubicBezTo>
                  <a:cubicBezTo>
                    <a:pt x="221" y="13"/>
                    <a:pt x="221" y="13"/>
                    <a:pt x="221" y="13"/>
                  </a:cubicBezTo>
                  <a:cubicBezTo>
                    <a:pt x="219" y="11"/>
                    <a:pt x="219" y="11"/>
                    <a:pt x="219" y="11"/>
                  </a:cubicBezTo>
                  <a:moveTo>
                    <a:pt x="427" y="9"/>
                  </a:moveTo>
                  <a:cubicBezTo>
                    <a:pt x="424" y="9"/>
                    <a:pt x="424" y="9"/>
                    <a:pt x="424" y="9"/>
                  </a:cubicBezTo>
                  <a:cubicBezTo>
                    <a:pt x="444" y="22"/>
                    <a:pt x="444" y="22"/>
                    <a:pt x="444" y="22"/>
                  </a:cubicBezTo>
                  <a:cubicBezTo>
                    <a:pt x="446" y="23"/>
                    <a:pt x="446" y="23"/>
                    <a:pt x="446" y="23"/>
                  </a:cubicBezTo>
                  <a:cubicBezTo>
                    <a:pt x="460" y="33"/>
                    <a:pt x="460" y="33"/>
                    <a:pt x="460" y="33"/>
                  </a:cubicBezTo>
                  <a:cubicBezTo>
                    <a:pt x="461" y="31"/>
                    <a:pt x="461" y="31"/>
                    <a:pt x="461" y="31"/>
                  </a:cubicBezTo>
                  <a:cubicBezTo>
                    <a:pt x="448" y="22"/>
                    <a:pt x="448" y="22"/>
                    <a:pt x="448" y="22"/>
                  </a:cubicBezTo>
                  <a:cubicBezTo>
                    <a:pt x="446" y="21"/>
                    <a:pt x="446" y="21"/>
                    <a:pt x="446" y="21"/>
                  </a:cubicBezTo>
                  <a:cubicBezTo>
                    <a:pt x="427" y="9"/>
                    <a:pt x="427" y="9"/>
                    <a:pt x="427" y="9"/>
                  </a:cubicBezTo>
                  <a:moveTo>
                    <a:pt x="288" y="8"/>
                  </a:moveTo>
                  <a:cubicBezTo>
                    <a:pt x="288" y="9"/>
                    <a:pt x="288" y="9"/>
                    <a:pt x="288" y="9"/>
                  </a:cubicBezTo>
                  <a:cubicBezTo>
                    <a:pt x="288" y="9"/>
                    <a:pt x="288" y="9"/>
                    <a:pt x="288" y="9"/>
                  </a:cubicBezTo>
                  <a:cubicBezTo>
                    <a:pt x="288" y="8"/>
                    <a:pt x="288" y="8"/>
                    <a:pt x="288" y="8"/>
                  </a:cubicBezTo>
                  <a:moveTo>
                    <a:pt x="287" y="7"/>
                  </a:moveTo>
                  <a:cubicBezTo>
                    <a:pt x="243" y="10"/>
                    <a:pt x="243" y="10"/>
                    <a:pt x="243" y="10"/>
                  </a:cubicBezTo>
                  <a:cubicBezTo>
                    <a:pt x="242" y="10"/>
                    <a:pt x="242" y="10"/>
                    <a:pt x="242" y="10"/>
                  </a:cubicBezTo>
                  <a:cubicBezTo>
                    <a:pt x="221" y="11"/>
                    <a:pt x="221" y="11"/>
                    <a:pt x="221" y="11"/>
                  </a:cubicBezTo>
                  <a:cubicBezTo>
                    <a:pt x="223" y="12"/>
                    <a:pt x="223" y="12"/>
                    <a:pt x="223" y="12"/>
                  </a:cubicBezTo>
                  <a:cubicBezTo>
                    <a:pt x="242" y="11"/>
                    <a:pt x="242" y="11"/>
                    <a:pt x="242" y="11"/>
                  </a:cubicBezTo>
                  <a:cubicBezTo>
                    <a:pt x="244" y="11"/>
                    <a:pt x="244" y="11"/>
                    <a:pt x="244" y="11"/>
                  </a:cubicBezTo>
                  <a:cubicBezTo>
                    <a:pt x="284" y="9"/>
                    <a:pt x="284" y="9"/>
                    <a:pt x="284" y="9"/>
                  </a:cubicBezTo>
                  <a:cubicBezTo>
                    <a:pt x="287" y="7"/>
                    <a:pt x="287" y="7"/>
                    <a:pt x="287" y="7"/>
                  </a:cubicBezTo>
                  <a:moveTo>
                    <a:pt x="312" y="6"/>
                  </a:moveTo>
                  <a:cubicBezTo>
                    <a:pt x="296" y="7"/>
                    <a:pt x="296" y="7"/>
                    <a:pt x="296" y="7"/>
                  </a:cubicBezTo>
                  <a:cubicBezTo>
                    <a:pt x="291" y="7"/>
                    <a:pt x="291" y="7"/>
                    <a:pt x="291" y="7"/>
                  </a:cubicBezTo>
                  <a:cubicBezTo>
                    <a:pt x="290" y="9"/>
                    <a:pt x="290" y="9"/>
                    <a:pt x="290" y="9"/>
                  </a:cubicBezTo>
                  <a:cubicBezTo>
                    <a:pt x="295" y="8"/>
                    <a:pt x="295" y="8"/>
                    <a:pt x="295" y="8"/>
                  </a:cubicBezTo>
                  <a:cubicBezTo>
                    <a:pt x="303" y="8"/>
                    <a:pt x="303" y="8"/>
                    <a:pt x="303" y="8"/>
                  </a:cubicBezTo>
                  <a:cubicBezTo>
                    <a:pt x="312" y="7"/>
                    <a:pt x="312" y="7"/>
                    <a:pt x="312" y="7"/>
                  </a:cubicBezTo>
                  <a:cubicBezTo>
                    <a:pt x="312" y="6"/>
                    <a:pt x="312" y="6"/>
                    <a:pt x="312" y="6"/>
                  </a:cubicBezTo>
                  <a:moveTo>
                    <a:pt x="326" y="5"/>
                  </a:moveTo>
                  <a:cubicBezTo>
                    <a:pt x="325" y="5"/>
                    <a:pt x="325" y="5"/>
                    <a:pt x="325" y="5"/>
                  </a:cubicBezTo>
                  <a:cubicBezTo>
                    <a:pt x="323" y="5"/>
                    <a:pt x="323" y="5"/>
                    <a:pt x="323" y="5"/>
                  </a:cubicBezTo>
                  <a:cubicBezTo>
                    <a:pt x="314" y="5"/>
                    <a:pt x="314" y="5"/>
                    <a:pt x="314" y="5"/>
                  </a:cubicBezTo>
                  <a:cubicBezTo>
                    <a:pt x="314" y="7"/>
                    <a:pt x="314" y="7"/>
                    <a:pt x="314" y="7"/>
                  </a:cubicBezTo>
                  <a:cubicBezTo>
                    <a:pt x="323" y="7"/>
                    <a:pt x="323" y="7"/>
                    <a:pt x="323" y="7"/>
                  </a:cubicBezTo>
                  <a:cubicBezTo>
                    <a:pt x="325" y="7"/>
                    <a:pt x="325" y="7"/>
                    <a:pt x="325" y="7"/>
                  </a:cubicBezTo>
                  <a:cubicBezTo>
                    <a:pt x="326" y="7"/>
                    <a:pt x="326" y="7"/>
                    <a:pt x="326" y="7"/>
                  </a:cubicBezTo>
                  <a:cubicBezTo>
                    <a:pt x="326" y="5"/>
                    <a:pt x="326" y="5"/>
                    <a:pt x="326" y="5"/>
                  </a:cubicBezTo>
                  <a:moveTo>
                    <a:pt x="393" y="1"/>
                  </a:moveTo>
                  <a:cubicBezTo>
                    <a:pt x="393" y="1"/>
                    <a:pt x="393" y="1"/>
                    <a:pt x="393" y="1"/>
                  </a:cubicBezTo>
                  <a:cubicBezTo>
                    <a:pt x="379" y="2"/>
                    <a:pt x="379" y="2"/>
                    <a:pt x="379" y="2"/>
                  </a:cubicBezTo>
                  <a:cubicBezTo>
                    <a:pt x="377" y="2"/>
                    <a:pt x="377" y="2"/>
                    <a:pt x="377" y="2"/>
                  </a:cubicBezTo>
                  <a:cubicBezTo>
                    <a:pt x="328" y="5"/>
                    <a:pt x="328" y="5"/>
                    <a:pt x="328" y="5"/>
                  </a:cubicBezTo>
                  <a:cubicBezTo>
                    <a:pt x="328" y="7"/>
                    <a:pt x="328" y="7"/>
                    <a:pt x="328" y="7"/>
                  </a:cubicBezTo>
                  <a:cubicBezTo>
                    <a:pt x="375" y="4"/>
                    <a:pt x="375" y="4"/>
                    <a:pt x="375" y="4"/>
                  </a:cubicBezTo>
                  <a:cubicBezTo>
                    <a:pt x="378" y="4"/>
                    <a:pt x="378" y="4"/>
                    <a:pt x="378" y="4"/>
                  </a:cubicBezTo>
                  <a:cubicBezTo>
                    <a:pt x="392" y="3"/>
                    <a:pt x="392" y="3"/>
                    <a:pt x="392" y="3"/>
                  </a:cubicBezTo>
                  <a:cubicBezTo>
                    <a:pt x="394" y="3"/>
                    <a:pt x="394" y="3"/>
                    <a:pt x="394" y="3"/>
                  </a:cubicBezTo>
                  <a:cubicBezTo>
                    <a:pt x="394" y="3"/>
                    <a:pt x="394" y="3"/>
                    <a:pt x="394" y="3"/>
                  </a:cubicBezTo>
                  <a:cubicBezTo>
                    <a:pt x="394" y="2"/>
                    <a:pt x="394" y="2"/>
                    <a:pt x="394" y="2"/>
                  </a:cubicBezTo>
                  <a:cubicBezTo>
                    <a:pt x="393" y="1"/>
                    <a:pt x="393" y="1"/>
                    <a:pt x="393" y="1"/>
                  </a:cubicBezTo>
                  <a:moveTo>
                    <a:pt x="414" y="0"/>
                  </a:moveTo>
                  <a:cubicBezTo>
                    <a:pt x="414" y="0"/>
                    <a:pt x="414" y="0"/>
                    <a:pt x="414" y="0"/>
                  </a:cubicBezTo>
                  <a:cubicBezTo>
                    <a:pt x="395" y="1"/>
                    <a:pt x="395" y="1"/>
                    <a:pt x="395" y="1"/>
                  </a:cubicBezTo>
                  <a:cubicBezTo>
                    <a:pt x="396" y="3"/>
                    <a:pt x="396" y="3"/>
                    <a:pt x="396" y="3"/>
                  </a:cubicBezTo>
                  <a:cubicBezTo>
                    <a:pt x="414" y="2"/>
                    <a:pt x="414" y="2"/>
                    <a:pt x="414" y="2"/>
                  </a:cubicBezTo>
                  <a:cubicBezTo>
                    <a:pt x="422" y="7"/>
                    <a:pt x="422" y="7"/>
                    <a:pt x="422" y="7"/>
                  </a:cubicBezTo>
                  <a:cubicBezTo>
                    <a:pt x="425" y="7"/>
                    <a:pt x="425" y="7"/>
                    <a:pt x="425" y="7"/>
                  </a:cubicBezTo>
                  <a:cubicBezTo>
                    <a:pt x="415" y="0"/>
                    <a:pt x="415" y="0"/>
                    <a:pt x="415" y="0"/>
                  </a:cubicBezTo>
                  <a:cubicBezTo>
                    <a:pt x="414" y="0"/>
                    <a:pt x="414" y="0"/>
                    <a:pt x="414"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41" name="Freeform 21"/>
            <p:cNvSpPr>
              <a:spLocks noEditPoints="1"/>
            </p:cNvSpPr>
            <p:nvPr/>
          </p:nvSpPr>
          <p:spPr bwMode="auto">
            <a:xfrm>
              <a:off x="8865750" y="3160102"/>
              <a:ext cx="1486721" cy="427752"/>
            </a:xfrm>
            <a:custGeom>
              <a:avLst/>
              <a:gdLst>
                <a:gd name="T0" fmla="*/ 800 w 831"/>
                <a:gd name="T1" fmla="*/ 251 h 263"/>
                <a:gd name="T2" fmla="*/ 770 w 831"/>
                <a:gd name="T3" fmla="*/ 249 h 263"/>
                <a:gd name="T4" fmla="*/ 710 w 831"/>
                <a:gd name="T5" fmla="*/ 237 h 263"/>
                <a:gd name="T6" fmla="*/ 713 w 831"/>
                <a:gd name="T7" fmla="*/ 235 h 263"/>
                <a:gd name="T8" fmla="*/ 805 w 831"/>
                <a:gd name="T9" fmla="*/ 251 h 263"/>
                <a:gd name="T10" fmla="*/ 826 w 831"/>
                <a:gd name="T11" fmla="*/ 254 h 263"/>
                <a:gd name="T12" fmla="*/ 708 w 831"/>
                <a:gd name="T13" fmla="*/ 237 h 263"/>
                <a:gd name="T14" fmla="*/ 649 w 831"/>
                <a:gd name="T15" fmla="*/ 225 h 263"/>
                <a:gd name="T16" fmla="*/ 639 w 831"/>
                <a:gd name="T17" fmla="*/ 218 h 263"/>
                <a:gd name="T18" fmla="*/ 639 w 831"/>
                <a:gd name="T19" fmla="*/ 218 h 263"/>
                <a:gd name="T20" fmla="*/ 810 w 831"/>
                <a:gd name="T21" fmla="*/ 230 h 263"/>
                <a:gd name="T22" fmla="*/ 628 w 831"/>
                <a:gd name="T23" fmla="*/ 221 h 263"/>
                <a:gd name="T24" fmla="*/ 632 w 831"/>
                <a:gd name="T25" fmla="*/ 218 h 263"/>
                <a:gd name="T26" fmla="*/ 803 w 831"/>
                <a:gd name="T27" fmla="*/ 213 h 263"/>
                <a:gd name="T28" fmla="*/ 552 w 831"/>
                <a:gd name="T29" fmla="*/ 206 h 263"/>
                <a:gd name="T30" fmla="*/ 571 w 831"/>
                <a:gd name="T31" fmla="*/ 206 h 263"/>
                <a:gd name="T32" fmla="*/ 507 w 831"/>
                <a:gd name="T33" fmla="*/ 197 h 263"/>
                <a:gd name="T34" fmla="*/ 403 w 831"/>
                <a:gd name="T35" fmla="*/ 171 h 263"/>
                <a:gd name="T36" fmla="*/ 417 w 831"/>
                <a:gd name="T37" fmla="*/ 178 h 263"/>
                <a:gd name="T38" fmla="*/ 438 w 831"/>
                <a:gd name="T39" fmla="*/ 183 h 263"/>
                <a:gd name="T40" fmla="*/ 436 w 831"/>
                <a:gd name="T41" fmla="*/ 178 h 263"/>
                <a:gd name="T42" fmla="*/ 403 w 831"/>
                <a:gd name="T43" fmla="*/ 171 h 263"/>
                <a:gd name="T44" fmla="*/ 396 w 831"/>
                <a:gd name="T45" fmla="*/ 175 h 263"/>
                <a:gd name="T46" fmla="*/ 367 w 831"/>
                <a:gd name="T47" fmla="*/ 168 h 263"/>
                <a:gd name="T48" fmla="*/ 344 w 831"/>
                <a:gd name="T49" fmla="*/ 159 h 263"/>
                <a:gd name="T50" fmla="*/ 344 w 831"/>
                <a:gd name="T51" fmla="*/ 159 h 263"/>
                <a:gd name="T52" fmla="*/ 154 w 831"/>
                <a:gd name="T53" fmla="*/ 126 h 263"/>
                <a:gd name="T54" fmla="*/ 258 w 831"/>
                <a:gd name="T55" fmla="*/ 147 h 263"/>
                <a:gd name="T56" fmla="*/ 258 w 831"/>
                <a:gd name="T57" fmla="*/ 142 h 263"/>
                <a:gd name="T58" fmla="*/ 152 w 831"/>
                <a:gd name="T59" fmla="*/ 121 h 263"/>
                <a:gd name="T60" fmla="*/ 739 w 831"/>
                <a:gd name="T61" fmla="*/ 119 h 263"/>
                <a:gd name="T62" fmla="*/ 746 w 831"/>
                <a:gd name="T63" fmla="*/ 121 h 263"/>
                <a:gd name="T64" fmla="*/ 52 w 831"/>
                <a:gd name="T65" fmla="*/ 104 h 263"/>
                <a:gd name="T66" fmla="*/ 128 w 831"/>
                <a:gd name="T67" fmla="*/ 116 h 263"/>
                <a:gd name="T68" fmla="*/ 33 w 831"/>
                <a:gd name="T69" fmla="*/ 97 h 263"/>
                <a:gd name="T70" fmla="*/ 33 w 831"/>
                <a:gd name="T71" fmla="*/ 97 h 263"/>
                <a:gd name="T72" fmla="*/ 736 w 831"/>
                <a:gd name="T73" fmla="*/ 104 h 263"/>
                <a:gd name="T74" fmla="*/ 0 w 831"/>
                <a:gd name="T75" fmla="*/ 95 h 263"/>
                <a:gd name="T76" fmla="*/ 24 w 831"/>
                <a:gd name="T77" fmla="*/ 95 h 263"/>
                <a:gd name="T78" fmla="*/ 55 w 831"/>
                <a:gd name="T79" fmla="*/ 90 h 263"/>
                <a:gd name="T80" fmla="*/ 97 w 831"/>
                <a:gd name="T81" fmla="*/ 81 h 263"/>
                <a:gd name="T82" fmla="*/ 102 w 831"/>
                <a:gd name="T83" fmla="*/ 85 h 263"/>
                <a:gd name="T84" fmla="*/ 710 w 831"/>
                <a:gd name="T85" fmla="*/ 69 h 263"/>
                <a:gd name="T86" fmla="*/ 275 w 831"/>
                <a:gd name="T87" fmla="*/ 57 h 263"/>
                <a:gd name="T88" fmla="*/ 197 w 831"/>
                <a:gd name="T89" fmla="*/ 66 h 263"/>
                <a:gd name="T90" fmla="*/ 121 w 831"/>
                <a:gd name="T91" fmla="*/ 81 h 263"/>
                <a:gd name="T92" fmla="*/ 199 w 831"/>
                <a:gd name="T93" fmla="*/ 71 h 263"/>
                <a:gd name="T94" fmla="*/ 275 w 831"/>
                <a:gd name="T95" fmla="*/ 57 h 263"/>
                <a:gd name="T96" fmla="*/ 329 w 831"/>
                <a:gd name="T97" fmla="*/ 47 h 263"/>
                <a:gd name="T98" fmla="*/ 341 w 831"/>
                <a:gd name="T99" fmla="*/ 52 h 263"/>
                <a:gd name="T100" fmla="*/ 687 w 831"/>
                <a:gd name="T101" fmla="*/ 26 h 263"/>
                <a:gd name="T102" fmla="*/ 687 w 831"/>
                <a:gd name="T103" fmla="*/ 26 h 263"/>
                <a:gd name="T104" fmla="*/ 488 w 831"/>
                <a:gd name="T105" fmla="*/ 26 h 263"/>
                <a:gd name="T106" fmla="*/ 481 w 831"/>
                <a:gd name="T107" fmla="*/ 31 h 263"/>
                <a:gd name="T108" fmla="*/ 545 w 831"/>
                <a:gd name="T109" fmla="*/ 24 h 263"/>
                <a:gd name="T110" fmla="*/ 552 w 831"/>
                <a:gd name="T111" fmla="*/ 21 h 263"/>
                <a:gd name="T112" fmla="*/ 571 w 831"/>
                <a:gd name="T113" fmla="*/ 14 h 263"/>
                <a:gd name="T114" fmla="*/ 620 w 831"/>
                <a:gd name="T115" fmla="*/ 12 h 263"/>
                <a:gd name="T116" fmla="*/ 684 w 831"/>
                <a:gd name="T117" fmla="*/ 19 h 263"/>
                <a:gd name="T118" fmla="*/ 618 w 831"/>
                <a:gd name="T119" fmla="*/ 7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31" h="263">
                  <a:moveTo>
                    <a:pt x="772" y="247"/>
                  </a:moveTo>
                  <a:lnTo>
                    <a:pt x="789" y="254"/>
                  </a:lnTo>
                  <a:lnTo>
                    <a:pt x="800" y="256"/>
                  </a:lnTo>
                  <a:lnTo>
                    <a:pt x="800" y="251"/>
                  </a:lnTo>
                  <a:lnTo>
                    <a:pt x="772" y="247"/>
                  </a:lnTo>
                  <a:close/>
                  <a:moveTo>
                    <a:pt x="753" y="242"/>
                  </a:moveTo>
                  <a:lnTo>
                    <a:pt x="758" y="247"/>
                  </a:lnTo>
                  <a:lnTo>
                    <a:pt x="770" y="249"/>
                  </a:lnTo>
                  <a:lnTo>
                    <a:pt x="755" y="242"/>
                  </a:lnTo>
                  <a:lnTo>
                    <a:pt x="753" y="242"/>
                  </a:lnTo>
                  <a:close/>
                  <a:moveTo>
                    <a:pt x="713" y="235"/>
                  </a:moveTo>
                  <a:lnTo>
                    <a:pt x="710" y="237"/>
                  </a:lnTo>
                  <a:lnTo>
                    <a:pt x="751" y="247"/>
                  </a:lnTo>
                  <a:lnTo>
                    <a:pt x="751" y="244"/>
                  </a:lnTo>
                  <a:lnTo>
                    <a:pt x="746" y="240"/>
                  </a:lnTo>
                  <a:lnTo>
                    <a:pt x="713" y="235"/>
                  </a:lnTo>
                  <a:close/>
                  <a:moveTo>
                    <a:pt x="815" y="232"/>
                  </a:moveTo>
                  <a:lnTo>
                    <a:pt x="812" y="237"/>
                  </a:lnTo>
                  <a:lnTo>
                    <a:pt x="822" y="256"/>
                  </a:lnTo>
                  <a:lnTo>
                    <a:pt x="805" y="251"/>
                  </a:lnTo>
                  <a:lnTo>
                    <a:pt x="803" y="256"/>
                  </a:lnTo>
                  <a:lnTo>
                    <a:pt x="822" y="261"/>
                  </a:lnTo>
                  <a:lnTo>
                    <a:pt x="831" y="263"/>
                  </a:lnTo>
                  <a:lnTo>
                    <a:pt x="826" y="254"/>
                  </a:lnTo>
                  <a:lnTo>
                    <a:pt x="815" y="232"/>
                  </a:lnTo>
                  <a:close/>
                  <a:moveTo>
                    <a:pt x="701" y="232"/>
                  </a:moveTo>
                  <a:lnTo>
                    <a:pt x="689" y="232"/>
                  </a:lnTo>
                  <a:lnTo>
                    <a:pt x="708" y="237"/>
                  </a:lnTo>
                  <a:lnTo>
                    <a:pt x="708" y="232"/>
                  </a:lnTo>
                  <a:lnTo>
                    <a:pt x="701" y="232"/>
                  </a:lnTo>
                  <a:close/>
                  <a:moveTo>
                    <a:pt x="649" y="221"/>
                  </a:moveTo>
                  <a:lnTo>
                    <a:pt x="649" y="225"/>
                  </a:lnTo>
                  <a:lnTo>
                    <a:pt x="677" y="230"/>
                  </a:lnTo>
                  <a:lnTo>
                    <a:pt x="689" y="230"/>
                  </a:lnTo>
                  <a:lnTo>
                    <a:pt x="649" y="221"/>
                  </a:lnTo>
                  <a:close/>
                  <a:moveTo>
                    <a:pt x="639" y="218"/>
                  </a:moveTo>
                  <a:lnTo>
                    <a:pt x="642" y="223"/>
                  </a:lnTo>
                  <a:lnTo>
                    <a:pt x="644" y="225"/>
                  </a:lnTo>
                  <a:lnTo>
                    <a:pt x="644" y="221"/>
                  </a:lnTo>
                  <a:lnTo>
                    <a:pt x="639" y="218"/>
                  </a:lnTo>
                  <a:close/>
                  <a:moveTo>
                    <a:pt x="805" y="218"/>
                  </a:moveTo>
                  <a:lnTo>
                    <a:pt x="800" y="218"/>
                  </a:lnTo>
                  <a:lnTo>
                    <a:pt x="810" y="235"/>
                  </a:lnTo>
                  <a:lnTo>
                    <a:pt x="810" y="230"/>
                  </a:lnTo>
                  <a:lnTo>
                    <a:pt x="805" y="218"/>
                  </a:lnTo>
                  <a:close/>
                  <a:moveTo>
                    <a:pt x="620" y="216"/>
                  </a:moveTo>
                  <a:lnTo>
                    <a:pt x="620" y="221"/>
                  </a:lnTo>
                  <a:lnTo>
                    <a:pt x="628" y="221"/>
                  </a:lnTo>
                  <a:lnTo>
                    <a:pt x="632" y="223"/>
                  </a:lnTo>
                  <a:lnTo>
                    <a:pt x="637" y="223"/>
                  </a:lnTo>
                  <a:lnTo>
                    <a:pt x="637" y="218"/>
                  </a:lnTo>
                  <a:lnTo>
                    <a:pt x="632" y="218"/>
                  </a:lnTo>
                  <a:lnTo>
                    <a:pt x="620" y="216"/>
                  </a:lnTo>
                  <a:close/>
                  <a:moveTo>
                    <a:pt x="796" y="211"/>
                  </a:moveTo>
                  <a:lnTo>
                    <a:pt x="798" y="213"/>
                  </a:lnTo>
                  <a:lnTo>
                    <a:pt x="803" y="213"/>
                  </a:lnTo>
                  <a:lnTo>
                    <a:pt x="800" y="211"/>
                  </a:lnTo>
                  <a:lnTo>
                    <a:pt x="796" y="211"/>
                  </a:lnTo>
                  <a:close/>
                  <a:moveTo>
                    <a:pt x="557" y="202"/>
                  </a:moveTo>
                  <a:lnTo>
                    <a:pt x="552" y="206"/>
                  </a:lnTo>
                  <a:lnTo>
                    <a:pt x="580" y="211"/>
                  </a:lnTo>
                  <a:lnTo>
                    <a:pt x="616" y="218"/>
                  </a:lnTo>
                  <a:lnTo>
                    <a:pt x="616" y="213"/>
                  </a:lnTo>
                  <a:lnTo>
                    <a:pt x="571" y="206"/>
                  </a:lnTo>
                  <a:lnTo>
                    <a:pt x="559" y="204"/>
                  </a:lnTo>
                  <a:lnTo>
                    <a:pt x="557" y="202"/>
                  </a:lnTo>
                  <a:close/>
                  <a:moveTo>
                    <a:pt x="512" y="194"/>
                  </a:moveTo>
                  <a:lnTo>
                    <a:pt x="507" y="197"/>
                  </a:lnTo>
                  <a:lnTo>
                    <a:pt x="545" y="204"/>
                  </a:lnTo>
                  <a:lnTo>
                    <a:pt x="549" y="202"/>
                  </a:lnTo>
                  <a:lnTo>
                    <a:pt x="512" y="194"/>
                  </a:lnTo>
                  <a:close/>
                  <a:moveTo>
                    <a:pt x="403" y="171"/>
                  </a:moveTo>
                  <a:lnTo>
                    <a:pt x="400" y="175"/>
                  </a:lnTo>
                  <a:lnTo>
                    <a:pt x="410" y="178"/>
                  </a:lnTo>
                  <a:lnTo>
                    <a:pt x="412" y="178"/>
                  </a:lnTo>
                  <a:lnTo>
                    <a:pt x="417" y="178"/>
                  </a:lnTo>
                  <a:lnTo>
                    <a:pt x="419" y="180"/>
                  </a:lnTo>
                  <a:lnTo>
                    <a:pt x="424" y="180"/>
                  </a:lnTo>
                  <a:lnTo>
                    <a:pt x="433" y="183"/>
                  </a:lnTo>
                  <a:lnTo>
                    <a:pt x="438" y="183"/>
                  </a:lnTo>
                  <a:lnTo>
                    <a:pt x="500" y="194"/>
                  </a:lnTo>
                  <a:lnTo>
                    <a:pt x="507" y="192"/>
                  </a:lnTo>
                  <a:lnTo>
                    <a:pt x="441" y="180"/>
                  </a:lnTo>
                  <a:lnTo>
                    <a:pt x="436" y="178"/>
                  </a:lnTo>
                  <a:lnTo>
                    <a:pt x="426" y="175"/>
                  </a:lnTo>
                  <a:lnTo>
                    <a:pt x="426" y="175"/>
                  </a:lnTo>
                  <a:lnTo>
                    <a:pt x="410" y="173"/>
                  </a:lnTo>
                  <a:lnTo>
                    <a:pt x="403" y="171"/>
                  </a:lnTo>
                  <a:close/>
                  <a:moveTo>
                    <a:pt x="381" y="166"/>
                  </a:moveTo>
                  <a:lnTo>
                    <a:pt x="377" y="171"/>
                  </a:lnTo>
                  <a:lnTo>
                    <a:pt x="391" y="173"/>
                  </a:lnTo>
                  <a:lnTo>
                    <a:pt x="396" y="175"/>
                  </a:lnTo>
                  <a:lnTo>
                    <a:pt x="398" y="171"/>
                  </a:lnTo>
                  <a:lnTo>
                    <a:pt x="381" y="166"/>
                  </a:lnTo>
                  <a:close/>
                  <a:moveTo>
                    <a:pt x="372" y="166"/>
                  </a:moveTo>
                  <a:lnTo>
                    <a:pt x="367" y="168"/>
                  </a:lnTo>
                  <a:lnTo>
                    <a:pt x="372" y="168"/>
                  </a:lnTo>
                  <a:lnTo>
                    <a:pt x="377" y="166"/>
                  </a:lnTo>
                  <a:lnTo>
                    <a:pt x="372" y="166"/>
                  </a:lnTo>
                  <a:close/>
                  <a:moveTo>
                    <a:pt x="344" y="159"/>
                  </a:moveTo>
                  <a:lnTo>
                    <a:pt x="346" y="164"/>
                  </a:lnTo>
                  <a:lnTo>
                    <a:pt x="362" y="168"/>
                  </a:lnTo>
                  <a:lnTo>
                    <a:pt x="367" y="164"/>
                  </a:lnTo>
                  <a:lnTo>
                    <a:pt x="344" y="159"/>
                  </a:lnTo>
                  <a:close/>
                  <a:moveTo>
                    <a:pt x="138" y="119"/>
                  </a:moveTo>
                  <a:lnTo>
                    <a:pt x="138" y="121"/>
                  </a:lnTo>
                  <a:lnTo>
                    <a:pt x="149" y="123"/>
                  </a:lnTo>
                  <a:lnTo>
                    <a:pt x="154" y="126"/>
                  </a:lnTo>
                  <a:lnTo>
                    <a:pt x="209" y="135"/>
                  </a:lnTo>
                  <a:lnTo>
                    <a:pt x="211" y="138"/>
                  </a:lnTo>
                  <a:lnTo>
                    <a:pt x="251" y="145"/>
                  </a:lnTo>
                  <a:lnTo>
                    <a:pt x="258" y="147"/>
                  </a:lnTo>
                  <a:lnTo>
                    <a:pt x="341" y="164"/>
                  </a:lnTo>
                  <a:lnTo>
                    <a:pt x="336" y="159"/>
                  </a:lnTo>
                  <a:lnTo>
                    <a:pt x="265" y="145"/>
                  </a:lnTo>
                  <a:lnTo>
                    <a:pt x="258" y="142"/>
                  </a:lnTo>
                  <a:lnTo>
                    <a:pt x="213" y="133"/>
                  </a:lnTo>
                  <a:lnTo>
                    <a:pt x="209" y="133"/>
                  </a:lnTo>
                  <a:lnTo>
                    <a:pt x="157" y="121"/>
                  </a:lnTo>
                  <a:lnTo>
                    <a:pt x="152" y="121"/>
                  </a:lnTo>
                  <a:lnTo>
                    <a:pt x="138" y="119"/>
                  </a:lnTo>
                  <a:close/>
                  <a:moveTo>
                    <a:pt x="739" y="111"/>
                  </a:moveTo>
                  <a:lnTo>
                    <a:pt x="739" y="116"/>
                  </a:lnTo>
                  <a:lnTo>
                    <a:pt x="739" y="119"/>
                  </a:lnTo>
                  <a:lnTo>
                    <a:pt x="741" y="123"/>
                  </a:lnTo>
                  <a:lnTo>
                    <a:pt x="791" y="206"/>
                  </a:lnTo>
                  <a:lnTo>
                    <a:pt x="798" y="206"/>
                  </a:lnTo>
                  <a:lnTo>
                    <a:pt x="746" y="121"/>
                  </a:lnTo>
                  <a:lnTo>
                    <a:pt x="744" y="116"/>
                  </a:lnTo>
                  <a:lnTo>
                    <a:pt x="739" y="111"/>
                  </a:lnTo>
                  <a:close/>
                  <a:moveTo>
                    <a:pt x="55" y="102"/>
                  </a:moveTo>
                  <a:lnTo>
                    <a:pt x="52" y="104"/>
                  </a:lnTo>
                  <a:lnTo>
                    <a:pt x="100" y="114"/>
                  </a:lnTo>
                  <a:lnTo>
                    <a:pt x="102" y="116"/>
                  </a:lnTo>
                  <a:lnTo>
                    <a:pt x="130" y="121"/>
                  </a:lnTo>
                  <a:lnTo>
                    <a:pt x="128" y="116"/>
                  </a:lnTo>
                  <a:lnTo>
                    <a:pt x="102" y="111"/>
                  </a:lnTo>
                  <a:lnTo>
                    <a:pt x="100" y="109"/>
                  </a:lnTo>
                  <a:lnTo>
                    <a:pt x="55" y="102"/>
                  </a:lnTo>
                  <a:close/>
                  <a:moveTo>
                    <a:pt x="33" y="97"/>
                  </a:moveTo>
                  <a:lnTo>
                    <a:pt x="38" y="102"/>
                  </a:lnTo>
                  <a:lnTo>
                    <a:pt x="50" y="104"/>
                  </a:lnTo>
                  <a:lnTo>
                    <a:pt x="50" y="100"/>
                  </a:lnTo>
                  <a:lnTo>
                    <a:pt x="33" y="97"/>
                  </a:lnTo>
                  <a:close/>
                  <a:moveTo>
                    <a:pt x="729" y="95"/>
                  </a:moveTo>
                  <a:lnTo>
                    <a:pt x="725" y="97"/>
                  </a:lnTo>
                  <a:lnTo>
                    <a:pt x="734" y="111"/>
                  </a:lnTo>
                  <a:lnTo>
                    <a:pt x="736" y="104"/>
                  </a:lnTo>
                  <a:lnTo>
                    <a:pt x="729" y="95"/>
                  </a:lnTo>
                  <a:close/>
                  <a:moveTo>
                    <a:pt x="55" y="88"/>
                  </a:moveTo>
                  <a:lnTo>
                    <a:pt x="24" y="90"/>
                  </a:lnTo>
                  <a:lnTo>
                    <a:pt x="0" y="95"/>
                  </a:lnTo>
                  <a:lnTo>
                    <a:pt x="24" y="100"/>
                  </a:lnTo>
                  <a:lnTo>
                    <a:pt x="31" y="100"/>
                  </a:lnTo>
                  <a:lnTo>
                    <a:pt x="31" y="97"/>
                  </a:lnTo>
                  <a:lnTo>
                    <a:pt x="24" y="95"/>
                  </a:lnTo>
                  <a:lnTo>
                    <a:pt x="31" y="95"/>
                  </a:lnTo>
                  <a:lnTo>
                    <a:pt x="31" y="92"/>
                  </a:lnTo>
                  <a:lnTo>
                    <a:pt x="31" y="95"/>
                  </a:lnTo>
                  <a:lnTo>
                    <a:pt x="55" y="90"/>
                  </a:lnTo>
                  <a:lnTo>
                    <a:pt x="55" y="88"/>
                  </a:lnTo>
                  <a:close/>
                  <a:moveTo>
                    <a:pt x="114" y="78"/>
                  </a:moveTo>
                  <a:lnTo>
                    <a:pt x="102" y="81"/>
                  </a:lnTo>
                  <a:lnTo>
                    <a:pt x="97" y="81"/>
                  </a:lnTo>
                  <a:lnTo>
                    <a:pt x="59" y="85"/>
                  </a:lnTo>
                  <a:lnTo>
                    <a:pt x="59" y="90"/>
                  </a:lnTo>
                  <a:lnTo>
                    <a:pt x="97" y="85"/>
                  </a:lnTo>
                  <a:lnTo>
                    <a:pt x="102" y="85"/>
                  </a:lnTo>
                  <a:lnTo>
                    <a:pt x="116" y="83"/>
                  </a:lnTo>
                  <a:lnTo>
                    <a:pt x="114" y="78"/>
                  </a:lnTo>
                  <a:close/>
                  <a:moveTo>
                    <a:pt x="713" y="66"/>
                  </a:moveTo>
                  <a:lnTo>
                    <a:pt x="710" y="69"/>
                  </a:lnTo>
                  <a:lnTo>
                    <a:pt x="722" y="92"/>
                  </a:lnTo>
                  <a:lnTo>
                    <a:pt x="727" y="90"/>
                  </a:lnTo>
                  <a:lnTo>
                    <a:pt x="713" y="66"/>
                  </a:lnTo>
                  <a:close/>
                  <a:moveTo>
                    <a:pt x="275" y="57"/>
                  </a:moveTo>
                  <a:lnTo>
                    <a:pt x="251" y="59"/>
                  </a:lnTo>
                  <a:lnTo>
                    <a:pt x="246" y="59"/>
                  </a:lnTo>
                  <a:lnTo>
                    <a:pt x="201" y="66"/>
                  </a:lnTo>
                  <a:lnTo>
                    <a:pt x="197" y="66"/>
                  </a:lnTo>
                  <a:lnTo>
                    <a:pt x="159" y="71"/>
                  </a:lnTo>
                  <a:lnTo>
                    <a:pt x="145" y="73"/>
                  </a:lnTo>
                  <a:lnTo>
                    <a:pt x="119" y="78"/>
                  </a:lnTo>
                  <a:lnTo>
                    <a:pt x="121" y="81"/>
                  </a:lnTo>
                  <a:lnTo>
                    <a:pt x="159" y="76"/>
                  </a:lnTo>
                  <a:lnTo>
                    <a:pt x="171" y="76"/>
                  </a:lnTo>
                  <a:lnTo>
                    <a:pt x="192" y="71"/>
                  </a:lnTo>
                  <a:lnTo>
                    <a:pt x="199" y="71"/>
                  </a:lnTo>
                  <a:lnTo>
                    <a:pt x="244" y="64"/>
                  </a:lnTo>
                  <a:lnTo>
                    <a:pt x="249" y="64"/>
                  </a:lnTo>
                  <a:lnTo>
                    <a:pt x="277" y="59"/>
                  </a:lnTo>
                  <a:lnTo>
                    <a:pt x="275" y="57"/>
                  </a:lnTo>
                  <a:close/>
                  <a:moveTo>
                    <a:pt x="445" y="33"/>
                  </a:moveTo>
                  <a:lnTo>
                    <a:pt x="443" y="33"/>
                  </a:lnTo>
                  <a:lnTo>
                    <a:pt x="336" y="47"/>
                  </a:lnTo>
                  <a:lnTo>
                    <a:pt x="329" y="47"/>
                  </a:lnTo>
                  <a:lnTo>
                    <a:pt x="280" y="54"/>
                  </a:lnTo>
                  <a:lnTo>
                    <a:pt x="282" y="59"/>
                  </a:lnTo>
                  <a:lnTo>
                    <a:pt x="334" y="52"/>
                  </a:lnTo>
                  <a:lnTo>
                    <a:pt x="341" y="52"/>
                  </a:lnTo>
                  <a:lnTo>
                    <a:pt x="443" y="38"/>
                  </a:lnTo>
                  <a:lnTo>
                    <a:pt x="443" y="35"/>
                  </a:lnTo>
                  <a:lnTo>
                    <a:pt x="445" y="33"/>
                  </a:lnTo>
                  <a:close/>
                  <a:moveTo>
                    <a:pt x="687" y="26"/>
                  </a:moveTo>
                  <a:lnTo>
                    <a:pt x="687" y="31"/>
                  </a:lnTo>
                  <a:lnTo>
                    <a:pt x="708" y="66"/>
                  </a:lnTo>
                  <a:lnTo>
                    <a:pt x="710" y="64"/>
                  </a:lnTo>
                  <a:lnTo>
                    <a:pt x="687" y="26"/>
                  </a:lnTo>
                  <a:close/>
                  <a:moveTo>
                    <a:pt x="552" y="16"/>
                  </a:moveTo>
                  <a:lnTo>
                    <a:pt x="493" y="26"/>
                  </a:lnTo>
                  <a:lnTo>
                    <a:pt x="488" y="26"/>
                  </a:lnTo>
                  <a:lnTo>
                    <a:pt x="488" y="26"/>
                  </a:lnTo>
                  <a:lnTo>
                    <a:pt x="483" y="26"/>
                  </a:lnTo>
                  <a:lnTo>
                    <a:pt x="450" y="31"/>
                  </a:lnTo>
                  <a:lnTo>
                    <a:pt x="448" y="35"/>
                  </a:lnTo>
                  <a:lnTo>
                    <a:pt x="481" y="31"/>
                  </a:lnTo>
                  <a:lnTo>
                    <a:pt x="486" y="31"/>
                  </a:lnTo>
                  <a:lnTo>
                    <a:pt x="490" y="31"/>
                  </a:lnTo>
                  <a:lnTo>
                    <a:pt x="495" y="28"/>
                  </a:lnTo>
                  <a:lnTo>
                    <a:pt x="545" y="24"/>
                  </a:lnTo>
                  <a:lnTo>
                    <a:pt x="552" y="16"/>
                  </a:lnTo>
                  <a:close/>
                  <a:moveTo>
                    <a:pt x="564" y="16"/>
                  </a:moveTo>
                  <a:lnTo>
                    <a:pt x="559" y="16"/>
                  </a:lnTo>
                  <a:lnTo>
                    <a:pt x="552" y="21"/>
                  </a:lnTo>
                  <a:lnTo>
                    <a:pt x="557" y="21"/>
                  </a:lnTo>
                  <a:lnTo>
                    <a:pt x="564" y="16"/>
                  </a:lnTo>
                  <a:close/>
                  <a:moveTo>
                    <a:pt x="620" y="12"/>
                  </a:moveTo>
                  <a:lnTo>
                    <a:pt x="571" y="14"/>
                  </a:lnTo>
                  <a:lnTo>
                    <a:pt x="566" y="19"/>
                  </a:lnTo>
                  <a:lnTo>
                    <a:pt x="592" y="16"/>
                  </a:lnTo>
                  <a:lnTo>
                    <a:pt x="599" y="14"/>
                  </a:lnTo>
                  <a:lnTo>
                    <a:pt x="620" y="12"/>
                  </a:lnTo>
                  <a:close/>
                  <a:moveTo>
                    <a:pt x="677" y="9"/>
                  </a:moveTo>
                  <a:lnTo>
                    <a:pt x="673" y="9"/>
                  </a:lnTo>
                  <a:lnTo>
                    <a:pt x="682" y="26"/>
                  </a:lnTo>
                  <a:lnTo>
                    <a:pt x="684" y="19"/>
                  </a:lnTo>
                  <a:lnTo>
                    <a:pt x="677" y="9"/>
                  </a:lnTo>
                  <a:close/>
                  <a:moveTo>
                    <a:pt x="673" y="0"/>
                  </a:moveTo>
                  <a:lnTo>
                    <a:pt x="670" y="0"/>
                  </a:lnTo>
                  <a:lnTo>
                    <a:pt x="618" y="7"/>
                  </a:lnTo>
                  <a:lnTo>
                    <a:pt x="675" y="5"/>
                  </a:lnTo>
                  <a:lnTo>
                    <a:pt x="673" y="2"/>
                  </a:lnTo>
                  <a:lnTo>
                    <a:pt x="673"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42" name="Freeform 22"/>
            <p:cNvSpPr>
              <a:spLocks noEditPoints="1"/>
            </p:cNvSpPr>
            <p:nvPr/>
          </p:nvSpPr>
          <p:spPr bwMode="auto">
            <a:xfrm>
              <a:off x="8865750" y="3160102"/>
              <a:ext cx="1486721" cy="427752"/>
            </a:xfrm>
            <a:custGeom>
              <a:avLst/>
              <a:gdLst>
                <a:gd name="T0" fmla="*/ 800 w 831"/>
                <a:gd name="T1" fmla="*/ 251 h 263"/>
                <a:gd name="T2" fmla="*/ 770 w 831"/>
                <a:gd name="T3" fmla="*/ 249 h 263"/>
                <a:gd name="T4" fmla="*/ 710 w 831"/>
                <a:gd name="T5" fmla="*/ 237 h 263"/>
                <a:gd name="T6" fmla="*/ 713 w 831"/>
                <a:gd name="T7" fmla="*/ 235 h 263"/>
                <a:gd name="T8" fmla="*/ 805 w 831"/>
                <a:gd name="T9" fmla="*/ 251 h 263"/>
                <a:gd name="T10" fmla="*/ 826 w 831"/>
                <a:gd name="T11" fmla="*/ 254 h 263"/>
                <a:gd name="T12" fmla="*/ 708 w 831"/>
                <a:gd name="T13" fmla="*/ 237 h 263"/>
                <a:gd name="T14" fmla="*/ 649 w 831"/>
                <a:gd name="T15" fmla="*/ 225 h 263"/>
                <a:gd name="T16" fmla="*/ 639 w 831"/>
                <a:gd name="T17" fmla="*/ 218 h 263"/>
                <a:gd name="T18" fmla="*/ 639 w 831"/>
                <a:gd name="T19" fmla="*/ 218 h 263"/>
                <a:gd name="T20" fmla="*/ 810 w 831"/>
                <a:gd name="T21" fmla="*/ 230 h 263"/>
                <a:gd name="T22" fmla="*/ 628 w 831"/>
                <a:gd name="T23" fmla="*/ 221 h 263"/>
                <a:gd name="T24" fmla="*/ 632 w 831"/>
                <a:gd name="T25" fmla="*/ 218 h 263"/>
                <a:gd name="T26" fmla="*/ 803 w 831"/>
                <a:gd name="T27" fmla="*/ 213 h 263"/>
                <a:gd name="T28" fmla="*/ 552 w 831"/>
                <a:gd name="T29" fmla="*/ 206 h 263"/>
                <a:gd name="T30" fmla="*/ 571 w 831"/>
                <a:gd name="T31" fmla="*/ 206 h 263"/>
                <a:gd name="T32" fmla="*/ 507 w 831"/>
                <a:gd name="T33" fmla="*/ 197 h 263"/>
                <a:gd name="T34" fmla="*/ 403 w 831"/>
                <a:gd name="T35" fmla="*/ 171 h 263"/>
                <a:gd name="T36" fmla="*/ 417 w 831"/>
                <a:gd name="T37" fmla="*/ 178 h 263"/>
                <a:gd name="T38" fmla="*/ 438 w 831"/>
                <a:gd name="T39" fmla="*/ 183 h 263"/>
                <a:gd name="T40" fmla="*/ 436 w 831"/>
                <a:gd name="T41" fmla="*/ 178 h 263"/>
                <a:gd name="T42" fmla="*/ 403 w 831"/>
                <a:gd name="T43" fmla="*/ 171 h 263"/>
                <a:gd name="T44" fmla="*/ 396 w 831"/>
                <a:gd name="T45" fmla="*/ 175 h 263"/>
                <a:gd name="T46" fmla="*/ 367 w 831"/>
                <a:gd name="T47" fmla="*/ 168 h 263"/>
                <a:gd name="T48" fmla="*/ 344 w 831"/>
                <a:gd name="T49" fmla="*/ 159 h 263"/>
                <a:gd name="T50" fmla="*/ 344 w 831"/>
                <a:gd name="T51" fmla="*/ 159 h 263"/>
                <a:gd name="T52" fmla="*/ 154 w 831"/>
                <a:gd name="T53" fmla="*/ 126 h 263"/>
                <a:gd name="T54" fmla="*/ 258 w 831"/>
                <a:gd name="T55" fmla="*/ 147 h 263"/>
                <a:gd name="T56" fmla="*/ 258 w 831"/>
                <a:gd name="T57" fmla="*/ 142 h 263"/>
                <a:gd name="T58" fmla="*/ 152 w 831"/>
                <a:gd name="T59" fmla="*/ 121 h 263"/>
                <a:gd name="T60" fmla="*/ 739 w 831"/>
                <a:gd name="T61" fmla="*/ 119 h 263"/>
                <a:gd name="T62" fmla="*/ 746 w 831"/>
                <a:gd name="T63" fmla="*/ 121 h 263"/>
                <a:gd name="T64" fmla="*/ 52 w 831"/>
                <a:gd name="T65" fmla="*/ 104 h 263"/>
                <a:gd name="T66" fmla="*/ 128 w 831"/>
                <a:gd name="T67" fmla="*/ 116 h 263"/>
                <a:gd name="T68" fmla="*/ 33 w 831"/>
                <a:gd name="T69" fmla="*/ 97 h 263"/>
                <a:gd name="T70" fmla="*/ 33 w 831"/>
                <a:gd name="T71" fmla="*/ 97 h 263"/>
                <a:gd name="T72" fmla="*/ 736 w 831"/>
                <a:gd name="T73" fmla="*/ 104 h 263"/>
                <a:gd name="T74" fmla="*/ 0 w 831"/>
                <a:gd name="T75" fmla="*/ 95 h 263"/>
                <a:gd name="T76" fmla="*/ 24 w 831"/>
                <a:gd name="T77" fmla="*/ 95 h 263"/>
                <a:gd name="T78" fmla="*/ 55 w 831"/>
                <a:gd name="T79" fmla="*/ 90 h 263"/>
                <a:gd name="T80" fmla="*/ 97 w 831"/>
                <a:gd name="T81" fmla="*/ 81 h 263"/>
                <a:gd name="T82" fmla="*/ 102 w 831"/>
                <a:gd name="T83" fmla="*/ 85 h 263"/>
                <a:gd name="T84" fmla="*/ 710 w 831"/>
                <a:gd name="T85" fmla="*/ 69 h 263"/>
                <a:gd name="T86" fmla="*/ 275 w 831"/>
                <a:gd name="T87" fmla="*/ 57 h 263"/>
                <a:gd name="T88" fmla="*/ 197 w 831"/>
                <a:gd name="T89" fmla="*/ 66 h 263"/>
                <a:gd name="T90" fmla="*/ 121 w 831"/>
                <a:gd name="T91" fmla="*/ 81 h 263"/>
                <a:gd name="T92" fmla="*/ 199 w 831"/>
                <a:gd name="T93" fmla="*/ 71 h 263"/>
                <a:gd name="T94" fmla="*/ 275 w 831"/>
                <a:gd name="T95" fmla="*/ 57 h 263"/>
                <a:gd name="T96" fmla="*/ 329 w 831"/>
                <a:gd name="T97" fmla="*/ 47 h 263"/>
                <a:gd name="T98" fmla="*/ 341 w 831"/>
                <a:gd name="T99" fmla="*/ 52 h 263"/>
                <a:gd name="T100" fmla="*/ 687 w 831"/>
                <a:gd name="T101" fmla="*/ 26 h 263"/>
                <a:gd name="T102" fmla="*/ 687 w 831"/>
                <a:gd name="T103" fmla="*/ 26 h 263"/>
                <a:gd name="T104" fmla="*/ 488 w 831"/>
                <a:gd name="T105" fmla="*/ 26 h 263"/>
                <a:gd name="T106" fmla="*/ 481 w 831"/>
                <a:gd name="T107" fmla="*/ 31 h 263"/>
                <a:gd name="T108" fmla="*/ 545 w 831"/>
                <a:gd name="T109" fmla="*/ 24 h 263"/>
                <a:gd name="T110" fmla="*/ 552 w 831"/>
                <a:gd name="T111" fmla="*/ 21 h 263"/>
                <a:gd name="T112" fmla="*/ 571 w 831"/>
                <a:gd name="T113" fmla="*/ 14 h 263"/>
                <a:gd name="T114" fmla="*/ 620 w 831"/>
                <a:gd name="T115" fmla="*/ 12 h 263"/>
                <a:gd name="T116" fmla="*/ 684 w 831"/>
                <a:gd name="T117" fmla="*/ 19 h 263"/>
                <a:gd name="T118" fmla="*/ 618 w 831"/>
                <a:gd name="T119" fmla="*/ 7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31" h="263">
                  <a:moveTo>
                    <a:pt x="772" y="247"/>
                  </a:moveTo>
                  <a:lnTo>
                    <a:pt x="789" y="254"/>
                  </a:lnTo>
                  <a:lnTo>
                    <a:pt x="800" y="256"/>
                  </a:lnTo>
                  <a:lnTo>
                    <a:pt x="800" y="251"/>
                  </a:lnTo>
                  <a:lnTo>
                    <a:pt x="772" y="247"/>
                  </a:lnTo>
                  <a:moveTo>
                    <a:pt x="753" y="242"/>
                  </a:moveTo>
                  <a:lnTo>
                    <a:pt x="758" y="247"/>
                  </a:lnTo>
                  <a:lnTo>
                    <a:pt x="770" y="249"/>
                  </a:lnTo>
                  <a:lnTo>
                    <a:pt x="755" y="242"/>
                  </a:lnTo>
                  <a:lnTo>
                    <a:pt x="753" y="242"/>
                  </a:lnTo>
                  <a:moveTo>
                    <a:pt x="713" y="235"/>
                  </a:moveTo>
                  <a:lnTo>
                    <a:pt x="710" y="237"/>
                  </a:lnTo>
                  <a:lnTo>
                    <a:pt x="751" y="247"/>
                  </a:lnTo>
                  <a:lnTo>
                    <a:pt x="751" y="244"/>
                  </a:lnTo>
                  <a:lnTo>
                    <a:pt x="746" y="240"/>
                  </a:lnTo>
                  <a:lnTo>
                    <a:pt x="713" y="235"/>
                  </a:lnTo>
                  <a:moveTo>
                    <a:pt x="815" y="232"/>
                  </a:moveTo>
                  <a:lnTo>
                    <a:pt x="812" y="237"/>
                  </a:lnTo>
                  <a:lnTo>
                    <a:pt x="822" y="256"/>
                  </a:lnTo>
                  <a:lnTo>
                    <a:pt x="805" y="251"/>
                  </a:lnTo>
                  <a:lnTo>
                    <a:pt x="803" y="256"/>
                  </a:lnTo>
                  <a:lnTo>
                    <a:pt x="822" y="261"/>
                  </a:lnTo>
                  <a:lnTo>
                    <a:pt x="831" y="263"/>
                  </a:lnTo>
                  <a:lnTo>
                    <a:pt x="826" y="254"/>
                  </a:lnTo>
                  <a:lnTo>
                    <a:pt x="815" y="232"/>
                  </a:lnTo>
                  <a:moveTo>
                    <a:pt x="701" y="232"/>
                  </a:moveTo>
                  <a:lnTo>
                    <a:pt x="689" y="232"/>
                  </a:lnTo>
                  <a:lnTo>
                    <a:pt x="708" y="237"/>
                  </a:lnTo>
                  <a:lnTo>
                    <a:pt x="708" y="232"/>
                  </a:lnTo>
                  <a:lnTo>
                    <a:pt x="701" y="232"/>
                  </a:lnTo>
                  <a:moveTo>
                    <a:pt x="649" y="221"/>
                  </a:moveTo>
                  <a:lnTo>
                    <a:pt x="649" y="225"/>
                  </a:lnTo>
                  <a:lnTo>
                    <a:pt x="677" y="230"/>
                  </a:lnTo>
                  <a:lnTo>
                    <a:pt x="689" y="230"/>
                  </a:lnTo>
                  <a:lnTo>
                    <a:pt x="649" y="221"/>
                  </a:lnTo>
                  <a:moveTo>
                    <a:pt x="639" y="218"/>
                  </a:moveTo>
                  <a:lnTo>
                    <a:pt x="642" y="223"/>
                  </a:lnTo>
                  <a:lnTo>
                    <a:pt x="644" y="225"/>
                  </a:lnTo>
                  <a:lnTo>
                    <a:pt x="644" y="221"/>
                  </a:lnTo>
                  <a:lnTo>
                    <a:pt x="639" y="218"/>
                  </a:lnTo>
                  <a:moveTo>
                    <a:pt x="805" y="218"/>
                  </a:moveTo>
                  <a:lnTo>
                    <a:pt x="800" y="218"/>
                  </a:lnTo>
                  <a:lnTo>
                    <a:pt x="810" y="235"/>
                  </a:lnTo>
                  <a:lnTo>
                    <a:pt x="810" y="230"/>
                  </a:lnTo>
                  <a:lnTo>
                    <a:pt x="805" y="218"/>
                  </a:lnTo>
                  <a:moveTo>
                    <a:pt x="620" y="216"/>
                  </a:moveTo>
                  <a:lnTo>
                    <a:pt x="620" y="221"/>
                  </a:lnTo>
                  <a:lnTo>
                    <a:pt x="628" y="221"/>
                  </a:lnTo>
                  <a:lnTo>
                    <a:pt x="632" y="223"/>
                  </a:lnTo>
                  <a:lnTo>
                    <a:pt x="637" y="223"/>
                  </a:lnTo>
                  <a:lnTo>
                    <a:pt x="637" y="218"/>
                  </a:lnTo>
                  <a:lnTo>
                    <a:pt x="632" y="218"/>
                  </a:lnTo>
                  <a:lnTo>
                    <a:pt x="620" y="216"/>
                  </a:lnTo>
                  <a:moveTo>
                    <a:pt x="796" y="211"/>
                  </a:moveTo>
                  <a:lnTo>
                    <a:pt x="798" y="213"/>
                  </a:lnTo>
                  <a:lnTo>
                    <a:pt x="803" y="213"/>
                  </a:lnTo>
                  <a:lnTo>
                    <a:pt x="800" y="211"/>
                  </a:lnTo>
                  <a:lnTo>
                    <a:pt x="796" y="211"/>
                  </a:lnTo>
                  <a:moveTo>
                    <a:pt x="557" y="202"/>
                  </a:moveTo>
                  <a:lnTo>
                    <a:pt x="552" y="206"/>
                  </a:lnTo>
                  <a:lnTo>
                    <a:pt x="580" y="211"/>
                  </a:lnTo>
                  <a:lnTo>
                    <a:pt x="616" y="218"/>
                  </a:lnTo>
                  <a:lnTo>
                    <a:pt x="616" y="213"/>
                  </a:lnTo>
                  <a:lnTo>
                    <a:pt x="571" y="206"/>
                  </a:lnTo>
                  <a:lnTo>
                    <a:pt x="559" y="204"/>
                  </a:lnTo>
                  <a:lnTo>
                    <a:pt x="557" y="202"/>
                  </a:lnTo>
                  <a:moveTo>
                    <a:pt x="512" y="194"/>
                  </a:moveTo>
                  <a:lnTo>
                    <a:pt x="507" y="197"/>
                  </a:lnTo>
                  <a:lnTo>
                    <a:pt x="545" y="204"/>
                  </a:lnTo>
                  <a:lnTo>
                    <a:pt x="549" y="202"/>
                  </a:lnTo>
                  <a:lnTo>
                    <a:pt x="512" y="194"/>
                  </a:lnTo>
                  <a:moveTo>
                    <a:pt x="403" y="171"/>
                  </a:moveTo>
                  <a:lnTo>
                    <a:pt x="400" y="175"/>
                  </a:lnTo>
                  <a:lnTo>
                    <a:pt x="410" y="178"/>
                  </a:lnTo>
                  <a:lnTo>
                    <a:pt x="412" y="178"/>
                  </a:lnTo>
                  <a:lnTo>
                    <a:pt x="417" y="178"/>
                  </a:lnTo>
                  <a:lnTo>
                    <a:pt x="419" y="180"/>
                  </a:lnTo>
                  <a:lnTo>
                    <a:pt x="424" y="180"/>
                  </a:lnTo>
                  <a:lnTo>
                    <a:pt x="433" y="183"/>
                  </a:lnTo>
                  <a:lnTo>
                    <a:pt x="438" y="183"/>
                  </a:lnTo>
                  <a:lnTo>
                    <a:pt x="500" y="194"/>
                  </a:lnTo>
                  <a:lnTo>
                    <a:pt x="507" y="192"/>
                  </a:lnTo>
                  <a:lnTo>
                    <a:pt x="441" y="180"/>
                  </a:lnTo>
                  <a:lnTo>
                    <a:pt x="436" y="178"/>
                  </a:lnTo>
                  <a:lnTo>
                    <a:pt x="426" y="175"/>
                  </a:lnTo>
                  <a:lnTo>
                    <a:pt x="426" y="175"/>
                  </a:lnTo>
                  <a:lnTo>
                    <a:pt x="410" y="173"/>
                  </a:lnTo>
                  <a:lnTo>
                    <a:pt x="403" y="171"/>
                  </a:lnTo>
                  <a:moveTo>
                    <a:pt x="381" y="166"/>
                  </a:moveTo>
                  <a:lnTo>
                    <a:pt x="377" y="171"/>
                  </a:lnTo>
                  <a:lnTo>
                    <a:pt x="391" y="173"/>
                  </a:lnTo>
                  <a:lnTo>
                    <a:pt x="396" y="175"/>
                  </a:lnTo>
                  <a:lnTo>
                    <a:pt x="398" y="171"/>
                  </a:lnTo>
                  <a:lnTo>
                    <a:pt x="381" y="166"/>
                  </a:lnTo>
                  <a:moveTo>
                    <a:pt x="372" y="166"/>
                  </a:moveTo>
                  <a:lnTo>
                    <a:pt x="367" y="168"/>
                  </a:lnTo>
                  <a:lnTo>
                    <a:pt x="372" y="168"/>
                  </a:lnTo>
                  <a:lnTo>
                    <a:pt x="377" y="166"/>
                  </a:lnTo>
                  <a:lnTo>
                    <a:pt x="372" y="166"/>
                  </a:lnTo>
                  <a:moveTo>
                    <a:pt x="344" y="159"/>
                  </a:moveTo>
                  <a:lnTo>
                    <a:pt x="346" y="164"/>
                  </a:lnTo>
                  <a:lnTo>
                    <a:pt x="362" y="168"/>
                  </a:lnTo>
                  <a:lnTo>
                    <a:pt x="367" y="164"/>
                  </a:lnTo>
                  <a:lnTo>
                    <a:pt x="344" y="159"/>
                  </a:lnTo>
                  <a:moveTo>
                    <a:pt x="138" y="119"/>
                  </a:moveTo>
                  <a:lnTo>
                    <a:pt x="138" y="121"/>
                  </a:lnTo>
                  <a:lnTo>
                    <a:pt x="149" y="123"/>
                  </a:lnTo>
                  <a:lnTo>
                    <a:pt x="154" y="126"/>
                  </a:lnTo>
                  <a:lnTo>
                    <a:pt x="209" y="135"/>
                  </a:lnTo>
                  <a:lnTo>
                    <a:pt x="211" y="138"/>
                  </a:lnTo>
                  <a:lnTo>
                    <a:pt x="251" y="145"/>
                  </a:lnTo>
                  <a:lnTo>
                    <a:pt x="258" y="147"/>
                  </a:lnTo>
                  <a:lnTo>
                    <a:pt x="341" y="164"/>
                  </a:lnTo>
                  <a:lnTo>
                    <a:pt x="336" y="159"/>
                  </a:lnTo>
                  <a:lnTo>
                    <a:pt x="265" y="145"/>
                  </a:lnTo>
                  <a:lnTo>
                    <a:pt x="258" y="142"/>
                  </a:lnTo>
                  <a:lnTo>
                    <a:pt x="213" y="133"/>
                  </a:lnTo>
                  <a:lnTo>
                    <a:pt x="209" y="133"/>
                  </a:lnTo>
                  <a:lnTo>
                    <a:pt x="157" y="121"/>
                  </a:lnTo>
                  <a:lnTo>
                    <a:pt x="152" y="121"/>
                  </a:lnTo>
                  <a:lnTo>
                    <a:pt x="138" y="119"/>
                  </a:lnTo>
                  <a:moveTo>
                    <a:pt x="739" y="111"/>
                  </a:moveTo>
                  <a:lnTo>
                    <a:pt x="739" y="116"/>
                  </a:lnTo>
                  <a:lnTo>
                    <a:pt x="739" y="119"/>
                  </a:lnTo>
                  <a:lnTo>
                    <a:pt x="741" y="123"/>
                  </a:lnTo>
                  <a:lnTo>
                    <a:pt x="791" y="206"/>
                  </a:lnTo>
                  <a:lnTo>
                    <a:pt x="798" y="206"/>
                  </a:lnTo>
                  <a:lnTo>
                    <a:pt x="746" y="121"/>
                  </a:lnTo>
                  <a:lnTo>
                    <a:pt x="744" y="116"/>
                  </a:lnTo>
                  <a:lnTo>
                    <a:pt x="739" y="111"/>
                  </a:lnTo>
                  <a:moveTo>
                    <a:pt x="55" y="102"/>
                  </a:moveTo>
                  <a:lnTo>
                    <a:pt x="52" y="104"/>
                  </a:lnTo>
                  <a:lnTo>
                    <a:pt x="100" y="114"/>
                  </a:lnTo>
                  <a:lnTo>
                    <a:pt x="102" y="116"/>
                  </a:lnTo>
                  <a:lnTo>
                    <a:pt x="130" y="121"/>
                  </a:lnTo>
                  <a:lnTo>
                    <a:pt x="128" y="116"/>
                  </a:lnTo>
                  <a:lnTo>
                    <a:pt x="102" y="111"/>
                  </a:lnTo>
                  <a:lnTo>
                    <a:pt x="100" y="109"/>
                  </a:lnTo>
                  <a:lnTo>
                    <a:pt x="55" y="102"/>
                  </a:lnTo>
                  <a:moveTo>
                    <a:pt x="33" y="97"/>
                  </a:moveTo>
                  <a:lnTo>
                    <a:pt x="38" y="102"/>
                  </a:lnTo>
                  <a:lnTo>
                    <a:pt x="50" y="104"/>
                  </a:lnTo>
                  <a:lnTo>
                    <a:pt x="50" y="100"/>
                  </a:lnTo>
                  <a:lnTo>
                    <a:pt x="33" y="97"/>
                  </a:lnTo>
                  <a:moveTo>
                    <a:pt x="729" y="95"/>
                  </a:moveTo>
                  <a:lnTo>
                    <a:pt x="725" y="97"/>
                  </a:lnTo>
                  <a:lnTo>
                    <a:pt x="734" y="111"/>
                  </a:lnTo>
                  <a:lnTo>
                    <a:pt x="736" y="104"/>
                  </a:lnTo>
                  <a:lnTo>
                    <a:pt x="729" y="95"/>
                  </a:lnTo>
                  <a:moveTo>
                    <a:pt x="55" y="88"/>
                  </a:moveTo>
                  <a:lnTo>
                    <a:pt x="24" y="90"/>
                  </a:lnTo>
                  <a:lnTo>
                    <a:pt x="0" y="95"/>
                  </a:lnTo>
                  <a:lnTo>
                    <a:pt x="24" y="100"/>
                  </a:lnTo>
                  <a:lnTo>
                    <a:pt x="31" y="100"/>
                  </a:lnTo>
                  <a:lnTo>
                    <a:pt x="31" y="97"/>
                  </a:lnTo>
                  <a:lnTo>
                    <a:pt x="24" y="95"/>
                  </a:lnTo>
                  <a:lnTo>
                    <a:pt x="31" y="95"/>
                  </a:lnTo>
                  <a:lnTo>
                    <a:pt x="31" y="92"/>
                  </a:lnTo>
                  <a:lnTo>
                    <a:pt x="31" y="95"/>
                  </a:lnTo>
                  <a:lnTo>
                    <a:pt x="55" y="90"/>
                  </a:lnTo>
                  <a:lnTo>
                    <a:pt x="55" y="88"/>
                  </a:lnTo>
                  <a:moveTo>
                    <a:pt x="114" y="78"/>
                  </a:moveTo>
                  <a:lnTo>
                    <a:pt x="102" y="81"/>
                  </a:lnTo>
                  <a:lnTo>
                    <a:pt x="97" y="81"/>
                  </a:lnTo>
                  <a:lnTo>
                    <a:pt x="59" y="85"/>
                  </a:lnTo>
                  <a:lnTo>
                    <a:pt x="59" y="90"/>
                  </a:lnTo>
                  <a:lnTo>
                    <a:pt x="97" y="85"/>
                  </a:lnTo>
                  <a:lnTo>
                    <a:pt x="102" y="85"/>
                  </a:lnTo>
                  <a:lnTo>
                    <a:pt x="116" y="83"/>
                  </a:lnTo>
                  <a:lnTo>
                    <a:pt x="114" y="78"/>
                  </a:lnTo>
                  <a:moveTo>
                    <a:pt x="713" y="66"/>
                  </a:moveTo>
                  <a:lnTo>
                    <a:pt x="710" y="69"/>
                  </a:lnTo>
                  <a:lnTo>
                    <a:pt x="722" y="92"/>
                  </a:lnTo>
                  <a:lnTo>
                    <a:pt x="727" y="90"/>
                  </a:lnTo>
                  <a:lnTo>
                    <a:pt x="713" y="66"/>
                  </a:lnTo>
                  <a:moveTo>
                    <a:pt x="275" y="57"/>
                  </a:moveTo>
                  <a:lnTo>
                    <a:pt x="251" y="59"/>
                  </a:lnTo>
                  <a:lnTo>
                    <a:pt x="246" y="59"/>
                  </a:lnTo>
                  <a:lnTo>
                    <a:pt x="201" y="66"/>
                  </a:lnTo>
                  <a:lnTo>
                    <a:pt x="197" y="66"/>
                  </a:lnTo>
                  <a:lnTo>
                    <a:pt x="159" y="71"/>
                  </a:lnTo>
                  <a:lnTo>
                    <a:pt x="145" y="73"/>
                  </a:lnTo>
                  <a:lnTo>
                    <a:pt x="119" y="78"/>
                  </a:lnTo>
                  <a:lnTo>
                    <a:pt x="121" y="81"/>
                  </a:lnTo>
                  <a:lnTo>
                    <a:pt x="159" y="76"/>
                  </a:lnTo>
                  <a:lnTo>
                    <a:pt x="171" y="76"/>
                  </a:lnTo>
                  <a:lnTo>
                    <a:pt x="192" y="71"/>
                  </a:lnTo>
                  <a:lnTo>
                    <a:pt x="199" y="71"/>
                  </a:lnTo>
                  <a:lnTo>
                    <a:pt x="244" y="64"/>
                  </a:lnTo>
                  <a:lnTo>
                    <a:pt x="249" y="64"/>
                  </a:lnTo>
                  <a:lnTo>
                    <a:pt x="277" y="59"/>
                  </a:lnTo>
                  <a:lnTo>
                    <a:pt x="275" y="57"/>
                  </a:lnTo>
                  <a:moveTo>
                    <a:pt x="445" y="33"/>
                  </a:moveTo>
                  <a:lnTo>
                    <a:pt x="443" y="33"/>
                  </a:lnTo>
                  <a:lnTo>
                    <a:pt x="336" y="47"/>
                  </a:lnTo>
                  <a:lnTo>
                    <a:pt x="329" y="47"/>
                  </a:lnTo>
                  <a:lnTo>
                    <a:pt x="280" y="54"/>
                  </a:lnTo>
                  <a:lnTo>
                    <a:pt x="282" y="59"/>
                  </a:lnTo>
                  <a:lnTo>
                    <a:pt x="334" y="52"/>
                  </a:lnTo>
                  <a:lnTo>
                    <a:pt x="341" y="52"/>
                  </a:lnTo>
                  <a:lnTo>
                    <a:pt x="443" y="38"/>
                  </a:lnTo>
                  <a:lnTo>
                    <a:pt x="443" y="35"/>
                  </a:lnTo>
                  <a:lnTo>
                    <a:pt x="445" y="33"/>
                  </a:lnTo>
                  <a:moveTo>
                    <a:pt x="687" y="26"/>
                  </a:moveTo>
                  <a:lnTo>
                    <a:pt x="687" y="31"/>
                  </a:lnTo>
                  <a:lnTo>
                    <a:pt x="708" y="66"/>
                  </a:lnTo>
                  <a:lnTo>
                    <a:pt x="710" y="64"/>
                  </a:lnTo>
                  <a:lnTo>
                    <a:pt x="687" y="26"/>
                  </a:lnTo>
                  <a:moveTo>
                    <a:pt x="552" y="16"/>
                  </a:moveTo>
                  <a:lnTo>
                    <a:pt x="493" y="26"/>
                  </a:lnTo>
                  <a:lnTo>
                    <a:pt x="488" y="26"/>
                  </a:lnTo>
                  <a:lnTo>
                    <a:pt x="488" y="26"/>
                  </a:lnTo>
                  <a:lnTo>
                    <a:pt x="483" y="26"/>
                  </a:lnTo>
                  <a:lnTo>
                    <a:pt x="450" y="31"/>
                  </a:lnTo>
                  <a:lnTo>
                    <a:pt x="448" y="35"/>
                  </a:lnTo>
                  <a:lnTo>
                    <a:pt x="481" y="31"/>
                  </a:lnTo>
                  <a:lnTo>
                    <a:pt x="486" y="31"/>
                  </a:lnTo>
                  <a:lnTo>
                    <a:pt x="490" y="31"/>
                  </a:lnTo>
                  <a:lnTo>
                    <a:pt x="495" y="28"/>
                  </a:lnTo>
                  <a:lnTo>
                    <a:pt x="545" y="24"/>
                  </a:lnTo>
                  <a:lnTo>
                    <a:pt x="552" y="16"/>
                  </a:lnTo>
                  <a:moveTo>
                    <a:pt x="564" y="16"/>
                  </a:moveTo>
                  <a:lnTo>
                    <a:pt x="559" y="16"/>
                  </a:lnTo>
                  <a:lnTo>
                    <a:pt x="552" y="21"/>
                  </a:lnTo>
                  <a:lnTo>
                    <a:pt x="557" y="21"/>
                  </a:lnTo>
                  <a:lnTo>
                    <a:pt x="564" y="16"/>
                  </a:lnTo>
                  <a:moveTo>
                    <a:pt x="620" y="12"/>
                  </a:moveTo>
                  <a:lnTo>
                    <a:pt x="571" y="14"/>
                  </a:lnTo>
                  <a:lnTo>
                    <a:pt x="566" y="19"/>
                  </a:lnTo>
                  <a:lnTo>
                    <a:pt x="592" y="16"/>
                  </a:lnTo>
                  <a:lnTo>
                    <a:pt x="599" y="14"/>
                  </a:lnTo>
                  <a:lnTo>
                    <a:pt x="620" y="12"/>
                  </a:lnTo>
                  <a:moveTo>
                    <a:pt x="677" y="9"/>
                  </a:moveTo>
                  <a:lnTo>
                    <a:pt x="673" y="9"/>
                  </a:lnTo>
                  <a:lnTo>
                    <a:pt x="682" y="26"/>
                  </a:lnTo>
                  <a:lnTo>
                    <a:pt x="684" y="19"/>
                  </a:lnTo>
                  <a:lnTo>
                    <a:pt x="677" y="9"/>
                  </a:lnTo>
                  <a:moveTo>
                    <a:pt x="673" y="0"/>
                  </a:moveTo>
                  <a:lnTo>
                    <a:pt x="670" y="0"/>
                  </a:lnTo>
                  <a:lnTo>
                    <a:pt x="618" y="7"/>
                  </a:lnTo>
                  <a:lnTo>
                    <a:pt x="675" y="5"/>
                  </a:lnTo>
                  <a:lnTo>
                    <a:pt x="673" y="2"/>
                  </a:lnTo>
                  <a:lnTo>
                    <a:pt x="673"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43" name="Freeform 23"/>
            <p:cNvSpPr>
              <a:spLocks noEditPoints="1"/>
            </p:cNvSpPr>
            <p:nvPr/>
          </p:nvSpPr>
          <p:spPr bwMode="auto">
            <a:xfrm>
              <a:off x="9327331" y="3148718"/>
              <a:ext cx="1136063" cy="481424"/>
            </a:xfrm>
            <a:custGeom>
              <a:avLst/>
              <a:gdLst>
                <a:gd name="T0" fmla="*/ 154 w 635"/>
                <a:gd name="T1" fmla="*/ 280 h 296"/>
                <a:gd name="T2" fmla="*/ 164 w 635"/>
                <a:gd name="T3" fmla="*/ 294 h 296"/>
                <a:gd name="T4" fmla="*/ 204 w 635"/>
                <a:gd name="T5" fmla="*/ 268 h 296"/>
                <a:gd name="T6" fmla="*/ 123 w 635"/>
                <a:gd name="T7" fmla="*/ 237 h 296"/>
                <a:gd name="T8" fmla="*/ 152 w 635"/>
                <a:gd name="T9" fmla="*/ 275 h 296"/>
                <a:gd name="T10" fmla="*/ 100 w 635"/>
                <a:gd name="T11" fmla="*/ 192 h 296"/>
                <a:gd name="T12" fmla="*/ 123 w 635"/>
                <a:gd name="T13" fmla="*/ 228 h 296"/>
                <a:gd name="T14" fmla="*/ 325 w 635"/>
                <a:gd name="T15" fmla="*/ 187 h 296"/>
                <a:gd name="T16" fmla="*/ 287 w 635"/>
                <a:gd name="T17" fmla="*/ 211 h 296"/>
                <a:gd name="T18" fmla="*/ 258 w 635"/>
                <a:gd name="T19" fmla="*/ 235 h 296"/>
                <a:gd name="T20" fmla="*/ 299 w 635"/>
                <a:gd name="T21" fmla="*/ 209 h 296"/>
                <a:gd name="T22" fmla="*/ 97 w 635"/>
                <a:gd name="T23" fmla="*/ 187 h 296"/>
                <a:gd name="T24" fmla="*/ 97 w 635"/>
                <a:gd name="T25" fmla="*/ 187 h 296"/>
                <a:gd name="T26" fmla="*/ 336 w 635"/>
                <a:gd name="T27" fmla="*/ 185 h 296"/>
                <a:gd name="T28" fmla="*/ 353 w 635"/>
                <a:gd name="T29" fmla="*/ 171 h 296"/>
                <a:gd name="T30" fmla="*/ 358 w 635"/>
                <a:gd name="T31" fmla="*/ 173 h 296"/>
                <a:gd name="T32" fmla="*/ 71 w 635"/>
                <a:gd name="T33" fmla="*/ 152 h 296"/>
                <a:gd name="T34" fmla="*/ 90 w 635"/>
                <a:gd name="T35" fmla="*/ 185 h 296"/>
                <a:gd name="T36" fmla="*/ 76 w 635"/>
                <a:gd name="T37" fmla="*/ 152 h 296"/>
                <a:gd name="T38" fmla="*/ 372 w 635"/>
                <a:gd name="T39" fmla="*/ 163 h 296"/>
                <a:gd name="T40" fmla="*/ 469 w 635"/>
                <a:gd name="T41" fmla="*/ 97 h 296"/>
                <a:gd name="T42" fmla="*/ 467 w 635"/>
                <a:gd name="T43" fmla="*/ 104 h 296"/>
                <a:gd name="T44" fmla="*/ 571 w 635"/>
                <a:gd name="T45" fmla="*/ 33 h 296"/>
                <a:gd name="T46" fmla="*/ 521 w 635"/>
                <a:gd name="T47" fmla="*/ 64 h 296"/>
                <a:gd name="T48" fmla="*/ 528 w 635"/>
                <a:gd name="T49" fmla="*/ 66 h 296"/>
                <a:gd name="T50" fmla="*/ 571 w 635"/>
                <a:gd name="T51" fmla="*/ 33 h 296"/>
                <a:gd name="T52" fmla="*/ 7 w 635"/>
                <a:gd name="T53" fmla="*/ 35 h 296"/>
                <a:gd name="T54" fmla="*/ 3 w 635"/>
                <a:gd name="T55" fmla="*/ 40 h 296"/>
                <a:gd name="T56" fmla="*/ 19 w 635"/>
                <a:gd name="T57" fmla="*/ 66 h 296"/>
                <a:gd name="T58" fmla="*/ 57 w 635"/>
                <a:gd name="T59" fmla="*/ 128 h 296"/>
                <a:gd name="T60" fmla="*/ 57 w 635"/>
                <a:gd name="T61" fmla="*/ 121 h 296"/>
                <a:gd name="T62" fmla="*/ 22 w 635"/>
                <a:gd name="T63" fmla="*/ 61 h 296"/>
                <a:gd name="T64" fmla="*/ 187 w 635"/>
                <a:gd name="T65" fmla="*/ 28 h 296"/>
                <a:gd name="T66" fmla="*/ 235 w 635"/>
                <a:gd name="T67" fmla="*/ 21 h 296"/>
                <a:gd name="T68" fmla="*/ 197 w 635"/>
                <a:gd name="T69" fmla="*/ 28 h 296"/>
                <a:gd name="T70" fmla="*/ 232 w 635"/>
                <a:gd name="T71" fmla="*/ 26 h 296"/>
                <a:gd name="T72" fmla="*/ 308 w 635"/>
                <a:gd name="T73" fmla="*/ 19 h 296"/>
                <a:gd name="T74" fmla="*/ 429 w 635"/>
                <a:gd name="T75" fmla="*/ 12 h 296"/>
                <a:gd name="T76" fmla="*/ 341 w 635"/>
                <a:gd name="T77" fmla="*/ 16 h 296"/>
                <a:gd name="T78" fmla="*/ 415 w 635"/>
                <a:gd name="T79" fmla="*/ 16 h 296"/>
                <a:gd name="T80" fmla="*/ 502 w 635"/>
                <a:gd name="T81" fmla="*/ 7 h 296"/>
                <a:gd name="T82" fmla="*/ 433 w 635"/>
                <a:gd name="T83" fmla="*/ 14 h 296"/>
                <a:gd name="T84" fmla="*/ 502 w 635"/>
                <a:gd name="T85" fmla="*/ 7 h 296"/>
                <a:gd name="T86" fmla="*/ 568 w 635"/>
                <a:gd name="T87" fmla="*/ 4 h 296"/>
                <a:gd name="T88" fmla="*/ 507 w 635"/>
                <a:gd name="T89" fmla="*/ 7 h 296"/>
                <a:gd name="T90" fmla="*/ 552 w 635"/>
                <a:gd name="T91" fmla="*/ 7 h 296"/>
                <a:gd name="T92" fmla="*/ 618 w 635"/>
                <a:gd name="T93" fmla="*/ 4 h 296"/>
                <a:gd name="T94" fmla="*/ 618 w 635"/>
                <a:gd name="T95" fmla="*/ 0 h 296"/>
                <a:gd name="T96" fmla="*/ 618 w 635"/>
                <a:gd name="T97" fmla="*/ 4 h 296"/>
                <a:gd name="T98" fmla="*/ 594 w 635"/>
                <a:gd name="T99" fmla="*/ 23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35" h="296">
                  <a:moveTo>
                    <a:pt x="197" y="273"/>
                  </a:moveTo>
                  <a:lnTo>
                    <a:pt x="185" y="275"/>
                  </a:lnTo>
                  <a:lnTo>
                    <a:pt x="161" y="292"/>
                  </a:lnTo>
                  <a:lnTo>
                    <a:pt x="154" y="280"/>
                  </a:lnTo>
                  <a:lnTo>
                    <a:pt x="149" y="280"/>
                  </a:lnTo>
                  <a:lnTo>
                    <a:pt x="157" y="294"/>
                  </a:lnTo>
                  <a:lnTo>
                    <a:pt x="159" y="296"/>
                  </a:lnTo>
                  <a:lnTo>
                    <a:pt x="164" y="294"/>
                  </a:lnTo>
                  <a:lnTo>
                    <a:pt x="197" y="273"/>
                  </a:lnTo>
                  <a:close/>
                  <a:moveTo>
                    <a:pt x="251" y="232"/>
                  </a:moveTo>
                  <a:lnTo>
                    <a:pt x="194" y="270"/>
                  </a:lnTo>
                  <a:lnTo>
                    <a:pt x="204" y="268"/>
                  </a:lnTo>
                  <a:lnTo>
                    <a:pt x="256" y="237"/>
                  </a:lnTo>
                  <a:lnTo>
                    <a:pt x="251" y="232"/>
                  </a:lnTo>
                  <a:close/>
                  <a:moveTo>
                    <a:pt x="126" y="232"/>
                  </a:moveTo>
                  <a:lnTo>
                    <a:pt x="123" y="237"/>
                  </a:lnTo>
                  <a:lnTo>
                    <a:pt x="138" y="261"/>
                  </a:lnTo>
                  <a:lnTo>
                    <a:pt x="140" y="266"/>
                  </a:lnTo>
                  <a:lnTo>
                    <a:pt x="147" y="275"/>
                  </a:lnTo>
                  <a:lnTo>
                    <a:pt x="152" y="275"/>
                  </a:lnTo>
                  <a:lnTo>
                    <a:pt x="142" y="261"/>
                  </a:lnTo>
                  <a:lnTo>
                    <a:pt x="138" y="254"/>
                  </a:lnTo>
                  <a:lnTo>
                    <a:pt x="126" y="232"/>
                  </a:lnTo>
                  <a:close/>
                  <a:moveTo>
                    <a:pt x="100" y="192"/>
                  </a:moveTo>
                  <a:lnTo>
                    <a:pt x="97" y="194"/>
                  </a:lnTo>
                  <a:lnTo>
                    <a:pt x="100" y="199"/>
                  </a:lnTo>
                  <a:lnTo>
                    <a:pt x="121" y="232"/>
                  </a:lnTo>
                  <a:lnTo>
                    <a:pt x="123" y="228"/>
                  </a:lnTo>
                  <a:lnTo>
                    <a:pt x="104" y="199"/>
                  </a:lnTo>
                  <a:lnTo>
                    <a:pt x="102" y="194"/>
                  </a:lnTo>
                  <a:lnTo>
                    <a:pt x="100" y="192"/>
                  </a:lnTo>
                  <a:close/>
                  <a:moveTo>
                    <a:pt x="325" y="187"/>
                  </a:moveTo>
                  <a:lnTo>
                    <a:pt x="299" y="204"/>
                  </a:lnTo>
                  <a:lnTo>
                    <a:pt x="296" y="206"/>
                  </a:lnTo>
                  <a:lnTo>
                    <a:pt x="291" y="209"/>
                  </a:lnTo>
                  <a:lnTo>
                    <a:pt x="287" y="211"/>
                  </a:lnTo>
                  <a:lnTo>
                    <a:pt x="287" y="211"/>
                  </a:lnTo>
                  <a:lnTo>
                    <a:pt x="280" y="216"/>
                  </a:lnTo>
                  <a:lnTo>
                    <a:pt x="256" y="230"/>
                  </a:lnTo>
                  <a:lnTo>
                    <a:pt x="258" y="235"/>
                  </a:lnTo>
                  <a:lnTo>
                    <a:pt x="287" y="216"/>
                  </a:lnTo>
                  <a:lnTo>
                    <a:pt x="294" y="213"/>
                  </a:lnTo>
                  <a:lnTo>
                    <a:pt x="299" y="209"/>
                  </a:lnTo>
                  <a:lnTo>
                    <a:pt x="299" y="209"/>
                  </a:lnTo>
                  <a:lnTo>
                    <a:pt x="303" y="206"/>
                  </a:lnTo>
                  <a:lnTo>
                    <a:pt x="332" y="187"/>
                  </a:lnTo>
                  <a:lnTo>
                    <a:pt x="325" y="187"/>
                  </a:lnTo>
                  <a:close/>
                  <a:moveTo>
                    <a:pt x="97" y="187"/>
                  </a:moveTo>
                  <a:lnTo>
                    <a:pt x="93" y="190"/>
                  </a:lnTo>
                  <a:lnTo>
                    <a:pt x="95" y="192"/>
                  </a:lnTo>
                  <a:lnTo>
                    <a:pt x="97" y="187"/>
                  </a:lnTo>
                  <a:lnTo>
                    <a:pt x="97" y="187"/>
                  </a:lnTo>
                  <a:lnTo>
                    <a:pt x="97" y="187"/>
                  </a:lnTo>
                  <a:close/>
                  <a:moveTo>
                    <a:pt x="341" y="178"/>
                  </a:moveTo>
                  <a:lnTo>
                    <a:pt x="332" y="185"/>
                  </a:lnTo>
                  <a:lnTo>
                    <a:pt x="336" y="185"/>
                  </a:lnTo>
                  <a:lnTo>
                    <a:pt x="344" y="180"/>
                  </a:lnTo>
                  <a:lnTo>
                    <a:pt x="341" y="178"/>
                  </a:lnTo>
                  <a:close/>
                  <a:moveTo>
                    <a:pt x="370" y="161"/>
                  </a:moveTo>
                  <a:lnTo>
                    <a:pt x="353" y="171"/>
                  </a:lnTo>
                  <a:lnTo>
                    <a:pt x="348" y="173"/>
                  </a:lnTo>
                  <a:lnTo>
                    <a:pt x="346" y="175"/>
                  </a:lnTo>
                  <a:lnTo>
                    <a:pt x="346" y="178"/>
                  </a:lnTo>
                  <a:lnTo>
                    <a:pt x="358" y="173"/>
                  </a:lnTo>
                  <a:lnTo>
                    <a:pt x="358" y="171"/>
                  </a:lnTo>
                  <a:lnTo>
                    <a:pt x="370" y="166"/>
                  </a:lnTo>
                  <a:lnTo>
                    <a:pt x="370" y="161"/>
                  </a:lnTo>
                  <a:close/>
                  <a:moveTo>
                    <a:pt x="71" y="152"/>
                  </a:moveTo>
                  <a:lnTo>
                    <a:pt x="78" y="166"/>
                  </a:lnTo>
                  <a:lnTo>
                    <a:pt x="83" y="171"/>
                  </a:lnTo>
                  <a:lnTo>
                    <a:pt x="90" y="182"/>
                  </a:lnTo>
                  <a:lnTo>
                    <a:pt x="90" y="185"/>
                  </a:lnTo>
                  <a:lnTo>
                    <a:pt x="95" y="182"/>
                  </a:lnTo>
                  <a:lnTo>
                    <a:pt x="88" y="171"/>
                  </a:lnTo>
                  <a:lnTo>
                    <a:pt x="86" y="166"/>
                  </a:lnTo>
                  <a:lnTo>
                    <a:pt x="76" y="152"/>
                  </a:lnTo>
                  <a:lnTo>
                    <a:pt x="71" y="152"/>
                  </a:lnTo>
                  <a:close/>
                  <a:moveTo>
                    <a:pt x="405" y="137"/>
                  </a:moveTo>
                  <a:lnTo>
                    <a:pt x="372" y="159"/>
                  </a:lnTo>
                  <a:lnTo>
                    <a:pt x="372" y="163"/>
                  </a:lnTo>
                  <a:lnTo>
                    <a:pt x="403" y="145"/>
                  </a:lnTo>
                  <a:lnTo>
                    <a:pt x="405" y="137"/>
                  </a:lnTo>
                  <a:close/>
                  <a:moveTo>
                    <a:pt x="483" y="88"/>
                  </a:moveTo>
                  <a:lnTo>
                    <a:pt x="469" y="97"/>
                  </a:lnTo>
                  <a:lnTo>
                    <a:pt x="464" y="99"/>
                  </a:lnTo>
                  <a:lnTo>
                    <a:pt x="410" y="135"/>
                  </a:lnTo>
                  <a:lnTo>
                    <a:pt x="407" y="140"/>
                  </a:lnTo>
                  <a:lnTo>
                    <a:pt x="467" y="104"/>
                  </a:lnTo>
                  <a:lnTo>
                    <a:pt x="471" y="102"/>
                  </a:lnTo>
                  <a:lnTo>
                    <a:pt x="483" y="95"/>
                  </a:lnTo>
                  <a:lnTo>
                    <a:pt x="483" y="88"/>
                  </a:lnTo>
                  <a:close/>
                  <a:moveTo>
                    <a:pt x="571" y="33"/>
                  </a:moveTo>
                  <a:lnTo>
                    <a:pt x="540" y="52"/>
                  </a:lnTo>
                  <a:lnTo>
                    <a:pt x="535" y="54"/>
                  </a:lnTo>
                  <a:lnTo>
                    <a:pt x="526" y="61"/>
                  </a:lnTo>
                  <a:lnTo>
                    <a:pt x="521" y="64"/>
                  </a:lnTo>
                  <a:lnTo>
                    <a:pt x="488" y="85"/>
                  </a:lnTo>
                  <a:lnTo>
                    <a:pt x="488" y="90"/>
                  </a:lnTo>
                  <a:lnTo>
                    <a:pt x="523" y="69"/>
                  </a:lnTo>
                  <a:lnTo>
                    <a:pt x="528" y="66"/>
                  </a:lnTo>
                  <a:lnTo>
                    <a:pt x="538" y="59"/>
                  </a:lnTo>
                  <a:lnTo>
                    <a:pt x="542" y="57"/>
                  </a:lnTo>
                  <a:lnTo>
                    <a:pt x="571" y="38"/>
                  </a:lnTo>
                  <a:lnTo>
                    <a:pt x="571" y="33"/>
                  </a:lnTo>
                  <a:close/>
                  <a:moveTo>
                    <a:pt x="192" y="23"/>
                  </a:moveTo>
                  <a:lnTo>
                    <a:pt x="190" y="26"/>
                  </a:lnTo>
                  <a:lnTo>
                    <a:pt x="10" y="35"/>
                  </a:lnTo>
                  <a:lnTo>
                    <a:pt x="7" y="35"/>
                  </a:lnTo>
                  <a:lnTo>
                    <a:pt x="5" y="35"/>
                  </a:lnTo>
                  <a:lnTo>
                    <a:pt x="0" y="35"/>
                  </a:lnTo>
                  <a:lnTo>
                    <a:pt x="3" y="40"/>
                  </a:lnTo>
                  <a:lnTo>
                    <a:pt x="3" y="40"/>
                  </a:lnTo>
                  <a:lnTo>
                    <a:pt x="5" y="42"/>
                  </a:lnTo>
                  <a:lnTo>
                    <a:pt x="5" y="45"/>
                  </a:lnTo>
                  <a:lnTo>
                    <a:pt x="17" y="64"/>
                  </a:lnTo>
                  <a:lnTo>
                    <a:pt x="19" y="66"/>
                  </a:lnTo>
                  <a:lnTo>
                    <a:pt x="45" y="109"/>
                  </a:lnTo>
                  <a:lnTo>
                    <a:pt x="48" y="114"/>
                  </a:lnTo>
                  <a:lnTo>
                    <a:pt x="55" y="123"/>
                  </a:lnTo>
                  <a:lnTo>
                    <a:pt x="57" y="128"/>
                  </a:lnTo>
                  <a:lnTo>
                    <a:pt x="69" y="147"/>
                  </a:lnTo>
                  <a:lnTo>
                    <a:pt x="74" y="147"/>
                  </a:lnTo>
                  <a:lnTo>
                    <a:pt x="59" y="126"/>
                  </a:lnTo>
                  <a:lnTo>
                    <a:pt x="57" y="121"/>
                  </a:lnTo>
                  <a:lnTo>
                    <a:pt x="52" y="114"/>
                  </a:lnTo>
                  <a:lnTo>
                    <a:pt x="50" y="109"/>
                  </a:lnTo>
                  <a:lnTo>
                    <a:pt x="24" y="66"/>
                  </a:lnTo>
                  <a:lnTo>
                    <a:pt x="22" y="61"/>
                  </a:lnTo>
                  <a:lnTo>
                    <a:pt x="10" y="45"/>
                  </a:lnTo>
                  <a:lnTo>
                    <a:pt x="7" y="40"/>
                  </a:lnTo>
                  <a:lnTo>
                    <a:pt x="7" y="40"/>
                  </a:lnTo>
                  <a:lnTo>
                    <a:pt x="187" y="28"/>
                  </a:lnTo>
                  <a:lnTo>
                    <a:pt x="192" y="28"/>
                  </a:lnTo>
                  <a:lnTo>
                    <a:pt x="192" y="23"/>
                  </a:lnTo>
                  <a:close/>
                  <a:moveTo>
                    <a:pt x="301" y="19"/>
                  </a:moveTo>
                  <a:lnTo>
                    <a:pt x="235" y="21"/>
                  </a:lnTo>
                  <a:lnTo>
                    <a:pt x="232" y="23"/>
                  </a:lnTo>
                  <a:lnTo>
                    <a:pt x="228" y="23"/>
                  </a:lnTo>
                  <a:lnTo>
                    <a:pt x="197" y="23"/>
                  </a:lnTo>
                  <a:lnTo>
                    <a:pt x="197" y="28"/>
                  </a:lnTo>
                  <a:lnTo>
                    <a:pt x="228" y="26"/>
                  </a:lnTo>
                  <a:lnTo>
                    <a:pt x="228" y="26"/>
                  </a:lnTo>
                  <a:lnTo>
                    <a:pt x="232" y="26"/>
                  </a:lnTo>
                  <a:lnTo>
                    <a:pt x="232" y="26"/>
                  </a:lnTo>
                  <a:lnTo>
                    <a:pt x="294" y="23"/>
                  </a:lnTo>
                  <a:lnTo>
                    <a:pt x="301" y="19"/>
                  </a:lnTo>
                  <a:close/>
                  <a:moveTo>
                    <a:pt x="313" y="19"/>
                  </a:moveTo>
                  <a:lnTo>
                    <a:pt x="308" y="19"/>
                  </a:lnTo>
                  <a:lnTo>
                    <a:pt x="301" y="23"/>
                  </a:lnTo>
                  <a:lnTo>
                    <a:pt x="306" y="21"/>
                  </a:lnTo>
                  <a:lnTo>
                    <a:pt x="313" y="19"/>
                  </a:lnTo>
                  <a:close/>
                  <a:moveTo>
                    <a:pt x="429" y="12"/>
                  </a:moveTo>
                  <a:lnTo>
                    <a:pt x="417" y="12"/>
                  </a:lnTo>
                  <a:lnTo>
                    <a:pt x="360" y="14"/>
                  </a:lnTo>
                  <a:lnTo>
                    <a:pt x="348" y="16"/>
                  </a:lnTo>
                  <a:lnTo>
                    <a:pt x="341" y="16"/>
                  </a:lnTo>
                  <a:lnTo>
                    <a:pt x="320" y="16"/>
                  </a:lnTo>
                  <a:lnTo>
                    <a:pt x="313" y="21"/>
                  </a:lnTo>
                  <a:lnTo>
                    <a:pt x="362" y="19"/>
                  </a:lnTo>
                  <a:lnTo>
                    <a:pt x="415" y="16"/>
                  </a:lnTo>
                  <a:lnTo>
                    <a:pt x="419" y="16"/>
                  </a:lnTo>
                  <a:lnTo>
                    <a:pt x="429" y="16"/>
                  </a:lnTo>
                  <a:lnTo>
                    <a:pt x="429" y="12"/>
                  </a:lnTo>
                  <a:close/>
                  <a:moveTo>
                    <a:pt x="502" y="7"/>
                  </a:moveTo>
                  <a:lnTo>
                    <a:pt x="493" y="7"/>
                  </a:lnTo>
                  <a:lnTo>
                    <a:pt x="488" y="7"/>
                  </a:lnTo>
                  <a:lnTo>
                    <a:pt x="433" y="12"/>
                  </a:lnTo>
                  <a:lnTo>
                    <a:pt x="433" y="14"/>
                  </a:lnTo>
                  <a:lnTo>
                    <a:pt x="490" y="12"/>
                  </a:lnTo>
                  <a:lnTo>
                    <a:pt x="495" y="12"/>
                  </a:lnTo>
                  <a:lnTo>
                    <a:pt x="500" y="12"/>
                  </a:lnTo>
                  <a:lnTo>
                    <a:pt x="502" y="7"/>
                  </a:lnTo>
                  <a:close/>
                  <a:moveTo>
                    <a:pt x="568" y="4"/>
                  </a:moveTo>
                  <a:lnTo>
                    <a:pt x="561" y="7"/>
                  </a:lnTo>
                  <a:lnTo>
                    <a:pt x="568" y="7"/>
                  </a:lnTo>
                  <a:lnTo>
                    <a:pt x="568" y="4"/>
                  </a:lnTo>
                  <a:close/>
                  <a:moveTo>
                    <a:pt x="561" y="2"/>
                  </a:moveTo>
                  <a:lnTo>
                    <a:pt x="512" y="7"/>
                  </a:lnTo>
                  <a:lnTo>
                    <a:pt x="507" y="7"/>
                  </a:lnTo>
                  <a:lnTo>
                    <a:pt x="507" y="7"/>
                  </a:lnTo>
                  <a:lnTo>
                    <a:pt x="504" y="12"/>
                  </a:lnTo>
                  <a:lnTo>
                    <a:pt x="509" y="12"/>
                  </a:lnTo>
                  <a:lnTo>
                    <a:pt x="514" y="9"/>
                  </a:lnTo>
                  <a:lnTo>
                    <a:pt x="552" y="7"/>
                  </a:lnTo>
                  <a:lnTo>
                    <a:pt x="561" y="2"/>
                  </a:lnTo>
                  <a:close/>
                  <a:moveTo>
                    <a:pt x="618" y="4"/>
                  </a:moveTo>
                  <a:lnTo>
                    <a:pt x="618" y="4"/>
                  </a:lnTo>
                  <a:lnTo>
                    <a:pt x="618" y="4"/>
                  </a:lnTo>
                  <a:close/>
                  <a:moveTo>
                    <a:pt x="635" y="0"/>
                  </a:moveTo>
                  <a:lnTo>
                    <a:pt x="628" y="0"/>
                  </a:lnTo>
                  <a:lnTo>
                    <a:pt x="620" y="0"/>
                  </a:lnTo>
                  <a:lnTo>
                    <a:pt x="618" y="0"/>
                  </a:lnTo>
                  <a:lnTo>
                    <a:pt x="573" y="2"/>
                  </a:lnTo>
                  <a:lnTo>
                    <a:pt x="573" y="7"/>
                  </a:lnTo>
                  <a:lnTo>
                    <a:pt x="616" y="4"/>
                  </a:lnTo>
                  <a:lnTo>
                    <a:pt x="618" y="4"/>
                  </a:lnTo>
                  <a:lnTo>
                    <a:pt x="613" y="7"/>
                  </a:lnTo>
                  <a:lnTo>
                    <a:pt x="575" y="31"/>
                  </a:lnTo>
                  <a:lnTo>
                    <a:pt x="575" y="35"/>
                  </a:lnTo>
                  <a:lnTo>
                    <a:pt x="594" y="23"/>
                  </a:lnTo>
                  <a:lnTo>
                    <a:pt x="616" y="9"/>
                  </a:lnTo>
                  <a:lnTo>
                    <a:pt x="620" y="7"/>
                  </a:lnTo>
                  <a:lnTo>
                    <a:pt x="635"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44" name="Freeform 24"/>
            <p:cNvSpPr>
              <a:spLocks noEditPoints="1"/>
            </p:cNvSpPr>
            <p:nvPr/>
          </p:nvSpPr>
          <p:spPr bwMode="auto">
            <a:xfrm>
              <a:off x="9327331" y="3148718"/>
              <a:ext cx="1136063" cy="481424"/>
            </a:xfrm>
            <a:custGeom>
              <a:avLst/>
              <a:gdLst>
                <a:gd name="T0" fmla="*/ 154 w 635"/>
                <a:gd name="T1" fmla="*/ 280 h 296"/>
                <a:gd name="T2" fmla="*/ 164 w 635"/>
                <a:gd name="T3" fmla="*/ 294 h 296"/>
                <a:gd name="T4" fmla="*/ 204 w 635"/>
                <a:gd name="T5" fmla="*/ 268 h 296"/>
                <a:gd name="T6" fmla="*/ 123 w 635"/>
                <a:gd name="T7" fmla="*/ 237 h 296"/>
                <a:gd name="T8" fmla="*/ 152 w 635"/>
                <a:gd name="T9" fmla="*/ 275 h 296"/>
                <a:gd name="T10" fmla="*/ 100 w 635"/>
                <a:gd name="T11" fmla="*/ 192 h 296"/>
                <a:gd name="T12" fmla="*/ 123 w 635"/>
                <a:gd name="T13" fmla="*/ 228 h 296"/>
                <a:gd name="T14" fmla="*/ 325 w 635"/>
                <a:gd name="T15" fmla="*/ 187 h 296"/>
                <a:gd name="T16" fmla="*/ 287 w 635"/>
                <a:gd name="T17" fmla="*/ 211 h 296"/>
                <a:gd name="T18" fmla="*/ 258 w 635"/>
                <a:gd name="T19" fmla="*/ 235 h 296"/>
                <a:gd name="T20" fmla="*/ 299 w 635"/>
                <a:gd name="T21" fmla="*/ 209 h 296"/>
                <a:gd name="T22" fmla="*/ 97 w 635"/>
                <a:gd name="T23" fmla="*/ 187 h 296"/>
                <a:gd name="T24" fmla="*/ 97 w 635"/>
                <a:gd name="T25" fmla="*/ 187 h 296"/>
                <a:gd name="T26" fmla="*/ 336 w 635"/>
                <a:gd name="T27" fmla="*/ 185 h 296"/>
                <a:gd name="T28" fmla="*/ 353 w 635"/>
                <a:gd name="T29" fmla="*/ 171 h 296"/>
                <a:gd name="T30" fmla="*/ 358 w 635"/>
                <a:gd name="T31" fmla="*/ 173 h 296"/>
                <a:gd name="T32" fmla="*/ 71 w 635"/>
                <a:gd name="T33" fmla="*/ 152 h 296"/>
                <a:gd name="T34" fmla="*/ 90 w 635"/>
                <a:gd name="T35" fmla="*/ 185 h 296"/>
                <a:gd name="T36" fmla="*/ 76 w 635"/>
                <a:gd name="T37" fmla="*/ 152 h 296"/>
                <a:gd name="T38" fmla="*/ 372 w 635"/>
                <a:gd name="T39" fmla="*/ 163 h 296"/>
                <a:gd name="T40" fmla="*/ 469 w 635"/>
                <a:gd name="T41" fmla="*/ 97 h 296"/>
                <a:gd name="T42" fmla="*/ 467 w 635"/>
                <a:gd name="T43" fmla="*/ 104 h 296"/>
                <a:gd name="T44" fmla="*/ 571 w 635"/>
                <a:gd name="T45" fmla="*/ 33 h 296"/>
                <a:gd name="T46" fmla="*/ 521 w 635"/>
                <a:gd name="T47" fmla="*/ 64 h 296"/>
                <a:gd name="T48" fmla="*/ 528 w 635"/>
                <a:gd name="T49" fmla="*/ 66 h 296"/>
                <a:gd name="T50" fmla="*/ 571 w 635"/>
                <a:gd name="T51" fmla="*/ 33 h 296"/>
                <a:gd name="T52" fmla="*/ 7 w 635"/>
                <a:gd name="T53" fmla="*/ 35 h 296"/>
                <a:gd name="T54" fmla="*/ 3 w 635"/>
                <a:gd name="T55" fmla="*/ 40 h 296"/>
                <a:gd name="T56" fmla="*/ 19 w 635"/>
                <a:gd name="T57" fmla="*/ 66 h 296"/>
                <a:gd name="T58" fmla="*/ 57 w 635"/>
                <a:gd name="T59" fmla="*/ 128 h 296"/>
                <a:gd name="T60" fmla="*/ 57 w 635"/>
                <a:gd name="T61" fmla="*/ 121 h 296"/>
                <a:gd name="T62" fmla="*/ 22 w 635"/>
                <a:gd name="T63" fmla="*/ 61 h 296"/>
                <a:gd name="T64" fmla="*/ 187 w 635"/>
                <a:gd name="T65" fmla="*/ 28 h 296"/>
                <a:gd name="T66" fmla="*/ 235 w 635"/>
                <a:gd name="T67" fmla="*/ 21 h 296"/>
                <a:gd name="T68" fmla="*/ 197 w 635"/>
                <a:gd name="T69" fmla="*/ 28 h 296"/>
                <a:gd name="T70" fmla="*/ 232 w 635"/>
                <a:gd name="T71" fmla="*/ 26 h 296"/>
                <a:gd name="T72" fmla="*/ 308 w 635"/>
                <a:gd name="T73" fmla="*/ 19 h 296"/>
                <a:gd name="T74" fmla="*/ 429 w 635"/>
                <a:gd name="T75" fmla="*/ 12 h 296"/>
                <a:gd name="T76" fmla="*/ 341 w 635"/>
                <a:gd name="T77" fmla="*/ 16 h 296"/>
                <a:gd name="T78" fmla="*/ 415 w 635"/>
                <a:gd name="T79" fmla="*/ 16 h 296"/>
                <a:gd name="T80" fmla="*/ 502 w 635"/>
                <a:gd name="T81" fmla="*/ 7 h 296"/>
                <a:gd name="T82" fmla="*/ 433 w 635"/>
                <a:gd name="T83" fmla="*/ 14 h 296"/>
                <a:gd name="T84" fmla="*/ 502 w 635"/>
                <a:gd name="T85" fmla="*/ 7 h 296"/>
                <a:gd name="T86" fmla="*/ 568 w 635"/>
                <a:gd name="T87" fmla="*/ 4 h 296"/>
                <a:gd name="T88" fmla="*/ 507 w 635"/>
                <a:gd name="T89" fmla="*/ 7 h 296"/>
                <a:gd name="T90" fmla="*/ 552 w 635"/>
                <a:gd name="T91" fmla="*/ 7 h 296"/>
                <a:gd name="T92" fmla="*/ 618 w 635"/>
                <a:gd name="T93" fmla="*/ 4 h 296"/>
                <a:gd name="T94" fmla="*/ 618 w 635"/>
                <a:gd name="T95" fmla="*/ 0 h 296"/>
                <a:gd name="T96" fmla="*/ 618 w 635"/>
                <a:gd name="T97" fmla="*/ 4 h 296"/>
                <a:gd name="T98" fmla="*/ 594 w 635"/>
                <a:gd name="T99" fmla="*/ 23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35" h="296">
                  <a:moveTo>
                    <a:pt x="197" y="273"/>
                  </a:moveTo>
                  <a:lnTo>
                    <a:pt x="185" y="275"/>
                  </a:lnTo>
                  <a:lnTo>
                    <a:pt x="161" y="292"/>
                  </a:lnTo>
                  <a:lnTo>
                    <a:pt x="154" y="280"/>
                  </a:lnTo>
                  <a:lnTo>
                    <a:pt x="149" y="280"/>
                  </a:lnTo>
                  <a:lnTo>
                    <a:pt x="157" y="294"/>
                  </a:lnTo>
                  <a:lnTo>
                    <a:pt x="159" y="296"/>
                  </a:lnTo>
                  <a:lnTo>
                    <a:pt x="164" y="294"/>
                  </a:lnTo>
                  <a:lnTo>
                    <a:pt x="197" y="273"/>
                  </a:lnTo>
                  <a:moveTo>
                    <a:pt x="251" y="232"/>
                  </a:moveTo>
                  <a:lnTo>
                    <a:pt x="194" y="270"/>
                  </a:lnTo>
                  <a:lnTo>
                    <a:pt x="204" y="268"/>
                  </a:lnTo>
                  <a:lnTo>
                    <a:pt x="256" y="237"/>
                  </a:lnTo>
                  <a:lnTo>
                    <a:pt x="251" y="232"/>
                  </a:lnTo>
                  <a:moveTo>
                    <a:pt x="126" y="232"/>
                  </a:moveTo>
                  <a:lnTo>
                    <a:pt x="123" y="237"/>
                  </a:lnTo>
                  <a:lnTo>
                    <a:pt x="138" y="261"/>
                  </a:lnTo>
                  <a:lnTo>
                    <a:pt x="140" y="266"/>
                  </a:lnTo>
                  <a:lnTo>
                    <a:pt x="147" y="275"/>
                  </a:lnTo>
                  <a:lnTo>
                    <a:pt x="152" y="275"/>
                  </a:lnTo>
                  <a:lnTo>
                    <a:pt x="142" y="261"/>
                  </a:lnTo>
                  <a:lnTo>
                    <a:pt x="138" y="254"/>
                  </a:lnTo>
                  <a:lnTo>
                    <a:pt x="126" y="232"/>
                  </a:lnTo>
                  <a:moveTo>
                    <a:pt x="100" y="192"/>
                  </a:moveTo>
                  <a:lnTo>
                    <a:pt x="97" y="194"/>
                  </a:lnTo>
                  <a:lnTo>
                    <a:pt x="100" y="199"/>
                  </a:lnTo>
                  <a:lnTo>
                    <a:pt x="121" y="232"/>
                  </a:lnTo>
                  <a:lnTo>
                    <a:pt x="123" y="228"/>
                  </a:lnTo>
                  <a:lnTo>
                    <a:pt x="104" y="199"/>
                  </a:lnTo>
                  <a:lnTo>
                    <a:pt x="102" y="194"/>
                  </a:lnTo>
                  <a:lnTo>
                    <a:pt x="100" y="192"/>
                  </a:lnTo>
                  <a:moveTo>
                    <a:pt x="325" y="187"/>
                  </a:moveTo>
                  <a:lnTo>
                    <a:pt x="299" y="204"/>
                  </a:lnTo>
                  <a:lnTo>
                    <a:pt x="296" y="206"/>
                  </a:lnTo>
                  <a:lnTo>
                    <a:pt x="291" y="209"/>
                  </a:lnTo>
                  <a:lnTo>
                    <a:pt x="287" y="211"/>
                  </a:lnTo>
                  <a:lnTo>
                    <a:pt x="287" y="211"/>
                  </a:lnTo>
                  <a:lnTo>
                    <a:pt x="280" y="216"/>
                  </a:lnTo>
                  <a:lnTo>
                    <a:pt x="256" y="230"/>
                  </a:lnTo>
                  <a:lnTo>
                    <a:pt x="258" y="235"/>
                  </a:lnTo>
                  <a:lnTo>
                    <a:pt x="287" y="216"/>
                  </a:lnTo>
                  <a:lnTo>
                    <a:pt x="294" y="213"/>
                  </a:lnTo>
                  <a:lnTo>
                    <a:pt x="299" y="209"/>
                  </a:lnTo>
                  <a:lnTo>
                    <a:pt x="299" y="209"/>
                  </a:lnTo>
                  <a:lnTo>
                    <a:pt x="303" y="206"/>
                  </a:lnTo>
                  <a:lnTo>
                    <a:pt x="332" y="187"/>
                  </a:lnTo>
                  <a:lnTo>
                    <a:pt x="325" y="187"/>
                  </a:lnTo>
                  <a:moveTo>
                    <a:pt x="97" y="187"/>
                  </a:moveTo>
                  <a:lnTo>
                    <a:pt x="93" y="190"/>
                  </a:lnTo>
                  <a:lnTo>
                    <a:pt x="95" y="192"/>
                  </a:lnTo>
                  <a:lnTo>
                    <a:pt x="97" y="187"/>
                  </a:lnTo>
                  <a:lnTo>
                    <a:pt x="97" y="187"/>
                  </a:lnTo>
                  <a:lnTo>
                    <a:pt x="97" y="187"/>
                  </a:lnTo>
                  <a:moveTo>
                    <a:pt x="341" y="178"/>
                  </a:moveTo>
                  <a:lnTo>
                    <a:pt x="332" y="185"/>
                  </a:lnTo>
                  <a:lnTo>
                    <a:pt x="336" y="185"/>
                  </a:lnTo>
                  <a:lnTo>
                    <a:pt x="344" y="180"/>
                  </a:lnTo>
                  <a:lnTo>
                    <a:pt x="341" y="178"/>
                  </a:lnTo>
                  <a:moveTo>
                    <a:pt x="370" y="161"/>
                  </a:moveTo>
                  <a:lnTo>
                    <a:pt x="353" y="171"/>
                  </a:lnTo>
                  <a:lnTo>
                    <a:pt x="348" y="173"/>
                  </a:lnTo>
                  <a:lnTo>
                    <a:pt x="346" y="175"/>
                  </a:lnTo>
                  <a:lnTo>
                    <a:pt x="346" y="178"/>
                  </a:lnTo>
                  <a:lnTo>
                    <a:pt x="358" y="173"/>
                  </a:lnTo>
                  <a:lnTo>
                    <a:pt x="358" y="171"/>
                  </a:lnTo>
                  <a:lnTo>
                    <a:pt x="370" y="166"/>
                  </a:lnTo>
                  <a:lnTo>
                    <a:pt x="370" y="161"/>
                  </a:lnTo>
                  <a:moveTo>
                    <a:pt x="71" y="152"/>
                  </a:moveTo>
                  <a:lnTo>
                    <a:pt x="78" y="166"/>
                  </a:lnTo>
                  <a:lnTo>
                    <a:pt x="83" y="171"/>
                  </a:lnTo>
                  <a:lnTo>
                    <a:pt x="90" y="182"/>
                  </a:lnTo>
                  <a:lnTo>
                    <a:pt x="90" y="185"/>
                  </a:lnTo>
                  <a:lnTo>
                    <a:pt x="95" y="182"/>
                  </a:lnTo>
                  <a:lnTo>
                    <a:pt x="88" y="171"/>
                  </a:lnTo>
                  <a:lnTo>
                    <a:pt x="86" y="166"/>
                  </a:lnTo>
                  <a:lnTo>
                    <a:pt x="76" y="152"/>
                  </a:lnTo>
                  <a:lnTo>
                    <a:pt x="71" y="152"/>
                  </a:lnTo>
                  <a:moveTo>
                    <a:pt x="405" y="137"/>
                  </a:moveTo>
                  <a:lnTo>
                    <a:pt x="372" y="159"/>
                  </a:lnTo>
                  <a:lnTo>
                    <a:pt x="372" y="163"/>
                  </a:lnTo>
                  <a:lnTo>
                    <a:pt x="403" y="145"/>
                  </a:lnTo>
                  <a:lnTo>
                    <a:pt x="405" y="137"/>
                  </a:lnTo>
                  <a:moveTo>
                    <a:pt x="483" y="88"/>
                  </a:moveTo>
                  <a:lnTo>
                    <a:pt x="469" y="97"/>
                  </a:lnTo>
                  <a:lnTo>
                    <a:pt x="464" y="99"/>
                  </a:lnTo>
                  <a:lnTo>
                    <a:pt x="410" y="135"/>
                  </a:lnTo>
                  <a:lnTo>
                    <a:pt x="407" y="140"/>
                  </a:lnTo>
                  <a:lnTo>
                    <a:pt x="467" y="104"/>
                  </a:lnTo>
                  <a:lnTo>
                    <a:pt x="471" y="102"/>
                  </a:lnTo>
                  <a:lnTo>
                    <a:pt x="483" y="95"/>
                  </a:lnTo>
                  <a:lnTo>
                    <a:pt x="483" y="88"/>
                  </a:lnTo>
                  <a:moveTo>
                    <a:pt x="571" y="33"/>
                  </a:moveTo>
                  <a:lnTo>
                    <a:pt x="540" y="52"/>
                  </a:lnTo>
                  <a:lnTo>
                    <a:pt x="535" y="54"/>
                  </a:lnTo>
                  <a:lnTo>
                    <a:pt x="526" y="61"/>
                  </a:lnTo>
                  <a:lnTo>
                    <a:pt x="521" y="64"/>
                  </a:lnTo>
                  <a:lnTo>
                    <a:pt x="488" y="85"/>
                  </a:lnTo>
                  <a:lnTo>
                    <a:pt x="488" y="90"/>
                  </a:lnTo>
                  <a:lnTo>
                    <a:pt x="523" y="69"/>
                  </a:lnTo>
                  <a:lnTo>
                    <a:pt x="528" y="66"/>
                  </a:lnTo>
                  <a:lnTo>
                    <a:pt x="538" y="59"/>
                  </a:lnTo>
                  <a:lnTo>
                    <a:pt x="542" y="57"/>
                  </a:lnTo>
                  <a:lnTo>
                    <a:pt x="571" y="38"/>
                  </a:lnTo>
                  <a:lnTo>
                    <a:pt x="571" y="33"/>
                  </a:lnTo>
                  <a:moveTo>
                    <a:pt x="192" y="23"/>
                  </a:moveTo>
                  <a:lnTo>
                    <a:pt x="190" y="26"/>
                  </a:lnTo>
                  <a:lnTo>
                    <a:pt x="10" y="35"/>
                  </a:lnTo>
                  <a:lnTo>
                    <a:pt x="7" y="35"/>
                  </a:lnTo>
                  <a:lnTo>
                    <a:pt x="5" y="35"/>
                  </a:lnTo>
                  <a:lnTo>
                    <a:pt x="0" y="35"/>
                  </a:lnTo>
                  <a:lnTo>
                    <a:pt x="3" y="40"/>
                  </a:lnTo>
                  <a:lnTo>
                    <a:pt x="3" y="40"/>
                  </a:lnTo>
                  <a:lnTo>
                    <a:pt x="5" y="42"/>
                  </a:lnTo>
                  <a:lnTo>
                    <a:pt x="5" y="45"/>
                  </a:lnTo>
                  <a:lnTo>
                    <a:pt x="17" y="64"/>
                  </a:lnTo>
                  <a:lnTo>
                    <a:pt x="19" y="66"/>
                  </a:lnTo>
                  <a:lnTo>
                    <a:pt x="45" y="109"/>
                  </a:lnTo>
                  <a:lnTo>
                    <a:pt x="48" y="114"/>
                  </a:lnTo>
                  <a:lnTo>
                    <a:pt x="55" y="123"/>
                  </a:lnTo>
                  <a:lnTo>
                    <a:pt x="57" y="128"/>
                  </a:lnTo>
                  <a:lnTo>
                    <a:pt x="69" y="147"/>
                  </a:lnTo>
                  <a:lnTo>
                    <a:pt x="74" y="147"/>
                  </a:lnTo>
                  <a:lnTo>
                    <a:pt x="59" y="126"/>
                  </a:lnTo>
                  <a:lnTo>
                    <a:pt x="57" y="121"/>
                  </a:lnTo>
                  <a:lnTo>
                    <a:pt x="52" y="114"/>
                  </a:lnTo>
                  <a:lnTo>
                    <a:pt x="50" y="109"/>
                  </a:lnTo>
                  <a:lnTo>
                    <a:pt x="24" y="66"/>
                  </a:lnTo>
                  <a:lnTo>
                    <a:pt x="22" y="61"/>
                  </a:lnTo>
                  <a:lnTo>
                    <a:pt x="10" y="45"/>
                  </a:lnTo>
                  <a:lnTo>
                    <a:pt x="7" y="40"/>
                  </a:lnTo>
                  <a:lnTo>
                    <a:pt x="7" y="40"/>
                  </a:lnTo>
                  <a:lnTo>
                    <a:pt x="187" y="28"/>
                  </a:lnTo>
                  <a:lnTo>
                    <a:pt x="192" y="28"/>
                  </a:lnTo>
                  <a:lnTo>
                    <a:pt x="192" y="23"/>
                  </a:lnTo>
                  <a:moveTo>
                    <a:pt x="301" y="19"/>
                  </a:moveTo>
                  <a:lnTo>
                    <a:pt x="235" y="21"/>
                  </a:lnTo>
                  <a:lnTo>
                    <a:pt x="232" y="23"/>
                  </a:lnTo>
                  <a:lnTo>
                    <a:pt x="228" y="23"/>
                  </a:lnTo>
                  <a:lnTo>
                    <a:pt x="197" y="23"/>
                  </a:lnTo>
                  <a:lnTo>
                    <a:pt x="197" y="28"/>
                  </a:lnTo>
                  <a:lnTo>
                    <a:pt x="228" y="26"/>
                  </a:lnTo>
                  <a:lnTo>
                    <a:pt x="228" y="26"/>
                  </a:lnTo>
                  <a:lnTo>
                    <a:pt x="232" y="26"/>
                  </a:lnTo>
                  <a:lnTo>
                    <a:pt x="232" y="26"/>
                  </a:lnTo>
                  <a:lnTo>
                    <a:pt x="294" y="23"/>
                  </a:lnTo>
                  <a:lnTo>
                    <a:pt x="301" y="19"/>
                  </a:lnTo>
                  <a:moveTo>
                    <a:pt x="313" y="19"/>
                  </a:moveTo>
                  <a:lnTo>
                    <a:pt x="308" y="19"/>
                  </a:lnTo>
                  <a:lnTo>
                    <a:pt x="301" y="23"/>
                  </a:lnTo>
                  <a:lnTo>
                    <a:pt x="306" y="21"/>
                  </a:lnTo>
                  <a:lnTo>
                    <a:pt x="313" y="19"/>
                  </a:lnTo>
                  <a:moveTo>
                    <a:pt x="429" y="12"/>
                  </a:moveTo>
                  <a:lnTo>
                    <a:pt x="417" y="12"/>
                  </a:lnTo>
                  <a:lnTo>
                    <a:pt x="360" y="14"/>
                  </a:lnTo>
                  <a:lnTo>
                    <a:pt x="348" y="16"/>
                  </a:lnTo>
                  <a:lnTo>
                    <a:pt x="341" y="16"/>
                  </a:lnTo>
                  <a:lnTo>
                    <a:pt x="320" y="16"/>
                  </a:lnTo>
                  <a:lnTo>
                    <a:pt x="313" y="21"/>
                  </a:lnTo>
                  <a:lnTo>
                    <a:pt x="362" y="19"/>
                  </a:lnTo>
                  <a:lnTo>
                    <a:pt x="415" y="16"/>
                  </a:lnTo>
                  <a:lnTo>
                    <a:pt x="419" y="16"/>
                  </a:lnTo>
                  <a:lnTo>
                    <a:pt x="429" y="16"/>
                  </a:lnTo>
                  <a:lnTo>
                    <a:pt x="429" y="12"/>
                  </a:lnTo>
                  <a:moveTo>
                    <a:pt x="502" y="7"/>
                  </a:moveTo>
                  <a:lnTo>
                    <a:pt x="493" y="7"/>
                  </a:lnTo>
                  <a:lnTo>
                    <a:pt x="488" y="7"/>
                  </a:lnTo>
                  <a:lnTo>
                    <a:pt x="433" y="12"/>
                  </a:lnTo>
                  <a:lnTo>
                    <a:pt x="433" y="14"/>
                  </a:lnTo>
                  <a:lnTo>
                    <a:pt x="490" y="12"/>
                  </a:lnTo>
                  <a:lnTo>
                    <a:pt x="495" y="12"/>
                  </a:lnTo>
                  <a:lnTo>
                    <a:pt x="500" y="12"/>
                  </a:lnTo>
                  <a:lnTo>
                    <a:pt x="502" y="7"/>
                  </a:lnTo>
                  <a:moveTo>
                    <a:pt x="568" y="4"/>
                  </a:moveTo>
                  <a:lnTo>
                    <a:pt x="561" y="7"/>
                  </a:lnTo>
                  <a:lnTo>
                    <a:pt x="568" y="7"/>
                  </a:lnTo>
                  <a:lnTo>
                    <a:pt x="568" y="4"/>
                  </a:lnTo>
                  <a:moveTo>
                    <a:pt x="561" y="2"/>
                  </a:moveTo>
                  <a:lnTo>
                    <a:pt x="512" y="7"/>
                  </a:lnTo>
                  <a:lnTo>
                    <a:pt x="507" y="7"/>
                  </a:lnTo>
                  <a:lnTo>
                    <a:pt x="507" y="7"/>
                  </a:lnTo>
                  <a:lnTo>
                    <a:pt x="504" y="12"/>
                  </a:lnTo>
                  <a:lnTo>
                    <a:pt x="509" y="12"/>
                  </a:lnTo>
                  <a:lnTo>
                    <a:pt x="514" y="9"/>
                  </a:lnTo>
                  <a:lnTo>
                    <a:pt x="552" y="7"/>
                  </a:lnTo>
                  <a:lnTo>
                    <a:pt x="561" y="2"/>
                  </a:lnTo>
                  <a:moveTo>
                    <a:pt x="618" y="4"/>
                  </a:moveTo>
                  <a:lnTo>
                    <a:pt x="618" y="4"/>
                  </a:lnTo>
                  <a:lnTo>
                    <a:pt x="618" y="4"/>
                  </a:lnTo>
                  <a:moveTo>
                    <a:pt x="635" y="0"/>
                  </a:moveTo>
                  <a:lnTo>
                    <a:pt x="628" y="0"/>
                  </a:lnTo>
                  <a:lnTo>
                    <a:pt x="620" y="0"/>
                  </a:lnTo>
                  <a:lnTo>
                    <a:pt x="618" y="0"/>
                  </a:lnTo>
                  <a:lnTo>
                    <a:pt x="573" y="2"/>
                  </a:lnTo>
                  <a:lnTo>
                    <a:pt x="573" y="7"/>
                  </a:lnTo>
                  <a:lnTo>
                    <a:pt x="616" y="4"/>
                  </a:lnTo>
                  <a:lnTo>
                    <a:pt x="618" y="4"/>
                  </a:lnTo>
                  <a:lnTo>
                    <a:pt x="613" y="7"/>
                  </a:lnTo>
                  <a:lnTo>
                    <a:pt x="575" y="31"/>
                  </a:lnTo>
                  <a:lnTo>
                    <a:pt x="575" y="35"/>
                  </a:lnTo>
                  <a:lnTo>
                    <a:pt x="594" y="23"/>
                  </a:lnTo>
                  <a:lnTo>
                    <a:pt x="616" y="9"/>
                  </a:lnTo>
                  <a:lnTo>
                    <a:pt x="620" y="7"/>
                  </a:lnTo>
                  <a:lnTo>
                    <a:pt x="635"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45" name="Freeform 25"/>
            <p:cNvSpPr>
              <a:spLocks noEditPoints="1"/>
            </p:cNvSpPr>
            <p:nvPr/>
          </p:nvSpPr>
          <p:spPr bwMode="auto">
            <a:xfrm>
              <a:off x="9726296" y="3013724"/>
              <a:ext cx="851600" cy="775808"/>
            </a:xfrm>
            <a:custGeom>
              <a:avLst/>
              <a:gdLst>
                <a:gd name="T0" fmla="*/ 203 w 476"/>
                <a:gd name="T1" fmla="*/ 434 h 477"/>
                <a:gd name="T2" fmla="*/ 305 w 476"/>
                <a:gd name="T3" fmla="*/ 372 h 477"/>
                <a:gd name="T4" fmla="*/ 265 w 476"/>
                <a:gd name="T5" fmla="*/ 470 h 477"/>
                <a:gd name="T6" fmla="*/ 263 w 476"/>
                <a:gd name="T7" fmla="*/ 472 h 477"/>
                <a:gd name="T8" fmla="*/ 308 w 476"/>
                <a:gd name="T9" fmla="*/ 379 h 477"/>
                <a:gd name="T10" fmla="*/ 315 w 476"/>
                <a:gd name="T11" fmla="*/ 353 h 477"/>
                <a:gd name="T12" fmla="*/ 319 w 476"/>
                <a:gd name="T13" fmla="*/ 353 h 477"/>
                <a:gd name="T14" fmla="*/ 68 w 476"/>
                <a:gd name="T15" fmla="*/ 344 h 477"/>
                <a:gd name="T16" fmla="*/ 123 w 476"/>
                <a:gd name="T17" fmla="*/ 379 h 477"/>
                <a:gd name="T18" fmla="*/ 149 w 476"/>
                <a:gd name="T19" fmla="*/ 391 h 477"/>
                <a:gd name="T20" fmla="*/ 99 w 476"/>
                <a:gd name="T21" fmla="*/ 360 h 477"/>
                <a:gd name="T22" fmla="*/ 341 w 476"/>
                <a:gd name="T23" fmla="*/ 306 h 477"/>
                <a:gd name="T24" fmla="*/ 329 w 476"/>
                <a:gd name="T25" fmla="*/ 325 h 477"/>
                <a:gd name="T26" fmla="*/ 317 w 476"/>
                <a:gd name="T27" fmla="*/ 349 h 477"/>
                <a:gd name="T28" fmla="*/ 324 w 476"/>
                <a:gd name="T29" fmla="*/ 341 h 477"/>
                <a:gd name="T30" fmla="*/ 341 w 476"/>
                <a:gd name="T31" fmla="*/ 306 h 477"/>
                <a:gd name="T32" fmla="*/ 45 w 476"/>
                <a:gd name="T33" fmla="*/ 270 h 477"/>
                <a:gd name="T34" fmla="*/ 12 w 476"/>
                <a:gd name="T35" fmla="*/ 289 h 477"/>
                <a:gd name="T36" fmla="*/ 0 w 476"/>
                <a:gd name="T37" fmla="*/ 296 h 477"/>
                <a:gd name="T38" fmla="*/ 33 w 476"/>
                <a:gd name="T39" fmla="*/ 320 h 477"/>
                <a:gd name="T40" fmla="*/ 35 w 476"/>
                <a:gd name="T41" fmla="*/ 318 h 477"/>
                <a:gd name="T42" fmla="*/ 14 w 476"/>
                <a:gd name="T43" fmla="*/ 294 h 477"/>
                <a:gd name="T44" fmla="*/ 31 w 476"/>
                <a:gd name="T45" fmla="*/ 284 h 477"/>
                <a:gd name="T46" fmla="*/ 61 w 476"/>
                <a:gd name="T47" fmla="*/ 265 h 477"/>
                <a:gd name="T48" fmla="*/ 338 w 476"/>
                <a:gd name="T49" fmla="*/ 299 h 477"/>
                <a:gd name="T50" fmla="*/ 357 w 476"/>
                <a:gd name="T51" fmla="*/ 256 h 477"/>
                <a:gd name="T52" fmla="*/ 80 w 476"/>
                <a:gd name="T53" fmla="*/ 249 h 477"/>
                <a:gd name="T54" fmla="*/ 59 w 476"/>
                <a:gd name="T55" fmla="*/ 261 h 477"/>
                <a:gd name="T56" fmla="*/ 78 w 476"/>
                <a:gd name="T57" fmla="*/ 254 h 477"/>
                <a:gd name="T58" fmla="*/ 109 w 476"/>
                <a:gd name="T59" fmla="*/ 235 h 477"/>
                <a:gd name="T60" fmla="*/ 111 w 476"/>
                <a:gd name="T61" fmla="*/ 228 h 477"/>
                <a:gd name="T62" fmla="*/ 139 w 476"/>
                <a:gd name="T63" fmla="*/ 209 h 477"/>
                <a:gd name="T64" fmla="*/ 144 w 476"/>
                <a:gd name="T65" fmla="*/ 211 h 477"/>
                <a:gd name="T66" fmla="*/ 270 w 476"/>
                <a:gd name="T67" fmla="*/ 128 h 477"/>
                <a:gd name="T68" fmla="*/ 194 w 476"/>
                <a:gd name="T69" fmla="*/ 175 h 477"/>
                <a:gd name="T70" fmla="*/ 232 w 476"/>
                <a:gd name="T71" fmla="*/ 156 h 477"/>
                <a:gd name="T72" fmla="*/ 433 w 476"/>
                <a:gd name="T73" fmla="*/ 85 h 477"/>
                <a:gd name="T74" fmla="*/ 362 w 476"/>
                <a:gd name="T75" fmla="*/ 244 h 477"/>
                <a:gd name="T76" fmla="*/ 362 w 476"/>
                <a:gd name="T77" fmla="*/ 254 h 477"/>
                <a:gd name="T78" fmla="*/ 374 w 476"/>
                <a:gd name="T79" fmla="*/ 230 h 477"/>
                <a:gd name="T80" fmla="*/ 345 w 476"/>
                <a:gd name="T81" fmla="*/ 83 h 477"/>
                <a:gd name="T82" fmla="*/ 300 w 476"/>
                <a:gd name="T83" fmla="*/ 109 h 477"/>
                <a:gd name="T84" fmla="*/ 281 w 476"/>
                <a:gd name="T85" fmla="*/ 121 h 477"/>
                <a:gd name="T86" fmla="*/ 284 w 476"/>
                <a:gd name="T87" fmla="*/ 125 h 477"/>
                <a:gd name="T88" fmla="*/ 303 w 476"/>
                <a:gd name="T89" fmla="*/ 114 h 477"/>
                <a:gd name="T90" fmla="*/ 345 w 476"/>
                <a:gd name="T91" fmla="*/ 83 h 477"/>
                <a:gd name="T92" fmla="*/ 350 w 476"/>
                <a:gd name="T93" fmla="*/ 85 h 477"/>
                <a:gd name="T94" fmla="*/ 466 w 476"/>
                <a:gd name="T95" fmla="*/ 11 h 477"/>
                <a:gd name="T96" fmla="*/ 476 w 476"/>
                <a:gd name="T97" fmla="*/ 0 h 477"/>
                <a:gd name="T98" fmla="*/ 405 w 476"/>
                <a:gd name="T99" fmla="*/ 49 h 477"/>
                <a:gd name="T100" fmla="*/ 454 w 476"/>
                <a:gd name="T101" fmla="*/ 38 h 477"/>
                <a:gd name="T102" fmla="*/ 461 w 476"/>
                <a:gd name="T103" fmla="*/ 30 h 477"/>
                <a:gd name="T104" fmla="*/ 476 w 476"/>
                <a:gd name="T105" fmla="*/ 0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76" h="477">
                  <a:moveTo>
                    <a:pt x="151" y="394"/>
                  </a:moveTo>
                  <a:lnTo>
                    <a:pt x="151" y="398"/>
                  </a:lnTo>
                  <a:lnTo>
                    <a:pt x="203" y="434"/>
                  </a:lnTo>
                  <a:lnTo>
                    <a:pt x="203" y="429"/>
                  </a:lnTo>
                  <a:lnTo>
                    <a:pt x="151" y="394"/>
                  </a:lnTo>
                  <a:close/>
                  <a:moveTo>
                    <a:pt x="305" y="372"/>
                  </a:moveTo>
                  <a:lnTo>
                    <a:pt x="305" y="375"/>
                  </a:lnTo>
                  <a:lnTo>
                    <a:pt x="303" y="379"/>
                  </a:lnTo>
                  <a:lnTo>
                    <a:pt x="265" y="470"/>
                  </a:lnTo>
                  <a:lnTo>
                    <a:pt x="208" y="432"/>
                  </a:lnTo>
                  <a:lnTo>
                    <a:pt x="206" y="436"/>
                  </a:lnTo>
                  <a:lnTo>
                    <a:pt x="263" y="472"/>
                  </a:lnTo>
                  <a:lnTo>
                    <a:pt x="265" y="477"/>
                  </a:lnTo>
                  <a:lnTo>
                    <a:pt x="267" y="472"/>
                  </a:lnTo>
                  <a:lnTo>
                    <a:pt x="308" y="379"/>
                  </a:lnTo>
                  <a:lnTo>
                    <a:pt x="310" y="377"/>
                  </a:lnTo>
                  <a:lnTo>
                    <a:pt x="305" y="372"/>
                  </a:lnTo>
                  <a:close/>
                  <a:moveTo>
                    <a:pt x="315" y="353"/>
                  </a:moveTo>
                  <a:lnTo>
                    <a:pt x="308" y="370"/>
                  </a:lnTo>
                  <a:lnTo>
                    <a:pt x="312" y="372"/>
                  </a:lnTo>
                  <a:lnTo>
                    <a:pt x="319" y="353"/>
                  </a:lnTo>
                  <a:lnTo>
                    <a:pt x="315" y="353"/>
                  </a:lnTo>
                  <a:close/>
                  <a:moveTo>
                    <a:pt x="73" y="341"/>
                  </a:moveTo>
                  <a:lnTo>
                    <a:pt x="68" y="344"/>
                  </a:lnTo>
                  <a:lnTo>
                    <a:pt x="94" y="360"/>
                  </a:lnTo>
                  <a:lnTo>
                    <a:pt x="97" y="363"/>
                  </a:lnTo>
                  <a:lnTo>
                    <a:pt x="123" y="379"/>
                  </a:lnTo>
                  <a:lnTo>
                    <a:pt x="128" y="384"/>
                  </a:lnTo>
                  <a:lnTo>
                    <a:pt x="147" y="396"/>
                  </a:lnTo>
                  <a:lnTo>
                    <a:pt x="149" y="391"/>
                  </a:lnTo>
                  <a:lnTo>
                    <a:pt x="135" y="384"/>
                  </a:lnTo>
                  <a:lnTo>
                    <a:pt x="130" y="379"/>
                  </a:lnTo>
                  <a:lnTo>
                    <a:pt x="99" y="360"/>
                  </a:lnTo>
                  <a:lnTo>
                    <a:pt x="97" y="358"/>
                  </a:lnTo>
                  <a:lnTo>
                    <a:pt x="73" y="341"/>
                  </a:lnTo>
                  <a:close/>
                  <a:moveTo>
                    <a:pt x="341" y="306"/>
                  </a:moveTo>
                  <a:lnTo>
                    <a:pt x="336" y="306"/>
                  </a:lnTo>
                  <a:lnTo>
                    <a:pt x="329" y="320"/>
                  </a:lnTo>
                  <a:lnTo>
                    <a:pt x="329" y="325"/>
                  </a:lnTo>
                  <a:lnTo>
                    <a:pt x="319" y="341"/>
                  </a:lnTo>
                  <a:lnTo>
                    <a:pt x="319" y="346"/>
                  </a:lnTo>
                  <a:lnTo>
                    <a:pt x="317" y="349"/>
                  </a:lnTo>
                  <a:lnTo>
                    <a:pt x="322" y="351"/>
                  </a:lnTo>
                  <a:lnTo>
                    <a:pt x="322" y="346"/>
                  </a:lnTo>
                  <a:lnTo>
                    <a:pt x="324" y="341"/>
                  </a:lnTo>
                  <a:lnTo>
                    <a:pt x="331" y="327"/>
                  </a:lnTo>
                  <a:lnTo>
                    <a:pt x="334" y="322"/>
                  </a:lnTo>
                  <a:lnTo>
                    <a:pt x="341" y="306"/>
                  </a:lnTo>
                  <a:close/>
                  <a:moveTo>
                    <a:pt x="54" y="263"/>
                  </a:moveTo>
                  <a:lnTo>
                    <a:pt x="50" y="268"/>
                  </a:lnTo>
                  <a:lnTo>
                    <a:pt x="45" y="270"/>
                  </a:lnTo>
                  <a:lnTo>
                    <a:pt x="26" y="282"/>
                  </a:lnTo>
                  <a:lnTo>
                    <a:pt x="19" y="284"/>
                  </a:lnTo>
                  <a:lnTo>
                    <a:pt x="12" y="289"/>
                  </a:lnTo>
                  <a:lnTo>
                    <a:pt x="7" y="294"/>
                  </a:lnTo>
                  <a:lnTo>
                    <a:pt x="7" y="294"/>
                  </a:lnTo>
                  <a:lnTo>
                    <a:pt x="0" y="296"/>
                  </a:lnTo>
                  <a:lnTo>
                    <a:pt x="7" y="301"/>
                  </a:lnTo>
                  <a:lnTo>
                    <a:pt x="28" y="315"/>
                  </a:lnTo>
                  <a:lnTo>
                    <a:pt x="33" y="320"/>
                  </a:lnTo>
                  <a:lnTo>
                    <a:pt x="64" y="339"/>
                  </a:lnTo>
                  <a:lnTo>
                    <a:pt x="68" y="339"/>
                  </a:lnTo>
                  <a:lnTo>
                    <a:pt x="35" y="318"/>
                  </a:lnTo>
                  <a:lnTo>
                    <a:pt x="33" y="313"/>
                  </a:lnTo>
                  <a:lnTo>
                    <a:pt x="9" y="299"/>
                  </a:lnTo>
                  <a:lnTo>
                    <a:pt x="14" y="294"/>
                  </a:lnTo>
                  <a:lnTo>
                    <a:pt x="19" y="292"/>
                  </a:lnTo>
                  <a:lnTo>
                    <a:pt x="26" y="287"/>
                  </a:lnTo>
                  <a:lnTo>
                    <a:pt x="31" y="284"/>
                  </a:lnTo>
                  <a:lnTo>
                    <a:pt x="47" y="273"/>
                  </a:lnTo>
                  <a:lnTo>
                    <a:pt x="52" y="270"/>
                  </a:lnTo>
                  <a:lnTo>
                    <a:pt x="61" y="265"/>
                  </a:lnTo>
                  <a:lnTo>
                    <a:pt x="54" y="263"/>
                  </a:lnTo>
                  <a:close/>
                  <a:moveTo>
                    <a:pt x="357" y="256"/>
                  </a:moveTo>
                  <a:lnTo>
                    <a:pt x="338" y="299"/>
                  </a:lnTo>
                  <a:lnTo>
                    <a:pt x="343" y="301"/>
                  </a:lnTo>
                  <a:lnTo>
                    <a:pt x="360" y="263"/>
                  </a:lnTo>
                  <a:lnTo>
                    <a:pt x="357" y="256"/>
                  </a:lnTo>
                  <a:close/>
                  <a:moveTo>
                    <a:pt x="109" y="230"/>
                  </a:moveTo>
                  <a:lnTo>
                    <a:pt x="85" y="244"/>
                  </a:lnTo>
                  <a:lnTo>
                    <a:pt x="80" y="249"/>
                  </a:lnTo>
                  <a:lnTo>
                    <a:pt x="68" y="254"/>
                  </a:lnTo>
                  <a:lnTo>
                    <a:pt x="61" y="258"/>
                  </a:lnTo>
                  <a:lnTo>
                    <a:pt x="59" y="261"/>
                  </a:lnTo>
                  <a:lnTo>
                    <a:pt x="66" y="261"/>
                  </a:lnTo>
                  <a:lnTo>
                    <a:pt x="71" y="258"/>
                  </a:lnTo>
                  <a:lnTo>
                    <a:pt x="78" y="254"/>
                  </a:lnTo>
                  <a:lnTo>
                    <a:pt x="85" y="249"/>
                  </a:lnTo>
                  <a:lnTo>
                    <a:pt x="92" y="246"/>
                  </a:lnTo>
                  <a:lnTo>
                    <a:pt x="109" y="235"/>
                  </a:lnTo>
                  <a:lnTo>
                    <a:pt x="109" y="230"/>
                  </a:lnTo>
                  <a:close/>
                  <a:moveTo>
                    <a:pt x="139" y="209"/>
                  </a:moveTo>
                  <a:lnTo>
                    <a:pt x="111" y="228"/>
                  </a:lnTo>
                  <a:lnTo>
                    <a:pt x="113" y="232"/>
                  </a:lnTo>
                  <a:lnTo>
                    <a:pt x="142" y="213"/>
                  </a:lnTo>
                  <a:lnTo>
                    <a:pt x="139" y="209"/>
                  </a:lnTo>
                  <a:close/>
                  <a:moveTo>
                    <a:pt x="189" y="180"/>
                  </a:moveTo>
                  <a:lnTo>
                    <a:pt x="144" y="206"/>
                  </a:lnTo>
                  <a:lnTo>
                    <a:pt x="144" y="211"/>
                  </a:lnTo>
                  <a:lnTo>
                    <a:pt x="189" y="185"/>
                  </a:lnTo>
                  <a:lnTo>
                    <a:pt x="189" y="180"/>
                  </a:lnTo>
                  <a:close/>
                  <a:moveTo>
                    <a:pt x="270" y="128"/>
                  </a:moveTo>
                  <a:lnTo>
                    <a:pt x="229" y="154"/>
                  </a:lnTo>
                  <a:lnTo>
                    <a:pt x="227" y="156"/>
                  </a:lnTo>
                  <a:lnTo>
                    <a:pt x="194" y="175"/>
                  </a:lnTo>
                  <a:lnTo>
                    <a:pt x="194" y="182"/>
                  </a:lnTo>
                  <a:lnTo>
                    <a:pt x="229" y="159"/>
                  </a:lnTo>
                  <a:lnTo>
                    <a:pt x="232" y="156"/>
                  </a:lnTo>
                  <a:lnTo>
                    <a:pt x="267" y="135"/>
                  </a:lnTo>
                  <a:lnTo>
                    <a:pt x="270" y="128"/>
                  </a:lnTo>
                  <a:close/>
                  <a:moveTo>
                    <a:pt x="433" y="85"/>
                  </a:moveTo>
                  <a:lnTo>
                    <a:pt x="371" y="225"/>
                  </a:lnTo>
                  <a:lnTo>
                    <a:pt x="369" y="230"/>
                  </a:lnTo>
                  <a:lnTo>
                    <a:pt x="362" y="244"/>
                  </a:lnTo>
                  <a:lnTo>
                    <a:pt x="362" y="246"/>
                  </a:lnTo>
                  <a:lnTo>
                    <a:pt x="362" y="256"/>
                  </a:lnTo>
                  <a:lnTo>
                    <a:pt x="362" y="254"/>
                  </a:lnTo>
                  <a:lnTo>
                    <a:pt x="364" y="249"/>
                  </a:lnTo>
                  <a:lnTo>
                    <a:pt x="371" y="235"/>
                  </a:lnTo>
                  <a:lnTo>
                    <a:pt x="374" y="230"/>
                  </a:lnTo>
                  <a:lnTo>
                    <a:pt x="435" y="90"/>
                  </a:lnTo>
                  <a:lnTo>
                    <a:pt x="433" y="85"/>
                  </a:lnTo>
                  <a:close/>
                  <a:moveTo>
                    <a:pt x="345" y="83"/>
                  </a:moveTo>
                  <a:lnTo>
                    <a:pt x="338" y="85"/>
                  </a:lnTo>
                  <a:lnTo>
                    <a:pt x="329" y="90"/>
                  </a:lnTo>
                  <a:lnTo>
                    <a:pt x="300" y="109"/>
                  </a:lnTo>
                  <a:lnTo>
                    <a:pt x="298" y="111"/>
                  </a:lnTo>
                  <a:lnTo>
                    <a:pt x="286" y="118"/>
                  </a:lnTo>
                  <a:lnTo>
                    <a:pt x="281" y="121"/>
                  </a:lnTo>
                  <a:lnTo>
                    <a:pt x="274" y="125"/>
                  </a:lnTo>
                  <a:lnTo>
                    <a:pt x="274" y="130"/>
                  </a:lnTo>
                  <a:lnTo>
                    <a:pt x="284" y="125"/>
                  </a:lnTo>
                  <a:lnTo>
                    <a:pt x="289" y="123"/>
                  </a:lnTo>
                  <a:lnTo>
                    <a:pt x="300" y="116"/>
                  </a:lnTo>
                  <a:lnTo>
                    <a:pt x="303" y="114"/>
                  </a:lnTo>
                  <a:lnTo>
                    <a:pt x="338" y="90"/>
                  </a:lnTo>
                  <a:lnTo>
                    <a:pt x="345" y="87"/>
                  </a:lnTo>
                  <a:lnTo>
                    <a:pt x="345" y="83"/>
                  </a:lnTo>
                  <a:close/>
                  <a:moveTo>
                    <a:pt x="397" y="49"/>
                  </a:moveTo>
                  <a:lnTo>
                    <a:pt x="348" y="78"/>
                  </a:lnTo>
                  <a:lnTo>
                    <a:pt x="350" y="85"/>
                  </a:lnTo>
                  <a:lnTo>
                    <a:pt x="400" y="52"/>
                  </a:lnTo>
                  <a:lnTo>
                    <a:pt x="397" y="49"/>
                  </a:lnTo>
                  <a:close/>
                  <a:moveTo>
                    <a:pt x="466" y="11"/>
                  </a:moveTo>
                  <a:lnTo>
                    <a:pt x="466" y="11"/>
                  </a:lnTo>
                  <a:lnTo>
                    <a:pt x="466" y="11"/>
                  </a:lnTo>
                  <a:close/>
                  <a:moveTo>
                    <a:pt x="476" y="0"/>
                  </a:moveTo>
                  <a:lnTo>
                    <a:pt x="464" y="7"/>
                  </a:lnTo>
                  <a:lnTo>
                    <a:pt x="400" y="47"/>
                  </a:lnTo>
                  <a:lnTo>
                    <a:pt x="405" y="49"/>
                  </a:lnTo>
                  <a:lnTo>
                    <a:pt x="466" y="11"/>
                  </a:lnTo>
                  <a:lnTo>
                    <a:pt x="457" y="28"/>
                  </a:lnTo>
                  <a:lnTo>
                    <a:pt x="454" y="38"/>
                  </a:lnTo>
                  <a:lnTo>
                    <a:pt x="435" y="80"/>
                  </a:lnTo>
                  <a:lnTo>
                    <a:pt x="438" y="85"/>
                  </a:lnTo>
                  <a:lnTo>
                    <a:pt x="461" y="30"/>
                  </a:lnTo>
                  <a:lnTo>
                    <a:pt x="466" y="21"/>
                  </a:lnTo>
                  <a:lnTo>
                    <a:pt x="468" y="14"/>
                  </a:lnTo>
                  <a:lnTo>
                    <a:pt x="476"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46" name="Freeform 26"/>
            <p:cNvSpPr>
              <a:spLocks noEditPoints="1"/>
            </p:cNvSpPr>
            <p:nvPr/>
          </p:nvSpPr>
          <p:spPr bwMode="auto">
            <a:xfrm>
              <a:off x="9726296" y="3013724"/>
              <a:ext cx="851600" cy="775808"/>
            </a:xfrm>
            <a:custGeom>
              <a:avLst/>
              <a:gdLst>
                <a:gd name="T0" fmla="*/ 203 w 476"/>
                <a:gd name="T1" fmla="*/ 434 h 477"/>
                <a:gd name="T2" fmla="*/ 305 w 476"/>
                <a:gd name="T3" fmla="*/ 372 h 477"/>
                <a:gd name="T4" fmla="*/ 265 w 476"/>
                <a:gd name="T5" fmla="*/ 470 h 477"/>
                <a:gd name="T6" fmla="*/ 263 w 476"/>
                <a:gd name="T7" fmla="*/ 472 h 477"/>
                <a:gd name="T8" fmla="*/ 308 w 476"/>
                <a:gd name="T9" fmla="*/ 379 h 477"/>
                <a:gd name="T10" fmla="*/ 315 w 476"/>
                <a:gd name="T11" fmla="*/ 353 h 477"/>
                <a:gd name="T12" fmla="*/ 319 w 476"/>
                <a:gd name="T13" fmla="*/ 353 h 477"/>
                <a:gd name="T14" fmla="*/ 68 w 476"/>
                <a:gd name="T15" fmla="*/ 344 h 477"/>
                <a:gd name="T16" fmla="*/ 123 w 476"/>
                <a:gd name="T17" fmla="*/ 379 h 477"/>
                <a:gd name="T18" fmla="*/ 149 w 476"/>
                <a:gd name="T19" fmla="*/ 391 h 477"/>
                <a:gd name="T20" fmla="*/ 99 w 476"/>
                <a:gd name="T21" fmla="*/ 360 h 477"/>
                <a:gd name="T22" fmla="*/ 341 w 476"/>
                <a:gd name="T23" fmla="*/ 306 h 477"/>
                <a:gd name="T24" fmla="*/ 329 w 476"/>
                <a:gd name="T25" fmla="*/ 325 h 477"/>
                <a:gd name="T26" fmla="*/ 317 w 476"/>
                <a:gd name="T27" fmla="*/ 349 h 477"/>
                <a:gd name="T28" fmla="*/ 324 w 476"/>
                <a:gd name="T29" fmla="*/ 341 h 477"/>
                <a:gd name="T30" fmla="*/ 341 w 476"/>
                <a:gd name="T31" fmla="*/ 306 h 477"/>
                <a:gd name="T32" fmla="*/ 45 w 476"/>
                <a:gd name="T33" fmla="*/ 270 h 477"/>
                <a:gd name="T34" fmla="*/ 12 w 476"/>
                <a:gd name="T35" fmla="*/ 289 h 477"/>
                <a:gd name="T36" fmla="*/ 0 w 476"/>
                <a:gd name="T37" fmla="*/ 296 h 477"/>
                <a:gd name="T38" fmla="*/ 33 w 476"/>
                <a:gd name="T39" fmla="*/ 320 h 477"/>
                <a:gd name="T40" fmla="*/ 35 w 476"/>
                <a:gd name="T41" fmla="*/ 318 h 477"/>
                <a:gd name="T42" fmla="*/ 14 w 476"/>
                <a:gd name="T43" fmla="*/ 294 h 477"/>
                <a:gd name="T44" fmla="*/ 31 w 476"/>
                <a:gd name="T45" fmla="*/ 284 h 477"/>
                <a:gd name="T46" fmla="*/ 61 w 476"/>
                <a:gd name="T47" fmla="*/ 265 h 477"/>
                <a:gd name="T48" fmla="*/ 338 w 476"/>
                <a:gd name="T49" fmla="*/ 299 h 477"/>
                <a:gd name="T50" fmla="*/ 357 w 476"/>
                <a:gd name="T51" fmla="*/ 256 h 477"/>
                <a:gd name="T52" fmla="*/ 80 w 476"/>
                <a:gd name="T53" fmla="*/ 249 h 477"/>
                <a:gd name="T54" fmla="*/ 59 w 476"/>
                <a:gd name="T55" fmla="*/ 261 h 477"/>
                <a:gd name="T56" fmla="*/ 78 w 476"/>
                <a:gd name="T57" fmla="*/ 254 h 477"/>
                <a:gd name="T58" fmla="*/ 109 w 476"/>
                <a:gd name="T59" fmla="*/ 235 h 477"/>
                <a:gd name="T60" fmla="*/ 111 w 476"/>
                <a:gd name="T61" fmla="*/ 228 h 477"/>
                <a:gd name="T62" fmla="*/ 139 w 476"/>
                <a:gd name="T63" fmla="*/ 209 h 477"/>
                <a:gd name="T64" fmla="*/ 144 w 476"/>
                <a:gd name="T65" fmla="*/ 211 h 477"/>
                <a:gd name="T66" fmla="*/ 270 w 476"/>
                <a:gd name="T67" fmla="*/ 128 h 477"/>
                <a:gd name="T68" fmla="*/ 194 w 476"/>
                <a:gd name="T69" fmla="*/ 175 h 477"/>
                <a:gd name="T70" fmla="*/ 232 w 476"/>
                <a:gd name="T71" fmla="*/ 156 h 477"/>
                <a:gd name="T72" fmla="*/ 433 w 476"/>
                <a:gd name="T73" fmla="*/ 85 h 477"/>
                <a:gd name="T74" fmla="*/ 362 w 476"/>
                <a:gd name="T75" fmla="*/ 244 h 477"/>
                <a:gd name="T76" fmla="*/ 362 w 476"/>
                <a:gd name="T77" fmla="*/ 254 h 477"/>
                <a:gd name="T78" fmla="*/ 374 w 476"/>
                <a:gd name="T79" fmla="*/ 230 h 477"/>
                <a:gd name="T80" fmla="*/ 345 w 476"/>
                <a:gd name="T81" fmla="*/ 83 h 477"/>
                <a:gd name="T82" fmla="*/ 300 w 476"/>
                <a:gd name="T83" fmla="*/ 109 h 477"/>
                <a:gd name="T84" fmla="*/ 281 w 476"/>
                <a:gd name="T85" fmla="*/ 121 h 477"/>
                <a:gd name="T86" fmla="*/ 284 w 476"/>
                <a:gd name="T87" fmla="*/ 125 h 477"/>
                <a:gd name="T88" fmla="*/ 303 w 476"/>
                <a:gd name="T89" fmla="*/ 114 h 477"/>
                <a:gd name="T90" fmla="*/ 345 w 476"/>
                <a:gd name="T91" fmla="*/ 83 h 477"/>
                <a:gd name="T92" fmla="*/ 350 w 476"/>
                <a:gd name="T93" fmla="*/ 85 h 477"/>
                <a:gd name="T94" fmla="*/ 466 w 476"/>
                <a:gd name="T95" fmla="*/ 11 h 477"/>
                <a:gd name="T96" fmla="*/ 476 w 476"/>
                <a:gd name="T97" fmla="*/ 0 h 477"/>
                <a:gd name="T98" fmla="*/ 405 w 476"/>
                <a:gd name="T99" fmla="*/ 49 h 477"/>
                <a:gd name="T100" fmla="*/ 454 w 476"/>
                <a:gd name="T101" fmla="*/ 38 h 477"/>
                <a:gd name="T102" fmla="*/ 461 w 476"/>
                <a:gd name="T103" fmla="*/ 30 h 477"/>
                <a:gd name="T104" fmla="*/ 476 w 476"/>
                <a:gd name="T105" fmla="*/ 0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76" h="477">
                  <a:moveTo>
                    <a:pt x="151" y="394"/>
                  </a:moveTo>
                  <a:lnTo>
                    <a:pt x="151" y="398"/>
                  </a:lnTo>
                  <a:lnTo>
                    <a:pt x="203" y="434"/>
                  </a:lnTo>
                  <a:lnTo>
                    <a:pt x="203" y="429"/>
                  </a:lnTo>
                  <a:lnTo>
                    <a:pt x="151" y="394"/>
                  </a:lnTo>
                  <a:moveTo>
                    <a:pt x="305" y="372"/>
                  </a:moveTo>
                  <a:lnTo>
                    <a:pt x="305" y="375"/>
                  </a:lnTo>
                  <a:lnTo>
                    <a:pt x="303" y="379"/>
                  </a:lnTo>
                  <a:lnTo>
                    <a:pt x="265" y="470"/>
                  </a:lnTo>
                  <a:lnTo>
                    <a:pt x="208" y="432"/>
                  </a:lnTo>
                  <a:lnTo>
                    <a:pt x="206" y="436"/>
                  </a:lnTo>
                  <a:lnTo>
                    <a:pt x="263" y="472"/>
                  </a:lnTo>
                  <a:lnTo>
                    <a:pt x="265" y="477"/>
                  </a:lnTo>
                  <a:lnTo>
                    <a:pt x="267" y="472"/>
                  </a:lnTo>
                  <a:lnTo>
                    <a:pt x="308" y="379"/>
                  </a:lnTo>
                  <a:lnTo>
                    <a:pt x="310" y="377"/>
                  </a:lnTo>
                  <a:lnTo>
                    <a:pt x="305" y="372"/>
                  </a:lnTo>
                  <a:moveTo>
                    <a:pt x="315" y="353"/>
                  </a:moveTo>
                  <a:lnTo>
                    <a:pt x="308" y="370"/>
                  </a:lnTo>
                  <a:lnTo>
                    <a:pt x="312" y="372"/>
                  </a:lnTo>
                  <a:lnTo>
                    <a:pt x="319" y="353"/>
                  </a:lnTo>
                  <a:lnTo>
                    <a:pt x="315" y="353"/>
                  </a:lnTo>
                  <a:moveTo>
                    <a:pt x="73" y="341"/>
                  </a:moveTo>
                  <a:lnTo>
                    <a:pt x="68" y="344"/>
                  </a:lnTo>
                  <a:lnTo>
                    <a:pt x="94" y="360"/>
                  </a:lnTo>
                  <a:lnTo>
                    <a:pt x="97" y="363"/>
                  </a:lnTo>
                  <a:lnTo>
                    <a:pt x="123" y="379"/>
                  </a:lnTo>
                  <a:lnTo>
                    <a:pt x="128" y="384"/>
                  </a:lnTo>
                  <a:lnTo>
                    <a:pt x="147" y="396"/>
                  </a:lnTo>
                  <a:lnTo>
                    <a:pt x="149" y="391"/>
                  </a:lnTo>
                  <a:lnTo>
                    <a:pt x="135" y="384"/>
                  </a:lnTo>
                  <a:lnTo>
                    <a:pt x="130" y="379"/>
                  </a:lnTo>
                  <a:lnTo>
                    <a:pt x="99" y="360"/>
                  </a:lnTo>
                  <a:lnTo>
                    <a:pt x="97" y="358"/>
                  </a:lnTo>
                  <a:lnTo>
                    <a:pt x="73" y="341"/>
                  </a:lnTo>
                  <a:moveTo>
                    <a:pt x="341" y="306"/>
                  </a:moveTo>
                  <a:lnTo>
                    <a:pt x="336" y="306"/>
                  </a:lnTo>
                  <a:lnTo>
                    <a:pt x="329" y="320"/>
                  </a:lnTo>
                  <a:lnTo>
                    <a:pt x="329" y="325"/>
                  </a:lnTo>
                  <a:lnTo>
                    <a:pt x="319" y="341"/>
                  </a:lnTo>
                  <a:lnTo>
                    <a:pt x="319" y="346"/>
                  </a:lnTo>
                  <a:lnTo>
                    <a:pt x="317" y="349"/>
                  </a:lnTo>
                  <a:lnTo>
                    <a:pt x="322" y="351"/>
                  </a:lnTo>
                  <a:lnTo>
                    <a:pt x="322" y="346"/>
                  </a:lnTo>
                  <a:lnTo>
                    <a:pt x="324" y="341"/>
                  </a:lnTo>
                  <a:lnTo>
                    <a:pt x="331" y="327"/>
                  </a:lnTo>
                  <a:lnTo>
                    <a:pt x="334" y="322"/>
                  </a:lnTo>
                  <a:lnTo>
                    <a:pt x="341" y="306"/>
                  </a:lnTo>
                  <a:moveTo>
                    <a:pt x="54" y="263"/>
                  </a:moveTo>
                  <a:lnTo>
                    <a:pt x="50" y="268"/>
                  </a:lnTo>
                  <a:lnTo>
                    <a:pt x="45" y="270"/>
                  </a:lnTo>
                  <a:lnTo>
                    <a:pt x="26" y="282"/>
                  </a:lnTo>
                  <a:lnTo>
                    <a:pt x="19" y="284"/>
                  </a:lnTo>
                  <a:lnTo>
                    <a:pt x="12" y="289"/>
                  </a:lnTo>
                  <a:lnTo>
                    <a:pt x="7" y="294"/>
                  </a:lnTo>
                  <a:lnTo>
                    <a:pt x="7" y="294"/>
                  </a:lnTo>
                  <a:lnTo>
                    <a:pt x="0" y="296"/>
                  </a:lnTo>
                  <a:lnTo>
                    <a:pt x="7" y="301"/>
                  </a:lnTo>
                  <a:lnTo>
                    <a:pt x="28" y="315"/>
                  </a:lnTo>
                  <a:lnTo>
                    <a:pt x="33" y="320"/>
                  </a:lnTo>
                  <a:lnTo>
                    <a:pt x="64" y="339"/>
                  </a:lnTo>
                  <a:lnTo>
                    <a:pt x="68" y="339"/>
                  </a:lnTo>
                  <a:lnTo>
                    <a:pt x="35" y="318"/>
                  </a:lnTo>
                  <a:lnTo>
                    <a:pt x="33" y="313"/>
                  </a:lnTo>
                  <a:lnTo>
                    <a:pt x="9" y="299"/>
                  </a:lnTo>
                  <a:lnTo>
                    <a:pt x="14" y="294"/>
                  </a:lnTo>
                  <a:lnTo>
                    <a:pt x="19" y="292"/>
                  </a:lnTo>
                  <a:lnTo>
                    <a:pt x="26" y="287"/>
                  </a:lnTo>
                  <a:lnTo>
                    <a:pt x="31" y="284"/>
                  </a:lnTo>
                  <a:lnTo>
                    <a:pt x="47" y="273"/>
                  </a:lnTo>
                  <a:lnTo>
                    <a:pt x="52" y="270"/>
                  </a:lnTo>
                  <a:lnTo>
                    <a:pt x="61" y="265"/>
                  </a:lnTo>
                  <a:lnTo>
                    <a:pt x="54" y="263"/>
                  </a:lnTo>
                  <a:moveTo>
                    <a:pt x="357" y="256"/>
                  </a:moveTo>
                  <a:lnTo>
                    <a:pt x="338" y="299"/>
                  </a:lnTo>
                  <a:lnTo>
                    <a:pt x="343" y="301"/>
                  </a:lnTo>
                  <a:lnTo>
                    <a:pt x="360" y="263"/>
                  </a:lnTo>
                  <a:lnTo>
                    <a:pt x="357" y="256"/>
                  </a:lnTo>
                  <a:moveTo>
                    <a:pt x="109" y="230"/>
                  </a:moveTo>
                  <a:lnTo>
                    <a:pt x="85" y="244"/>
                  </a:lnTo>
                  <a:lnTo>
                    <a:pt x="80" y="249"/>
                  </a:lnTo>
                  <a:lnTo>
                    <a:pt x="68" y="254"/>
                  </a:lnTo>
                  <a:lnTo>
                    <a:pt x="61" y="258"/>
                  </a:lnTo>
                  <a:lnTo>
                    <a:pt x="59" y="261"/>
                  </a:lnTo>
                  <a:lnTo>
                    <a:pt x="66" y="261"/>
                  </a:lnTo>
                  <a:lnTo>
                    <a:pt x="71" y="258"/>
                  </a:lnTo>
                  <a:lnTo>
                    <a:pt x="78" y="254"/>
                  </a:lnTo>
                  <a:lnTo>
                    <a:pt x="85" y="249"/>
                  </a:lnTo>
                  <a:lnTo>
                    <a:pt x="92" y="246"/>
                  </a:lnTo>
                  <a:lnTo>
                    <a:pt x="109" y="235"/>
                  </a:lnTo>
                  <a:lnTo>
                    <a:pt x="109" y="230"/>
                  </a:lnTo>
                  <a:moveTo>
                    <a:pt x="139" y="209"/>
                  </a:moveTo>
                  <a:lnTo>
                    <a:pt x="111" y="228"/>
                  </a:lnTo>
                  <a:lnTo>
                    <a:pt x="113" y="232"/>
                  </a:lnTo>
                  <a:lnTo>
                    <a:pt x="142" y="213"/>
                  </a:lnTo>
                  <a:lnTo>
                    <a:pt x="139" y="209"/>
                  </a:lnTo>
                  <a:moveTo>
                    <a:pt x="189" y="180"/>
                  </a:moveTo>
                  <a:lnTo>
                    <a:pt x="144" y="206"/>
                  </a:lnTo>
                  <a:lnTo>
                    <a:pt x="144" y="211"/>
                  </a:lnTo>
                  <a:lnTo>
                    <a:pt x="189" y="185"/>
                  </a:lnTo>
                  <a:lnTo>
                    <a:pt x="189" y="180"/>
                  </a:lnTo>
                  <a:moveTo>
                    <a:pt x="270" y="128"/>
                  </a:moveTo>
                  <a:lnTo>
                    <a:pt x="229" y="154"/>
                  </a:lnTo>
                  <a:lnTo>
                    <a:pt x="227" y="156"/>
                  </a:lnTo>
                  <a:lnTo>
                    <a:pt x="194" y="175"/>
                  </a:lnTo>
                  <a:lnTo>
                    <a:pt x="194" y="182"/>
                  </a:lnTo>
                  <a:lnTo>
                    <a:pt x="229" y="159"/>
                  </a:lnTo>
                  <a:lnTo>
                    <a:pt x="232" y="156"/>
                  </a:lnTo>
                  <a:lnTo>
                    <a:pt x="267" y="135"/>
                  </a:lnTo>
                  <a:lnTo>
                    <a:pt x="270" y="128"/>
                  </a:lnTo>
                  <a:moveTo>
                    <a:pt x="433" y="85"/>
                  </a:moveTo>
                  <a:lnTo>
                    <a:pt x="371" y="225"/>
                  </a:lnTo>
                  <a:lnTo>
                    <a:pt x="369" y="230"/>
                  </a:lnTo>
                  <a:lnTo>
                    <a:pt x="362" y="244"/>
                  </a:lnTo>
                  <a:lnTo>
                    <a:pt x="362" y="246"/>
                  </a:lnTo>
                  <a:lnTo>
                    <a:pt x="362" y="256"/>
                  </a:lnTo>
                  <a:lnTo>
                    <a:pt x="362" y="254"/>
                  </a:lnTo>
                  <a:lnTo>
                    <a:pt x="364" y="249"/>
                  </a:lnTo>
                  <a:lnTo>
                    <a:pt x="371" y="235"/>
                  </a:lnTo>
                  <a:lnTo>
                    <a:pt x="374" y="230"/>
                  </a:lnTo>
                  <a:lnTo>
                    <a:pt x="435" y="90"/>
                  </a:lnTo>
                  <a:lnTo>
                    <a:pt x="433" y="85"/>
                  </a:lnTo>
                  <a:moveTo>
                    <a:pt x="345" y="83"/>
                  </a:moveTo>
                  <a:lnTo>
                    <a:pt x="338" y="85"/>
                  </a:lnTo>
                  <a:lnTo>
                    <a:pt x="329" y="90"/>
                  </a:lnTo>
                  <a:lnTo>
                    <a:pt x="300" y="109"/>
                  </a:lnTo>
                  <a:lnTo>
                    <a:pt x="298" y="111"/>
                  </a:lnTo>
                  <a:lnTo>
                    <a:pt x="286" y="118"/>
                  </a:lnTo>
                  <a:lnTo>
                    <a:pt x="281" y="121"/>
                  </a:lnTo>
                  <a:lnTo>
                    <a:pt x="274" y="125"/>
                  </a:lnTo>
                  <a:lnTo>
                    <a:pt x="274" y="130"/>
                  </a:lnTo>
                  <a:lnTo>
                    <a:pt x="284" y="125"/>
                  </a:lnTo>
                  <a:lnTo>
                    <a:pt x="289" y="123"/>
                  </a:lnTo>
                  <a:lnTo>
                    <a:pt x="300" y="116"/>
                  </a:lnTo>
                  <a:lnTo>
                    <a:pt x="303" y="114"/>
                  </a:lnTo>
                  <a:lnTo>
                    <a:pt x="338" y="90"/>
                  </a:lnTo>
                  <a:lnTo>
                    <a:pt x="345" y="87"/>
                  </a:lnTo>
                  <a:lnTo>
                    <a:pt x="345" y="83"/>
                  </a:lnTo>
                  <a:moveTo>
                    <a:pt x="397" y="49"/>
                  </a:moveTo>
                  <a:lnTo>
                    <a:pt x="348" y="78"/>
                  </a:lnTo>
                  <a:lnTo>
                    <a:pt x="350" y="85"/>
                  </a:lnTo>
                  <a:lnTo>
                    <a:pt x="400" y="52"/>
                  </a:lnTo>
                  <a:lnTo>
                    <a:pt x="397" y="49"/>
                  </a:lnTo>
                  <a:moveTo>
                    <a:pt x="466" y="11"/>
                  </a:moveTo>
                  <a:lnTo>
                    <a:pt x="466" y="11"/>
                  </a:lnTo>
                  <a:lnTo>
                    <a:pt x="466" y="11"/>
                  </a:lnTo>
                  <a:moveTo>
                    <a:pt x="476" y="0"/>
                  </a:moveTo>
                  <a:lnTo>
                    <a:pt x="464" y="7"/>
                  </a:lnTo>
                  <a:lnTo>
                    <a:pt x="400" y="47"/>
                  </a:lnTo>
                  <a:lnTo>
                    <a:pt x="405" y="49"/>
                  </a:lnTo>
                  <a:lnTo>
                    <a:pt x="466" y="11"/>
                  </a:lnTo>
                  <a:lnTo>
                    <a:pt x="457" y="28"/>
                  </a:lnTo>
                  <a:lnTo>
                    <a:pt x="454" y="38"/>
                  </a:lnTo>
                  <a:lnTo>
                    <a:pt x="435" y="80"/>
                  </a:lnTo>
                  <a:lnTo>
                    <a:pt x="438" y="85"/>
                  </a:lnTo>
                  <a:lnTo>
                    <a:pt x="461" y="30"/>
                  </a:lnTo>
                  <a:lnTo>
                    <a:pt x="466" y="21"/>
                  </a:lnTo>
                  <a:lnTo>
                    <a:pt x="468" y="14"/>
                  </a:lnTo>
                  <a:lnTo>
                    <a:pt x="476"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47" name="Freeform 27"/>
            <p:cNvSpPr>
              <a:spLocks noEditPoints="1"/>
            </p:cNvSpPr>
            <p:nvPr/>
          </p:nvSpPr>
          <p:spPr bwMode="auto">
            <a:xfrm>
              <a:off x="10314901" y="2812046"/>
              <a:ext cx="372127" cy="1188922"/>
            </a:xfrm>
            <a:custGeom>
              <a:avLst/>
              <a:gdLst>
                <a:gd name="T0" fmla="*/ 29 w 88"/>
                <a:gd name="T1" fmla="*/ 308 h 308"/>
                <a:gd name="T2" fmla="*/ 23 w 88"/>
                <a:gd name="T3" fmla="*/ 293 h 308"/>
                <a:gd name="T4" fmla="*/ 26 w 88"/>
                <a:gd name="T5" fmla="*/ 308 h 308"/>
                <a:gd name="T6" fmla="*/ 37 w 88"/>
                <a:gd name="T7" fmla="*/ 258 h 308"/>
                <a:gd name="T8" fmla="*/ 38 w 88"/>
                <a:gd name="T9" fmla="*/ 260 h 308"/>
                <a:gd name="T10" fmla="*/ 20 w 88"/>
                <a:gd name="T11" fmla="*/ 256 h 308"/>
                <a:gd name="T12" fmla="*/ 22 w 88"/>
                <a:gd name="T13" fmla="*/ 255 h 308"/>
                <a:gd name="T14" fmla="*/ 38 w 88"/>
                <a:gd name="T15" fmla="*/ 252 h 308"/>
                <a:gd name="T16" fmla="*/ 39 w 88"/>
                <a:gd name="T17" fmla="*/ 257 h 308"/>
                <a:gd name="T18" fmla="*/ 41 w 88"/>
                <a:gd name="T19" fmla="*/ 245 h 308"/>
                <a:gd name="T20" fmla="*/ 20 w 88"/>
                <a:gd name="T21" fmla="*/ 253 h 308"/>
                <a:gd name="T22" fmla="*/ 21 w 88"/>
                <a:gd name="T23" fmla="*/ 253 h 308"/>
                <a:gd name="T24" fmla="*/ 20 w 88"/>
                <a:gd name="T25" fmla="*/ 237 h 308"/>
                <a:gd name="T26" fmla="*/ 20 w 88"/>
                <a:gd name="T27" fmla="*/ 237 h 308"/>
                <a:gd name="T28" fmla="*/ 42 w 88"/>
                <a:gd name="T29" fmla="*/ 242 h 308"/>
                <a:gd name="T30" fmla="*/ 16 w 88"/>
                <a:gd name="T31" fmla="*/ 211 h 308"/>
                <a:gd name="T32" fmla="*/ 18 w 88"/>
                <a:gd name="T33" fmla="*/ 236 h 308"/>
                <a:gd name="T34" fmla="*/ 16 w 88"/>
                <a:gd name="T35" fmla="*/ 211 h 308"/>
                <a:gd name="T36" fmla="*/ 46 w 88"/>
                <a:gd name="T37" fmla="*/ 209 h 308"/>
                <a:gd name="T38" fmla="*/ 46 w 88"/>
                <a:gd name="T39" fmla="*/ 211 h 308"/>
                <a:gd name="T40" fmla="*/ 47 w 88"/>
                <a:gd name="T41" fmla="*/ 214 h 308"/>
                <a:gd name="T42" fmla="*/ 49 w 88"/>
                <a:gd name="T43" fmla="*/ 203 h 308"/>
                <a:gd name="T44" fmla="*/ 65 w 88"/>
                <a:gd name="T45" fmla="*/ 111 h 308"/>
                <a:gd name="T46" fmla="*/ 50 w 88"/>
                <a:gd name="T47" fmla="*/ 199 h 308"/>
                <a:gd name="T48" fmla="*/ 67 w 88"/>
                <a:gd name="T49" fmla="*/ 112 h 308"/>
                <a:gd name="T50" fmla="*/ 7 w 88"/>
                <a:gd name="T51" fmla="*/ 87 h 308"/>
                <a:gd name="T52" fmla="*/ 8 w 88"/>
                <a:gd name="T53" fmla="*/ 101 h 308"/>
                <a:gd name="T54" fmla="*/ 8 w 88"/>
                <a:gd name="T55" fmla="*/ 108 h 308"/>
                <a:gd name="T56" fmla="*/ 12 w 88"/>
                <a:gd name="T57" fmla="*/ 151 h 308"/>
                <a:gd name="T58" fmla="*/ 13 w 88"/>
                <a:gd name="T59" fmla="*/ 163 h 308"/>
                <a:gd name="T60" fmla="*/ 14 w 88"/>
                <a:gd name="T61" fmla="*/ 160 h 308"/>
                <a:gd name="T62" fmla="*/ 13 w 88"/>
                <a:gd name="T63" fmla="*/ 142 h 308"/>
                <a:gd name="T64" fmla="*/ 10 w 88"/>
                <a:gd name="T65" fmla="*/ 105 h 308"/>
                <a:gd name="T66" fmla="*/ 9 w 88"/>
                <a:gd name="T67" fmla="*/ 90 h 308"/>
                <a:gd name="T68" fmla="*/ 8 w 88"/>
                <a:gd name="T69" fmla="*/ 85 h 308"/>
                <a:gd name="T70" fmla="*/ 0 w 88"/>
                <a:gd name="T71" fmla="*/ 0 h 308"/>
                <a:gd name="T72" fmla="*/ 5 w 88"/>
                <a:gd name="T73" fmla="*/ 45 h 308"/>
                <a:gd name="T74" fmla="*/ 76 w 88"/>
                <a:gd name="T75" fmla="*/ 4 h 308"/>
                <a:gd name="T76" fmla="*/ 78 w 88"/>
                <a:gd name="T77" fmla="*/ 46 h 308"/>
                <a:gd name="T78" fmla="*/ 67 w 88"/>
                <a:gd name="T79" fmla="*/ 110 h 308"/>
                <a:gd name="T80" fmla="*/ 88 w 88"/>
                <a:gd name="T81" fmla="*/ 4 h 308"/>
                <a:gd name="T82" fmla="*/ 76 w 88"/>
                <a:gd name="T83" fmla="*/ 2 h 308"/>
                <a:gd name="T84" fmla="*/ 0 w 88"/>
                <a:gd name="T85" fmla="*/ 0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88" h="308">
                  <a:moveTo>
                    <a:pt x="29" y="297"/>
                  </a:moveTo>
                  <a:cubicBezTo>
                    <a:pt x="27" y="308"/>
                    <a:pt x="27" y="308"/>
                    <a:pt x="27" y="308"/>
                  </a:cubicBezTo>
                  <a:cubicBezTo>
                    <a:pt x="28" y="308"/>
                    <a:pt x="28" y="308"/>
                    <a:pt x="29" y="308"/>
                  </a:cubicBezTo>
                  <a:cubicBezTo>
                    <a:pt x="31" y="297"/>
                    <a:pt x="31" y="297"/>
                    <a:pt x="31" y="297"/>
                  </a:cubicBezTo>
                  <a:cubicBezTo>
                    <a:pt x="29" y="297"/>
                    <a:pt x="29" y="297"/>
                    <a:pt x="29" y="297"/>
                  </a:cubicBezTo>
                  <a:moveTo>
                    <a:pt x="23" y="293"/>
                  </a:moveTo>
                  <a:cubicBezTo>
                    <a:pt x="24" y="308"/>
                    <a:pt x="24" y="308"/>
                    <a:pt x="24" y="308"/>
                  </a:cubicBezTo>
                  <a:cubicBezTo>
                    <a:pt x="24" y="308"/>
                    <a:pt x="25" y="308"/>
                    <a:pt x="25" y="308"/>
                  </a:cubicBezTo>
                  <a:cubicBezTo>
                    <a:pt x="25" y="308"/>
                    <a:pt x="26" y="308"/>
                    <a:pt x="26" y="308"/>
                  </a:cubicBezTo>
                  <a:cubicBezTo>
                    <a:pt x="25" y="294"/>
                    <a:pt x="25" y="294"/>
                    <a:pt x="25" y="294"/>
                  </a:cubicBezTo>
                  <a:cubicBezTo>
                    <a:pt x="23" y="293"/>
                    <a:pt x="23" y="293"/>
                    <a:pt x="23" y="293"/>
                  </a:cubicBezTo>
                  <a:moveTo>
                    <a:pt x="37" y="258"/>
                  </a:moveTo>
                  <a:cubicBezTo>
                    <a:pt x="30" y="295"/>
                    <a:pt x="30" y="295"/>
                    <a:pt x="30" y="295"/>
                  </a:cubicBezTo>
                  <a:cubicBezTo>
                    <a:pt x="31" y="296"/>
                    <a:pt x="31" y="296"/>
                    <a:pt x="31" y="296"/>
                  </a:cubicBezTo>
                  <a:cubicBezTo>
                    <a:pt x="38" y="260"/>
                    <a:pt x="38" y="260"/>
                    <a:pt x="38" y="260"/>
                  </a:cubicBezTo>
                  <a:cubicBezTo>
                    <a:pt x="37" y="258"/>
                    <a:pt x="37" y="258"/>
                    <a:pt x="37" y="258"/>
                  </a:cubicBezTo>
                  <a:moveTo>
                    <a:pt x="22" y="255"/>
                  </a:moveTo>
                  <a:cubicBezTo>
                    <a:pt x="20" y="256"/>
                    <a:pt x="20" y="256"/>
                    <a:pt x="20" y="256"/>
                  </a:cubicBezTo>
                  <a:cubicBezTo>
                    <a:pt x="23" y="291"/>
                    <a:pt x="23" y="291"/>
                    <a:pt x="23" y="291"/>
                  </a:cubicBezTo>
                  <a:cubicBezTo>
                    <a:pt x="24" y="292"/>
                    <a:pt x="24" y="292"/>
                    <a:pt x="24" y="292"/>
                  </a:cubicBezTo>
                  <a:cubicBezTo>
                    <a:pt x="22" y="255"/>
                    <a:pt x="22" y="255"/>
                    <a:pt x="22" y="255"/>
                  </a:cubicBezTo>
                  <a:moveTo>
                    <a:pt x="41" y="245"/>
                  </a:moveTo>
                  <a:cubicBezTo>
                    <a:pt x="39" y="246"/>
                    <a:pt x="39" y="246"/>
                    <a:pt x="39" y="246"/>
                  </a:cubicBezTo>
                  <a:cubicBezTo>
                    <a:pt x="38" y="252"/>
                    <a:pt x="38" y="252"/>
                    <a:pt x="38" y="252"/>
                  </a:cubicBezTo>
                  <a:cubicBezTo>
                    <a:pt x="38" y="254"/>
                    <a:pt x="38" y="254"/>
                    <a:pt x="38" y="254"/>
                  </a:cubicBezTo>
                  <a:cubicBezTo>
                    <a:pt x="37" y="256"/>
                    <a:pt x="37" y="256"/>
                    <a:pt x="37" y="256"/>
                  </a:cubicBezTo>
                  <a:cubicBezTo>
                    <a:pt x="39" y="257"/>
                    <a:pt x="39" y="257"/>
                    <a:pt x="39" y="257"/>
                  </a:cubicBezTo>
                  <a:cubicBezTo>
                    <a:pt x="39" y="253"/>
                    <a:pt x="39" y="253"/>
                    <a:pt x="39" y="253"/>
                  </a:cubicBezTo>
                  <a:cubicBezTo>
                    <a:pt x="40" y="252"/>
                    <a:pt x="40" y="252"/>
                    <a:pt x="40" y="252"/>
                  </a:cubicBezTo>
                  <a:cubicBezTo>
                    <a:pt x="41" y="245"/>
                    <a:pt x="41" y="245"/>
                    <a:pt x="41" y="245"/>
                  </a:cubicBezTo>
                  <a:moveTo>
                    <a:pt x="19" y="239"/>
                  </a:moveTo>
                  <a:cubicBezTo>
                    <a:pt x="19" y="240"/>
                    <a:pt x="19" y="240"/>
                    <a:pt x="19" y="240"/>
                  </a:cubicBezTo>
                  <a:cubicBezTo>
                    <a:pt x="20" y="253"/>
                    <a:pt x="20" y="253"/>
                    <a:pt x="20" y="253"/>
                  </a:cubicBezTo>
                  <a:cubicBezTo>
                    <a:pt x="20" y="254"/>
                    <a:pt x="20" y="254"/>
                    <a:pt x="20" y="254"/>
                  </a:cubicBezTo>
                  <a:cubicBezTo>
                    <a:pt x="21" y="254"/>
                    <a:pt x="21" y="254"/>
                    <a:pt x="21" y="254"/>
                  </a:cubicBezTo>
                  <a:cubicBezTo>
                    <a:pt x="21" y="253"/>
                    <a:pt x="21" y="253"/>
                    <a:pt x="21" y="253"/>
                  </a:cubicBezTo>
                  <a:cubicBezTo>
                    <a:pt x="20" y="241"/>
                    <a:pt x="20" y="241"/>
                    <a:pt x="20" y="241"/>
                  </a:cubicBezTo>
                  <a:cubicBezTo>
                    <a:pt x="19" y="239"/>
                    <a:pt x="19" y="239"/>
                    <a:pt x="19" y="239"/>
                  </a:cubicBezTo>
                  <a:moveTo>
                    <a:pt x="20" y="237"/>
                  </a:moveTo>
                  <a:cubicBezTo>
                    <a:pt x="20" y="238"/>
                    <a:pt x="20" y="238"/>
                    <a:pt x="20" y="238"/>
                  </a:cubicBezTo>
                  <a:cubicBezTo>
                    <a:pt x="20" y="238"/>
                    <a:pt x="20" y="238"/>
                    <a:pt x="20" y="238"/>
                  </a:cubicBezTo>
                  <a:cubicBezTo>
                    <a:pt x="20" y="237"/>
                    <a:pt x="20" y="237"/>
                    <a:pt x="20" y="237"/>
                  </a:cubicBezTo>
                  <a:moveTo>
                    <a:pt x="43" y="224"/>
                  </a:moveTo>
                  <a:cubicBezTo>
                    <a:pt x="40" y="244"/>
                    <a:pt x="40" y="244"/>
                    <a:pt x="40" y="244"/>
                  </a:cubicBezTo>
                  <a:cubicBezTo>
                    <a:pt x="42" y="242"/>
                    <a:pt x="42" y="242"/>
                    <a:pt x="42" y="242"/>
                  </a:cubicBezTo>
                  <a:cubicBezTo>
                    <a:pt x="45" y="225"/>
                    <a:pt x="45" y="225"/>
                    <a:pt x="45" y="225"/>
                  </a:cubicBezTo>
                  <a:cubicBezTo>
                    <a:pt x="43" y="224"/>
                    <a:pt x="43" y="224"/>
                    <a:pt x="43" y="224"/>
                  </a:cubicBezTo>
                  <a:moveTo>
                    <a:pt x="16" y="211"/>
                  </a:moveTo>
                  <a:cubicBezTo>
                    <a:pt x="16" y="212"/>
                    <a:pt x="16" y="212"/>
                    <a:pt x="16" y="212"/>
                  </a:cubicBezTo>
                  <a:cubicBezTo>
                    <a:pt x="18" y="236"/>
                    <a:pt x="18" y="236"/>
                    <a:pt x="18" y="236"/>
                  </a:cubicBezTo>
                  <a:cubicBezTo>
                    <a:pt x="18" y="236"/>
                    <a:pt x="18" y="236"/>
                    <a:pt x="18" y="236"/>
                  </a:cubicBezTo>
                  <a:cubicBezTo>
                    <a:pt x="20" y="234"/>
                    <a:pt x="20" y="234"/>
                    <a:pt x="20" y="234"/>
                  </a:cubicBezTo>
                  <a:cubicBezTo>
                    <a:pt x="18" y="212"/>
                    <a:pt x="18" y="212"/>
                    <a:pt x="18" y="212"/>
                  </a:cubicBezTo>
                  <a:cubicBezTo>
                    <a:pt x="16" y="211"/>
                    <a:pt x="16" y="211"/>
                    <a:pt x="16" y="211"/>
                  </a:cubicBezTo>
                  <a:moveTo>
                    <a:pt x="48" y="199"/>
                  </a:moveTo>
                  <a:cubicBezTo>
                    <a:pt x="48" y="200"/>
                    <a:pt x="48" y="200"/>
                    <a:pt x="48" y="200"/>
                  </a:cubicBezTo>
                  <a:cubicBezTo>
                    <a:pt x="46" y="209"/>
                    <a:pt x="46" y="209"/>
                    <a:pt x="46" y="209"/>
                  </a:cubicBezTo>
                  <a:cubicBezTo>
                    <a:pt x="46" y="209"/>
                    <a:pt x="46" y="209"/>
                    <a:pt x="46" y="209"/>
                  </a:cubicBezTo>
                  <a:cubicBezTo>
                    <a:pt x="46" y="211"/>
                    <a:pt x="46" y="211"/>
                    <a:pt x="46" y="211"/>
                  </a:cubicBezTo>
                  <a:cubicBezTo>
                    <a:pt x="46" y="211"/>
                    <a:pt x="46" y="211"/>
                    <a:pt x="46" y="211"/>
                  </a:cubicBezTo>
                  <a:cubicBezTo>
                    <a:pt x="44" y="222"/>
                    <a:pt x="44" y="222"/>
                    <a:pt x="44" y="222"/>
                  </a:cubicBezTo>
                  <a:cubicBezTo>
                    <a:pt x="45" y="223"/>
                    <a:pt x="45" y="223"/>
                    <a:pt x="45" y="223"/>
                  </a:cubicBezTo>
                  <a:cubicBezTo>
                    <a:pt x="47" y="214"/>
                    <a:pt x="47" y="214"/>
                    <a:pt x="47" y="214"/>
                  </a:cubicBezTo>
                  <a:cubicBezTo>
                    <a:pt x="48" y="211"/>
                    <a:pt x="48" y="211"/>
                    <a:pt x="48" y="211"/>
                  </a:cubicBezTo>
                  <a:cubicBezTo>
                    <a:pt x="48" y="209"/>
                    <a:pt x="48" y="209"/>
                    <a:pt x="48" y="209"/>
                  </a:cubicBezTo>
                  <a:cubicBezTo>
                    <a:pt x="49" y="203"/>
                    <a:pt x="49" y="203"/>
                    <a:pt x="49" y="203"/>
                  </a:cubicBezTo>
                  <a:cubicBezTo>
                    <a:pt x="50" y="201"/>
                    <a:pt x="50" y="201"/>
                    <a:pt x="50" y="201"/>
                  </a:cubicBezTo>
                  <a:cubicBezTo>
                    <a:pt x="48" y="199"/>
                    <a:pt x="48" y="199"/>
                    <a:pt x="48" y="199"/>
                  </a:cubicBezTo>
                  <a:moveTo>
                    <a:pt x="65" y="111"/>
                  </a:moveTo>
                  <a:cubicBezTo>
                    <a:pt x="64" y="117"/>
                    <a:pt x="64" y="117"/>
                    <a:pt x="64" y="117"/>
                  </a:cubicBezTo>
                  <a:cubicBezTo>
                    <a:pt x="49" y="197"/>
                    <a:pt x="49" y="197"/>
                    <a:pt x="49" y="197"/>
                  </a:cubicBezTo>
                  <a:cubicBezTo>
                    <a:pt x="50" y="199"/>
                    <a:pt x="50" y="199"/>
                    <a:pt x="50" y="199"/>
                  </a:cubicBezTo>
                  <a:cubicBezTo>
                    <a:pt x="63" y="134"/>
                    <a:pt x="63" y="134"/>
                    <a:pt x="63" y="134"/>
                  </a:cubicBezTo>
                  <a:cubicBezTo>
                    <a:pt x="66" y="117"/>
                    <a:pt x="66" y="117"/>
                    <a:pt x="66" y="117"/>
                  </a:cubicBezTo>
                  <a:cubicBezTo>
                    <a:pt x="67" y="112"/>
                    <a:pt x="67" y="112"/>
                    <a:pt x="67" y="112"/>
                  </a:cubicBezTo>
                  <a:cubicBezTo>
                    <a:pt x="65" y="111"/>
                    <a:pt x="65" y="111"/>
                    <a:pt x="65" y="111"/>
                  </a:cubicBezTo>
                  <a:moveTo>
                    <a:pt x="4" y="46"/>
                  </a:moveTo>
                  <a:cubicBezTo>
                    <a:pt x="7" y="87"/>
                    <a:pt x="7" y="87"/>
                    <a:pt x="7" y="87"/>
                  </a:cubicBezTo>
                  <a:cubicBezTo>
                    <a:pt x="7" y="89"/>
                    <a:pt x="7" y="89"/>
                    <a:pt x="7" y="89"/>
                  </a:cubicBezTo>
                  <a:cubicBezTo>
                    <a:pt x="7" y="90"/>
                    <a:pt x="7" y="90"/>
                    <a:pt x="7" y="90"/>
                  </a:cubicBezTo>
                  <a:cubicBezTo>
                    <a:pt x="8" y="101"/>
                    <a:pt x="8" y="101"/>
                    <a:pt x="8" y="101"/>
                  </a:cubicBezTo>
                  <a:cubicBezTo>
                    <a:pt x="8" y="103"/>
                    <a:pt x="8" y="103"/>
                    <a:pt x="8" y="103"/>
                  </a:cubicBezTo>
                  <a:cubicBezTo>
                    <a:pt x="8" y="106"/>
                    <a:pt x="8" y="106"/>
                    <a:pt x="8" y="106"/>
                  </a:cubicBezTo>
                  <a:cubicBezTo>
                    <a:pt x="8" y="108"/>
                    <a:pt x="8" y="108"/>
                    <a:pt x="8" y="108"/>
                  </a:cubicBezTo>
                  <a:cubicBezTo>
                    <a:pt x="10" y="135"/>
                    <a:pt x="10" y="135"/>
                    <a:pt x="10" y="135"/>
                  </a:cubicBezTo>
                  <a:cubicBezTo>
                    <a:pt x="11" y="139"/>
                    <a:pt x="11" y="139"/>
                    <a:pt x="11" y="139"/>
                  </a:cubicBezTo>
                  <a:cubicBezTo>
                    <a:pt x="12" y="151"/>
                    <a:pt x="12" y="151"/>
                    <a:pt x="12" y="151"/>
                  </a:cubicBezTo>
                  <a:cubicBezTo>
                    <a:pt x="12" y="155"/>
                    <a:pt x="12" y="155"/>
                    <a:pt x="12" y="155"/>
                  </a:cubicBezTo>
                  <a:cubicBezTo>
                    <a:pt x="12" y="160"/>
                    <a:pt x="12" y="160"/>
                    <a:pt x="12" y="160"/>
                  </a:cubicBezTo>
                  <a:cubicBezTo>
                    <a:pt x="13" y="163"/>
                    <a:pt x="13" y="163"/>
                    <a:pt x="13" y="163"/>
                  </a:cubicBezTo>
                  <a:cubicBezTo>
                    <a:pt x="16" y="209"/>
                    <a:pt x="16" y="209"/>
                    <a:pt x="16" y="209"/>
                  </a:cubicBezTo>
                  <a:cubicBezTo>
                    <a:pt x="18" y="210"/>
                    <a:pt x="18" y="210"/>
                    <a:pt x="18" y="210"/>
                  </a:cubicBezTo>
                  <a:cubicBezTo>
                    <a:pt x="14" y="160"/>
                    <a:pt x="14" y="160"/>
                    <a:pt x="14" y="160"/>
                  </a:cubicBezTo>
                  <a:cubicBezTo>
                    <a:pt x="14" y="156"/>
                    <a:pt x="14" y="156"/>
                    <a:pt x="14" y="156"/>
                  </a:cubicBezTo>
                  <a:cubicBezTo>
                    <a:pt x="14" y="155"/>
                    <a:pt x="14" y="155"/>
                    <a:pt x="14" y="155"/>
                  </a:cubicBezTo>
                  <a:cubicBezTo>
                    <a:pt x="13" y="142"/>
                    <a:pt x="13" y="142"/>
                    <a:pt x="13" y="142"/>
                  </a:cubicBezTo>
                  <a:cubicBezTo>
                    <a:pt x="12" y="138"/>
                    <a:pt x="12" y="138"/>
                    <a:pt x="12" y="138"/>
                  </a:cubicBezTo>
                  <a:cubicBezTo>
                    <a:pt x="10" y="107"/>
                    <a:pt x="10" y="107"/>
                    <a:pt x="10" y="107"/>
                  </a:cubicBezTo>
                  <a:cubicBezTo>
                    <a:pt x="10" y="105"/>
                    <a:pt x="10" y="105"/>
                    <a:pt x="10" y="105"/>
                  </a:cubicBezTo>
                  <a:cubicBezTo>
                    <a:pt x="10" y="102"/>
                    <a:pt x="10" y="102"/>
                    <a:pt x="10" y="102"/>
                  </a:cubicBezTo>
                  <a:cubicBezTo>
                    <a:pt x="10" y="100"/>
                    <a:pt x="10" y="100"/>
                    <a:pt x="10" y="100"/>
                  </a:cubicBezTo>
                  <a:cubicBezTo>
                    <a:pt x="9" y="90"/>
                    <a:pt x="9" y="90"/>
                    <a:pt x="9" y="90"/>
                  </a:cubicBezTo>
                  <a:cubicBezTo>
                    <a:pt x="9" y="88"/>
                    <a:pt x="9" y="88"/>
                    <a:pt x="9" y="88"/>
                  </a:cubicBezTo>
                  <a:cubicBezTo>
                    <a:pt x="9" y="88"/>
                    <a:pt x="9" y="88"/>
                    <a:pt x="9" y="88"/>
                  </a:cubicBezTo>
                  <a:cubicBezTo>
                    <a:pt x="8" y="85"/>
                    <a:pt x="8" y="85"/>
                    <a:pt x="8" y="85"/>
                  </a:cubicBezTo>
                  <a:cubicBezTo>
                    <a:pt x="5" y="48"/>
                    <a:pt x="5" y="48"/>
                    <a:pt x="5" y="48"/>
                  </a:cubicBezTo>
                  <a:cubicBezTo>
                    <a:pt x="4" y="46"/>
                    <a:pt x="4" y="46"/>
                    <a:pt x="4" y="46"/>
                  </a:cubicBezTo>
                  <a:moveTo>
                    <a:pt x="0" y="0"/>
                  </a:moveTo>
                  <a:cubicBezTo>
                    <a:pt x="0" y="2"/>
                    <a:pt x="0" y="2"/>
                    <a:pt x="0" y="2"/>
                  </a:cubicBezTo>
                  <a:cubicBezTo>
                    <a:pt x="3" y="43"/>
                    <a:pt x="3" y="43"/>
                    <a:pt x="3" y="43"/>
                  </a:cubicBezTo>
                  <a:cubicBezTo>
                    <a:pt x="5" y="45"/>
                    <a:pt x="5" y="45"/>
                    <a:pt x="5" y="45"/>
                  </a:cubicBezTo>
                  <a:cubicBezTo>
                    <a:pt x="2" y="2"/>
                    <a:pt x="2" y="2"/>
                    <a:pt x="2" y="2"/>
                  </a:cubicBezTo>
                  <a:cubicBezTo>
                    <a:pt x="74" y="4"/>
                    <a:pt x="74" y="4"/>
                    <a:pt x="74" y="4"/>
                  </a:cubicBezTo>
                  <a:cubicBezTo>
                    <a:pt x="76" y="4"/>
                    <a:pt x="76" y="4"/>
                    <a:pt x="76" y="4"/>
                  </a:cubicBezTo>
                  <a:cubicBezTo>
                    <a:pt x="86" y="4"/>
                    <a:pt x="86" y="4"/>
                    <a:pt x="86" y="4"/>
                  </a:cubicBezTo>
                  <a:cubicBezTo>
                    <a:pt x="79" y="39"/>
                    <a:pt x="79" y="39"/>
                    <a:pt x="79" y="39"/>
                  </a:cubicBezTo>
                  <a:cubicBezTo>
                    <a:pt x="78" y="46"/>
                    <a:pt x="78" y="46"/>
                    <a:pt x="78" y="46"/>
                  </a:cubicBezTo>
                  <a:cubicBezTo>
                    <a:pt x="67" y="99"/>
                    <a:pt x="67" y="99"/>
                    <a:pt x="67" y="99"/>
                  </a:cubicBezTo>
                  <a:cubicBezTo>
                    <a:pt x="66" y="108"/>
                    <a:pt x="66" y="108"/>
                    <a:pt x="66" y="108"/>
                  </a:cubicBezTo>
                  <a:cubicBezTo>
                    <a:pt x="67" y="110"/>
                    <a:pt x="67" y="110"/>
                    <a:pt x="67" y="110"/>
                  </a:cubicBezTo>
                  <a:cubicBezTo>
                    <a:pt x="78" y="53"/>
                    <a:pt x="78" y="53"/>
                    <a:pt x="78" y="53"/>
                  </a:cubicBezTo>
                  <a:cubicBezTo>
                    <a:pt x="80" y="46"/>
                    <a:pt x="80" y="46"/>
                    <a:pt x="80" y="46"/>
                  </a:cubicBezTo>
                  <a:cubicBezTo>
                    <a:pt x="88" y="4"/>
                    <a:pt x="88" y="4"/>
                    <a:pt x="88" y="4"/>
                  </a:cubicBezTo>
                  <a:cubicBezTo>
                    <a:pt x="88" y="2"/>
                    <a:pt x="88" y="2"/>
                    <a:pt x="88" y="2"/>
                  </a:cubicBezTo>
                  <a:cubicBezTo>
                    <a:pt x="86" y="2"/>
                    <a:pt x="86" y="2"/>
                    <a:pt x="86" y="2"/>
                  </a:cubicBezTo>
                  <a:cubicBezTo>
                    <a:pt x="76" y="2"/>
                    <a:pt x="76" y="2"/>
                    <a:pt x="76" y="2"/>
                  </a:cubicBezTo>
                  <a:cubicBezTo>
                    <a:pt x="74" y="2"/>
                    <a:pt x="74" y="2"/>
                    <a:pt x="74" y="2"/>
                  </a:cubicBezTo>
                  <a:cubicBezTo>
                    <a:pt x="2" y="0"/>
                    <a:pt x="2" y="0"/>
                    <a:pt x="2" y="0"/>
                  </a:cubicBezTo>
                  <a:cubicBezTo>
                    <a:pt x="0" y="0"/>
                    <a:pt x="0" y="0"/>
                    <a:pt x="0"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48" name="Freeform 28"/>
            <p:cNvSpPr>
              <a:spLocks noEditPoints="1"/>
            </p:cNvSpPr>
            <p:nvPr/>
          </p:nvSpPr>
          <p:spPr bwMode="auto">
            <a:xfrm>
              <a:off x="9908781" y="2862466"/>
              <a:ext cx="1010828" cy="1185668"/>
            </a:xfrm>
            <a:custGeom>
              <a:avLst/>
              <a:gdLst>
                <a:gd name="T0" fmla="*/ 98 w 239"/>
                <a:gd name="T1" fmla="*/ 253 h 307"/>
                <a:gd name="T2" fmla="*/ 117 w 239"/>
                <a:gd name="T3" fmla="*/ 241 h 307"/>
                <a:gd name="T4" fmla="*/ 101 w 239"/>
                <a:gd name="T5" fmla="*/ 252 h 307"/>
                <a:gd name="T6" fmla="*/ 123 w 239"/>
                <a:gd name="T7" fmla="*/ 239 h 307"/>
                <a:gd name="T8" fmla="*/ 157 w 239"/>
                <a:gd name="T9" fmla="*/ 219 h 307"/>
                <a:gd name="T10" fmla="*/ 126 w 239"/>
                <a:gd name="T11" fmla="*/ 236 h 307"/>
                <a:gd name="T12" fmla="*/ 156 w 239"/>
                <a:gd name="T13" fmla="*/ 222 h 307"/>
                <a:gd name="T14" fmla="*/ 165 w 239"/>
                <a:gd name="T15" fmla="*/ 214 h 307"/>
                <a:gd name="T16" fmla="*/ 161 w 239"/>
                <a:gd name="T17" fmla="*/ 219 h 307"/>
                <a:gd name="T18" fmla="*/ 165 w 239"/>
                <a:gd name="T19" fmla="*/ 214 h 307"/>
                <a:gd name="T20" fmla="*/ 167 w 239"/>
                <a:gd name="T21" fmla="*/ 213 h 307"/>
                <a:gd name="T22" fmla="*/ 197 w 239"/>
                <a:gd name="T23" fmla="*/ 199 h 307"/>
                <a:gd name="T24" fmla="*/ 200 w 239"/>
                <a:gd name="T25" fmla="*/ 198 h 307"/>
                <a:gd name="T26" fmla="*/ 21 w 239"/>
                <a:gd name="T27" fmla="*/ 199 h 307"/>
                <a:gd name="T28" fmla="*/ 12 w 239"/>
                <a:gd name="T29" fmla="*/ 246 h 307"/>
                <a:gd name="T30" fmla="*/ 3 w 239"/>
                <a:gd name="T31" fmla="*/ 305 h 307"/>
                <a:gd name="T32" fmla="*/ 13 w 239"/>
                <a:gd name="T33" fmla="*/ 248 h 307"/>
                <a:gd name="T34" fmla="*/ 22 w 239"/>
                <a:gd name="T35" fmla="*/ 201 h 307"/>
                <a:gd name="T36" fmla="*/ 24 w 239"/>
                <a:gd name="T37" fmla="*/ 181 h 307"/>
                <a:gd name="T38" fmla="*/ 24 w 239"/>
                <a:gd name="T39" fmla="*/ 181 h 307"/>
                <a:gd name="T40" fmla="*/ 227 w 239"/>
                <a:gd name="T41" fmla="*/ 182 h 307"/>
                <a:gd name="T42" fmla="*/ 26 w 239"/>
                <a:gd name="T43" fmla="*/ 181 h 307"/>
                <a:gd name="T44" fmla="*/ 234 w 239"/>
                <a:gd name="T45" fmla="*/ 179 h 307"/>
                <a:gd name="T46" fmla="*/ 236 w 239"/>
                <a:gd name="T47" fmla="*/ 176 h 307"/>
                <a:gd name="T48" fmla="*/ 239 w 239"/>
                <a:gd name="T49" fmla="*/ 176 h 307"/>
                <a:gd name="T50" fmla="*/ 28 w 239"/>
                <a:gd name="T51" fmla="*/ 162 h 307"/>
                <a:gd name="T52" fmla="*/ 25 w 239"/>
                <a:gd name="T53" fmla="*/ 176 h 307"/>
                <a:gd name="T54" fmla="*/ 28 w 239"/>
                <a:gd name="T55" fmla="*/ 170 h 307"/>
                <a:gd name="T56" fmla="*/ 29 w 239"/>
                <a:gd name="T57" fmla="*/ 157 h 307"/>
                <a:gd name="T58" fmla="*/ 235 w 239"/>
                <a:gd name="T59" fmla="*/ 172 h 307"/>
                <a:gd name="T60" fmla="*/ 51 w 239"/>
                <a:gd name="T61" fmla="*/ 44 h 307"/>
                <a:gd name="T62" fmla="*/ 43 w 239"/>
                <a:gd name="T63" fmla="*/ 85 h 307"/>
                <a:gd name="T64" fmla="*/ 34 w 239"/>
                <a:gd name="T65" fmla="*/ 132 h 307"/>
                <a:gd name="T66" fmla="*/ 35 w 239"/>
                <a:gd name="T67" fmla="*/ 133 h 307"/>
                <a:gd name="T68" fmla="*/ 44 w 239"/>
                <a:gd name="T69" fmla="*/ 90 h 307"/>
                <a:gd name="T70" fmla="*/ 52 w 239"/>
                <a:gd name="T71" fmla="*/ 49 h 307"/>
                <a:gd name="T72" fmla="*/ 55 w 239"/>
                <a:gd name="T73" fmla="*/ 32 h 307"/>
                <a:gd name="T74" fmla="*/ 55 w 239"/>
                <a:gd name="T75" fmla="*/ 32 h 307"/>
                <a:gd name="T76" fmla="*/ 101 w 239"/>
                <a:gd name="T77" fmla="*/ 35 h 307"/>
                <a:gd name="T78" fmla="*/ 134 w 239"/>
                <a:gd name="T79" fmla="*/ 69 h 307"/>
                <a:gd name="T80" fmla="*/ 161 w 239"/>
                <a:gd name="T81" fmla="*/ 98 h 307"/>
                <a:gd name="T82" fmla="*/ 216 w 239"/>
                <a:gd name="T83" fmla="*/ 155 h 307"/>
                <a:gd name="T84" fmla="*/ 163 w 239"/>
                <a:gd name="T85" fmla="*/ 97 h 307"/>
                <a:gd name="T86" fmla="*/ 141 w 239"/>
                <a:gd name="T87" fmla="*/ 73 h 307"/>
                <a:gd name="T88" fmla="*/ 126 w 239"/>
                <a:gd name="T89" fmla="*/ 59 h 307"/>
                <a:gd name="T90" fmla="*/ 83 w 239"/>
                <a:gd name="T91" fmla="*/ 13 h 307"/>
                <a:gd name="T92" fmla="*/ 83 w 239"/>
                <a:gd name="T93" fmla="*/ 13 h 307"/>
                <a:gd name="T94" fmla="*/ 59 w 239"/>
                <a:gd name="T95" fmla="*/ 10 h 307"/>
                <a:gd name="T96" fmla="*/ 60 w 239"/>
                <a:gd name="T97" fmla="*/ 8 h 307"/>
                <a:gd name="T98" fmla="*/ 69 w 239"/>
                <a:gd name="T99" fmla="*/ 1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39" h="307">
                  <a:moveTo>
                    <a:pt x="100" y="250"/>
                  </a:moveTo>
                  <a:cubicBezTo>
                    <a:pt x="30" y="288"/>
                    <a:pt x="30" y="288"/>
                    <a:pt x="30" y="288"/>
                  </a:cubicBezTo>
                  <a:cubicBezTo>
                    <a:pt x="29" y="291"/>
                    <a:pt x="29" y="291"/>
                    <a:pt x="29" y="291"/>
                  </a:cubicBezTo>
                  <a:cubicBezTo>
                    <a:pt x="98" y="253"/>
                    <a:pt x="98" y="253"/>
                    <a:pt x="98" y="253"/>
                  </a:cubicBezTo>
                  <a:cubicBezTo>
                    <a:pt x="100" y="250"/>
                    <a:pt x="100" y="250"/>
                    <a:pt x="100" y="250"/>
                  </a:cubicBezTo>
                  <a:moveTo>
                    <a:pt x="125" y="237"/>
                  </a:moveTo>
                  <a:cubicBezTo>
                    <a:pt x="119" y="240"/>
                    <a:pt x="119" y="240"/>
                    <a:pt x="119" y="240"/>
                  </a:cubicBezTo>
                  <a:cubicBezTo>
                    <a:pt x="117" y="241"/>
                    <a:pt x="117" y="241"/>
                    <a:pt x="117" y="241"/>
                  </a:cubicBezTo>
                  <a:cubicBezTo>
                    <a:pt x="116" y="241"/>
                    <a:pt x="116" y="241"/>
                    <a:pt x="116" y="241"/>
                  </a:cubicBezTo>
                  <a:cubicBezTo>
                    <a:pt x="115" y="242"/>
                    <a:pt x="115" y="242"/>
                    <a:pt x="115" y="242"/>
                  </a:cubicBezTo>
                  <a:cubicBezTo>
                    <a:pt x="102" y="249"/>
                    <a:pt x="102" y="249"/>
                    <a:pt x="102" y="249"/>
                  </a:cubicBezTo>
                  <a:cubicBezTo>
                    <a:pt x="101" y="252"/>
                    <a:pt x="101" y="252"/>
                    <a:pt x="101" y="252"/>
                  </a:cubicBezTo>
                  <a:cubicBezTo>
                    <a:pt x="116" y="243"/>
                    <a:pt x="116" y="243"/>
                    <a:pt x="116" y="243"/>
                  </a:cubicBezTo>
                  <a:cubicBezTo>
                    <a:pt x="118" y="242"/>
                    <a:pt x="118" y="242"/>
                    <a:pt x="118" y="242"/>
                  </a:cubicBezTo>
                  <a:cubicBezTo>
                    <a:pt x="120" y="241"/>
                    <a:pt x="120" y="241"/>
                    <a:pt x="120" y="241"/>
                  </a:cubicBezTo>
                  <a:cubicBezTo>
                    <a:pt x="123" y="239"/>
                    <a:pt x="123" y="239"/>
                    <a:pt x="123" y="239"/>
                  </a:cubicBezTo>
                  <a:cubicBezTo>
                    <a:pt x="126" y="238"/>
                    <a:pt x="126" y="238"/>
                    <a:pt x="126" y="238"/>
                  </a:cubicBezTo>
                  <a:cubicBezTo>
                    <a:pt x="125" y="237"/>
                    <a:pt x="125" y="237"/>
                    <a:pt x="125" y="237"/>
                  </a:cubicBezTo>
                  <a:moveTo>
                    <a:pt x="157" y="219"/>
                  </a:moveTo>
                  <a:cubicBezTo>
                    <a:pt x="157" y="219"/>
                    <a:pt x="157" y="219"/>
                    <a:pt x="157" y="219"/>
                  </a:cubicBezTo>
                  <a:cubicBezTo>
                    <a:pt x="155" y="220"/>
                    <a:pt x="155" y="220"/>
                    <a:pt x="155" y="220"/>
                  </a:cubicBezTo>
                  <a:cubicBezTo>
                    <a:pt x="138" y="229"/>
                    <a:pt x="138" y="229"/>
                    <a:pt x="138" y="229"/>
                  </a:cubicBezTo>
                  <a:cubicBezTo>
                    <a:pt x="136" y="231"/>
                    <a:pt x="136" y="231"/>
                    <a:pt x="136" y="231"/>
                  </a:cubicBezTo>
                  <a:cubicBezTo>
                    <a:pt x="126" y="236"/>
                    <a:pt x="126" y="236"/>
                    <a:pt x="126" y="236"/>
                  </a:cubicBezTo>
                  <a:cubicBezTo>
                    <a:pt x="128" y="237"/>
                    <a:pt x="128" y="237"/>
                    <a:pt x="128" y="237"/>
                  </a:cubicBezTo>
                  <a:cubicBezTo>
                    <a:pt x="135" y="233"/>
                    <a:pt x="135" y="233"/>
                    <a:pt x="135" y="233"/>
                  </a:cubicBezTo>
                  <a:cubicBezTo>
                    <a:pt x="137" y="232"/>
                    <a:pt x="137" y="232"/>
                    <a:pt x="137" y="232"/>
                  </a:cubicBezTo>
                  <a:cubicBezTo>
                    <a:pt x="156" y="222"/>
                    <a:pt x="156" y="222"/>
                    <a:pt x="156" y="222"/>
                  </a:cubicBezTo>
                  <a:cubicBezTo>
                    <a:pt x="157" y="221"/>
                    <a:pt x="157" y="221"/>
                    <a:pt x="157" y="221"/>
                  </a:cubicBezTo>
                  <a:cubicBezTo>
                    <a:pt x="159" y="220"/>
                    <a:pt x="159" y="220"/>
                    <a:pt x="159" y="220"/>
                  </a:cubicBezTo>
                  <a:cubicBezTo>
                    <a:pt x="157" y="219"/>
                    <a:pt x="157" y="219"/>
                    <a:pt x="157" y="219"/>
                  </a:cubicBezTo>
                  <a:moveTo>
                    <a:pt x="165" y="214"/>
                  </a:moveTo>
                  <a:cubicBezTo>
                    <a:pt x="163" y="216"/>
                    <a:pt x="163" y="216"/>
                    <a:pt x="163" y="216"/>
                  </a:cubicBezTo>
                  <a:cubicBezTo>
                    <a:pt x="161" y="216"/>
                    <a:pt x="161" y="216"/>
                    <a:pt x="161" y="216"/>
                  </a:cubicBezTo>
                  <a:cubicBezTo>
                    <a:pt x="159" y="218"/>
                    <a:pt x="159" y="218"/>
                    <a:pt x="159" y="218"/>
                  </a:cubicBezTo>
                  <a:cubicBezTo>
                    <a:pt x="161" y="219"/>
                    <a:pt x="161" y="219"/>
                    <a:pt x="161" y="219"/>
                  </a:cubicBezTo>
                  <a:cubicBezTo>
                    <a:pt x="162" y="218"/>
                    <a:pt x="162" y="218"/>
                    <a:pt x="162" y="218"/>
                  </a:cubicBezTo>
                  <a:cubicBezTo>
                    <a:pt x="164" y="217"/>
                    <a:pt x="164" y="217"/>
                    <a:pt x="164" y="217"/>
                  </a:cubicBezTo>
                  <a:cubicBezTo>
                    <a:pt x="167" y="216"/>
                    <a:pt x="167" y="216"/>
                    <a:pt x="167" y="216"/>
                  </a:cubicBezTo>
                  <a:cubicBezTo>
                    <a:pt x="165" y="214"/>
                    <a:pt x="165" y="214"/>
                    <a:pt x="165" y="214"/>
                  </a:cubicBezTo>
                  <a:moveTo>
                    <a:pt x="198" y="196"/>
                  </a:moveTo>
                  <a:cubicBezTo>
                    <a:pt x="189" y="202"/>
                    <a:pt x="189" y="202"/>
                    <a:pt x="189" y="202"/>
                  </a:cubicBezTo>
                  <a:cubicBezTo>
                    <a:pt x="187" y="203"/>
                    <a:pt x="187" y="203"/>
                    <a:pt x="187" y="203"/>
                  </a:cubicBezTo>
                  <a:cubicBezTo>
                    <a:pt x="167" y="213"/>
                    <a:pt x="167" y="213"/>
                    <a:pt x="167" y="213"/>
                  </a:cubicBezTo>
                  <a:cubicBezTo>
                    <a:pt x="168" y="215"/>
                    <a:pt x="168" y="215"/>
                    <a:pt x="168" y="215"/>
                  </a:cubicBezTo>
                  <a:cubicBezTo>
                    <a:pt x="187" y="204"/>
                    <a:pt x="187" y="204"/>
                    <a:pt x="187" y="204"/>
                  </a:cubicBezTo>
                  <a:cubicBezTo>
                    <a:pt x="189" y="204"/>
                    <a:pt x="189" y="204"/>
                    <a:pt x="189" y="204"/>
                  </a:cubicBezTo>
                  <a:cubicBezTo>
                    <a:pt x="197" y="199"/>
                    <a:pt x="197" y="199"/>
                    <a:pt x="197" y="199"/>
                  </a:cubicBezTo>
                  <a:cubicBezTo>
                    <a:pt x="198" y="196"/>
                    <a:pt x="198" y="196"/>
                    <a:pt x="198" y="196"/>
                  </a:cubicBezTo>
                  <a:moveTo>
                    <a:pt x="204" y="193"/>
                  </a:moveTo>
                  <a:cubicBezTo>
                    <a:pt x="201" y="195"/>
                    <a:pt x="201" y="195"/>
                    <a:pt x="201" y="195"/>
                  </a:cubicBezTo>
                  <a:cubicBezTo>
                    <a:pt x="200" y="198"/>
                    <a:pt x="200" y="198"/>
                    <a:pt x="200" y="198"/>
                  </a:cubicBezTo>
                  <a:cubicBezTo>
                    <a:pt x="203" y="196"/>
                    <a:pt x="203" y="196"/>
                    <a:pt x="203" y="196"/>
                  </a:cubicBezTo>
                  <a:cubicBezTo>
                    <a:pt x="204" y="193"/>
                    <a:pt x="204" y="193"/>
                    <a:pt x="204" y="193"/>
                  </a:cubicBezTo>
                  <a:moveTo>
                    <a:pt x="22" y="192"/>
                  </a:moveTo>
                  <a:cubicBezTo>
                    <a:pt x="21" y="199"/>
                    <a:pt x="21" y="199"/>
                    <a:pt x="21" y="199"/>
                  </a:cubicBezTo>
                  <a:cubicBezTo>
                    <a:pt x="21" y="201"/>
                    <a:pt x="21" y="201"/>
                    <a:pt x="21" y="201"/>
                  </a:cubicBezTo>
                  <a:cubicBezTo>
                    <a:pt x="20" y="204"/>
                    <a:pt x="20" y="204"/>
                    <a:pt x="20" y="204"/>
                  </a:cubicBezTo>
                  <a:cubicBezTo>
                    <a:pt x="19" y="206"/>
                    <a:pt x="19" y="206"/>
                    <a:pt x="19" y="206"/>
                  </a:cubicBezTo>
                  <a:cubicBezTo>
                    <a:pt x="12" y="246"/>
                    <a:pt x="12" y="246"/>
                    <a:pt x="12" y="246"/>
                  </a:cubicBezTo>
                  <a:cubicBezTo>
                    <a:pt x="11" y="248"/>
                    <a:pt x="11" y="248"/>
                    <a:pt x="11" y="248"/>
                  </a:cubicBezTo>
                  <a:cubicBezTo>
                    <a:pt x="1" y="303"/>
                    <a:pt x="1" y="303"/>
                    <a:pt x="1" y="303"/>
                  </a:cubicBezTo>
                  <a:cubicBezTo>
                    <a:pt x="0" y="307"/>
                    <a:pt x="0" y="307"/>
                    <a:pt x="0" y="307"/>
                  </a:cubicBezTo>
                  <a:cubicBezTo>
                    <a:pt x="3" y="305"/>
                    <a:pt x="3" y="305"/>
                    <a:pt x="3" y="305"/>
                  </a:cubicBezTo>
                  <a:cubicBezTo>
                    <a:pt x="27" y="292"/>
                    <a:pt x="27" y="292"/>
                    <a:pt x="27" y="292"/>
                  </a:cubicBezTo>
                  <a:cubicBezTo>
                    <a:pt x="28" y="290"/>
                    <a:pt x="28" y="290"/>
                    <a:pt x="28" y="290"/>
                  </a:cubicBezTo>
                  <a:cubicBezTo>
                    <a:pt x="2" y="303"/>
                    <a:pt x="2" y="303"/>
                    <a:pt x="2" y="303"/>
                  </a:cubicBezTo>
                  <a:cubicBezTo>
                    <a:pt x="13" y="248"/>
                    <a:pt x="13" y="248"/>
                    <a:pt x="13" y="248"/>
                  </a:cubicBezTo>
                  <a:cubicBezTo>
                    <a:pt x="14" y="246"/>
                    <a:pt x="14" y="246"/>
                    <a:pt x="14" y="246"/>
                  </a:cubicBezTo>
                  <a:cubicBezTo>
                    <a:pt x="21" y="207"/>
                    <a:pt x="21" y="207"/>
                    <a:pt x="21" y="207"/>
                  </a:cubicBezTo>
                  <a:cubicBezTo>
                    <a:pt x="21" y="205"/>
                    <a:pt x="21" y="205"/>
                    <a:pt x="21" y="205"/>
                  </a:cubicBezTo>
                  <a:cubicBezTo>
                    <a:pt x="22" y="201"/>
                    <a:pt x="22" y="201"/>
                    <a:pt x="22" y="201"/>
                  </a:cubicBezTo>
                  <a:cubicBezTo>
                    <a:pt x="23" y="199"/>
                    <a:pt x="23" y="199"/>
                    <a:pt x="23" y="199"/>
                  </a:cubicBezTo>
                  <a:cubicBezTo>
                    <a:pt x="23" y="195"/>
                    <a:pt x="23" y="195"/>
                    <a:pt x="23" y="195"/>
                  </a:cubicBezTo>
                  <a:cubicBezTo>
                    <a:pt x="22" y="192"/>
                    <a:pt x="22" y="192"/>
                    <a:pt x="22" y="192"/>
                  </a:cubicBezTo>
                  <a:moveTo>
                    <a:pt x="24" y="181"/>
                  </a:moveTo>
                  <a:cubicBezTo>
                    <a:pt x="23" y="188"/>
                    <a:pt x="23" y="188"/>
                    <a:pt x="23" y="188"/>
                  </a:cubicBezTo>
                  <a:cubicBezTo>
                    <a:pt x="24" y="192"/>
                    <a:pt x="24" y="192"/>
                    <a:pt x="24" y="192"/>
                  </a:cubicBezTo>
                  <a:cubicBezTo>
                    <a:pt x="25" y="186"/>
                    <a:pt x="25" y="186"/>
                    <a:pt x="25" y="186"/>
                  </a:cubicBezTo>
                  <a:cubicBezTo>
                    <a:pt x="24" y="181"/>
                    <a:pt x="24" y="181"/>
                    <a:pt x="24" y="181"/>
                  </a:cubicBezTo>
                  <a:moveTo>
                    <a:pt x="230" y="179"/>
                  </a:moveTo>
                  <a:cubicBezTo>
                    <a:pt x="206" y="192"/>
                    <a:pt x="206" y="192"/>
                    <a:pt x="206" y="192"/>
                  </a:cubicBezTo>
                  <a:cubicBezTo>
                    <a:pt x="205" y="194"/>
                    <a:pt x="205" y="194"/>
                    <a:pt x="205" y="194"/>
                  </a:cubicBezTo>
                  <a:cubicBezTo>
                    <a:pt x="227" y="182"/>
                    <a:pt x="227" y="182"/>
                    <a:pt x="227" y="182"/>
                  </a:cubicBezTo>
                  <a:cubicBezTo>
                    <a:pt x="230" y="179"/>
                    <a:pt x="230" y="179"/>
                    <a:pt x="230" y="179"/>
                  </a:cubicBezTo>
                  <a:moveTo>
                    <a:pt x="27" y="178"/>
                  </a:moveTo>
                  <a:cubicBezTo>
                    <a:pt x="26" y="178"/>
                    <a:pt x="26" y="178"/>
                    <a:pt x="26" y="178"/>
                  </a:cubicBezTo>
                  <a:cubicBezTo>
                    <a:pt x="26" y="181"/>
                    <a:pt x="26" y="181"/>
                    <a:pt x="26" y="181"/>
                  </a:cubicBezTo>
                  <a:cubicBezTo>
                    <a:pt x="27" y="178"/>
                    <a:pt x="27" y="178"/>
                    <a:pt x="27" y="178"/>
                  </a:cubicBezTo>
                  <a:moveTo>
                    <a:pt x="233" y="178"/>
                  </a:moveTo>
                  <a:cubicBezTo>
                    <a:pt x="231" y="180"/>
                    <a:pt x="231" y="180"/>
                    <a:pt x="231" y="180"/>
                  </a:cubicBezTo>
                  <a:cubicBezTo>
                    <a:pt x="234" y="179"/>
                    <a:pt x="234" y="179"/>
                    <a:pt x="234" y="179"/>
                  </a:cubicBezTo>
                  <a:cubicBezTo>
                    <a:pt x="233" y="178"/>
                    <a:pt x="233" y="178"/>
                    <a:pt x="233" y="178"/>
                  </a:cubicBezTo>
                  <a:moveTo>
                    <a:pt x="236" y="174"/>
                  </a:moveTo>
                  <a:cubicBezTo>
                    <a:pt x="235" y="175"/>
                    <a:pt x="235" y="175"/>
                    <a:pt x="235" y="175"/>
                  </a:cubicBezTo>
                  <a:cubicBezTo>
                    <a:pt x="236" y="176"/>
                    <a:pt x="236" y="176"/>
                    <a:pt x="236" y="176"/>
                  </a:cubicBezTo>
                  <a:cubicBezTo>
                    <a:pt x="235" y="176"/>
                    <a:pt x="235" y="176"/>
                    <a:pt x="235" y="176"/>
                  </a:cubicBezTo>
                  <a:cubicBezTo>
                    <a:pt x="236" y="178"/>
                    <a:pt x="236" y="178"/>
                    <a:pt x="236" y="178"/>
                  </a:cubicBezTo>
                  <a:cubicBezTo>
                    <a:pt x="237" y="177"/>
                    <a:pt x="237" y="177"/>
                    <a:pt x="237" y="177"/>
                  </a:cubicBezTo>
                  <a:cubicBezTo>
                    <a:pt x="239" y="176"/>
                    <a:pt x="239" y="176"/>
                    <a:pt x="239" y="176"/>
                  </a:cubicBezTo>
                  <a:cubicBezTo>
                    <a:pt x="237" y="175"/>
                    <a:pt x="237" y="175"/>
                    <a:pt x="237" y="175"/>
                  </a:cubicBezTo>
                  <a:cubicBezTo>
                    <a:pt x="236" y="174"/>
                    <a:pt x="236" y="174"/>
                    <a:pt x="236" y="174"/>
                  </a:cubicBezTo>
                  <a:moveTo>
                    <a:pt x="29" y="157"/>
                  </a:moveTo>
                  <a:cubicBezTo>
                    <a:pt x="28" y="162"/>
                    <a:pt x="28" y="162"/>
                    <a:pt x="28" y="162"/>
                  </a:cubicBezTo>
                  <a:cubicBezTo>
                    <a:pt x="27" y="165"/>
                    <a:pt x="27" y="165"/>
                    <a:pt x="27" y="165"/>
                  </a:cubicBezTo>
                  <a:cubicBezTo>
                    <a:pt x="26" y="170"/>
                    <a:pt x="26" y="170"/>
                    <a:pt x="26" y="170"/>
                  </a:cubicBezTo>
                  <a:cubicBezTo>
                    <a:pt x="26" y="172"/>
                    <a:pt x="26" y="172"/>
                    <a:pt x="26" y="172"/>
                  </a:cubicBezTo>
                  <a:cubicBezTo>
                    <a:pt x="25" y="176"/>
                    <a:pt x="25" y="176"/>
                    <a:pt x="25" y="176"/>
                  </a:cubicBezTo>
                  <a:cubicBezTo>
                    <a:pt x="25" y="176"/>
                    <a:pt x="25" y="176"/>
                    <a:pt x="25" y="176"/>
                  </a:cubicBezTo>
                  <a:cubicBezTo>
                    <a:pt x="27" y="176"/>
                    <a:pt x="27" y="176"/>
                    <a:pt x="27" y="176"/>
                  </a:cubicBezTo>
                  <a:cubicBezTo>
                    <a:pt x="28" y="172"/>
                    <a:pt x="28" y="172"/>
                    <a:pt x="28" y="172"/>
                  </a:cubicBezTo>
                  <a:cubicBezTo>
                    <a:pt x="28" y="170"/>
                    <a:pt x="28" y="170"/>
                    <a:pt x="28" y="170"/>
                  </a:cubicBezTo>
                  <a:cubicBezTo>
                    <a:pt x="30" y="163"/>
                    <a:pt x="30" y="163"/>
                    <a:pt x="30" y="163"/>
                  </a:cubicBezTo>
                  <a:cubicBezTo>
                    <a:pt x="30" y="160"/>
                    <a:pt x="30" y="160"/>
                    <a:pt x="30" y="160"/>
                  </a:cubicBezTo>
                  <a:cubicBezTo>
                    <a:pt x="31" y="157"/>
                    <a:pt x="31" y="157"/>
                    <a:pt x="31" y="157"/>
                  </a:cubicBezTo>
                  <a:cubicBezTo>
                    <a:pt x="29" y="157"/>
                    <a:pt x="29" y="157"/>
                    <a:pt x="29" y="157"/>
                  </a:cubicBezTo>
                  <a:moveTo>
                    <a:pt x="218" y="155"/>
                  </a:moveTo>
                  <a:cubicBezTo>
                    <a:pt x="217" y="157"/>
                    <a:pt x="217" y="157"/>
                    <a:pt x="217" y="157"/>
                  </a:cubicBezTo>
                  <a:cubicBezTo>
                    <a:pt x="234" y="174"/>
                    <a:pt x="234" y="174"/>
                    <a:pt x="234" y="174"/>
                  </a:cubicBezTo>
                  <a:cubicBezTo>
                    <a:pt x="235" y="172"/>
                    <a:pt x="235" y="172"/>
                    <a:pt x="235" y="172"/>
                  </a:cubicBezTo>
                  <a:cubicBezTo>
                    <a:pt x="218" y="155"/>
                    <a:pt x="218" y="155"/>
                    <a:pt x="218" y="155"/>
                  </a:cubicBezTo>
                  <a:moveTo>
                    <a:pt x="54" y="37"/>
                  </a:moveTo>
                  <a:cubicBezTo>
                    <a:pt x="52" y="38"/>
                    <a:pt x="52" y="38"/>
                    <a:pt x="52" y="38"/>
                  </a:cubicBezTo>
                  <a:cubicBezTo>
                    <a:pt x="51" y="44"/>
                    <a:pt x="51" y="44"/>
                    <a:pt x="51" y="44"/>
                  </a:cubicBezTo>
                  <a:cubicBezTo>
                    <a:pt x="50" y="47"/>
                    <a:pt x="50" y="47"/>
                    <a:pt x="50" y="47"/>
                  </a:cubicBezTo>
                  <a:cubicBezTo>
                    <a:pt x="44" y="79"/>
                    <a:pt x="44" y="79"/>
                    <a:pt x="44" y="79"/>
                  </a:cubicBezTo>
                  <a:cubicBezTo>
                    <a:pt x="44" y="81"/>
                    <a:pt x="44" y="81"/>
                    <a:pt x="44" y="81"/>
                  </a:cubicBezTo>
                  <a:cubicBezTo>
                    <a:pt x="43" y="85"/>
                    <a:pt x="43" y="85"/>
                    <a:pt x="43" y="85"/>
                  </a:cubicBezTo>
                  <a:cubicBezTo>
                    <a:pt x="42" y="88"/>
                    <a:pt x="42" y="88"/>
                    <a:pt x="42" y="88"/>
                  </a:cubicBezTo>
                  <a:cubicBezTo>
                    <a:pt x="37" y="115"/>
                    <a:pt x="37" y="115"/>
                    <a:pt x="37" y="115"/>
                  </a:cubicBezTo>
                  <a:cubicBezTo>
                    <a:pt x="37" y="117"/>
                    <a:pt x="37" y="117"/>
                    <a:pt x="37" y="117"/>
                  </a:cubicBezTo>
                  <a:cubicBezTo>
                    <a:pt x="34" y="132"/>
                    <a:pt x="34" y="132"/>
                    <a:pt x="34" y="132"/>
                  </a:cubicBezTo>
                  <a:cubicBezTo>
                    <a:pt x="33" y="135"/>
                    <a:pt x="33" y="135"/>
                    <a:pt x="33" y="135"/>
                  </a:cubicBezTo>
                  <a:cubicBezTo>
                    <a:pt x="29" y="155"/>
                    <a:pt x="29" y="155"/>
                    <a:pt x="29" y="155"/>
                  </a:cubicBezTo>
                  <a:cubicBezTo>
                    <a:pt x="31" y="156"/>
                    <a:pt x="31" y="156"/>
                    <a:pt x="31" y="156"/>
                  </a:cubicBezTo>
                  <a:cubicBezTo>
                    <a:pt x="35" y="133"/>
                    <a:pt x="35" y="133"/>
                    <a:pt x="35" y="133"/>
                  </a:cubicBezTo>
                  <a:cubicBezTo>
                    <a:pt x="36" y="131"/>
                    <a:pt x="36" y="131"/>
                    <a:pt x="36" y="131"/>
                  </a:cubicBezTo>
                  <a:cubicBezTo>
                    <a:pt x="39" y="116"/>
                    <a:pt x="39" y="116"/>
                    <a:pt x="39" y="116"/>
                  </a:cubicBezTo>
                  <a:cubicBezTo>
                    <a:pt x="39" y="113"/>
                    <a:pt x="39" y="113"/>
                    <a:pt x="39" y="113"/>
                  </a:cubicBezTo>
                  <a:cubicBezTo>
                    <a:pt x="44" y="90"/>
                    <a:pt x="44" y="90"/>
                    <a:pt x="44" y="90"/>
                  </a:cubicBezTo>
                  <a:cubicBezTo>
                    <a:pt x="44" y="88"/>
                    <a:pt x="44" y="88"/>
                    <a:pt x="44" y="88"/>
                  </a:cubicBezTo>
                  <a:cubicBezTo>
                    <a:pt x="46" y="80"/>
                    <a:pt x="46" y="80"/>
                    <a:pt x="46" y="80"/>
                  </a:cubicBezTo>
                  <a:cubicBezTo>
                    <a:pt x="46" y="79"/>
                    <a:pt x="46" y="79"/>
                    <a:pt x="46" y="79"/>
                  </a:cubicBezTo>
                  <a:cubicBezTo>
                    <a:pt x="52" y="49"/>
                    <a:pt x="52" y="49"/>
                    <a:pt x="52" y="49"/>
                  </a:cubicBezTo>
                  <a:cubicBezTo>
                    <a:pt x="52" y="46"/>
                    <a:pt x="52" y="46"/>
                    <a:pt x="52" y="46"/>
                  </a:cubicBezTo>
                  <a:cubicBezTo>
                    <a:pt x="54" y="38"/>
                    <a:pt x="54" y="38"/>
                    <a:pt x="54" y="38"/>
                  </a:cubicBezTo>
                  <a:cubicBezTo>
                    <a:pt x="54" y="37"/>
                    <a:pt x="54" y="37"/>
                    <a:pt x="54" y="37"/>
                  </a:cubicBezTo>
                  <a:moveTo>
                    <a:pt x="55" y="32"/>
                  </a:moveTo>
                  <a:cubicBezTo>
                    <a:pt x="53" y="34"/>
                    <a:pt x="53" y="34"/>
                    <a:pt x="53" y="34"/>
                  </a:cubicBezTo>
                  <a:cubicBezTo>
                    <a:pt x="52" y="36"/>
                    <a:pt x="52" y="36"/>
                    <a:pt x="52" y="36"/>
                  </a:cubicBezTo>
                  <a:cubicBezTo>
                    <a:pt x="55" y="34"/>
                    <a:pt x="55" y="34"/>
                    <a:pt x="55" y="34"/>
                  </a:cubicBezTo>
                  <a:cubicBezTo>
                    <a:pt x="55" y="32"/>
                    <a:pt x="55" y="32"/>
                    <a:pt x="55" y="32"/>
                  </a:cubicBezTo>
                  <a:moveTo>
                    <a:pt x="89" y="20"/>
                  </a:moveTo>
                  <a:cubicBezTo>
                    <a:pt x="89" y="22"/>
                    <a:pt x="89" y="22"/>
                    <a:pt x="89" y="22"/>
                  </a:cubicBezTo>
                  <a:cubicBezTo>
                    <a:pt x="100" y="33"/>
                    <a:pt x="100" y="33"/>
                    <a:pt x="100" y="33"/>
                  </a:cubicBezTo>
                  <a:cubicBezTo>
                    <a:pt x="101" y="35"/>
                    <a:pt x="101" y="35"/>
                    <a:pt x="101" y="35"/>
                  </a:cubicBezTo>
                  <a:cubicBezTo>
                    <a:pt x="125" y="60"/>
                    <a:pt x="125" y="60"/>
                    <a:pt x="125" y="60"/>
                  </a:cubicBezTo>
                  <a:cubicBezTo>
                    <a:pt x="126" y="61"/>
                    <a:pt x="126" y="61"/>
                    <a:pt x="126" y="61"/>
                  </a:cubicBezTo>
                  <a:cubicBezTo>
                    <a:pt x="132" y="67"/>
                    <a:pt x="132" y="67"/>
                    <a:pt x="132" y="67"/>
                  </a:cubicBezTo>
                  <a:cubicBezTo>
                    <a:pt x="134" y="69"/>
                    <a:pt x="134" y="69"/>
                    <a:pt x="134" y="69"/>
                  </a:cubicBezTo>
                  <a:cubicBezTo>
                    <a:pt x="140" y="75"/>
                    <a:pt x="140" y="75"/>
                    <a:pt x="140" y="75"/>
                  </a:cubicBezTo>
                  <a:cubicBezTo>
                    <a:pt x="141" y="77"/>
                    <a:pt x="141" y="77"/>
                    <a:pt x="141" y="77"/>
                  </a:cubicBezTo>
                  <a:cubicBezTo>
                    <a:pt x="161" y="97"/>
                    <a:pt x="161" y="97"/>
                    <a:pt x="161" y="97"/>
                  </a:cubicBezTo>
                  <a:cubicBezTo>
                    <a:pt x="161" y="98"/>
                    <a:pt x="161" y="98"/>
                    <a:pt x="161" y="98"/>
                  </a:cubicBezTo>
                  <a:cubicBezTo>
                    <a:pt x="163" y="99"/>
                    <a:pt x="163" y="99"/>
                    <a:pt x="163" y="99"/>
                  </a:cubicBezTo>
                  <a:cubicBezTo>
                    <a:pt x="180" y="118"/>
                    <a:pt x="180" y="118"/>
                    <a:pt x="180" y="118"/>
                  </a:cubicBezTo>
                  <a:cubicBezTo>
                    <a:pt x="182" y="120"/>
                    <a:pt x="182" y="120"/>
                    <a:pt x="182" y="120"/>
                  </a:cubicBezTo>
                  <a:cubicBezTo>
                    <a:pt x="216" y="155"/>
                    <a:pt x="216" y="155"/>
                    <a:pt x="216" y="155"/>
                  </a:cubicBezTo>
                  <a:cubicBezTo>
                    <a:pt x="217" y="153"/>
                    <a:pt x="217" y="153"/>
                    <a:pt x="217" y="153"/>
                  </a:cubicBezTo>
                  <a:cubicBezTo>
                    <a:pt x="182" y="117"/>
                    <a:pt x="182" y="117"/>
                    <a:pt x="182" y="117"/>
                  </a:cubicBezTo>
                  <a:cubicBezTo>
                    <a:pt x="180" y="115"/>
                    <a:pt x="180" y="115"/>
                    <a:pt x="180" y="115"/>
                  </a:cubicBezTo>
                  <a:cubicBezTo>
                    <a:pt x="163" y="97"/>
                    <a:pt x="163" y="97"/>
                    <a:pt x="163" y="97"/>
                  </a:cubicBezTo>
                  <a:cubicBezTo>
                    <a:pt x="162" y="95"/>
                    <a:pt x="162" y="95"/>
                    <a:pt x="162" y="95"/>
                  </a:cubicBezTo>
                  <a:cubicBezTo>
                    <a:pt x="161" y="95"/>
                    <a:pt x="161" y="95"/>
                    <a:pt x="161" y="95"/>
                  </a:cubicBezTo>
                  <a:cubicBezTo>
                    <a:pt x="142" y="75"/>
                    <a:pt x="142" y="75"/>
                    <a:pt x="142" y="75"/>
                  </a:cubicBezTo>
                  <a:cubicBezTo>
                    <a:pt x="141" y="73"/>
                    <a:pt x="141" y="73"/>
                    <a:pt x="141" y="73"/>
                  </a:cubicBezTo>
                  <a:cubicBezTo>
                    <a:pt x="135" y="68"/>
                    <a:pt x="135" y="68"/>
                    <a:pt x="135" y="68"/>
                  </a:cubicBezTo>
                  <a:cubicBezTo>
                    <a:pt x="134" y="66"/>
                    <a:pt x="134" y="66"/>
                    <a:pt x="134" y="66"/>
                  </a:cubicBezTo>
                  <a:cubicBezTo>
                    <a:pt x="128" y="60"/>
                    <a:pt x="128" y="60"/>
                    <a:pt x="128" y="60"/>
                  </a:cubicBezTo>
                  <a:cubicBezTo>
                    <a:pt x="126" y="59"/>
                    <a:pt x="126" y="59"/>
                    <a:pt x="126" y="59"/>
                  </a:cubicBezTo>
                  <a:cubicBezTo>
                    <a:pt x="101" y="32"/>
                    <a:pt x="101" y="32"/>
                    <a:pt x="101" y="32"/>
                  </a:cubicBezTo>
                  <a:cubicBezTo>
                    <a:pt x="99" y="30"/>
                    <a:pt x="99" y="30"/>
                    <a:pt x="99" y="30"/>
                  </a:cubicBezTo>
                  <a:cubicBezTo>
                    <a:pt x="89" y="20"/>
                    <a:pt x="89" y="20"/>
                    <a:pt x="89" y="20"/>
                  </a:cubicBezTo>
                  <a:moveTo>
                    <a:pt x="83" y="13"/>
                  </a:moveTo>
                  <a:cubicBezTo>
                    <a:pt x="82" y="15"/>
                    <a:pt x="82" y="15"/>
                    <a:pt x="82" y="15"/>
                  </a:cubicBezTo>
                  <a:cubicBezTo>
                    <a:pt x="87" y="20"/>
                    <a:pt x="87" y="20"/>
                    <a:pt x="87" y="20"/>
                  </a:cubicBezTo>
                  <a:cubicBezTo>
                    <a:pt x="88" y="18"/>
                    <a:pt x="88" y="18"/>
                    <a:pt x="88" y="18"/>
                  </a:cubicBezTo>
                  <a:cubicBezTo>
                    <a:pt x="83" y="13"/>
                    <a:pt x="83" y="13"/>
                    <a:pt x="83" y="13"/>
                  </a:cubicBezTo>
                  <a:moveTo>
                    <a:pt x="58" y="9"/>
                  </a:moveTo>
                  <a:cubicBezTo>
                    <a:pt x="53" y="31"/>
                    <a:pt x="53" y="31"/>
                    <a:pt x="53" y="31"/>
                  </a:cubicBezTo>
                  <a:cubicBezTo>
                    <a:pt x="55" y="30"/>
                    <a:pt x="55" y="30"/>
                    <a:pt x="55" y="30"/>
                  </a:cubicBezTo>
                  <a:cubicBezTo>
                    <a:pt x="59" y="10"/>
                    <a:pt x="59" y="10"/>
                    <a:pt x="59" y="10"/>
                  </a:cubicBezTo>
                  <a:cubicBezTo>
                    <a:pt x="58" y="9"/>
                    <a:pt x="58" y="9"/>
                    <a:pt x="58" y="9"/>
                  </a:cubicBezTo>
                  <a:moveTo>
                    <a:pt x="59" y="3"/>
                  </a:moveTo>
                  <a:cubicBezTo>
                    <a:pt x="58" y="7"/>
                    <a:pt x="58" y="7"/>
                    <a:pt x="58" y="7"/>
                  </a:cubicBezTo>
                  <a:cubicBezTo>
                    <a:pt x="60" y="8"/>
                    <a:pt x="60" y="8"/>
                    <a:pt x="60" y="8"/>
                  </a:cubicBezTo>
                  <a:cubicBezTo>
                    <a:pt x="61" y="3"/>
                    <a:pt x="61" y="3"/>
                    <a:pt x="61" y="3"/>
                  </a:cubicBezTo>
                  <a:cubicBezTo>
                    <a:pt x="60" y="3"/>
                    <a:pt x="59" y="3"/>
                    <a:pt x="59" y="3"/>
                  </a:cubicBezTo>
                  <a:moveTo>
                    <a:pt x="70" y="0"/>
                  </a:moveTo>
                  <a:cubicBezTo>
                    <a:pt x="69" y="0"/>
                    <a:pt x="69" y="0"/>
                    <a:pt x="69" y="1"/>
                  </a:cubicBezTo>
                  <a:cubicBezTo>
                    <a:pt x="80" y="13"/>
                    <a:pt x="80" y="13"/>
                    <a:pt x="80" y="13"/>
                  </a:cubicBezTo>
                  <a:cubicBezTo>
                    <a:pt x="82" y="12"/>
                    <a:pt x="82" y="12"/>
                    <a:pt x="82" y="12"/>
                  </a:cubicBezTo>
                  <a:cubicBezTo>
                    <a:pt x="70" y="0"/>
                    <a:pt x="70" y="0"/>
                    <a:pt x="70"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49" name="Freeform 29"/>
            <p:cNvSpPr>
              <a:spLocks noEditPoints="1"/>
            </p:cNvSpPr>
            <p:nvPr/>
          </p:nvSpPr>
          <p:spPr bwMode="auto">
            <a:xfrm>
              <a:off x="8357653" y="2654283"/>
              <a:ext cx="1114594" cy="1605288"/>
            </a:xfrm>
            <a:custGeom>
              <a:avLst/>
              <a:gdLst>
                <a:gd name="T0" fmla="*/ 258 w 263"/>
                <a:gd name="T1" fmla="*/ 415 h 416"/>
                <a:gd name="T2" fmla="*/ 224 w 263"/>
                <a:gd name="T3" fmla="*/ 387 h 416"/>
                <a:gd name="T4" fmla="*/ 262 w 263"/>
                <a:gd name="T5" fmla="*/ 413 h 416"/>
                <a:gd name="T6" fmla="*/ 244 w 263"/>
                <a:gd name="T7" fmla="*/ 360 h 416"/>
                <a:gd name="T8" fmla="*/ 244 w 263"/>
                <a:gd name="T9" fmla="*/ 360 h 416"/>
                <a:gd name="T10" fmla="*/ 196 w 263"/>
                <a:gd name="T11" fmla="*/ 360 h 416"/>
                <a:gd name="T12" fmla="*/ 242 w 263"/>
                <a:gd name="T13" fmla="*/ 359 h 416"/>
                <a:gd name="T14" fmla="*/ 234 w 263"/>
                <a:gd name="T15" fmla="*/ 333 h 416"/>
                <a:gd name="T16" fmla="*/ 238 w 263"/>
                <a:gd name="T17" fmla="*/ 346 h 416"/>
                <a:gd name="T18" fmla="*/ 190 w 263"/>
                <a:gd name="T19" fmla="*/ 358 h 416"/>
                <a:gd name="T20" fmla="*/ 138 w 263"/>
                <a:gd name="T21" fmla="*/ 312 h 416"/>
                <a:gd name="T22" fmla="*/ 139 w 263"/>
                <a:gd name="T23" fmla="*/ 311 h 416"/>
                <a:gd name="T24" fmla="*/ 138 w 263"/>
                <a:gd name="T25" fmla="*/ 309 h 416"/>
                <a:gd name="T26" fmla="*/ 232 w 263"/>
                <a:gd name="T27" fmla="*/ 332 h 416"/>
                <a:gd name="T28" fmla="*/ 217 w 263"/>
                <a:gd name="T29" fmla="*/ 293 h 416"/>
                <a:gd name="T30" fmla="*/ 116 w 263"/>
                <a:gd name="T31" fmla="*/ 290 h 416"/>
                <a:gd name="T32" fmla="*/ 116 w 263"/>
                <a:gd name="T33" fmla="*/ 290 h 416"/>
                <a:gd name="T34" fmla="*/ 114 w 263"/>
                <a:gd name="T35" fmla="*/ 289 h 416"/>
                <a:gd name="T36" fmla="*/ 90 w 263"/>
                <a:gd name="T37" fmla="*/ 269 h 416"/>
                <a:gd name="T38" fmla="*/ 90 w 263"/>
                <a:gd name="T39" fmla="*/ 270 h 416"/>
                <a:gd name="T40" fmla="*/ 82 w 263"/>
                <a:gd name="T41" fmla="*/ 261 h 416"/>
                <a:gd name="T42" fmla="*/ 82 w 263"/>
                <a:gd name="T43" fmla="*/ 261 h 416"/>
                <a:gd name="T44" fmla="*/ 218 w 263"/>
                <a:gd name="T45" fmla="*/ 292 h 416"/>
                <a:gd name="T46" fmla="*/ 204 w 263"/>
                <a:gd name="T47" fmla="*/ 259 h 416"/>
                <a:gd name="T48" fmla="*/ 76 w 263"/>
                <a:gd name="T49" fmla="*/ 257 h 416"/>
                <a:gd name="T50" fmla="*/ 78 w 263"/>
                <a:gd name="T51" fmla="*/ 257 h 416"/>
                <a:gd name="T52" fmla="*/ 78 w 263"/>
                <a:gd name="T53" fmla="*/ 257 h 416"/>
                <a:gd name="T54" fmla="*/ 75 w 263"/>
                <a:gd name="T55" fmla="*/ 255 h 416"/>
                <a:gd name="T56" fmla="*/ 55 w 263"/>
                <a:gd name="T57" fmla="*/ 240 h 416"/>
                <a:gd name="T58" fmla="*/ 29 w 263"/>
                <a:gd name="T59" fmla="*/ 214 h 416"/>
                <a:gd name="T60" fmla="*/ 53 w 263"/>
                <a:gd name="T61" fmla="*/ 238 h 416"/>
                <a:gd name="T62" fmla="*/ 29 w 263"/>
                <a:gd name="T63" fmla="*/ 214 h 416"/>
                <a:gd name="T64" fmla="*/ 27 w 263"/>
                <a:gd name="T65" fmla="*/ 213 h 416"/>
                <a:gd name="T66" fmla="*/ 183 w 263"/>
                <a:gd name="T67" fmla="*/ 202 h 416"/>
                <a:gd name="T68" fmla="*/ 187 w 263"/>
                <a:gd name="T69" fmla="*/ 213 h 416"/>
                <a:gd name="T70" fmla="*/ 204 w 263"/>
                <a:gd name="T71" fmla="*/ 256 h 416"/>
                <a:gd name="T72" fmla="*/ 188 w 263"/>
                <a:gd name="T73" fmla="*/ 212 h 416"/>
                <a:gd name="T74" fmla="*/ 185 w 263"/>
                <a:gd name="T75" fmla="*/ 202 h 416"/>
                <a:gd name="T76" fmla="*/ 22 w 263"/>
                <a:gd name="T77" fmla="*/ 149 h 416"/>
                <a:gd name="T78" fmla="*/ 2 w 263"/>
                <a:gd name="T79" fmla="*/ 188 h 416"/>
                <a:gd name="T80" fmla="*/ 20 w 263"/>
                <a:gd name="T81" fmla="*/ 209 h 416"/>
                <a:gd name="T82" fmla="*/ 5 w 263"/>
                <a:gd name="T83" fmla="*/ 186 h 416"/>
                <a:gd name="T84" fmla="*/ 22 w 263"/>
                <a:gd name="T85" fmla="*/ 149 h 416"/>
                <a:gd name="T86" fmla="*/ 24 w 263"/>
                <a:gd name="T87" fmla="*/ 146 h 416"/>
                <a:gd name="T88" fmla="*/ 29 w 263"/>
                <a:gd name="T89" fmla="*/ 139 h 416"/>
                <a:gd name="T90" fmla="*/ 30 w 263"/>
                <a:gd name="T91" fmla="*/ 137 h 416"/>
                <a:gd name="T92" fmla="*/ 32 w 263"/>
                <a:gd name="T93" fmla="*/ 134 h 416"/>
                <a:gd name="T94" fmla="*/ 157 w 263"/>
                <a:gd name="T95" fmla="*/ 133 h 416"/>
                <a:gd name="T96" fmla="*/ 163 w 263"/>
                <a:gd name="T97" fmla="*/ 151 h 416"/>
                <a:gd name="T98" fmla="*/ 169 w 263"/>
                <a:gd name="T99" fmla="*/ 166 h 416"/>
                <a:gd name="T100" fmla="*/ 176 w 263"/>
                <a:gd name="T101" fmla="*/ 181 h 416"/>
                <a:gd name="T102" fmla="*/ 170 w 263"/>
                <a:gd name="T103" fmla="*/ 164 h 416"/>
                <a:gd name="T104" fmla="*/ 165 w 263"/>
                <a:gd name="T105" fmla="*/ 149 h 416"/>
                <a:gd name="T106" fmla="*/ 53 w 263"/>
                <a:gd name="T107" fmla="*/ 93 h 416"/>
                <a:gd name="T108" fmla="*/ 31 w 263"/>
                <a:gd name="T109" fmla="*/ 131 h 416"/>
                <a:gd name="T110" fmla="*/ 50 w 263"/>
                <a:gd name="T111" fmla="*/ 99 h 416"/>
                <a:gd name="T112" fmla="*/ 142 w 263"/>
                <a:gd name="T113" fmla="*/ 88 h 416"/>
                <a:gd name="T114" fmla="*/ 142 w 263"/>
                <a:gd name="T115" fmla="*/ 88 h 416"/>
                <a:gd name="T116" fmla="*/ 141 w 263"/>
                <a:gd name="T117" fmla="*/ 86 h 416"/>
                <a:gd name="T118" fmla="*/ 52 w 263"/>
                <a:gd name="T119" fmla="*/ 91 h 416"/>
                <a:gd name="T120" fmla="*/ 101 w 263"/>
                <a:gd name="T121" fmla="*/ 1 h 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63" h="416">
                  <a:moveTo>
                    <a:pt x="226" y="387"/>
                  </a:moveTo>
                  <a:cubicBezTo>
                    <a:pt x="225" y="388"/>
                    <a:pt x="225" y="388"/>
                    <a:pt x="225" y="388"/>
                  </a:cubicBezTo>
                  <a:cubicBezTo>
                    <a:pt x="257" y="416"/>
                    <a:pt x="257" y="416"/>
                    <a:pt x="257" y="416"/>
                  </a:cubicBezTo>
                  <a:cubicBezTo>
                    <a:pt x="257" y="415"/>
                    <a:pt x="258" y="415"/>
                    <a:pt x="258" y="415"/>
                  </a:cubicBezTo>
                  <a:cubicBezTo>
                    <a:pt x="226" y="387"/>
                    <a:pt x="226" y="387"/>
                    <a:pt x="226" y="387"/>
                  </a:cubicBezTo>
                  <a:moveTo>
                    <a:pt x="218" y="379"/>
                  </a:moveTo>
                  <a:cubicBezTo>
                    <a:pt x="216" y="380"/>
                    <a:pt x="216" y="380"/>
                    <a:pt x="216" y="380"/>
                  </a:cubicBezTo>
                  <a:cubicBezTo>
                    <a:pt x="224" y="387"/>
                    <a:pt x="224" y="387"/>
                    <a:pt x="224" y="387"/>
                  </a:cubicBezTo>
                  <a:cubicBezTo>
                    <a:pt x="225" y="385"/>
                    <a:pt x="225" y="385"/>
                    <a:pt x="225" y="385"/>
                  </a:cubicBezTo>
                  <a:cubicBezTo>
                    <a:pt x="218" y="379"/>
                    <a:pt x="218" y="379"/>
                    <a:pt x="218" y="379"/>
                  </a:cubicBezTo>
                  <a:moveTo>
                    <a:pt x="245" y="367"/>
                  </a:moveTo>
                  <a:cubicBezTo>
                    <a:pt x="262" y="413"/>
                    <a:pt x="262" y="413"/>
                    <a:pt x="262" y="413"/>
                  </a:cubicBezTo>
                  <a:cubicBezTo>
                    <a:pt x="262" y="413"/>
                    <a:pt x="263" y="412"/>
                    <a:pt x="263" y="412"/>
                  </a:cubicBezTo>
                  <a:cubicBezTo>
                    <a:pt x="247" y="367"/>
                    <a:pt x="247" y="367"/>
                    <a:pt x="247" y="367"/>
                  </a:cubicBezTo>
                  <a:cubicBezTo>
                    <a:pt x="245" y="367"/>
                    <a:pt x="245" y="367"/>
                    <a:pt x="245" y="367"/>
                  </a:cubicBezTo>
                  <a:moveTo>
                    <a:pt x="244" y="360"/>
                  </a:moveTo>
                  <a:cubicBezTo>
                    <a:pt x="242" y="361"/>
                    <a:pt x="242" y="361"/>
                    <a:pt x="242" y="361"/>
                  </a:cubicBezTo>
                  <a:cubicBezTo>
                    <a:pt x="244" y="365"/>
                    <a:pt x="244" y="365"/>
                    <a:pt x="244" y="365"/>
                  </a:cubicBezTo>
                  <a:cubicBezTo>
                    <a:pt x="246" y="365"/>
                    <a:pt x="246" y="365"/>
                    <a:pt x="246" y="365"/>
                  </a:cubicBezTo>
                  <a:cubicBezTo>
                    <a:pt x="244" y="360"/>
                    <a:pt x="244" y="360"/>
                    <a:pt x="244" y="360"/>
                  </a:cubicBezTo>
                  <a:moveTo>
                    <a:pt x="192" y="360"/>
                  </a:moveTo>
                  <a:cubicBezTo>
                    <a:pt x="215" y="379"/>
                    <a:pt x="215" y="379"/>
                    <a:pt x="215" y="379"/>
                  </a:cubicBezTo>
                  <a:cubicBezTo>
                    <a:pt x="216" y="378"/>
                    <a:pt x="216" y="378"/>
                    <a:pt x="216" y="378"/>
                  </a:cubicBezTo>
                  <a:cubicBezTo>
                    <a:pt x="196" y="360"/>
                    <a:pt x="196" y="360"/>
                    <a:pt x="196" y="360"/>
                  </a:cubicBezTo>
                  <a:cubicBezTo>
                    <a:pt x="192" y="360"/>
                    <a:pt x="192" y="360"/>
                    <a:pt x="192" y="360"/>
                  </a:cubicBezTo>
                  <a:moveTo>
                    <a:pt x="239" y="348"/>
                  </a:moveTo>
                  <a:cubicBezTo>
                    <a:pt x="238" y="351"/>
                    <a:pt x="238" y="351"/>
                    <a:pt x="238" y="351"/>
                  </a:cubicBezTo>
                  <a:cubicBezTo>
                    <a:pt x="242" y="359"/>
                    <a:pt x="242" y="359"/>
                    <a:pt x="242" y="359"/>
                  </a:cubicBezTo>
                  <a:cubicBezTo>
                    <a:pt x="243" y="358"/>
                    <a:pt x="243" y="358"/>
                    <a:pt x="243" y="358"/>
                  </a:cubicBezTo>
                  <a:cubicBezTo>
                    <a:pt x="239" y="348"/>
                    <a:pt x="239" y="348"/>
                    <a:pt x="239" y="348"/>
                  </a:cubicBezTo>
                  <a:moveTo>
                    <a:pt x="234" y="333"/>
                  </a:moveTo>
                  <a:cubicBezTo>
                    <a:pt x="234" y="333"/>
                    <a:pt x="234" y="333"/>
                    <a:pt x="234" y="333"/>
                  </a:cubicBezTo>
                  <a:cubicBezTo>
                    <a:pt x="232" y="334"/>
                    <a:pt x="232" y="334"/>
                    <a:pt x="232" y="334"/>
                  </a:cubicBezTo>
                  <a:cubicBezTo>
                    <a:pt x="232" y="334"/>
                    <a:pt x="232" y="334"/>
                    <a:pt x="232" y="334"/>
                  </a:cubicBezTo>
                  <a:cubicBezTo>
                    <a:pt x="237" y="348"/>
                    <a:pt x="237" y="348"/>
                    <a:pt x="237" y="348"/>
                  </a:cubicBezTo>
                  <a:cubicBezTo>
                    <a:pt x="238" y="346"/>
                    <a:pt x="238" y="346"/>
                    <a:pt x="238" y="346"/>
                  </a:cubicBezTo>
                  <a:cubicBezTo>
                    <a:pt x="234" y="333"/>
                    <a:pt x="234" y="333"/>
                    <a:pt x="234" y="333"/>
                  </a:cubicBezTo>
                  <a:moveTo>
                    <a:pt x="141" y="313"/>
                  </a:moveTo>
                  <a:cubicBezTo>
                    <a:pt x="141" y="315"/>
                    <a:pt x="141" y="315"/>
                    <a:pt x="141" y="315"/>
                  </a:cubicBezTo>
                  <a:cubicBezTo>
                    <a:pt x="190" y="358"/>
                    <a:pt x="190" y="358"/>
                    <a:pt x="190" y="358"/>
                  </a:cubicBezTo>
                  <a:cubicBezTo>
                    <a:pt x="193" y="358"/>
                    <a:pt x="193" y="358"/>
                    <a:pt x="193" y="358"/>
                  </a:cubicBezTo>
                  <a:cubicBezTo>
                    <a:pt x="141" y="313"/>
                    <a:pt x="141" y="313"/>
                    <a:pt x="141" y="313"/>
                  </a:cubicBezTo>
                  <a:moveTo>
                    <a:pt x="139" y="311"/>
                  </a:moveTo>
                  <a:cubicBezTo>
                    <a:pt x="138" y="312"/>
                    <a:pt x="138" y="312"/>
                    <a:pt x="138" y="312"/>
                  </a:cubicBezTo>
                  <a:cubicBezTo>
                    <a:pt x="138" y="313"/>
                    <a:pt x="138" y="313"/>
                    <a:pt x="138" y="313"/>
                  </a:cubicBezTo>
                  <a:cubicBezTo>
                    <a:pt x="139" y="312"/>
                    <a:pt x="139" y="312"/>
                    <a:pt x="139" y="312"/>
                  </a:cubicBezTo>
                  <a:cubicBezTo>
                    <a:pt x="139" y="311"/>
                    <a:pt x="139" y="311"/>
                    <a:pt x="139" y="311"/>
                  </a:cubicBezTo>
                  <a:cubicBezTo>
                    <a:pt x="139" y="311"/>
                    <a:pt x="139" y="311"/>
                    <a:pt x="139" y="311"/>
                  </a:cubicBezTo>
                  <a:moveTo>
                    <a:pt x="128" y="301"/>
                  </a:moveTo>
                  <a:cubicBezTo>
                    <a:pt x="133" y="307"/>
                    <a:pt x="133" y="307"/>
                    <a:pt x="133" y="307"/>
                  </a:cubicBezTo>
                  <a:cubicBezTo>
                    <a:pt x="136" y="311"/>
                    <a:pt x="136" y="311"/>
                    <a:pt x="136" y="311"/>
                  </a:cubicBezTo>
                  <a:cubicBezTo>
                    <a:pt x="138" y="309"/>
                    <a:pt x="138" y="309"/>
                    <a:pt x="138" y="309"/>
                  </a:cubicBezTo>
                  <a:cubicBezTo>
                    <a:pt x="128" y="301"/>
                    <a:pt x="128" y="301"/>
                    <a:pt x="128" y="301"/>
                  </a:cubicBezTo>
                  <a:moveTo>
                    <a:pt x="218" y="297"/>
                  </a:moveTo>
                  <a:cubicBezTo>
                    <a:pt x="231" y="330"/>
                    <a:pt x="231" y="330"/>
                    <a:pt x="231" y="330"/>
                  </a:cubicBezTo>
                  <a:cubicBezTo>
                    <a:pt x="232" y="332"/>
                    <a:pt x="232" y="332"/>
                    <a:pt x="232" y="332"/>
                  </a:cubicBezTo>
                  <a:cubicBezTo>
                    <a:pt x="233" y="331"/>
                    <a:pt x="233" y="331"/>
                    <a:pt x="233" y="331"/>
                  </a:cubicBezTo>
                  <a:cubicBezTo>
                    <a:pt x="221" y="299"/>
                    <a:pt x="221" y="299"/>
                    <a:pt x="221" y="299"/>
                  </a:cubicBezTo>
                  <a:cubicBezTo>
                    <a:pt x="218" y="297"/>
                    <a:pt x="218" y="297"/>
                    <a:pt x="218" y="297"/>
                  </a:cubicBezTo>
                  <a:moveTo>
                    <a:pt x="217" y="293"/>
                  </a:moveTo>
                  <a:cubicBezTo>
                    <a:pt x="217" y="293"/>
                    <a:pt x="217" y="293"/>
                    <a:pt x="217" y="293"/>
                  </a:cubicBezTo>
                  <a:cubicBezTo>
                    <a:pt x="217" y="293"/>
                    <a:pt x="217" y="293"/>
                    <a:pt x="217" y="293"/>
                  </a:cubicBezTo>
                  <a:cubicBezTo>
                    <a:pt x="217" y="293"/>
                    <a:pt x="217" y="293"/>
                    <a:pt x="217" y="293"/>
                  </a:cubicBezTo>
                  <a:moveTo>
                    <a:pt x="116" y="290"/>
                  </a:moveTo>
                  <a:cubicBezTo>
                    <a:pt x="114" y="291"/>
                    <a:pt x="114" y="291"/>
                    <a:pt x="114" y="291"/>
                  </a:cubicBezTo>
                  <a:cubicBezTo>
                    <a:pt x="126" y="302"/>
                    <a:pt x="126" y="302"/>
                    <a:pt x="126" y="302"/>
                  </a:cubicBezTo>
                  <a:cubicBezTo>
                    <a:pt x="121" y="295"/>
                    <a:pt x="121" y="295"/>
                    <a:pt x="121" y="295"/>
                  </a:cubicBezTo>
                  <a:cubicBezTo>
                    <a:pt x="116" y="290"/>
                    <a:pt x="116" y="290"/>
                    <a:pt x="116" y="290"/>
                  </a:cubicBezTo>
                  <a:moveTo>
                    <a:pt x="106" y="282"/>
                  </a:moveTo>
                  <a:cubicBezTo>
                    <a:pt x="105" y="283"/>
                    <a:pt x="105" y="283"/>
                    <a:pt x="105" y="283"/>
                  </a:cubicBezTo>
                  <a:cubicBezTo>
                    <a:pt x="113" y="290"/>
                    <a:pt x="113" y="290"/>
                    <a:pt x="113" y="290"/>
                  </a:cubicBezTo>
                  <a:cubicBezTo>
                    <a:pt x="114" y="289"/>
                    <a:pt x="114" y="289"/>
                    <a:pt x="114" y="289"/>
                  </a:cubicBezTo>
                  <a:cubicBezTo>
                    <a:pt x="106" y="282"/>
                    <a:pt x="106" y="282"/>
                    <a:pt x="106" y="282"/>
                  </a:cubicBezTo>
                  <a:moveTo>
                    <a:pt x="88" y="268"/>
                  </a:moveTo>
                  <a:cubicBezTo>
                    <a:pt x="88" y="268"/>
                    <a:pt x="88" y="268"/>
                    <a:pt x="88" y="268"/>
                  </a:cubicBezTo>
                  <a:cubicBezTo>
                    <a:pt x="90" y="269"/>
                    <a:pt x="90" y="269"/>
                    <a:pt x="90" y="269"/>
                  </a:cubicBezTo>
                  <a:cubicBezTo>
                    <a:pt x="88" y="268"/>
                    <a:pt x="88" y="268"/>
                    <a:pt x="88" y="268"/>
                  </a:cubicBezTo>
                  <a:moveTo>
                    <a:pt x="90" y="268"/>
                  </a:moveTo>
                  <a:cubicBezTo>
                    <a:pt x="90" y="270"/>
                    <a:pt x="90" y="270"/>
                    <a:pt x="90" y="270"/>
                  </a:cubicBezTo>
                  <a:cubicBezTo>
                    <a:pt x="90" y="270"/>
                    <a:pt x="90" y="270"/>
                    <a:pt x="90" y="270"/>
                  </a:cubicBezTo>
                  <a:cubicBezTo>
                    <a:pt x="103" y="282"/>
                    <a:pt x="103" y="282"/>
                    <a:pt x="103" y="282"/>
                  </a:cubicBezTo>
                  <a:cubicBezTo>
                    <a:pt x="104" y="280"/>
                    <a:pt x="104" y="280"/>
                    <a:pt x="104" y="280"/>
                  </a:cubicBezTo>
                  <a:cubicBezTo>
                    <a:pt x="90" y="268"/>
                    <a:pt x="90" y="268"/>
                    <a:pt x="90" y="268"/>
                  </a:cubicBezTo>
                  <a:moveTo>
                    <a:pt x="82" y="261"/>
                  </a:moveTo>
                  <a:cubicBezTo>
                    <a:pt x="81" y="263"/>
                    <a:pt x="81" y="263"/>
                    <a:pt x="81" y="263"/>
                  </a:cubicBezTo>
                  <a:cubicBezTo>
                    <a:pt x="85" y="266"/>
                    <a:pt x="85" y="266"/>
                    <a:pt x="85" y="266"/>
                  </a:cubicBezTo>
                  <a:cubicBezTo>
                    <a:pt x="89" y="267"/>
                    <a:pt x="89" y="267"/>
                    <a:pt x="89" y="267"/>
                  </a:cubicBezTo>
                  <a:cubicBezTo>
                    <a:pt x="82" y="261"/>
                    <a:pt x="82" y="261"/>
                    <a:pt x="82" y="261"/>
                  </a:cubicBezTo>
                  <a:moveTo>
                    <a:pt x="207" y="261"/>
                  </a:moveTo>
                  <a:cubicBezTo>
                    <a:pt x="205" y="262"/>
                    <a:pt x="205" y="262"/>
                    <a:pt x="205" y="262"/>
                  </a:cubicBezTo>
                  <a:cubicBezTo>
                    <a:pt x="214" y="286"/>
                    <a:pt x="214" y="286"/>
                    <a:pt x="214" y="286"/>
                  </a:cubicBezTo>
                  <a:cubicBezTo>
                    <a:pt x="218" y="292"/>
                    <a:pt x="218" y="292"/>
                    <a:pt x="218" y="292"/>
                  </a:cubicBezTo>
                  <a:cubicBezTo>
                    <a:pt x="207" y="261"/>
                    <a:pt x="207" y="261"/>
                    <a:pt x="207" y="261"/>
                  </a:cubicBezTo>
                  <a:moveTo>
                    <a:pt x="206" y="258"/>
                  </a:moveTo>
                  <a:cubicBezTo>
                    <a:pt x="205" y="258"/>
                    <a:pt x="205" y="258"/>
                    <a:pt x="205" y="258"/>
                  </a:cubicBezTo>
                  <a:cubicBezTo>
                    <a:pt x="204" y="259"/>
                    <a:pt x="204" y="259"/>
                    <a:pt x="204" y="259"/>
                  </a:cubicBezTo>
                  <a:cubicBezTo>
                    <a:pt x="204" y="260"/>
                    <a:pt x="204" y="260"/>
                    <a:pt x="204" y="260"/>
                  </a:cubicBezTo>
                  <a:cubicBezTo>
                    <a:pt x="206" y="259"/>
                    <a:pt x="206" y="259"/>
                    <a:pt x="206" y="259"/>
                  </a:cubicBezTo>
                  <a:cubicBezTo>
                    <a:pt x="206" y="258"/>
                    <a:pt x="206" y="258"/>
                    <a:pt x="206" y="258"/>
                  </a:cubicBezTo>
                  <a:moveTo>
                    <a:pt x="76" y="257"/>
                  </a:moveTo>
                  <a:cubicBezTo>
                    <a:pt x="75" y="258"/>
                    <a:pt x="75" y="258"/>
                    <a:pt x="75" y="258"/>
                  </a:cubicBezTo>
                  <a:cubicBezTo>
                    <a:pt x="76" y="258"/>
                    <a:pt x="76" y="258"/>
                    <a:pt x="76" y="258"/>
                  </a:cubicBezTo>
                  <a:cubicBezTo>
                    <a:pt x="76" y="257"/>
                    <a:pt x="76" y="257"/>
                    <a:pt x="76" y="257"/>
                  </a:cubicBezTo>
                  <a:moveTo>
                    <a:pt x="78" y="257"/>
                  </a:moveTo>
                  <a:cubicBezTo>
                    <a:pt x="79" y="261"/>
                    <a:pt x="79" y="261"/>
                    <a:pt x="79" y="261"/>
                  </a:cubicBezTo>
                  <a:cubicBezTo>
                    <a:pt x="80" y="261"/>
                    <a:pt x="80" y="261"/>
                    <a:pt x="80" y="261"/>
                  </a:cubicBezTo>
                  <a:cubicBezTo>
                    <a:pt x="81" y="260"/>
                    <a:pt x="81" y="260"/>
                    <a:pt x="81" y="260"/>
                  </a:cubicBezTo>
                  <a:cubicBezTo>
                    <a:pt x="78" y="257"/>
                    <a:pt x="78" y="257"/>
                    <a:pt x="78" y="257"/>
                  </a:cubicBezTo>
                  <a:moveTo>
                    <a:pt x="65" y="249"/>
                  </a:moveTo>
                  <a:cubicBezTo>
                    <a:pt x="74" y="256"/>
                    <a:pt x="74" y="256"/>
                    <a:pt x="74" y="256"/>
                  </a:cubicBezTo>
                  <a:cubicBezTo>
                    <a:pt x="75" y="256"/>
                    <a:pt x="75" y="256"/>
                    <a:pt x="75" y="256"/>
                  </a:cubicBezTo>
                  <a:cubicBezTo>
                    <a:pt x="75" y="255"/>
                    <a:pt x="75" y="255"/>
                    <a:pt x="75" y="255"/>
                  </a:cubicBezTo>
                  <a:cubicBezTo>
                    <a:pt x="68" y="249"/>
                    <a:pt x="68" y="249"/>
                    <a:pt x="68" y="249"/>
                  </a:cubicBezTo>
                  <a:cubicBezTo>
                    <a:pt x="65" y="249"/>
                    <a:pt x="65" y="249"/>
                    <a:pt x="65" y="249"/>
                  </a:cubicBezTo>
                  <a:moveTo>
                    <a:pt x="56" y="238"/>
                  </a:moveTo>
                  <a:cubicBezTo>
                    <a:pt x="55" y="240"/>
                    <a:pt x="55" y="240"/>
                    <a:pt x="55" y="240"/>
                  </a:cubicBezTo>
                  <a:cubicBezTo>
                    <a:pt x="63" y="247"/>
                    <a:pt x="63" y="247"/>
                    <a:pt x="63" y="247"/>
                  </a:cubicBezTo>
                  <a:cubicBezTo>
                    <a:pt x="66" y="247"/>
                    <a:pt x="66" y="247"/>
                    <a:pt x="66" y="247"/>
                  </a:cubicBezTo>
                  <a:cubicBezTo>
                    <a:pt x="56" y="238"/>
                    <a:pt x="56" y="238"/>
                    <a:pt x="56" y="238"/>
                  </a:cubicBezTo>
                  <a:moveTo>
                    <a:pt x="29" y="214"/>
                  </a:moveTo>
                  <a:cubicBezTo>
                    <a:pt x="27" y="215"/>
                    <a:pt x="27" y="215"/>
                    <a:pt x="27" y="215"/>
                  </a:cubicBezTo>
                  <a:cubicBezTo>
                    <a:pt x="31" y="219"/>
                    <a:pt x="31" y="219"/>
                    <a:pt x="31" y="219"/>
                  </a:cubicBezTo>
                  <a:cubicBezTo>
                    <a:pt x="33" y="220"/>
                    <a:pt x="33" y="220"/>
                    <a:pt x="33" y="220"/>
                  </a:cubicBezTo>
                  <a:cubicBezTo>
                    <a:pt x="53" y="238"/>
                    <a:pt x="53" y="238"/>
                    <a:pt x="53" y="238"/>
                  </a:cubicBezTo>
                  <a:cubicBezTo>
                    <a:pt x="55" y="237"/>
                    <a:pt x="55" y="237"/>
                    <a:pt x="55" y="237"/>
                  </a:cubicBezTo>
                  <a:cubicBezTo>
                    <a:pt x="35" y="220"/>
                    <a:pt x="35" y="220"/>
                    <a:pt x="35" y="220"/>
                  </a:cubicBezTo>
                  <a:cubicBezTo>
                    <a:pt x="33" y="218"/>
                    <a:pt x="33" y="218"/>
                    <a:pt x="33" y="218"/>
                  </a:cubicBezTo>
                  <a:cubicBezTo>
                    <a:pt x="29" y="214"/>
                    <a:pt x="29" y="214"/>
                    <a:pt x="29" y="214"/>
                  </a:cubicBezTo>
                  <a:moveTo>
                    <a:pt x="22" y="209"/>
                  </a:moveTo>
                  <a:cubicBezTo>
                    <a:pt x="22" y="211"/>
                    <a:pt x="22" y="211"/>
                    <a:pt x="22" y="211"/>
                  </a:cubicBezTo>
                  <a:cubicBezTo>
                    <a:pt x="26" y="214"/>
                    <a:pt x="26" y="214"/>
                    <a:pt x="26" y="214"/>
                  </a:cubicBezTo>
                  <a:cubicBezTo>
                    <a:pt x="27" y="213"/>
                    <a:pt x="27" y="213"/>
                    <a:pt x="27" y="213"/>
                  </a:cubicBezTo>
                  <a:cubicBezTo>
                    <a:pt x="22" y="209"/>
                    <a:pt x="22" y="209"/>
                    <a:pt x="22" y="209"/>
                  </a:cubicBezTo>
                  <a:moveTo>
                    <a:pt x="178" y="185"/>
                  </a:moveTo>
                  <a:cubicBezTo>
                    <a:pt x="180" y="194"/>
                    <a:pt x="180" y="194"/>
                    <a:pt x="180" y="194"/>
                  </a:cubicBezTo>
                  <a:cubicBezTo>
                    <a:pt x="183" y="202"/>
                    <a:pt x="183" y="202"/>
                    <a:pt x="183" y="202"/>
                  </a:cubicBezTo>
                  <a:cubicBezTo>
                    <a:pt x="183" y="204"/>
                    <a:pt x="183" y="204"/>
                    <a:pt x="183" y="204"/>
                  </a:cubicBezTo>
                  <a:cubicBezTo>
                    <a:pt x="186" y="210"/>
                    <a:pt x="186" y="210"/>
                    <a:pt x="186" y="210"/>
                  </a:cubicBezTo>
                  <a:cubicBezTo>
                    <a:pt x="186" y="212"/>
                    <a:pt x="186" y="212"/>
                    <a:pt x="186" y="212"/>
                  </a:cubicBezTo>
                  <a:cubicBezTo>
                    <a:pt x="187" y="213"/>
                    <a:pt x="187" y="213"/>
                    <a:pt x="187" y="213"/>
                  </a:cubicBezTo>
                  <a:cubicBezTo>
                    <a:pt x="190" y="222"/>
                    <a:pt x="190" y="222"/>
                    <a:pt x="190" y="222"/>
                  </a:cubicBezTo>
                  <a:cubicBezTo>
                    <a:pt x="191" y="224"/>
                    <a:pt x="191" y="224"/>
                    <a:pt x="191" y="224"/>
                  </a:cubicBezTo>
                  <a:cubicBezTo>
                    <a:pt x="203" y="257"/>
                    <a:pt x="203" y="257"/>
                    <a:pt x="203" y="257"/>
                  </a:cubicBezTo>
                  <a:cubicBezTo>
                    <a:pt x="204" y="256"/>
                    <a:pt x="204" y="256"/>
                    <a:pt x="204" y="256"/>
                  </a:cubicBezTo>
                  <a:cubicBezTo>
                    <a:pt x="205" y="256"/>
                    <a:pt x="205" y="256"/>
                    <a:pt x="205" y="256"/>
                  </a:cubicBezTo>
                  <a:cubicBezTo>
                    <a:pt x="192" y="222"/>
                    <a:pt x="192" y="222"/>
                    <a:pt x="192" y="222"/>
                  </a:cubicBezTo>
                  <a:cubicBezTo>
                    <a:pt x="191" y="220"/>
                    <a:pt x="191" y="220"/>
                    <a:pt x="191" y="220"/>
                  </a:cubicBezTo>
                  <a:cubicBezTo>
                    <a:pt x="188" y="212"/>
                    <a:pt x="188" y="212"/>
                    <a:pt x="188" y="212"/>
                  </a:cubicBezTo>
                  <a:cubicBezTo>
                    <a:pt x="188" y="211"/>
                    <a:pt x="188" y="211"/>
                    <a:pt x="188" y="211"/>
                  </a:cubicBezTo>
                  <a:cubicBezTo>
                    <a:pt x="187" y="210"/>
                    <a:pt x="187" y="210"/>
                    <a:pt x="187" y="210"/>
                  </a:cubicBezTo>
                  <a:cubicBezTo>
                    <a:pt x="185" y="204"/>
                    <a:pt x="185" y="204"/>
                    <a:pt x="185" y="204"/>
                  </a:cubicBezTo>
                  <a:cubicBezTo>
                    <a:pt x="185" y="202"/>
                    <a:pt x="185" y="202"/>
                    <a:pt x="185" y="202"/>
                  </a:cubicBezTo>
                  <a:cubicBezTo>
                    <a:pt x="180" y="190"/>
                    <a:pt x="180" y="190"/>
                    <a:pt x="180" y="190"/>
                  </a:cubicBezTo>
                  <a:cubicBezTo>
                    <a:pt x="179" y="188"/>
                    <a:pt x="179" y="188"/>
                    <a:pt x="179" y="188"/>
                  </a:cubicBezTo>
                  <a:cubicBezTo>
                    <a:pt x="178" y="185"/>
                    <a:pt x="178" y="185"/>
                    <a:pt x="178" y="185"/>
                  </a:cubicBezTo>
                  <a:moveTo>
                    <a:pt x="22" y="149"/>
                  </a:moveTo>
                  <a:cubicBezTo>
                    <a:pt x="18" y="157"/>
                    <a:pt x="18" y="157"/>
                    <a:pt x="18" y="157"/>
                  </a:cubicBezTo>
                  <a:cubicBezTo>
                    <a:pt x="17" y="159"/>
                    <a:pt x="17" y="159"/>
                    <a:pt x="17" y="159"/>
                  </a:cubicBezTo>
                  <a:cubicBezTo>
                    <a:pt x="3" y="186"/>
                    <a:pt x="3" y="186"/>
                    <a:pt x="3" y="186"/>
                  </a:cubicBezTo>
                  <a:cubicBezTo>
                    <a:pt x="2" y="188"/>
                    <a:pt x="2" y="188"/>
                    <a:pt x="2" y="188"/>
                  </a:cubicBezTo>
                  <a:cubicBezTo>
                    <a:pt x="1" y="191"/>
                    <a:pt x="1" y="191"/>
                    <a:pt x="1" y="191"/>
                  </a:cubicBezTo>
                  <a:cubicBezTo>
                    <a:pt x="0" y="192"/>
                    <a:pt x="0" y="192"/>
                    <a:pt x="0" y="192"/>
                  </a:cubicBezTo>
                  <a:cubicBezTo>
                    <a:pt x="1" y="193"/>
                    <a:pt x="1" y="193"/>
                    <a:pt x="1" y="193"/>
                  </a:cubicBezTo>
                  <a:cubicBezTo>
                    <a:pt x="20" y="209"/>
                    <a:pt x="20" y="209"/>
                    <a:pt x="20" y="209"/>
                  </a:cubicBezTo>
                  <a:cubicBezTo>
                    <a:pt x="20" y="207"/>
                    <a:pt x="20" y="207"/>
                    <a:pt x="20" y="207"/>
                  </a:cubicBezTo>
                  <a:cubicBezTo>
                    <a:pt x="2" y="191"/>
                    <a:pt x="2" y="191"/>
                    <a:pt x="2" y="191"/>
                  </a:cubicBezTo>
                  <a:cubicBezTo>
                    <a:pt x="4" y="188"/>
                    <a:pt x="4" y="188"/>
                    <a:pt x="4" y="188"/>
                  </a:cubicBezTo>
                  <a:cubicBezTo>
                    <a:pt x="5" y="186"/>
                    <a:pt x="5" y="186"/>
                    <a:pt x="5" y="186"/>
                  </a:cubicBezTo>
                  <a:cubicBezTo>
                    <a:pt x="19" y="159"/>
                    <a:pt x="19" y="159"/>
                    <a:pt x="19" y="159"/>
                  </a:cubicBezTo>
                  <a:cubicBezTo>
                    <a:pt x="20" y="157"/>
                    <a:pt x="20" y="157"/>
                    <a:pt x="20" y="157"/>
                  </a:cubicBezTo>
                  <a:cubicBezTo>
                    <a:pt x="23" y="151"/>
                    <a:pt x="23" y="151"/>
                    <a:pt x="23" y="151"/>
                  </a:cubicBezTo>
                  <a:cubicBezTo>
                    <a:pt x="22" y="149"/>
                    <a:pt x="22" y="149"/>
                    <a:pt x="22" y="149"/>
                  </a:cubicBezTo>
                  <a:moveTo>
                    <a:pt x="24" y="146"/>
                  </a:moveTo>
                  <a:cubicBezTo>
                    <a:pt x="23" y="148"/>
                    <a:pt x="23" y="148"/>
                    <a:pt x="23" y="148"/>
                  </a:cubicBezTo>
                  <a:cubicBezTo>
                    <a:pt x="24" y="148"/>
                    <a:pt x="24" y="148"/>
                    <a:pt x="24" y="148"/>
                  </a:cubicBezTo>
                  <a:cubicBezTo>
                    <a:pt x="24" y="146"/>
                    <a:pt x="24" y="146"/>
                    <a:pt x="24" y="146"/>
                  </a:cubicBezTo>
                  <a:moveTo>
                    <a:pt x="28" y="138"/>
                  </a:moveTo>
                  <a:cubicBezTo>
                    <a:pt x="26" y="142"/>
                    <a:pt x="26" y="142"/>
                    <a:pt x="26" y="142"/>
                  </a:cubicBezTo>
                  <a:cubicBezTo>
                    <a:pt x="25" y="147"/>
                    <a:pt x="25" y="147"/>
                    <a:pt x="25" y="147"/>
                  </a:cubicBezTo>
                  <a:cubicBezTo>
                    <a:pt x="29" y="139"/>
                    <a:pt x="29" y="139"/>
                    <a:pt x="29" y="139"/>
                  </a:cubicBezTo>
                  <a:cubicBezTo>
                    <a:pt x="28" y="138"/>
                    <a:pt x="28" y="138"/>
                    <a:pt x="28" y="138"/>
                  </a:cubicBezTo>
                  <a:moveTo>
                    <a:pt x="30" y="134"/>
                  </a:moveTo>
                  <a:cubicBezTo>
                    <a:pt x="29" y="136"/>
                    <a:pt x="29" y="136"/>
                    <a:pt x="29" y="136"/>
                  </a:cubicBezTo>
                  <a:cubicBezTo>
                    <a:pt x="30" y="137"/>
                    <a:pt x="30" y="137"/>
                    <a:pt x="30" y="137"/>
                  </a:cubicBezTo>
                  <a:cubicBezTo>
                    <a:pt x="31" y="137"/>
                    <a:pt x="31" y="137"/>
                    <a:pt x="31" y="137"/>
                  </a:cubicBezTo>
                  <a:cubicBezTo>
                    <a:pt x="30" y="134"/>
                    <a:pt x="30" y="134"/>
                    <a:pt x="30" y="134"/>
                  </a:cubicBezTo>
                  <a:moveTo>
                    <a:pt x="32" y="134"/>
                  </a:moveTo>
                  <a:cubicBezTo>
                    <a:pt x="32" y="134"/>
                    <a:pt x="32" y="134"/>
                    <a:pt x="32" y="134"/>
                  </a:cubicBezTo>
                  <a:cubicBezTo>
                    <a:pt x="32" y="134"/>
                    <a:pt x="32" y="134"/>
                    <a:pt x="32" y="134"/>
                  </a:cubicBezTo>
                  <a:cubicBezTo>
                    <a:pt x="32" y="134"/>
                    <a:pt x="32" y="134"/>
                    <a:pt x="32" y="134"/>
                  </a:cubicBezTo>
                  <a:moveTo>
                    <a:pt x="158" y="131"/>
                  </a:moveTo>
                  <a:cubicBezTo>
                    <a:pt x="157" y="133"/>
                    <a:pt x="157" y="133"/>
                    <a:pt x="157" y="133"/>
                  </a:cubicBezTo>
                  <a:cubicBezTo>
                    <a:pt x="161" y="145"/>
                    <a:pt x="161" y="145"/>
                    <a:pt x="161" y="145"/>
                  </a:cubicBezTo>
                  <a:cubicBezTo>
                    <a:pt x="162" y="147"/>
                    <a:pt x="162" y="147"/>
                    <a:pt x="162" y="147"/>
                  </a:cubicBezTo>
                  <a:cubicBezTo>
                    <a:pt x="163" y="149"/>
                    <a:pt x="163" y="149"/>
                    <a:pt x="163" y="149"/>
                  </a:cubicBezTo>
                  <a:cubicBezTo>
                    <a:pt x="163" y="151"/>
                    <a:pt x="163" y="151"/>
                    <a:pt x="163" y="151"/>
                  </a:cubicBezTo>
                  <a:cubicBezTo>
                    <a:pt x="166" y="157"/>
                    <a:pt x="166" y="157"/>
                    <a:pt x="166" y="157"/>
                  </a:cubicBezTo>
                  <a:cubicBezTo>
                    <a:pt x="167" y="159"/>
                    <a:pt x="167" y="159"/>
                    <a:pt x="167" y="159"/>
                  </a:cubicBezTo>
                  <a:cubicBezTo>
                    <a:pt x="168" y="164"/>
                    <a:pt x="168" y="164"/>
                    <a:pt x="168" y="164"/>
                  </a:cubicBezTo>
                  <a:cubicBezTo>
                    <a:pt x="169" y="166"/>
                    <a:pt x="169" y="166"/>
                    <a:pt x="169" y="166"/>
                  </a:cubicBezTo>
                  <a:cubicBezTo>
                    <a:pt x="174" y="180"/>
                    <a:pt x="174" y="180"/>
                    <a:pt x="174" y="180"/>
                  </a:cubicBezTo>
                  <a:cubicBezTo>
                    <a:pt x="175" y="182"/>
                    <a:pt x="175" y="182"/>
                    <a:pt x="175" y="182"/>
                  </a:cubicBezTo>
                  <a:cubicBezTo>
                    <a:pt x="177" y="186"/>
                    <a:pt x="177" y="186"/>
                    <a:pt x="177" y="186"/>
                  </a:cubicBezTo>
                  <a:cubicBezTo>
                    <a:pt x="176" y="181"/>
                    <a:pt x="176" y="181"/>
                    <a:pt x="176" y="181"/>
                  </a:cubicBezTo>
                  <a:cubicBezTo>
                    <a:pt x="176" y="178"/>
                    <a:pt x="176" y="178"/>
                    <a:pt x="176" y="178"/>
                  </a:cubicBezTo>
                  <a:cubicBezTo>
                    <a:pt x="176" y="178"/>
                    <a:pt x="176" y="178"/>
                    <a:pt x="176" y="178"/>
                  </a:cubicBezTo>
                  <a:cubicBezTo>
                    <a:pt x="171" y="165"/>
                    <a:pt x="171" y="165"/>
                    <a:pt x="171" y="165"/>
                  </a:cubicBezTo>
                  <a:cubicBezTo>
                    <a:pt x="170" y="164"/>
                    <a:pt x="170" y="164"/>
                    <a:pt x="170" y="164"/>
                  </a:cubicBezTo>
                  <a:cubicBezTo>
                    <a:pt x="169" y="160"/>
                    <a:pt x="169" y="160"/>
                    <a:pt x="169" y="160"/>
                  </a:cubicBezTo>
                  <a:cubicBezTo>
                    <a:pt x="168" y="158"/>
                    <a:pt x="168" y="158"/>
                    <a:pt x="168" y="158"/>
                  </a:cubicBezTo>
                  <a:cubicBezTo>
                    <a:pt x="165" y="151"/>
                    <a:pt x="165" y="151"/>
                    <a:pt x="165" y="151"/>
                  </a:cubicBezTo>
                  <a:cubicBezTo>
                    <a:pt x="165" y="149"/>
                    <a:pt x="165" y="149"/>
                    <a:pt x="165" y="149"/>
                  </a:cubicBezTo>
                  <a:cubicBezTo>
                    <a:pt x="163" y="145"/>
                    <a:pt x="163" y="145"/>
                    <a:pt x="163" y="145"/>
                  </a:cubicBezTo>
                  <a:cubicBezTo>
                    <a:pt x="163" y="144"/>
                    <a:pt x="163" y="144"/>
                    <a:pt x="163" y="144"/>
                  </a:cubicBezTo>
                  <a:cubicBezTo>
                    <a:pt x="158" y="131"/>
                    <a:pt x="158" y="131"/>
                    <a:pt x="158" y="131"/>
                  </a:cubicBezTo>
                  <a:moveTo>
                    <a:pt x="53" y="93"/>
                  </a:moveTo>
                  <a:cubicBezTo>
                    <a:pt x="51" y="94"/>
                    <a:pt x="51" y="94"/>
                    <a:pt x="51" y="94"/>
                  </a:cubicBezTo>
                  <a:cubicBezTo>
                    <a:pt x="50" y="95"/>
                    <a:pt x="50" y="95"/>
                    <a:pt x="50" y="95"/>
                  </a:cubicBezTo>
                  <a:cubicBezTo>
                    <a:pt x="32" y="130"/>
                    <a:pt x="32" y="130"/>
                    <a:pt x="32" y="130"/>
                  </a:cubicBezTo>
                  <a:cubicBezTo>
                    <a:pt x="31" y="131"/>
                    <a:pt x="31" y="131"/>
                    <a:pt x="31" y="131"/>
                  </a:cubicBezTo>
                  <a:cubicBezTo>
                    <a:pt x="33" y="133"/>
                    <a:pt x="33" y="133"/>
                    <a:pt x="33" y="133"/>
                  </a:cubicBezTo>
                  <a:cubicBezTo>
                    <a:pt x="33" y="132"/>
                    <a:pt x="33" y="132"/>
                    <a:pt x="33" y="132"/>
                  </a:cubicBezTo>
                  <a:cubicBezTo>
                    <a:pt x="34" y="131"/>
                    <a:pt x="34" y="131"/>
                    <a:pt x="34" y="131"/>
                  </a:cubicBezTo>
                  <a:cubicBezTo>
                    <a:pt x="50" y="99"/>
                    <a:pt x="50" y="99"/>
                    <a:pt x="50" y="99"/>
                  </a:cubicBezTo>
                  <a:cubicBezTo>
                    <a:pt x="52" y="95"/>
                    <a:pt x="52" y="95"/>
                    <a:pt x="52" y="95"/>
                  </a:cubicBezTo>
                  <a:cubicBezTo>
                    <a:pt x="53" y="93"/>
                    <a:pt x="53" y="93"/>
                    <a:pt x="53" y="93"/>
                  </a:cubicBezTo>
                  <a:cubicBezTo>
                    <a:pt x="53" y="93"/>
                    <a:pt x="53" y="93"/>
                    <a:pt x="53" y="93"/>
                  </a:cubicBezTo>
                  <a:moveTo>
                    <a:pt x="142" y="88"/>
                  </a:moveTo>
                  <a:cubicBezTo>
                    <a:pt x="140" y="88"/>
                    <a:pt x="140" y="88"/>
                    <a:pt x="140" y="88"/>
                  </a:cubicBezTo>
                  <a:cubicBezTo>
                    <a:pt x="156" y="131"/>
                    <a:pt x="156" y="131"/>
                    <a:pt x="156" y="131"/>
                  </a:cubicBezTo>
                  <a:cubicBezTo>
                    <a:pt x="157" y="128"/>
                    <a:pt x="157" y="128"/>
                    <a:pt x="157" y="128"/>
                  </a:cubicBezTo>
                  <a:cubicBezTo>
                    <a:pt x="142" y="88"/>
                    <a:pt x="142" y="88"/>
                    <a:pt x="142" y="88"/>
                  </a:cubicBezTo>
                  <a:moveTo>
                    <a:pt x="109" y="1"/>
                  </a:moveTo>
                  <a:cubicBezTo>
                    <a:pt x="109" y="1"/>
                    <a:pt x="108" y="1"/>
                    <a:pt x="108" y="2"/>
                  </a:cubicBezTo>
                  <a:cubicBezTo>
                    <a:pt x="139" y="86"/>
                    <a:pt x="139" y="86"/>
                    <a:pt x="139" y="86"/>
                  </a:cubicBezTo>
                  <a:cubicBezTo>
                    <a:pt x="141" y="86"/>
                    <a:pt x="141" y="86"/>
                    <a:pt x="141" y="86"/>
                  </a:cubicBezTo>
                  <a:cubicBezTo>
                    <a:pt x="109" y="1"/>
                    <a:pt x="109" y="1"/>
                    <a:pt x="109" y="1"/>
                  </a:cubicBezTo>
                  <a:moveTo>
                    <a:pt x="99" y="0"/>
                  </a:moveTo>
                  <a:cubicBezTo>
                    <a:pt x="53" y="89"/>
                    <a:pt x="53" y="89"/>
                    <a:pt x="53" y="89"/>
                  </a:cubicBezTo>
                  <a:cubicBezTo>
                    <a:pt x="52" y="91"/>
                    <a:pt x="52" y="91"/>
                    <a:pt x="52" y="91"/>
                  </a:cubicBezTo>
                  <a:cubicBezTo>
                    <a:pt x="52" y="92"/>
                    <a:pt x="52" y="92"/>
                    <a:pt x="52" y="92"/>
                  </a:cubicBezTo>
                  <a:cubicBezTo>
                    <a:pt x="54" y="92"/>
                    <a:pt x="54" y="92"/>
                    <a:pt x="54" y="92"/>
                  </a:cubicBezTo>
                  <a:cubicBezTo>
                    <a:pt x="54" y="91"/>
                    <a:pt x="54" y="91"/>
                    <a:pt x="54" y="91"/>
                  </a:cubicBezTo>
                  <a:cubicBezTo>
                    <a:pt x="101" y="1"/>
                    <a:pt x="101" y="1"/>
                    <a:pt x="101" y="1"/>
                  </a:cubicBezTo>
                  <a:cubicBezTo>
                    <a:pt x="100" y="1"/>
                    <a:pt x="100" y="1"/>
                    <a:pt x="99"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50" name="Freeform 30"/>
            <p:cNvSpPr>
              <a:spLocks noEditPoints="1"/>
            </p:cNvSpPr>
            <p:nvPr/>
          </p:nvSpPr>
          <p:spPr bwMode="auto">
            <a:xfrm>
              <a:off x="8273567" y="2997459"/>
              <a:ext cx="1127117" cy="946583"/>
            </a:xfrm>
            <a:custGeom>
              <a:avLst/>
              <a:gdLst>
                <a:gd name="T0" fmla="*/ 625 w 630"/>
                <a:gd name="T1" fmla="*/ 546 h 582"/>
                <a:gd name="T2" fmla="*/ 627 w 630"/>
                <a:gd name="T3" fmla="*/ 548 h 582"/>
                <a:gd name="T4" fmla="*/ 575 w 630"/>
                <a:gd name="T5" fmla="*/ 496 h 582"/>
                <a:gd name="T6" fmla="*/ 594 w 630"/>
                <a:gd name="T7" fmla="*/ 579 h 582"/>
                <a:gd name="T8" fmla="*/ 601 w 630"/>
                <a:gd name="T9" fmla="*/ 579 h 582"/>
                <a:gd name="T10" fmla="*/ 613 w 630"/>
                <a:gd name="T11" fmla="*/ 560 h 582"/>
                <a:gd name="T12" fmla="*/ 594 w 630"/>
                <a:gd name="T13" fmla="*/ 572 h 582"/>
                <a:gd name="T14" fmla="*/ 466 w 630"/>
                <a:gd name="T15" fmla="*/ 456 h 582"/>
                <a:gd name="T16" fmla="*/ 469 w 630"/>
                <a:gd name="T17" fmla="*/ 454 h 582"/>
                <a:gd name="T18" fmla="*/ 563 w 630"/>
                <a:gd name="T19" fmla="*/ 494 h 582"/>
                <a:gd name="T20" fmla="*/ 561 w 630"/>
                <a:gd name="T21" fmla="*/ 484 h 582"/>
                <a:gd name="T22" fmla="*/ 497 w 630"/>
                <a:gd name="T23" fmla="*/ 430 h 582"/>
                <a:gd name="T24" fmla="*/ 499 w 630"/>
                <a:gd name="T25" fmla="*/ 432 h 582"/>
                <a:gd name="T26" fmla="*/ 374 w 630"/>
                <a:gd name="T27" fmla="*/ 368 h 582"/>
                <a:gd name="T28" fmla="*/ 445 w 630"/>
                <a:gd name="T29" fmla="*/ 430 h 582"/>
                <a:gd name="T30" fmla="*/ 341 w 630"/>
                <a:gd name="T31" fmla="*/ 330 h 582"/>
                <a:gd name="T32" fmla="*/ 369 w 630"/>
                <a:gd name="T33" fmla="*/ 356 h 582"/>
                <a:gd name="T34" fmla="*/ 372 w 630"/>
                <a:gd name="T35" fmla="*/ 325 h 582"/>
                <a:gd name="T36" fmla="*/ 440 w 630"/>
                <a:gd name="T37" fmla="*/ 385 h 582"/>
                <a:gd name="T38" fmla="*/ 459 w 630"/>
                <a:gd name="T39" fmla="*/ 401 h 582"/>
                <a:gd name="T40" fmla="*/ 459 w 630"/>
                <a:gd name="T41" fmla="*/ 397 h 582"/>
                <a:gd name="T42" fmla="*/ 440 w 630"/>
                <a:gd name="T43" fmla="*/ 380 h 582"/>
                <a:gd name="T44" fmla="*/ 372 w 630"/>
                <a:gd name="T45" fmla="*/ 321 h 582"/>
                <a:gd name="T46" fmla="*/ 367 w 630"/>
                <a:gd name="T47" fmla="*/ 323 h 582"/>
                <a:gd name="T48" fmla="*/ 293 w 630"/>
                <a:gd name="T49" fmla="*/ 283 h 582"/>
                <a:gd name="T50" fmla="*/ 305 w 630"/>
                <a:gd name="T51" fmla="*/ 302 h 582"/>
                <a:gd name="T52" fmla="*/ 312 w 630"/>
                <a:gd name="T53" fmla="*/ 302 h 582"/>
                <a:gd name="T54" fmla="*/ 303 w 630"/>
                <a:gd name="T55" fmla="*/ 259 h 582"/>
                <a:gd name="T56" fmla="*/ 343 w 630"/>
                <a:gd name="T57" fmla="*/ 299 h 582"/>
                <a:gd name="T58" fmla="*/ 343 w 630"/>
                <a:gd name="T59" fmla="*/ 294 h 582"/>
                <a:gd name="T60" fmla="*/ 227 w 630"/>
                <a:gd name="T61" fmla="*/ 226 h 582"/>
                <a:gd name="T62" fmla="*/ 251 w 630"/>
                <a:gd name="T63" fmla="*/ 247 h 582"/>
                <a:gd name="T64" fmla="*/ 291 w 630"/>
                <a:gd name="T65" fmla="*/ 280 h 582"/>
                <a:gd name="T66" fmla="*/ 248 w 630"/>
                <a:gd name="T67" fmla="*/ 240 h 582"/>
                <a:gd name="T68" fmla="*/ 248 w 630"/>
                <a:gd name="T69" fmla="*/ 211 h 582"/>
                <a:gd name="T70" fmla="*/ 263 w 630"/>
                <a:gd name="T71" fmla="*/ 228 h 582"/>
                <a:gd name="T72" fmla="*/ 298 w 630"/>
                <a:gd name="T73" fmla="*/ 261 h 582"/>
                <a:gd name="T74" fmla="*/ 293 w 630"/>
                <a:gd name="T75" fmla="*/ 252 h 582"/>
                <a:gd name="T76" fmla="*/ 248 w 630"/>
                <a:gd name="T77" fmla="*/ 211 h 582"/>
                <a:gd name="T78" fmla="*/ 159 w 630"/>
                <a:gd name="T79" fmla="*/ 157 h 582"/>
                <a:gd name="T80" fmla="*/ 180 w 630"/>
                <a:gd name="T81" fmla="*/ 178 h 582"/>
                <a:gd name="T82" fmla="*/ 180 w 630"/>
                <a:gd name="T83" fmla="*/ 173 h 582"/>
                <a:gd name="T84" fmla="*/ 163 w 630"/>
                <a:gd name="T85" fmla="*/ 157 h 582"/>
                <a:gd name="T86" fmla="*/ 109 w 630"/>
                <a:gd name="T87" fmla="*/ 112 h 582"/>
                <a:gd name="T88" fmla="*/ 125 w 630"/>
                <a:gd name="T89" fmla="*/ 126 h 582"/>
                <a:gd name="T90" fmla="*/ 116 w 630"/>
                <a:gd name="T91" fmla="*/ 112 h 582"/>
                <a:gd name="T92" fmla="*/ 118 w 630"/>
                <a:gd name="T93" fmla="*/ 97 h 582"/>
                <a:gd name="T94" fmla="*/ 173 w 630"/>
                <a:gd name="T95" fmla="*/ 152 h 582"/>
                <a:gd name="T96" fmla="*/ 185 w 630"/>
                <a:gd name="T97" fmla="*/ 162 h 582"/>
                <a:gd name="T98" fmla="*/ 189 w 630"/>
                <a:gd name="T99" fmla="*/ 159 h 582"/>
                <a:gd name="T100" fmla="*/ 173 w 630"/>
                <a:gd name="T101" fmla="*/ 147 h 582"/>
                <a:gd name="T102" fmla="*/ 118 w 630"/>
                <a:gd name="T103" fmla="*/ 97 h 582"/>
                <a:gd name="T104" fmla="*/ 114 w 630"/>
                <a:gd name="T105" fmla="*/ 100 h 582"/>
                <a:gd name="T106" fmla="*/ 111 w 630"/>
                <a:gd name="T107" fmla="*/ 90 h 582"/>
                <a:gd name="T108" fmla="*/ 104 w 630"/>
                <a:gd name="T109" fmla="*/ 107 h 582"/>
                <a:gd name="T110" fmla="*/ 45 w 630"/>
                <a:gd name="T111" fmla="*/ 33 h 582"/>
                <a:gd name="T112" fmla="*/ 106 w 630"/>
                <a:gd name="T113" fmla="*/ 88 h 582"/>
                <a:gd name="T114" fmla="*/ 0 w 630"/>
                <a:gd name="T115" fmla="*/ 7 h 582"/>
                <a:gd name="T116" fmla="*/ 35 w 630"/>
                <a:gd name="T117" fmla="*/ 40 h 582"/>
                <a:gd name="T118" fmla="*/ 9 w 630"/>
                <a:gd name="T119" fmla="*/ 10 h 582"/>
                <a:gd name="T120" fmla="*/ 14 w 630"/>
                <a:gd name="T121" fmla="*/ 12 h 582"/>
                <a:gd name="T122" fmla="*/ 16 w 630"/>
                <a:gd name="T123" fmla="*/ 7 h 5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30" h="582">
                  <a:moveTo>
                    <a:pt x="575" y="496"/>
                  </a:moveTo>
                  <a:lnTo>
                    <a:pt x="585" y="513"/>
                  </a:lnTo>
                  <a:lnTo>
                    <a:pt x="625" y="546"/>
                  </a:lnTo>
                  <a:lnTo>
                    <a:pt x="615" y="556"/>
                  </a:lnTo>
                  <a:lnTo>
                    <a:pt x="618" y="560"/>
                  </a:lnTo>
                  <a:lnTo>
                    <a:pt x="627" y="548"/>
                  </a:lnTo>
                  <a:lnTo>
                    <a:pt x="630" y="546"/>
                  </a:lnTo>
                  <a:lnTo>
                    <a:pt x="627" y="544"/>
                  </a:lnTo>
                  <a:lnTo>
                    <a:pt x="575" y="496"/>
                  </a:lnTo>
                  <a:close/>
                  <a:moveTo>
                    <a:pt x="473" y="458"/>
                  </a:moveTo>
                  <a:lnTo>
                    <a:pt x="471" y="461"/>
                  </a:lnTo>
                  <a:lnTo>
                    <a:pt x="594" y="579"/>
                  </a:lnTo>
                  <a:lnTo>
                    <a:pt x="596" y="582"/>
                  </a:lnTo>
                  <a:lnTo>
                    <a:pt x="596" y="582"/>
                  </a:lnTo>
                  <a:lnTo>
                    <a:pt x="601" y="579"/>
                  </a:lnTo>
                  <a:lnTo>
                    <a:pt x="601" y="579"/>
                  </a:lnTo>
                  <a:lnTo>
                    <a:pt x="615" y="563"/>
                  </a:lnTo>
                  <a:lnTo>
                    <a:pt x="613" y="560"/>
                  </a:lnTo>
                  <a:lnTo>
                    <a:pt x="599" y="575"/>
                  </a:lnTo>
                  <a:lnTo>
                    <a:pt x="596" y="577"/>
                  </a:lnTo>
                  <a:lnTo>
                    <a:pt x="594" y="572"/>
                  </a:lnTo>
                  <a:lnTo>
                    <a:pt x="473" y="458"/>
                  </a:lnTo>
                  <a:close/>
                  <a:moveTo>
                    <a:pt x="469" y="454"/>
                  </a:moveTo>
                  <a:lnTo>
                    <a:pt x="466" y="456"/>
                  </a:lnTo>
                  <a:lnTo>
                    <a:pt x="466" y="456"/>
                  </a:lnTo>
                  <a:lnTo>
                    <a:pt x="471" y="454"/>
                  </a:lnTo>
                  <a:lnTo>
                    <a:pt x="469" y="454"/>
                  </a:lnTo>
                  <a:close/>
                  <a:moveTo>
                    <a:pt x="502" y="435"/>
                  </a:moveTo>
                  <a:lnTo>
                    <a:pt x="499" y="437"/>
                  </a:lnTo>
                  <a:lnTo>
                    <a:pt x="563" y="494"/>
                  </a:lnTo>
                  <a:lnTo>
                    <a:pt x="570" y="499"/>
                  </a:lnTo>
                  <a:lnTo>
                    <a:pt x="570" y="501"/>
                  </a:lnTo>
                  <a:lnTo>
                    <a:pt x="561" y="484"/>
                  </a:lnTo>
                  <a:lnTo>
                    <a:pt x="561" y="484"/>
                  </a:lnTo>
                  <a:lnTo>
                    <a:pt x="502" y="435"/>
                  </a:lnTo>
                  <a:close/>
                  <a:moveTo>
                    <a:pt x="497" y="430"/>
                  </a:moveTo>
                  <a:lnTo>
                    <a:pt x="495" y="432"/>
                  </a:lnTo>
                  <a:lnTo>
                    <a:pt x="495" y="435"/>
                  </a:lnTo>
                  <a:lnTo>
                    <a:pt x="499" y="432"/>
                  </a:lnTo>
                  <a:lnTo>
                    <a:pt x="497" y="430"/>
                  </a:lnTo>
                  <a:close/>
                  <a:moveTo>
                    <a:pt x="374" y="361"/>
                  </a:moveTo>
                  <a:lnTo>
                    <a:pt x="374" y="368"/>
                  </a:lnTo>
                  <a:lnTo>
                    <a:pt x="461" y="451"/>
                  </a:lnTo>
                  <a:lnTo>
                    <a:pt x="466" y="449"/>
                  </a:lnTo>
                  <a:lnTo>
                    <a:pt x="445" y="430"/>
                  </a:lnTo>
                  <a:lnTo>
                    <a:pt x="443" y="427"/>
                  </a:lnTo>
                  <a:lnTo>
                    <a:pt x="374" y="361"/>
                  </a:lnTo>
                  <a:close/>
                  <a:moveTo>
                    <a:pt x="341" y="330"/>
                  </a:moveTo>
                  <a:lnTo>
                    <a:pt x="341" y="335"/>
                  </a:lnTo>
                  <a:lnTo>
                    <a:pt x="369" y="363"/>
                  </a:lnTo>
                  <a:lnTo>
                    <a:pt x="369" y="356"/>
                  </a:lnTo>
                  <a:lnTo>
                    <a:pt x="341" y="330"/>
                  </a:lnTo>
                  <a:close/>
                  <a:moveTo>
                    <a:pt x="372" y="321"/>
                  </a:moveTo>
                  <a:lnTo>
                    <a:pt x="372" y="325"/>
                  </a:lnTo>
                  <a:lnTo>
                    <a:pt x="386" y="340"/>
                  </a:lnTo>
                  <a:lnTo>
                    <a:pt x="390" y="342"/>
                  </a:lnTo>
                  <a:lnTo>
                    <a:pt x="440" y="385"/>
                  </a:lnTo>
                  <a:lnTo>
                    <a:pt x="445" y="389"/>
                  </a:lnTo>
                  <a:lnTo>
                    <a:pt x="454" y="399"/>
                  </a:lnTo>
                  <a:lnTo>
                    <a:pt x="459" y="401"/>
                  </a:lnTo>
                  <a:lnTo>
                    <a:pt x="490" y="430"/>
                  </a:lnTo>
                  <a:lnTo>
                    <a:pt x="495" y="427"/>
                  </a:lnTo>
                  <a:lnTo>
                    <a:pt x="459" y="397"/>
                  </a:lnTo>
                  <a:lnTo>
                    <a:pt x="457" y="394"/>
                  </a:lnTo>
                  <a:lnTo>
                    <a:pt x="445" y="382"/>
                  </a:lnTo>
                  <a:lnTo>
                    <a:pt x="440" y="380"/>
                  </a:lnTo>
                  <a:lnTo>
                    <a:pt x="395" y="340"/>
                  </a:lnTo>
                  <a:lnTo>
                    <a:pt x="388" y="335"/>
                  </a:lnTo>
                  <a:lnTo>
                    <a:pt x="372" y="321"/>
                  </a:lnTo>
                  <a:close/>
                  <a:moveTo>
                    <a:pt x="350" y="302"/>
                  </a:moveTo>
                  <a:lnTo>
                    <a:pt x="350" y="306"/>
                  </a:lnTo>
                  <a:lnTo>
                    <a:pt x="367" y="323"/>
                  </a:lnTo>
                  <a:lnTo>
                    <a:pt x="367" y="316"/>
                  </a:lnTo>
                  <a:lnTo>
                    <a:pt x="350" y="302"/>
                  </a:lnTo>
                  <a:close/>
                  <a:moveTo>
                    <a:pt x="293" y="283"/>
                  </a:moveTo>
                  <a:lnTo>
                    <a:pt x="291" y="287"/>
                  </a:lnTo>
                  <a:lnTo>
                    <a:pt x="303" y="297"/>
                  </a:lnTo>
                  <a:lnTo>
                    <a:pt x="305" y="302"/>
                  </a:lnTo>
                  <a:lnTo>
                    <a:pt x="336" y="330"/>
                  </a:lnTo>
                  <a:lnTo>
                    <a:pt x="338" y="325"/>
                  </a:lnTo>
                  <a:lnTo>
                    <a:pt x="312" y="302"/>
                  </a:lnTo>
                  <a:lnTo>
                    <a:pt x="308" y="297"/>
                  </a:lnTo>
                  <a:lnTo>
                    <a:pt x="293" y="283"/>
                  </a:lnTo>
                  <a:close/>
                  <a:moveTo>
                    <a:pt x="303" y="259"/>
                  </a:moveTo>
                  <a:lnTo>
                    <a:pt x="301" y="264"/>
                  </a:lnTo>
                  <a:lnTo>
                    <a:pt x="338" y="294"/>
                  </a:lnTo>
                  <a:lnTo>
                    <a:pt x="343" y="299"/>
                  </a:lnTo>
                  <a:lnTo>
                    <a:pt x="346" y="304"/>
                  </a:lnTo>
                  <a:lnTo>
                    <a:pt x="348" y="299"/>
                  </a:lnTo>
                  <a:lnTo>
                    <a:pt x="343" y="294"/>
                  </a:lnTo>
                  <a:lnTo>
                    <a:pt x="303" y="259"/>
                  </a:lnTo>
                  <a:close/>
                  <a:moveTo>
                    <a:pt x="232" y="223"/>
                  </a:moveTo>
                  <a:lnTo>
                    <a:pt x="227" y="226"/>
                  </a:lnTo>
                  <a:lnTo>
                    <a:pt x="244" y="240"/>
                  </a:lnTo>
                  <a:lnTo>
                    <a:pt x="246" y="245"/>
                  </a:lnTo>
                  <a:lnTo>
                    <a:pt x="251" y="247"/>
                  </a:lnTo>
                  <a:lnTo>
                    <a:pt x="256" y="252"/>
                  </a:lnTo>
                  <a:lnTo>
                    <a:pt x="289" y="285"/>
                  </a:lnTo>
                  <a:lnTo>
                    <a:pt x="291" y="280"/>
                  </a:lnTo>
                  <a:lnTo>
                    <a:pt x="263" y="254"/>
                  </a:lnTo>
                  <a:lnTo>
                    <a:pt x="258" y="249"/>
                  </a:lnTo>
                  <a:lnTo>
                    <a:pt x="248" y="240"/>
                  </a:lnTo>
                  <a:lnTo>
                    <a:pt x="246" y="238"/>
                  </a:lnTo>
                  <a:lnTo>
                    <a:pt x="232" y="223"/>
                  </a:lnTo>
                  <a:close/>
                  <a:moveTo>
                    <a:pt x="248" y="211"/>
                  </a:moveTo>
                  <a:lnTo>
                    <a:pt x="244" y="214"/>
                  </a:lnTo>
                  <a:lnTo>
                    <a:pt x="258" y="226"/>
                  </a:lnTo>
                  <a:lnTo>
                    <a:pt x="263" y="228"/>
                  </a:lnTo>
                  <a:lnTo>
                    <a:pt x="286" y="252"/>
                  </a:lnTo>
                  <a:lnTo>
                    <a:pt x="293" y="256"/>
                  </a:lnTo>
                  <a:lnTo>
                    <a:pt x="298" y="261"/>
                  </a:lnTo>
                  <a:lnTo>
                    <a:pt x="301" y="256"/>
                  </a:lnTo>
                  <a:lnTo>
                    <a:pt x="301" y="256"/>
                  </a:lnTo>
                  <a:lnTo>
                    <a:pt x="293" y="252"/>
                  </a:lnTo>
                  <a:lnTo>
                    <a:pt x="265" y="226"/>
                  </a:lnTo>
                  <a:lnTo>
                    <a:pt x="260" y="223"/>
                  </a:lnTo>
                  <a:lnTo>
                    <a:pt x="248" y="211"/>
                  </a:lnTo>
                  <a:close/>
                  <a:moveTo>
                    <a:pt x="128" y="124"/>
                  </a:moveTo>
                  <a:lnTo>
                    <a:pt x="132" y="133"/>
                  </a:lnTo>
                  <a:lnTo>
                    <a:pt x="159" y="157"/>
                  </a:lnTo>
                  <a:lnTo>
                    <a:pt x="161" y="162"/>
                  </a:lnTo>
                  <a:lnTo>
                    <a:pt x="175" y="176"/>
                  </a:lnTo>
                  <a:lnTo>
                    <a:pt x="180" y="178"/>
                  </a:lnTo>
                  <a:lnTo>
                    <a:pt x="225" y="223"/>
                  </a:lnTo>
                  <a:lnTo>
                    <a:pt x="227" y="221"/>
                  </a:lnTo>
                  <a:lnTo>
                    <a:pt x="180" y="173"/>
                  </a:lnTo>
                  <a:lnTo>
                    <a:pt x="175" y="169"/>
                  </a:lnTo>
                  <a:lnTo>
                    <a:pt x="168" y="162"/>
                  </a:lnTo>
                  <a:lnTo>
                    <a:pt x="163" y="157"/>
                  </a:lnTo>
                  <a:lnTo>
                    <a:pt x="128" y="124"/>
                  </a:lnTo>
                  <a:close/>
                  <a:moveTo>
                    <a:pt x="109" y="105"/>
                  </a:moveTo>
                  <a:lnTo>
                    <a:pt x="109" y="112"/>
                  </a:lnTo>
                  <a:lnTo>
                    <a:pt x="114" y="116"/>
                  </a:lnTo>
                  <a:lnTo>
                    <a:pt x="116" y="119"/>
                  </a:lnTo>
                  <a:lnTo>
                    <a:pt x="125" y="126"/>
                  </a:lnTo>
                  <a:lnTo>
                    <a:pt x="121" y="116"/>
                  </a:lnTo>
                  <a:lnTo>
                    <a:pt x="118" y="114"/>
                  </a:lnTo>
                  <a:lnTo>
                    <a:pt x="116" y="112"/>
                  </a:lnTo>
                  <a:lnTo>
                    <a:pt x="111" y="107"/>
                  </a:lnTo>
                  <a:lnTo>
                    <a:pt x="109" y="105"/>
                  </a:lnTo>
                  <a:close/>
                  <a:moveTo>
                    <a:pt x="118" y="97"/>
                  </a:moveTo>
                  <a:lnTo>
                    <a:pt x="123" y="107"/>
                  </a:lnTo>
                  <a:lnTo>
                    <a:pt x="123" y="107"/>
                  </a:lnTo>
                  <a:lnTo>
                    <a:pt x="173" y="152"/>
                  </a:lnTo>
                  <a:lnTo>
                    <a:pt x="177" y="157"/>
                  </a:lnTo>
                  <a:lnTo>
                    <a:pt x="180" y="157"/>
                  </a:lnTo>
                  <a:lnTo>
                    <a:pt x="185" y="162"/>
                  </a:lnTo>
                  <a:lnTo>
                    <a:pt x="241" y="211"/>
                  </a:lnTo>
                  <a:lnTo>
                    <a:pt x="246" y="209"/>
                  </a:lnTo>
                  <a:lnTo>
                    <a:pt x="189" y="159"/>
                  </a:lnTo>
                  <a:lnTo>
                    <a:pt x="185" y="157"/>
                  </a:lnTo>
                  <a:lnTo>
                    <a:pt x="177" y="150"/>
                  </a:lnTo>
                  <a:lnTo>
                    <a:pt x="173" y="147"/>
                  </a:lnTo>
                  <a:lnTo>
                    <a:pt x="125" y="105"/>
                  </a:lnTo>
                  <a:lnTo>
                    <a:pt x="121" y="100"/>
                  </a:lnTo>
                  <a:lnTo>
                    <a:pt x="118" y="97"/>
                  </a:lnTo>
                  <a:close/>
                  <a:moveTo>
                    <a:pt x="111" y="90"/>
                  </a:moveTo>
                  <a:lnTo>
                    <a:pt x="109" y="95"/>
                  </a:lnTo>
                  <a:lnTo>
                    <a:pt x="114" y="100"/>
                  </a:lnTo>
                  <a:lnTo>
                    <a:pt x="116" y="100"/>
                  </a:lnTo>
                  <a:lnTo>
                    <a:pt x="111" y="93"/>
                  </a:lnTo>
                  <a:lnTo>
                    <a:pt x="111" y="90"/>
                  </a:lnTo>
                  <a:close/>
                  <a:moveTo>
                    <a:pt x="40" y="38"/>
                  </a:moveTo>
                  <a:lnTo>
                    <a:pt x="38" y="43"/>
                  </a:lnTo>
                  <a:lnTo>
                    <a:pt x="104" y="107"/>
                  </a:lnTo>
                  <a:lnTo>
                    <a:pt x="104" y="102"/>
                  </a:lnTo>
                  <a:lnTo>
                    <a:pt x="40" y="38"/>
                  </a:lnTo>
                  <a:close/>
                  <a:moveTo>
                    <a:pt x="45" y="33"/>
                  </a:moveTo>
                  <a:lnTo>
                    <a:pt x="43" y="36"/>
                  </a:lnTo>
                  <a:lnTo>
                    <a:pt x="106" y="93"/>
                  </a:lnTo>
                  <a:lnTo>
                    <a:pt x="106" y="88"/>
                  </a:lnTo>
                  <a:lnTo>
                    <a:pt x="45" y="33"/>
                  </a:lnTo>
                  <a:close/>
                  <a:moveTo>
                    <a:pt x="7" y="0"/>
                  </a:moveTo>
                  <a:lnTo>
                    <a:pt x="0" y="7"/>
                  </a:lnTo>
                  <a:lnTo>
                    <a:pt x="7" y="14"/>
                  </a:lnTo>
                  <a:lnTo>
                    <a:pt x="12" y="17"/>
                  </a:lnTo>
                  <a:lnTo>
                    <a:pt x="35" y="40"/>
                  </a:lnTo>
                  <a:lnTo>
                    <a:pt x="38" y="36"/>
                  </a:lnTo>
                  <a:lnTo>
                    <a:pt x="14" y="12"/>
                  </a:lnTo>
                  <a:lnTo>
                    <a:pt x="9" y="10"/>
                  </a:lnTo>
                  <a:lnTo>
                    <a:pt x="5" y="2"/>
                  </a:lnTo>
                  <a:lnTo>
                    <a:pt x="9" y="10"/>
                  </a:lnTo>
                  <a:lnTo>
                    <a:pt x="14" y="12"/>
                  </a:lnTo>
                  <a:lnTo>
                    <a:pt x="38" y="33"/>
                  </a:lnTo>
                  <a:lnTo>
                    <a:pt x="40" y="31"/>
                  </a:lnTo>
                  <a:lnTo>
                    <a:pt x="16" y="7"/>
                  </a:lnTo>
                  <a:lnTo>
                    <a:pt x="12" y="5"/>
                  </a:lnTo>
                  <a:lnTo>
                    <a:pt x="7"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51" name="Freeform 31"/>
            <p:cNvSpPr>
              <a:spLocks noEditPoints="1"/>
            </p:cNvSpPr>
            <p:nvPr/>
          </p:nvSpPr>
          <p:spPr bwMode="auto">
            <a:xfrm>
              <a:off x="8273567" y="2997459"/>
              <a:ext cx="1127117" cy="946583"/>
            </a:xfrm>
            <a:custGeom>
              <a:avLst/>
              <a:gdLst>
                <a:gd name="T0" fmla="*/ 625 w 630"/>
                <a:gd name="T1" fmla="*/ 546 h 582"/>
                <a:gd name="T2" fmla="*/ 627 w 630"/>
                <a:gd name="T3" fmla="*/ 548 h 582"/>
                <a:gd name="T4" fmla="*/ 575 w 630"/>
                <a:gd name="T5" fmla="*/ 496 h 582"/>
                <a:gd name="T6" fmla="*/ 594 w 630"/>
                <a:gd name="T7" fmla="*/ 579 h 582"/>
                <a:gd name="T8" fmla="*/ 601 w 630"/>
                <a:gd name="T9" fmla="*/ 579 h 582"/>
                <a:gd name="T10" fmla="*/ 613 w 630"/>
                <a:gd name="T11" fmla="*/ 560 h 582"/>
                <a:gd name="T12" fmla="*/ 594 w 630"/>
                <a:gd name="T13" fmla="*/ 572 h 582"/>
                <a:gd name="T14" fmla="*/ 466 w 630"/>
                <a:gd name="T15" fmla="*/ 456 h 582"/>
                <a:gd name="T16" fmla="*/ 469 w 630"/>
                <a:gd name="T17" fmla="*/ 454 h 582"/>
                <a:gd name="T18" fmla="*/ 563 w 630"/>
                <a:gd name="T19" fmla="*/ 494 h 582"/>
                <a:gd name="T20" fmla="*/ 561 w 630"/>
                <a:gd name="T21" fmla="*/ 484 h 582"/>
                <a:gd name="T22" fmla="*/ 497 w 630"/>
                <a:gd name="T23" fmla="*/ 430 h 582"/>
                <a:gd name="T24" fmla="*/ 499 w 630"/>
                <a:gd name="T25" fmla="*/ 432 h 582"/>
                <a:gd name="T26" fmla="*/ 374 w 630"/>
                <a:gd name="T27" fmla="*/ 368 h 582"/>
                <a:gd name="T28" fmla="*/ 445 w 630"/>
                <a:gd name="T29" fmla="*/ 430 h 582"/>
                <a:gd name="T30" fmla="*/ 341 w 630"/>
                <a:gd name="T31" fmla="*/ 330 h 582"/>
                <a:gd name="T32" fmla="*/ 369 w 630"/>
                <a:gd name="T33" fmla="*/ 356 h 582"/>
                <a:gd name="T34" fmla="*/ 372 w 630"/>
                <a:gd name="T35" fmla="*/ 325 h 582"/>
                <a:gd name="T36" fmla="*/ 440 w 630"/>
                <a:gd name="T37" fmla="*/ 385 h 582"/>
                <a:gd name="T38" fmla="*/ 459 w 630"/>
                <a:gd name="T39" fmla="*/ 401 h 582"/>
                <a:gd name="T40" fmla="*/ 459 w 630"/>
                <a:gd name="T41" fmla="*/ 397 h 582"/>
                <a:gd name="T42" fmla="*/ 440 w 630"/>
                <a:gd name="T43" fmla="*/ 380 h 582"/>
                <a:gd name="T44" fmla="*/ 372 w 630"/>
                <a:gd name="T45" fmla="*/ 321 h 582"/>
                <a:gd name="T46" fmla="*/ 367 w 630"/>
                <a:gd name="T47" fmla="*/ 323 h 582"/>
                <a:gd name="T48" fmla="*/ 293 w 630"/>
                <a:gd name="T49" fmla="*/ 283 h 582"/>
                <a:gd name="T50" fmla="*/ 305 w 630"/>
                <a:gd name="T51" fmla="*/ 302 h 582"/>
                <a:gd name="T52" fmla="*/ 312 w 630"/>
                <a:gd name="T53" fmla="*/ 302 h 582"/>
                <a:gd name="T54" fmla="*/ 303 w 630"/>
                <a:gd name="T55" fmla="*/ 259 h 582"/>
                <a:gd name="T56" fmla="*/ 343 w 630"/>
                <a:gd name="T57" fmla="*/ 299 h 582"/>
                <a:gd name="T58" fmla="*/ 343 w 630"/>
                <a:gd name="T59" fmla="*/ 294 h 582"/>
                <a:gd name="T60" fmla="*/ 227 w 630"/>
                <a:gd name="T61" fmla="*/ 226 h 582"/>
                <a:gd name="T62" fmla="*/ 251 w 630"/>
                <a:gd name="T63" fmla="*/ 247 h 582"/>
                <a:gd name="T64" fmla="*/ 291 w 630"/>
                <a:gd name="T65" fmla="*/ 280 h 582"/>
                <a:gd name="T66" fmla="*/ 248 w 630"/>
                <a:gd name="T67" fmla="*/ 240 h 582"/>
                <a:gd name="T68" fmla="*/ 248 w 630"/>
                <a:gd name="T69" fmla="*/ 211 h 582"/>
                <a:gd name="T70" fmla="*/ 263 w 630"/>
                <a:gd name="T71" fmla="*/ 228 h 582"/>
                <a:gd name="T72" fmla="*/ 298 w 630"/>
                <a:gd name="T73" fmla="*/ 261 h 582"/>
                <a:gd name="T74" fmla="*/ 293 w 630"/>
                <a:gd name="T75" fmla="*/ 252 h 582"/>
                <a:gd name="T76" fmla="*/ 248 w 630"/>
                <a:gd name="T77" fmla="*/ 211 h 582"/>
                <a:gd name="T78" fmla="*/ 159 w 630"/>
                <a:gd name="T79" fmla="*/ 157 h 582"/>
                <a:gd name="T80" fmla="*/ 180 w 630"/>
                <a:gd name="T81" fmla="*/ 178 h 582"/>
                <a:gd name="T82" fmla="*/ 180 w 630"/>
                <a:gd name="T83" fmla="*/ 173 h 582"/>
                <a:gd name="T84" fmla="*/ 163 w 630"/>
                <a:gd name="T85" fmla="*/ 157 h 582"/>
                <a:gd name="T86" fmla="*/ 109 w 630"/>
                <a:gd name="T87" fmla="*/ 112 h 582"/>
                <a:gd name="T88" fmla="*/ 125 w 630"/>
                <a:gd name="T89" fmla="*/ 126 h 582"/>
                <a:gd name="T90" fmla="*/ 116 w 630"/>
                <a:gd name="T91" fmla="*/ 112 h 582"/>
                <a:gd name="T92" fmla="*/ 118 w 630"/>
                <a:gd name="T93" fmla="*/ 97 h 582"/>
                <a:gd name="T94" fmla="*/ 173 w 630"/>
                <a:gd name="T95" fmla="*/ 152 h 582"/>
                <a:gd name="T96" fmla="*/ 185 w 630"/>
                <a:gd name="T97" fmla="*/ 162 h 582"/>
                <a:gd name="T98" fmla="*/ 189 w 630"/>
                <a:gd name="T99" fmla="*/ 159 h 582"/>
                <a:gd name="T100" fmla="*/ 173 w 630"/>
                <a:gd name="T101" fmla="*/ 147 h 582"/>
                <a:gd name="T102" fmla="*/ 118 w 630"/>
                <a:gd name="T103" fmla="*/ 97 h 582"/>
                <a:gd name="T104" fmla="*/ 114 w 630"/>
                <a:gd name="T105" fmla="*/ 100 h 582"/>
                <a:gd name="T106" fmla="*/ 111 w 630"/>
                <a:gd name="T107" fmla="*/ 90 h 582"/>
                <a:gd name="T108" fmla="*/ 104 w 630"/>
                <a:gd name="T109" fmla="*/ 107 h 582"/>
                <a:gd name="T110" fmla="*/ 45 w 630"/>
                <a:gd name="T111" fmla="*/ 33 h 582"/>
                <a:gd name="T112" fmla="*/ 106 w 630"/>
                <a:gd name="T113" fmla="*/ 88 h 582"/>
                <a:gd name="T114" fmla="*/ 0 w 630"/>
                <a:gd name="T115" fmla="*/ 7 h 582"/>
                <a:gd name="T116" fmla="*/ 35 w 630"/>
                <a:gd name="T117" fmla="*/ 40 h 582"/>
                <a:gd name="T118" fmla="*/ 9 w 630"/>
                <a:gd name="T119" fmla="*/ 10 h 582"/>
                <a:gd name="T120" fmla="*/ 14 w 630"/>
                <a:gd name="T121" fmla="*/ 12 h 582"/>
                <a:gd name="T122" fmla="*/ 16 w 630"/>
                <a:gd name="T123" fmla="*/ 7 h 5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30" h="582">
                  <a:moveTo>
                    <a:pt x="575" y="496"/>
                  </a:moveTo>
                  <a:lnTo>
                    <a:pt x="585" y="513"/>
                  </a:lnTo>
                  <a:lnTo>
                    <a:pt x="625" y="546"/>
                  </a:lnTo>
                  <a:lnTo>
                    <a:pt x="615" y="556"/>
                  </a:lnTo>
                  <a:lnTo>
                    <a:pt x="618" y="560"/>
                  </a:lnTo>
                  <a:lnTo>
                    <a:pt x="627" y="548"/>
                  </a:lnTo>
                  <a:lnTo>
                    <a:pt x="630" y="546"/>
                  </a:lnTo>
                  <a:lnTo>
                    <a:pt x="627" y="544"/>
                  </a:lnTo>
                  <a:lnTo>
                    <a:pt x="575" y="496"/>
                  </a:lnTo>
                  <a:moveTo>
                    <a:pt x="473" y="458"/>
                  </a:moveTo>
                  <a:lnTo>
                    <a:pt x="471" y="461"/>
                  </a:lnTo>
                  <a:lnTo>
                    <a:pt x="594" y="579"/>
                  </a:lnTo>
                  <a:lnTo>
                    <a:pt x="596" y="582"/>
                  </a:lnTo>
                  <a:lnTo>
                    <a:pt x="596" y="582"/>
                  </a:lnTo>
                  <a:lnTo>
                    <a:pt x="601" y="579"/>
                  </a:lnTo>
                  <a:lnTo>
                    <a:pt x="601" y="579"/>
                  </a:lnTo>
                  <a:lnTo>
                    <a:pt x="615" y="563"/>
                  </a:lnTo>
                  <a:lnTo>
                    <a:pt x="613" y="560"/>
                  </a:lnTo>
                  <a:lnTo>
                    <a:pt x="599" y="575"/>
                  </a:lnTo>
                  <a:lnTo>
                    <a:pt x="596" y="577"/>
                  </a:lnTo>
                  <a:lnTo>
                    <a:pt x="594" y="572"/>
                  </a:lnTo>
                  <a:lnTo>
                    <a:pt x="473" y="458"/>
                  </a:lnTo>
                  <a:moveTo>
                    <a:pt x="469" y="454"/>
                  </a:moveTo>
                  <a:lnTo>
                    <a:pt x="466" y="456"/>
                  </a:lnTo>
                  <a:lnTo>
                    <a:pt x="466" y="456"/>
                  </a:lnTo>
                  <a:lnTo>
                    <a:pt x="471" y="454"/>
                  </a:lnTo>
                  <a:lnTo>
                    <a:pt x="469" y="454"/>
                  </a:lnTo>
                  <a:moveTo>
                    <a:pt x="502" y="435"/>
                  </a:moveTo>
                  <a:lnTo>
                    <a:pt x="499" y="437"/>
                  </a:lnTo>
                  <a:lnTo>
                    <a:pt x="563" y="494"/>
                  </a:lnTo>
                  <a:lnTo>
                    <a:pt x="570" y="499"/>
                  </a:lnTo>
                  <a:lnTo>
                    <a:pt x="570" y="501"/>
                  </a:lnTo>
                  <a:lnTo>
                    <a:pt x="561" y="484"/>
                  </a:lnTo>
                  <a:lnTo>
                    <a:pt x="561" y="484"/>
                  </a:lnTo>
                  <a:lnTo>
                    <a:pt x="502" y="435"/>
                  </a:lnTo>
                  <a:moveTo>
                    <a:pt x="497" y="430"/>
                  </a:moveTo>
                  <a:lnTo>
                    <a:pt x="495" y="432"/>
                  </a:lnTo>
                  <a:lnTo>
                    <a:pt x="495" y="435"/>
                  </a:lnTo>
                  <a:lnTo>
                    <a:pt x="499" y="432"/>
                  </a:lnTo>
                  <a:lnTo>
                    <a:pt x="497" y="430"/>
                  </a:lnTo>
                  <a:moveTo>
                    <a:pt x="374" y="361"/>
                  </a:moveTo>
                  <a:lnTo>
                    <a:pt x="374" y="368"/>
                  </a:lnTo>
                  <a:lnTo>
                    <a:pt x="461" y="451"/>
                  </a:lnTo>
                  <a:lnTo>
                    <a:pt x="466" y="449"/>
                  </a:lnTo>
                  <a:lnTo>
                    <a:pt x="445" y="430"/>
                  </a:lnTo>
                  <a:lnTo>
                    <a:pt x="443" y="427"/>
                  </a:lnTo>
                  <a:lnTo>
                    <a:pt x="374" y="361"/>
                  </a:lnTo>
                  <a:moveTo>
                    <a:pt x="341" y="330"/>
                  </a:moveTo>
                  <a:lnTo>
                    <a:pt x="341" y="335"/>
                  </a:lnTo>
                  <a:lnTo>
                    <a:pt x="369" y="363"/>
                  </a:lnTo>
                  <a:lnTo>
                    <a:pt x="369" y="356"/>
                  </a:lnTo>
                  <a:lnTo>
                    <a:pt x="341" y="330"/>
                  </a:lnTo>
                  <a:moveTo>
                    <a:pt x="372" y="321"/>
                  </a:moveTo>
                  <a:lnTo>
                    <a:pt x="372" y="325"/>
                  </a:lnTo>
                  <a:lnTo>
                    <a:pt x="386" y="340"/>
                  </a:lnTo>
                  <a:lnTo>
                    <a:pt x="390" y="342"/>
                  </a:lnTo>
                  <a:lnTo>
                    <a:pt x="440" y="385"/>
                  </a:lnTo>
                  <a:lnTo>
                    <a:pt x="445" y="389"/>
                  </a:lnTo>
                  <a:lnTo>
                    <a:pt x="454" y="399"/>
                  </a:lnTo>
                  <a:lnTo>
                    <a:pt x="459" y="401"/>
                  </a:lnTo>
                  <a:lnTo>
                    <a:pt x="490" y="430"/>
                  </a:lnTo>
                  <a:lnTo>
                    <a:pt x="495" y="427"/>
                  </a:lnTo>
                  <a:lnTo>
                    <a:pt x="459" y="397"/>
                  </a:lnTo>
                  <a:lnTo>
                    <a:pt x="457" y="394"/>
                  </a:lnTo>
                  <a:lnTo>
                    <a:pt x="445" y="382"/>
                  </a:lnTo>
                  <a:lnTo>
                    <a:pt x="440" y="380"/>
                  </a:lnTo>
                  <a:lnTo>
                    <a:pt x="395" y="340"/>
                  </a:lnTo>
                  <a:lnTo>
                    <a:pt x="388" y="335"/>
                  </a:lnTo>
                  <a:lnTo>
                    <a:pt x="372" y="321"/>
                  </a:lnTo>
                  <a:moveTo>
                    <a:pt x="350" y="302"/>
                  </a:moveTo>
                  <a:lnTo>
                    <a:pt x="350" y="306"/>
                  </a:lnTo>
                  <a:lnTo>
                    <a:pt x="367" y="323"/>
                  </a:lnTo>
                  <a:lnTo>
                    <a:pt x="367" y="316"/>
                  </a:lnTo>
                  <a:lnTo>
                    <a:pt x="350" y="302"/>
                  </a:lnTo>
                  <a:moveTo>
                    <a:pt x="293" y="283"/>
                  </a:moveTo>
                  <a:lnTo>
                    <a:pt x="291" y="287"/>
                  </a:lnTo>
                  <a:lnTo>
                    <a:pt x="303" y="297"/>
                  </a:lnTo>
                  <a:lnTo>
                    <a:pt x="305" y="302"/>
                  </a:lnTo>
                  <a:lnTo>
                    <a:pt x="336" y="330"/>
                  </a:lnTo>
                  <a:lnTo>
                    <a:pt x="338" y="325"/>
                  </a:lnTo>
                  <a:lnTo>
                    <a:pt x="312" y="302"/>
                  </a:lnTo>
                  <a:lnTo>
                    <a:pt x="308" y="297"/>
                  </a:lnTo>
                  <a:lnTo>
                    <a:pt x="293" y="283"/>
                  </a:lnTo>
                  <a:moveTo>
                    <a:pt x="303" y="259"/>
                  </a:moveTo>
                  <a:lnTo>
                    <a:pt x="301" y="264"/>
                  </a:lnTo>
                  <a:lnTo>
                    <a:pt x="338" y="294"/>
                  </a:lnTo>
                  <a:lnTo>
                    <a:pt x="343" y="299"/>
                  </a:lnTo>
                  <a:lnTo>
                    <a:pt x="346" y="304"/>
                  </a:lnTo>
                  <a:lnTo>
                    <a:pt x="348" y="299"/>
                  </a:lnTo>
                  <a:lnTo>
                    <a:pt x="343" y="294"/>
                  </a:lnTo>
                  <a:lnTo>
                    <a:pt x="303" y="259"/>
                  </a:lnTo>
                  <a:moveTo>
                    <a:pt x="232" y="223"/>
                  </a:moveTo>
                  <a:lnTo>
                    <a:pt x="227" y="226"/>
                  </a:lnTo>
                  <a:lnTo>
                    <a:pt x="244" y="240"/>
                  </a:lnTo>
                  <a:lnTo>
                    <a:pt x="246" y="245"/>
                  </a:lnTo>
                  <a:lnTo>
                    <a:pt x="251" y="247"/>
                  </a:lnTo>
                  <a:lnTo>
                    <a:pt x="256" y="252"/>
                  </a:lnTo>
                  <a:lnTo>
                    <a:pt x="289" y="285"/>
                  </a:lnTo>
                  <a:lnTo>
                    <a:pt x="291" y="280"/>
                  </a:lnTo>
                  <a:lnTo>
                    <a:pt x="263" y="254"/>
                  </a:lnTo>
                  <a:lnTo>
                    <a:pt x="258" y="249"/>
                  </a:lnTo>
                  <a:lnTo>
                    <a:pt x="248" y="240"/>
                  </a:lnTo>
                  <a:lnTo>
                    <a:pt x="246" y="238"/>
                  </a:lnTo>
                  <a:lnTo>
                    <a:pt x="232" y="223"/>
                  </a:lnTo>
                  <a:moveTo>
                    <a:pt x="248" y="211"/>
                  </a:moveTo>
                  <a:lnTo>
                    <a:pt x="244" y="214"/>
                  </a:lnTo>
                  <a:lnTo>
                    <a:pt x="258" y="226"/>
                  </a:lnTo>
                  <a:lnTo>
                    <a:pt x="263" y="228"/>
                  </a:lnTo>
                  <a:lnTo>
                    <a:pt x="286" y="252"/>
                  </a:lnTo>
                  <a:lnTo>
                    <a:pt x="293" y="256"/>
                  </a:lnTo>
                  <a:lnTo>
                    <a:pt x="298" y="261"/>
                  </a:lnTo>
                  <a:lnTo>
                    <a:pt x="301" y="256"/>
                  </a:lnTo>
                  <a:lnTo>
                    <a:pt x="301" y="256"/>
                  </a:lnTo>
                  <a:lnTo>
                    <a:pt x="293" y="252"/>
                  </a:lnTo>
                  <a:lnTo>
                    <a:pt x="265" y="226"/>
                  </a:lnTo>
                  <a:lnTo>
                    <a:pt x="260" y="223"/>
                  </a:lnTo>
                  <a:lnTo>
                    <a:pt x="248" y="211"/>
                  </a:lnTo>
                  <a:moveTo>
                    <a:pt x="128" y="124"/>
                  </a:moveTo>
                  <a:lnTo>
                    <a:pt x="132" y="133"/>
                  </a:lnTo>
                  <a:lnTo>
                    <a:pt x="159" y="157"/>
                  </a:lnTo>
                  <a:lnTo>
                    <a:pt x="161" y="162"/>
                  </a:lnTo>
                  <a:lnTo>
                    <a:pt x="175" y="176"/>
                  </a:lnTo>
                  <a:lnTo>
                    <a:pt x="180" y="178"/>
                  </a:lnTo>
                  <a:lnTo>
                    <a:pt x="225" y="223"/>
                  </a:lnTo>
                  <a:lnTo>
                    <a:pt x="227" y="221"/>
                  </a:lnTo>
                  <a:lnTo>
                    <a:pt x="180" y="173"/>
                  </a:lnTo>
                  <a:lnTo>
                    <a:pt x="175" y="169"/>
                  </a:lnTo>
                  <a:lnTo>
                    <a:pt x="168" y="162"/>
                  </a:lnTo>
                  <a:lnTo>
                    <a:pt x="163" y="157"/>
                  </a:lnTo>
                  <a:lnTo>
                    <a:pt x="128" y="124"/>
                  </a:lnTo>
                  <a:moveTo>
                    <a:pt x="109" y="105"/>
                  </a:moveTo>
                  <a:lnTo>
                    <a:pt x="109" y="112"/>
                  </a:lnTo>
                  <a:lnTo>
                    <a:pt x="114" y="116"/>
                  </a:lnTo>
                  <a:lnTo>
                    <a:pt x="116" y="119"/>
                  </a:lnTo>
                  <a:lnTo>
                    <a:pt x="125" y="126"/>
                  </a:lnTo>
                  <a:lnTo>
                    <a:pt x="121" y="116"/>
                  </a:lnTo>
                  <a:lnTo>
                    <a:pt x="118" y="114"/>
                  </a:lnTo>
                  <a:lnTo>
                    <a:pt x="116" y="112"/>
                  </a:lnTo>
                  <a:lnTo>
                    <a:pt x="111" y="107"/>
                  </a:lnTo>
                  <a:lnTo>
                    <a:pt x="109" y="105"/>
                  </a:lnTo>
                  <a:moveTo>
                    <a:pt x="118" y="97"/>
                  </a:moveTo>
                  <a:lnTo>
                    <a:pt x="123" y="107"/>
                  </a:lnTo>
                  <a:lnTo>
                    <a:pt x="123" y="107"/>
                  </a:lnTo>
                  <a:lnTo>
                    <a:pt x="173" y="152"/>
                  </a:lnTo>
                  <a:lnTo>
                    <a:pt x="177" y="157"/>
                  </a:lnTo>
                  <a:lnTo>
                    <a:pt x="180" y="157"/>
                  </a:lnTo>
                  <a:lnTo>
                    <a:pt x="185" y="162"/>
                  </a:lnTo>
                  <a:lnTo>
                    <a:pt x="241" y="211"/>
                  </a:lnTo>
                  <a:lnTo>
                    <a:pt x="246" y="209"/>
                  </a:lnTo>
                  <a:lnTo>
                    <a:pt x="189" y="159"/>
                  </a:lnTo>
                  <a:lnTo>
                    <a:pt x="185" y="157"/>
                  </a:lnTo>
                  <a:lnTo>
                    <a:pt x="177" y="150"/>
                  </a:lnTo>
                  <a:lnTo>
                    <a:pt x="173" y="147"/>
                  </a:lnTo>
                  <a:lnTo>
                    <a:pt x="125" y="105"/>
                  </a:lnTo>
                  <a:lnTo>
                    <a:pt x="121" y="100"/>
                  </a:lnTo>
                  <a:lnTo>
                    <a:pt x="118" y="97"/>
                  </a:lnTo>
                  <a:moveTo>
                    <a:pt x="111" y="90"/>
                  </a:moveTo>
                  <a:lnTo>
                    <a:pt x="109" y="95"/>
                  </a:lnTo>
                  <a:lnTo>
                    <a:pt x="114" y="100"/>
                  </a:lnTo>
                  <a:lnTo>
                    <a:pt x="116" y="100"/>
                  </a:lnTo>
                  <a:lnTo>
                    <a:pt x="111" y="93"/>
                  </a:lnTo>
                  <a:lnTo>
                    <a:pt x="111" y="90"/>
                  </a:lnTo>
                  <a:moveTo>
                    <a:pt x="40" y="38"/>
                  </a:moveTo>
                  <a:lnTo>
                    <a:pt x="38" y="43"/>
                  </a:lnTo>
                  <a:lnTo>
                    <a:pt x="104" y="107"/>
                  </a:lnTo>
                  <a:lnTo>
                    <a:pt x="104" y="102"/>
                  </a:lnTo>
                  <a:lnTo>
                    <a:pt x="40" y="38"/>
                  </a:lnTo>
                  <a:moveTo>
                    <a:pt x="45" y="33"/>
                  </a:moveTo>
                  <a:lnTo>
                    <a:pt x="43" y="36"/>
                  </a:lnTo>
                  <a:lnTo>
                    <a:pt x="106" y="93"/>
                  </a:lnTo>
                  <a:lnTo>
                    <a:pt x="106" y="88"/>
                  </a:lnTo>
                  <a:lnTo>
                    <a:pt x="45" y="33"/>
                  </a:lnTo>
                  <a:moveTo>
                    <a:pt x="7" y="0"/>
                  </a:moveTo>
                  <a:lnTo>
                    <a:pt x="0" y="7"/>
                  </a:lnTo>
                  <a:lnTo>
                    <a:pt x="7" y="14"/>
                  </a:lnTo>
                  <a:lnTo>
                    <a:pt x="12" y="17"/>
                  </a:lnTo>
                  <a:lnTo>
                    <a:pt x="35" y="40"/>
                  </a:lnTo>
                  <a:lnTo>
                    <a:pt x="38" y="36"/>
                  </a:lnTo>
                  <a:lnTo>
                    <a:pt x="14" y="12"/>
                  </a:lnTo>
                  <a:lnTo>
                    <a:pt x="9" y="10"/>
                  </a:lnTo>
                  <a:lnTo>
                    <a:pt x="5" y="2"/>
                  </a:lnTo>
                  <a:lnTo>
                    <a:pt x="9" y="10"/>
                  </a:lnTo>
                  <a:lnTo>
                    <a:pt x="14" y="12"/>
                  </a:lnTo>
                  <a:lnTo>
                    <a:pt x="38" y="33"/>
                  </a:lnTo>
                  <a:lnTo>
                    <a:pt x="40" y="31"/>
                  </a:lnTo>
                  <a:lnTo>
                    <a:pt x="16" y="7"/>
                  </a:lnTo>
                  <a:lnTo>
                    <a:pt x="12" y="5"/>
                  </a:lnTo>
                  <a:lnTo>
                    <a:pt x="7"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52" name="Freeform 32"/>
            <p:cNvSpPr>
              <a:spLocks noEditPoints="1"/>
            </p:cNvSpPr>
            <p:nvPr/>
          </p:nvSpPr>
          <p:spPr bwMode="auto">
            <a:xfrm>
              <a:off x="9915938" y="3317867"/>
              <a:ext cx="114501" cy="320407"/>
            </a:xfrm>
            <a:custGeom>
              <a:avLst/>
              <a:gdLst>
                <a:gd name="T0" fmla="*/ 52 w 64"/>
                <a:gd name="T1" fmla="*/ 143 h 197"/>
                <a:gd name="T2" fmla="*/ 55 w 64"/>
                <a:gd name="T3" fmla="*/ 162 h 197"/>
                <a:gd name="T4" fmla="*/ 59 w 64"/>
                <a:gd name="T5" fmla="*/ 195 h 197"/>
                <a:gd name="T6" fmla="*/ 52 w 64"/>
                <a:gd name="T7" fmla="*/ 176 h 197"/>
                <a:gd name="T8" fmla="*/ 43 w 64"/>
                <a:gd name="T9" fmla="*/ 145 h 197"/>
                <a:gd name="T10" fmla="*/ 48 w 64"/>
                <a:gd name="T11" fmla="*/ 176 h 197"/>
                <a:gd name="T12" fmla="*/ 55 w 64"/>
                <a:gd name="T13" fmla="*/ 192 h 197"/>
                <a:gd name="T14" fmla="*/ 55 w 64"/>
                <a:gd name="T15" fmla="*/ 197 h 197"/>
                <a:gd name="T16" fmla="*/ 64 w 64"/>
                <a:gd name="T17" fmla="*/ 195 h 197"/>
                <a:gd name="T18" fmla="*/ 57 w 64"/>
                <a:gd name="T19" fmla="*/ 150 h 197"/>
                <a:gd name="T20" fmla="*/ 45 w 64"/>
                <a:gd name="T21" fmla="*/ 90 h 197"/>
                <a:gd name="T22" fmla="*/ 50 w 64"/>
                <a:gd name="T23" fmla="*/ 121 h 197"/>
                <a:gd name="T24" fmla="*/ 52 w 64"/>
                <a:gd name="T25" fmla="*/ 140 h 197"/>
                <a:gd name="T26" fmla="*/ 55 w 64"/>
                <a:gd name="T27" fmla="*/ 138 h 197"/>
                <a:gd name="T28" fmla="*/ 52 w 64"/>
                <a:gd name="T29" fmla="*/ 121 h 197"/>
                <a:gd name="T30" fmla="*/ 52 w 64"/>
                <a:gd name="T31" fmla="*/ 114 h 197"/>
                <a:gd name="T32" fmla="*/ 45 w 64"/>
                <a:gd name="T33" fmla="*/ 90 h 197"/>
                <a:gd name="T34" fmla="*/ 29 w 64"/>
                <a:gd name="T35" fmla="*/ 116 h 197"/>
                <a:gd name="T36" fmla="*/ 33 w 64"/>
                <a:gd name="T37" fmla="*/ 131 h 197"/>
                <a:gd name="T38" fmla="*/ 36 w 64"/>
                <a:gd name="T39" fmla="*/ 140 h 197"/>
                <a:gd name="T40" fmla="*/ 38 w 64"/>
                <a:gd name="T41" fmla="*/ 133 h 197"/>
                <a:gd name="T42" fmla="*/ 33 w 64"/>
                <a:gd name="T43" fmla="*/ 124 h 197"/>
                <a:gd name="T44" fmla="*/ 22 w 64"/>
                <a:gd name="T45" fmla="*/ 88 h 197"/>
                <a:gd name="T46" fmla="*/ 36 w 64"/>
                <a:gd name="T47" fmla="*/ 0 h 197"/>
                <a:gd name="T48" fmla="*/ 3 w 64"/>
                <a:gd name="T49" fmla="*/ 38 h 197"/>
                <a:gd name="T50" fmla="*/ 0 w 64"/>
                <a:gd name="T51" fmla="*/ 41 h 197"/>
                <a:gd name="T52" fmla="*/ 3 w 64"/>
                <a:gd name="T53" fmla="*/ 48 h 197"/>
                <a:gd name="T54" fmla="*/ 12 w 64"/>
                <a:gd name="T55" fmla="*/ 69 h 197"/>
                <a:gd name="T56" fmla="*/ 15 w 64"/>
                <a:gd name="T57" fmla="*/ 76 h 197"/>
                <a:gd name="T58" fmla="*/ 19 w 64"/>
                <a:gd name="T59" fmla="*/ 83 h 197"/>
                <a:gd name="T60" fmla="*/ 17 w 64"/>
                <a:gd name="T61" fmla="*/ 71 h 197"/>
                <a:gd name="T62" fmla="*/ 15 w 64"/>
                <a:gd name="T63" fmla="*/ 64 h 197"/>
                <a:gd name="T64" fmla="*/ 5 w 64"/>
                <a:gd name="T65" fmla="*/ 41 h 197"/>
                <a:gd name="T66" fmla="*/ 33 w 64"/>
                <a:gd name="T67" fmla="*/ 10 h 197"/>
                <a:gd name="T68" fmla="*/ 36 w 64"/>
                <a:gd name="T69" fmla="*/ 26 h 197"/>
                <a:gd name="T70" fmla="*/ 41 w 64"/>
                <a:gd name="T71" fmla="*/ 62 h 197"/>
                <a:gd name="T72" fmla="*/ 48 w 64"/>
                <a:gd name="T73" fmla="*/ 86 h 197"/>
                <a:gd name="T74" fmla="*/ 43 w 64"/>
                <a:gd name="T75" fmla="*/ 55 h 197"/>
                <a:gd name="T76" fmla="*/ 38 w 64"/>
                <a:gd name="T77" fmla="*/ 19 h 197"/>
                <a:gd name="T78" fmla="*/ 36 w 64"/>
                <a:gd name="T79"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4" h="197">
                  <a:moveTo>
                    <a:pt x="57" y="143"/>
                  </a:moveTo>
                  <a:lnTo>
                    <a:pt x="52" y="143"/>
                  </a:lnTo>
                  <a:lnTo>
                    <a:pt x="52" y="150"/>
                  </a:lnTo>
                  <a:lnTo>
                    <a:pt x="55" y="162"/>
                  </a:lnTo>
                  <a:lnTo>
                    <a:pt x="59" y="192"/>
                  </a:lnTo>
                  <a:lnTo>
                    <a:pt x="59" y="195"/>
                  </a:lnTo>
                  <a:lnTo>
                    <a:pt x="59" y="192"/>
                  </a:lnTo>
                  <a:lnTo>
                    <a:pt x="52" y="176"/>
                  </a:lnTo>
                  <a:lnTo>
                    <a:pt x="50" y="166"/>
                  </a:lnTo>
                  <a:lnTo>
                    <a:pt x="43" y="145"/>
                  </a:lnTo>
                  <a:lnTo>
                    <a:pt x="38" y="145"/>
                  </a:lnTo>
                  <a:lnTo>
                    <a:pt x="48" y="176"/>
                  </a:lnTo>
                  <a:lnTo>
                    <a:pt x="50" y="183"/>
                  </a:lnTo>
                  <a:lnTo>
                    <a:pt x="55" y="192"/>
                  </a:lnTo>
                  <a:lnTo>
                    <a:pt x="55" y="195"/>
                  </a:lnTo>
                  <a:lnTo>
                    <a:pt x="55" y="197"/>
                  </a:lnTo>
                  <a:lnTo>
                    <a:pt x="62" y="195"/>
                  </a:lnTo>
                  <a:lnTo>
                    <a:pt x="64" y="195"/>
                  </a:lnTo>
                  <a:lnTo>
                    <a:pt x="64" y="192"/>
                  </a:lnTo>
                  <a:lnTo>
                    <a:pt x="57" y="150"/>
                  </a:lnTo>
                  <a:lnTo>
                    <a:pt x="57" y="143"/>
                  </a:lnTo>
                  <a:close/>
                  <a:moveTo>
                    <a:pt x="45" y="90"/>
                  </a:moveTo>
                  <a:lnTo>
                    <a:pt x="48" y="116"/>
                  </a:lnTo>
                  <a:lnTo>
                    <a:pt x="50" y="121"/>
                  </a:lnTo>
                  <a:lnTo>
                    <a:pt x="50" y="126"/>
                  </a:lnTo>
                  <a:lnTo>
                    <a:pt x="52" y="140"/>
                  </a:lnTo>
                  <a:lnTo>
                    <a:pt x="55" y="138"/>
                  </a:lnTo>
                  <a:lnTo>
                    <a:pt x="55" y="138"/>
                  </a:lnTo>
                  <a:lnTo>
                    <a:pt x="55" y="126"/>
                  </a:lnTo>
                  <a:lnTo>
                    <a:pt x="52" y="121"/>
                  </a:lnTo>
                  <a:lnTo>
                    <a:pt x="52" y="119"/>
                  </a:lnTo>
                  <a:lnTo>
                    <a:pt x="52" y="114"/>
                  </a:lnTo>
                  <a:lnTo>
                    <a:pt x="50" y="90"/>
                  </a:lnTo>
                  <a:lnTo>
                    <a:pt x="45" y="90"/>
                  </a:lnTo>
                  <a:close/>
                  <a:moveTo>
                    <a:pt x="17" y="86"/>
                  </a:moveTo>
                  <a:lnTo>
                    <a:pt x="29" y="116"/>
                  </a:lnTo>
                  <a:lnTo>
                    <a:pt x="29" y="121"/>
                  </a:lnTo>
                  <a:lnTo>
                    <a:pt x="33" y="131"/>
                  </a:lnTo>
                  <a:lnTo>
                    <a:pt x="33" y="135"/>
                  </a:lnTo>
                  <a:lnTo>
                    <a:pt x="36" y="140"/>
                  </a:lnTo>
                  <a:lnTo>
                    <a:pt x="41" y="140"/>
                  </a:lnTo>
                  <a:lnTo>
                    <a:pt x="38" y="133"/>
                  </a:lnTo>
                  <a:lnTo>
                    <a:pt x="36" y="128"/>
                  </a:lnTo>
                  <a:lnTo>
                    <a:pt x="33" y="124"/>
                  </a:lnTo>
                  <a:lnTo>
                    <a:pt x="33" y="119"/>
                  </a:lnTo>
                  <a:lnTo>
                    <a:pt x="22" y="88"/>
                  </a:lnTo>
                  <a:lnTo>
                    <a:pt x="17" y="86"/>
                  </a:lnTo>
                  <a:close/>
                  <a:moveTo>
                    <a:pt x="36" y="0"/>
                  </a:moveTo>
                  <a:lnTo>
                    <a:pt x="29" y="7"/>
                  </a:lnTo>
                  <a:lnTo>
                    <a:pt x="3" y="38"/>
                  </a:lnTo>
                  <a:lnTo>
                    <a:pt x="0" y="38"/>
                  </a:lnTo>
                  <a:lnTo>
                    <a:pt x="0" y="41"/>
                  </a:lnTo>
                  <a:lnTo>
                    <a:pt x="3" y="43"/>
                  </a:lnTo>
                  <a:lnTo>
                    <a:pt x="3" y="48"/>
                  </a:lnTo>
                  <a:lnTo>
                    <a:pt x="10" y="64"/>
                  </a:lnTo>
                  <a:lnTo>
                    <a:pt x="12" y="69"/>
                  </a:lnTo>
                  <a:lnTo>
                    <a:pt x="12" y="74"/>
                  </a:lnTo>
                  <a:lnTo>
                    <a:pt x="15" y="76"/>
                  </a:lnTo>
                  <a:lnTo>
                    <a:pt x="15" y="81"/>
                  </a:lnTo>
                  <a:lnTo>
                    <a:pt x="19" y="83"/>
                  </a:lnTo>
                  <a:lnTo>
                    <a:pt x="17" y="74"/>
                  </a:lnTo>
                  <a:lnTo>
                    <a:pt x="17" y="71"/>
                  </a:lnTo>
                  <a:lnTo>
                    <a:pt x="15" y="69"/>
                  </a:lnTo>
                  <a:lnTo>
                    <a:pt x="15" y="64"/>
                  </a:lnTo>
                  <a:lnTo>
                    <a:pt x="7" y="45"/>
                  </a:lnTo>
                  <a:lnTo>
                    <a:pt x="5" y="41"/>
                  </a:lnTo>
                  <a:lnTo>
                    <a:pt x="5" y="41"/>
                  </a:lnTo>
                  <a:lnTo>
                    <a:pt x="33" y="10"/>
                  </a:lnTo>
                  <a:lnTo>
                    <a:pt x="33" y="22"/>
                  </a:lnTo>
                  <a:lnTo>
                    <a:pt x="36" y="26"/>
                  </a:lnTo>
                  <a:lnTo>
                    <a:pt x="41" y="57"/>
                  </a:lnTo>
                  <a:lnTo>
                    <a:pt x="41" y="62"/>
                  </a:lnTo>
                  <a:lnTo>
                    <a:pt x="43" y="86"/>
                  </a:lnTo>
                  <a:lnTo>
                    <a:pt x="48" y="86"/>
                  </a:lnTo>
                  <a:lnTo>
                    <a:pt x="43" y="59"/>
                  </a:lnTo>
                  <a:lnTo>
                    <a:pt x="43" y="55"/>
                  </a:lnTo>
                  <a:lnTo>
                    <a:pt x="38" y="24"/>
                  </a:lnTo>
                  <a:lnTo>
                    <a:pt x="38" y="19"/>
                  </a:lnTo>
                  <a:lnTo>
                    <a:pt x="36" y="10"/>
                  </a:lnTo>
                  <a:lnTo>
                    <a:pt x="36"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53" name="Freeform 33"/>
            <p:cNvSpPr>
              <a:spLocks noEditPoints="1"/>
            </p:cNvSpPr>
            <p:nvPr/>
          </p:nvSpPr>
          <p:spPr bwMode="auto">
            <a:xfrm>
              <a:off x="9915938" y="3317867"/>
              <a:ext cx="114501" cy="320407"/>
            </a:xfrm>
            <a:custGeom>
              <a:avLst/>
              <a:gdLst>
                <a:gd name="T0" fmla="*/ 52 w 64"/>
                <a:gd name="T1" fmla="*/ 143 h 197"/>
                <a:gd name="T2" fmla="*/ 55 w 64"/>
                <a:gd name="T3" fmla="*/ 162 h 197"/>
                <a:gd name="T4" fmla="*/ 59 w 64"/>
                <a:gd name="T5" fmla="*/ 195 h 197"/>
                <a:gd name="T6" fmla="*/ 52 w 64"/>
                <a:gd name="T7" fmla="*/ 176 h 197"/>
                <a:gd name="T8" fmla="*/ 43 w 64"/>
                <a:gd name="T9" fmla="*/ 145 h 197"/>
                <a:gd name="T10" fmla="*/ 48 w 64"/>
                <a:gd name="T11" fmla="*/ 176 h 197"/>
                <a:gd name="T12" fmla="*/ 55 w 64"/>
                <a:gd name="T13" fmla="*/ 192 h 197"/>
                <a:gd name="T14" fmla="*/ 55 w 64"/>
                <a:gd name="T15" fmla="*/ 197 h 197"/>
                <a:gd name="T16" fmla="*/ 64 w 64"/>
                <a:gd name="T17" fmla="*/ 195 h 197"/>
                <a:gd name="T18" fmla="*/ 57 w 64"/>
                <a:gd name="T19" fmla="*/ 150 h 197"/>
                <a:gd name="T20" fmla="*/ 45 w 64"/>
                <a:gd name="T21" fmla="*/ 90 h 197"/>
                <a:gd name="T22" fmla="*/ 50 w 64"/>
                <a:gd name="T23" fmla="*/ 121 h 197"/>
                <a:gd name="T24" fmla="*/ 52 w 64"/>
                <a:gd name="T25" fmla="*/ 140 h 197"/>
                <a:gd name="T26" fmla="*/ 55 w 64"/>
                <a:gd name="T27" fmla="*/ 138 h 197"/>
                <a:gd name="T28" fmla="*/ 52 w 64"/>
                <a:gd name="T29" fmla="*/ 121 h 197"/>
                <a:gd name="T30" fmla="*/ 52 w 64"/>
                <a:gd name="T31" fmla="*/ 114 h 197"/>
                <a:gd name="T32" fmla="*/ 45 w 64"/>
                <a:gd name="T33" fmla="*/ 90 h 197"/>
                <a:gd name="T34" fmla="*/ 29 w 64"/>
                <a:gd name="T35" fmla="*/ 116 h 197"/>
                <a:gd name="T36" fmla="*/ 33 w 64"/>
                <a:gd name="T37" fmla="*/ 131 h 197"/>
                <a:gd name="T38" fmla="*/ 36 w 64"/>
                <a:gd name="T39" fmla="*/ 140 h 197"/>
                <a:gd name="T40" fmla="*/ 38 w 64"/>
                <a:gd name="T41" fmla="*/ 133 h 197"/>
                <a:gd name="T42" fmla="*/ 33 w 64"/>
                <a:gd name="T43" fmla="*/ 124 h 197"/>
                <a:gd name="T44" fmla="*/ 22 w 64"/>
                <a:gd name="T45" fmla="*/ 88 h 197"/>
                <a:gd name="T46" fmla="*/ 36 w 64"/>
                <a:gd name="T47" fmla="*/ 0 h 197"/>
                <a:gd name="T48" fmla="*/ 3 w 64"/>
                <a:gd name="T49" fmla="*/ 38 h 197"/>
                <a:gd name="T50" fmla="*/ 0 w 64"/>
                <a:gd name="T51" fmla="*/ 41 h 197"/>
                <a:gd name="T52" fmla="*/ 3 w 64"/>
                <a:gd name="T53" fmla="*/ 48 h 197"/>
                <a:gd name="T54" fmla="*/ 12 w 64"/>
                <a:gd name="T55" fmla="*/ 69 h 197"/>
                <a:gd name="T56" fmla="*/ 15 w 64"/>
                <a:gd name="T57" fmla="*/ 76 h 197"/>
                <a:gd name="T58" fmla="*/ 19 w 64"/>
                <a:gd name="T59" fmla="*/ 83 h 197"/>
                <a:gd name="T60" fmla="*/ 17 w 64"/>
                <a:gd name="T61" fmla="*/ 71 h 197"/>
                <a:gd name="T62" fmla="*/ 15 w 64"/>
                <a:gd name="T63" fmla="*/ 64 h 197"/>
                <a:gd name="T64" fmla="*/ 5 w 64"/>
                <a:gd name="T65" fmla="*/ 41 h 197"/>
                <a:gd name="T66" fmla="*/ 33 w 64"/>
                <a:gd name="T67" fmla="*/ 10 h 197"/>
                <a:gd name="T68" fmla="*/ 36 w 64"/>
                <a:gd name="T69" fmla="*/ 26 h 197"/>
                <a:gd name="T70" fmla="*/ 41 w 64"/>
                <a:gd name="T71" fmla="*/ 62 h 197"/>
                <a:gd name="T72" fmla="*/ 48 w 64"/>
                <a:gd name="T73" fmla="*/ 86 h 197"/>
                <a:gd name="T74" fmla="*/ 43 w 64"/>
                <a:gd name="T75" fmla="*/ 55 h 197"/>
                <a:gd name="T76" fmla="*/ 38 w 64"/>
                <a:gd name="T77" fmla="*/ 19 h 197"/>
                <a:gd name="T78" fmla="*/ 36 w 64"/>
                <a:gd name="T79"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4" h="197">
                  <a:moveTo>
                    <a:pt x="57" y="143"/>
                  </a:moveTo>
                  <a:lnTo>
                    <a:pt x="52" y="143"/>
                  </a:lnTo>
                  <a:lnTo>
                    <a:pt x="52" y="150"/>
                  </a:lnTo>
                  <a:lnTo>
                    <a:pt x="55" y="162"/>
                  </a:lnTo>
                  <a:lnTo>
                    <a:pt x="59" y="192"/>
                  </a:lnTo>
                  <a:lnTo>
                    <a:pt x="59" y="195"/>
                  </a:lnTo>
                  <a:lnTo>
                    <a:pt x="59" y="192"/>
                  </a:lnTo>
                  <a:lnTo>
                    <a:pt x="52" y="176"/>
                  </a:lnTo>
                  <a:lnTo>
                    <a:pt x="50" y="166"/>
                  </a:lnTo>
                  <a:lnTo>
                    <a:pt x="43" y="145"/>
                  </a:lnTo>
                  <a:lnTo>
                    <a:pt x="38" y="145"/>
                  </a:lnTo>
                  <a:lnTo>
                    <a:pt x="48" y="176"/>
                  </a:lnTo>
                  <a:lnTo>
                    <a:pt x="50" y="183"/>
                  </a:lnTo>
                  <a:lnTo>
                    <a:pt x="55" y="192"/>
                  </a:lnTo>
                  <a:lnTo>
                    <a:pt x="55" y="195"/>
                  </a:lnTo>
                  <a:lnTo>
                    <a:pt x="55" y="197"/>
                  </a:lnTo>
                  <a:lnTo>
                    <a:pt x="62" y="195"/>
                  </a:lnTo>
                  <a:lnTo>
                    <a:pt x="64" y="195"/>
                  </a:lnTo>
                  <a:lnTo>
                    <a:pt x="64" y="192"/>
                  </a:lnTo>
                  <a:lnTo>
                    <a:pt x="57" y="150"/>
                  </a:lnTo>
                  <a:lnTo>
                    <a:pt x="57" y="143"/>
                  </a:lnTo>
                  <a:moveTo>
                    <a:pt x="45" y="90"/>
                  </a:moveTo>
                  <a:lnTo>
                    <a:pt x="48" y="116"/>
                  </a:lnTo>
                  <a:lnTo>
                    <a:pt x="50" y="121"/>
                  </a:lnTo>
                  <a:lnTo>
                    <a:pt x="50" y="126"/>
                  </a:lnTo>
                  <a:lnTo>
                    <a:pt x="52" y="140"/>
                  </a:lnTo>
                  <a:lnTo>
                    <a:pt x="55" y="138"/>
                  </a:lnTo>
                  <a:lnTo>
                    <a:pt x="55" y="138"/>
                  </a:lnTo>
                  <a:lnTo>
                    <a:pt x="55" y="126"/>
                  </a:lnTo>
                  <a:lnTo>
                    <a:pt x="52" y="121"/>
                  </a:lnTo>
                  <a:lnTo>
                    <a:pt x="52" y="119"/>
                  </a:lnTo>
                  <a:lnTo>
                    <a:pt x="52" y="114"/>
                  </a:lnTo>
                  <a:lnTo>
                    <a:pt x="50" y="90"/>
                  </a:lnTo>
                  <a:lnTo>
                    <a:pt x="45" y="90"/>
                  </a:lnTo>
                  <a:moveTo>
                    <a:pt x="17" y="86"/>
                  </a:moveTo>
                  <a:lnTo>
                    <a:pt x="29" y="116"/>
                  </a:lnTo>
                  <a:lnTo>
                    <a:pt x="29" y="121"/>
                  </a:lnTo>
                  <a:lnTo>
                    <a:pt x="33" y="131"/>
                  </a:lnTo>
                  <a:lnTo>
                    <a:pt x="33" y="135"/>
                  </a:lnTo>
                  <a:lnTo>
                    <a:pt x="36" y="140"/>
                  </a:lnTo>
                  <a:lnTo>
                    <a:pt x="41" y="140"/>
                  </a:lnTo>
                  <a:lnTo>
                    <a:pt x="38" y="133"/>
                  </a:lnTo>
                  <a:lnTo>
                    <a:pt x="36" y="128"/>
                  </a:lnTo>
                  <a:lnTo>
                    <a:pt x="33" y="124"/>
                  </a:lnTo>
                  <a:lnTo>
                    <a:pt x="33" y="119"/>
                  </a:lnTo>
                  <a:lnTo>
                    <a:pt x="22" y="88"/>
                  </a:lnTo>
                  <a:lnTo>
                    <a:pt x="17" y="86"/>
                  </a:lnTo>
                  <a:moveTo>
                    <a:pt x="36" y="0"/>
                  </a:moveTo>
                  <a:lnTo>
                    <a:pt x="29" y="7"/>
                  </a:lnTo>
                  <a:lnTo>
                    <a:pt x="3" y="38"/>
                  </a:lnTo>
                  <a:lnTo>
                    <a:pt x="0" y="38"/>
                  </a:lnTo>
                  <a:lnTo>
                    <a:pt x="0" y="41"/>
                  </a:lnTo>
                  <a:lnTo>
                    <a:pt x="3" y="43"/>
                  </a:lnTo>
                  <a:lnTo>
                    <a:pt x="3" y="48"/>
                  </a:lnTo>
                  <a:lnTo>
                    <a:pt x="10" y="64"/>
                  </a:lnTo>
                  <a:lnTo>
                    <a:pt x="12" y="69"/>
                  </a:lnTo>
                  <a:lnTo>
                    <a:pt x="12" y="74"/>
                  </a:lnTo>
                  <a:lnTo>
                    <a:pt x="15" y="76"/>
                  </a:lnTo>
                  <a:lnTo>
                    <a:pt x="15" y="81"/>
                  </a:lnTo>
                  <a:lnTo>
                    <a:pt x="19" y="83"/>
                  </a:lnTo>
                  <a:lnTo>
                    <a:pt x="17" y="74"/>
                  </a:lnTo>
                  <a:lnTo>
                    <a:pt x="17" y="71"/>
                  </a:lnTo>
                  <a:lnTo>
                    <a:pt x="15" y="69"/>
                  </a:lnTo>
                  <a:lnTo>
                    <a:pt x="15" y="64"/>
                  </a:lnTo>
                  <a:lnTo>
                    <a:pt x="7" y="45"/>
                  </a:lnTo>
                  <a:lnTo>
                    <a:pt x="5" y="41"/>
                  </a:lnTo>
                  <a:lnTo>
                    <a:pt x="5" y="41"/>
                  </a:lnTo>
                  <a:lnTo>
                    <a:pt x="33" y="10"/>
                  </a:lnTo>
                  <a:lnTo>
                    <a:pt x="33" y="22"/>
                  </a:lnTo>
                  <a:lnTo>
                    <a:pt x="36" y="26"/>
                  </a:lnTo>
                  <a:lnTo>
                    <a:pt x="41" y="57"/>
                  </a:lnTo>
                  <a:lnTo>
                    <a:pt x="41" y="62"/>
                  </a:lnTo>
                  <a:lnTo>
                    <a:pt x="43" y="86"/>
                  </a:lnTo>
                  <a:lnTo>
                    <a:pt x="48" y="86"/>
                  </a:lnTo>
                  <a:lnTo>
                    <a:pt x="43" y="59"/>
                  </a:lnTo>
                  <a:lnTo>
                    <a:pt x="43" y="55"/>
                  </a:lnTo>
                  <a:lnTo>
                    <a:pt x="38" y="24"/>
                  </a:lnTo>
                  <a:lnTo>
                    <a:pt x="38" y="19"/>
                  </a:lnTo>
                  <a:lnTo>
                    <a:pt x="36" y="10"/>
                  </a:lnTo>
                  <a:lnTo>
                    <a:pt x="36"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54" name="Freeform 34"/>
            <p:cNvSpPr>
              <a:spLocks noEditPoints="1"/>
            </p:cNvSpPr>
            <p:nvPr/>
          </p:nvSpPr>
          <p:spPr bwMode="auto">
            <a:xfrm>
              <a:off x="9103698" y="3340637"/>
              <a:ext cx="1266665" cy="320407"/>
            </a:xfrm>
            <a:custGeom>
              <a:avLst/>
              <a:gdLst>
                <a:gd name="T0" fmla="*/ 45 w 708"/>
                <a:gd name="T1" fmla="*/ 193 h 197"/>
                <a:gd name="T2" fmla="*/ 76 w 708"/>
                <a:gd name="T3" fmla="*/ 186 h 197"/>
                <a:gd name="T4" fmla="*/ 80 w 708"/>
                <a:gd name="T5" fmla="*/ 186 h 197"/>
                <a:gd name="T6" fmla="*/ 31 w 708"/>
                <a:gd name="T7" fmla="*/ 195 h 197"/>
                <a:gd name="T8" fmla="*/ 28 w 708"/>
                <a:gd name="T9" fmla="*/ 176 h 197"/>
                <a:gd name="T10" fmla="*/ 83 w 708"/>
                <a:gd name="T11" fmla="*/ 188 h 197"/>
                <a:gd name="T12" fmla="*/ 556 w 708"/>
                <a:gd name="T13" fmla="*/ 119 h 197"/>
                <a:gd name="T14" fmla="*/ 506 w 708"/>
                <a:gd name="T15" fmla="*/ 126 h 197"/>
                <a:gd name="T16" fmla="*/ 473 w 708"/>
                <a:gd name="T17" fmla="*/ 129 h 197"/>
                <a:gd name="T18" fmla="*/ 319 w 708"/>
                <a:gd name="T19" fmla="*/ 152 h 197"/>
                <a:gd name="T20" fmla="*/ 258 w 708"/>
                <a:gd name="T21" fmla="*/ 159 h 197"/>
                <a:gd name="T22" fmla="*/ 263 w 708"/>
                <a:gd name="T23" fmla="*/ 164 h 197"/>
                <a:gd name="T24" fmla="*/ 322 w 708"/>
                <a:gd name="T25" fmla="*/ 155 h 197"/>
                <a:gd name="T26" fmla="*/ 476 w 708"/>
                <a:gd name="T27" fmla="*/ 133 h 197"/>
                <a:gd name="T28" fmla="*/ 511 w 708"/>
                <a:gd name="T29" fmla="*/ 129 h 197"/>
                <a:gd name="T30" fmla="*/ 575 w 708"/>
                <a:gd name="T31" fmla="*/ 119 h 197"/>
                <a:gd name="T32" fmla="*/ 663 w 708"/>
                <a:gd name="T33" fmla="*/ 100 h 197"/>
                <a:gd name="T34" fmla="*/ 665 w 708"/>
                <a:gd name="T35" fmla="*/ 102 h 197"/>
                <a:gd name="T36" fmla="*/ 672 w 708"/>
                <a:gd name="T37" fmla="*/ 107 h 197"/>
                <a:gd name="T38" fmla="*/ 708 w 708"/>
                <a:gd name="T39" fmla="*/ 102 h 197"/>
                <a:gd name="T40" fmla="*/ 665 w 708"/>
                <a:gd name="T41" fmla="*/ 95 h 197"/>
                <a:gd name="T42" fmla="*/ 274 w 708"/>
                <a:gd name="T43" fmla="*/ 45 h 197"/>
                <a:gd name="T44" fmla="*/ 300 w 708"/>
                <a:gd name="T45" fmla="*/ 48 h 197"/>
                <a:gd name="T46" fmla="*/ 379 w 708"/>
                <a:gd name="T47" fmla="*/ 60 h 197"/>
                <a:gd name="T48" fmla="*/ 450 w 708"/>
                <a:gd name="T49" fmla="*/ 69 h 197"/>
                <a:gd name="T50" fmla="*/ 499 w 708"/>
                <a:gd name="T51" fmla="*/ 76 h 197"/>
                <a:gd name="T52" fmla="*/ 528 w 708"/>
                <a:gd name="T53" fmla="*/ 81 h 197"/>
                <a:gd name="T54" fmla="*/ 537 w 708"/>
                <a:gd name="T55" fmla="*/ 76 h 197"/>
                <a:gd name="T56" fmla="*/ 502 w 708"/>
                <a:gd name="T57" fmla="*/ 72 h 197"/>
                <a:gd name="T58" fmla="*/ 461 w 708"/>
                <a:gd name="T59" fmla="*/ 67 h 197"/>
                <a:gd name="T60" fmla="*/ 405 w 708"/>
                <a:gd name="T61" fmla="*/ 57 h 197"/>
                <a:gd name="T62" fmla="*/ 329 w 708"/>
                <a:gd name="T63" fmla="*/ 48 h 197"/>
                <a:gd name="T64" fmla="*/ 289 w 708"/>
                <a:gd name="T65" fmla="*/ 43 h 197"/>
                <a:gd name="T66" fmla="*/ 265 w 708"/>
                <a:gd name="T67" fmla="*/ 43 h 197"/>
                <a:gd name="T68" fmla="*/ 260 w 708"/>
                <a:gd name="T69" fmla="*/ 38 h 197"/>
                <a:gd name="T70" fmla="*/ 260 w 708"/>
                <a:gd name="T71" fmla="*/ 38 h 197"/>
                <a:gd name="T72" fmla="*/ 2 w 708"/>
                <a:gd name="T73" fmla="*/ 29 h 197"/>
                <a:gd name="T74" fmla="*/ 9 w 708"/>
                <a:gd name="T75" fmla="*/ 76 h 197"/>
                <a:gd name="T76" fmla="*/ 19 w 708"/>
                <a:gd name="T77" fmla="*/ 133 h 197"/>
                <a:gd name="T78" fmla="*/ 24 w 708"/>
                <a:gd name="T79" fmla="*/ 136 h 197"/>
                <a:gd name="T80" fmla="*/ 14 w 708"/>
                <a:gd name="T81" fmla="*/ 81 h 197"/>
                <a:gd name="T82" fmla="*/ 9 w 708"/>
                <a:gd name="T83" fmla="*/ 38 h 197"/>
                <a:gd name="T84" fmla="*/ 5 w 708"/>
                <a:gd name="T85" fmla="*/ 5 h 197"/>
                <a:gd name="T86" fmla="*/ 83 w 708"/>
                <a:gd name="T87" fmla="*/ 17 h 197"/>
                <a:gd name="T88" fmla="*/ 201 w 708"/>
                <a:gd name="T89" fmla="*/ 34 h 197"/>
                <a:gd name="T90" fmla="*/ 194 w 708"/>
                <a:gd name="T91" fmla="*/ 29 h 197"/>
                <a:gd name="T92" fmla="*/ 80 w 708"/>
                <a:gd name="T93" fmla="*/ 12 h 197"/>
                <a:gd name="T94" fmla="*/ 0 w 708"/>
                <a:gd name="T95"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708" h="197">
                  <a:moveTo>
                    <a:pt x="66" y="186"/>
                  </a:moveTo>
                  <a:lnTo>
                    <a:pt x="64" y="188"/>
                  </a:lnTo>
                  <a:lnTo>
                    <a:pt x="42" y="190"/>
                  </a:lnTo>
                  <a:lnTo>
                    <a:pt x="45" y="193"/>
                  </a:lnTo>
                  <a:lnTo>
                    <a:pt x="61" y="193"/>
                  </a:lnTo>
                  <a:lnTo>
                    <a:pt x="66" y="186"/>
                  </a:lnTo>
                  <a:close/>
                  <a:moveTo>
                    <a:pt x="80" y="186"/>
                  </a:moveTo>
                  <a:lnTo>
                    <a:pt x="76" y="186"/>
                  </a:lnTo>
                  <a:lnTo>
                    <a:pt x="68" y="190"/>
                  </a:lnTo>
                  <a:lnTo>
                    <a:pt x="71" y="190"/>
                  </a:lnTo>
                  <a:lnTo>
                    <a:pt x="73" y="190"/>
                  </a:lnTo>
                  <a:lnTo>
                    <a:pt x="80" y="186"/>
                  </a:lnTo>
                  <a:close/>
                  <a:moveTo>
                    <a:pt x="24" y="169"/>
                  </a:moveTo>
                  <a:lnTo>
                    <a:pt x="26" y="193"/>
                  </a:lnTo>
                  <a:lnTo>
                    <a:pt x="28" y="197"/>
                  </a:lnTo>
                  <a:lnTo>
                    <a:pt x="31" y="195"/>
                  </a:lnTo>
                  <a:lnTo>
                    <a:pt x="40" y="195"/>
                  </a:lnTo>
                  <a:lnTo>
                    <a:pt x="38" y="190"/>
                  </a:lnTo>
                  <a:lnTo>
                    <a:pt x="31" y="193"/>
                  </a:lnTo>
                  <a:lnTo>
                    <a:pt x="28" y="176"/>
                  </a:lnTo>
                  <a:lnTo>
                    <a:pt x="24" y="169"/>
                  </a:lnTo>
                  <a:close/>
                  <a:moveTo>
                    <a:pt x="229" y="164"/>
                  </a:moveTo>
                  <a:lnTo>
                    <a:pt x="87" y="183"/>
                  </a:lnTo>
                  <a:lnTo>
                    <a:pt x="83" y="188"/>
                  </a:lnTo>
                  <a:lnTo>
                    <a:pt x="227" y="169"/>
                  </a:lnTo>
                  <a:lnTo>
                    <a:pt x="229" y="164"/>
                  </a:lnTo>
                  <a:close/>
                  <a:moveTo>
                    <a:pt x="577" y="114"/>
                  </a:moveTo>
                  <a:lnTo>
                    <a:pt x="556" y="119"/>
                  </a:lnTo>
                  <a:lnTo>
                    <a:pt x="544" y="119"/>
                  </a:lnTo>
                  <a:lnTo>
                    <a:pt x="513" y="124"/>
                  </a:lnTo>
                  <a:lnTo>
                    <a:pt x="509" y="124"/>
                  </a:lnTo>
                  <a:lnTo>
                    <a:pt x="506" y="126"/>
                  </a:lnTo>
                  <a:lnTo>
                    <a:pt x="495" y="126"/>
                  </a:lnTo>
                  <a:lnTo>
                    <a:pt x="490" y="126"/>
                  </a:lnTo>
                  <a:lnTo>
                    <a:pt x="480" y="129"/>
                  </a:lnTo>
                  <a:lnTo>
                    <a:pt x="473" y="129"/>
                  </a:lnTo>
                  <a:lnTo>
                    <a:pt x="416" y="138"/>
                  </a:lnTo>
                  <a:lnTo>
                    <a:pt x="412" y="138"/>
                  </a:lnTo>
                  <a:lnTo>
                    <a:pt x="329" y="150"/>
                  </a:lnTo>
                  <a:lnTo>
                    <a:pt x="319" y="152"/>
                  </a:lnTo>
                  <a:lnTo>
                    <a:pt x="277" y="157"/>
                  </a:lnTo>
                  <a:lnTo>
                    <a:pt x="272" y="157"/>
                  </a:lnTo>
                  <a:lnTo>
                    <a:pt x="263" y="159"/>
                  </a:lnTo>
                  <a:lnTo>
                    <a:pt x="258" y="159"/>
                  </a:lnTo>
                  <a:lnTo>
                    <a:pt x="234" y="164"/>
                  </a:lnTo>
                  <a:lnTo>
                    <a:pt x="232" y="169"/>
                  </a:lnTo>
                  <a:lnTo>
                    <a:pt x="258" y="164"/>
                  </a:lnTo>
                  <a:lnTo>
                    <a:pt x="263" y="164"/>
                  </a:lnTo>
                  <a:lnTo>
                    <a:pt x="274" y="162"/>
                  </a:lnTo>
                  <a:lnTo>
                    <a:pt x="279" y="162"/>
                  </a:lnTo>
                  <a:lnTo>
                    <a:pt x="310" y="157"/>
                  </a:lnTo>
                  <a:lnTo>
                    <a:pt x="322" y="155"/>
                  </a:lnTo>
                  <a:lnTo>
                    <a:pt x="416" y="143"/>
                  </a:lnTo>
                  <a:lnTo>
                    <a:pt x="421" y="140"/>
                  </a:lnTo>
                  <a:lnTo>
                    <a:pt x="469" y="136"/>
                  </a:lnTo>
                  <a:lnTo>
                    <a:pt x="476" y="133"/>
                  </a:lnTo>
                  <a:lnTo>
                    <a:pt x="492" y="131"/>
                  </a:lnTo>
                  <a:lnTo>
                    <a:pt x="497" y="131"/>
                  </a:lnTo>
                  <a:lnTo>
                    <a:pt x="506" y="129"/>
                  </a:lnTo>
                  <a:lnTo>
                    <a:pt x="511" y="129"/>
                  </a:lnTo>
                  <a:lnTo>
                    <a:pt x="513" y="129"/>
                  </a:lnTo>
                  <a:lnTo>
                    <a:pt x="556" y="121"/>
                  </a:lnTo>
                  <a:lnTo>
                    <a:pt x="568" y="121"/>
                  </a:lnTo>
                  <a:lnTo>
                    <a:pt x="575" y="119"/>
                  </a:lnTo>
                  <a:lnTo>
                    <a:pt x="577" y="114"/>
                  </a:lnTo>
                  <a:close/>
                  <a:moveTo>
                    <a:pt x="587" y="83"/>
                  </a:moveTo>
                  <a:lnTo>
                    <a:pt x="587" y="88"/>
                  </a:lnTo>
                  <a:lnTo>
                    <a:pt x="663" y="100"/>
                  </a:lnTo>
                  <a:lnTo>
                    <a:pt x="667" y="100"/>
                  </a:lnTo>
                  <a:lnTo>
                    <a:pt x="677" y="102"/>
                  </a:lnTo>
                  <a:lnTo>
                    <a:pt x="670" y="102"/>
                  </a:lnTo>
                  <a:lnTo>
                    <a:pt x="665" y="102"/>
                  </a:lnTo>
                  <a:lnTo>
                    <a:pt x="580" y="114"/>
                  </a:lnTo>
                  <a:lnTo>
                    <a:pt x="580" y="119"/>
                  </a:lnTo>
                  <a:lnTo>
                    <a:pt x="667" y="107"/>
                  </a:lnTo>
                  <a:lnTo>
                    <a:pt x="672" y="107"/>
                  </a:lnTo>
                  <a:lnTo>
                    <a:pt x="677" y="105"/>
                  </a:lnTo>
                  <a:lnTo>
                    <a:pt x="684" y="105"/>
                  </a:lnTo>
                  <a:lnTo>
                    <a:pt x="689" y="105"/>
                  </a:lnTo>
                  <a:lnTo>
                    <a:pt x="708" y="102"/>
                  </a:lnTo>
                  <a:lnTo>
                    <a:pt x="691" y="100"/>
                  </a:lnTo>
                  <a:lnTo>
                    <a:pt x="686" y="98"/>
                  </a:lnTo>
                  <a:lnTo>
                    <a:pt x="677" y="98"/>
                  </a:lnTo>
                  <a:lnTo>
                    <a:pt x="665" y="95"/>
                  </a:lnTo>
                  <a:lnTo>
                    <a:pt x="658" y="95"/>
                  </a:lnTo>
                  <a:lnTo>
                    <a:pt x="587" y="83"/>
                  </a:lnTo>
                  <a:close/>
                  <a:moveTo>
                    <a:pt x="277" y="41"/>
                  </a:moveTo>
                  <a:lnTo>
                    <a:pt x="274" y="45"/>
                  </a:lnTo>
                  <a:lnTo>
                    <a:pt x="284" y="45"/>
                  </a:lnTo>
                  <a:lnTo>
                    <a:pt x="289" y="45"/>
                  </a:lnTo>
                  <a:lnTo>
                    <a:pt x="296" y="48"/>
                  </a:lnTo>
                  <a:lnTo>
                    <a:pt x="300" y="48"/>
                  </a:lnTo>
                  <a:lnTo>
                    <a:pt x="319" y="50"/>
                  </a:lnTo>
                  <a:lnTo>
                    <a:pt x="324" y="53"/>
                  </a:lnTo>
                  <a:lnTo>
                    <a:pt x="362" y="57"/>
                  </a:lnTo>
                  <a:lnTo>
                    <a:pt x="379" y="60"/>
                  </a:lnTo>
                  <a:lnTo>
                    <a:pt x="388" y="60"/>
                  </a:lnTo>
                  <a:lnTo>
                    <a:pt x="402" y="62"/>
                  </a:lnTo>
                  <a:lnTo>
                    <a:pt x="409" y="64"/>
                  </a:lnTo>
                  <a:lnTo>
                    <a:pt x="450" y="69"/>
                  </a:lnTo>
                  <a:lnTo>
                    <a:pt x="457" y="69"/>
                  </a:lnTo>
                  <a:lnTo>
                    <a:pt x="471" y="72"/>
                  </a:lnTo>
                  <a:lnTo>
                    <a:pt x="476" y="74"/>
                  </a:lnTo>
                  <a:lnTo>
                    <a:pt x="499" y="76"/>
                  </a:lnTo>
                  <a:lnTo>
                    <a:pt x="504" y="76"/>
                  </a:lnTo>
                  <a:lnTo>
                    <a:pt x="518" y="79"/>
                  </a:lnTo>
                  <a:lnTo>
                    <a:pt x="523" y="79"/>
                  </a:lnTo>
                  <a:lnTo>
                    <a:pt x="528" y="81"/>
                  </a:lnTo>
                  <a:lnTo>
                    <a:pt x="532" y="81"/>
                  </a:lnTo>
                  <a:lnTo>
                    <a:pt x="582" y="88"/>
                  </a:lnTo>
                  <a:lnTo>
                    <a:pt x="582" y="83"/>
                  </a:lnTo>
                  <a:lnTo>
                    <a:pt x="537" y="76"/>
                  </a:lnTo>
                  <a:lnTo>
                    <a:pt x="532" y="76"/>
                  </a:lnTo>
                  <a:lnTo>
                    <a:pt x="523" y="76"/>
                  </a:lnTo>
                  <a:lnTo>
                    <a:pt x="518" y="74"/>
                  </a:lnTo>
                  <a:lnTo>
                    <a:pt x="502" y="72"/>
                  </a:lnTo>
                  <a:lnTo>
                    <a:pt x="497" y="72"/>
                  </a:lnTo>
                  <a:lnTo>
                    <a:pt x="473" y="69"/>
                  </a:lnTo>
                  <a:lnTo>
                    <a:pt x="469" y="67"/>
                  </a:lnTo>
                  <a:lnTo>
                    <a:pt x="461" y="67"/>
                  </a:lnTo>
                  <a:lnTo>
                    <a:pt x="457" y="67"/>
                  </a:lnTo>
                  <a:lnTo>
                    <a:pt x="414" y="60"/>
                  </a:lnTo>
                  <a:lnTo>
                    <a:pt x="407" y="60"/>
                  </a:lnTo>
                  <a:lnTo>
                    <a:pt x="405" y="57"/>
                  </a:lnTo>
                  <a:lnTo>
                    <a:pt x="383" y="55"/>
                  </a:lnTo>
                  <a:lnTo>
                    <a:pt x="379" y="55"/>
                  </a:lnTo>
                  <a:lnTo>
                    <a:pt x="369" y="53"/>
                  </a:lnTo>
                  <a:lnTo>
                    <a:pt x="329" y="48"/>
                  </a:lnTo>
                  <a:lnTo>
                    <a:pt x="322" y="48"/>
                  </a:lnTo>
                  <a:lnTo>
                    <a:pt x="303" y="43"/>
                  </a:lnTo>
                  <a:lnTo>
                    <a:pt x="298" y="43"/>
                  </a:lnTo>
                  <a:lnTo>
                    <a:pt x="289" y="43"/>
                  </a:lnTo>
                  <a:lnTo>
                    <a:pt x="284" y="41"/>
                  </a:lnTo>
                  <a:lnTo>
                    <a:pt x="277" y="41"/>
                  </a:lnTo>
                  <a:close/>
                  <a:moveTo>
                    <a:pt x="270" y="38"/>
                  </a:moveTo>
                  <a:lnTo>
                    <a:pt x="265" y="43"/>
                  </a:lnTo>
                  <a:lnTo>
                    <a:pt x="270" y="43"/>
                  </a:lnTo>
                  <a:lnTo>
                    <a:pt x="272" y="41"/>
                  </a:lnTo>
                  <a:lnTo>
                    <a:pt x="270" y="38"/>
                  </a:lnTo>
                  <a:close/>
                  <a:moveTo>
                    <a:pt x="260" y="38"/>
                  </a:moveTo>
                  <a:lnTo>
                    <a:pt x="255" y="41"/>
                  </a:lnTo>
                  <a:lnTo>
                    <a:pt x="258" y="43"/>
                  </a:lnTo>
                  <a:lnTo>
                    <a:pt x="263" y="38"/>
                  </a:lnTo>
                  <a:lnTo>
                    <a:pt x="260" y="38"/>
                  </a:lnTo>
                  <a:close/>
                  <a:moveTo>
                    <a:pt x="0" y="0"/>
                  </a:moveTo>
                  <a:lnTo>
                    <a:pt x="0" y="8"/>
                  </a:lnTo>
                  <a:lnTo>
                    <a:pt x="2" y="19"/>
                  </a:lnTo>
                  <a:lnTo>
                    <a:pt x="2" y="29"/>
                  </a:lnTo>
                  <a:lnTo>
                    <a:pt x="5" y="36"/>
                  </a:lnTo>
                  <a:lnTo>
                    <a:pt x="7" y="57"/>
                  </a:lnTo>
                  <a:lnTo>
                    <a:pt x="7" y="62"/>
                  </a:lnTo>
                  <a:lnTo>
                    <a:pt x="9" y="76"/>
                  </a:lnTo>
                  <a:lnTo>
                    <a:pt x="9" y="81"/>
                  </a:lnTo>
                  <a:lnTo>
                    <a:pt x="12" y="86"/>
                  </a:lnTo>
                  <a:lnTo>
                    <a:pt x="12" y="91"/>
                  </a:lnTo>
                  <a:lnTo>
                    <a:pt x="19" y="133"/>
                  </a:lnTo>
                  <a:lnTo>
                    <a:pt x="19" y="140"/>
                  </a:lnTo>
                  <a:lnTo>
                    <a:pt x="21" y="159"/>
                  </a:lnTo>
                  <a:lnTo>
                    <a:pt x="28" y="167"/>
                  </a:lnTo>
                  <a:lnTo>
                    <a:pt x="24" y="136"/>
                  </a:lnTo>
                  <a:lnTo>
                    <a:pt x="21" y="129"/>
                  </a:lnTo>
                  <a:lnTo>
                    <a:pt x="16" y="88"/>
                  </a:lnTo>
                  <a:lnTo>
                    <a:pt x="14" y="83"/>
                  </a:lnTo>
                  <a:lnTo>
                    <a:pt x="14" y="81"/>
                  </a:lnTo>
                  <a:lnTo>
                    <a:pt x="14" y="76"/>
                  </a:lnTo>
                  <a:lnTo>
                    <a:pt x="12" y="62"/>
                  </a:lnTo>
                  <a:lnTo>
                    <a:pt x="12" y="57"/>
                  </a:lnTo>
                  <a:lnTo>
                    <a:pt x="9" y="38"/>
                  </a:lnTo>
                  <a:lnTo>
                    <a:pt x="5" y="17"/>
                  </a:lnTo>
                  <a:lnTo>
                    <a:pt x="5" y="10"/>
                  </a:lnTo>
                  <a:lnTo>
                    <a:pt x="5" y="8"/>
                  </a:lnTo>
                  <a:lnTo>
                    <a:pt x="5" y="5"/>
                  </a:lnTo>
                  <a:lnTo>
                    <a:pt x="21" y="8"/>
                  </a:lnTo>
                  <a:lnTo>
                    <a:pt x="26" y="10"/>
                  </a:lnTo>
                  <a:lnTo>
                    <a:pt x="78" y="17"/>
                  </a:lnTo>
                  <a:lnTo>
                    <a:pt x="83" y="17"/>
                  </a:lnTo>
                  <a:lnTo>
                    <a:pt x="140" y="24"/>
                  </a:lnTo>
                  <a:lnTo>
                    <a:pt x="147" y="27"/>
                  </a:lnTo>
                  <a:lnTo>
                    <a:pt x="196" y="34"/>
                  </a:lnTo>
                  <a:lnTo>
                    <a:pt x="201" y="34"/>
                  </a:lnTo>
                  <a:lnTo>
                    <a:pt x="248" y="41"/>
                  </a:lnTo>
                  <a:lnTo>
                    <a:pt x="253" y="36"/>
                  </a:lnTo>
                  <a:lnTo>
                    <a:pt x="199" y="29"/>
                  </a:lnTo>
                  <a:lnTo>
                    <a:pt x="194" y="29"/>
                  </a:lnTo>
                  <a:lnTo>
                    <a:pt x="154" y="22"/>
                  </a:lnTo>
                  <a:lnTo>
                    <a:pt x="144" y="22"/>
                  </a:lnTo>
                  <a:lnTo>
                    <a:pt x="85" y="12"/>
                  </a:lnTo>
                  <a:lnTo>
                    <a:pt x="80" y="12"/>
                  </a:lnTo>
                  <a:lnTo>
                    <a:pt x="28" y="5"/>
                  </a:lnTo>
                  <a:lnTo>
                    <a:pt x="24" y="5"/>
                  </a:lnTo>
                  <a:lnTo>
                    <a:pt x="5" y="3"/>
                  </a:lnTo>
                  <a:lnTo>
                    <a:pt x="0" y="0"/>
                  </a:lnTo>
                  <a:lnTo>
                    <a:pt x="0"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55" name="Freeform 35"/>
            <p:cNvSpPr>
              <a:spLocks noEditPoints="1"/>
            </p:cNvSpPr>
            <p:nvPr/>
          </p:nvSpPr>
          <p:spPr bwMode="auto">
            <a:xfrm>
              <a:off x="9103698" y="3340637"/>
              <a:ext cx="1266665" cy="320407"/>
            </a:xfrm>
            <a:custGeom>
              <a:avLst/>
              <a:gdLst>
                <a:gd name="T0" fmla="*/ 45 w 708"/>
                <a:gd name="T1" fmla="*/ 193 h 197"/>
                <a:gd name="T2" fmla="*/ 76 w 708"/>
                <a:gd name="T3" fmla="*/ 186 h 197"/>
                <a:gd name="T4" fmla="*/ 80 w 708"/>
                <a:gd name="T5" fmla="*/ 186 h 197"/>
                <a:gd name="T6" fmla="*/ 31 w 708"/>
                <a:gd name="T7" fmla="*/ 195 h 197"/>
                <a:gd name="T8" fmla="*/ 28 w 708"/>
                <a:gd name="T9" fmla="*/ 176 h 197"/>
                <a:gd name="T10" fmla="*/ 83 w 708"/>
                <a:gd name="T11" fmla="*/ 188 h 197"/>
                <a:gd name="T12" fmla="*/ 556 w 708"/>
                <a:gd name="T13" fmla="*/ 119 h 197"/>
                <a:gd name="T14" fmla="*/ 506 w 708"/>
                <a:gd name="T15" fmla="*/ 126 h 197"/>
                <a:gd name="T16" fmla="*/ 473 w 708"/>
                <a:gd name="T17" fmla="*/ 129 h 197"/>
                <a:gd name="T18" fmla="*/ 319 w 708"/>
                <a:gd name="T19" fmla="*/ 152 h 197"/>
                <a:gd name="T20" fmla="*/ 258 w 708"/>
                <a:gd name="T21" fmla="*/ 159 h 197"/>
                <a:gd name="T22" fmla="*/ 263 w 708"/>
                <a:gd name="T23" fmla="*/ 164 h 197"/>
                <a:gd name="T24" fmla="*/ 322 w 708"/>
                <a:gd name="T25" fmla="*/ 155 h 197"/>
                <a:gd name="T26" fmla="*/ 476 w 708"/>
                <a:gd name="T27" fmla="*/ 133 h 197"/>
                <a:gd name="T28" fmla="*/ 511 w 708"/>
                <a:gd name="T29" fmla="*/ 129 h 197"/>
                <a:gd name="T30" fmla="*/ 575 w 708"/>
                <a:gd name="T31" fmla="*/ 119 h 197"/>
                <a:gd name="T32" fmla="*/ 663 w 708"/>
                <a:gd name="T33" fmla="*/ 100 h 197"/>
                <a:gd name="T34" fmla="*/ 665 w 708"/>
                <a:gd name="T35" fmla="*/ 102 h 197"/>
                <a:gd name="T36" fmla="*/ 672 w 708"/>
                <a:gd name="T37" fmla="*/ 107 h 197"/>
                <a:gd name="T38" fmla="*/ 708 w 708"/>
                <a:gd name="T39" fmla="*/ 102 h 197"/>
                <a:gd name="T40" fmla="*/ 665 w 708"/>
                <a:gd name="T41" fmla="*/ 95 h 197"/>
                <a:gd name="T42" fmla="*/ 274 w 708"/>
                <a:gd name="T43" fmla="*/ 45 h 197"/>
                <a:gd name="T44" fmla="*/ 300 w 708"/>
                <a:gd name="T45" fmla="*/ 48 h 197"/>
                <a:gd name="T46" fmla="*/ 379 w 708"/>
                <a:gd name="T47" fmla="*/ 60 h 197"/>
                <a:gd name="T48" fmla="*/ 450 w 708"/>
                <a:gd name="T49" fmla="*/ 69 h 197"/>
                <a:gd name="T50" fmla="*/ 499 w 708"/>
                <a:gd name="T51" fmla="*/ 76 h 197"/>
                <a:gd name="T52" fmla="*/ 528 w 708"/>
                <a:gd name="T53" fmla="*/ 81 h 197"/>
                <a:gd name="T54" fmla="*/ 537 w 708"/>
                <a:gd name="T55" fmla="*/ 76 h 197"/>
                <a:gd name="T56" fmla="*/ 502 w 708"/>
                <a:gd name="T57" fmla="*/ 72 h 197"/>
                <a:gd name="T58" fmla="*/ 461 w 708"/>
                <a:gd name="T59" fmla="*/ 67 h 197"/>
                <a:gd name="T60" fmla="*/ 405 w 708"/>
                <a:gd name="T61" fmla="*/ 57 h 197"/>
                <a:gd name="T62" fmla="*/ 329 w 708"/>
                <a:gd name="T63" fmla="*/ 48 h 197"/>
                <a:gd name="T64" fmla="*/ 289 w 708"/>
                <a:gd name="T65" fmla="*/ 43 h 197"/>
                <a:gd name="T66" fmla="*/ 265 w 708"/>
                <a:gd name="T67" fmla="*/ 43 h 197"/>
                <a:gd name="T68" fmla="*/ 260 w 708"/>
                <a:gd name="T69" fmla="*/ 38 h 197"/>
                <a:gd name="T70" fmla="*/ 260 w 708"/>
                <a:gd name="T71" fmla="*/ 38 h 197"/>
                <a:gd name="T72" fmla="*/ 2 w 708"/>
                <a:gd name="T73" fmla="*/ 29 h 197"/>
                <a:gd name="T74" fmla="*/ 9 w 708"/>
                <a:gd name="T75" fmla="*/ 76 h 197"/>
                <a:gd name="T76" fmla="*/ 19 w 708"/>
                <a:gd name="T77" fmla="*/ 133 h 197"/>
                <a:gd name="T78" fmla="*/ 24 w 708"/>
                <a:gd name="T79" fmla="*/ 136 h 197"/>
                <a:gd name="T80" fmla="*/ 14 w 708"/>
                <a:gd name="T81" fmla="*/ 81 h 197"/>
                <a:gd name="T82" fmla="*/ 9 w 708"/>
                <a:gd name="T83" fmla="*/ 38 h 197"/>
                <a:gd name="T84" fmla="*/ 5 w 708"/>
                <a:gd name="T85" fmla="*/ 5 h 197"/>
                <a:gd name="T86" fmla="*/ 83 w 708"/>
                <a:gd name="T87" fmla="*/ 17 h 197"/>
                <a:gd name="T88" fmla="*/ 201 w 708"/>
                <a:gd name="T89" fmla="*/ 34 h 197"/>
                <a:gd name="T90" fmla="*/ 194 w 708"/>
                <a:gd name="T91" fmla="*/ 29 h 197"/>
                <a:gd name="T92" fmla="*/ 80 w 708"/>
                <a:gd name="T93" fmla="*/ 12 h 197"/>
                <a:gd name="T94" fmla="*/ 0 w 708"/>
                <a:gd name="T95"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708" h="197">
                  <a:moveTo>
                    <a:pt x="66" y="186"/>
                  </a:moveTo>
                  <a:lnTo>
                    <a:pt x="64" y="188"/>
                  </a:lnTo>
                  <a:lnTo>
                    <a:pt x="42" y="190"/>
                  </a:lnTo>
                  <a:lnTo>
                    <a:pt x="45" y="193"/>
                  </a:lnTo>
                  <a:lnTo>
                    <a:pt x="61" y="193"/>
                  </a:lnTo>
                  <a:lnTo>
                    <a:pt x="66" y="186"/>
                  </a:lnTo>
                  <a:moveTo>
                    <a:pt x="80" y="186"/>
                  </a:moveTo>
                  <a:lnTo>
                    <a:pt x="76" y="186"/>
                  </a:lnTo>
                  <a:lnTo>
                    <a:pt x="68" y="190"/>
                  </a:lnTo>
                  <a:lnTo>
                    <a:pt x="71" y="190"/>
                  </a:lnTo>
                  <a:lnTo>
                    <a:pt x="73" y="190"/>
                  </a:lnTo>
                  <a:lnTo>
                    <a:pt x="80" y="186"/>
                  </a:lnTo>
                  <a:moveTo>
                    <a:pt x="24" y="169"/>
                  </a:moveTo>
                  <a:lnTo>
                    <a:pt x="26" y="193"/>
                  </a:lnTo>
                  <a:lnTo>
                    <a:pt x="28" y="197"/>
                  </a:lnTo>
                  <a:lnTo>
                    <a:pt x="31" y="195"/>
                  </a:lnTo>
                  <a:lnTo>
                    <a:pt x="40" y="195"/>
                  </a:lnTo>
                  <a:lnTo>
                    <a:pt x="38" y="190"/>
                  </a:lnTo>
                  <a:lnTo>
                    <a:pt x="31" y="193"/>
                  </a:lnTo>
                  <a:lnTo>
                    <a:pt x="28" y="176"/>
                  </a:lnTo>
                  <a:lnTo>
                    <a:pt x="24" y="169"/>
                  </a:lnTo>
                  <a:moveTo>
                    <a:pt x="229" y="164"/>
                  </a:moveTo>
                  <a:lnTo>
                    <a:pt x="87" y="183"/>
                  </a:lnTo>
                  <a:lnTo>
                    <a:pt x="83" y="188"/>
                  </a:lnTo>
                  <a:lnTo>
                    <a:pt x="227" y="169"/>
                  </a:lnTo>
                  <a:lnTo>
                    <a:pt x="229" y="164"/>
                  </a:lnTo>
                  <a:moveTo>
                    <a:pt x="577" y="114"/>
                  </a:moveTo>
                  <a:lnTo>
                    <a:pt x="556" y="119"/>
                  </a:lnTo>
                  <a:lnTo>
                    <a:pt x="544" y="119"/>
                  </a:lnTo>
                  <a:lnTo>
                    <a:pt x="513" y="124"/>
                  </a:lnTo>
                  <a:lnTo>
                    <a:pt x="509" y="124"/>
                  </a:lnTo>
                  <a:lnTo>
                    <a:pt x="506" y="126"/>
                  </a:lnTo>
                  <a:lnTo>
                    <a:pt x="495" y="126"/>
                  </a:lnTo>
                  <a:lnTo>
                    <a:pt x="490" y="126"/>
                  </a:lnTo>
                  <a:lnTo>
                    <a:pt x="480" y="129"/>
                  </a:lnTo>
                  <a:lnTo>
                    <a:pt x="473" y="129"/>
                  </a:lnTo>
                  <a:lnTo>
                    <a:pt x="416" y="138"/>
                  </a:lnTo>
                  <a:lnTo>
                    <a:pt x="412" y="138"/>
                  </a:lnTo>
                  <a:lnTo>
                    <a:pt x="329" y="150"/>
                  </a:lnTo>
                  <a:lnTo>
                    <a:pt x="319" y="152"/>
                  </a:lnTo>
                  <a:lnTo>
                    <a:pt x="277" y="157"/>
                  </a:lnTo>
                  <a:lnTo>
                    <a:pt x="272" y="157"/>
                  </a:lnTo>
                  <a:lnTo>
                    <a:pt x="263" y="159"/>
                  </a:lnTo>
                  <a:lnTo>
                    <a:pt x="258" y="159"/>
                  </a:lnTo>
                  <a:lnTo>
                    <a:pt x="234" y="164"/>
                  </a:lnTo>
                  <a:lnTo>
                    <a:pt x="232" y="169"/>
                  </a:lnTo>
                  <a:lnTo>
                    <a:pt x="258" y="164"/>
                  </a:lnTo>
                  <a:lnTo>
                    <a:pt x="263" y="164"/>
                  </a:lnTo>
                  <a:lnTo>
                    <a:pt x="274" y="162"/>
                  </a:lnTo>
                  <a:lnTo>
                    <a:pt x="279" y="162"/>
                  </a:lnTo>
                  <a:lnTo>
                    <a:pt x="310" y="157"/>
                  </a:lnTo>
                  <a:lnTo>
                    <a:pt x="322" y="155"/>
                  </a:lnTo>
                  <a:lnTo>
                    <a:pt x="416" y="143"/>
                  </a:lnTo>
                  <a:lnTo>
                    <a:pt x="421" y="140"/>
                  </a:lnTo>
                  <a:lnTo>
                    <a:pt x="469" y="136"/>
                  </a:lnTo>
                  <a:lnTo>
                    <a:pt x="476" y="133"/>
                  </a:lnTo>
                  <a:lnTo>
                    <a:pt x="492" y="131"/>
                  </a:lnTo>
                  <a:lnTo>
                    <a:pt x="497" y="131"/>
                  </a:lnTo>
                  <a:lnTo>
                    <a:pt x="506" y="129"/>
                  </a:lnTo>
                  <a:lnTo>
                    <a:pt x="511" y="129"/>
                  </a:lnTo>
                  <a:lnTo>
                    <a:pt x="513" y="129"/>
                  </a:lnTo>
                  <a:lnTo>
                    <a:pt x="556" y="121"/>
                  </a:lnTo>
                  <a:lnTo>
                    <a:pt x="568" y="121"/>
                  </a:lnTo>
                  <a:lnTo>
                    <a:pt x="575" y="119"/>
                  </a:lnTo>
                  <a:lnTo>
                    <a:pt x="577" y="114"/>
                  </a:lnTo>
                  <a:moveTo>
                    <a:pt x="587" y="83"/>
                  </a:moveTo>
                  <a:lnTo>
                    <a:pt x="587" y="88"/>
                  </a:lnTo>
                  <a:lnTo>
                    <a:pt x="663" y="100"/>
                  </a:lnTo>
                  <a:lnTo>
                    <a:pt x="667" y="100"/>
                  </a:lnTo>
                  <a:lnTo>
                    <a:pt x="677" y="102"/>
                  </a:lnTo>
                  <a:lnTo>
                    <a:pt x="670" y="102"/>
                  </a:lnTo>
                  <a:lnTo>
                    <a:pt x="665" y="102"/>
                  </a:lnTo>
                  <a:lnTo>
                    <a:pt x="580" y="114"/>
                  </a:lnTo>
                  <a:lnTo>
                    <a:pt x="580" y="119"/>
                  </a:lnTo>
                  <a:lnTo>
                    <a:pt x="667" y="107"/>
                  </a:lnTo>
                  <a:lnTo>
                    <a:pt x="672" y="107"/>
                  </a:lnTo>
                  <a:lnTo>
                    <a:pt x="677" y="105"/>
                  </a:lnTo>
                  <a:lnTo>
                    <a:pt x="684" y="105"/>
                  </a:lnTo>
                  <a:lnTo>
                    <a:pt x="689" y="105"/>
                  </a:lnTo>
                  <a:lnTo>
                    <a:pt x="708" y="102"/>
                  </a:lnTo>
                  <a:lnTo>
                    <a:pt x="691" y="100"/>
                  </a:lnTo>
                  <a:lnTo>
                    <a:pt x="686" y="98"/>
                  </a:lnTo>
                  <a:lnTo>
                    <a:pt x="677" y="98"/>
                  </a:lnTo>
                  <a:lnTo>
                    <a:pt x="665" y="95"/>
                  </a:lnTo>
                  <a:lnTo>
                    <a:pt x="658" y="95"/>
                  </a:lnTo>
                  <a:lnTo>
                    <a:pt x="587" y="83"/>
                  </a:lnTo>
                  <a:moveTo>
                    <a:pt x="277" y="41"/>
                  </a:moveTo>
                  <a:lnTo>
                    <a:pt x="274" y="45"/>
                  </a:lnTo>
                  <a:lnTo>
                    <a:pt x="284" y="45"/>
                  </a:lnTo>
                  <a:lnTo>
                    <a:pt x="289" y="45"/>
                  </a:lnTo>
                  <a:lnTo>
                    <a:pt x="296" y="48"/>
                  </a:lnTo>
                  <a:lnTo>
                    <a:pt x="300" y="48"/>
                  </a:lnTo>
                  <a:lnTo>
                    <a:pt x="319" y="50"/>
                  </a:lnTo>
                  <a:lnTo>
                    <a:pt x="324" y="53"/>
                  </a:lnTo>
                  <a:lnTo>
                    <a:pt x="362" y="57"/>
                  </a:lnTo>
                  <a:lnTo>
                    <a:pt x="379" y="60"/>
                  </a:lnTo>
                  <a:lnTo>
                    <a:pt x="388" y="60"/>
                  </a:lnTo>
                  <a:lnTo>
                    <a:pt x="402" y="62"/>
                  </a:lnTo>
                  <a:lnTo>
                    <a:pt x="409" y="64"/>
                  </a:lnTo>
                  <a:lnTo>
                    <a:pt x="450" y="69"/>
                  </a:lnTo>
                  <a:lnTo>
                    <a:pt x="457" y="69"/>
                  </a:lnTo>
                  <a:lnTo>
                    <a:pt x="471" y="72"/>
                  </a:lnTo>
                  <a:lnTo>
                    <a:pt x="476" y="74"/>
                  </a:lnTo>
                  <a:lnTo>
                    <a:pt x="499" y="76"/>
                  </a:lnTo>
                  <a:lnTo>
                    <a:pt x="504" y="76"/>
                  </a:lnTo>
                  <a:lnTo>
                    <a:pt x="518" y="79"/>
                  </a:lnTo>
                  <a:lnTo>
                    <a:pt x="523" y="79"/>
                  </a:lnTo>
                  <a:lnTo>
                    <a:pt x="528" y="81"/>
                  </a:lnTo>
                  <a:lnTo>
                    <a:pt x="532" y="81"/>
                  </a:lnTo>
                  <a:lnTo>
                    <a:pt x="582" y="88"/>
                  </a:lnTo>
                  <a:lnTo>
                    <a:pt x="582" y="83"/>
                  </a:lnTo>
                  <a:lnTo>
                    <a:pt x="537" y="76"/>
                  </a:lnTo>
                  <a:lnTo>
                    <a:pt x="532" y="76"/>
                  </a:lnTo>
                  <a:lnTo>
                    <a:pt x="523" y="76"/>
                  </a:lnTo>
                  <a:lnTo>
                    <a:pt x="518" y="74"/>
                  </a:lnTo>
                  <a:lnTo>
                    <a:pt x="502" y="72"/>
                  </a:lnTo>
                  <a:lnTo>
                    <a:pt x="497" y="72"/>
                  </a:lnTo>
                  <a:lnTo>
                    <a:pt x="473" y="69"/>
                  </a:lnTo>
                  <a:lnTo>
                    <a:pt x="469" y="67"/>
                  </a:lnTo>
                  <a:lnTo>
                    <a:pt x="461" y="67"/>
                  </a:lnTo>
                  <a:lnTo>
                    <a:pt x="457" y="67"/>
                  </a:lnTo>
                  <a:lnTo>
                    <a:pt x="414" y="60"/>
                  </a:lnTo>
                  <a:lnTo>
                    <a:pt x="407" y="60"/>
                  </a:lnTo>
                  <a:lnTo>
                    <a:pt x="405" y="57"/>
                  </a:lnTo>
                  <a:lnTo>
                    <a:pt x="383" y="55"/>
                  </a:lnTo>
                  <a:lnTo>
                    <a:pt x="379" y="55"/>
                  </a:lnTo>
                  <a:lnTo>
                    <a:pt x="369" y="53"/>
                  </a:lnTo>
                  <a:lnTo>
                    <a:pt x="329" y="48"/>
                  </a:lnTo>
                  <a:lnTo>
                    <a:pt x="322" y="48"/>
                  </a:lnTo>
                  <a:lnTo>
                    <a:pt x="303" y="43"/>
                  </a:lnTo>
                  <a:lnTo>
                    <a:pt x="298" y="43"/>
                  </a:lnTo>
                  <a:lnTo>
                    <a:pt x="289" y="43"/>
                  </a:lnTo>
                  <a:lnTo>
                    <a:pt x="284" y="41"/>
                  </a:lnTo>
                  <a:lnTo>
                    <a:pt x="277" y="41"/>
                  </a:lnTo>
                  <a:moveTo>
                    <a:pt x="270" y="38"/>
                  </a:moveTo>
                  <a:lnTo>
                    <a:pt x="265" y="43"/>
                  </a:lnTo>
                  <a:lnTo>
                    <a:pt x="270" y="43"/>
                  </a:lnTo>
                  <a:lnTo>
                    <a:pt x="272" y="41"/>
                  </a:lnTo>
                  <a:lnTo>
                    <a:pt x="270" y="38"/>
                  </a:lnTo>
                  <a:moveTo>
                    <a:pt x="260" y="38"/>
                  </a:moveTo>
                  <a:lnTo>
                    <a:pt x="255" y="41"/>
                  </a:lnTo>
                  <a:lnTo>
                    <a:pt x="258" y="43"/>
                  </a:lnTo>
                  <a:lnTo>
                    <a:pt x="263" y="38"/>
                  </a:lnTo>
                  <a:lnTo>
                    <a:pt x="260" y="38"/>
                  </a:lnTo>
                  <a:moveTo>
                    <a:pt x="0" y="0"/>
                  </a:moveTo>
                  <a:lnTo>
                    <a:pt x="0" y="8"/>
                  </a:lnTo>
                  <a:lnTo>
                    <a:pt x="2" y="19"/>
                  </a:lnTo>
                  <a:lnTo>
                    <a:pt x="2" y="29"/>
                  </a:lnTo>
                  <a:lnTo>
                    <a:pt x="5" y="36"/>
                  </a:lnTo>
                  <a:lnTo>
                    <a:pt x="7" y="57"/>
                  </a:lnTo>
                  <a:lnTo>
                    <a:pt x="7" y="62"/>
                  </a:lnTo>
                  <a:lnTo>
                    <a:pt x="9" y="76"/>
                  </a:lnTo>
                  <a:lnTo>
                    <a:pt x="9" y="81"/>
                  </a:lnTo>
                  <a:lnTo>
                    <a:pt x="12" y="86"/>
                  </a:lnTo>
                  <a:lnTo>
                    <a:pt x="12" y="91"/>
                  </a:lnTo>
                  <a:lnTo>
                    <a:pt x="19" y="133"/>
                  </a:lnTo>
                  <a:lnTo>
                    <a:pt x="19" y="140"/>
                  </a:lnTo>
                  <a:lnTo>
                    <a:pt x="21" y="159"/>
                  </a:lnTo>
                  <a:lnTo>
                    <a:pt x="28" y="167"/>
                  </a:lnTo>
                  <a:lnTo>
                    <a:pt x="24" y="136"/>
                  </a:lnTo>
                  <a:lnTo>
                    <a:pt x="21" y="129"/>
                  </a:lnTo>
                  <a:lnTo>
                    <a:pt x="16" y="88"/>
                  </a:lnTo>
                  <a:lnTo>
                    <a:pt x="14" y="83"/>
                  </a:lnTo>
                  <a:lnTo>
                    <a:pt x="14" y="81"/>
                  </a:lnTo>
                  <a:lnTo>
                    <a:pt x="14" y="76"/>
                  </a:lnTo>
                  <a:lnTo>
                    <a:pt x="12" y="62"/>
                  </a:lnTo>
                  <a:lnTo>
                    <a:pt x="12" y="57"/>
                  </a:lnTo>
                  <a:lnTo>
                    <a:pt x="9" y="38"/>
                  </a:lnTo>
                  <a:lnTo>
                    <a:pt x="5" y="17"/>
                  </a:lnTo>
                  <a:lnTo>
                    <a:pt x="5" y="10"/>
                  </a:lnTo>
                  <a:lnTo>
                    <a:pt x="5" y="8"/>
                  </a:lnTo>
                  <a:lnTo>
                    <a:pt x="5" y="5"/>
                  </a:lnTo>
                  <a:lnTo>
                    <a:pt x="21" y="8"/>
                  </a:lnTo>
                  <a:lnTo>
                    <a:pt x="26" y="10"/>
                  </a:lnTo>
                  <a:lnTo>
                    <a:pt x="78" y="17"/>
                  </a:lnTo>
                  <a:lnTo>
                    <a:pt x="83" y="17"/>
                  </a:lnTo>
                  <a:lnTo>
                    <a:pt x="140" y="24"/>
                  </a:lnTo>
                  <a:lnTo>
                    <a:pt x="147" y="27"/>
                  </a:lnTo>
                  <a:lnTo>
                    <a:pt x="196" y="34"/>
                  </a:lnTo>
                  <a:lnTo>
                    <a:pt x="201" y="34"/>
                  </a:lnTo>
                  <a:lnTo>
                    <a:pt x="248" y="41"/>
                  </a:lnTo>
                  <a:lnTo>
                    <a:pt x="253" y="36"/>
                  </a:lnTo>
                  <a:lnTo>
                    <a:pt x="199" y="29"/>
                  </a:lnTo>
                  <a:lnTo>
                    <a:pt x="194" y="29"/>
                  </a:lnTo>
                  <a:lnTo>
                    <a:pt x="154" y="22"/>
                  </a:lnTo>
                  <a:lnTo>
                    <a:pt x="144" y="22"/>
                  </a:lnTo>
                  <a:lnTo>
                    <a:pt x="85" y="12"/>
                  </a:lnTo>
                  <a:lnTo>
                    <a:pt x="80" y="12"/>
                  </a:lnTo>
                  <a:lnTo>
                    <a:pt x="28" y="5"/>
                  </a:lnTo>
                  <a:lnTo>
                    <a:pt x="24" y="5"/>
                  </a:lnTo>
                  <a:lnTo>
                    <a:pt x="5" y="3"/>
                  </a:lnTo>
                  <a:lnTo>
                    <a:pt x="0" y="0"/>
                  </a:lnTo>
                  <a:lnTo>
                    <a:pt x="0"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56" name="Freeform 36"/>
            <p:cNvSpPr>
              <a:spLocks noEditPoints="1"/>
            </p:cNvSpPr>
            <p:nvPr/>
          </p:nvSpPr>
          <p:spPr bwMode="auto">
            <a:xfrm>
              <a:off x="8763774" y="2873851"/>
              <a:ext cx="1538604" cy="1266990"/>
            </a:xfrm>
            <a:custGeom>
              <a:avLst/>
              <a:gdLst>
                <a:gd name="T0" fmla="*/ 151 w 363"/>
                <a:gd name="T1" fmla="*/ 310 h 328"/>
                <a:gd name="T2" fmla="*/ 150 w 363"/>
                <a:gd name="T3" fmla="*/ 308 h 328"/>
                <a:gd name="T4" fmla="*/ 137 w 363"/>
                <a:gd name="T5" fmla="*/ 308 h 328"/>
                <a:gd name="T6" fmla="*/ 73 w 363"/>
                <a:gd name="T7" fmla="*/ 299 h 328"/>
                <a:gd name="T8" fmla="*/ 136 w 363"/>
                <a:gd name="T9" fmla="*/ 307 h 328"/>
                <a:gd name="T10" fmla="*/ 47 w 363"/>
                <a:gd name="T11" fmla="*/ 294 h 328"/>
                <a:gd name="T12" fmla="*/ 47 w 363"/>
                <a:gd name="T13" fmla="*/ 294 h 328"/>
                <a:gd name="T14" fmla="*/ 45 w 363"/>
                <a:gd name="T15" fmla="*/ 294 h 328"/>
                <a:gd name="T16" fmla="*/ 0 w 363"/>
                <a:gd name="T17" fmla="*/ 289 h 328"/>
                <a:gd name="T18" fmla="*/ 5 w 363"/>
                <a:gd name="T19" fmla="*/ 288 h 328"/>
                <a:gd name="T20" fmla="*/ 12 w 363"/>
                <a:gd name="T21" fmla="*/ 280 h 328"/>
                <a:gd name="T22" fmla="*/ 43 w 363"/>
                <a:gd name="T23" fmla="*/ 255 h 328"/>
                <a:gd name="T24" fmla="*/ 44 w 363"/>
                <a:gd name="T25" fmla="*/ 257 h 328"/>
                <a:gd name="T26" fmla="*/ 93 w 363"/>
                <a:gd name="T27" fmla="*/ 215 h 328"/>
                <a:gd name="T28" fmla="*/ 45 w 363"/>
                <a:gd name="T29" fmla="*/ 255 h 328"/>
                <a:gd name="T30" fmla="*/ 96 w 363"/>
                <a:gd name="T31" fmla="*/ 215 h 328"/>
                <a:gd name="T32" fmla="*/ 191 w 363"/>
                <a:gd name="T33" fmla="*/ 137 h 328"/>
                <a:gd name="T34" fmla="*/ 178 w 363"/>
                <a:gd name="T35" fmla="*/ 148 h 328"/>
                <a:gd name="T36" fmla="*/ 171 w 363"/>
                <a:gd name="T37" fmla="*/ 153 h 328"/>
                <a:gd name="T38" fmla="*/ 110 w 363"/>
                <a:gd name="T39" fmla="*/ 202 h 328"/>
                <a:gd name="T40" fmla="*/ 109 w 363"/>
                <a:gd name="T41" fmla="*/ 205 h 328"/>
                <a:gd name="T42" fmla="*/ 172 w 363"/>
                <a:gd name="T43" fmla="*/ 155 h 328"/>
                <a:gd name="T44" fmla="*/ 181 w 363"/>
                <a:gd name="T45" fmla="*/ 148 h 328"/>
                <a:gd name="T46" fmla="*/ 194 w 363"/>
                <a:gd name="T47" fmla="*/ 137 h 328"/>
                <a:gd name="T48" fmla="*/ 360 w 363"/>
                <a:gd name="T49" fmla="*/ 5 h 328"/>
                <a:gd name="T50" fmla="*/ 352 w 363"/>
                <a:gd name="T51" fmla="*/ 9 h 328"/>
                <a:gd name="T52" fmla="*/ 322 w 363"/>
                <a:gd name="T53" fmla="*/ 33 h 328"/>
                <a:gd name="T54" fmla="*/ 287 w 363"/>
                <a:gd name="T55" fmla="*/ 61 h 328"/>
                <a:gd name="T56" fmla="*/ 259 w 363"/>
                <a:gd name="T57" fmla="*/ 83 h 328"/>
                <a:gd name="T58" fmla="*/ 207 w 363"/>
                <a:gd name="T59" fmla="*/ 124 h 328"/>
                <a:gd name="T60" fmla="*/ 199 w 363"/>
                <a:gd name="T61" fmla="*/ 131 h 328"/>
                <a:gd name="T62" fmla="*/ 206 w 363"/>
                <a:gd name="T63" fmla="*/ 128 h 328"/>
                <a:gd name="T64" fmla="*/ 216 w 363"/>
                <a:gd name="T65" fmla="*/ 120 h 328"/>
                <a:gd name="T66" fmla="*/ 287 w 363"/>
                <a:gd name="T67" fmla="*/ 63 h 328"/>
                <a:gd name="T68" fmla="*/ 322 w 363"/>
                <a:gd name="T69" fmla="*/ 35 h 328"/>
                <a:gd name="T70" fmla="*/ 353 w 363"/>
                <a:gd name="T71" fmla="*/ 10 h 328"/>
                <a:gd name="T72" fmla="*/ 346 w 363"/>
                <a:gd name="T73" fmla="*/ 68 h 328"/>
                <a:gd name="T74" fmla="*/ 344 w 363"/>
                <a:gd name="T75" fmla="*/ 79 h 328"/>
                <a:gd name="T76" fmla="*/ 337 w 363"/>
                <a:gd name="T77" fmla="*/ 108 h 328"/>
                <a:gd name="T78" fmla="*/ 333 w 363"/>
                <a:gd name="T79" fmla="*/ 128 h 328"/>
                <a:gd name="T80" fmla="*/ 324 w 363"/>
                <a:gd name="T81" fmla="*/ 169 h 328"/>
                <a:gd name="T82" fmla="*/ 318 w 363"/>
                <a:gd name="T83" fmla="*/ 195 h 328"/>
                <a:gd name="T84" fmla="*/ 308 w 363"/>
                <a:gd name="T85" fmla="*/ 241 h 328"/>
                <a:gd name="T86" fmla="*/ 291 w 363"/>
                <a:gd name="T87" fmla="*/ 316 h 328"/>
                <a:gd name="T88" fmla="*/ 309 w 363"/>
                <a:gd name="T89" fmla="*/ 243 h 328"/>
                <a:gd name="T90" fmla="*/ 319 w 363"/>
                <a:gd name="T91" fmla="*/ 197 h 328"/>
                <a:gd name="T92" fmla="*/ 325 w 363"/>
                <a:gd name="T93" fmla="*/ 171 h 328"/>
                <a:gd name="T94" fmla="*/ 334 w 363"/>
                <a:gd name="T95" fmla="*/ 129 h 328"/>
                <a:gd name="T96" fmla="*/ 339 w 363"/>
                <a:gd name="T97" fmla="*/ 109 h 328"/>
                <a:gd name="T98" fmla="*/ 344 w 363"/>
                <a:gd name="T99" fmla="*/ 84 h 328"/>
                <a:gd name="T100" fmla="*/ 347 w 363"/>
                <a:gd name="T101" fmla="*/ 73 h 328"/>
                <a:gd name="T102" fmla="*/ 362 w 363"/>
                <a:gd name="T103" fmla="*/ 5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63" h="328">
                  <a:moveTo>
                    <a:pt x="142" y="307"/>
                  </a:moveTo>
                  <a:cubicBezTo>
                    <a:pt x="140" y="309"/>
                    <a:pt x="140" y="309"/>
                    <a:pt x="140" y="309"/>
                  </a:cubicBezTo>
                  <a:cubicBezTo>
                    <a:pt x="149" y="310"/>
                    <a:pt x="149" y="310"/>
                    <a:pt x="149" y="310"/>
                  </a:cubicBezTo>
                  <a:cubicBezTo>
                    <a:pt x="151" y="310"/>
                    <a:pt x="151" y="310"/>
                    <a:pt x="151" y="310"/>
                  </a:cubicBezTo>
                  <a:cubicBezTo>
                    <a:pt x="276" y="328"/>
                    <a:pt x="276" y="328"/>
                    <a:pt x="276" y="328"/>
                  </a:cubicBezTo>
                  <a:cubicBezTo>
                    <a:pt x="276" y="328"/>
                    <a:pt x="276" y="328"/>
                    <a:pt x="276" y="328"/>
                  </a:cubicBezTo>
                  <a:cubicBezTo>
                    <a:pt x="276" y="327"/>
                    <a:pt x="276" y="327"/>
                    <a:pt x="276" y="326"/>
                  </a:cubicBezTo>
                  <a:cubicBezTo>
                    <a:pt x="150" y="308"/>
                    <a:pt x="150" y="308"/>
                    <a:pt x="150" y="308"/>
                  </a:cubicBezTo>
                  <a:cubicBezTo>
                    <a:pt x="148" y="308"/>
                    <a:pt x="148" y="308"/>
                    <a:pt x="148" y="308"/>
                  </a:cubicBezTo>
                  <a:cubicBezTo>
                    <a:pt x="142" y="307"/>
                    <a:pt x="142" y="307"/>
                    <a:pt x="142" y="307"/>
                  </a:cubicBezTo>
                  <a:moveTo>
                    <a:pt x="138" y="307"/>
                  </a:moveTo>
                  <a:cubicBezTo>
                    <a:pt x="137" y="308"/>
                    <a:pt x="137" y="308"/>
                    <a:pt x="137" y="308"/>
                  </a:cubicBezTo>
                  <a:cubicBezTo>
                    <a:pt x="139" y="307"/>
                    <a:pt x="139" y="307"/>
                    <a:pt x="139" y="307"/>
                  </a:cubicBezTo>
                  <a:cubicBezTo>
                    <a:pt x="138" y="307"/>
                    <a:pt x="138" y="307"/>
                    <a:pt x="138" y="307"/>
                  </a:cubicBezTo>
                  <a:moveTo>
                    <a:pt x="71" y="297"/>
                  </a:moveTo>
                  <a:cubicBezTo>
                    <a:pt x="73" y="299"/>
                    <a:pt x="73" y="299"/>
                    <a:pt x="73" y="299"/>
                  </a:cubicBezTo>
                  <a:cubicBezTo>
                    <a:pt x="96" y="303"/>
                    <a:pt x="96" y="303"/>
                    <a:pt x="96" y="303"/>
                  </a:cubicBezTo>
                  <a:cubicBezTo>
                    <a:pt x="100" y="303"/>
                    <a:pt x="100" y="303"/>
                    <a:pt x="100" y="303"/>
                  </a:cubicBezTo>
                  <a:cubicBezTo>
                    <a:pt x="136" y="308"/>
                    <a:pt x="136" y="308"/>
                    <a:pt x="136" y="308"/>
                  </a:cubicBezTo>
                  <a:cubicBezTo>
                    <a:pt x="136" y="307"/>
                    <a:pt x="136" y="307"/>
                    <a:pt x="136" y="307"/>
                  </a:cubicBezTo>
                  <a:cubicBezTo>
                    <a:pt x="97" y="301"/>
                    <a:pt x="97" y="301"/>
                    <a:pt x="97" y="301"/>
                  </a:cubicBezTo>
                  <a:cubicBezTo>
                    <a:pt x="94" y="301"/>
                    <a:pt x="94" y="301"/>
                    <a:pt x="94" y="301"/>
                  </a:cubicBezTo>
                  <a:cubicBezTo>
                    <a:pt x="71" y="297"/>
                    <a:pt x="71" y="297"/>
                    <a:pt x="71" y="297"/>
                  </a:cubicBezTo>
                  <a:moveTo>
                    <a:pt x="47" y="294"/>
                  </a:moveTo>
                  <a:cubicBezTo>
                    <a:pt x="47" y="296"/>
                    <a:pt x="47" y="296"/>
                    <a:pt x="47" y="296"/>
                  </a:cubicBezTo>
                  <a:cubicBezTo>
                    <a:pt x="70" y="299"/>
                    <a:pt x="70" y="299"/>
                    <a:pt x="70" y="299"/>
                  </a:cubicBezTo>
                  <a:cubicBezTo>
                    <a:pt x="69" y="297"/>
                    <a:pt x="69" y="297"/>
                    <a:pt x="69" y="297"/>
                  </a:cubicBezTo>
                  <a:cubicBezTo>
                    <a:pt x="47" y="294"/>
                    <a:pt x="47" y="294"/>
                    <a:pt x="47" y="294"/>
                  </a:cubicBezTo>
                  <a:moveTo>
                    <a:pt x="15" y="289"/>
                  </a:moveTo>
                  <a:cubicBezTo>
                    <a:pt x="16" y="291"/>
                    <a:pt x="16" y="291"/>
                    <a:pt x="16" y="291"/>
                  </a:cubicBezTo>
                  <a:cubicBezTo>
                    <a:pt x="45" y="295"/>
                    <a:pt x="45" y="295"/>
                    <a:pt x="45" y="295"/>
                  </a:cubicBezTo>
                  <a:cubicBezTo>
                    <a:pt x="45" y="294"/>
                    <a:pt x="45" y="294"/>
                    <a:pt x="45" y="294"/>
                  </a:cubicBezTo>
                  <a:cubicBezTo>
                    <a:pt x="15" y="289"/>
                    <a:pt x="15" y="289"/>
                    <a:pt x="15" y="289"/>
                  </a:cubicBezTo>
                  <a:moveTo>
                    <a:pt x="10" y="281"/>
                  </a:moveTo>
                  <a:cubicBezTo>
                    <a:pt x="3" y="286"/>
                    <a:pt x="3" y="286"/>
                    <a:pt x="3" y="286"/>
                  </a:cubicBezTo>
                  <a:cubicBezTo>
                    <a:pt x="0" y="289"/>
                    <a:pt x="0" y="289"/>
                    <a:pt x="0" y="289"/>
                  </a:cubicBezTo>
                  <a:cubicBezTo>
                    <a:pt x="4" y="290"/>
                    <a:pt x="4" y="290"/>
                    <a:pt x="4" y="290"/>
                  </a:cubicBezTo>
                  <a:cubicBezTo>
                    <a:pt x="14" y="291"/>
                    <a:pt x="14" y="291"/>
                    <a:pt x="14" y="291"/>
                  </a:cubicBezTo>
                  <a:cubicBezTo>
                    <a:pt x="13" y="289"/>
                    <a:pt x="13" y="289"/>
                    <a:pt x="13" y="289"/>
                  </a:cubicBezTo>
                  <a:cubicBezTo>
                    <a:pt x="5" y="288"/>
                    <a:pt x="5" y="288"/>
                    <a:pt x="5" y="288"/>
                  </a:cubicBezTo>
                  <a:cubicBezTo>
                    <a:pt x="11" y="283"/>
                    <a:pt x="11" y="283"/>
                    <a:pt x="11" y="283"/>
                  </a:cubicBezTo>
                  <a:cubicBezTo>
                    <a:pt x="10" y="281"/>
                    <a:pt x="10" y="281"/>
                    <a:pt x="10" y="281"/>
                  </a:cubicBezTo>
                  <a:moveTo>
                    <a:pt x="40" y="258"/>
                  </a:moveTo>
                  <a:cubicBezTo>
                    <a:pt x="12" y="280"/>
                    <a:pt x="12" y="280"/>
                    <a:pt x="12" y="280"/>
                  </a:cubicBezTo>
                  <a:cubicBezTo>
                    <a:pt x="12" y="282"/>
                    <a:pt x="12" y="282"/>
                    <a:pt x="12" y="282"/>
                  </a:cubicBezTo>
                  <a:cubicBezTo>
                    <a:pt x="41" y="259"/>
                    <a:pt x="41" y="259"/>
                    <a:pt x="41" y="259"/>
                  </a:cubicBezTo>
                  <a:cubicBezTo>
                    <a:pt x="40" y="258"/>
                    <a:pt x="40" y="258"/>
                    <a:pt x="40" y="258"/>
                  </a:cubicBezTo>
                  <a:moveTo>
                    <a:pt x="43" y="255"/>
                  </a:moveTo>
                  <a:cubicBezTo>
                    <a:pt x="42" y="256"/>
                    <a:pt x="42" y="256"/>
                    <a:pt x="42" y="256"/>
                  </a:cubicBezTo>
                  <a:cubicBezTo>
                    <a:pt x="41" y="257"/>
                    <a:pt x="41" y="257"/>
                    <a:pt x="41" y="257"/>
                  </a:cubicBezTo>
                  <a:cubicBezTo>
                    <a:pt x="42" y="258"/>
                    <a:pt x="42" y="258"/>
                    <a:pt x="42" y="258"/>
                  </a:cubicBezTo>
                  <a:cubicBezTo>
                    <a:pt x="44" y="257"/>
                    <a:pt x="44" y="257"/>
                    <a:pt x="44" y="257"/>
                  </a:cubicBezTo>
                  <a:cubicBezTo>
                    <a:pt x="43" y="255"/>
                    <a:pt x="43" y="255"/>
                    <a:pt x="43" y="255"/>
                  </a:cubicBezTo>
                  <a:moveTo>
                    <a:pt x="101" y="208"/>
                  </a:moveTo>
                  <a:cubicBezTo>
                    <a:pt x="95" y="214"/>
                    <a:pt x="95" y="214"/>
                    <a:pt x="95" y="214"/>
                  </a:cubicBezTo>
                  <a:cubicBezTo>
                    <a:pt x="93" y="215"/>
                    <a:pt x="93" y="215"/>
                    <a:pt x="93" y="215"/>
                  </a:cubicBezTo>
                  <a:cubicBezTo>
                    <a:pt x="83" y="223"/>
                    <a:pt x="83" y="223"/>
                    <a:pt x="83" y="223"/>
                  </a:cubicBezTo>
                  <a:cubicBezTo>
                    <a:pt x="81" y="224"/>
                    <a:pt x="81" y="224"/>
                    <a:pt x="81" y="224"/>
                  </a:cubicBezTo>
                  <a:cubicBezTo>
                    <a:pt x="45" y="253"/>
                    <a:pt x="45" y="253"/>
                    <a:pt x="45" y="253"/>
                  </a:cubicBezTo>
                  <a:cubicBezTo>
                    <a:pt x="45" y="255"/>
                    <a:pt x="45" y="255"/>
                    <a:pt x="45" y="255"/>
                  </a:cubicBezTo>
                  <a:cubicBezTo>
                    <a:pt x="83" y="226"/>
                    <a:pt x="83" y="226"/>
                    <a:pt x="83" y="226"/>
                  </a:cubicBezTo>
                  <a:cubicBezTo>
                    <a:pt x="84" y="225"/>
                    <a:pt x="84" y="225"/>
                    <a:pt x="84" y="225"/>
                  </a:cubicBezTo>
                  <a:cubicBezTo>
                    <a:pt x="95" y="216"/>
                    <a:pt x="95" y="216"/>
                    <a:pt x="95" y="216"/>
                  </a:cubicBezTo>
                  <a:cubicBezTo>
                    <a:pt x="96" y="215"/>
                    <a:pt x="96" y="215"/>
                    <a:pt x="96" y="215"/>
                  </a:cubicBezTo>
                  <a:cubicBezTo>
                    <a:pt x="102" y="210"/>
                    <a:pt x="102" y="210"/>
                    <a:pt x="102" y="210"/>
                  </a:cubicBezTo>
                  <a:cubicBezTo>
                    <a:pt x="101" y="208"/>
                    <a:pt x="101" y="208"/>
                    <a:pt x="101" y="208"/>
                  </a:cubicBezTo>
                  <a:moveTo>
                    <a:pt x="196" y="133"/>
                  </a:moveTo>
                  <a:cubicBezTo>
                    <a:pt x="191" y="137"/>
                    <a:pt x="191" y="137"/>
                    <a:pt x="191" y="137"/>
                  </a:cubicBezTo>
                  <a:cubicBezTo>
                    <a:pt x="189" y="139"/>
                    <a:pt x="189" y="139"/>
                    <a:pt x="189" y="139"/>
                  </a:cubicBezTo>
                  <a:cubicBezTo>
                    <a:pt x="183" y="144"/>
                    <a:pt x="183" y="144"/>
                    <a:pt x="183" y="144"/>
                  </a:cubicBezTo>
                  <a:cubicBezTo>
                    <a:pt x="181" y="145"/>
                    <a:pt x="181" y="145"/>
                    <a:pt x="181" y="145"/>
                  </a:cubicBezTo>
                  <a:cubicBezTo>
                    <a:pt x="178" y="148"/>
                    <a:pt x="178" y="148"/>
                    <a:pt x="178" y="148"/>
                  </a:cubicBezTo>
                  <a:cubicBezTo>
                    <a:pt x="175" y="150"/>
                    <a:pt x="175" y="150"/>
                    <a:pt x="175" y="150"/>
                  </a:cubicBezTo>
                  <a:cubicBezTo>
                    <a:pt x="174" y="150"/>
                    <a:pt x="174" y="150"/>
                    <a:pt x="174" y="150"/>
                  </a:cubicBezTo>
                  <a:cubicBezTo>
                    <a:pt x="173" y="152"/>
                    <a:pt x="173" y="152"/>
                    <a:pt x="173" y="152"/>
                  </a:cubicBezTo>
                  <a:cubicBezTo>
                    <a:pt x="171" y="153"/>
                    <a:pt x="171" y="153"/>
                    <a:pt x="171" y="153"/>
                  </a:cubicBezTo>
                  <a:cubicBezTo>
                    <a:pt x="169" y="154"/>
                    <a:pt x="169" y="154"/>
                    <a:pt x="169" y="154"/>
                  </a:cubicBezTo>
                  <a:cubicBezTo>
                    <a:pt x="114" y="199"/>
                    <a:pt x="114" y="199"/>
                    <a:pt x="114" y="199"/>
                  </a:cubicBezTo>
                  <a:cubicBezTo>
                    <a:pt x="111" y="201"/>
                    <a:pt x="111" y="201"/>
                    <a:pt x="111" y="201"/>
                  </a:cubicBezTo>
                  <a:cubicBezTo>
                    <a:pt x="110" y="202"/>
                    <a:pt x="110" y="202"/>
                    <a:pt x="110" y="202"/>
                  </a:cubicBezTo>
                  <a:cubicBezTo>
                    <a:pt x="108" y="203"/>
                    <a:pt x="108" y="203"/>
                    <a:pt x="108" y="203"/>
                  </a:cubicBezTo>
                  <a:cubicBezTo>
                    <a:pt x="103" y="207"/>
                    <a:pt x="103" y="207"/>
                    <a:pt x="103" y="207"/>
                  </a:cubicBezTo>
                  <a:cubicBezTo>
                    <a:pt x="104" y="209"/>
                    <a:pt x="104" y="209"/>
                    <a:pt x="104" y="209"/>
                  </a:cubicBezTo>
                  <a:cubicBezTo>
                    <a:pt x="109" y="205"/>
                    <a:pt x="109" y="205"/>
                    <a:pt x="109" y="205"/>
                  </a:cubicBezTo>
                  <a:cubicBezTo>
                    <a:pt x="111" y="204"/>
                    <a:pt x="111" y="204"/>
                    <a:pt x="111" y="204"/>
                  </a:cubicBezTo>
                  <a:cubicBezTo>
                    <a:pt x="115" y="200"/>
                    <a:pt x="115" y="200"/>
                    <a:pt x="115" y="200"/>
                  </a:cubicBezTo>
                  <a:cubicBezTo>
                    <a:pt x="117" y="198"/>
                    <a:pt x="117" y="198"/>
                    <a:pt x="117" y="198"/>
                  </a:cubicBezTo>
                  <a:cubicBezTo>
                    <a:pt x="172" y="155"/>
                    <a:pt x="172" y="155"/>
                    <a:pt x="172" y="155"/>
                  </a:cubicBezTo>
                  <a:cubicBezTo>
                    <a:pt x="174" y="153"/>
                    <a:pt x="174" y="153"/>
                    <a:pt x="174" y="153"/>
                  </a:cubicBezTo>
                  <a:cubicBezTo>
                    <a:pt x="175" y="152"/>
                    <a:pt x="175" y="152"/>
                    <a:pt x="175" y="152"/>
                  </a:cubicBezTo>
                  <a:cubicBezTo>
                    <a:pt x="178" y="150"/>
                    <a:pt x="178" y="150"/>
                    <a:pt x="178" y="150"/>
                  </a:cubicBezTo>
                  <a:cubicBezTo>
                    <a:pt x="181" y="148"/>
                    <a:pt x="181" y="148"/>
                    <a:pt x="181" y="148"/>
                  </a:cubicBezTo>
                  <a:cubicBezTo>
                    <a:pt x="183" y="146"/>
                    <a:pt x="183" y="146"/>
                    <a:pt x="183" y="146"/>
                  </a:cubicBezTo>
                  <a:cubicBezTo>
                    <a:pt x="185" y="144"/>
                    <a:pt x="185" y="144"/>
                    <a:pt x="185" y="144"/>
                  </a:cubicBezTo>
                  <a:cubicBezTo>
                    <a:pt x="192" y="139"/>
                    <a:pt x="192" y="139"/>
                    <a:pt x="192" y="139"/>
                  </a:cubicBezTo>
                  <a:cubicBezTo>
                    <a:pt x="194" y="137"/>
                    <a:pt x="194" y="137"/>
                    <a:pt x="194" y="137"/>
                  </a:cubicBezTo>
                  <a:cubicBezTo>
                    <a:pt x="195" y="136"/>
                    <a:pt x="195" y="136"/>
                    <a:pt x="195" y="136"/>
                  </a:cubicBezTo>
                  <a:cubicBezTo>
                    <a:pt x="196" y="133"/>
                    <a:pt x="196" y="133"/>
                    <a:pt x="196" y="133"/>
                  </a:cubicBezTo>
                  <a:moveTo>
                    <a:pt x="360" y="5"/>
                  </a:moveTo>
                  <a:cubicBezTo>
                    <a:pt x="360" y="5"/>
                    <a:pt x="360" y="5"/>
                    <a:pt x="360" y="5"/>
                  </a:cubicBezTo>
                  <a:cubicBezTo>
                    <a:pt x="360" y="5"/>
                    <a:pt x="360" y="5"/>
                    <a:pt x="360" y="5"/>
                  </a:cubicBezTo>
                  <a:moveTo>
                    <a:pt x="363" y="0"/>
                  </a:moveTo>
                  <a:cubicBezTo>
                    <a:pt x="359" y="4"/>
                    <a:pt x="359" y="4"/>
                    <a:pt x="359" y="4"/>
                  </a:cubicBezTo>
                  <a:cubicBezTo>
                    <a:pt x="352" y="9"/>
                    <a:pt x="352" y="9"/>
                    <a:pt x="352" y="9"/>
                  </a:cubicBezTo>
                  <a:cubicBezTo>
                    <a:pt x="350" y="10"/>
                    <a:pt x="350" y="10"/>
                    <a:pt x="350" y="10"/>
                  </a:cubicBezTo>
                  <a:cubicBezTo>
                    <a:pt x="325" y="31"/>
                    <a:pt x="325" y="31"/>
                    <a:pt x="325" y="31"/>
                  </a:cubicBezTo>
                  <a:cubicBezTo>
                    <a:pt x="322" y="33"/>
                    <a:pt x="322" y="33"/>
                    <a:pt x="322" y="33"/>
                  </a:cubicBezTo>
                  <a:cubicBezTo>
                    <a:pt x="322" y="33"/>
                    <a:pt x="322" y="33"/>
                    <a:pt x="322" y="33"/>
                  </a:cubicBezTo>
                  <a:cubicBezTo>
                    <a:pt x="318" y="36"/>
                    <a:pt x="318" y="36"/>
                    <a:pt x="318" y="36"/>
                  </a:cubicBezTo>
                  <a:cubicBezTo>
                    <a:pt x="316" y="37"/>
                    <a:pt x="316" y="37"/>
                    <a:pt x="316" y="37"/>
                  </a:cubicBezTo>
                  <a:cubicBezTo>
                    <a:pt x="288" y="60"/>
                    <a:pt x="288" y="60"/>
                    <a:pt x="288" y="60"/>
                  </a:cubicBezTo>
                  <a:cubicBezTo>
                    <a:pt x="287" y="61"/>
                    <a:pt x="287" y="61"/>
                    <a:pt x="287" y="61"/>
                  </a:cubicBezTo>
                  <a:cubicBezTo>
                    <a:pt x="265" y="79"/>
                    <a:pt x="265" y="79"/>
                    <a:pt x="265" y="79"/>
                  </a:cubicBezTo>
                  <a:cubicBezTo>
                    <a:pt x="262" y="80"/>
                    <a:pt x="262" y="80"/>
                    <a:pt x="262" y="80"/>
                  </a:cubicBezTo>
                  <a:cubicBezTo>
                    <a:pt x="262" y="81"/>
                    <a:pt x="262" y="81"/>
                    <a:pt x="262" y="81"/>
                  </a:cubicBezTo>
                  <a:cubicBezTo>
                    <a:pt x="259" y="83"/>
                    <a:pt x="259" y="83"/>
                    <a:pt x="259" y="83"/>
                  </a:cubicBezTo>
                  <a:cubicBezTo>
                    <a:pt x="217" y="116"/>
                    <a:pt x="217" y="116"/>
                    <a:pt x="217" y="116"/>
                  </a:cubicBezTo>
                  <a:cubicBezTo>
                    <a:pt x="214" y="119"/>
                    <a:pt x="214" y="119"/>
                    <a:pt x="214" y="119"/>
                  </a:cubicBezTo>
                  <a:cubicBezTo>
                    <a:pt x="209" y="123"/>
                    <a:pt x="209" y="123"/>
                    <a:pt x="209" y="123"/>
                  </a:cubicBezTo>
                  <a:cubicBezTo>
                    <a:pt x="207" y="124"/>
                    <a:pt x="207" y="124"/>
                    <a:pt x="207" y="124"/>
                  </a:cubicBezTo>
                  <a:cubicBezTo>
                    <a:pt x="205" y="126"/>
                    <a:pt x="205" y="126"/>
                    <a:pt x="205" y="126"/>
                  </a:cubicBezTo>
                  <a:cubicBezTo>
                    <a:pt x="204" y="127"/>
                    <a:pt x="204" y="127"/>
                    <a:pt x="204" y="127"/>
                  </a:cubicBezTo>
                  <a:cubicBezTo>
                    <a:pt x="202" y="129"/>
                    <a:pt x="202" y="129"/>
                    <a:pt x="202" y="129"/>
                  </a:cubicBezTo>
                  <a:cubicBezTo>
                    <a:pt x="199" y="131"/>
                    <a:pt x="199" y="131"/>
                    <a:pt x="199" y="131"/>
                  </a:cubicBezTo>
                  <a:cubicBezTo>
                    <a:pt x="198" y="134"/>
                    <a:pt x="198" y="134"/>
                    <a:pt x="198" y="134"/>
                  </a:cubicBezTo>
                  <a:cubicBezTo>
                    <a:pt x="202" y="131"/>
                    <a:pt x="202" y="131"/>
                    <a:pt x="202" y="131"/>
                  </a:cubicBezTo>
                  <a:cubicBezTo>
                    <a:pt x="204" y="129"/>
                    <a:pt x="204" y="129"/>
                    <a:pt x="204" y="129"/>
                  </a:cubicBezTo>
                  <a:cubicBezTo>
                    <a:pt x="206" y="128"/>
                    <a:pt x="206" y="128"/>
                    <a:pt x="206" y="128"/>
                  </a:cubicBezTo>
                  <a:cubicBezTo>
                    <a:pt x="209" y="125"/>
                    <a:pt x="209" y="125"/>
                    <a:pt x="209" y="125"/>
                  </a:cubicBezTo>
                  <a:cubicBezTo>
                    <a:pt x="211" y="124"/>
                    <a:pt x="211" y="124"/>
                    <a:pt x="211" y="124"/>
                  </a:cubicBezTo>
                  <a:cubicBezTo>
                    <a:pt x="213" y="122"/>
                    <a:pt x="213" y="122"/>
                    <a:pt x="213" y="122"/>
                  </a:cubicBezTo>
                  <a:cubicBezTo>
                    <a:pt x="216" y="120"/>
                    <a:pt x="216" y="120"/>
                    <a:pt x="216" y="120"/>
                  </a:cubicBezTo>
                  <a:cubicBezTo>
                    <a:pt x="263" y="82"/>
                    <a:pt x="263" y="82"/>
                    <a:pt x="263" y="82"/>
                  </a:cubicBezTo>
                  <a:cubicBezTo>
                    <a:pt x="265" y="80"/>
                    <a:pt x="265" y="80"/>
                    <a:pt x="265" y="80"/>
                  </a:cubicBezTo>
                  <a:cubicBezTo>
                    <a:pt x="268" y="78"/>
                    <a:pt x="268" y="78"/>
                    <a:pt x="268" y="78"/>
                  </a:cubicBezTo>
                  <a:cubicBezTo>
                    <a:pt x="287" y="63"/>
                    <a:pt x="287" y="63"/>
                    <a:pt x="287" y="63"/>
                  </a:cubicBezTo>
                  <a:cubicBezTo>
                    <a:pt x="289" y="61"/>
                    <a:pt x="289" y="61"/>
                    <a:pt x="289" y="61"/>
                  </a:cubicBezTo>
                  <a:cubicBezTo>
                    <a:pt x="317" y="39"/>
                    <a:pt x="317" y="39"/>
                    <a:pt x="317" y="39"/>
                  </a:cubicBezTo>
                  <a:cubicBezTo>
                    <a:pt x="319" y="38"/>
                    <a:pt x="319" y="38"/>
                    <a:pt x="319" y="38"/>
                  </a:cubicBezTo>
                  <a:cubicBezTo>
                    <a:pt x="322" y="35"/>
                    <a:pt x="322" y="35"/>
                    <a:pt x="322" y="35"/>
                  </a:cubicBezTo>
                  <a:cubicBezTo>
                    <a:pt x="324" y="34"/>
                    <a:pt x="324" y="34"/>
                    <a:pt x="324" y="34"/>
                  </a:cubicBezTo>
                  <a:cubicBezTo>
                    <a:pt x="325" y="33"/>
                    <a:pt x="325" y="33"/>
                    <a:pt x="325" y="33"/>
                  </a:cubicBezTo>
                  <a:cubicBezTo>
                    <a:pt x="352" y="12"/>
                    <a:pt x="352" y="12"/>
                    <a:pt x="352" y="12"/>
                  </a:cubicBezTo>
                  <a:cubicBezTo>
                    <a:pt x="353" y="10"/>
                    <a:pt x="353" y="10"/>
                    <a:pt x="353" y="10"/>
                  </a:cubicBezTo>
                  <a:cubicBezTo>
                    <a:pt x="360" y="5"/>
                    <a:pt x="360" y="5"/>
                    <a:pt x="360" y="5"/>
                  </a:cubicBezTo>
                  <a:cubicBezTo>
                    <a:pt x="358" y="15"/>
                    <a:pt x="358" y="15"/>
                    <a:pt x="358" y="15"/>
                  </a:cubicBezTo>
                  <a:cubicBezTo>
                    <a:pt x="357" y="17"/>
                    <a:pt x="357" y="17"/>
                    <a:pt x="357" y="17"/>
                  </a:cubicBezTo>
                  <a:cubicBezTo>
                    <a:pt x="346" y="68"/>
                    <a:pt x="346" y="68"/>
                    <a:pt x="346" y="68"/>
                  </a:cubicBezTo>
                  <a:cubicBezTo>
                    <a:pt x="345" y="71"/>
                    <a:pt x="345" y="71"/>
                    <a:pt x="345" y="71"/>
                  </a:cubicBezTo>
                  <a:cubicBezTo>
                    <a:pt x="345" y="74"/>
                    <a:pt x="345" y="74"/>
                    <a:pt x="345" y="74"/>
                  </a:cubicBezTo>
                  <a:cubicBezTo>
                    <a:pt x="344" y="76"/>
                    <a:pt x="344" y="76"/>
                    <a:pt x="344" y="76"/>
                  </a:cubicBezTo>
                  <a:cubicBezTo>
                    <a:pt x="344" y="79"/>
                    <a:pt x="344" y="79"/>
                    <a:pt x="344" y="79"/>
                  </a:cubicBezTo>
                  <a:cubicBezTo>
                    <a:pt x="343" y="81"/>
                    <a:pt x="343" y="81"/>
                    <a:pt x="343" y="81"/>
                  </a:cubicBezTo>
                  <a:cubicBezTo>
                    <a:pt x="341" y="90"/>
                    <a:pt x="341" y="90"/>
                    <a:pt x="341" y="90"/>
                  </a:cubicBezTo>
                  <a:cubicBezTo>
                    <a:pt x="340" y="93"/>
                    <a:pt x="340" y="93"/>
                    <a:pt x="340" y="93"/>
                  </a:cubicBezTo>
                  <a:cubicBezTo>
                    <a:pt x="337" y="108"/>
                    <a:pt x="337" y="108"/>
                    <a:pt x="337" y="108"/>
                  </a:cubicBezTo>
                  <a:cubicBezTo>
                    <a:pt x="337" y="111"/>
                    <a:pt x="337" y="111"/>
                    <a:pt x="337" y="111"/>
                  </a:cubicBezTo>
                  <a:cubicBezTo>
                    <a:pt x="335" y="118"/>
                    <a:pt x="335" y="118"/>
                    <a:pt x="335" y="118"/>
                  </a:cubicBezTo>
                  <a:cubicBezTo>
                    <a:pt x="334" y="121"/>
                    <a:pt x="334" y="121"/>
                    <a:pt x="334" y="121"/>
                  </a:cubicBezTo>
                  <a:cubicBezTo>
                    <a:pt x="333" y="128"/>
                    <a:pt x="333" y="128"/>
                    <a:pt x="333" y="128"/>
                  </a:cubicBezTo>
                  <a:cubicBezTo>
                    <a:pt x="332" y="131"/>
                    <a:pt x="332" y="131"/>
                    <a:pt x="332" y="131"/>
                  </a:cubicBezTo>
                  <a:cubicBezTo>
                    <a:pt x="326" y="156"/>
                    <a:pt x="326" y="156"/>
                    <a:pt x="326" y="156"/>
                  </a:cubicBezTo>
                  <a:cubicBezTo>
                    <a:pt x="326" y="158"/>
                    <a:pt x="326" y="158"/>
                    <a:pt x="326" y="158"/>
                  </a:cubicBezTo>
                  <a:cubicBezTo>
                    <a:pt x="324" y="169"/>
                    <a:pt x="324" y="169"/>
                    <a:pt x="324" y="169"/>
                  </a:cubicBezTo>
                  <a:cubicBezTo>
                    <a:pt x="323" y="171"/>
                    <a:pt x="323" y="171"/>
                    <a:pt x="323" y="171"/>
                  </a:cubicBezTo>
                  <a:cubicBezTo>
                    <a:pt x="323" y="172"/>
                    <a:pt x="323" y="172"/>
                    <a:pt x="323" y="172"/>
                  </a:cubicBezTo>
                  <a:cubicBezTo>
                    <a:pt x="323" y="174"/>
                    <a:pt x="323" y="174"/>
                    <a:pt x="323" y="174"/>
                  </a:cubicBezTo>
                  <a:cubicBezTo>
                    <a:pt x="318" y="195"/>
                    <a:pt x="318" y="195"/>
                    <a:pt x="318" y="195"/>
                  </a:cubicBezTo>
                  <a:cubicBezTo>
                    <a:pt x="317" y="197"/>
                    <a:pt x="317" y="197"/>
                    <a:pt x="317" y="197"/>
                  </a:cubicBezTo>
                  <a:cubicBezTo>
                    <a:pt x="313" y="217"/>
                    <a:pt x="313" y="217"/>
                    <a:pt x="313" y="217"/>
                  </a:cubicBezTo>
                  <a:cubicBezTo>
                    <a:pt x="313" y="219"/>
                    <a:pt x="313" y="219"/>
                    <a:pt x="313" y="219"/>
                  </a:cubicBezTo>
                  <a:cubicBezTo>
                    <a:pt x="308" y="241"/>
                    <a:pt x="308" y="241"/>
                    <a:pt x="308" y="241"/>
                  </a:cubicBezTo>
                  <a:cubicBezTo>
                    <a:pt x="307" y="243"/>
                    <a:pt x="307" y="243"/>
                    <a:pt x="307" y="243"/>
                  </a:cubicBezTo>
                  <a:cubicBezTo>
                    <a:pt x="298" y="287"/>
                    <a:pt x="298" y="287"/>
                    <a:pt x="298" y="287"/>
                  </a:cubicBezTo>
                  <a:cubicBezTo>
                    <a:pt x="297" y="289"/>
                    <a:pt x="297" y="289"/>
                    <a:pt x="297" y="289"/>
                  </a:cubicBezTo>
                  <a:cubicBezTo>
                    <a:pt x="291" y="316"/>
                    <a:pt x="291" y="316"/>
                    <a:pt x="291" y="316"/>
                  </a:cubicBezTo>
                  <a:cubicBezTo>
                    <a:pt x="292" y="316"/>
                    <a:pt x="292" y="316"/>
                    <a:pt x="293" y="316"/>
                  </a:cubicBezTo>
                  <a:cubicBezTo>
                    <a:pt x="299" y="288"/>
                    <a:pt x="299" y="288"/>
                    <a:pt x="299" y="288"/>
                  </a:cubicBezTo>
                  <a:cubicBezTo>
                    <a:pt x="300" y="285"/>
                    <a:pt x="300" y="285"/>
                    <a:pt x="300" y="285"/>
                  </a:cubicBezTo>
                  <a:cubicBezTo>
                    <a:pt x="309" y="243"/>
                    <a:pt x="309" y="243"/>
                    <a:pt x="309" y="243"/>
                  </a:cubicBezTo>
                  <a:cubicBezTo>
                    <a:pt x="310" y="241"/>
                    <a:pt x="310" y="241"/>
                    <a:pt x="310" y="241"/>
                  </a:cubicBezTo>
                  <a:cubicBezTo>
                    <a:pt x="314" y="220"/>
                    <a:pt x="314" y="220"/>
                    <a:pt x="314" y="220"/>
                  </a:cubicBezTo>
                  <a:cubicBezTo>
                    <a:pt x="315" y="218"/>
                    <a:pt x="315" y="218"/>
                    <a:pt x="315" y="218"/>
                  </a:cubicBezTo>
                  <a:cubicBezTo>
                    <a:pt x="319" y="197"/>
                    <a:pt x="319" y="197"/>
                    <a:pt x="319" y="197"/>
                  </a:cubicBezTo>
                  <a:cubicBezTo>
                    <a:pt x="320" y="195"/>
                    <a:pt x="320" y="195"/>
                    <a:pt x="320" y="195"/>
                  </a:cubicBezTo>
                  <a:cubicBezTo>
                    <a:pt x="324" y="174"/>
                    <a:pt x="324" y="174"/>
                    <a:pt x="324" y="174"/>
                  </a:cubicBezTo>
                  <a:cubicBezTo>
                    <a:pt x="325" y="173"/>
                    <a:pt x="325" y="173"/>
                    <a:pt x="325" y="173"/>
                  </a:cubicBezTo>
                  <a:cubicBezTo>
                    <a:pt x="325" y="171"/>
                    <a:pt x="325" y="171"/>
                    <a:pt x="325" y="171"/>
                  </a:cubicBezTo>
                  <a:cubicBezTo>
                    <a:pt x="325" y="169"/>
                    <a:pt x="325" y="169"/>
                    <a:pt x="325" y="169"/>
                  </a:cubicBezTo>
                  <a:cubicBezTo>
                    <a:pt x="328" y="158"/>
                    <a:pt x="328" y="158"/>
                    <a:pt x="328" y="158"/>
                  </a:cubicBezTo>
                  <a:cubicBezTo>
                    <a:pt x="328" y="156"/>
                    <a:pt x="328" y="156"/>
                    <a:pt x="328" y="156"/>
                  </a:cubicBezTo>
                  <a:cubicBezTo>
                    <a:pt x="334" y="129"/>
                    <a:pt x="334" y="129"/>
                    <a:pt x="334" y="129"/>
                  </a:cubicBezTo>
                  <a:cubicBezTo>
                    <a:pt x="335" y="126"/>
                    <a:pt x="335" y="126"/>
                    <a:pt x="335" y="126"/>
                  </a:cubicBezTo>
                  <a:cubicBezTo>
                    <a:pt x="336" y="123"/>
                    <a:pt x="336" y="123"/>
                    <a:pt x="336" y="123"/>
                  </a:cubicBezTo>
                  <a:cubicBezTo>
                    <a:pt x="336" y="121"/>
                    <a:pt x="336" y="121"/>
                    <a:pt x="336" y="121"/>
                  </a:cubicBezTo>
                  <a:cubicBezTo>
                    <a:pt x="339" y="109"/>
                    <a:pt x="339" y="109"/>
                    <a:pt x="339" y="109"/>
                  </a:cubicBezTo>
                  <a:cubicBezTo>
                    <a:pt x="339" y="107"/>
                    <a:pt x="339" y="107"/>
                    <a:pt x="339" y="107"/>
                  </a:cubicBezTo>
                  <a:cubicBezTo>
                    <a:pt x="343" y="91"/>
                    <a:pt x="343" y="91"/>
                    <a:pt x="343" y="91"/>
                  </a:cubicBezTo>
                  <a:cubicBezTo>
                    <a:pt x="343" y="89"/>
                    <a:pt x="343" y="89"/>
                    <a:pt x="343" y="89"/>
                  </a:cubicBezTo>
                  <a:cubicBezTo>
                    <a:pt x="344" y="84"/>
                    <a:pt x="344" y="84"/>
                    <a:pt x="344" y="84"/>
                  </a:cubicBezTo>
                  <a:cubicBezTo>
                    <a:pt x="345" y="81"/>
                    <a:pt x="345" y="81"/>
                    <a:pt x="345" y="81"/>
                  </a:cubicBezTo>
                  <a:cubicBezTo>
                    <a:pt x="346" y="76"/>
                    <a:pt x="346" y="76"/>
                    <a:pt x="346" y="76"/>
                  </a:cubicBezTo>
                  <a:cubicBezTo>
                    <a:pt x="347" y="74"/>
                    <a:pt x="347" y="74"/>
                    <a:pt x="347" y="74"/>
                  </a:cubicBezTo>
                  <a:cubicBezTo>
                    <a:pt x="347" y="73"/>
                    <a:pt x="347" y="73"/>
                    <a:pt x="347" y="73"/>
                  </a:cubicBezTo>
                  <a:cubicBezTo>
                    <a:pt x="347" y="71"/>
                    <a:pt x="347" y="71"/>
                    <a:pt x="347" y="71"/>
                  </a:cubicBezTo>
                  <a:cubicBezTo>
                    <a:pt x="359" y="19"/>
                    <a:pt x="359" y="19"/>
                    <a:pt x="359" y="19"/>
                  </a:cubicBezTo>
                  <a:cubicBezTo>
                    <a:pt x="359" y="17"/>
                    <a:pt x="359" y="17"/>
                    <a:pt x="359" y="17"/>
                  </a:cubicBezTo>
                  <a:cubicBezTo>
                    <a:pt x="362" y="5"/>
                    <a:pt x="362" y="5"/>
                    <a:pt x="362" y="5"/>
                  </a:cubicBezTo>
                  <a:cubicBezTo>
                    <a:pt x="363" y="0"/>
                    <a:pt x="363" y="0"/>
                    <a:pt x="363"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57" name="Freeform 37"/>
            <p:cNvSpPr>
              <a:spLocks noEditPoints="1"/>
            </p:cNvSpPr>
            <p:nvPr/>
          </p:nvSpPr>
          <p:spPr bwMode="auto">
            <a:xfrm>
              <a:off x="10919608" y="3264194"/>
              <a:ext cx="386440" cy="533469"/>
            </a:xfrm>
            <a:custGeom>
              <a:avLst/>
              <a:gdLst>
                <a:gd name="T0" fmla="*/ 12 w 216"/>
                <a:gd name="T1" fmla="*/ 285 h 328"/>
                <a:gd name="T2" fmla="*/ 7 w 216"/>
                <a:gd name="T3" fmla="*/ 290 h 328"/>
                <a:gd name="T4" fmla="*/ 17 w 216"/>
                <a:gd name="T5" fmla="*/ 320 h 328"/>
                <a:gd name="T6" fmla="*/ 19 w 216"/>
                <a:gd name="T7" fmla="*/ 328 h 328"/>
                <a:gd name="T8" fmla="*/ 26 w 216"/>
                <a:gd name="T9" fmla="*/ 320 h 328"/>
                <a:gd name="T10" fmla="*/ 41 w 216"/>
                <a:gd name="T11" fmla="*/ 299 h 328"/>
                <a:gd name="T12" fmla="*/ 38 w 216"/>
                <a:gd name="T13" fmla="*/ 292 h 328"/>
                <a:gd name="T14" fmla="*/ 22 w 216"/>
                <a:gd name="T15" fmla="*/ 318 h 328"/>
                <a:gd name="T16" fmla="*/ 12 w 216"/>
                <a:gd name="T17" fmla="*/ 285 h 328"/>
                <a:gd name="T18" fmla="*/ 22 w 216"/>
                <a:gd name="T19" fmla="*/ 237 h 328"/>
                <a:gd name="T20" fmla="*/ 3 w 216"/>
                <a:gd name="T21" fmla="*/ 261 h 328"/>
                <a:gd name="T22" fmla="*/ 0 w 216"/>
                <a:gd name="T23" fmla="*/ 263 h 328"/>
                <a:gd name="T24" fmla="*/ 0 w 216"/>
                <a:gd name="T25" fmla="*/ 266 h 328"/>
                <a:gd name="T26" fmla="*/ 7 w 216"/>
                <a:gd name="T27" fmla="*/ 285 h 328"/>
                <a:gd name="T28" fmla="*/ 10 w 216"/>
                <a:gd name="T29" fmla="*/ 280 h 328"/>
                <a:gd name="T30" fmla="*/ 5 w 216"/>
                <a:gd name="T31" fmla="*/ 263 h 328"/>
                <a:gd name="T32" fmla="*/ 24 w 216"/>
                <a:gd name="T33" fmla="*/ 242 h 328"/>
                <a:gd name="T34" fmla="*/ 22 w 216"/>
                <a:gd name="T35" fmla="*/ 237 h 328"/>
                <a:gd name="T36" fmla="*/ 76 w 216"/>
                <a:gd name="T37" fmla="*/ 233 h 328"/>
                <a:gd name="T38" fmla="*/ 41 w 216"/>
                <a:gd name="T39" fmla="*/ 287 h 328"/>
                <a:gd name="T40" fmla="*/ 43 w 216"/>
                <a:gd name="T41" fmla="*/ 294 h 328"/>
                <a:gd name="T42" fmla="*/ 78 w 216"/>
                <a:gd name="T43" fmla="*/ 237 h 328"/>
                <a:gd name="T44" fmla="*/ 76 w 216"/>
                <a:gd name="T45" fmla="*/ 233 h 328"/>
                <a:gd name="T46" fmla="*/ 107 w 216"/>
                <a:gd name="T47" fmla="*/ 195 h 328"/>
                <a:gd name="T48" fmla="*/ 93 w 216"/>
                <a:gd name="T49" fmla="*/ 206 h 328"/>
                <a:gd name="T50" fmla="*/ 81 w 216"/>
                <a:gd name="T51" fmla="*/ 228 h 328"/>
                <a:gd name="T52" fmla="*/ 81 w 216"/>
                <a:gd name="T53" fmla="*/ 233 h 328"/>
                <a:gd name="T54" fmla="*/ 107 w 216"/>
                <a:gd name="T55" fmla="*/ 195 h 328"/>
                <a:gd name="T56" fmla="*/ 64 w 216"/>
                <a:gd name="T57" fmla="*/ 185 h 328"/>
                <a:gd name="T58" fmla="*/ 26 w 216"/>
                <a:gd name="T59" fmla="*/ 233 h 328"/>
                <a:gd name="T60" fmla="*/ 26 w 216"/>
                <a:gd name="T61" fmla="*/ 237 h 328"/>
                <a:gd name="T62" fmla="*/ 64 w 216"/>
                <a:gd name="T63" fmla="*/ 190 h 328"/>
                <a:gd name="T64" fmla="*/ 64 w 216"/>
                <a:gd name="T65" fmla="*/ 185 h 328"/>
                <a:gd name="T66" fmla="*/ 159 w 216"/>
                <a:gd name="T67" fmla="*/ 76 h 328"/>
                <a:gd name="T68" fmla="*/ 138 w 216"/>
                <a:gd name="T69" fmla="*/ 97 h 328"/>
                <a:gd name="T70" fmla="*/ 67 w 216"/>
                <a:gd name="T71" fmla="*/ 183 h 328"/>
                <a:gd name="T72" fmla="*/ 69 w 216"/>
                <a:gd name="T73" fmla="*/ 187 h 328"/>
                <a:gd name="T74" fmla="*/ 159 w 216"/>
                <a:gd name="T75" fmla="*/ 76 h 328"/>
                <a:gd name="T76" fmla="*/ 213 w 216"/>
                <a:gd name="T77" fmla="*/ 28 h 328"/>
                <a:gd name="T78" fmla="*/ 201 w 216"/>
                <a:gd name="T79" fmla="*/ 38 h 328"/>
                <a:gd name="T80" fmla="*/ 102 w 216"/>
                <a:gd name="T81" fmla="*/ 192 h 328"/>
                <a:gd name="T82" fmla="*/ 116 w 216"/>
                <a:gd name="T83" fmla="*/ 178 h 328"/>
                <a:gd name="T84" fmla="*/ 213 w 216"/>
                <a:gd name="T85" fmla="*/ 28 h 328"/>
                <a:gd name="T86" fmla="*/ 216 w 216"/>
                <a:gd name="T87" fmla="*/ 0 h 328"/>
                <a:gd name="T88" fmla="*/ 209 w 216"/>
                <a:gd name="T89" fmla="*/ 9 h 328"/>
                <a:gd name="T90" fmla="*/ 157 w 216"/>
                <a:gd name="T91" fmla="*/ 74 h 328"/>
                <a:gd name="T92" fmla="*/ 178 w 216"/>
                <a:gd name="T93" fmla="*/ 52 h 328"/>
                <a:gd name="T94" fmla="*/ 211 w 216"/>
                <a:gd name="T95" fmla="*/ 12 h 328"/>
                <a:gd name="T96" fmla="*/ 211 w 216"/>
                <a:gd name="T97" fmla="*/ 21 h 328"/>
                <a:gd name="T98" fmla="*/ 209 w 216"/>
                <a:gd name="T99" fmla="*/ 26 h 328"/>
                <a:gd name="T100" fmla="*/ 216 w 216"/>
                <a:gd name="T101" fmla="*/ 19 h 328"/>
                <a:gd name="T102" fmla="*/ 216 w 216"/>
                <a:gd name="T103" fmla="*/ 12 h 328"/>
                <a:gd name="T104" fmla="*/ 216 w 216"/>
                <a:gd name="T105" fmla="*/ 0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16" h="328">
                  <a:moveTo>
                    <a:pt x="12" y="285"/>
                  </a:moveTo>
                  <a:lnTo>
                    <a:pt x="7" y="290"/>
                  </a:lnTo>
                  <a:lnTo>
                    <a:pt x="17" y="320"/>
                  </a:lnTo>
                  <a:lnTo>
                    <a:pt x="19" y="328"/>
                  </a:lnTo>
                  <a:lnTo>
                    <a:pt x="26" y="320"/>
                  </a:lnTo>
                  <a:lnTo>
                    <a:pt x="41" y="299"/>
                  </a:lnTo>
                  <a:lnTo>
                    <a:pt x="38" y="292"/>
                  </a:lnTo>
                  <a:lnTo>
                    <a:pt x="22" y="318"/>
                  </a:lnTo>
                  <a:lnTo>
                    <a:pt x="12" y="285"/>
                  </a:lnTo>
                  <a:close/>
                  <a:moveTo>
                    <a:pt x="22" y="237"/>
                  </a:moveTo>
                  <a:lnTo>
                    <a:pt x="3" y="261"/>
                  </a:lnTo>
                  <a:lnTo>
                    <a:pt x="0" y="263"/>
                  </a:lnTo>
                  <a:lnTo>
                    <a:pt x="0" y="266"/>
                  </a:lnTo>
                  <a:lnTo>
                    <a:pt x="7" y="285"/>
                  </a:lnTo>
                  <a:lnTo>
                    <a:pt x="10" y="280"/>
                  </a:lnTo>
                  <a:lnTo>
                    <a:pt x="5" y="263"/>
                  </a:lnTo>
                  <a:lnTo>
                    <a:pt x="24" y="242"/>
                  </a:lnTo>
                  <a:lnTo>
                    <a:pt x="22" y="237"/>
                  </a:lnTo>
                  <a:close/>
                  <a:moveTo>
                    <a:pt x="76" y="233"/>
                  </a:moveTo>
                  <a:lnTo>
                    <a:pt x="41" y="287"/>
                  </a:lnTo>
                  <a:lnTo>
                    <a:pt x="43" y="294"/>
                  </a:lnTo>
                  <a:lnTo>
                    <a:pt x="78" y="237"/>
                  </a:lnTo>
                  <a:lnTo>
                    <a:pt x="76" y="233"/>
                  </a:lnTo>
                  <a:close/>
                  <a:moveTo>
                    <a:pt x="107" y="195"/>
                  </a:moveTo>
                  <a:lnTo>
                    <a:pt x="93" y="206"/>
                  </a:lnTo>
                  <a:lnTo>
                    <a:pt x="81" y="228"/>
                  </a:lnTo>
                  <a:lnTo>
                    <a:pt x="81" y="233"/>
                  </a:lnTo>
                  <a:lnTo>
                    <a:pt x="107" y="195"/>
                  </a:lnTo>
                  <a:close/>
                  <a:moveTo>
                    <a:pt x="64" y="185"/>
                  </a:moveTo>
                  <a:lnTo>
                    <a:pt x="26" y="233"/>
                  </a:lnTo>
                  <a:lnTo>
                    <a:pt x="26" y="237"/>
                  </a:lnTo>
                  <a:lnTo>
                    <a:pt x="64" y="190"/>
                  </a:lnTo>
                  <a:lnTo>
                    <a:pt x="64" y="185"/>
                  </a:lnTo>
                  <a:close/>
                  <a:moveTo>
                    <a:pt x="159" y="76"/>
                  </a:moveTo>
                  <a:lnTo>
                    <a:pt x="138" y="97"/>
                  </a:lnTo>
                  <a:lnTo>
                    <a:pt x="67" y="183"/>
                  </a:lnTo>
                  <a:lnTo>
                    <a:pt x="69" y="187"/>
                  </a:lnTo>
                  <a:lnTo>
                    <a:pt x="159" y="76"/>
                  </a:lnTo>
                  <a:close/>
                  <a:moveTo>
                    <a:pt x="213" y="28"/>
                  </a:moveTo>
                  <a:lnTo>
                    <a:pt x="201" y="38"/>
                  </a:lnTo>
                  <a:lnTo>
                    <a:pt x="102" y="192"/>
                  </a:lnTo>
                  <a:lnTo>
                    <a:pt x="116" y="178"/>
                  </a:lnTo>
                  <a:lnTo>
                    <a:pt x="213" y="28"/>
                  </a:lnTo>
                  <a:close/>
                  <a:moveTo>
                    <a:pt x="216" y="0"/>
                  </a:moveTo>
                  <a:lnTo>
                    <a:pt x="209" y="9"/>
                  </a:lnTo>
                  <a:lnTo>
                    <a:pt x="157" y="74"/>
                  </a:lnTo>
                  <a:lnTo>
                    <a:pt x="178" y="52"/>
                  </a:lnTo>
                  <a:lnTo>
                    <a:pt x="211" y="12"/>
                  </a:lnTo>
                  <a:lnTo>
                    <a:pt x="211" y="21"/>
                  </a:lnTo>
                  <a:lnTo>
                    <a:pt x="209" y="26"/>
                  </a:lnTo>
                  <a:lnTo>
                    <a:pt x="216" y="19"/>
                  </a:lnTo>
                  <a:lnTo>
                    <a:pt x="216" y="12"/>
                  </a:lnTo>
                  <a:lnTo>
                    <a:pt x="216"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58" name="Freeform 38"/>
            <p:cNvSpPr>
              <a:spLocks noEditPoints="1"/>
            </p:cNvSpPr>
            <p:nvPr/>
          </p:nvSpPr>
          <p:spPr bwMode="auto">
            <a:xfrm>
              <a:off x="10919608" y="3264194"/>
              <a:ext cx="386440" cy="533469"/>
            </a:xfrm>
            <a:custGeom>
              <a:avLst/>
              <a:gdLst>
                <a:gd name="T0" fmla="*/ 12 w 216"/>
                <a:gd name="T1" fmla="*/ 285 h 328"/>
                <a:gd name="T2" fmla="*/ 7 w 216"/>
                <a:gd name="T3" fmla="*/ 290 h 328"/>
                <a:gd name="T4" fmla="*/ 17 w 216"/>
                <a:gd name="T5" fmla="*/ 320 h 328"/>
                <a:gd name="T6" fmla="*/ 19 w 216"/>
                <a:gd name="T7" fmla="*/ 328 h 328"/>
                <a:gd name="T8" fmla="*/ 26 w 216"/>
                <a:gd name="T9" fmla="*/ 320 h 328"/>
                <a:gd name="T10" fmla="*/ 41 w 216"/>
                <a:gd name="T11" fmla="*/ 299 h 328"/>
                <a:gd name="T12" fmla="*/ 38 w 216"/>
                <a:gd name="T13" fmla="*/ 292 h 328"/>
                <a:gd name="T14" fmla="*/ 22 w 216"/>
                <a:gd name="T15" fmla="*/ 318 h 328"/>
                <a:gd name="T16" fmla="*/ 12 w 216"/>
                <a:gd name="T17" fmla="*/ 285 h 328"/>
                <a:gd name="T18" fmla="*/ 22 w 216"/>
                <a:gd name="T19" fmla="*/ 237 h 328"/>
                <a:gd name="T20" fmla="*/ 3 w 216"/>
                <a:gd name="T21" fmla="*/ 261 h 328"/>
                <a:gd name="T22" fmla="*/ 0 w 216"/>
                <a:gd name="T23" fmla="*/ 263 h 328"/>
                <a:gd name="T24" fmla="*/ 0 w 216"/>
                <a:gd name="T25" fmla="*/ 266 h 328"/>
                <a:gd name="T26" fmla="*/ 7 w 216"/>
                <a:gd name="T27" fmla="*/ 285 h 328"/>
                <a:gd name="T28" fmla="*/ 10 w 216"/>
                <a:gd name="T29" fmla="*/ 280 h 328"/>
                <a:gd name="T30" fmla="*/ 5 w 216"/>
                <a:gd name="T31" fmla="*/ 263 h 328"/>
                <a:gd name="T32" fmla="*/ 24 w 216"/>
                <a:gd name="T33" fmla="*/ 242 h 328"/>
                <a:gd name="T34" fmla="*/ 22 w 216"/>
                <a:gd name="T35" fmla="*/ 237 h 328"/>
                <a:gd name="T36" fmla="*/ 76 w 216"/>
                <a:gd name="T37" fmla="*/ 233 h 328"/>
                <a:gd name="T38" fmla="*/ 41 w 216"/>
                <a:gd name="T39" fmla="*/ 287 h 328"/>
                <a:gd name="T40" fmla="*/ 43 w 216"/>
                <a:gd name="T41" fmla="*/ 294 h 328"/>
                <a:gd name="T42" fmla="*/ 78 w 216"/>
                <a:gd name="T43" fmla="*/ 237 h 328"/>
                <a:gd name="T44" fmla="*/ 76 w 216"/>
                <a:gd name="T45" fmla="*/ 233 h 328"/>
                <a:gd name="T46" fmla="*/ 107 w 216"/>
                <a:gd name="T47" fmla="*/ 195 h 328"/>
                <a:gd name="T48" fmla="*/ 93 w 216"/>
                <a:gd name="T49" fmla="*/ 206 h 328"/>
                <a:gd name="T50" fmla="*/ 81 w 216"/>
                <a:gd name="T51" fmla="*/ 228 h 328"/>
                <a:gd name="T52" fmla="*/ 81 w 216"/>
                <a:gd name="T53" fmla="*/ 233 h 328"/>
                <a:gd name="T54" fmla="*/ 107 w 216"/>
                <a:gd name="T55" fmla="*/ 195 h 328"/>
                <a:gd name="T56" fmla="*/ 64 w 216"/>
                <a:gd name="T57" fmla="*/ 185 h 328"/>
                <a:gd name="T58" fmla="*/ 26 w 216"/>
                <a:gd name="T59" fmla="*/ 233 h 328"/>
                <a:gd name="T60" fmla="*/ 26 w 216"/>
                <a:gd name="T61" fmla="*/ 237 h 328"/>
                <a:gd name="T62" fmla="*/ 64 w 216"/>
                <a:gd name="T63" fmla="*/ 190 h 328"/>
                <a:gd name="T64" fmla="*/ 64 w 216"/>
                <a:gd name="T65" fmla="*/ 185 h 328"/>
                <a:gd name="T66" fmla="*/ 159 w 216"/>
                <a:gd name="T67" fmla="*/ 76 h 328"/>
                <a:gd name="T68" fmla="*/ 138 w 216"/>
                <a:gd name="T69" fmla="*/ 97 h 328"/>
                <a:gd name="T70" fmla="*/ 67 w 216"/>
                <a:gd name="T71" fmla="*/ 183 h 328"/>
                <a:gd name="T72" fmla="*/ 69 w 216"/>
                <a:gd name="T73" fmla="*/ 187 h 328"/>
                <a:gd name="T74" fmla="*/ 159 w 216"/>
                <a:gd name="T75" fmla="*/ 76 h 328"/>
                <a:gd name="T76" fmla="*/ 213 w 216"/>
                <a:gd name="T77" fmla="*/ 28 h 328"/>
                <a:gd name="T78" fmla="*/ 201 w 216"/>
                <a:gd name="T79" fmla="*/ 38 h 328"/>
                <a:gd name="T80" fmla="*/ 102 w 216"/>
                <a:gd name="T81" fmla="*/ 192 h 328"/>
                <a:gd name="T82" fmla="*/ 116 w 216"/>
                <a:gd name="T83" fmla="*/ 178 h 328"/>
                <a:gd name="T84" fmla="*/ 213 w 216"/>
                <a:gd name="T85" fmla="*/ 28 h 328"/>
                <a:gd name="T86" fmla="*/ 216 w 216"/>
                <a:gd name="T87" fmla="*/ 0 h 328"/>
                <a:gd name="T88" fmla="*/ 209 w 216"/>
                <a:gd name="T89" fmla="*/ 9 h 328"/>
                <a:gd name="T90" fmla="*/ 157 w 216"/>
                <a:gd name="T91" fmla="*/ 74 h 328"/>
                <a:gd name="T92" fmla="*/ 178 w 216"/>
                <a:gd name="T93" fmla="*/ 52 h 328"/>
                <a:gd name="T94" fmla="*/ 211 w 216"/>
                <a:gd name="T95" fmla="*/ 12 h 328"/>
                <a:gd name="T96" fmla="*/ 211 w 216"/>
                <a:gd name="T97" fmla="*/ 21 h 328"/>
                <a:gd name="T98" fmla="*/ 209 w 216"/>
                <a:gd name="T99" fmla="*/ 26 h 328"/>
                <a:gd name="T100" fmla="*/ 216 w 216"/>
                <a:gd name="T101" fmla="*/ 19 h 328"/>
                <a:gd name="T102" fmla="*/ 216 w 216"/>
                <a:gd name="T103" fmla="*/ 12 h 328"/>
                <a:gd name="T104" fmla="*/ 216 w 216"/>
                <a:gd name="T105" fmla="*/ 0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16" h="328">
                  <a:moveTo>
                    <a:pt x="12" y="285"/>
                  </a:moveTo>
                  <a:lnTo>
                    <a:pt x="7" y="290"/>
                  </a:lnTo>
                  <a:lnTo>
                    <a:pt x="17" y="320"/>
                  </a:lnTo>
                  <a:lnTo>
                    <a:pt x="19" y="328"/>
                  </a:lnTo>
                  <a:lnTo>
                    <a:pt x="26" y="320"/>
                  </a:lnTo>
                  <a:lnTo>
                    <a:pt x="41" y="299"/>
                  </a:lnTo>
                  <a:lnTo>
                    <a:pt x="38" y="292"/>
                  </a:lnTo>
                  <a:lnTo>
                    <a:pt x="22" y="318"/>
                  </a:lnTo>
                  <a:lnTo>
                    <a:pt x="12" y="285"/>
                  </a:lnTo>
                  <a:moveTo>
                    <a:pt x="22" y="237"/>
                  </a:moveTo>
                  <a:lnTo>
                    <a:pt x="3" y="261"/>
                  </a:lnTo>
                  <a:lnTo>
                    <a:pt x="0" y="263"/>
                  </a:lnTo>
                  <a:lnTo>
                    <a:pt x="0" y="266"/>
                  </a:lnTo>
                  <a:lnTo>
                    <a:pt x="7" y="285"/>
                  </a:lnTo>
                  <a:lnTo>
                    <a:pt x="10" y="280"/>
                  </a:lnTo>
                  <a:lnTo>
                    <a:pt x="5" y="263"/>
                  </a:lnTo>
                  <a:lnTo>
                    <a:pt x="24" y="242"/>
                  </a:lnTo>
                  <a:lnTo>
                    <a:pt x="22" y="237"/>
                  </a:lnTo>
                  <a:moveTo>
                    <a:pt x="76" y="233"/>
                  </a:moveTo>
                  <a:lnTo>
                    <a:pt x="41" y="287"/>
                  </a:lnTo>
                  <a:lnTo>
                    <a:pt x="43" y="294"/>
                  </a:lnTo>
                  <a:lnTo>
                    <a:pt x="78" y="237"/>
                  </a:lnTo>
                  <a:lnTo>
                    <a:pt x="76" y="233"/>
                  </a:lnTo>
                  <a:moveTo>
                    <a:pt x="107" y="195"/>
                  </a:moveTo>
                  <a:lnTo>
                    <a:pt x="93" y="206"/>
                  </a:lnTo>
                  <a:lnTo>
                    <a:pt x="81" y="228"/>
                  </a:lnTo>
                  <a:lnTo>
                    <a:pt x="81" y="233"/>
                  </a:lnTo>
                  <a:lnTo>
                    <a:pt x="107" y="195"/>
                  </a:lnTo>
                  <a:moveTo>
                    <a:pt x="64" y="185"/>
                  </a:moveTo>
                  <a:lnTo>
                    <a:pt x="26" y="233"/>
                  </a:lnTo>
                  <a:lnTo>
                    <a:pt x="26" y="237"/>
                  </a:lnTo>
                  <a:lnTo>
                    <a:pt x="64" y="190"/>
                  </a:lnTo>
                  <a:lnTo>
                    <a:pt x="64" y="185"/>
                  </a:lnTo>
                  <a:moveTo>
                    <a:pt x="159" y="76"/>
                  </a:moveTo>
                  <a:lnTo>
                    <a:pt x="138" y="97"/>
                  </a:lnTo>
                  <a:lnTo>
                    <a:pt x="67" y="183"/>
                  </a:lnTo>
                  <a:lnTo>
                    <a:pt x="69" y="187"/>
                  </a:lnTo>
                  <a:lnTo>
                    <a:pt x="159" y="76"/>
                  </a:lnTo>
                  <a:moveTo>
                    <a:pt x="213" y="28"/>
                  </a:moveTo>
                  <a:lnTo>
                    <a:pt x="201" y="38"/>
                  </a:lnTo>
                  <a:lnTo>
                    <a:pt x="102" y="192"/>
                  </a:lnTo>
                  <a:lnTo>
                    <a:pt x="116" y="178"/>
                  </a:lnTo>
                  <a:lnTo>
                    <a:pt x="213" y="28"/>
                  </a:lnTo>
                  <a:moveTo>
                    <a:pt x="216" y="0"/>
                  </a:moveTo>
                  <a:lnTo>
                    <a:pt x="209" y="9"/>
                  </a:lnTo>
                  <a:lnTo>
                    <a:pt x="157" y="74"/>
                  </a:lnTo>
                  <a:lnTo>
                    <a:pt x="178" y="52"/>
                  </a:lnTo>
                  <a:lnTo>
                    <a:pt x="211" y="12"/>
                  </a:lnTo>
                  <a:lnTo>
                    <a:pt x="211" y="21"/>
                  </a:lnTo>
                  <a:lnTo>
                    <a:pt x="209" y="26"/>
                  </a:lnTo>
                  <a:lnTo>
                    <a:pt x="216" y="19"/>
                  </a:lnTo>
                  <a:lnTo>
                    <a:pt x="216" y="12"/>
                  </a:lnTo>
                  <a:lnTo>
                    <a:pt x="216"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59" name="Freeform 39"/>
            <p:cNvSpPr>
              <a:spLocks noEditPoints="1"/>
            </p:cNvSpPr>
            <p:nvPr/>
          </p:nvSpPr>
          <p:spPr bwMode="auto">
            <a:xfrm>
              <a:off x="11080625" y="3283711"/>
              <a:ext cx="386440" cy="548107"/>
            </a:xfrm>
            <a:custGeom>
              <a:avLst/>
              <a:gdLst>
                <a:gd name="T0" fmla="*/ 14 w 216"/>
                <a:gd name="T1" fmla="*/ 316 h 337"/>
                <a:gd name="T2" fmla="*/ 0 w 216"/>
                <a:gd name="T3" fmla="*/ 337 h 337"/>
                <a:gd name="T4" fmla="*/ 17 w 216"/>
                <a:gd name="T5" fmla="*/ 323 h 337"/>
                <a:gd name="T6" fmla="*/ 14 w 216"/>
                <a:gd name="T7" fmla="*/ 316 h 337"/>
                <a:gd name="T8" fmla="*/ 164 w 216"/>
                <a:gd name="T9" fmla="*/ 83 h 337"/>
                <a:gd name="T10" fmla="*/ 17 w 216"/>
                <a:gd name="T11" fmla="*/ 308 h 337"/>
                <a:gd name="T12" fmla="*/ 17 w 216"/>
                <a:gd name="T13" fmla="*/ 311 h 337"/>
                <a:gd name="T14" fmla="*/ 19 w 216"/>
                <a:gd name="T15" fmla="*/ 320 h 337"/>
                <a:gd name="T16" fmla="*/ 24 w 216"/>
                <a:gd name="T17" fmla="*/ 316 h 337"/>
                <a:gd name="T18" fmla="*/ 164 w 216"/>
                <a:gd name="T19" fmla="*/ 190 h 337"/>
                <a:gd name="T20" fmla="*/ 164 w 216"/>
                <a:gd name="T21" fmla="*/ 183 h 337"/>
                <a:gd name="T22" fmla="*/ 22 w 216"/>
                <a:gd name="T23" fmla="*/ 311 h 337"/>
                <a:gd name="T24" fmla="*/ 164 w 216"/>
                <a:gd name="T25" fmla="*/ 92 h 337"/>
                <a:gd name="T26" fmla="*/ 164 w 216"/>
                <a:gd name="T27" fmla="*/ 83 h 337"/>
                <a:gd name="T28" fmla="*/ 216 w 216"/>
                <a:gd name="T29" fmla="*/ 0 h 337"/>
                <a:gd name="T30" fmla="*/ 209 w 216"/>
                <a:gd name="T31" fmla="*/ 12 h 337"/>
                <a:gd name="T32" fmla="*/ 166 w 216"/>
                <a:gd name="T33" fmla="*/ 76 h 337"/>
                <a:gd name="T34" fmla="*/ 166 w 216"/>
                <a:gd name="T35" fmla="*/ 85 h 337"/>
                <a:gd name="T36" fmla="*/ 211 w 216"/>
                <a:gd name="T37" fmla="*/ 14 h 337"/>
                <a:gd name="T38" fmla="*/ 211 w 216"/>
                <a:gd name="T39" fmla="*/ 140 h 337"/>
                <a:gd name="T40" fmla="*/ 166 w 216"/>
                <a:gd name="T41" fmla="*/ 180 h 337"/>
                <a:gd name="T42" fmla="*/ 166 w 216"/>
                <a:gd name="T43" fmla="*/ 185 h 337"/>
                <a:gd name="T44" fmla="*/ 213 w 216"/>
                <a:gd name="T45" fmla="*/ 142 h 337"/>
                <a:gd name="T46" fmla="*/ 216 w 216"/>
                <a:gd name="T47" fmla="*/ 140 h 337"/>
                <a:gd name="T48" fmla="*/ 216 w 216"/>
                <a:gd name="T49" fmla="*/ 140 h 337"/>
                <a:gd name="T50" fmla="*/ 216 w 216"/>
                <a:gd name="T51" fmla="*/ 14 h 337"/>
                <a:gd name="T52" fmla="*/ 216 w 216"/>
                <a:gd name="T53" fmla="*/ 0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6" h="337">
                  <a:moveTo>
                    <a:pt x="14" y="316"/>
                  </a:moveTo>
                  <a:lnTo>
                    <a:pt x="0" y="337"/>
                  </a:lnTo>
                  <a:lnTo>
                    <a:pt x="17" y="323"/>
                  </a:lnTo>
                  <a:lnTo>
                    <a:pt x="14" y="316"/>
                  </a:lnTo>
                  <a:close/>
                  <a:moveTo>
                    <a:pt x="164" y="83"/>
                  </a:moveTo>
                  <a:lnTo>
                    <a:pt x="17" y="308"/>
                  </a:lnTo>
                  <a:lnTo>
                    <a:pt x="17" y="311"/>
                  </a:lnTo>
                  <a:lnTo>
                    <a:pt x="19" y="320"/>
                  </a:lnTo>
                  <a:lnTo>
                    <a:pt x="24" y="316"/>
                  </a:lnTo>
                  <a:lnTo>
                    <a:pt x="164" y="190"/>
                  </a:lnTo>
                  <a:lnTo>
                    <a:pt x="164" y="183"/>
                  </a:lnTo>
                  <a:lnTo>
                    <a:pt x="22" y="311"/>
                  </a:lnTo>
                  <a:lnTo>
                    <a:pt x="164" y="92"/>
                  </a:lnTo>
                  <a:lnTo>
                    <a:pt x="164" y="83"/>
                  </a:lnTo>
                  <a:close/>
                  <a:moveTo>
                    <a:pt x="216" y="0"/>
                  </a:moveTo>
                  <a:lnTo>
                    <a:pt x="209" y="12"/>
                  </a:lnTo>
                  <a:lnTo>
                    <a:pt x="166" y="76"/>
                  </a:lnTo>
                  <a:lnTo>
                    <a:pt x="166" y="85"/>
                  </a:lnTo>
                  <a:lnTo>
                    <a:pt x="211" y="14"/>
                  </a:lnTo>
                  <a:lnTo>
                    <a:pt x="211" y="140"/>
                  </a:lnTo>
                  <a:lnTo>
                    <a:pt x="166" y="180"/>
                  </a:lnTo>
                  <a:lnTo>
                    <a:pt x="166" y="185"/>
                  </a:lnTo>
                  <a:lnTo>
                    <a:pt x="213" y="142"/>
                  </a:lnTo>
                  <a:lnTo>
                    <a:pt x="216" y="140"/>
                  </a:lnTo>
                  <a:lnTo>
                    <a:pt x="216" y="140"/>
                  </a:lnTo>
                  <a:lnTo>
                    <a:pt x="216" y="14"/>
                  </a:lnTo>
                  <a:lnTo>
                    <a:pt x="216"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60" name="Freeform 40"/>
            <p:cNvSpPr>
              <a:spLocks noEditPoints="1"/>
            </p:cNvSpPr>
            <p:nvPr/>
          </p:nvSpPr>
          <p:spPr bwMode="auto">
            <a:xfrm>
              <a:off x="11080625" y="3283711"/>
              <a:ext cx="386440" cy="548107"/>
            </a:xfrm>
            <a:custGeom>
              <a:avLst/>
              <a:gdLst>
                <a:gd name="T0" fmla="*/ 14 w 216"/>
                <a:gd name="T1" fmla="*/ 316 h 337"/>
                <a:gd name="T2" fmla="*/ 0 w 216"/>
                <a:gd name="T3" fmla="*/ 337 h 337"/>
                <a:gd name="T4" fmla="*/ 17 w 216"/>
                <a:gd name="T5" fmla="*/ 323 h 337"/>
                <a:gd name="T6" fmla="*/ 14 w 216"/>
                <a:gd name="T7" fmla="*/ 316 h 337"/>
                <a:gd name="T8" fmla="*/ 164 w 216"/>
                <a:gd name="T9" fmla="*/ 83 h 337"/>
                <a:gd name="T10" fmla="*/ 17 w 216"/>
                <a:gd name="T11" fmla="*/ 308 h 337"/>
                <a:gd name="T12" fmla="*/ 17 w 216"/>
                <a:gd name="T13" fmla="*/ 311 h 337"/>
                <a:gd name="T14" fmla="*/ 19 w 216"/>
                <a:gd name="T15" fmla="*/ 320 h 337"/>
                <a:gd name="T16" fmla="*/ 24 w 216"/>
                <a:gd name="T17" fmla="*/ 316 h 337"/>
                <a:gd name="T18" fmla="*/ 164 w 216"/>
                <a:gd name="T19" fmla="*/ 190 h 337"/>
                <a:gd name="T20" fmla="*/ 164 w 216"/>
                <a:gd name="T21" fmla="*/ 183 h 337"/>
                <a:gd name="T22" fmla="*/ 22 w 216"/>
                <a:gd name="T23" fmla="*/ 311 h 337"/>
                <a:gd name="T24" fmla="*/ 164 w 216"/>
                <a:gd name="T25" fmla="*/ 92 h 337"/>
                <a:gd name="T26" fmla="*/ 164 w 216"/>
                <a:gd name="T27" fmla="*/ 83 h 337"/>
                <a:gd name="T28" fmla="*/ 216 w 216"/>
                <a:gd name="T29" fmla="*/ 0 h 337"/>
                <a:gd name="T30" fmla="*/ 209 w 216"/>
                <a:gd name="T31" fmla="*/ 12 h 337"/>
                <a:gd name="T32" fmla="*/ 166 w 216"/>
                <a:gd name="T33" fmla="*/ 76 h 337"/>
                <a:gd name="T34" fmla="*/ 166 w 216"/>
                <a:gd name="T35" fmla="*/ 85 h 337"/>
                <a:gd name="T36" fmla="*/ 211 w 216"/>
                <a:gd name="T37" fmla="*/ 14 h 337"/>
                <a:gd name="T38" fmla="*/ 211 w 216"/>
                <a:gd name="T39" fmla="*/ 140 h 337"/>
                <a:gd name="T40" fmla="*/ 166 w 216"/>
                <a:gd name="T41" fmla="*/ 180 h 337"/>
                <a:gd name="T42" fmla="*/ 166 w 216"/>
                <a:gd name="T43" fmla="*/ 185 h 337"/>
                <a:gd name="T44" fmla="*/ 213 w 216"/>
                <a:gd name="T45" fmla="*/ 142 h 337"/>
                <a:gd name="T46" fmla="*/ 216 w 216"/>
                <a:gd name="T47" fmla="*/ 140 h 337"/>
                <a:gd name="T48" fmla="*/ 216 w 216"/>
                <a:gd name="T49" fmla="*/ 140 h 337"/>
                <a:gd name="T50" fmla="*/ 216 w 216"/>
                <a:gd name="T51" fmla="*/ 14 h 337"/>
                <a:gd name="T52" fmla="*/ 216 w 216"/>
                <a:gd name="T53" fmla="*/ 0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6" h="337">
                  <a:moveTo>
                    <a:pt x="14" y="316"/>
                  </a:moveTo>
                  <a:lnTo>
                    <a:pt x="0" y="337"/>
                  </a:lnTo>
                  <a:lnTo>
                    <a:pt x="17" y="323"/>
                  </a:lnTo>
                  <a:lnTo>
                    <a:pt x="14" y="316"/>
                  </a:lnTo>
                  <a:moveTo>
                    <a:pt x="164" y="83"/>
                  </a:moveTo>
                  <a:lnTo>
                    <a:pt x="17" y="308"/>
                  </a:lnTo>
                  <a:lnTo>
                    <a:pt x="17" y="311"/>
                  </a:lnTo>
                  <a:lnTo>
                    <a:pt x="19" y="320"/>
                  </a:lnTo>
                  <a:lnTo>
                    <a:pt x="24" y="316"/>
                  </a:lnTo>
                  <a:lnTo>
                    <a:pt x="164" y="190"/>
                  </a:lnTo>
                  <a:lnTo>
                    <a:pt x="164" y="183"/>
                  </a:lnTo>
                  <a:lnTo>
                    <a:pt x="22" y="311"/>
                  </a:lnTo>
                  <a:lnTo>
                    <a:pt x="164" y="92"/>
                  </a:lnTo>
                  <a:lnTo>
                    <a:pt x="164" y="83"/>
                  </a:lnTo>
                  <a:moveTo>
                    <a:pt x="216" y="0"/>
                  </a:moveTo>
                  <a:lnTo>
                    <a:pt x="209" y="12"/>
                  </a:lnTo>
                  <a:lnTo>
                    <a:pt x="166" y="76"/>
                  </a:lnTo>
                  <a:lnTo>
                    <a:pt x="166" y="85"/>
                  </a:lnTo>
                  <a:lnTo>
                    <a:pt x="211" y="14"/>
                  </a:lnTo>
                  <a:lnTo>
                    <a:pt x="211" y="140"/>
                  </a:lnTo>
                  <a:lnTo>
                    <a:pt x="166" y="180"/>
                  </a:lnTo>
                  <a:lnTo>
                    <a:pt x="166" y="185"/>
                  </a:lnTo>
                  <a:lnTo>
                    <a:pt x="213" y="142"/>
                  </a:lnTo>
                  <a:lnTo>
                    <a:pt x="216" y="140"/>
                  </a:lnTo>
                  <a:lnTo>
                    <a:pt x="216" y="140"/>
                  </a:lnTo>
                  <a:lnTo>
                    <a:pt x="216" y="14"/>
                  </a:lnTo>
                  <a:lnTo>
                    <a:pt x="216"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61" name="Freeform 41"/>
            <p:cNvSpPr>
              <a:spLocks noEditPoints="1"/>
            </p:cNvSpPr>
            <p:nvPr/>
          </p:nvSpPr>
          <p:spPr bwMode="auto">
            <a:xfrm>
              <a:off x="7811986" y="2792529"/>
              <a:ext cx="1177211" cy="1556494"/>
            </a:xfrm>
            <a:custGeom>
              <a:avLst/>
              <a:gdLst>
                <a:gd name="T0" fmla="*/ 13 w 278"/>
                <a:gd name="T1" fmla="*/ 403 h 403"/>
                <a:gd name="T2" fmla="*/ 89 w 278"/>
                <a:gd name="T3" fmla="*/ 354 h 403"/>
                <a:gd name="T4" fmla="*/ 62 w 278"/>
                <a:gd name="T5" fmla="*/ 372 h 403"/>
                <a:gd name="T6" fmla="*/ 0 w 278"/>
                <a:gd name="T7" fmla="*/ 396 h 403"/>
                <a:gd name="T8" fmla="*/ 6 w 278"/>
                <a:gd name="T9" fmla="*/ 333 h 403"/>
                <a:gd name="T10" fmla="*/ 89 w 278"/>
                <a:gd name="T11" fmla="*/ 352 h 403"/>
                <a:gd name="T12" fmla="*/ 141 w 278"/>
                <a:gd name="T13" fmla="*/ 319 h 403"/>
                <a:gd name="T14" fmla="*/ 4 w 278"/>
                <a:gd name="T15" fmla="*/ 329 h 403"/>
                <a:gd name="T16" fmla="*/ 8 w 278"/>
                <a:gd name="T17" fmla="*/ 292 h 403"/>
                <a:gd name="T18" fmla="*/ 8 w 278"/>
                <a:gd name="T19" fmla="*/ 292 h 403"/>
                <a:gd name="T20" fmla="*/ 6 w 278"/>
                <a:gd name="T21" fmla="*/ 290 h 403"/>
                <a:gd name="T22" fmla="*/ 222 w 278"/>
                <a:gd name="T23" fmla="*/ 267 h 403"/>
                <a:gd name="T24" fmla="*/ 223 w 278"/>
                <a:gd name="T25" fmla="*/ 269 h 403"/>
                <a:gd name="T26" fmla="*/ 224 w 278"/>
                <a:gd name="T27" fmla="*/ 266 h 403"/>
                <a:gd name="T28" fmla="*/ 226 w 278"/>
                <a:gd name="T29" fmla="*/ 264 h 403"/>
                <a:gd name="T30" fmla="*/ 242 w 278"/>
                <a:gd name="T31" fmla="*/ 254 h 403"/>
                <a:gd name="T32" fmla="*/ 243 w 278"/>
                <a:gd name="T33" fmla="*/ 255 h 403"/>
                <a:gd name="T34" fmla="*/ 245 w 278"/>
                <a:gd name="T35" fmla="*/ 252 h 403"/>
                <a:gd name="T36" fmla="*/ 248 w 278"/>
                <a:gd name="T37" fmla="*/ 253 h 403"/>
                <a:gd name="T38" fmla="*/ 11 w 278"/>
                <a:gd name="T39" fmla="*/ 230 h 403"/>
                <a:gd name="T40" fmla="*/ 8 w 278"/>
                <a:gd name="T41" fmla="*/ 263 h 403"/>
                <a:gd name="T42" fmla="*/ 10 w 278"/>
                <a:gd name="T43" fmla="*/ 259 h 403"/>
                <a:gd name="T44" fmla="*/ 10 w 278"/>
                <a:gd name="T45" fmla="*/ 226 h 403"/>
                <a:gd name="T46" fmla="*/ 11 w 278"/>
                <a:gd name="T47" fmla="*/ 226 h 403"/>
                <a:gd name="T48" fmla="*/ 268 w 278"/>
                <a:gd name="T49" fmla="*/ 226 h 403"/>
                <a:gd name="T50" fmla="*/ 269 w 278"/>
                <a:gd name="T51" fmla="*/ 239 h 403"/>
                <a:gd name="T52" fmla="*/ 276 w 278"/>
                <a:gd name="T53" fmla="*/ 232 h 403"/>
                <a:gd name="T54" fmla="*/ 10 w 278"/>
                <a:gd name="T55" fmla="*/ 224 h 403"/>
                <a:gd name="T56" fmla="*/ 10 w 278"/>
                <a:gd name="T57" fmla="*/ 214 h 403"/>
                <a:gd name="T58" fmla="*/ 266 w 278"/>
                <a:gd name="T59" fmla="*/ 224 h 403"/>
                <a:gd name="T60" fmla="*/ 14 w 278"/>
                <a:gd name="T61" fmla="*/ 188 h 403"/>
                <a:gd name="T62" fmla="*/ 12 w 278"/>
                <a:gd name="T63" fmla="*/ 212 h 403"/>
                <a:gd name="T64" fmla="*/ 227 w 278"/>
                <a:gd name="T65" fmla="*/ 187 h 403"/>
                <a:gd name="T66" fmla="*/ 228 w 278"/>
                <a:gd name="T67" fmla="*/ 185 h 403"/>
                <a:gd name="T68" fmla="*/ 195 w 278"/>
                <a:gd name="T69" fmla="*/ 156 h 403"/>
                <a:gd name="T70" fmla="*/ 204 w 278"/>
                <a:gd name="T71" fmla="*/ 165 h 403"/>
                <a:gd name="T72" fmla="*/ 226 w 278"/>
                <a:gd name="T73" fmla="*/ 185 h 403"/>
                <a:gd name="T74" fmla="*/ 222 w 278"/>
                <a:gd name="T75" fmla="*/ 179 h 403"/>
                <a:gd name="T76" fmla="*/ 200 w 278"/>
                <a:gd name="T77" fmla="*/ 158 h 403"/>
                <a:gd name="T78" fmla="*/ 174 w 278"/>
                <a:gd name="T79" fmla="*/ 133 h 403"/>
                <a:gd name="T80" fmla="*/ 186 w 278"/>
                <a:gd name="T81" fmla="*/ 147 h 403"/>
                <a:gd name="T82" fmla="*/ 186 w 278"/>
                <a:gd name="T83" fmla="*/ 144 h 403"/>
                <a:gd name="T84" fmla="*/ 154 w 278"/>
                <a:gd name="T85" fmla="*/ 114 h 403"/>
                <a:gd name="T86" fmla="*/ 160 w 278"/>
                <a:gd name="T87" fmla="*/ 122 h 403"/>
                <a:gd name="T88" fmla="*/ 162 w 278"/>
                <a:gd name="T89" fmla="*/ 122 h 403"/>
                <a:gd name="T90" fmla="*/ 120 w 278"/>
                <a:gd name="T91" fmla="*/ 81 h 403"/>
                <a:gd name="T92" fmla="*/ 146 w 278"/>
                <a:gd name="T93" fmla="*/ 109 h 403"/>
                <a:gd name="T94" fmla="*/ 152 w 278"/>
                <a:gd name="T95" fmla="*/ 115 h 403"/>
                <a:gd name="T96" fmla="*/ 148 w 278"/>
                <a:gd name="T97" fmla="*/ 108 h 403"/>
                <a:gd name="T98" fmla="*/ 22 w 278"/>
                <a:gd name="T99" fmla="*/ 6 h 403"/>
                <a:gd name="T100" fmla="*/ 18 w 278"/>
                <a:gd name="T101" fmla="*/ 80 h 403"/>
                <a:gd name="T102" fmla="*/ 15 w 278"/>
                <a:gd name="T103" fmla="*/ 130 h 403"/>
                <a:gd name="T104" fmla="*/ 14 w 278"/>
                <a:gd name="T105" fmla="*/ 151 h 403"/>
                <a:gd name="T106" fmla="*/ 12 w 278"/>
                <a:gd name="T107" fmla="*/ 176 h 403"/>
                <a:gd name="T108" fmla="*/ 14 w 278"/>
                <a:gd name="T109" fmla="*/ 176 h 403"/>
                <a:gd name="T110" fmla="*/ 16 w 278"/>
                <a:gd name="T111" fmla="*/ 152 h 403"/>
                <a:gd name="T112" fmla="*/ 17 w 278"/>
                <a:gd name="T113" fmla="*/ 130 h 403"/>
                <a:gd name="T114" fmla="*/ 20 w 278"/>
                <a:gd name="T115" fmla="*/ 80 h 403"/>
                <a:gd name="T116" fmla="*/ 24 w 278"/>
                <a:gd name="T117" fmla="*/ 7 h 403"/>
                <a:gd name="T118" fmla="*/ 35 w 278"/>
                <a:gd name="T119" fmla="*/ 2 h 403"/>
                <a:gd name="T120" fmla="*/ 109 w 278"/>
                <a:gd name="T121" fmla="*/ 73 h 403"/>
                <a:gd name="T122" fmla="*/ 119 w 278"/>
                <a:gd name="T123" fmla="*/ 80 h 403"/>
                <a:gd name="T124" fmla="*/ 36 w 278"/>
                <a:gd name="T125" fmla="*/ 0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78" h="403">
                  <a:moveTo>
                    <a:pt x="59" y="372"/>
                  </a:moveTo>
                  <a:cubicBezTo>
                    <a:pt x="12" y="402"/>
                    <a:pt x="12" y="402"/>
                    <a:pt x="12" y="402"/>
                  </a:cubicBezTo>
                  <a:cubicBezTo>
                    <a:pt x="12" y="402"/>
                    <a:pt x="13" y="403"/>
                    <a:pt x="13" y="403"/>
                  </a:cubicBezTo>
                  <a:cubicBezTo>
                    <a:pt x="60" y="373"/>
                    <a:pt x="60" y="373"/>
                    <a:pt x="60" y="373"/>
                  </a:cubicBezTo>
                  <a:cubicBezTo>
                    <a:pt x="59" y="372"/>
                    <a:pt x="59" y="372"/>
                    <a:pt x="59" y="372"/>
                  </a:cubicBezTo>
                  <a:moveTo>
                    <a:pt x="89" y="354"/>
                  </a:moveTo>
                  <a:cubicBezTo>
                    <a:pt x="86" y="354"/>
                    <a:pt x="86" y="354"/>
                    <a:pt x="86" y="354"/>
                  </a:cubicBezTo>
                  <a:cubicBezTo>
                    <a:pt x="61" y="371"/>
                    <a:pt x="61" y="371"/>
                    <a:pt x="61" y="371"/>
                  </a:cubicBezTo>
                  <a:cubicBezTo>
                    <a:pt x="62" y="372"/>
                    <a:pt x="62" y="372"/>
                    <a:pt x="62" y="372"/>
                  </a:cubicBezTo>
                  <a:cubicBezTo>
                    <a:pt x="89" y="354"/>
                    <a:pt x="89" y="354"/>
                    <a:pt x="89" y="354"/>
                  </a:cubicBezTo>
                  <a:moveTo>
                    <a:pt x="4" y="331"/>
                  </a:moveTo>
                  <a:cubicBezTo>
                    <a:pt x="0" y="396"/>
                    <a:pt x="0" y="396"/>
                    <a:pt x="0" y="396"/>
                  </a:cubicBezTo>
                  <a:cubicBezTo>
                    <a:pt x="1" y="396"/>
                    <a:pt x="1" y="396"/>
                    <a:pt x="1" y="396"/>
                  </a:cubicBezTo>
                  <a:cubicBezTo>
                    <a:pt x="2" y="396"/>
                    <a:pt x="2" y="396"/>
                    <a:pt x="2" y="396"/>
                  </a:cubicBezTo>
                  <a:cubicBezTo>
                    <a:pt x="6" y="333"/>
                    <a:pt x="6" y="333"/>
                    <a:pt x="6" y="333"/>
                  </a:cubicBezTo>
                  <a:cubicBezTo>
                    <a:pt x="4" y="331"/>
                    <a:pt x="4" y="331"/>
                    <a:pt x="4" y="331"/>
                  </a:cubicBezTo>
                  <a:moveTo>
                    <a:pt x="141" y="319"/>
                  </a:moveTo>
                  <a:cubicBezTo>
                    <a:pt x="89" y="352"/>
                    <a:pt x="89" y="352"/>
                    <a:pt x="89" y="352"/>
                  </a:cubicBezTo>
                  <a:cubicBezTo>
                    <a:pt x="92" y="352"/>
                    <a:pt x="92" y="352"/>
                    <a:pt x="92" y="352"/>
                  </a:cubicBezTo>
                  <a:cubicBezTo>
                    <a:pt x="141" y="321"/>
                    <a:pt x="141" y="321"/>
                    <a:pt x="141" y="321"/>
                  </a:cubicBezTo>
                  <a:cubicBezTo>
                    <a:pt x="141" y="319"/>
                    <a:pt x="141" y="319"/>
                    <a:pt x="141" y="319"/>
                  </a:cubicBezTo>
                  <a:moveTo>
                    <a:pt x="8" y="296"/>
                  </a:moveTo>
                  <a:cubicBezTo>
                    <a:pt x="6" y="300"/>
                    <a:pt x="6" y="300"/>
                    <a:pt x="6" y="300"/>
                  </a:cubicBezTo>
                  <a:cubicBezTo>
                    <a:pt x="4" y="329"/>
                    <a:pt x="4" y="329"/>
                    <a:pt x="4" y="329"/>
                  </a:cubicBezTo>
                  <a:cubicBezTo>
                    <a:pt x="6" y="331"/>
                    <a:pt x="6" y="331"/>
                    <a:pt x="6" y="331"/>
                  </a:cubicBezTo>
                  <a:cubicBezTo>
                    <a:pt x="8" y="296"/>
                    <a:pt x="8" y="296"/>
                    <a:pt x="8" y="296"/>
                  </a:cubicBezTo>
                  <a:moveTo>
                    <a:pt x="8" y="292"/>
                  </a:moveTo>
                  <a:cubicBezTo>
                    <a:pt x="6" y="292"/>
                    <a:pt x="6" y="292"/>
                    <a:pt x="6" y="292"/>
                  </a:cubicBezTo>
                  <a:cubicBezTo>
                    <a:pt x="6" y="295"/>
                    <a:pt x="6" y="295"/>
                    <a:pt x="6" y="295"/>
                  </a:cubicBezTo>
                  <a:cubicBezTo>
                    <a:pt x="8" y="292"/>
                    <a:pt x="8" y="292"/>
                    <a:pt x="8" y="292"/>
                  </a:cubicBezTo>
                  <a:moveTo>
                    <a:pt x="9" y="274"/>
                  </a:moveTo>
                  <a:cubicBezTo>
                    <a:pt x="7" y="275"/>
                    <a:pt x="7" y="275"/>
                    <a:pt x="7" y="275"/>
                  </a:cubicBezTo>
                  <a:cubicBezTo>
                    <a:pt x="6" y="290"/>
                    <a:pt x="6" y="290"/>
                    <a:pt x="6" y="290"/>
                  </a:cubicBezTo>
                  <a:cubicBezTo>
                    <a:pt x="8" y="290"/>
                    <a:pt x="8" y="290"/>
                    <a:pt x="8" y="290"/>
                  </a:cubicBezTo>
                  <a:cubicBezTo>
                    <a:pt x="9" y="274"/>
                    <a:pt x="9" y="274"/>
                    <a:pt x="9" y="274"/>
                  </a:cubicBezTo>
                  <a:moveTo>
                    <a:pt x="222" y="267"/>
                  </a:moveTo>
                  <a:cubicBezTo>
                    <a:pt x="143" y="318"/>
                    <a:pt x="143" y="318"/>
                    <a:pt x="143" y="318"/>
                  </a:cubicBezTo>
                  <a:cubicBezTo>
                    <a:pt x="143" y="320"/>
                    <a:pt x="143" y="320"/>
                    <a:pt x="143" y="320"/>
                  </a:cubicBezTo>
                  <a:cubicBezTo>
                    <a:pt x="223" y="269"/>
                    <a:pt x="223" y="269"/>
                    <a:pt x="223" y="269"/>
                  </a:cubicBezTo>
                  <a:cubicBezTo>
                    <a:pt x="222" y="267"/>
                    <a:pt x="222" y="267"/>
                    <a:pt x="222" y="267"/>
                  </a:cubicBezTo>
                  <a:moveTo>
                    <a:pt x="226" y="264"/>
                  </a:moveTo>
                  <a:cubicBezTo>
                    <a:pt x="224" y="266"/>
                    <a:pt x="224" y="266"/>
                    <a:pt x="224" y="266"/>
                  </a:cubicBezTo>
                  <a:cubicBezTo>
                    <a:pt x="224" y="268"/>
                    <a:pt x="224" y="268"/>
                    <a:pt x="224" y="268"/>
                  </a:cubicBezTo>
                  <a:cubicBezTo>
                    <a:pt x="225" y="267"/>
                    <a:pt x="225" y="267"/>
                    <a:pt x="225" y="267"/>
                  </a:cubicBezTo>
                  <a:cubicBezTo>
                    <a:pt x="226" y="264"/>
                    <a:pt x="226" y="264"/>
                    <a:pt x="226" y="264"/>
                  </a:cubicBezTo>
                  <a:moveTo>
                    <a:pt x="245" y="252"/>
                  </a:moveTo>
                  <a:cubicBezTo>
                    <a:pt x="243" y="253"/>
                    <a:pt x="243" y="253"/>
                    <a:pt x="243" y="253"/>
                  </a:cubicBezTo>
                  <a:cubicBezTo>
                    <a:pt x="242" y="254"/>
                    <a:pt x="242" y="254"/>
                    <a:pt x="242" y="254"/>
                  </a:cubicBezTo>
                  <a:cubicBezTo>
                    <a:pt x="229" y="263"/>
                    <a:pt x="229" y="263"/>
                    <a:pt x="229" y="263"/>
                  </a:cubicBezTo>
                  <a:cubicBezTo>
                    <a:pt x="228" y="265"/>
                    <a:pt x="228" y="265"/>
                    <a:pt x="228" y="265"/>
                  </a:cubicBezTo>
                  <a:cubicBezTo>
                    <a:pt x="243" y="255"/>
                    <a:pt x="243" y="255"/>
                    <a:pt x="243" y="255"/>
                  </a:cubicBezTo>
                  <a:cubicBezTo>
                    <a:pt x="245" y="254"/>
                    <a:pt x="245" y="254"/>
                    <a:pt x="245" y="254"/>
                  </a:cubicBezTo>
                  <a:cubicBezTo>
                    <a:pt x="246" y="254"/>
                    <a:pt x="246" y="254"/>
                    <a:pt x="246" y="254"/>
                  </a:cubicBezTo>
                  <a:cubicBezTo>
                    <a:pt x="245" y="252"/>
                    <a:pt x="245" y="252"/>
                    <a:pt x="245" y="252"/>
                  </a:cubicBezTo>
                  <a:moveTo>
                    <a:pt x="267" y="238"/>
                  </a:moveTo>
                  <a:cubicBezTo>
                    <a:pt x="247" y="251"/>
                    <a:pt x="247" y="251"/>
                    <a:pt x="247" y="251"/>
                  </a:cubicBezTo>
                  <a:cubicBezTo>
                    <a:pt x="248" y="253"/>
                    <a:pt x="248" y="253"/>
                    <a:pt x="248" y="253"/>
                  </a:cubicBezTo>
                  <a:cubicBezTo>
                    <a:pt x="267" y="240"/>
                    <a:pt x="267" y="240"/>
                    <a:pt x="267" y="240"/>
                  </a:cubicBezTo>
                  <a:cubicBezTo>
                    <a:pt x="267" y="238"/>
                    <a:pt x="267" y="238"/>
                    <a:pt x="267" y="238"/>
                  </a:cubicBezTo>
                  <a:moveTo>
                    <a:pt x="11" y="230"/>
                  </a:moveTo>
                  <a:cubicBezTo>
                    <a:pt x="9" y="233"/>
                    <a:pt x="9" y="233"/>
                    <a:pt x="9" y="233"/>
                  </a:cubicBezTo>
                  <a:cubicBezTo>
                    <a:pt x="8" y="258"/>
                    <a:pt x="8" y="258"/>
                    <a:pt x="8" y="258"/>
                  </a:cubicBezTo>
                  <a:cubicBezTo>
                    <a:pt x="8" y="263"/>
                    <a:pt x="8" y="263"/>
                    <a:pt x="8" y="263"/>
                  </a:cubicBezTo>
                  <a:cubicBezTo>
                    <a:pt x="7" y="273"/>
                    <a:pt x="7" y="273"/>
                    <a:pt x="7" y="273"/>
                  </a:cubicBezTo>
                  <a:cubicBezTo>
                    <a:pt x="9" y="272"/>
                    <a:pt x="9" y="272"/>
                    <a:pt x="9" y="272"/>
                  </a:cubicBezTo>
                  <a:cubicBezTo>
                    <a:pt x="10" y="259"/>
                    <a:pt x="10" y="259"/>
                    <a:pt x="10" y="259"/>
                  </a:cubicBezTo>
                  <a:cubicBezTo>
                    <a:pt x="10" y="254"/>
                    <a:pt x="10" y="254"/>
                    <a:pt x="10" y="254"/>
                  </a:cubicBezTo>
                  <a:cubicBezTo>
                    <a:pt x="11" y="230"/>
                    <a:pt x="11" y="230"/>
                    <a:pt x="11" y="230"/>
                  </a:cubicBezTo>
                  <a:moveTo>
                    <a:pt x="10" y="226"/>
                  </a:moveTo>
                  <a:cubicBezTo>
                    <a:pt x="9" y="230"/>
                    <a:pt x="9" y="230"/>
                    <a:pt x="9" y="230"/>
                  </a:cubicBezTo>
                  <a:cubicBezTo>
                    <a:pt x="11" y="227"/>
                    <a:pt x="11" y="227"/>
                    <a:pt x="11" y="227"/>
                  </a:cubicBezTo>
                  <a:cubicBezTo>
                    <a:pt x="11" y="226"/>
                    <a:pt x="11" y="226"/>
                    <a:pt x="11" y="226"/>
                  </a:cubicBezTo>
                  <a:cubicBezTo>
                    <a:pt x="10" y="226"/>
                    <a:pt x="10" y="226"/>
                    <a:pt x="10" y="226"/>
                  </a:cubicBezTo>
                  <a:moveTo>
                    <a:pt x="268" y="223"/>
                  </a:moveTo>
                  <a:cubicBezTo>
                    <a:pt x="268" y="226"/>
                    <a:pt x="268" y="226"/>
                    <a:pt x="268" y="226"/>
                  </a:cubicBezTo>
                  <a:cubicBezTo>
                    <a:pt x="275" y="233"/>
                    <a:pt x="275" y="233"/>
                    <a:pt x="275" y="233"/>
                  </a:cubicBezTo>
                  <a:cubicBezTo>
                    <a:pt x="268" y="237"/>
                    <a:pt x="268" y="237"/>
                    <a:pt x="268" y="237"/>
                  </a:cubicBezTo>
                  <a:cubicBezTo>
                    <a:pt x="269" y="239"/>
                    <a:pt x="269" y="239"/>
                    <a:pt x="269" y="239"/>
                  </a:cubicBezTo>
                  <a:cubicBezTo>
                    <a:pt x="276" y="234"/>
                    <a:pt x="276" y="234"/>
                    <a:pt x="276" y="234"/>
                  </a:cubicBezTo>
                  <a:cubicBezTo>
                    <a:pt x="278" y="233"/>
                    <a:pt x="278" y="233"/>
                    <a:pt x="278" y="233"/>
                  </a:cubicBezTo>
                  <a:cubicBezTo>
                    <a:pt x="276" y="232"/>
                    <a:pt x="276" y="232"/>
                    <a:pt x="276" y="232"/>
                  </a:cubicBezTo>
                  <a:cubicBezTo>
                    <a:pt x="268" y="223"/>
                    <a:pt x="268" y="223"/>
                    <a:pt x="268" y="223"/>
                  </a:cubicBezTo>
                  <a:moveTo>
                    <a:pt x="10" y="214"/>
                  </a:moveTo>
                  <a:cubicBezTo>
                    <a:pt x="10" y="224"/>
                    <a:pt x="10" y="224"/>
                    <a:pt x="10" y="224"/>
                  </a:cubicBezTo>
                  <a:cubicBezTo>
                    <a:pt x="12" y="224"/>
                    <a:pt x="12" y="224"/>
                    <a:pt x="12" y="224"/>
                  </a:cubicBezTo>
                  <a:cubicBezTo>
                    <a:pt x="12" y="214"/>
                    <a:pt x="12" y="214"/>
                    <a:pt x="12" y="214"/>
                  </a:cubicBezTo>
                  <a:cubicBezTo>
                    <a:pt x="10" y="214"/>
                    <a:pt x="10" y="214"/>
                    <a:pt x="10" y="214"/>
                  </a:cubicBezTo>
                  <a:moveTo>
                    <a:pt x="249" y="205"/>
                  </a:moveTo>
                  <a:cubicBezTo>
                    <a:pt x="248" y="207"/>
                    <a:pt x="248" y="207"/>
                    <a:pt x="248" y="207"/>
                  </a:cubicBezTo>
                  <a:cubicBezTo>
                    <a:pt x="266" y="224"/>
                    <a:pt x="266" y="224"/>
                    <a:pt x="266" y="224"/>
                  </a:cubicBezTo>
                  <a:cubicBezTo>
                    <a:pt x="266" y="222"/>
                    <a:pt x="266" y="222"/>
                    <a:pt x="266" y="222"/>
                  </a:cubicBezTo>
                  <a:cubicBezTo>
                    <a:pt x="249" y="205"/>
                    <a:pt x="249" y="205"/>
                    <a:pt x="249" y="205"/>
                  </a:cubicBezTo>
                  <a:moveTo>
                    <a:pt x="14" y="188"/>
                  </a:moveTo>
                  <a:cubicBezTo>
                    <a:pt x="12" y="189"/>
                    <a:pt x="12" y="189"/>
                    <a:pt x="12" y="189"/>
                  </a:cubicBezTo>
                  <a:cubicBezTo>
                    <a:pt x="10" y="212"/>
                    <a:pt x="10" y="212"/>
                    <a:pt x="10" y="212"/>
                  </a:cubicBezTo>
                  <a:cubicBezTo>
                    <a:pt x="12" y="212"/>
                    <a:pt x="12" y="212"/>
                    <a:pt x="12" y="212"/>
                  </a:cubicBezTo>
                  <a:cubicBezTo>
                    <a:pt x="14" y="188"/>
                    <a:pt x="14" y="188"/>
                    <a:pt x="14" y="188"/>
                  </a:cubicBezTo>
                  <a:moveTo>
                    <a:pt x="228" y="185"/>
                  </a:moveTo>
                  <a:cubicBezTo>
                    <a:pt x="227" y="187"/>
                    <a:pt x="227" y="187"/>
                    <a:pt x="227" y="187"/>
                  </a:cubicBezTo>
                  <a:cubicBezTo>
                    <a:pt x="247" y="205"/>
                    <a:pt x="247" y="205"/>
                    <a:pt x="247" y="205"/>
                  </a:cubicBezTo>
                  <a:cubicBezTo>
                    <a:pt x="247" y="204"/>
                    <a:pt x="247" y="204"/>
                    <a:pt x="247" y="204"/>
                  </a:cubicBezTo>
                  <a:cubicBezTo>
                    <a:pt x="228" y="185"/>
                    <a:pt x="228" y="185"/>
                    <a:pt x="228" y="185"/>
                  </a:cubicBezTo>
                  <a:moveTo>
                    <a:pt x="196" y="154"/>
                  </a:moveTo>
                  <a:cubicBezTo>
                    <a:pt x="194" y="155"/>
                    <a:pt x="194" y="155"/>
                    <a:pt x="194" y="155"/>
                  </a:cubicBezTo>
                  <a:cubicBezTo>
                    <a:pt x="195" y="156"/>
                    <a:pt x="195" y="156"/>
                    <a:pt x="195" y="156"/>
                  </a:cubicBezTo>
                  <a:cubicBezTo>
                    <a:pt x="197" y="158"/>
                    <a:pt x="197" y="158"/>
                    <a:pt x="197" y="158"/>
                  </a:cubicBezTo>
                  <a:cubicBezTo>
                    <a:pt x="203" y="163"/>
                    <a:pt x="203" y="163"/>
                    <a:pt x="203" y="163"/>
                  </a:cubicBezTo>
                  <a:cubicBezTo>
                    <a:pt x="204" y="165"/>
                    <a:pt x="204" y="165"/>
                    <a:pt x="204" y="165"/>
                  </a:cubicBezTo>
                  <a:cubicBezTo>
                    <a:pt x="219" y="179"/>
                    <a:pt x="219" y="179"/>
                    <a:pt x="219" y="179"/>
                  </a:cubicBezTo>
                  <a:cubicBezTo>
                    <a:pt x="221" y="181"/>
                    <a:pt x="221" y="181"/>
                    <a:pt x="221" y="181"/>
                  </a:cubicBezTo>
                  <a:cubicBezTo>
                    <a:pt x="226" y="185"/>
                    <a:pt x="226" y="185"/>
                    <a:pt x="226" y="185"/>
                  </a:cubicBezTo>
                  <a:cubicBezTo>
                    <a:pt x="226" y="184"/>
                    <a:pt x="226" y="184"/>
                    <a:pt x="226" y="184"/>
                  </a:cubicBezTo>
                  <a:cubicBezTo>
                    <a:pt x="224" y="181"/>
                    <a:pt x="224" y="181"/>
                    <a:pt x="224" y="181"/>
                  </a:cubicBezTo>
                  <a:cubicBezTo>
                    <a:pt x="222" y="179"/>
                    <a:pt x="222" y="179"/>
                    <a:pt x="222" y="179"/>
                  </a:cubicBezTo>
                  <a:cubicBezTo>
                    <a:pt x="206" y="163"/>
                    <a:pt x="206" y="163"/>
                    <a:pt x="206" y="163"/>
                  </a:cubicBezTo>
                  <a:cubicBezTo>
                    <a:pt x="204" y="162"/>
                    <a:pt x="204" y="162"/>
                    <a:pt x="204" y="162"/>
                  </a:cubicBezTo>
                  <a:cubicBezTo>
                    <a:pt x="200" y="158"/>
                    <a:pt x="200" y="158"/>
                    <a:pt x="200" y="158"/>
                  </a:cubicBezTo>
                  <a:cubicBezTo>
                    <a:pt x="198" y="156"/>
                    <a:pt x="198" y="156"/>
                    <a:pt x="198" y="156"/>
                  </a:cubicBezTo>
                  <a:cubicBezTo>
                    <a:pt x="196" y="154"/>
                    <a:pt x="196" y="154"/>
                    <a:pt x="196" y="154"/>
                  </a:cubicBezTo>
                  <a:moveTo>
                    <a:pt x="174" y="133"/>
                  </a:moveTo>
                  <a:cubicBezTo>
                    <a:pt x="175" y="137"/>
                    <a:pt x="175" y="137"/>
                    <a:pt x="175" y="137"/>
                  </a:cubicBezTo>
                  <a:cubicBezTo>
                    <a:pt x="184" y="145"/>
                    <a:pt x="184" y="145"/>
                    <a:pt x="184" y="145"/>
                  </a:cubicBezTo>
                  <a:cubicBezTo>
                    <a:pt x="186" y="147"/>
                    <a:pt x="186" y="147"/>
                    <a:pt x="186" y="147"/>
                  </a:cubicBezTo>
                  <a:cubicBezTo>
                    <a:pt x="193" y="154"/>
                    <a:pt x="193" y="154"/>
                    <a:pt x="193" y="154"/>
                  </a:cubicBezTo>
                  <a:cubicBezTo>
                    <a:pt x="194" y="153"/>
                    <a:pt x="194" y="153"/>
                    <a:pt x="194" y="153"/>
                  </a:cubicBezTo>
                  <a:cubicBezTo>
                    <a:pt x="186" y="144"/>
                    <a:pt x="186" y="144"/>
                    <a:pt x="186" y="144"/>
                  </a:cubicBezTo>
                  <a:cubicBezTo>
                    <a:pt x="184" y="143"/>
                    <a:pt x="184" y="143"/>
                    <a:pt x="184" y="143"/>
                  </a:cubicBezTo>
                  <a:cubicBezTo>
                    <a:pt x="174" y="133"/>
                    <a:pt x="174" y="133"/>
                    <a:pt x="174" y="133"/>
                  </a:cubicBezTo>
                  <a:moveTo>
                    <a:pt x="154" y="114"/>
                  </a:moveTo>
                  <a:cubicBezTo>
                    <a:pt x="154" y="116"/>
                    <a:pt x="154" y="116"/>
                    <a:pt x="154" y="116"/>
                  </a:cubicBezTo>
                  <a:cubicBezTo>
                    <a:pt x="158" y="120"/>
                    <a:pt x="158" y="120"/>
                    <a:pt x="158" y="120"/>
                  </a:cubicBezTo>
                  <a:cubicBezTo>
                    <a:pt x="160" y="122"/>
                    <a:pt x="160" y="122"/>
                    <a:pt x="160" y="122"/>
                  </a:cubicBezTo>
                  <a:cubicBezTo>
                    <a:pt x="172" y="134"/>
                    <a:pt x="172" y="134"/>
                    <a:pt x="172" y="134"/>
                  </a:cubicBezTo>
                  <a:cubicBezTo>
                    <a:pt x="171" y="130"/>
                    <a:pt x="171" y="130"/>
                    <a:pt x="171" y="130"/>
                  </a:cubicBezTo>
                  <a:cubicBezTo>
                    <a:pt x="162" y="122"/>
                    <a:pt x="162" y="122"/>
                    <a:pt x="162" y="122"/>
                  </a:cubicBezTo>
                  <a:cubicBezTo>
                    <a:pt x="161" y="120"/>
                    <a:pt x="161" y="120"/>
                    <a:pt x="161" y="120"/>
                  </a:cubicBezTo>
                  <a:cubicBezTo>
                    <a:pt x="154" y="114"/>
                    <a:pt x="154" y="114"/>
                    <a:pt x="154" y="114"/>
                  </a:cubicBezTo>
                  <a:moveTo>
                    <a:pt x="120" y="81"/>
                  </a:moveTo>
                  <a:cubicBezTo>
                    <a:pt x="119" y="83"/>
                    <a:pt x="119" y="83"/>
                    <a:pt x="119" y="83"/>
                  </a:cubicBezTo>
                  <a:cubicBezTo>
                    <a:pt x="145" y="108"/>
                    <a:pt x="145" y="108"/>
                    <a:pt x="145" y="108"/>
                  </a:cubicBezTo>
                  <a:cubicBezTo>
                    <a:pt x="146" y="109"/>
                    <a:pt x="146" y="109"/>
                    <a:pt x="146" y="109"/>
                  </a:cubicBezTo>
                  <a:cubicBezTo>
                    <a:pt x="151" y="113"/>
                    <a:pt x="151" y="113"/>
                    <a:pt x="151" y="113"/>
                  </a:cubicBezTo>
                  <a:cubicBezTo>
                    <a:pt x="152" y="115"/>
                    <a:pt x="152" y="115"/>
                    <a:pt x="152" y="115"/>
                  </a:cubicBezTo>
                  <a:cubicBezTo>
                    <a:pt x="152" y="115"/>
                    <a:pt x="152" y="115"/>
                    <a:pt x="152" y="115"/>
                  </a:cubicBezTo>
                  <a:cubicBezTo>
                    <a:pt x="153" y="112"/>
                    <a:pt x="153" y="112"/>
                    <a:pt x="153" y="112"/>
                  </a:cubicBezTo>
                  <a:cubicBezTo>
                    <a:pt x="152" y="112"/>
                    <a:pt x="152" y="112"/>
                    <a:pt x="152" y="112"/>
                  </a:cubicBezTo>
                  <a:cubicBezTo>
                    <a:pt x="148" y="108"/>
                    <a:pt x="148" y="108"/>
                    <a:pt x="148" y="108"/>
                  </a:cubicBezTo>
                  <a:cubicBezTo>
                    <a:pt x="146" y="106"/>
                    <a:pt x="146" y="106"/>
                    <a:pt x="146" y="106"/>
                  </a:cubicBezTo>
                  <a:cubicBezTo>
                    <a:pt x="120" y="81"/>
                    <a:pt x="120" y="81"/>
                    <a:pt x="120" y="81"/>
                  </a:cubicBezTo>
                  <a:moveTo>
                    <a:pt x="22" y="6"/>
                  </a:moveTo>
                  <a:cubicBezTo>
                    <a:pt x="19" y="56"/>
                    <a:pt x="19" y="56"/>
                    <a:pt x="19" y="56"/>
                  </a:cubicBezTo>
                  <a:cubicBezTo>
                    <a:pt x="19" y="57"/>
                    <a:pt x="19" y="57"/>
                    <a:pt x="19" y="57"/>
                  </a:cubicBezTo>
                  <a:cubicBezTo>
                    <a:pt x="18" y="80"/>
                    <a:pt x="18" y="80"/>
                    <a:pt x="18" y="80"/>
                  </a:cubicBezTo>
                  <a:cubicBezTo>
                    <a:pt x="18" y="82"/>
                    <a:pt x="18" y="82"/>
                    <a:pt x="18" y="82"/>
                  </a:cubicBezTo>
                  <a:cubicBezTo>
                    <a:pt x="15" y="129"/>
                    <a:pt x="15" y="129"/>
                    <a:pt x="15" y="129"/>
                  </a:cubicBezTo>
                  <a:cubicBezTo>
                    <a:pt x="15" y="130"/>
                    <a:pt x="15" y="130"/>
                    <a:pt x="15" y="130"/>
                  </a:cubicBezTo>
                  <a:cubicBezTo>
                    <a:pt x="14" y="139"/>
                    <a:pt x="14" y="139"/>
                    <a:pt x="14" y="139"/>
                  </a:cubicBezTo>
                  <a:cubicBezTo>
                    <a:pt x="14" y="141"/>
                    <a:pt x="14" y="141"/>
                    <a:pt x="14" y="141"/>
                  </a:cubicBezTo>
                  <a:cubicBezTo>
                    <a:pt x="14" y="151"/>
                    <a:pt x="14" y="151"/>
                    <a:pt x="14" y="151"/>
                  </a:cubicBezTo>
                  <a:cubicBezTo>
                    <a:pt x="14" y="153"/>
                    <a:pt x="14" y="153"/>
                    <a:pt x="14" y="153"/>
                  </a:cubicBezTo>
                  <a:cubicBezTo>
                    <a:pt x="13" y="174"/>
                    <a:pt x="13" y="174"/>
                    <a:pt x="13" y="174"/>
                  </a:cubicBezTo>
                  <a:cubicBezTo>
                    <a:pt x="12" y="176"/>
                    <a:pt x="12" y="176"/>
                    <a:pt x="12" y="176"/>
                  </a:cubicBezTo>
                  <a:cubicBezTo>
                    <a:pt x="12" y="187"/>
                    <a:pt x="12" y="187"/>
                    <a:pt x="12" y="187"/>
                  </a:cubicBezTo>
                  <a:cubicBezTo>
                    <a:pt x="14" y="186"/>
                    <a:pt x="14" y="186"/>
                    <a:pt x="14" y="186"/>
                  </a:cubicBezTo>
                  <a:cubicBezTo>
                    <a:pt x="14" y="176"/>
                    <a:pt x="14" y="176"/>
                    <a:pt x="14" y="176"/>
                  </a:cubicBezTo>
                  <a:cubicBezTo>
                    <a:pt x="14" y="174"/>
                    <a:pt x="14" y="174"/>
                    <a:pt x="14" y="174"/>
                  </a:cubicBezTo>
                  <a:cubicBezTo>
                    <a:pt x="15" y="154"/>
                    <a:pt x="15" y="154"/>
                    <a:pt x="15" y="154"/>
                  </a:cubicBezTo>
                  <a:cubicBezTo>
                    <a:pt x="16" y="152"/>
                    <a:pt x="16" y="152"/>
                    <a:pt x="16" y="152"/>
                  </a:cubicBezTo>
                  <a:cubicBezTo>
                    <a:pt x="16" y="141"/>
                    <a:pt x="16" y="141"/>
                    <a:pt x="16" y="141"/>
                  </a:cubicBezTo>
                  <a:cubicBezTo>
                    <a:pt x="16" y="139"/>
                    <a:pt x="16" y="139"/>
                    <a:pt x="16" y="139"/>
                  </a:cubicBezTo>
                  <a:cubicBezTo>
                    <a:pt x="17" y="130"/>
                    <a:pt x="17" y="130"/>
                    <a:pt x="17" y="130"/>
                  </a:cubicBezTo>
                  <a:cubicBezTo>
                    <a:pt x="17" y="128"/>
                    <a:pt x="17" y="128"/>
                    <a:pt x="17" y="128"/>
                  </a:cubicBezTo>
                  <a:cubicBezTo>
                    <a:pt x="19" y="82"/>
                    <a:pt x="19" y="82"/>
                    <a:pt x="19" y="82"/>
                  </a:cubicBezTo>
                  <a:cubicBezTo>
                    <a:pt x="20" y="80"/>
                    <a:pt x="20" y="80"/>
                    <a:pt x="20" y="80"/>
                  </a:cubicBezTo>
                  <a:cubicBezTo>
                    <a:pt x="21" y="57"/>
                    <a:pt x="21" y="57"/>
                    <a:pt x="21" y="57"/>
                  </a:cubicBezTo>
                  <a:cubicBezTo>
                    <a:pt x="21" y="55"/>
                    <a:pt x="21" y="55"/>
                    <a:pt x="21" y="55"/>
                  </a:cubicBezTo>
                  <a:cubicBezTo>
                    <a:pt x="24" y="7"/>
                    <a:pt x="24" y="7"/>
                    <a:pt x="24" y="7"/>
                  </a:cubicBezTo>
                  <a:cubicBezTo>
                    <a:pt x="23" y="6"/>
                    <a:pt x="22" y="6"/>
                    <a:pt x="22" y="6"/>
                  </a:cubicBezTo>
                  <a:moveTo>
                    <a:pt x="36" y="0"/>
                  </a:moveTo>
                  <a:cubicBezTo>
                    <a:pt x="36" y="1"/>
                    <a:pt x="35" y="1"/>
                    <a:pt x="35" y="2"/>
                  </a:cubicBezTo>
                  <a:cubicBezTo>
                    <a:pt x="106" y="70"/>
                    <a:pt x="106" y="70"/>
                    <a:pt x="106" y="70"/>
                  </a:cubicBezTo>
                  <a:cubicBezTo>
                    <a:pt x="108" y="72"/>
                    <a:pt x="108" y="72"/>
                    <a:pt x="108" y="72"/>
                  </a:cubicBezTo>
                  <a:cubicBezTo>
                    <a:pt x="109" y="73"/>
                    <a:pt x="109" y="73"/>
                    <a:pt x="109" y="73"/>
                  </a:cubicBezTo>
                  <a:cubicBezTo>
                    <a:pt x="111" y="75"/>
                    <a:pt x="111" y="75"/>
                    <a:pt x="111" y="75"/>
                  </a:cubicBezTo>
                  <a:cubicBezTo>
                    <a:pt x="118" y="81"/>
                    <a:pt x="118" y="81"/>
                    <a:pt x="118" y="81"/>
                  </a:cubicBezTo>
                  <a:cubicBezTo>
                    <a:pt x="119" y="80"/>
                    <a:pt x="119" y="80"/>
                    <a:pt x="119" y="80"/>
                  </a:cubicBezTo>
                  <a:cubicBezTo>
                    <a:pt x="109" y="70"/>
                    <a:pt x="109" y="70"/>
                    <a:pt x="109" y="70"/>
                  </a:cubicBezTo>
                  <a:cubicBezTo>
                    <a:pt x="107" y="69"/>
                    <a:pt x="107" y="69"/>
                    <a:pt x="107" y="69"/>
                  </a:cubicBezTo>
                  <a:cubicBezTo>
                    <a:pt x="36" y="0"/>
                    <a:pt x="36" y="0"/>
                    <a:pt x="36"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62" name="Freeform 42"/>
            <p:cNvSpPr>
              <a:spLocks noEditPoints="1"/>
            </p:cNvSpPr>
            <p:nvPr/>
          </p:nvSpPr>
          <p:spPr bwMode="auto">
            <a:xfrm>
              <a:off x="7701063" y="3225160"/>
              <a:ext cx="1204048" cy="707498"/>
            </a:xfrm>
            <a:custGeom>
              <a:avLst/>
              <a:gdLst>
                <a:gd name="T0" fmla="*/ 173 w 673"/>
                <a:gd name="T1" fmla="*/ 418 h 435"/>
                <a:gd name="T2" fmla="*/ 178 w 673"/>
                <a:gd name="T3" fmla="*/ 418 h 435"/>
                <a:gd name="T4" fmla="*/ 209 w 673"/>
                <a:gd name="T5" fmla="*/ 411 h 435"/>
                <a:gd name="T6" fmla="*/ 400 w 673"/>
                <a:gd name="T7" fmla="*/ 394 h 435"/>
                <a:gd name="T8" fmla="*/ 400 w 673"/>
                <a:gd name="T9" fmla="*/ 394 h 435"/>
                <a:gd name="T10" fmla="*/ 62 w 673"/>
                <a:gd name="T11" fmla="*/ 394 h 435"/>
                <a:gd name="T12" fmla="*/ 45 w 673"/>
                <a:gd name="T13" fmla="*/ 404 h 435"/>
                <a:gd name="T14" fmla="*/ 38 w 673"/>
                <a:gd name="T15" fmla="*/ 430 h 435"/>
                <a:gd name="T16" fmla="*/ 83 w 673"/>
                <a:gd name="T17" fmla="*/ 423 h 435"/>
                <a:gd name="T18" fmla="*/ 41 w 673"/>
                <a:gd name="T19" fmla="*/ 425 h 435"/>
                <a:gd name="T20" fmla="*/ 78 w 673"/>
                <a:gd name="T21" fmla="*/ 387 h 435"/>
                <a:gd name="T22" fmla="*/ 173 w 673"/>
                <a:gd name="T23" fmla="*/ 321 h 435"/>
                <a:gd name="T24" fmla="*/ 173 w 673"/>
                <a:gd name="T25" fmla="*/ 321 h 435"/>
                <a:gd name="T26" fmla="*/ 197 w 673"/>
                <a:gd name="T27" fmla="*/ 311 h 435"/>
                <a:gd name="T28" fmla="*/ 202 w 673"/>
                <a:gd name="T29" fmla="*/ 309 h 435"/>
                <a:gd name="T30" fmla="*/ 405 w 673"/>
                <a:gd name="T31" fmla="*/ 394 h 435"/>
                <a:gd name="T32" fmla="*/ 512 w 673"/>
                <a:gd name="T33" fmla="*/ 387 h 435"/>
                <a:gd name="T34" fmla="*/ 550 w 673"/>
                <a:gd name="T35" fmla="*/ 285 h 435"/>
                <a:gd name="T36" fmla="*/ 242 w 673"/>
                <a:gd name="T37" fmla="*/ 278 h 435"/>
                <a:gd name="T38" fmla="*/ 242 w 673"/>
                <a:gd name="T39" fmla="*/ 278 h 435"/>
                <a:gd name="T40" fmla="*/ 554 w 673"/>
                <a:gd name="T41" fmla="*/ 278 h 435"/>
                <a:gd name="T42" fmla="*/ 277 w 673"/>
                <a:gd name="T43" fmla="*/ 259 h 435"/>
                <a:gd name="T44" fmla="*/ 559 w 673"/>
                <a:gd name="T45" fmla="*/ 266 h 435"/>
                <a:gd name="T46" fmla="*/ 559 w 673"/>
                <a:gd name="T47" fmla="*/ 273 h 435"/>
                <a:gd name="T48" fmla="*/ 564 w 673"/>
                <a:gd name="T49" fmla="*/ 254 h 435"/>
                <a:gd name="T50" fmla="*/ 296 w 673"/>
                <a:gd name="T51" fmla="*/ 242 h 435"/>
                <a:gd name="T52" fmla="*/ 296 w 673"/>
                <a:gd name="T53" fmla="*/ 242 h 435"/>
                <a:gd name="T54" fmla="*/ 573 w 673"/>
                <a:gd name="T55" fmla="*/ 240 h 435"/>
                <a:gd name="T56" fmla="*/ 403 w 673"/>
                <a:gd name="T57" fmla="*/ 173 h 435"/>
                <a:gd name="T58" fmla="*/ 415 w 673"/>
                <a:gd name="T59" fmla="*/ 171 h 435"/>
                <a:gd name="T60" fmla="*/ 429 w 673"/>
                <a:gd name="T61" fmla="*/ 157 h 435"/>
                <a:gd name="T62" fmla="*/ 436 w 673"/>
                <a:gd name="T63" fmla="*/ 157 h 435"/>
                <a:gd name="T64" fmla="*/ 663 w 673"/>
                <a:gd name="T65" fmla="*/ 10 h 435"/>
                <a:gd name="T66" fmla="*/ 661 w 673"/>
                <a:gd name="T67" fmla="*/ 7 h 435"/>
                <a:gd name="T68" fmla="*/ 578 w 673"/>
                <a:gd name="T69" fmla="*/ 62 h 435"/>
                <a:gd name="T70" fmla="*/ 547 w 673"/>
                <a:gd name="T71" fmla="*/ 81 h 435"/>
                <a:gd name="T72" fmla="*/ 514 w 673"/>
                <a:gd name="T73" fmla="*/ 102 h 435"/>
                <a:gd name="T74" fmla="*/ 497 w 673"/>
                <a:gd name="T75" fmla="*/ 114 h 435"/>
                <a:gd name="T76" fmla="*/ 514 w 673"/>
                <a:gd name="T77" fmla="*/ 107 h 435"/>
                <a:gd name="T78" fmla="*/ 547 w 673"/>
                <a:gd name="T79" fmla="*/ 86 h 435"/>
                <a:gd name="T80" fmla="*/ 576 w 673"/>
                <a:gd name="T81" fmla="*/ 67 h 435"/>
                <a:gd name="T82" fmla="*/ 663 w 673"/>
                <a:gd name="T83" fmla="*/ 12 h 435"/>
                <a:gd name="T84" fmla="*/ 618 w 673"/>
                <a:gd name="T85" fmla="*/ 121 h 435"/>
                <a:gd name="T86" fmla="*/ 602 w 673"/>
                <a:gd name="T87" fmla="*/ 164 h 435"/>
                <a:gd name="T88" fmla="*/ 576 w 673"/>
                <a:gd name="T89" fmla="*/ 235 h 435"/>
                <a:gd name="T90" fmla="*/ 606 w 673"/>
                <a:gd name="T91" fmla="*/ 159 h 435"/>
                <a:gd name="T92" fmla="*/ 623 w 673"/>
                <a:gd name="T93" fmla="*/ 119 h 435"/>
                <a:gd name="T94" fmla="*/ 668 w 673"/>
                <a:gd name="T95" fmla="*/ 12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73" h="435">
                  <a:moveTo>
                    <a:pt x="173" y="413"/>
                  </a:moveTo>
                  <a:lnTo>
                    <a:pt x="88" y="423"/>
                  </a:lnTo>
                  <a:lnTo>
                    <a:pt x="86" y="425"/>
                  </a:lnTo>
                  <a:lnTo>
                    <a:pt x="173" y="418"/>
                  </a:lnTo>
                  <a:lnTo>
                    <a:pt x="173" y="413"/>
                  </a:lnTo>
                  <a:close/>
                  <a:moveTo>
                    <a:pt x="204" y="411"/>
                  </a:moveTo>
                  <a:lnTo>
                    <a:pt x="178" y="413"/>
                  </a:lnTo>
                  <a:lnTo>
                    <a:pt x="178" y="418"/>
                  </a:lnTo>
                  <a:lnTo>
                    <a:pt x="204" y="416"/>
                  </a:lnTo>
                  <a:lnTo>
                    <a:pt x="204" y="411"/>
                  </a:lnTo>
                  <a:close/>
                  <a:moveTo>
                    <a:pt x="322" y="401"/>
                  </a:moveTo>
                  <a:lnTo>
                    <a:pt x="209" y="411"/>
                  </a:lnTo>
                  <a:lnTo>
                    <a:pt x="209" y="416"/>
                  </a:lnTo>
                  <a:lnTo>
                    <a:pt x="318" y="406"/>
                  </a:lnTo>
                  <a:lnTo>
                    <a:pt x="322" y="401"/>
                  </a:lnTo>
                  <a:close/>
                  <a:moveTo>
                    <a:pt x="400" y="394"/>
                  </a:moveTo>
                  <a:lnTo>
                    <a:pt x="329" y="401"/>
                  </a:lnTo>
                  <a:lnTo>
                    <a:pt x="325" y="406"/>
                  </a:lnTo>
                  <a:lnTo>
                    <a:pt x="400" y="399"/>
                  </a:lnTo>
                  <a:lnTo>
                    <a:pt x="400" y="394"/>
                  </a:lnTo>
                  <a:close/>
                  <a:moveTo>
                    <a:pt x="116" y="359"/>
                  </a:moveTo>
                  <a:lnTo>
                    <a:pt x="83" y="380"/>
                  </a:lnTo>
                  <a:lnTo>
                    <a:pt x="78" y="382"/>
                  </a:lnTo>
                  <a:lnTo>
                    <a:pt x="62" y="394"/>
                  </a:lnTo>
                  <a:lnTo>
                    <a:pt x="55" y="397"/>
                  </a:lnTo>
                  <a:lnTo>
                    <a:pt x="60" y="401"/>
                  </a:lnTo>
                  <a:lnTo>
                    <a:pt x="52" y="401"/>
                  </a:lnTo>
                  <a:lnTo>
                    <a:pt x="45" y="404"/>
                  </a:lnTo>
                  <a:lnTo>
                    <a:pt x="15" y="425"/>
                  </a:lnTo>
                  <a:lnTo>
                    <a:pt x="0" y="435"/>
                  </a:lnTo>
                  <a:lnTo>
                    <a:pt x="17" y="432"/>
                  </a:lnTo>
                  <a:lnTo>
                    <a:pt x="38" y="430"/>
                  </a:lnTo>
                  <a:lnTo>
                    <a:pt x="43" y="430"/>
                  </a:lnTo>
                  <a:lnTo>
                    <a:pt x="76" y="427"/>
                  </a:lnTo>
                  <a:lnTo>
                    <a:pt x="81" y="427"/>
                  </a:lnTo>
                  <a:lnTo>
                    <a:pt x="83" y="423"/>
                  </a:lnTo>
                  <a:lnTo>
                    <a:pt x="81" y="423"/>
                  </a:lnTo>
                  <a:lnTo>
                    <a:pt x="76" y="423"/>
                  </a:lnTo>
                  <a:lnTo>
                    <a:pt x="45" y="425"/>
                  </a:lnTo>
                  <a:lnTo>
                    <a:pt x="41" y="425"/>
                  </a:lnTo>
                  <a:lnTo>
                    <a:pt x="17" y="427"/>
                  </a:lnTo>
                  <a:lnTo>
                    <a:pt x="50" y="406"/>
                  </a:lnTo>
                  <a:lnTo>
                    <a:pt x="57" y="401"/>
                  </a:lnTo>
                  <a:lnTo>
                    <a:pt x="78" y="387"/>
                  </a:lnTo>
                  <a:lnTo>
                    <a:pt x="83" y="385"/>
                  </a:lnTo>
                  <a:lnTo>
                    <a:pt x="112" y="366"/>
                  </a:lnTo>
                  <a:lnTo>
                    <a:pt x="116" y="359"/>
                  </a:lnTo>
                  <a:close/>
                  <a:moveTo>
                    <a:pt x="173" y="321"/>
                  </a:moveTo>
                  <a:lnTo>
                    <a:pt x="123" y="354"/>
                  </a:lnTo>
                  <a:lnTo>
                    <a:pt x="119" y="361"/>
                  </a:lnTo>
                  <a:lnTo>
                    <a:pt x="173" y="328"/>
                  </a:lnTo>
                  <a:lnTo>
                    <a:pt x="173" y="321"/>
                  </a:lnTo>
                  <a:close/>
                  <a:moveTo>
                    <a:pt x="194" y="306"/>
                  </a:moveTo>
                  <a:lnTo>
                    <a:pt x="178" y="318"/>
                  </a:lnTo>
                  <a:lnTo>
                    <a:pt x="178" y="323"/>
                  </a:lnTo>
                  <a:lnTo>
                    <a:pt x="197" y="311"/>
                  </a:lnTo>
                  <a:lnTo>
                    <a:pt x="194" y="306"/>
                  </a:lnTo>
                  <a:close/>
                  <a:moveTo>
                    <a:pt x="199" y="306"/>
                  </a:moveTo>
                  <a:lnTo>
                    <a:pt x="199" y="309"/>
                  </a:lnTo>
                  <a:lnTo>
                    <a:pt x="202" y="309"/>
                  </a:lnTo>
                  <a:lnTo>
                    <a:pt x="199" y="306"/>
                  </a:lnTo>
                  <a:close/>
                  <a:moveTo>
                    <a:pt x="547" y="290"/>
                  </a:moveTo>
                  <a:lnTo>
                    <a:pt x="509" y="385"/>
                  </a:lnTo>
                  <a:lnTo>
                    <a:pt x="405" y="394"/>
                  </a:lnTo>
                  <a:lnTo>
                    <a:pt x="405" y="397"/>
                  </a:lnTo>
                  <a:lnTo>
                    <a:pt x="509" y="390"/>
                  </a:lnTo>
                  <a:lnTo>
                    <a:pt x="512" y="390"/>
                  </a:lnTo>
                  <a:lnTo>
                    <a:pt x="512" y="387"/>
                  </a:lnTo>
                  <a:lnTo>
                    <a:pt x="552" y="290"/>
                  </a:lnTo>
                  <a:lnTo>
                    <a:pt x="547" y="290"/>
                  </a:lnTo>
                  <a:close/>
                  <a:moveTo>
                    <a:pt x="550" y="283"/>
                  </a:moveTo>
                  <a:lnTo>
                    <a:pt x="550" y="285"/>
                  </a:lnTo>
                  <a:lnTo>
                    <a:pt x="554" y="285"/>
                  </a:lnTo>
                  <a:lnTo>
                    <a:pt x="554" y="285"/>
                  </a:lnTo>
                  <a:lnTo>
                    <a:pt x="550" y="283"/>
                  </a:lnTo>
                  <a:close/>
                  <a:moveTo>
                    <a:pt x="242" y="278"/>
                  </a:moveTo>
                  <a:lnTo>
                    <a:pt x="202" y="302"/>
                  </a:lnTo>
                  <a:lnTo>
                    <a:pt x="204" y="306"/>
                  </a:lnTo>
                  <a:lnTo>
                    <a:pt x="249" y="278"/>
                  </a:lnTo>
                  <a:lnTo>
                    <a:pt x="242" y="278"/>
                  </a:lnTo>
                  <a:close/>
                  <a:moveTo>
                    <a:pt x="554" y="278"/>
                  </a:moveTo>
                  <a:lnTo>
                    <a:pt x="552" y="280"/>
                  </a:lnTo>
                  <a:lnTo>
                    <a:pt x="554" y="280"/>
                  </a:lnTo>
                  <a:lnTo>
                    <a:pt x="554" y="278"/>
                  </a:lnTo>
                  <a:close/>
                  <a:moveTo>
                    <a:pt x="273" y="259"/>
                  </a:moveTo>
                  <a:lnTo>
                    <a:pt x="249" y="273"/>
                  </a:lnTo>
                  <a:lnTo>
                    <a:pt x="256" y="273"/>
                  </a:lnTo>
                  <a:lnTo>
                    <a:pt x="277" y="259"/>
                  </a:lnTo>
                  <a:lnTo>
                    <a:pt x="273" y="259"/>
                  </a:lnTo>
                  <a:close/>
                  <a:moveTo>
                    <a:pt x="566" y="257"/>
                  </a:moveTo>
                  <a:lnTo>
                    <a:pt x="561" y="259"/>
                  </a:lnTo>
                  <a:lnTo>
                    <a:pt x="559" y="266"/>
                  </a:lnTo>
                  <a:lnTo>
                    <a:pt x="557" y="268"/>
                  </a:lnTo>
                  <a:lnTo>
                    <a:pt x="557" y="271"/>
                  </a:lnTo>
                  <a:lnTo>
                    <a:pt x="559" y="278"/>
                  </a:lnTo>
                  <a:lnTo>
                    <a:pt x="559" y="273"/>
                  </a:lnTo>
                  <a:lnTo>
                    <a:pt x="561" y="268"/>
                  </a:lnTo>
                  <a:lnTo>
                    <a:pt x="566" y="257"/>
                  </a:lnTo>
                  <a:close/>
                  <a:moveTo>
                    <a:pt x="566" y="245"/>
                  </a:moveTo>
                  <a:lnTo>
                    <a:pt x="564" y="254"/>
                  </a:lnTo>
                  <a:lnTo>
                    <a:pt x="568" y="252"/>
                  </a:lnTo>
                  <a:lnTo>
                    <a:pt x="571" y="245"/>
                  </a:lnTo>
                  <a:lnTo>
                    <a:pt x="566" y="245"/>
                  </a:lnTo>
                  <a:close/>
                  <a:moveTo>
                    <a:pt x="296" y="242"/>
                  </a:moveTo>
                  <a:lnTo>
                    <a:pt x="277" y="254"/>
                  </a:lnTo>
                  <a:lnTo>
                    <a:pt x="284" y="254"/>
                  </a:lnTo>
                  <a:lnTo>
                    <a:pt x="299" y="245"/>
                  </a:lnTo>
                  <a:lnTo>
                    <a:pt x="296" y="242"/>
                  </a:lnTo>
                  <a:close/>
                  <a:moveTo>
                    <a:pt x="571" y="235"/>
                  </a:moveTo>
                  <a:lnTo>
                    <a:pt x="568" y="240"/>
                  </a:lnTo>
                  <a:lnTo>
                    <a:pt x="573" y="240"/>
                  </a:lnTo>
                  <a:lnTo>
                    <a:pt x="573" y="240"/>
                  </a:lnTo>
                  <a:lnTo>
                    <a:pt x="571" y="235"/>
                  </a:lnTo>
                  <a:close/>
                  <a:moveTo>
                    <a:pt x="415" y="166"/>
                  </a:moveTo>
                  <a:lnTo>
                    <a:pt x="410" y="169"/>
                  </a:lnTo>
                  <a:lnTo>
                    <a:pt x="403" y="173"/>
                  </a:lnTo>
                  <a:lnTo>
                    <a:pt x="299" y="240"/>
                  </a:lnTo>
                  <a:lnTo>
                    <a:pt x="303" y="242"/>
                  </a:lnTo>
                  <a:lnTo>
                    <a:pt x="410" y="173"/>
                  </a:lnTo>
                  <a:lnTo>
                    <a:pt x="415" y="171"/>
                  </a:lnTo>
                  <a:lnTo>
                    <a:pt x="415" y="166"/>
                  </a:lnTo>
                  <a:close/>
                  <a:moveTo>
                    <a:pt x="493" y="116"/>
                  </a:moveTo>
                  <a:lnTo>
                    <a:pt x="431" y="154"/>
                  </a:lnTo>
                  <a:lnTo>
                    <a:pt x="429" y="157"/>
                  </a:lnTo>
                  <a:lnTo>
                    <a:pt x="419" y="164"/>
                  </a:lnTo>
                  <a:lnTo>
                    <a:pt x="417" y="169"/>
                  </a:lnTo>
                  <a:lnTo>
                    <a:pt x="431" y="159"/>
                  </a:lnTo>
                  <a:lnTo>
                    <a:pt x="436" y="157"/>
                  </a:lnTo>
                  <a:lnTo>
                    <a:pt x="495" y="119"/>
                  </a:lnTo>
                  <a:lnTo>
                    <a:pt x="493" y="116"/>
                  </a:lnTo>
                  <a:close/>
                  <a:moveTo>
                    <a:pt x="663" y="10"/>
                  </a:moveTo>
                  <a:lnTo>
                    <a:pt x="663" y="10"/>
                  </a:lnTo>
                  <a:lnTo>
                    <a:pt x="663" y="10"/>
                  </a:lnTo>
                  <a:close/>
                  <a:moveTo>
                    <a:pt x="673" y="0"/>
                  </a:moveTo>
                  <a:lnTo>
                    <a:pt x="668" y="3"/>
                  </a:lnTo>
                  <a:lnTo>
                    <a:pt x="661" y="7"/>
                  </a:lnTo>
                  <a:lnTo>
                    <a:pt x="661" y="7"/>
                  </a:lnTo>
                  <a:lnTo>
                    <a:pt x="661" y="7"/>
                  </a:lnTo>
                  <a:lnTo>
                    <a:pt x="654" y="12"/>
                  </a:lnTo>
                  <a:lnTo>
                    <a:pt x="578" y="62"/>
                  </a:lnTo>
                  <a:lnTo>
                    <a:pt x="573" y="64"/>
                  </a:lnTo>
                  <a:lnTo>
                    <a:pt x="566" y="69"/>
                  </a:lnTo>
                  <a:lnTo>
                    <a:pt x="561" y="71"/>
                  </a:lnTo>
                  <a:lnTo>
                    <a:pt x="547" y="81"/>
                  </a:lnTo>
                  <a:lnTo>
                    <a:pt x="545" y="83"/>
                  </a:lnTo>
                  <a:lnTo>
                    <a:pt x="521" y="98"/>
                  </a:lnTo>
                  <a:lnTo>
                    <a:pt x="519" y="100"/>
                  </a:lnTo>
                  <a:lnTo>
                    <a:pt x="514" y="102"/>
                  </a:lnTo>
                  <a:lnTo>
                    <a:pt x="507" y="107"/>
                  </a:lnTo>
                  <a:lnTo>
                    <a:pt x="502" y="109"/>
                  </a:lnTo>
                  <a:lnTo>
                    <a:pt x="500" y="112"/>
                  </a:lnTo>
                  <a:lnTo>
                    <a:pt x="497" y="114"/>
                  </a:lnTo>
                  <a:lnTo>
                    <a:pt x="497" y="116"/>
                  </a:lnTo>
                  <a:lnTo>
                    <a:pt x="500" y="116"/>
                  </a:lnTo>
                  <a:lnTo>
                    <a:pt x="505" y="114"/>
                  </a:lnTo>
                  <a:lnTo>
                    <a:pt x="514" y="107"/>
                  </a:lnTo>
                  <a:lnTo>
                    <a:pt x="519" y="102"/>
                  </a:lnTo>
                  <a:lnTo>
                    <a:pt x="521" y="102"/>
                  </a:lnTo>
                  <a:lnTo>
                    <a:pt x="526" y="100"/>
                  </a:lnTo>
                  <a:lnTo>
                    <a:pt x="547" y="86"/>
                  </a:lnTo>
                  <a:lnTo>
                    <a:pt x="552" y="83"/>
                  </a:lnTo>
                  <a:lnTo>
                    <a:pt x="564" y="74"/>
                  </a:lnTo>
                  <a:lnTo>
                    <a:pt x="568" y="71"/>
                  </a:lnTo>
                  <a:lnTo>
                    <a:pt x="576" y="67"/>
                  </a:lnTo>
                  <a:lnTo>
                    <a:pt x="580" y="64"/>
                  </a:lnTo>
                  <a:lnTo>
                    <a:pt x="663" y="12"/>
                  </a:lnTo>
                  <a:lnTo>
                    <a:pt x="663" y="10"/>
                  </a:lnTo>
                  <a:lnTo>
                    <a:pt x="663" y="12"/>
                  </a:lnTo>
                  <a:lnTo>
                    <a:pt x="621" y="112"/>
                  </a:lnTo>
                  <a:lnTo>
                    <a:pt x="621" y="116"/>
                  </a:lnTo>
                  <a:lnTo>
                    <a:pt x="621" y="116"/>
                  </a:lnTo>
                  <a:lnTo>
                    <a:pt x="618" y="121"/>
                  </a:lnTo>
                  <a:lnTo>
                    <a:pt x="611" y="140"/>
                  </a:lnTo>
                  <a:lnTo>
                    <a:pt x="609" y="145"/>
                  </a:lnTo>
                  <a:lnTo>
                    <a:pt x="602" y="159"/>
                  </a:lnTo>
                  <a:lnTo>
                    <a:pt x="602" y="164"/>
                  </a:lnTo>
                  <a:lnTo>
                    <a:pt x="597" y="171"/>
                  </a:lnTo>
                  <a:lnTo>
                    <a:pt x="597" y="173"/>
                  </a:lnTo>
                  <a:lnTo>
                    <a:pt x="573" y="230"/>
                  </a:lnTo>
                  <a:lnTo>
                    <a:pt x="576" y="235"/>
                  </a:lnTo>
                  <a:lnTo>
                    <a:pt x="599" y="178"/>
                  </a:lnTo>
                  <a:lnTo>
                    <a:pt x="602" y="173"/>
                  </a:lnTo>
                  <a:lnTo>
                    <a:pt x="606" y="162"/>
                  </a:lnTo>
                  <a:lnTo>
                    <a:pt x="606" y="159"/>
                  </a:lnTo>
                  <a:lnTo>
                    <a:pt x="611" y="147"/>
                  </a:lnTo>
                  <a:lnTo>
                    <a:pt x="613" y="143"/>
                  </a:lnTo>
                  <a:lnTo>
                    <a:pt x="621" y="124"/>
                  </a:lnTo>
                  <a:lnTo>
                    <a:pt x="623" y="119"/>
                  </a:lnTo>
                  <a:lnTo>
                    <a:pt x="625" y="116"/>
                  </a:lnTo>
                  <a:lnTo>
                    <a:pt x="625" y="114"/>
                  </a:lnTo>
                  <a:lnTo>
                    <a:pt x="668" y="12"/>
                  </a:lnTo>
                  <a:lnTo>
                    <a:pt x="668" y="12"/>
                  </a:lnTo>
                  <a:lnTo>
                    <a:pt x="670" y="7"/>
                  </a:lnTo>
                  <a:lnTo>
                    <a:pt x="670" y="5"/>
                  </a:lnTo>
                  <a:lnTo>
                    <a:pt x="673"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63" name="Freeform 43"/>
            <p:cNvSpPr>
              <a:spLocks noEditPoints="1"/>
            </p:cNvSpPr>
            <p:nvPr/>
          </p:nvSpPr>
          <p:spPr bwMode="auto">
            <a:xfrm>
              <a:off x="7701063" y="3225160"/>
              <a:ext cx="1204048" cy="707498"/>
            </a:xfrm>
            <a:custGeom>
              <a:avLst/>
              <a:gdLst>
                <a:gd name="T0" fmla="*/ 173 w 673"/>
                <a:gd name="T1" fmla="*/ 418 h 435"/>
                <a:gd name="T2" fmla="*/ 178 w 673"/>
                <a:gd name="T3" fmla="*/ 418 h 435"/>
                <a:gd name="T4" fmla="*/ 209 w 673"/>
                <a:gd name="T5" fmla="*/ 411 h 435"/>
                <a:gd name="T6" fmla="*/ 400 w 673"/>
                <a:gd name="T7" fmla="*/ 394 h 435"/>
                <a:gd name="T8" fmla="*/ 400 w 673"/>
                <a:gd name="T9" fmla="*/ 394 h 435"/>
                <a:gd name="T10" fmla="*/ 62 w 673"/>
                <a:gd name="T11" fmla="*/ 394 h 435"/>
                <a:gd name="T12" fmla="*/ 45 w 673"/>
                <a:gd name="T13" fmla="*/ 404 h 435"/>
                <a:gd name="T14" fmla="*/ 38 w 673"/>
                <a:gd name="T15" fmla="*/ 430 h 435"/>
                <a:gd name="T16" fmla="*/ 83 w 673"/>
                <a:gd name="T17" fmla="*/ 423 h 435"/>
                <a:gd name="T18" fmla="*/ 41 w 673"/>
                <a:gd name="T19" fmla="*/ 425 h 435"/>
                <a:gd name="T20" fmla="*/ 78 w 673"/>
                <a:gd name="T21" fmla="*/ 387 h 435"/>
                <a:gd name="T22" fmla="*/ 173 w 673"/>
                <a:gd name="T23" fmla="*/ 321 h 435"/>
                <a:gd name="T24" fmla="*/ 173 w 673"/>
                <a:gd name="T25" fmla="*/ 321 h 435"/>
                <a:gd name="T26" fmla="*/ 197 w 673"/>
                <a:gd name="T27" fmla="*/ 311 h 435"/>
                <a:gd name="T28" fmla="*/ 202 w 673"/>
                <a:gd name="T29" fmla="*/ 309 h 435"/>
                <a:gd name="T30" fmla="*/ 405 w 673"/>
                <a:gd name="T31" fmla="*/ 394 h 435"/>
                <a:gd name="T32" fmla="*/ 512 w 673"/>
                <a:gd name="T33" fmla="*/ 387 h 435"/>
                <a:gd name="T34" fmla="*/ 550 w 673"/>
                <a:gd name="T35" fmla="*/ 285 h 435"/>
                <a:gd name="T36" fmla="*/ 242 w 673"/>
                <a:gd name="T37" fmla="*/ 278 h 435"/>
                <a:gd name="T38" fmla="*/ 242 w 673"/>
                <a:gd name="T39" fmla="*/ 278 h 435"/>
                <a:gd name="T40" fmla="*/ 554 w 673"/>
                <a:gd name="T41" fmla="*/ 278 h 435"/>
                <a:gd name="T42" fmla="*/ 277 w 673"/>
                <a:gd name="T43" fmla="*/ 259 h 435"/>
                <a:gd name="T44" fmla="*/ 559 w 673"/>
                <a:gd name="T45" fmla="*/ 266 h 435"/>
                <a:gd name="T46" fmla="*/ 559 w 673"/>
                <a:gd name="T47" fmla="*/ 273 h 435"/>
                <a:gd name="T48" fmla="*/ 564 w 673"/>
                <a:gd name="T49" fmla="*/ 254 h 435"/>
                <a:gd name="T50" fmla="*/ 296 w 673"/>
                <a:gd name="T51" fmla="*/ 242 h 435"/>
                <a:gd name="T52" fmla="*/ 296 w 673"/>
                <a:gd name="T53" fmla="*/ 242 h 435"/>
                <a:gd name="T54" fmla="*/ 573 w 673"/>
                <a:gd name="T55" fmla="*/ 240 h 435"/>
                <a:gd name="T56" fmla="*/ 403 w 673"/>
                <a:gd name="T57" fmla="*/ 173 h 435"/>
                <a:gd name="T58" fmla="*/ 415 w 673"/>
                <a:gd name="T59" fmla="*/ 171 h 435"/>
                <a:gd name="T60" fmla="*/ 429 w 673"/>
                <a:gd name="T61" fmla="*/ 157 h 435"/>
                <a:gd name="T62" fmla="*/ 436 w 673"/>
                <a:gd name="T63" fmla="*/ 157 h 435"/>
                <a:gd name="T64" fmla="*/ 663 w 673"/>
                <a:gd name="T65" fmla="*/ 10 h 435"/>
                <a:gd name="T66" fmla="*/ 661 w 673"/>
                <a:gd name="T67" fmla="*/ 7 h 435"/>
                <a:gd name="T68" fmla="*/ 578 w 673"/>
                <a:gd name="T69" fmla="*/ 62 h 435"/>
                <a:gd name="T70" fmla="*/ 547 w 673"/>
                <a:gd name="T71" fmla="*/ 81 h 435"/>
                <a:gd name="T72" fmla="*/ 514 w 673"/>
                <a:gd name="T73" fmla="*/ 102 h 435"/>
                <a:gd name="T74" fmla="*/ 497 w 673"/>
                <a:gd name="T75" fmla="*/ 114 h 435"/>
                <a:gd name="T76" fmla="*/ 514 w 673"/>
                <a:gd name="T77" fmla="*/ 107 h 435"/>
                <a:gd name="T78" fmla="*/ 547 w 673"/>
                <a:gd name="T79" fmla="*/ 86 h 435"/>
                <a:gd name="T80" fmla="*/ 576 w 673"/>
                <a:gd name="T81" fmla="*/ 67 h 435"/>
                <a:gd name="T82" fmla="*/ 663 w 673"/>
                <a:gd name="T83" fmla="*/ 12 h 435"/>
                <a:gd name="T84" fmla="*/ 618 w 673"/>
                <a:gd name="T85" fmla="*/ 121 h 435"/>
                <a:gd name="T86" fmla="*/ 602 w 673"/>
                <a:gd name="T87" fmla="*/ 164 h 435"/>
                <a:gd name="T88" fmla="*/ 576 w 673"/>
                <a:gd name="T89" fmla="*/ 235 h 435"/>
                <a:gd name="T90" fmla="*/ 606 w 673"/>
                <a:gd name="T91" fmla="*/ 159 h 435"/>
                <a:gd name="T92" fmla="*/ 623 w 673"/>
                <a:gd name="T93" fmla="*/ 119 h 435"/>
                <a:gd name="T94" fmla="*/ 668 w 673"/>
                <a:gd name="T95" fmla="*/ 12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73" h="435">
                  <a:moveTo>
                    <a:pt x="173" y="413"/>
                  </a:moveTo>
                  <a:lnTo>
                    <a:pt x="88" y="423"/>
                  </a:lnTo>
                  <a:lnTo>
                    <a:pt x="86" y="425"/>
                  </a:lnTo>
                  <a:lnTo>
                    <a:pt x="173" y="418"/>
                  </a:lnTo>
                  <a:lnTo>
                    <a:pt x="173" y="413"/>
                  </a:lnTo>
                  <a:moveTo>
                    <a:pt x="204" y="411"/>
                  </a:moveTo>
                  <a:lnTo>
                    <a:pt x="178" y="413"/>
                  </a:lnTo>
                  <a:lnTo>
                    <a:pt x="178" y="418"/>
                  </a:lnTo>
                  <a:lnTo>
                    <a:pt x="204" y="416"/>
                  </a:lnTo>
                  <a:lnTo>
                    <a:pt x="204" y="411"/>
                  </a:lnTo>
                  <a:moveTo>
                    <a:pt x="322" y="401"/>
                  </a:moveTo>
                  <a:lnTo>
                    <a:pt x="209" y="411"/>
                  </a:lnTo>
                  <a:lnTo>
                    <a:pt x="209" y="416"/>
                  </a:lnTo>
                  <a:lnTo>
                    <a:pt x="318" y="406"/>
                  </a:lnTo>
                  <a:lnTo>
                    <a:pt x="322" y="401"/>
                  </a:lnTo>
                  <a:moveTo>
                    <a:pt x="400" y="394"/>
                  </a:moveTo>
                  <a:lnTo>
                    <a:pt x="329" y="401"/>
                  </a:lnTo>
                  <a:lnTo>
                    <a:pt x="325" y="406"/>
                  </a:lnTo>
                  <a:lnTo>
                    <a:pt x="400" y="399"/>
                  </a:lnTo>
                  <a:lnTo>
                    <a:pt x="400" y="394"/>
                  </a:lnTo>
                  <a:moveTo>
                    <a:pt x="116" y="359"/>
                  </a:moveTo>
                  <a:lnTo>
                    <a:pt x="83" y="380"/>
                  </a:lnTo>
                  <a:lnTo>
                    <a:pt x="78" y="382"/>
                  </a:lnTo>
                  <a:lnTo>
                    <a:pt x="62" y="394"/>
                  </a:lnTo>
                  <a:lnTo>
                    <a:pt x="55" y="397"/>
                  </a:lnTo>
                  <a:lnTo>
                    <a:pt x="60" y="401"/>
                  </a:lnTo>
                  <a:lnTo>
                    <a:pt x="52" y="401"/>
                  </a:lnTo>
                  <a:lnTo>
                    <a:pt x="45" y="404"/>
                  </a:lnTo>
                  <a:lnTo>
                    <a:pt x="15" y="425"/>
                  </a:lnTo>
                  <a:lnTo>
                    <a:pt x="0" y="435"/>
                  </a:lnTo>
                  <a:lnTo>
                    <a:pt x="17" y="432"/>
                  </a:lnTo>
                  <a:lnTo>
                    <a:pt x="38" y="430"/>
                  </a:lnTo>
                  <a:lnTo>
                    <a:pt x="43" y="430"/>
                  </a:lnTo>
                  <a:lnTo>
                    <a:pt x="76" y="427"/>
                  </a:lnTo>
                  <a:lnTo>
                    <a:pt x="81" y="427"/>
                  </a:lnTo>
                  <a:lnTo>
                    <a:pt x="83" y="423"/>
                  </a:lnTo>
                  <a:lnTo>
                    <a:pt x="81" y="423"/>
                  </a:lnTo>
                  <a:lnTo>
                    <a:pt x="76" y="423"/>
                  </a:lnTo>
                  <a:lnTo>
                    <a:pt x="45" y="425"/>
                  </a:lnTo>
                  <a:lnTo>
                    <a:pt x="41" y="425"/>
                  </a:lnTo>
                  <a:lnTo>
                    <a:pt x="17" y="427"/>
                  </a:lnTo>
                  <a:lnTo>
                    <a:pt x="50" y="406"/>
                  </a:lnTo>
                  <a:lnTo>
                    <a:pt x="57" y="401"/>
                  </a:lnTo>
                  <a:lnTo>
                    <a:pt x="78" y="387"/>
                  </a:lnTo>
                  <a:lnTo>
                    <a:pt x="83" y="385"/>
                  </a:lnTo>
                  <a:lnTo>
                    <a:pt x="112" y="366"/>
                  </a:lnTo>
                  <a:lnTo>
                    <a:pt x="116" y="359"/>
                  </a:lnTo>
                  <a:moveTo>
                    <a:pt x="173" y="321"/>
                  </a:moveTo>
                  <a:lnTo>
                    <a:pt x="123" y="354"/>
                  </a:lnTo>
                  <a:lnTo>
                    <a:pt x="119" y="361"/>
                  </a:lnTo>
                  <a:lnTo>
                    <a:pt x="173" y="328"/>
                  </a:lnTo>
                  <a:lnTo>
                    <a:pt x="173" y="321"/>
                  </a:lnTo>
                  <a:moveTo>
                    <a:pt x="194" y="306"/>
                  </a:moveTo>
                  <a:lnTo>
                    <a:pt x="178" y="318"/>
                  </a:lnTo>
                  <a:lnTo>
                    <a:pt x="178" y="323"/>
                  </a:lnTo>
                  <a:lnTo>
                    <a:pt x="197" y="311"/>
                  </a:lnTo>
                  <a:lnTo>
                    <a:pt x="194" y="306"/>
                  </a:lnTo>
                  <a:moveTo>
                    <a:pt x="199" y="306"/>
                  </a:moveTo>
                  <a:lnTo>
                    <a:pt x="199" y="309"/>
                  </a:lnTo>
                  <a:lnTo>
                    <a:pt x="202" y="309"/>
                  </a:lnTo>
                  <a:lnTo>
                    <a:pt x="199" y="306"/>
                  </a:lnTo>
                  <a:moveTo>
                    <a:pt x="547" y="290"/>
                  </a:moveTo>
                  <a:lnTo>
                    <a:pt x="509" y="385"/>
                  </a:lnTo>
                  <a:lnTo>
                    <a:pt x="405" y="394"/>
                  </a:lnTo>
                  <a:lnTo>
                    <a:pt x="405" y="397"/>
                  </a:lnTo>
                  <a:lnTo>
                    <a:pt x="509" y="390"/>
                  </a:lnTo>
                  <a:lnTo>
                    <a:pt x="512" y="390"/>
                  </a:lnTo>
                  <a:lnTo>
                    <a:pt x="512" y="387"/>
                  </a:lnTo>
                  <a:lnTo>
                    <a:pt x="552" y="290"/>
                  </a:lnTo>
                  <a:lnTo>
                    <a:pt x="547" y="290"/>
                  </a:lnTo>
                  <a:moveTo>
                    <a:pt x="550" y="283"/>
                  </a:moveTo>
                  <a:lnTo>
                    <a:pt x="550" y="285"/>
                  </a:lnTo>
                  <a:lnTo>
                    <a:pt x="554" y="285"/>
                  </a:lnTo>
                  <a:lnTo>
                    <a:pt x="554" y="285"/>
                  </a:lnTo>
                  <a:lnTo>
                    <a:pt x="550" y="283"/>
                  </a:lnTo>
                  <a:moveTo>
                    <a:pt x="242" y="278"/>
                  </a:moveTo>
                  <a:lnTo>
                    <a:pt x="202" y="302"/>
                  </a:lnTo>
                  <a:lnTo>
                    <a:pt x="204" y="306"/>
                  </a:lnTo>
                  <a:lnTo>
                    <a:pt x="249" y="278"/>
                  </a:lnTo>
                  <a:lnTo>
                    <a:pt x="242" y="278"/>
                  </a:lnTo>
                  <a:moveTo>
                    <a:pt x="554" y="278"/>
                  </a:moveTo>
                  <a:lnTo>
                    <a:pt x="552" y="280"/>
                  </a:lnTo>
                  <a:lnTo>
                    <a:pt x="554" y="280"/>
                  </a:lnTo>
                  <a:lnTo>
                    <a:pt x="554" y="278"/>
                  </a:lnTo>
                  <a:moveTo>
                    <a:pt x="273" y="259"/>
                  </a:moveTo>
                  <a:lnTo>
                    <a:pt x="249" y="273"/>
                  </a:lnTo>
                  <a:lnTo>
                    <a:pt x="256" y="273"/>
                  </a:lnTo>
                  <a:lnTo>
                    <a:pt x="277" y="259"/>
                  </a:lnTo>
                  <a:lnTo>
                    <a:pt x="273" y="259"/>
                  </a:lnTo>
                  <a:moveTo>
                    <a:pt x="566" y="257"/>
                  </a:moveTo>
                  <a:lnTo>
                    <a:pt x="561" y="259"/>
                  </a:lnTo>
                  <a:lnTo>
                    <a:pt x="559" y="266"/>
                  </a:lnTo>
                  <a:lnTo>
                    <a:pt x="557" y="268"/>
                  </a:lnTo>
                  <a:lnTo>
                    <a:pt x="557" y="271"/>
                  </a:lnTo>
                  <a:lnTo>
                    <a:pt x="559" y="278"/>
                  </a:lnTo>
                  <a:lnTo>
                    <a:pt x="559" y="273"/>
                  </a:lnTo>
                  <a:lnTo>
                    <a:pt x="561" y="268"/>
                  </a:lnTo>
                  <a:lnTo>
                    <a:pt x="566" y="257"/>
                  </a:lnTo>
                  <a:moveTo>
                    <a:pt x="566" y="245"/>
                  </a:moveTo>
                  <a:lnTo>
                    <a:pt x="564" y="254"/>
                  </a:lnTo>
                  <a:lnTo>
                    <a:pt x="568" y="252"/>
                  </a:lnTo>
                  <a:lnTo>
                    <a:pt x="571" y="245"/>
                  </a:lnTo>
                  <a:lnTo>
                    <a:pt x="566" y="245"/>
                  </a:lnTo>
                  <a:moveTo>
                    <a:pt x="296" y="242"/>
                  </a:moveTo>
                  <a:lnTo>
                    <a:pt x="277" y="254"/>
                  </a:lnTo>
                  <a:lnTo>
                    <a:pt x="284" y="254"/>
                  </a:lnTo>
                  <a:lnTo>
                    <a:pt x="299" y="245"/>
                  </a:lnTo>
                  <a:lnTo>
                    <a:pt x="296" y="242"/>
                  </a:lnTo>
                  <a:moveTo>
                    <a:pt x="571" y="235"/>
                  </a:moveTo>
                  <a:lnTo>
                    <a:pt x="568" y="240"/>
                  </a:lnTo>
                  <a:lnTo>
                    <a:pt x="573" y="240"/>
                  </a:lnTo>
                  <a:lnTo>
                    <a:pt x="573" y="240"/>
                  </a:lnTo>
                  <a:lnTo>
                    <a:pt x="571" y="235"/>
                  </a:lnTo>
                  <a:moveTo>
                    <a:pt x="415" y="166"/>
                  </a:moveTo>
                  <a:lnTo>
                    <a:pt x="410" y="169"/>
                  </a:lnTo>
                  <a:lnTo>
                    <a:pt x="403" y="173"/>
                  </a:lnTo>
                  <a:lnTo>
                    <a:pt x="299" y="240"/>
                  </a:lnTo>
                  <a:lnTo>
                    <a:pt x="303" y="242"/>
                  </a:lnTo>
                  <a:lnTo>
                    <a:pt x="410" y="173"/>
                  </a:lnTo>
                  <a:lnTo>
                    <a:pt x="415" y="171"/>
                  </a:lnTo>
                  <a:lnTo>
                    <a:pt x="415" y="166"/>
                  </a:lnTo>
                  <a:moveTo>
                    <a:pt x="493" y="116"/>
                  </a:moveTo>
                  <a:lnTo>
                    <a:pt x="431" y="154"/>
                  </a:lnTo>
                  <a:lnTo>
                    <a:pt x="429" y="157"/>
                  </a:lnTo>
                  <a:lnTo>
                    <a:pt x="419" y="164"/>
                  </a:lnTo>
                  <a:lnTo>
                    <a:pt x="417" y="169"/>
                  </a:lnTo>
                  <a:lnTo>
                    <a:pt x="431" y="159"/>
                  </a:lnTo>
                  <a:lnTo>
                    <a:pt x="436" y="157"/>
                  </a:lnTo>
                  <a:lnTo>
                    <a:pt x="495" y="119"/>
                  </a:lnTo>
                  <a:lnTo>
                    <a:pt x="493" y="116"/>
                  </a:lnTo>
                  <a:moveTo>
                    <a:pt x="663" y="10"/>
                  </a:moveTo>
                  <a:lnTo>
                    <a:pt x="663" y="10"/>
                  </a:lnTo>
                  <a:lnTo>
                    <a:pt x="663" y="10"/>
                  </a:lnTo>
                  <a:moveTo>
                    <a:pt x="673" y="0"/>
                  </a:moveTo>
                  <a:lnTo>
                    <a:pt x="668" y="3"/>
                  </a:lnTo>
                  <a:lnTo>
                    <a:pt x="661" y="7"/>
                  </a:lnTo>
                  <a:lnTo>
                    <a:pt x="661" y="7"/>
                  </a:lnTo>
                  <a:lnTo>
                    <a:pt x="661" y="7"/>
                  </a:lnTo>
                  <a:lnTo>
                    <a:pt x="654" y="12"/>
                  </a:lnTo>
                  <a:lnTo>
                    <a:pt x="578" y="62"/>
                  </a:lnTo>
                  <a:lnTo>
                    <a:pt x="573" y="64"/>
                  </a:lnTo>
                  <a:lnTo>
                    <a:pt x="566" y="69"/>
                  </a:lnTo>
                  <a:lnTo>
                    <a:pt x="561" y="71"/>
                  </a:lnTo>
                  <a:lnTo>
                    <a:pt x="547" y="81"/>
                  </a:lnTo>
                  <a:lnTo>
                    <a:pt x="545" y="83"/>
                  </a:lnTo>
                  <a:lnTo>
                    <a:pt x="521" y="98"/>
                  </a:lnTo>
                  <a:lnTo>
                    <a:pt x="519" y="100"/>
                  </a:lnTo>
                  <a:lnTo>
                    <a:pt x="514" y="102"/>
                  </a:lnTo>
                  <a:lnTo>
                    <a:pt x="507" y="107"/>
                  </a:lnTo>
                  <a:lnTo>
                    <a:pt x="502" y="109"/>
                  </a:lnTo>
                  <a:lnTo>
                    <a:pt x="500" y="112"/>
                  </a:lnTo>
                  <a:lnTo>
                    <a:pt x="497" y="114"/>
                  </a:lnTo>
                  <a:lnTo>
                    <a:pt x="497" y="116"/>
                  </a:lnTo>
                  <a:lnTo>
                    <a:pt x="500" y="116"/>
                  </a:lnTo>
                  <a:lnTo>
                    <a:pt x="505" y="114"/>
                  </a:lnTo>
                  <a:lnTo>
                    <a:pt x="514" y="107"/>
                  </a:lnTo>
                  <a:lnTo>
                    <a:pt x="519" y="102"/>
                  </a:lnTo>
                  <a:lnTo>
                    <a:pt x="521" y="102"/>
                  </a:lnTo>
                  <a:lnTo>
                    <a:pt x="526" y="100"/>
                  </a:lnTo>
                  <a:lnTo>
                    <a:pt x="547" y="86"/>
                  </a:lnTo>
                  <a:lnTo>
                    <a:pt x="552" y="83"/>
                  </a:lnTo>
                  <a:lnTo>
                    <a:pt x="564" y="74"/>
                  </a:lnTo>
                  <a:lnTo>
                    <a:pt x="568" y="71"/>
                  </a:lnTo>
                  <a:lnTo>
                    <a:pt x="576" y="67"/>
                  </a:lnTo>
                  <a:lnTo>
                    <a:pt x="580" y="64"/>
                  </a:lnTo>
                  <a:lnTo>
                    <a:pt x="663" y="12"/>
                  </a:lnTo>
                  <a:lnTo>
                    <a:pt x="663" y="10"/>
                  </a:lnTo>
                  <a:lnTo>
                    <a:pt x="663" y="12"/>
                  </a:lnTo>
                  <a:lnTo>
                    <a:pt x="621" y="112"/>
                  </a:lnTo>
                  <a:lnTo>
                    <a:pt x="621" y="116"/>
                  </a:lnTo>
                  <a:lnTo>
                    <a:pt x="621" y="116"/>
                  </a:lnTo>
                  <a:lnTo>
                    <a:pt x="618" y="121"/>
                  </a:lnTo>
                  <a:lnTo>
                    <a:pt x="611" y="140"/>
                  </a:lnTo>
                  <a:lnTo>
                    <a:pt x="609" y="145"/>
                  </a:lnTo>
                  <a:lnTo>
                    <a:pt x="602" y="159"/>
                  </a:lnTo>
                  <a:lnTo>
                    <a:pt x="602" y="164"/>
                  </a:lnTo>
                  <a:lnTo>
                    <a:pt x="597" y="171"/>
                  </a:lnTo>
                  <a:lnTo>
                    <a:pt x="597" y="173"/>
                  </a:lnTo>
                  <a:lnTo>
                    <a:pt x="573" y="230"/>
                  </a:lnTo>
                  <a:lnTo>
                    <a:pt x="576" y="235"/>
                  </a:lnTo>
                  <a:lnTo>
                    <a:pt x="599" y="178"/>
                  </a:lnTo>
                  <a:lnTo>
                    <a:pt x="602" y="173"/>
                  </a:lnTo>
                  <a:lnTo>
                    <a:pt x="606" y="162"/>
                  </a:lnTo>
                  <a:lnTo>
                    <a:pt x="606" y="159"/>
                  </a:lnTo>
                  <a:lnTo>
                    <a:pt x="611" y="147"/>
                  </a:lnTo>
                  <a:lnTo>
                    <a:pt x="613" y="143"/>
                  </a:lnTo>
                  <a:lnTo>
                    <a:pt x="621" y="124"/>
                  </a:lnTo>
                  <a:lnTo>
                    <a:pt x="623" y="119"/>
                  </a:lnTo>
                  <a:lnTo>
                    <a:pt x="625" y="116"/>
                  </a:lnTo>
                  <a:lnTo>
                    <a:pt x="625" y="114"/>
                  </a:lnTo>
                  <a:lnTo>
                    <a:pt x="668" y="12"/>
                  </a:lnTo>
                  <a:lnTo>
                    <a:pt x="668" y="12"/>
                  </a:lnTo>
                  <a:lnTo>
                    <a:pt x="670" y="7"/>
                  </a:lnTo>
                  <a:lnTo>
                    <a:pt x="670" y="5"/>
                  </a:lnTo>
                  <a:lnTo>
                    <a:pt x="673"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64" name="Freeform 44"/>
            <p:cNvSpPr>
              <a:spLocks noEditPoints="1"/>
            </p:cNvSpPr>
            <p:nvPr/>
          </p:nvSpPr>
          <p:spPr bwMode="auto">
            <a:xfrm>
              <a:off x="5668675" y="3495147"/>
              <a:ext cx="3070052" cy="201677"/>
            </a:xfrm>
            <a:custGeom>
              <a:avLst/>
              <a:gdLst>
                <a:gd name="T0" fmla="*/ 652 w 725"/>
                <a:gd name="T1" fmla="*/ 49 h 52"/>
                <a:gd name="T2" fmla="*/ 713 w 725"/>
                <a:gd name="T3" fmla="*/ 52 h 52"/>
                <a:gd name="T4" fmla="*/ 712 w 725"/>
                <a:gd name="T5" fmla="*/ 50 h 52"/>
                <a:gd name="T6" fmla="*/ 723 w 725"/>
                <a:gd name="T7" fmla="*/ 50 h 52"/>
                <a:gd name="T8" fmla="*/ 718 w 725"/>
                <a:gd name="T9" fmla="*/ 52 h 52"/>
                <a:gd name="T10" fmla="*/ 725 w 725"/>
                <a:gd name="T11" fmla="*/ 49 h 52"/>
                <a:gd name="T12" fmla="*/ 657 w 725"/>
                <a:gd name="T13" fmla="*/ 48 h 52"/>
                <a:gd name="T14" fmla="*/ 663 w 725"/>
                <a:gd name="T15" fmla="*/ 48 h 52"/>
                <a:gd name="T16" fmla="*/ 638 w 725"/>
                <a:gd name="T17" fmla="*/ 49 h 52"/>
                <a:gd name="T18" fmla="*/ 605 w 725"/>
                <a:gd name="T19" fmla="*/ 48 h 52"/>
                <a:gd name="T20" fmla="*/ 678 w 725"/>
                <a:gd name="T21" fmla="*/ 45 h 52"/>
                <a:gd name="T22" fmla="*/ 715 w 725"/>
                <a:gd name="T23" fmla="*/ 50 h 52"/>
                <a:gd name="T24" fmla="*/ 563 w 725"/>
                <a:gd name="T25" fmla="*/ 44 h 52"/>
                <a:gd name="T26" fmla="*/ 603 w 725"/>
                <a:gd name="T27" fmla="*/ 47 h 52"/>
                <a:gd name="T28" fmla="*/ 563 w 725"/>
                <a:gd name="T29" fmla="*/ 44 h 52"/>
                <a:gd name="T30" fmla="*/ 561 w 725"/>
                <a:gd name="T31" fmla="*/ 44 h 52"/>
                <a:gd name="T32" fmla="*/ 559 w 725"/>
                <a:gd name="T33" fmla="*/ 46 h 52"/>
                <a:gd name="T34" fmla="*/ 669 w 725"/>
                <a:gd name="T35" fmla="*/ 44 h 52"/>
                <a:gd name="T36" fmla="*/ 550 w 725"/>
                <a:gd name="T37" fmla="*/ 45 h 52"/>
                <a:gd name="T38" fmla="*/ 522 w 725"/>
                <a:gd name="T39" fmla="*/ 42 h 52"/>
                <a:gd name="T40" fmla="*/ 548 w 725"/>
                <a:gd name="T41" fmla="*/ 45 h 52"/>
                <a:gd name="T42" fmla="*/ 522 w 725"/>
                <a:gd name="T43" fmla="*/ 42 h 52"/>
                <a:gd name="T44" fmla="*/ 666 w 725"/>
                <a:gd name="T45" fmla="*/ 45 h 52"/>
                <a:gd name="T46" fmla="*/ 476 w 725"/>
                <a:gd name="T47" fmla="*/ 42 h 52"/>
                <a:gd name="T48" fmla="*/ 520 w 725"/>
                <a:gd name="T49" fmla="*/ 42 h 52"/>
                <a:gd name="T50" fmla="*/ 468 w 725"/>
                <a:gd name="T51" fmla="*/ 40 h 52"/>
                <a:gd name="T52" fmla="*/ 468 w 725"/>
                <a:gd name="T53" fmla="*/ 40 h 52"/>
                <a:gd name="T54" fmla="*/ 458 w 725"/>
                <a:gd name="T55" fmla="*/ 42 h 52"/>
                <a:gd name="T56" fmla="*/ 456 w 725"/>
                <a:gd name="T57" fmla="*/ 40 h 52"/>
                <a:gd name="T58" fmla="*/ 652 w 725"/>
                <a:gd name="T59" fmla="*/ 44 h 52"/>
                <a:gd name="T60" fmla="*/ 612 w 725"/>
                <a:gd name="T61" fmla="*/ 40 h 52"/>
                <a:gd name="T62" fmla="*/ 415 w 725"/>
                <a:gd name="T63" fmla="*/ 40 h 52"/>
                <a:gd name="T64" fmla="*/ 413 w 725"/>
                <a:gd name="T65" fmla="*/ 38 h 52"/>
                <a:gd name="T66" fmla="*/ 408 w 725"/>
                <a:gd name="T67" fmla="*/ 38 h 52"/>
                <a:gd name="T68" fmla="*/ 408 w 725"/>
                <a:gd name="T69" fmla="*/ 38 h 52"/>
                <a:gd name="T70" fmla="*/ 405 w 725"/>
                <a:gd name="T71" fmla="*/ 38 h 52"/>
                <a:gd name="T72" fmla="*/ 595 w 725"/>
                <a:gd name="T73" fmla="*/ 39 h 52"/>
                <a:gd name="T74" fmla="*/ 600 w 725"/>
                <a:gd name="T75" fmla="*/ 37 h 52"/>
                <a:gd name="T76" fmla="*/ 555 w 725"/>
                <a:gd name="T77" fmla="*/ 34 h 52"/>
                <a:gd name="T78" fmla="*/ 556 w 725"/>
                <a:gd name="T79" fmla="*/ 33 h 52"/>
                <a:gd name="T80" fmla="*/ 331 w 725"/>
                <a:gd name="T81" fmla="*/ 35 h 52"/>
                <a:gd name="T82" fmla="*/ 536 w 725"/>
                <a:gd name="T83" fmla="*/ 33 h 52"/>
                <a:gd name="T84" fmla="*/ 553 w 725"/>
                <a:gd name="T85" fmla="*/ 33 h 52"/>
                <a:gd name="T86" fmla="*/ 189 w 725"/>
                <a:gd name="T87" fmla="*/ 29 h 52"/>
                <a:gd name="T88" fmla="*/ 189 w 725"/>
                <a:gd name="T89" fmla="*/ 29 h 52"/>
                <a:gd name="T90" fmla="*/ 495 w 725"/>
                <a:gd name="T91" fmla="*/ 30 h 52"/>
                <a:gd name="T92" fmla="*/ 528 w 725"/>
                <a:gd name="T93" fmla="*/ 33 h 52"/>
                <a:gd name="T94" fmla="*/ 488 w 725"/>
                <a:gd name="T95" fmla="*/ 27 h 52"/>
                <a:gd name="T96" fmla="*/ 482 w 725"/>
                <a:gd name="T97" fmla="*/ 27 h 52"/>
                <a:gd name="T98" fmla="*/ 453 w 725"/>
                <a:gd name="T99" fmla="*/ 26 h 52"/>
                <a:gd name="T100" fmla="*/ 455 w 725"/>
                <a:gd name="T101" fmla="*/ 24 h 52"/>
                <a:gd name="T102" fmla="*/ 1 w 725"/>
                <a:gd name="T103" fmla="*/ 21 h 52"/>
                <a:gd name="T104" fmla="*/ 1 w 725"/>
                <a:gd name="T105" fmla="*/ 21 h 52"/>
                <a:gd name="T106" fmla="*/ 426 w 725"/>
                <a:gd name="T107" fmla="*/ 23 h 52"/>
                <a:gd name="T108" fmla="*/ 393 w 725"/>
                <a:gd name="T109" fmla="*/ 21 h 52"/>
                <a:gd name="T110" fmla="*/ 333 w 725"/>
                <a:gd name="T111" fmla="*/ 13 h 52"/>
                <a:gd name="T112" fmla="*/ 333 w 725"/>
                <a:gd name="T113" fmla="*/ 13 h 52"/>
                <a:gd name="T114" fmla="*/ 331 w 725"/>
                <a:gd name="T115" fmla="*/ 13 h 52"/>
                <a:gd name="T116" fmla="*/ 0 w 725"/>
                <a:gd name="T117" fmla="*/ 19 h 52"/>
                <a:gd name="T118" fmla="*/ 192 w 725"/>
                <a:gd name="T119" fmla="*/ 1 h 52"/>
                <a:gd name="T120" fmla="*/ 290 w 725"/>
                <a:gd name="T121" fmla="*/ 11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25" h="52">
                  <a:moveTo>
                    <a:pt x="652" y="49"/>
                  </a:moveTo>
                  <a:cubicBezTo>
                    <a:pt x="647" y="49"/>
                    <a:pt x="647" y="49"/>
                    <a:pt x="647" y="49"/>
                  </a:cubicBezTo>
                  <a:cubicBezTo>
                    <a:pt x="652" y="49"/>
                    <a:pt x="652" y="49"/>
                    <a:pt x="652" y="49"/>
                  </a:cubicBezTo>
                  <a:cubicBezTo>
                    <a:pt x="652" y="49"/>
                    <a:pt x="652" y="49"/>
                    <a:pt x="652" y="49"/>
                  </a:cubicBezTo>
                  <a:moveTo>
                    <a:pt x="665" y="48"/>
                  </a:moveTo>
                  <a:cubicBezTo>
                    <a:pt x="664" y="50"/>
                    <a:pt x="664" y="50"/>
                    <a:pt x="664" y="50"/>
                  </a:cubicBezTo>
                  <a:cubicBezTo>
                    <a:pt x="711" y="52"/>
                    <a:pt x="711" y="52"/>
                    <a:pt x="711" y="52"/>
                  </a:cubicBezTo>
                  <a:cubicBezTo>
                    <a:pt x="713" y="52"/>
                    <a:pt x="713" y="52"/>
                    <a:pt x="713" y="52"/>
                  </a:cubicBezTo>
                  <a:cubicBezTo>
                    <a:pt x="716" y="52"/>
                    <a:pt x="716" y="52"/>
                    <a:pt x="716" y="52"/>
                  </a:cubicBezTo>
                  <a:cubicBezTo>
                    <a:pt x="715" y="50"/>
                    <a:pt x="715" y="50"/>
                    <a:pt x="715" y="50"/>
                  </a:cubicBezTo>
                  <a:cubicBezTo>
                    <a:pt x="714" y="50"/>
                    <a:pt x="714" y="50"/>
                    <a:pt x="714" y="50"/>
                  </a:cubicBezTo>
                  <a:cubicBezTo>
                    <a:pt x="712" y="50"/>
                    <a:pt x="712" y="50"/>
                    <a:pt x="712" y="50"/>
                  </a:cubicBezTo>
                  <a:cubicBezTo>
                    <a:pt x="665" y="48"/>
                    <a:pt x="665" y="48"/>
                    <a:pt x="665" y="48"/>
                  </a:cubicBezTo>
                  <a:moveTo>
                    <a:pt x="716" y="48"/>
                  </a:moveTo>
                  <a:cubicBezTo>
                    <a:pt x="717" y="50"/>
                    <a:pt x="717" y="50"/>
                    <a:pt x="717" y="50"/>
                  </a:cubicBezTo>
                  <a:cubicBezTo>
                    <a:pt x="723" y="50"/>
                    <a:pt x="723" y="50"/>
                    <a:pt x="723" y="50"/>
                  </a:cubicBezTo>
                  <a:cubicBezTo>
                    <a:pt x="725" y="51"/>
                    <a:pt x="725" y="51"/>
                    <a:pt x="725" y="51"/>
                  </a:cubicBezTo>
                  <a:cubicBezTo>
                    <a:pt x="723" y="50"/>
                    <a:pt x="723" y="50"/>
                    <a:pt x="723" y="50"/>
                  </a:cubicBezTo>
                  <a:cubicBezTo>
                    <a:pt x="717" y="50"/>
                    <a:pt x="717" y="50"/>
                    <a:pt x="717" y="50"/>
                  </a:cubicBezTo>
                  <a:cubicBezTo>
                    <a:pt x="718" y="52"/>
                    <a:pt x="718" y="52"/>
                    <a:pt x="718" y="52"/>
                  </a:cubicBezTo>
                  <a:cubicBezTo>
                    <a:pt x="725" y="52"/>
                    <a:pt x="725" y="52"/>
                    <a:pt x="725" y="52"/>
                  </a:cubicBezTo>
                  <a:cubicBezTo>
                    <a:pt x="725" y="52"/>
                    <a:pt x="725" y="52"/>
                    <a:pt x="725" y="52"/>
                  </a:cubicBezTo>
                  <a:cubicBezTo>
                    <a:pt x="725" y="50"/>
                    <a:pt x="725" y="50"/>
                    <a:pt x="725" y="50"/>
                  </a:cubicBezTo>
                  <a:cubicBezTo>
                    <a:pt x="725" y="49"/>
                    <a:pt x="725" y="49"/>
                    <a:pt x="725" y="49"/>
                  </a:cubicBezTo>
                  <a:cubicBezTo>
                    <a:pt x="724" y="49"/>
                    <a:pt x="724" y="49"/>
                    <a:pt x="724" y="49"/>
                  </a:cubicBezTo>
                  <a:cubicBezTo>
                    <a:pt x="720" y="48"/>
                    <a:pt x="720" y="48"/>
                    <a:pt x="720" y="48"/>
                  </a:cubicBezTo>
                  <a:cubicBezTo>
                    <a:pt x="716" y="48"/>
                    <a:pt x="716" y="48"/>
                    <a:pt x="716" y="48"/>
                  </a:cubicBezTo>
                  <a:moveTo>
                    <a:pt x="657" y="48"/>
                  </a:moveTo>
                  <a:cubicBezTo>
                    <a:pt x="654" y="48"/>
                    <a:pt x="654" y="48"/>
                    <a:pt x="654" y="48"/>
                  </a:cubicBezTo>
                  <a:cubicBezTo>
                    <a:pt x="654" y="50"/>
                    <a:pt x="654" y="50"/>
                    <a:pt x="654" y="50"/>
                  </a:cubicBezTo>
                  <a:cubicBezTo>
                    <a:pt x="661" y="50"/>
                    <a:pt x="661" y="50"/>
                    <a:pt x="661" y="50"/>
                  </a:cubicBezTo>
                  <a:cubicBezTo>
                    <a:pt x="663" y="48"/>
                    <a:pt x="663" y="48"/>
                    <a:pt x="663" y="48"/>
                  </a:cubicBezTo>
                  <a:cubicBezTo>
                    <a:pt x="657" y="48"/>
                    <a:pt x="657" y="48"/>
                    <a:pt x="657" y="48"/>
                  </a:cubicBezTo>
                  <a:moveTo>
                    <a:pt x="628" y="47"/>
                  </a:moveTo>
                  <a:cubicBezTo>
                    <a:pt x="630" y="49"/>
                    <a:pt x="630" y="49"/>
                    <a:pt x="630" y="49"/>
                  </a:cubicBezTo>
                  <a:cubicBezTo>
                    <a:pt x="638" y="49"/>
                    <a:pt x="638" y="49"/>
                    <a:pt x="638" y="49"/>
                  </a:cubicBezTo>
                  <a:cubicBezTo>
                    <a:pt x="647" y="47"/>
                    <a:pt x="647" y="47"/>
                    <a:pt x="647" y="47"/>
                  </a:cubicBezTo>
                  <a:cubicBezTo>
                    <a:pt x="628" y="47"/>
                    <a:pt x="628" y="47"/>
                    <a:pt x="628" y="47"/>
                  </a:cubicBezTo>
                  <a:moveTo>
                    <a:pt x="607" y="46"/>
                  </a:moveTo>
                  <a:cubicBezTo>
                    <a:pt x="605" y="48"/>
                    <a:pt x="605" y="48"/>
                    <a:pt x="605" y="48"/>
                  </a:cubicBezTo>
                  <a:cubicBezTo>
                    <a:pt x="627" y="48"/>
                    <a:pt x="627" y="48"/>
                    <a:pt x="627" y="48"/>
                  </a:cubicBezTo>
                  <a:cubicBezTo>
                    <a:pt x="625" y="47"/>
                    <a:pt x="625" y="47"/>
                    <a:pt x="625" y="47"/>
                  </a:cubicBezTo>
                  <a:cubicBezTo>
                    <a:pt x="607" y="46"/>
                    <a:pt x="607" y="46"/>
                    <a:pt x="607" y="46"/>
                  </a:cubicBezTo>
                  <a:moveTo>
                    <a:pt x="678" y="45"/>
                  </a:moveTo>
                  <a:cubicBezTo>
                    <a:pt x="671" y="46"/>
                    <a:pt x="671" y="46"/>
                    <a:pt x="671" y="46"/>
                  </a:cubicBezTo>
                  <a:cubicBezTo>
                    <a:pt x="712" y="49"/>
                    <a:pt x="712" y="49"/>
                    <a:pt x="712" y="49"/>
                  </a:cubicBezTo>
                  <a:cubicBezTo>
                    <a:pt x="714" y="50"/>
                    <a:pt x="714" y="50"/>
                    <a:pt x="714" y="50"/>
                  </a:cubicBezTo>
                  <a:cubicBezTo>
                    <a:pt x="715" y="50"/>
                    <a:pt x="715" y="50"/>
                    <a:pt x="715" y="50"/>
                  </a:cubicBezTo>
                  <a:cubicBezTo>
                    <a:pt x="714" y="48"/>
                    <a:pt x="714" y="48"/>
                    <a:pt x="714" y="48"/>
                  </a:cubicBezTo>
                  <a:cubicBezTo>
                    <a:pt x="713" y="48"/>
                    <a:pt x="713" y="48"/>
                    <a:pt x="713" y="48"/>
                  </a:cubicBezTo>
                  <a:cubicBezTo>
                    <a:pt x="678" y="45"/>
                    <a:pt x="678" y="45"/>
                    <a:pt x="678" y="45"/>
                  </a:cubicBezTo>
                  <a:moveTo>
                    <a:pt x="563" y="44"/>
                  </a:moveTo>
                  <a:cubicBezTo>
                    <a:pt x="563" y="46"/>
                    <a:pt x="563" y="46"/>
                    <a:pt x="563" y="46"/>
                  </a:cubicBezTo>
                  <a:cubicBezTo>
                    <a:pt x="582" y="47"/>
                    <a:pt x="582" y="47"/>
                    <a:pt x="582" y="47"/>
                  </a:cubicBezTo>
                  <a:cubicBezTo>
                    <a:pt x="585" y="47"/>
                    <a:pt x="585" y="47"/>
                    <a:pt x="585" y="47"/>
                  </a:cubicBezTo>
                  <a:cubicBezTo>
                    <a:pt x="603" y="47"/>
                    <a:pt x="603" y="47"/>
                    <a:pt x="603" y="47"/>
                  </a:cubicBezTo>
                  <a:cubicBezTo>
                    <a:pt x="604" y="46"/>
                    <a:pt x="604" y="46"/>
                    <a:pt x="604" y="46"/>
                  </a:cubicBezTo>
                  <a:cubicBezTo>
                    <a:pt x="588" y="45"/>
                    <a:pt x="588" y="45"/>
                    <a:pt x="588" y="45"/>
                  </a:cubicBezTo>
                  <a:cubicBezTo>
                    <a:pt x="585" y="45"/>
                    <a:pt x="585" y="45"/>
                    <a:pt x="585" y="45"/>
                  </a:cubicBezTo>
                  <a:cubicBezTo>
                    <a:pt x="563" y="44"/>
                    <a:pt x="563" y="44"/>
                    <a:pt x="563" y="44"/>
                  </a:cubicBezTo>
                  <a:moveTo>
                    <a:pt x="560" y="44"/>
                  </a:moveTo>
                  <a:cubicBezTo>
                    <a:pt x="561" y="46"/>
                    <a:pt x="561" y="46"/>
                    <a:pt x="561" y="46"/>
                  </a:cubicBezTo>
                  <a:cubicBezTo>
                    <a:pt x="561" y="46"/>
                    <a:pt x="561" y="46"/>
                    <a:pt x="561" y="46"/>
                  </a:cubicBezTo>
                  <a:cubicBezTo>
                    <a:pt x="561" y="44"/>
                    <a:pt x="561" y="44"/>
                    <a:pt x="561" y="44"/>
                  </a:cubicBezTo>
                  <a:cubicBezTo>
                    <a:pt x="560" y="44"/>
                    <a:pt x="560" y="44"/>
                    <a:pt x="560" y="44"/>
                  </a:cubicBezTo>
                  <a:moveTo>
                    <a:pt x="555" y="44"/>
                  </a:moveTo>
                  <a:cubicBezTo>
                    <a:pt x="555" y="46"/>
                    <a:pt x="555" y="46"/>
                    <a:pt x="555" y="46"/>
                  </a:cubicBezTo>
                  <a:cubicBezTo>
                    <a:pt x="559" y="46"/>
                    <a:pt x="559" y="46"/>
                    <a:pt x="559" y="46"/>
                  </a:cubicBezTo>
                  <a:cubicBezTo>
                    <a:pt x="558" y="44"/>
                    <a:pt x="558" y="44"/>
                    <a:pt x="558" y="44"/>
                  </a:cubicBezTo>
                  <a:cubicBezTo>
                    <a:pt x="555" y="44"/>
                    <a:pt x="555" y="44"/>
                    <a:pt x="555" y="44"/>
                  </a:cubicBezTo>
                  <a:moveTo>
                    <a:pt x="669" y="44"/>
                  </a:moveTo>
                  <a:cubicBezTo>
                    <a:pt x="669" y="44"/>
                    <a:pt x="669" y="44"/>
                    <a:pt x="669" y="44"/>
                  </a:cubicBezTo>
                  <a:cubicBezTo>
                    <a:pt x="671" y="44"/>
                    <a:pt x="671" y="44"/>
                    <a:pt x="671" y="44"/>
                  </a:cubicBezTo>
                  <a:cubicBezTo>
                    <a:pt x="669" y="44"/>
                    <a:pt x="669" y="44"/>
                    <a:pt x="669" y="44"/>
                  </a:cubicBezTo>
                  <a:moveTo>
                    <a:pt x="550" y="44"/>
                  </a:moveTo>
                  <a:cubicBezTo>
                    <a:pt x="550" y="45"/>
                    <a:pt x="550" y="45"/>
                    <a:pt x="550" y="45"/>
                  </a:cubicBezTo>
                  <a:cubicBezTo>
                    <a:pt x="553" y="45"/>
                    <a:pt x="553" y="45"/>
                    <a:pt x="553" y="45"/>
                  </a:cubicBezTo>
                  <a:cubicBezTo>
                    <a:pt x="553" y="44"/>
                    <a:pt x="553" y="44"/>
                    <a:pt x="553" y="44"/>
                  </a:cubicBezTo>
                  <a:cubicBezTo>
                    <a:pt x="550" y="44"/>
                    <a:pt x="550" y="44"/>
                    <a:pt x="550" y="44"/>
                  </a:cubicBezTo>
                  <a:moveTo>
                    <a:pt x="522" y="42"/>
                  </a:moveTo>
                  <a:cubicBezTo>
                    <a:pt x="521" y="44"/>
                    <a:pt x="521" y="44"/>
                    <a:pt x="521" y="44"/>
                  </a:cubicBezTo>
                  <a:cubicBezTo>
                    <a:pt x="531" y="45"/>
                    <a:pt x="531" y="45"/>
                    <a:pt x="531" y="45"/>
                  </a:cubicBezTo>
                  <a:cubicBezTo>
                    <a:pt x="532" y="45"/>
                    <a:pt x="532" y="45"/>
                    <a:pt x="532" y="45"/>
                  </a:cubicBezTo>
                  <a:cubicBezTo>
                    <a:pt x="548" y="45"/>
                    <a:pt x="548" y="45"/>
                    <a:pt x="548" y="45"/>
                  </a:cubicBezTo>
                  <a:cubicBezTo>
                    <a:pt x="548" y="43"/>
                    <a:pt x="548" y="43"/>
                    <a:pt x="548" y="43"/>
                  </a:cubicBezTo>
                  <a:cubicBezTo>
                    <a:pt x="533" y="43"/>
                    <a:pt x="533" y="43"/>
                    <a:pt x="533" y="43"/>
                  </a:cubicBezTo>
                  <a:cubicBezTo>
                    <a:pt x="531" y="43"/>
                    <a:pt x="531" y="43"/>
                    <a:pt x="531" y="43"/>
                  </a:cubicBezTo>
                  <a:cubicBezTo>
                    <a:pt x="522" y="42"/>
                    <a:pt x="522" y="42"/>
                    <a:pt x="522" y="42"/>
                  </a:cubicBezTo>
                  <a:moveTo>
                    <a:pt x="654" y="42"/>
                  </a:moveTo>
                  <a:cubicBezTo>
                    <a:pt x="654" y="44"/>
                    <a:pt x="654" y="44"/>
                    <a:pt x="654" y="44"/>
                  </a:cubicBezTo>
                  <a:cubicBezTo>
                    <a:pt x="663" y="45"/>
                    <a:pt x="663" y="45"/>
                    <a:pt x="663" y="45"/>
                  </a:cubicBezTo>
                  <a:cubicBezTo>
                    <a:pt x="666" y="45"/>
                    <a:pt x="666" y="45"/>
                    <a:pt x="666" y="45"/>
                  </a:cubicBezTo>
                  <a:cubicBezTo>
                    <a:pt x="667" y="44"/>
                    <a:pt x="667" y="44"/>
                    <a:pt x="667" y="44"/>
                  </a:cubicBezTo>
                  <a:cubicBezTo>
                    <a:pt x="654" y="42"/>
                    <a:pt x="654" y="42"/>
                    <a:pt x="654" y="42"/>
                  </a:cubicBezTo>
                  <a:moveTo>
                    <a:pt x="478" y="41"/>
                  </a:moveTo>
                  <a:cubicBezTo>
                    <a:pt x="476" y="42"/>
                    <a:pt x="476" y="42"/>
                    <a:pt x="476" y="42"/>
                  </a:cubicBezTo>
                  <a:cubicBezTo>
                    <a:pt x="516" y="44"/>
                    <a:pt x="516" y="44"/>
                    <a:pt x="516" y="44"/>
                  </a:cubicBezTo>
                  <a:cubicBezTo>
                    <a:pt x="517" y="44"/>
                    <a:pt x="517" y="44"/>
                    <a:pt x="517" y="44"/>
                  </a:cubicBezTo>
                  <a:cubicBezTo>
                    <a:pt x="518" y="44"/>
                    <a:pt x="518" y="44"/>
                    <a:pt x="518" y="44"/>
                  </a:cubicBezTo>
                  <a:cubicBezTo>
                    <a:pt x="520" y="42"/>
                    <a:pt x="520" y="42"/>
                    <a:pt x="520" y="42"/>
                  </a:cubicBezTo>
                  <a:cubicBezTo>
                    <a:pt x="518" y="42"/>
                    <a:pt x="518" y="42"/>
                    <a:pt x="518" y="42"/>
                  </a:cubicBezTo>
                  <a:cubicBezTo>
                    <a:pt x="516" y="42"/>
                    <a:pt x="516" y="42"/>
                    <a:pt x="516" y="42"/>
                  </a:cubicBezTo>
                  <a:cubicBezTo>
                    <a:pt x="478" y="41"/>
                    <a:pt x="478" y="41"/>
                    <a:pt x="478" y="41"/>
                  </a:cubicBezTo>
                  <a:moveTo>
                    <a:pt x="468" y="40"/>
                  </a:moveTo>
                  <a:cubicBezTo>
                    <a:pt x="465" y="42"/>
                    <a:pt x="465" y="42"/>
                    <a:pt x="465" y="42"/>
                  </a:cubicBezTo>
                  <a:cubicBezTo>
                    <a:pt x="473" y="42"/>
                    <a:pt x="473" y="42"/>
                    <a:pt x="473" y="42"/>
                  </a:cubicBezTo>
                  <a:cubicBezTo>
                    <a:pt x="475" y="41"/>
                    <a:pt x="475" y="41"/>
                    <a:pt x="475" y="41"/>
                  </a:cubicBezTo>
                  <a:cubicBezTo>
                    <a:pt x="468" y="40"/>
                    <a:pt x="468" y="40"/>
                    <a:pt x="468" y="40"/>
                  </a:cubicBezTo>
                  <a:moveTo>
                    <a:pt x="445" y="39"/>
                  </a:moveTo>
                  <a:cubicBezTo>
                    <a:pt x="447" y="41"/>
                    <a:pt x="447" y="41"/>
                    <a:pt x="447" y="41"/>
                  </a:cubicBezTo>
                  <a:cubicBezTo>
                    <a:pt x="456" y="42"/>
                    <a:pt x="456" y="42"/>
                    <a:pt x="456" y="42"/>
                  </a:cubicBezTo>
                  <a:cubicBezTo>
                    <a:pt x="458" y="42"/>
                    <a:pt x="458" y="42"/>
                    <a:pt x="458" y="42"/>
                  </a:cubicBezTo>
                  <a:cubicBezTo>
                    <a:pt x="462" y="42"/>
                    <a:pt x="462" y="42"/>
                    <a:pt x="462" y="42"/>
                  </a:cubicBezTo>
                  <a:cubicBezTo>
                    <a:pt x="465" y="40"/>
                    <a:pt x="465" y="40"/>
                    <a:pt x="465" y="40"/>
                  </a:cubicBezTo>
                  <a:cubicBezTo>
                    <a:pt x="458" y="40"/>
                    <a:pt x="458" y="40"/>
                    <a:pt x="458" y="40"/>
                  </a:cubicBezTo>
                  <a:cubicBezTo>
                    <a:pt x="456" y="40"/>
                    <a:pt x="456" y="40"/>
                    <a:pt x="456" y="40"/>
                  </a:cubicBezTo>
                  <a:cubicBezTo>
                    <a:pt x="445" y="39"/>
                    <a:pt x="445" y="39"/>
                    <a:pt x="445" y="39"/>
                  </a:cubicBezTo>
                  <a:moveTo>
                    <a:pt x="617" y="39"/>
                  </a:moveTo>
                  <a:cubicBezTo>
                    <a:pt x="620" y="41"/>
                    <a:pt x="620" y="41"/>
                    <a:pt x="620" y="41"/>
                  </a:cubicBezTo>
                  <a:cubicBezTo>
                    <a:pt x="652" y="44"/>
                    <a:pt x="652" y="44"/>
                    <a:pt x="652" y="44"/>
                  </a:cubicBezTo>
                  <a:cubicBezTo>
                    <a:pt x="652" y="42"/>
                    <a:pt x="652" y="42"/>
                    <a:pt x="652" y="42"/>
                  </a:cubicBezTo>
                  <a:cubicBezTo>
                    <a:pt x="617" y="39"/>
                    <a:pt x="617" y="39"/>
                    <a:pt x="617" y="39"/>
                  </a:cubicBezTo>
                  <a:moveTo>
                    <a:pt x="614" y="39"/>
                  </a:moveTo>
                  <a:cubicBezTo>
                    <a:pt x="612" y="40"/>
                    <a:pt x="612" y="40"/>
                    <a:pt x="612" y="40"/>
                  </a:cubicBezTo>
                  <a:cubicBezTo>
                    <a:pt x="617" y="41"/>
                    <a:pt x="617" y="41"/>
                    <a:pt x="617" y="41"/>
                  </a:cubicBezTo>
                  <a:cubicBezTo>
                    <a:pt x="614" y="39"/>
                    <a:pt x="614" y="39"/>
                    <a:pt x="614" y="39"/>
                  </a:cubicBezTo>
                  <a:moveTo>
                    <a:pt x="415" y="38"/>
                  </a:moveTo>
                  <a:cubicBezTo>
                    <a:pt x="415" y="40"/>
                    <a:pt x="415" y="40"/>
                    <a:pt x="415" y="40"/>
                  </a:cubicBezTo>
                  <a:cubicBezTo>
                    <a:pt x="445" y="41"/>
                    <a:pt x="445" y="41"/>
                    <a:pt x="445" y="41"/>
                  </a:cubicBezTo>
                  <a:cubicBezTo>
                    <a:pt x="443" y="39"/>
                    <a:pt x="443" y="39"/>
                    <a:pt x="443" y="39"/>
                  </a:cubicBezTo>
                  <a:cubicBezTo>
                    <a:pt x="415" y="38"/>
                    <a:pt x="415" y="38"/>
                    <a:pt x="415" y="38"/>
                  </a:cubicBezTo>
                  <a:moveTo>
                    <a:pt x="413" y="38"/>
                  </a:moveTo>
                  <a:cubicBezTo>
                    <a:pt x="413" y="39"/>
                    <a:pt x="413" y="39"/>
                    <a:pt x="413" y="39"/>
                  </a:cubicBezTo>
                  <a:cubicBezTo>
                    <a:pt x="413" y="38"/>
                    <a:pt x="413" y="38"/>
                    <a:pt x="413" y="38"/>
                  </a:cubicBezTo>
                  <a:cubicBezTo>
                    <a:pt x="413" y="38"/>
                    <a:pt x="413" y="38"/>
                    <a:pt x="413" y="38"/>
                  </a:cubicBezTo>
                  <a:moveTo>
                    <a:pt x="408" y="38"/>
                  </a:moveTo>
                  <a:cubicBezTo>
                    <a:pt x="409" y="40"/>
                    <a:pt x="409" y="40"/>
                    <a:pt x="409" y="40"/>
                  </a:cubicBezTo>
                  <a:cubicBezTo>
                    <a:pt x="411" y="40"/>
                    <a:pt x="411" y="40"/>
                    <a:pt x="411" y="40"/>
                  </a:cubicBezTo>
                  <a:cubicBezTo>
                    <a:pt x="411" y="38"/>
                    <a:pt x="411" y="38"/>
                    <a:pt x="411" y="38"/>
                  </a:cubicBezTo>
                  <a:cubicBezTo>
                    <a:pt x="408" y="38"/>
                    <a:pt x="408" y="38"/>
                    <a:pt x="408" y="38"/>
                  </a:cubicBezTo>
                  <a:moveTo>
                    <a:pt x="333" y="35"/>
                  </a:moveTo>
                  <a:cubicBezTo>
                    <a:pt x="333" y="37"/>
                    <a:pt x="333" y="37"/>
                    <a:pt x="333" y="37"/>
                  </a:cubicBezTo>
                  <a:cubicBezTo>
                    <a:pt x="407" y="40"/>
                    <a:pt x="407" y="40"/>
                    <a:pt x="407" y="40"/>
                  </a:cubicBezTo>
                  <a:cubicBezTo>
                    <a:pt x="405" y="38"/>
                    <a:pt x="405" y="38"/>
                    <a:pt x="405" y="38"/>
                  </a:cubicBezTo>
                  <a:cubicBezTo>
                    <a:pt x="333" y="35"/>
                    <a:pt x="333" y="35"/>
                    <a:pt x="333" y="35"/>
                  </a:cubicBezTo>
                  <a:moveTo>
                    <a:pt x="562" y="34"/>
                  </a:moveTo>
                  <a:cubicBezTo>
                    <a:pt x="562" y="36"/>
                    <a:pt x="562" y="36"/>
                    <a:pt x="562" y="36"/>
                  </a:cubicBezTo>
                  <a:cubicBezTo>
                    <a:pt x="595" y="39"/>
                    <a:pt x="595" y="39"/>
                    <a:pt x="595" y="39"/>
                  </a:cubicBezTo>
                  <a:cubicBezTo>
                    <a:pt x="597" y="39"/>
                    <a:pt x="597" y="39"/>
                    <a:pt x="597" y="39"/>
                  </a:cubicBezTo>
                  <a:cubicBezTo>
                    <a:pt x="610" y="40"/>
                    <a:pt x="610" y="40"/>
                    <a:pt x="610" y="40"/>
                  </a:cubicBezTo>
                  <a:cubicBezTo>
                    <a:pt x="612" y="38"/>
                    <a:pt x="612" y="38"/>
                    <a:pt x="612" y="38"/>
                  </a:cubicBezTo>
                  <a:cubicBezTo>
                    <a:pt x="600" y="37"/>
                    <a:pt x="600" y="37"/>
                    <a:pt x="600" y="37"/>
                  </a:cubicBezTo>
                  <a:cubicBezTo>
                    <a:pt x="597" y="37"/>
                    <a:pt x="597" y="37"/>
                    <a:pt x="597" y="37"/>
                  </a:cubicBezTo>
                  <a:cubicBezTo>
                    <a:pt x="562" y="34"/>
                    <a:pt x="562" y="34"/>
                    <a:pt x="562" y="34"/>
                  </a:cubicBezTo>
                  <a:moveTo>
                    <a:pt x="556" y="33"/>
                  </a:moveTo>
                  <a:cubicBezTo>
                    <a:pt x="555" y="34"/>
                    <a:pt x="555" y="34"/>
                    <a:pt x="555" y="34"/>
                  </a:cubicBezTo>
                  <a:cubicBezTo>
                    <a:pt x="556" y="35"/>
                    <a:pt x="556" y="35"/>
                    <a:pt x="556" y="35"/>
                  </a:cubicBezTo>
                  <a:cubicBezTo>
                    <a:pt x="561" y="36"/>
                    <a:pt x="561" y="36"/>
                    <a:pt x="561" y="36"/>
                  </a:cubicBezTo>
                  <a:cubicBezTo>
                    <a:pt x="560" y="34"/>
                    <a:pt x="560" y="34"/>
                    <a:pt x="560" y="34"/>
                  </a:cubicBezTo>
                  <a:cubicBezTo>
                    <a:pt x="556" y="33"/>
                    <a:pt x="556" y="33"/>
                    <a:pt x="556" y="33"/>
                  </a:cubicBezTo>
                  <a:moveTo>
                    <a:pt x="292" y="33"/>
                  </a:moveTo>
                  <a:cubicBezTo>
                    <a:pt x="292" y="35"/>
                    <a:pt x="292" y="35"/>
                    <a:pt x="292" y="35"/>
                  </a:cubicBezTo>
                  <a:cubicBezTo>
                    <a:pt x="331" y="37"/>
                    <a:pt x="331" y="37"/>
                    <a:pt x="331" y="37"/>
                  </a:cubicBezTo>
                  <a:cubicBezTo>
                    <a:pt x="331" y="35"/>
                    <a:pt x="331" y="35"/>
                    <a:pt x="331" y="35"/>
                  </a:cubicBezTo>
                  <a:cubicBezTo>
                    <a:pt x="292" y="33"/>
                    <a:pt x="292" y="33"/>
                    <a:pt x="292" y="33"/>
                  </a:cubicBezTo>
                  <a:moveTo>
                    <a:pt x="531" y="31"/>
                  </a:moveTo>
                  <a:cubicBezTo>
                    <a:pt x="530" y="33"/>
                    <a:pt x="530" y="33"/>
                    <a:pt x="530" y="33"/>
                  </a:cubicBezTo>
                  <a:cubicBezTo>
                    <a:pt x="536" y="33"/>
                    <a:pt x="536" y="33"/>
                    <a:pt x="536" y="33"/>
                  </a:cubicBezTo>
                  <a:cubicBezTo>
                    <a:pt x="538" y="34"/>
                    <a:pt x="538" y="34"/>
                    <a:pt x="538" y="34"/>
                  </a:cubicBezTo>
                  <a:cubicBezTo>
                    <a:pt x="553" y="35"/>
                    <a:pt x="553" y="35"/>
                    <a:pt x="553" y="35"/>
                  </a:cubicBezTo>
                  <a:cubicBezTo>
                    <a:pt x="553" y="34"/>
                    <a:pt x="553" y="34"/>
                    <a:pt x="553" y="34"/>
                  </a:cubicBezTo>
                  <a:cubicBezTo>
                    <a:pt x="553" y="33"/>
                    <a:pt x="553" y="33"/>
                    <a:pt x="553" y="33"/>
                  </a:cubicBezTo>
                  <a:cubicBezTo>
                    <a:pt x="539" y="32"/>
                    <a:pt x="539" y="32"/>
                    <a:pt x="539" y="32"/>
                  </a:cubicBezTo>
                  <a:cubicBezTo>
                    <a:pt x="537" y="32"/>
                    <a:pt x="537" y="32"/>
                    <a:pt x="537" y="32"/>
                  </a:cubicBezTo>
                  <a:cubicBezTo>
                    <a:pt x="531" y="31"/>
                    <a:pt x="531" y="31"/>
                    <a:pt x="531" y="31"/>
                  </a:cubicBezTo>
                  <a:moveTo>
                    <a:pt x="189" y="29"/>
                  </a:moveTo>
                  <a:cubicBezTo>
                    <a:pt x="189" y="30"/>
                    <a:pt x="189" y="30"/>
                    <a:pt x="189" y="31"/>
                  </a:cubicBezTo>
                  <a:cubicBezTo>
                    <a:pt x="290" y="35"/>
                    <a:pt x="290" y="35"/>
                    <a:pt x="290" y="35"/>
                  </a:cubicBezTo>
                  <a:cubicBezTo>
                    <a:pt x="290" y="33"/>
                    <a:pt x="290" y="33"/>
                    <a:pt x="290" y="33"/>
                  </a:cubicBezTo>
                  <a:cubicBezTo>
                    <a:pt x="189" y="29"/>
                    <a:pt x="189" y="29"/>
                    <a:pt x="189" y="29"/>
                  </a:cubicBezTo>
                  <a:moveTo>
                    <a:pt x="488" y="27"/>
                  </a:moveTo>
                  <a:cubicBezTo>
                    <a:pt x="487" y="28"/>
                    <a:pt x="487" y="28"/>
                    <a:pt x="487" y="28"/>
                  </a:cubicBezTo>
                  <a:cubicBezTo>
                    <a:pt x="491" y="29"/>
                    <a:pt x="491" y="29"/>
                    <a:pt x="491" y="29"/>
                  </a:cubicBezTo>
                  <a:cubicBezTo>
                    <a:pt x="495" y="30"/>
                    <a:pt x="495" y="30"/>
                    <a:pt x="495" y="30"/>
                  </a:cubicBezTo>
                  <a:cubicBezTo>
                    <a:pt x="495" y="30"/>
                    <a:pt x="495" y="30"/>
                    <a:pt x="495" y="30"/>
                  </a:cubicBezTo>
                  <a:cubicBezTo>
                    <a:pt x="516" y="32"/>
                    <a:pt x="516" y="32"/>
                    <a:pt x="516" y="32"/>
                  </a:cubicBezTo>
                  <a:cubicBezTo>
                    <a:pt x="518" y="32"/>
                    <a:pt x="518" y="32"/>
                    <a:pt x="518" y="32"/>
                  </a:cubicBezTo>
                  <a:cubicBezTo>
                    <a:pt x="528" y="33"/>
                    <a:pt x="528" y="33"/>
                    <a:pt x="528" y="33"/>
                  </a:cubicBezTo>
                  <a:cubicBezTo>
                    <a:pt x="529" y="31"/>
                    <a:pt x="529" y="31"/>
                    <a:pt x="529" y="31"/>
                  </a:cubicBezTo>
                  <a:cubicBezTo>
                    <a:pt x="518" y="30"/>
                    <a:pt x="518" y="30"/>
                    <a:pt x="518" y="30"/>
                  </a:cubicBezTo>
                  <a:cubicBezTo>
                    <a:pt x="516" y="30"/>
                    <a:pt x="516" y="30"/>
                    <a:pt x="516" y="30"/>
                  </a:cubicBezTo>
                  <a:cubicBezTo>
                    <a:pt x="488" y="27"/>
                    <a:pt x="488" y="27"/>
                    <a:pt x="488" y="27"/>
                  </a:cubicBezTo>
                  <a:moveTo>
                    <a:pt x="482" y="27"/>
                  </a:moveTo>
                  <a:cubicBezTo>
                    <a:pt x="484" y="27"/>
                    <a:pt x="484" y="27"/>
                    <a:pt x="484" y="27"/>
                  </a:cubicBezTo>
                  <a:cubicBezTo>
                    <a:pt x="485" y="27"/>
                    <a:pt x="485" y="27"/>
                    <a:pt x="485" y="27"/>
                  </a:cubicBezTo>
                  <a:cubicBezTo>
                    <a:pt x="482" y="27"/>
                    <a:pt x="482" y="27"/>
                    <a:pt x="482" y="27"/>
                  </a:cubicBezTo>
                  <a:moveTo>
                    <a:pt x="428" y="22"/>
                  </a:moveTo>
                  <a:cubicBezTo>
                    <a:pt x="429" y="23"/>
                    <a:pt x="429" y="23"/>
                    <a:pt x="429" y="23"/>
                  </a:cubicBezTo>
                  <a:cubicBezTo>
                    <a:pt x="430" y="24"/>
                    <a:pt x="430" y="24"/>
                    <a:pt x="430" y="24"/>
                  </a:cubicBezTo>
                  <a:cubicBezTo>
                    <a:pt x="453" y="26"/>
                    <a:pt x="453" y="26"/>
                    <a:pt x="453" y="26"/>
                  </a:cubicBezTo>
                  <a:cubicBezTo>
                    <a:pt x="455" y="26"/>
                    <a:pt x="455" y="26"/>
                    <a:pt x="455" y="26"/>
                  </a:cubicBezTo>
                  <a:cubicBezTo>
                    <a:pt x="482" y="29"/>
                    <a:pt x="482" y="29"/>
                    <a:pt x="482" y="29"/>
                  </a:cubicBezTo>
                  <a:cubicBezTo>
                    <a:pt x="469" y="26"/>
                    <a:pt x="469" y="26"/>
                    <a:pt x="469" y="26"/>
                  </a:cubicBezTo>
                  <a:cubicBezTo>
                    <a:pt x="455" y="24"/>
                    <a:pt x="455" y="24"/>
                    <a:pt x="455" y="24"/>
                  </a:cubicBezTo>
                  <a:cubicBezTo>
                    <a:pt x="453" y="24"/>
                    <a:pt x="453" y="24"/>
                    <a:pt x="453" y="24"/>
                  </a:cubicBezTo>
                  <a:cubicBezTo>
                    <a:pt x="428" y="22"/>
                    <a:pt x="428" y="22"/>
                    <a:pt x="428" y="22"/>
                  </a:cubicBezTo>
                  <a:moveTo>
                    <a:pt x="1" y="21"/>
                  </a:moveTo>
                  <a:cubicBezTo>
                    <a:pt x="1" y="21"/>
                    <a:pt x="1" y="21"/>
                    <a:pt x="1" y="21"/>
                  </a:cubicBezTo>
                  <a:cubicBezTo>
                    <a:pt x="1" y="22"/>
                    <a:pt x="1" y="23"/>
                    <a:pt x="0" y="23"/>
                  </a:cubicBezTo>
                  <a:cubicBezTo>
                    <a:pt x="159" y="30"/>
                    <a:pt x="159" y="30"/>
                    <a:pt x="159" y="30"/>
                  </a:cubicBezTo>
                  <a:cubicBezTo>
                    <a:pt x="159" y="29"/>
                    <a:pt x="159" y="28"/>
                    <a:pt x="159" y="28"/>
                  </a:cubicBezTo>
                  <a:cubicBezTo>
                    <a:pt x="1" y="21"/>
                    <a:pt x="1" y="21"/>
                    <a:pt x="1" y="21"/>
                  </a:cubicBezTo>
                  <a:moveTo>
                    <a:pt x="409" y="20"/>
                  </a:moveTo>
                  <a:cubicBezTo>
                    <a:pt x="410" y="22"/>
                    <a:pt x="410" y="22"/>
                    <a:pt x="410" y="22"/>
                  </a:cubicBezTo>
                  <a:cubicBezTo>
                    <a:pt x="426" y="23"/>
                    <a:pt x="426" y="23"/>
                    <a:pt x="426" y="23"/>
                  </a:cubicBezTo>
                  <a:cubicBezTo>
                    <a:pt x="426" y="23"/>
                    <a:pt x="426" y="23"/>
                    <a:pt x="426" y="23"/>
                  </a:cubicBezTo>
                  <a:cubicBezTo>
                    <a:pt x="428" y="22"/>
                    <a:pt x="428" y="22"/>
                    <a:pt x="428" y="22"/>
                  </a:cubicBezTo>
                  <a:cubicBezTo>
                    <a:pt x="409" y="20"/>
                    <a:pt x="409" y="20"/>
                    <a:pt x="409" y="20"/>
                  </a:cubicBezTo>
                  <a:moveTo>
                    <a:pt x="391" y="19"/>
                  </a:moveTo>
                  <a:cubicBezTo>
                    <a:pt x="393" y="21"/>
                    <a:pt x="393" y="21"/>
                    <a:pt x="393" y="21"/>
                  </a:cubicBezTo>
                  <a:cubicBezTo>
                    <a:pt x="408" y="22"/>
                    <a:pt x="408" y="22"/>
                    <a:pt x="408" y="22"/>
                  </a:cubicBezTo>
                  <a:cubicBezTo>
                    <a:pt x="407" y="20"/>
                    <a:pt x="407" y="20"/>
                    <a:pt x="407" y="20"/>
                  </a:cubicBezTo>
                  <a:cubicBezTo>
                    <a:pt x="391" y="19"/>
                    <a:pt x="391" y="19"/>
                    <a:pt x="391" y="19"/>
                  </a:cubicBezTo>
                  <a:moveTo>
                    <a:pt x="333" y="13"/>
                  </a:moveTo>
                  <a:cubicBezTo>
                    <a:pt x="333" y="15"/>
                    <a:pt x="333" y="15"/>
                    <a:pt x="333" y="15"/>
                  </a:cubicBezTo>
                  <a:cubicBezTo>
                    <a:pt x="390" y="20"/>
                    <a:pt x="390" y="20"/>
                    <a:pt x="390" y="20"/>
                  </a:cubicBezTo>
                  <a:cubicBezTo>
                    <a:pt x="389" y="18"/>
                    <a:pt x="389" y="18"/>
                    <a:pt x="389" y="18"/>
                  </a:cubicBezTo>
                  <a:cubicBezTo>
                    <a:pt x="333" y="13"/>
                    <a:pt x="333" y="13"/>
                    <a:pt x="333" y="13"/>
                  </a:cubicBezTo>
                  <a:moveTo>
                    <a:pt x="292" y="10"/>
                  </a:moveTo>
                  <a:cubicBezTo>
                    <a:pt x="292" y="11"/>
                    <a:pt x="292" y="11"/>
                    <a:pt x="292" y="11"/>
                  </a:cubicBezTo>
                  <a:cubicBezTo>
                    <a:pt x="331" y="15"/>
                    <a:pt x="331" y="15"/>
                    <a:pt x="331" y="15"/>
                  </a:cubicBezTo>
                  <a:cubicBezTo>
                    <a:pt x="331" y="13"/>
                    <a:pt x="331" y="13"/>
                    <a:pt x="331" y="13"/>
                  </a:cubicBezTo>
                  <a:cubicBezTo>
                    <a:pt x="292" y="10"/>
                    <a:pt x="292" y="10"/>
                    <a:pt x="292" y="10"/>
                  </a:cubicBezTo>
                  <a:moveTo>
                    <a:pt x="176" y="2"/>
                  </a:moveTo>
                  <a:cubicBezTo>
                    <a:pt x="0" y="17"/>
                    <a:pt x="0" y="17"/>
                    <a:pt x="0" y="17"/>
                  </a:cubicBezTo>
                  <a:cubicBezTo>
                    <a:pt x="0" y="18"/>
                    <a:pt x="0" y="19"/>
                    <a:pt x="0" y="19"/>
                  </a:cubicBezTo>
                  <a:cubicBezTo>
                    <a:pt x="176" y="4"/>
                    <a:pt x="176" y="4"/>
                    <a:pt x="176" y="4"/>
                  </a:cubicBezTo>
                  <a:cubicBezTo>
                    <a:pt x="176" y="2"/>
                    <a:pt x="176" y="2"/>
                    <a:pt x="176" y="2"/>
                  </a:cubicBezTo>
                  <a:moveTo>
                    <a:pt x="192" y="0"/>
                  </a:moveTo>
                  <a:cubicBezTo>
                    <a:pt x="192" y="1"/>
                    <a:pt x="192" y="1"/>
                    <a:pt x="192" y="1"/>
                  </a:cubicBezTo>
                  <a:cubicBezTo>
                    <a:pt x="177" y="2"/>
                    <a:pt x="177" y="2"/>
                    <a:pt x="177" y="2"/>
                  </a:cubicBezTo>
                  <a:cubicBezTo>
                    <a:pt x="177" y="4"/>
                    <a:pt x="177" y="4"/>
                    <a:pt x="177" y="4"/>
                  </a:cubicBezTo>
                  <a:cubicBezTo>
                    <a:pt x="192" y="2"/>
                    <a:pt x="192" y="2"/>
                    <a:pt x="192" y="2"/>
                  </a:cubicBezTo>
                  <a:cubicBezTo>
                    <a:pt x="290" y="11"/>
                    <a:pt x="290" y="11"/>
                    <a:pt x="290" y="11"/>
                  </a:cubicBezTo>
                  <a:cubicBezTo>
                    <a:pt x="290" y="9"/>
                    <a:pt x="290" y="9"/>
                    <a:pt x="290" y="9"/>
                  </a:cubicBezTo>
                  <a:cubicBezTo>
                    <a:pt x="192" y="1"/>
                    <a:pt x="192" y="1"/>
                    <a:pt x="192" y="1"/>
                  </a:cubicBezTo>
                  <a:cubicBezTo>
                    <a:pt x="192" y="0"/>
                    <a:pt x="192" y="0"/>
                    <a:pt x="192"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65" name="Freeform 45"/>
            <p:cNvSpPr>
              <a:spLocks noEditPoints="1"/>
            </p:cNvSpPr>
            <p:nvPr/>
          </p:nvSpPr>
          <p:spPr bwMode="auto">
            <a:xfrm>
              <a:off x="7905018" y="3395936"/>
              <a:ext cx="644067" cy="427752"/>
            </a:xfrm>
            <a:custGeom>
              <a:avLst/>
              <a:gdLst>
                <a:gd name="T0" fmla="*/ 256 w 360"/>
                <a:gd name="T1" fmla="*/ 251 h 263"/>
                <a:gd name="T2" fmla="*/ 289 w 360"/>
                <a:gd name="T3" fmla="*/ 251 h 263"/>
                <a:gd name="T4" fmla="*/ 296 w 360"/>
                <a:gd name="T5" fmla="*/ 216 h 263"/>
                <a:gd name="T6" fmla="*/ 346 w 360"/>
                <a:gd name="T7" fmla="*/ 256 h 263"/>
                <a:gd name="T8" fmla="*/ 294 w 360"/>
                <a:gd name="T9" fmla="*/ 256 h 263"/>
                <a:gd name="T10" fmla="*/ 360 w 360"/>
                <a:gd name="T11" fmla="*/ 263 h 263"/>
                <a:gd name="T12" fmla="*/ 296 w 360"/>
                <a:gd name="T13" fmla="*/ 216 h 263"/>
                <a:gd name="T14" fmla="*/ 289 w 360"/>
                <a:gd name="T15" fmla="*/ 216 h 263"/>
                <a:gd name="T16" fmla="*/ 291 w 360"/>
                <a:gd name="T17" fmla="*/ 213 h 263"/>
                <a:gd name="T18" fmla="*/ 85 w 360"/>
                <a:gd name="T19" fmla="*/ 187 h 263"/>
                <a:gd name="T20" fmla="*/ 88 w 360"/>
                <a:gd name="T21" fmla="*/ 204 h 263"/>
                <a:gd name="T22" fmla="*/ 99 w 360"/>
                <a:gd name="T23" fmla="*/ 235 h 263"/>
                <a:gd name="T24" fmla="*/ 251 w 360"/>
                <a:gd name="T25" fmla="*/ 251 h 263"/>
                <a:gd name="T26" fmla="*/ 102 w 360"/>
                <a:gd name="T27" fmla="*/ 230 h 263"/>
                <a:gd name="T28" fmla="*/ 88 w 360"/>
                <a:gd name="T29" fmla="*/ 197 h 263"/>
                <a:gd name="T30" fmla="*/ 251 w 360"/>
                <a:gd name="T31" fmla="*/ 182 h 263"/>
                <a:gd name="T32" fmla="*/ 284 w 360"/>
                <a:gd name="T33" fmla="*/ 213 h 263"/>
                <a:gd name="T34" fmla="*/ 251 w 360"/>
                <a:gd name="T35" fmla="*/ 182 h 263"/>
                <a:gd name="T36" fmla="*/ 204 w 360"/>
                <a:gd name="T37" fmla="*/ 154 h 263"/>
                <a:gd name="T38" fmla="*/ 230 w 360"/>
                <a:gd name="T39" fmla="*/ 173 h 263"/>
                <a:gd name="T40" fmla="*/ 241 w 360"/>
                <a:gd name="T41" fmla="*/ 180 h 263"/>
                <a:gd name="T42" fmla="*/ 241 w 360"/>
                <a:gd name="T43" fmla="*/ 178 h 263"/>
                <a:gd name="T44" fmla="*/ 218 w 360"/>
                <a:gd name="T45" fmla="*/ 159 h 263"/>
                <a:gd name="T46" fmla="*/ 206 w 360"/>
                <a:gd name="T47" fmla="*/ 149 h 263"/>
                <a:gd name="T48" fmla="*/ 64 w 360"/>
                <a:gd name="T49" fmla="*/ 144 h 263"/>
                <a:gd name="T50" fmla="*/ 71 w 360"/>
                <a:gd name="T51" fmla="*/ 166 h 263"/>
                <a:gd name="T52" fmla="*/ 80 w 360"/>
                <a:gd name="T53" fmla="*/ 190 h 263"/>
                <a:gd name="T54" fmla="*/ 78 w 360"/>
                <a:gd name="T55" fmla="*/ 171 h 263"/>
                <a:gd name="T56" fmla="*/ 66 w 360"/>
                <a:gd name="T57" fmla="*/ 144 h 263"/>
                <a:gd name="T58" fmla="*/ 45 w 360"/>
                <a:gd name="T59" fmla="*/ 92 h 263"/>
                <a:gd name="T60" fmla="*/ 43 w 360"/>
                <a:gd name="T61" fmla="*/ 99 h 263"/>
                <a:gd name="T62" fmla="*/ 59 w 360"/>
                <a:gd name="T63" fmla="*/ 140 h 263"/>
                <a:gd name="T64" fmla="*/ 47 w 360"/>
                <a:gd name="T65" fmla="*/ 99 h 263"/>
                <a:gd name="T66" fmla="*/ 45 w 360"/>
                <a:gd name="T67" fmla="*/ 92 h 263"/>
                <a:gd name="T68" fmla="*/ 99 w 360"/>
                <a:gd name="T69" fmla="*/ 78 h 263"/>
                <a:gd name="T70" fmla="*/ 185 w 360"/>
                <a:gd name="T71" fmla="*/ 140 h 263"/>
                <a:gd name="T72" fmla="*/ 204 w 360"/>
                <a:gd name="T73" fmla="*/ 147 h 263"/>
                <a:gd name="T74" fmla="*/ 185 w 360"/>
                <a:gd name="T75" fmla="*/ 135 h 263"/>
                <a:gd name="T76" fmla="*/ 107 w 360"/>
                <a:gd name="T77" fmla="*/ 78 h 263"/>
                <a:gd name="T78" fmla="*/ 76 w 360"/>
                <a:gd name="T79" fmla="*/ 54 h 263"/>
                <a:gd name="T80" fmla="*/ 73 w 360"/>
                <a:gd name="T81" fmla="*/ 59 h 263"/>
                <a:gd name="T82" fmla="*/ 97 w 360"/>
                <a:gd name="T83" fmla="*/ 71 h 263"/>
                <a:gd name="T84" fmla="*/ 24 w 360"/>
                <a:gd name="T85" fmla="*/ 47 h 263"/>
                <a:gd name="T86" fmla="*/ 38 w 360"/>
                <a:gd name="T87" fmla="*/ 92 h 263"/>
                <a:gd name="T88" fmla="*/ 26 w 360"/>
                <a:gd name="T89" fmla="*/ 47 h 263"/>
                <a:gd name="T90" fmla="*/ 64 w 360"/>
                <a:gd name="T91" fmla="*/ 45 h 263"/>
                <a:gd name="T92" fmla="*/ 66 w 360"/>
                <a:gd name="T93" fmla="*/ 52 h 263"/>
                <a:gd name="T94" fmla="*/ 69 w 360"/>
                <a:gd name="T95" fmla="*/ 54 h 263"/>
                <a:gd name="T96" fmla="*/ 69 w 360"/>
                <a:gd name="T97" fmla="*/ 49 h 263"/>
                <a:gd name="T98" fmla="*/ 64 w 360"/>
                <a:gd name="T99" fmla="*/ 45 h 263"/>
                <a:gd name="T100" fmla="*/ 43 w 360"/>
                <a:gd name="T101" fmla="*/ 35 h 263"/>
                <a:gd name="T102" fmla="*/ 59 w 360"/>
                <a:gd name="T103" fmla="*/ 47 h 263"/>
                <a:gd name="T104" fmla="*/ 45 w 360"/>
                <a:gd name="T105" fmla="*/ 33 h 263"/>
                <a:gd name="T106" fmla="*/ 0 w 360"/>
                <a:gd name="T107" fmla="*/ 2 h 263"/>
                <a:gd name="T108" fmla="*/ 19 w 360"/>
                <a:gd name="T109" fmla="*/ 42 h 263"/>
                <a:gd name="T110" fmla="*/ 24 w 360"/>
                <a:gd name="T111" fmla="*/ 42 h 263"/>
                <a:gd name="T112" fmla="*/ 38 w 360"/>
                <a:gd name="T113" fmla="*/ 33 h 263"/>
                <a:gd name="T114" fmla="*/ 12 w 360"/>
                <a:gd name="T115" fmla="*/ 7 h 263"/>
                <a:gd name="T116" fmla="*/ 0 w 360"/>
                <a:gd name="T117" fmla="*/ 0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60" h="263">
                  <a:moveTo>
                    <a:pt x="258" y="247"/>
                  </a:moveTo>
                  <a:lnTo>
                    <a:pt x="256" y="251"/>
                  </a:lnTo>
                  <a:lnTo>
                    <a:pt x="289" y="256"/>
                  </a:lnTo>
                  <a:lnTo>
                    <a:pt x="289" y="251"/>
                  </a:lnTo>
                  <a:lnTo>
                    <a:pt x="258" y="247"/>
                  </a:lnTo>
                  <a:close/>
                  <a:moveTo>
                    <a:pt x="296" y="216"/>
                  </a:moveTo>
                  <a:lnTo>
                    <a:pt x="296" y="220"/>
                  </a:lnTo>
                  <a:lnTo>
                    <a:pt x="346" y="256"/>
                  </a:lnTo>
                  <a:lnTo>
                    <a:pt x="294" y="251"/>
                  </a:lnTo>
                  <a:lnTo>
                    <a:pt x="294" y="256"/>
                  </a:lnTo>
                  <a:lnTo>
                    <a:pt x="343" y="261"/>
                  </a:lnTo>
                  <a:lnTo>
                    <a:pt x="360" y="263"/>
                  </a:lnTo>
                  <a:lnTo>
                    <a:pt x="348" y="254"/>
                  </a:lnTo>
                  <a:lnTo>
                    <a:pt x="296" y="216"/>
                  </a:lnTo>
                  <a:close/>
                  <a:moveTo>
                    <a:pt x="291" y="213"/>
                  </a:moveTo>
                  <a:lnTo>
                    <a:pt x="289" y="216"/>
                  </a:lnTo>
                  <a:lnTo>
                    <a:pt x="291" y="218"/>
                  </a:lnTo>
                  <a:lnTo>
                    <a:pt x="291" y="213"/>
                  </a:lnTo>
                  <a:lnTo>
                    <a:pt x="291" y="213"/>
                  </a:lnTo>
                  <a:close/>
                  <a:moveTo>
                    <a:pt x="85" y="187"/>
                  </a:moveTo>
                  <a:lnTo>
                    <a:pt x="85" y="201"/>
                  </a:lnTo>
                  <a:lnTo>
                    <a:pt x="88" y="204"/>
                  </a:lnTo>
                  <a:lnTo>
                    <a:pt x="99" y="232"/>
                  </a:lnTo>
                  <a:lnTo>
                    <a:pt x="99" y="235"/>
                  </a:lnTo>
                  <a:lnTo>
                    <a:pt x="102" y="235"/>
                  </a:lnTo>
                  <a:lnTo>
                    <a:pt x="251" y="251"/>
                  </a:lnTo>
                  <a:lnTo>
                    <a:pt x="253" y="247"/>
                  </a:lnTo>
                  <a:lnTo>
                    <a:pt x="102" y="230"/>
                  </a:lnTo>
                  <a:lnTo>
                    <a:pt x="90" y="201"/>
                  </a:lnTo>
                  <a:lnTo>
                    <a:pt x="88" y="197"/>
                  </a:lnTo>
                  <a:lnTo>
                    <a:pt x="85" y="187"/>
                  </a:lnTo>
                  <a:close/>
                  <a:moveTo>
                    <a:pt x="251" y="182"/>
                  </a:moveTo>
                  <a:lnTo>
                    <a:pt x="246" y="185"/>
                  </a:lnTo>
                  <a:lnTo>
                    <a:pt x="284" y="213"/>
                  </a:lnTo>
                  <a:lnTo>
                    <a:pt x="289" y="211"/>
                  </a:lnTo>
                  <a:lnTo>
                    <a:pt x="251" y="182"/>
                  </a:lnTo>
                  <a:close/>
                  <a:moveTo>
                    <a:pt x="206" y="149"/>
                  </a:moveTo>
                  <a:lnTo>
                    <a:pt x="204" y="154"/>
                  </a:lnTo>
                  <a:lnTo>
                    <a:pt x="211" y="159"/>
                  </a:lnTo>
                  <a:lnTo>
                    <a:pt x="230" y="173"/>
                  </a:lnTo>
                  <a:lnTo>
                    <a:pt x="234" y="175"/>
                  </a:lnTo>
                  <a:lnTo>
                    <a:pt x="241" y="180"/>
                  </a:lnTo>
                  <a:lnTo>
                    <a:pt x="246" y="180"/>
                  </a:lnTo>
                  <a:lnTo>
                    <a:pt x="241" y="178"/>
                  </a:lnTo>
                  <a:lnTo>
                    <a:pt x="237" y="173"/>
                  </a:lnTo>
                  <a:lnTo>
                    <a:pt x="218" y="159"/>
                  </a:lnTo>
                  <a:lnTo>
                    <a:pt x="211" y="154"/>
                  </a:lnTo>
                  <a:lnTo>
                    <a:pt x="206" y="149"/>
                  </a:lnTo>
                  <a:close/>
                  <a:moveTo>
                    <a:pt x="64" y="142"/>
                  </a:moveTo>
                  <a:lnTo>
                    <a:pt x="64" y="144"/>
                  </a:lnTo>
                  <a:lnTo>
                    <a:pt x="64" y="149"/>
                  </a:lnTo>
                  <a:lnTo>
                    <a:pt x="71" y="166"/>
                  </a:lnTo>
                  <a:lnTo>
                    <a:pt x="73" y="171"/>
                  </a:lnTo>
                  <a:lnTo>
                    <a:pt x="80" y="190"/>
                  </a:lnTo>
                  <a:lnTo>
                    <a:pt x="80" y="175"/>
                  </a:lnTo>
                  <a:lnTo>
                    <a:pt x="78" y="171"/>
                  </a:lnTo>
                  <a:lnTo>
                    <a:pt x="76" y="166"/>
                  </a:lnTo>
                  <a:lnTo>
                    <a:pt x="66" y="144"/>
                  </a:lnTo>
                  <a:lnTo>
                    <a:pt x="64" y="142"/>
                  </a:lnTo>
                  <a:close/>
                  <a:moveTo>
                    <a:pt x="45" y="92"/>
                  </a:moveTo>
                  <a:lnTo>
                    <a:pt x="40" y="95"/>
                  </a:lnTo>
                  <a:lnTo>
                    <a:pt x="43" y="99"/>
                  </a:lnTo>
                  <a:lnTo>
                    <a:pt x="45" y="104"/>
                  </a:lnTo>
                  <a:lnTo>
                    <a:pt x="59" y="140"/>
                  </a:lnTo>
                  <a:lnTo>
                    <a:pt x="59" y="128"/>
                  </a:lnTo>
                  <a:lnTo>
                    <a:pt x="47" y="99"/>
                  </a:lnTo>
                  <a:lnTo>
                    <a:pt x="45" y="92"/>
                  </a:lnTo>
                  <a:lnTo>
                    <a:pt x="45" y="92"/>
                  </a:lnTo>
                  <a:close/>
                  <a:moveTo>
                    <a:pt x="102" y="73"/>
                  </a:moveTo>
                  <a:lnTo>
                    <a:pt x="99" y="78"/>
                  </a:lnTo>
                  <a:lnTo>
                    <a:pt x="182" y="137"/>
                  </a:lnTo>
                  <a:lnTo>
                    <a:pt x="185" y="140"/>
                  </a:lnTo>
                  <a:lnTo>
                    <a:pt x="199" y="152"/>
                  </a:lnTo>
                  <a:lnTo>
                    <a:pt x="204" y="147"/>
                  </a:lnTo>
                  <a:lnTo>
                    <a:pt x="189" y="137"/>
                  </a:lnTo>
                  <a:lnTo>
                    <a:pt x="185" y="135"/>
                  </a:lnTo>
                  <a:lnTo>
                    <a:pt x="109" y="80"/>
                  </a:lnTo>
                  <a:lnTo>
                    <a:pt x="107" y="78"/>
                  </a:lnTo>
                  <a:lnTo>
                    <a:pt x="102" y="73"/>
                  </a:lnTo>
                  <a:close/>
                  <a:moveTo>
                    <a:pt x="76" y="54"/>
                  </a:moveTo>
                  <a:lnTo>
                    <a:pt x="73" y="57"/>
                  </a:lnTo>
                  <a:lnTo>
                    <a:pt x="73" y="59"/>
                  </a:lnTo>
                  <a:lnTo>
                    <a:pt x="95" y="73"/>
                  </a:lnTo>
                  <a:lnTo>
                    <a:pt x="97" y="71"/>
                  </a:lnTo>
                  <a:lnTo>
                    <a:pt x="76" y="54"/>
                  </a:lnTo>
                  <a:close/>
                  <a:moveTo>
                    <a:pt x="24" y="47"/>
                  </a:moveTo>
                  <a:lnTo>
                    <a:pt x="21" y="49"/>
                  </a:lnTo>
                  <a:lnTo>
                    <a:pt x="38" y="92"/>
                  </a:lnTo>
                  <a:lnTo>
                    <a:pt x="43" y="87"/>
                  </a:lnTo>
                  <a:lnTo>
                    <a:pt x="26" y="47"/>
                  </a:lnTo>
                  <a:lnTo>
                    <a:pt x="24" y="47"/>
                  </a:lnTo>
                  <a:close/>
                  <a:moveTo>
                    <a:pt x="64" y="45"/>
                  </a:moveTo>
                  <a:lnTo>
                    <a:pt x="64" y="52"/>
                  </a:lnTo>
                  <a:lnTo>
                    <a:pt x="66" y="52"/>
                  </a:lnTo>
                  <a:lnTo>
                    <a:pt x="69" y="54"/>
                  </a:lnTo>
                  <a:lnTo>
                    <a:pt x="69" y="54"/>
                  </a:lnTo>
                  <a:lnTo>
                    <a:pt x="69" y="49"/>
                  </a:lnTo>
                  <a:lnTo>
                    <a:pt x="69" y="49"/>
                  </a:lnTo>
                  <a:lnTo>
                    <a:pt x="66" y="47"/>
                  </a:lnTo>
                  <a:lnTo>
                    <a:pt x="64" y="45"/>
                  </a:lnTo>
                  <a:close/>
                  <a:moveTo>
                    <a:pt x="45" y="33"/>
                  </a:moveTo>
                  <a:lnTo>
                    <a:pt x="43" y="35"/>
                  </a:lnTo>
                  <a:lnTo>
                    <a:pt x="54" y="42"/>
                  </a:lnTo>
                  <a:lnTo>
                    <a:pt x="59" y="47"/>
                  </a:lnTo>
                  <a:lnTo>
                    <a:pt x="59" y="42"/>
                  </a:lnTo>
                  <a:lnTo>
                    <a:pt x="45" y="33"/>
                  </a:lnTo>
                  <a:close/>
                  <a:moveTo>
                    <a:pt x="0" y="0"/>
                  </a:moveTo>
                  <a:lnTo>
                    <a:pt x="0" y="2"/>
                  </a:lnTo>
                  <a:lnTo>
                    <a:pt x="5" y="14"/>
                  </a:lnTo>
                  <a:lnTo>
                    <a:pt x="19" y="42"/>
                  </a:lnTo>
                  <a:lnTo>
                    <a:pt x="19" y="45"/>
                  </a:lnTo>
                  <a:lnTo>
                    <a:pt x="24" y="42"/>
                  </a:lnTo>
                  <a:lnTo>
                    <a:pt x="9" y="11"/>
                  </a:lnTo>
                  <a:lnTo>
                    <a:pt x="38" y="33"/>
                  </a:lnTo>
                  <a:lnTo>
                    <a:pt x="43" y="30"/>
                  </a:lnTo>
                  <a:lnTo>
                    <a:pt x="12" y="7"/>
                  </a:lnTo>
                  <a:lnTo>
                    <a:pt x="7" y="4"/>
                  </a:lnTo>
                  <a:lnTo>
                    <a:pt x="0"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66" name="Freeform 46"/>
            <p:cNvSpPr>
              <a:spLocks noEditPoints="1"/>
            </p:cNvSpPr>
            <p:nvPr/>
          </p:nvSpPr>
          <p:spPr bwMode="auto">
            <a:xfrm>
              <a:off x="7905018" y="3395936"/>
              <a:ext cx="644067" cy="427752"/>
            </a:xfrm>
            <a:custGeom>
              <a:avLst/>
              <a:gdLst>
                <a:gd name="T0" fmla="*/ 256 w 360"/>
                <a:gd name="T1" fmla="*/ 251 h 263"/>
                <a:gd name="T2" fmla="*/ 289 w 360"/>
                <a:gd name="T3" fmla="*/ 251 h 263"/>
                <a:gd name="T4" fmla="*/ 296 w 360"/>
                <a:gd name="T5" fmla="*/ 216 h 263"/>
                <a:gd name="T6" fmla="*/ 346 w 360"/>
                <a:gd name="T7" fmla="*/ 256 h 263"/>
                <a:gd name="T8" fmla="*/ 294 w 360"/>
                <a:gd name="T9" fmla="*/ 256 h 263"/>
                <a:gd name="T10" fmla="*/ 360 w 360"/>
                <a:gd name="T11" fmla="*/ 263 h 263"/>
                <a:gd name="T12" fmla="*/ 296 w 360"/>
                <a:gd name="T13" fmla="*/ 216 h 263"/>
                <a:gd name="T14" fmla="*/ 289 w 360"/>
                <a:gd name="T15" fmla="*/ 216 h 263"/>
                <a:gd name="T16" fmla="*/ 291 w 360"/>
                <a:gd name="T17" fmla="*/ 213 h 263"/>
                <a:gd name="T18" fmla="*/ 85 w 360"/>
                <a:gd name="T19" fmla="*/ 187 h 263"/>
                <a:gd name="T20" fmla="*/ 88 w 360"/>
                <a:gd name="T21" fmla="*/ 204 h 263"/>
                <a:gd name="T22" fmla="*/ 99 w 360"/>
                <a:gd name="T23" fmla="*/ 235 h 263"/>
                <a:gd name="T24" fmla="*/ 251 w 360"/>
                <a:gd name="T25" fmla="*/ 251 h 263"/>
                <a:gd name="T26" fmla="*/ 102 w 360"/>
                <a:gd name="T27" fmla="*/ 230 h 263"/>
                <a:gd name="T28" fmla="*/ 88 w 360"/>
                <a:gd name="T29" fmla="*/ 197 h 263"/>
                <a:gd name="T30" fmla="*/ 251 w 360"/>
                <a:gd name="T31" fmla="*/ 182 h 263"/>
                <a:gd name="T32" fmla="*/ 284 w 360"/>
                <a:gd name="T33" fmla="*/ 213 h 263"/>
                <a:gd name="T34" fmla="*/ 251 w 360"/>
                <a:gd name="T35" fmla="*/ 182 h 263"/>
                <a:gd name="T36" fmla="*/ 204 w 360"/>
                <a:gd name="T37" fmla="*/ 154 h 263"/>
                <a:gd name="T38" fmla="*/ 230 w 360"/>
                <a:gd name="T39" fmla="*/ 173 h 263"/>
                <a:gd name="T40" fmla="*/ 241 w 360"/>
                <a:gd name="T41" fmla="*/ 180 h 263"/>
                <a:gd name="T42" fmla="*/ 241 w 360"/>
                <a:gd name="T43" fmla="*/ 178 h 263"/>
                <a:gd name="T44" fmla="*/ 218 w 360"/>
                <a:gd name="T45" fmla="*/ 159 h 263"/>
                <a:gd name="T46" fmla="*/ 206 w 360"/>
                <a:gd name="T47" fmla="*/ 149 h 263"/>
                <a:gd name="T48" fmla="*/ 64 w 360"/>
                <a:gd name="T49" fmla="*/ 144 h 263"/>
                <a:gd name="T50" fmla="*/ 71 w 360"/>
                <a:gd name="T51" fmla="*/ 166 h 263"/>
                <a:gd name="T52" fmla="*/ 80 w 360"/>
                <a:gd name="T53" fmla="*/ 190 h 263"/>
                <a:gd name="T54" fmla="*/ 78 w 360"/>
                <a:gd name="T55" fmla="*/ 171 h 263"/>
                <a:gd name="T56" fmla="*/ 66 w 360"/>
                <a:gd name="T57" fmla="*/ 144 h 263"/>
                <a:gd name="T58" fmla="*/ 45 w 360"/>
                <a:gd name="T59" fmla="*/ 92 h 263"/>
                <a:gd name="T60" fmla="*/ 43 w 360"/>
                <a:gd name="T61" fmla="*/ 99 h 263"/>
                <a:gd name="T62" fmla="*/ 59 w 360"/>
                <a:gd name="T63" fmla="*/ 140 h 263"/>
                <a:gd name="T64" fmla="*/ 47 w 360"/>
                <a:gd name="T65" fmla="*/ 99 h 263"/>
                <a:gd name="T66" fmla="*/ 45 w 360"/>
                <a:gd name="T67" fmla="*/ 92 h 263"/>
                <a:gd name="T68" fmla="*/ 99 w 360"/>
                <a:gd name="T69" fmla="*/ 78 h 263"/>
                <a:gd name="T70" fmla="*/ 185 w 360"/>
                <a:gd name="T71" fmla="*/ 140 h 263"/>
                <a:gd name="T72" fmla="*/ 204 w 360"/>
                <a:gd name="T73" fmla="*/ 147 h 263"/>
                <a:gd name="T74" fmla="*/ 185 w 360"/>
                <a:gd name="T75" fmla="*/ 135 h 263"/>
                <a:gd name="T76" fmla="*/ 107 w 360"/>
                <a:gd name="T77" fmla="*/ 78 h 263"/>
                <a:gd name="T78" fmla="*/ 76 w 360"/>
                <a:gd name="T79" fmla="*/ 54 h 263"/>
                <a:gd name="T80" fmla="*/ 73 w 360"/>
                <a:gd name="T81" fmla="*/ 59 h 263"/>
                <a:gd name="T82" fmla="*/ 97 w 360"/>
                <a:gd name="T83" fmla="*/ 71 h 263"/>
                <a:gd name="T84" fmla="*/ 24 w 360"/>
                <a:gd name="T85" fmla="*/ 47 h 263"/>
                <a:gd name="T86" fmla="*/ 38 w 360"/>
                <a:gd name="T87" fmla="*/ 92 h 263"/>
                <a:gd name="T88" fmla="*/ 26 w 360"/>
                <a:gd name="T89" fmla="*/ 47 h 263"/>
                <a:gd name="T90" fmla="*/ 64 w 360"/>
                <a:gd name="T91" fmla="*/ 45 h 263"/>
                <a:gd name="T92" fmla="*/ 66 w 360"/>
                <a:gd name="T93" fmla="*/ 52 h 263"/>
                <a:gd name="T94" fmla="*/ 69 w 360"/>
                <a:gd name="T95" fmla="*/ 54 h 263"/>
                <a:gd name="T96" fmla="*/ 69 w 360"/>
                <a:gd name="T97" fmla="*/ 49 h 263"/>
                <a:gd name="T98" fmla="*/ 64 w 360"/>
                <a:gd name="T99" fmla="*/ 45 h 263"/>
                <a:gd name="T100" fmla="*/ 43 w 360"/>
                <a:gd name="T101" fmla="*/ 35 h 263"/>
                <a:gd name="T102" fmla="*/ 59 w 360"/>
                <a:gd name="T103" fmla="*/ 47 h 263"/>
                <a:gd name="T104" fmla="*/ 45 w 360"/>
                <a:gd name="T105" fmla="*/ 33 h 263"/>
                <a:gd name="T106" fmla="*/ 0 w 360"/>
                <a:gd name="T107" fmla="*/ 2 h 263"/>
                <a:gd name="T108" fmla="*/ 19 w 360"/>
                <a:gd name="T109" fmla="*/ 42 h 263"/>
                <a:gd name="T110" fmla="*/ 24 w 360"/>
                <a:gd name="T111" fmla="*/ 42 h 263"/>
                <a:gd name="T112" fmla="*/ 38 w 360"/>
                <a:gd name="T113" fmla="*/ 33 h 263"/>
                <a:gd name="T114" fmla="*/ 12 w 360"/>
                <a:gd name="T115" fmla="*/ 7 h 263"/>
                <a:gd name="T116" fmla="*/ 0 w 360"/>
                <a:gd name="T117" fmla="*/ 0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60" h="263">
                  <a:moveTo>
                    <a:pt x="258" y="247"/>
                  </a:moveTo>
                  <a:lnTo>
                    <a:pt x="256" y="251"/>
                  </a:lnTo>
                  <a:lnTo>
                    <a:pt x="289" y="256"/>
                  </a:lnTo>
                  <a:lnTo>
                    <a:pt x="289" y="251"/>
                  </a:lnTo>
                  <a:lnTo>
                    <a:pt x="258" y="247"/>
                  </a:lnTo>
                  <a:moveTo>
                    <a:pt x="296" y="216"/>
                  </a:moveTo>
                  <a:lnTo>
                    <a:pt x="296" y="220"/>
                  </a:lnTo>
                  <a:lnTo>
                    <a:pt x="346" y="256"/>
                  </a:lnTo>
                  <a:lnTo>
                    <a:pt x="294" y="251"/>
                  </a:lnTo>
                  <a:lnTo>
                    <a:pt x="294" y="256"/>
                  </a:lnTo>
                  <a:lnTo>
                    <a:pt x="343" y="261"/>
                  </a:lnTo>
                  <a:lnTo>
                    <a:pt x="360" y="263"/>
                  </a:lnTo>
                  <a:lnTo>
                    <a:pt x="348" y="254"/>
                  </a:lnTo>
                  <a:lnTo>
                    <a:pt x="296" y="216"/>
                  </a:lnTo>
                  <a:moveTo>
                    <a:pt x="291" y="213"/>
                  </a:moveTo>
                  <a:lnTo>
                    <a:pt x="289" y="216"/>
                  </a:lnTo>
                  <a:lnTo>
                    <a:pt x="291" y="218"/>
                  </a:lnTo>
                  <a:lnTo>
                    <a:pt x="291" y="213"/>
                  </a:lnTo>
                  <a:lnTo>
                    <a:pt x="291" y="213"/>
                  </a:lnTo>
                  <a:moveTo>
                    <a:pt x="85" y="187"/>
                  </a:moveTo>
                  <a:lnTo>
                    <a:pt x="85" y="201"/>
                  </a:lnTo>
                  <a:lnTo>
                    <a:pt x="88" y="204"/>
                  </a:lnTo>
                  <a:lnTo>
                    <a:pt x="99" y="232"/>
                  </a:lnTo>
                  <a:lnTo>
                    <a:pt x="99" y="235"/>
                  </a:lnTo>
                  <a:lnTo>
                    <a:pt x="102" y="235"/>
                  </a:lnTo>
                  <a:lnTo>
                    <a:pt x="251" y="251"/>
                  </a:lnTo>
                  <a:lnTo>
                    <a:pt x="253" y="247"/>
                  </a:lnTo>
                  <a:lnTo>
                    <a:pt x="102" y="230"/>
                  </a:lnTo>
                  <a:lnTo>
                    <a:pt x="90" y="201"/>
                  </a:lnTo>
                  <a:lnTo>
                    <a:pt x="88" y="197"/>
                  </a:lnTo>
                  <a:lnTo>
                    <a:pt x="85" y="187"/>
                  </a:lnTo>
                  <a:moveTo>
                    <a:pt x="251" y="182"/>
                  </a:moveTo>
                  <a:lnTo>
                    <a:pt x="246" y="185"/>
                  </a:lnTo>
                  <a:lnTo>
                    <a:pt x="284" y="213"/>
                  </a:lnTo>
                  <a:lnTo>
                    <a:pt x="289" y="211"/>
                  </a:lnTo>
                  <a:lnTo>
                    <a:pt x="251" y="182"/>
                  </a:lnTo>
                  <a:moveTo>
                    <a:pt x="206" y="149"/>
                  </a:moveTo>
                  <a:lnTo>
                    <a:pt x="204" y="154"/>
                  </a:lnTo>
                  <a:lnTo>
                    <a:pt x="211" y="159"/>
                  </a:lnTo>
                  <a:lnTo>
                    <a:pt x="230" y="173"/>
                  </a:lnTo>
                  <a:lnTo>
                    <a:pt x="234" y="175"/>
                  </a:lnTo>
                  <a:lnTo>
                    <a:pt x="241" y="180"/>
                  </a:lnTo>
                  <a:lnTo>
                    <a:pt x="246" y="180"/>
                  </a:lnTo>
                  <a:lnTo>
                    <a:pt x="241" y="178"/>
                  </a:lnTo>
                  <a:lnTo>
                    <a:pt x="237" y="173"/>
                  </a:lnTo>
                  <a:lnTo>
                    <a:pt x="218" y="159"/>
                  </a:lnTo>
                  <a:lnTo>
                    <a:pt x="211" y="154"/>
                  </a:lnTo>
                  <a:lnTo>
                    <a:pt x="206" y="149"/>
                  </a:lnTo>
                  <a:moveTo>
                    <a:pt x="64" y="142"/>
                  </a:moveTo>
                  <a:lnTo>
                    <a:pt x="64" y="144"/>
                  </a:lnTo>
                  <a:lnTo>
                    <a:pt x="64" y="149"/>
                  </a:lnTo>
                  <a:lnTo>
                    <a:pt x="71" y="166"/>
                  </a:lnTo>
                  <a:lnTo>
                    <a:pt x="73" y="171"/>
                  </a:lnTo>
                  <a:lnTo>
                    <a:pt x="80" y="190"/>
                  </a:lnTo>
                  <a:lnTo>
                    <a:pt x="80" y="175"/>
                  </a:lnTo>
                  <a:lnTo>
                    <a:pt x="78" y="171"/>
                  </a:lnTo>
                  <a:lnTo>
                    <a:pt x="76" y="166"/>
                  </a:lnTo>
                  <a:lnTo>
                    <a:pt x="66" y="144"/>
                  </a:lnTo>
                  <a:lnTo>
                    <a:pt x="64" y="142"/>
                  </a:lnTo>
                  <a:moveTo>
                    <a:pt x="45" y="92"/>
                  </a:moveTo>
                  <a:lnTo>
                    <a:pt x="40" y="95"/>
                  </a:lnTo>
                  <a:lnTo>
                    <a:pt x="43" y="99"/>
                  </a:lnTo>
                  <a:lnTo>
                    <a:pt x="45" y="104"/>
                  </a:lnTo>
                  <a:lnTo>
                    <a:pt x="59" y="140"/>
                  </a:lnTo>
                  <a:lnTo>
                    <a:pt x="59" y="128"/>
                  </a:lnTo>
                  <a:lnTo>
                    <a:pt x="47" y="99"/>
                  </a:lnTo>
                  <a:lnTo>
                    <a:pt x="45" y="92"/>
                  </a:lnTo>
                  <a:lnTo>
                    <a:pt x="45" y="92"/>
                  </a:lnTo>
                  <a:moveTo>
                    <a:pt x="102" y="73"/>
                  </a:moveTo>
                  <a:lnTo>
                    <a:pt x="99" y="78"/>
                  </a:lnTo>
                  <a:lnTo>
                    <a:pt x="182" y="137"/>
                  </a:lnTo>
                  <a:lnTo>
                    <a:pt x="185" y="140"/>
                  </a:lnTo>
                  <a:lnTo>
                    <a:pt x="199" y="152"/>
                  </a:lnTo>
                  <a:lnTo>
                    <a:pt x="204" y="147"/>
                  </a:lnTo>
                  <a:lnTo>
                    <a:pt x="189" y="137"/>
                  </a:lnTo>
                  <a:lnTo>
                    <a:pt x="185" y="135"/>
                  </a:lnTo>
                  <a:lnTo>
                    <a:pt x="109" y="80"/>
                  </a:lnTo>
                  <a:lnTo>
                    <a:pt x="107" y="78"/>
                  </a:lnTo>
                  <a:lnTo>
                    <a:pt x="102" y="73"/>
                  </a:lnTo>
                  <a:moveTo>
                    <a:pt x="76" y="54"/>
                  </a:moveTo>
                  <a:lnTo>
                    <a:pt x="73" y="57"/>
                  </a:lnTo>
                  <a:lnTo>
                    <a:pt x="73" y="59"/>
                  </a:lnTo>
                  <a:lnTo>
                    <a:pt x="95" y="73"/>
                  </a:lnTo>
                  <a:lnTo>
                    <a:pt x="97" y="71"/>
                  </a:lnTo>
                  <a:lnTo>
                    <a:pt x="76" y="54"/>
                  </a:lnTo>
                  <a:moveTo>
                    <a:pt x="24" y="47"/>
                  </a:moveTo>
                  <a:lnTo>
                    <a:pt x="21" y="49"/>
                  </a:lnTo>
                  <a:lnTo>
                    <a:pt x="38" y="92"/>
                  </a:lnTo>
                  <a:lnTo>
                    <a:pt x="43" y="87"/>
                  </a:lnTo>
                  <a:lnTo>
                    <a:pt x="26" y="47"/>
                  </a:lnTo>
                  <a:lnTo>
                    <a:pt x="24" y="47"/>
                  </a:lnTo>
                  <a:moveTo>
                    <a:pt x="64" y="45"/>
                  </a:moveTo>
                  <a:lnTo>
                    <a:pt x="64" y="52"/>
                  </a:lnTo>
                  <a:lnTo>
                    <a:pt x="66" y="52"/>
                  </a:lnTo>
                  <a:lnTo>
                    <a:pt x="69" y="54"/>
                  </a:lnTo>
                  <a:lnTo>
                    <a:pt x="69" y="54"/>
                  </a:lnTo>
                  <a:lnTo>
                    <a:pt x="69" y="49"/>
                  </a:lnTo>
                  <a:lnTo>
                    <a:pt x="69" y="49"/>
                  </a:lnTo>
                  <a:lnTo>
                    <a:pt x="66" y="47"/>
                  </a:lnTo>
                  <a:lnTo>
                    <a:pt x="64" y="45"/>
                  </a:lnTo>
                  <a:moveTo>
                    <a:pt x="45" y="33"/>
                  </a:moveTo>
                  <a:lnTo>
                    <a:pt x="43" y="35"/>
                  </a:lnTo>
                  <a:lnTo>
                    <a:pt x="54" y="42"/>
                  </a:lnTo>
                  <a:lnTo>
                    <a:pt x="59" y="47"/>
                  </a:lnTo>
                  <a:lnTo>
                    <a:pt x="59" y="42"/>
                  </a:lnTo>
                  <a:lnTo>
                    <a:pt x="45" y="33"/>
                  </a:lnTo>
                  <a:moveTo>
                    <a:pt x="0" y="0"/>
                  </a:moveTo>
                  <a:lnTo>
                    <a:pt x="0" y="2"/>
                  </a:lnTo>
                  <a:lnTo>
                    <a:pt x="5" y="14"/>
                  </a:lnTo>
                  <a:lnTo>
                    <a:pt x="19" y="42"/>
                  </a:lnTo>
                  <a:lnTo>
                    <a:pt x="19" y="45"/>
                  </a:lnTo>
                  <a:lnTo>
                    <a:pt x="24" y="42"/>
                  </a:lnTo>
                  <a:lnTo>
                    <a:pt x="9" y="11"/>
                  </a:lnTo>
                  <a:lnTo>
                    <a:pt x="38" y="33"/>
                  </a:lnTo>
                  <a:lnTo>
                    <a:pt x="43" y="30"/>
                  </a:lnTo>
                  <a:lnTo>
                    <a:pt x="12" y="7"/>
                  </a:lnTo>
                  <a:lnTo>
                    <a:pt x="7" y="4"/>
                  </a:lnTo>
                  <a:lnTo>
                    <a:pt x="0"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67" name="Freeform 47"/>
            <p:cNvSpPr>
              <a:spLocks noEditPoints="1"/>
            </p:cNvSpPr>
            <p:nvPr/>
          </p:nvSpPr>
          <p:spPr bwMode="auto">
            <a:xfrm>
              <a:off x="7777993" y="2862466"/>
              <a:ext cx="706685" cy="1551615"/>
            </a:xfrm>
            <a:custGeom>
              <a:avLst/>
              <a:gdLst>
                <a:gd name="T0" fmla="*/ 68 w 167"/>
                <a:gd name="T1" fmla="*/ 355 h 402"/>
                <a:gd name="T2" fmla="*/ 69 w 167"/>
                <a:gd name="T3" fmla="*/ 353 h 402"/>
                <a:gd name="T4" fmla="*/ 144 w 167"/>
                <a:gd name="T5" fmla="*/ 395 h 402"/>
                <a:gd name="T6" fmla="*/ 38 w 167"/>
                <a:gd name="T7" fmla="*/ 234 h 402"/>
                <a:gd name="T8" fmla="*/ 29 w 167"/>
                <a:gd name="T9" fmla="*/ 248 h 402"/>
                <a:gd name="T10" fmla="*/ 0 w 167"/>
                <a:gd name="T11" fmla="*/ 303 h 402"/>
                <a:gd name="T12" fmla="*/ 14 w 167"/>
                <a:gd name="T13" fmla="*/ 315 h 402"/>
                <a:gd name="T14" fmla="*/ 14 w 167"/>
                <a:gd name="T15" fmla="*/ 313 h 402"/>
                <a:gd name="T16" fmla="*/ 16 w 167"/>
                <a:gd name="T17" fmla="*/ 278 h 402"/>
                <a:gd name="T18" fmla="*/ 34 w 167"/>
                <a:gd name="T19" fmla="*/ 243 h 402"/>
                <a:gd name="T20" fmla="*/ 153 w 167"/>
                <a:gd name="T21" fmla="*/ 228 h 402"/>
                <a:gd name="T22" fmla="*/ 151 w 167"/>
                <a:gd name="T23" fmla="*/ 260 h 402"/>
                <a:gd name="T24" fmla="*/ 147 w 167"/>
                <a:gd name="T25" fmla="*/ 333 h 402"/>
                <a:gd name="T26" fmla="*/ 153 w 167"/>
                <a:gd name="T27" fmla="*/ 261 h 402"/>
                <a:gd name="T28" fmla="*/ 155 w 167"/>
                <a:gd name="T29" fmla="*/ 231 h 402"/>
                <a:gd name="T30" fmla="*/ 42 w 167"/>
                <a:gd name="T31" fmla="*/ 223 h 402"/>
                <a:gd name="T32" fmla="*/ 156 w 167"/>
                <a:gd name="T33" fmla="*/ 212 h 402"/>
                <a:gd name="T34" fmla="*/ 155 w 167"/>
                <a:gd name="T35" fmla="*/ 222 h 402"/>
                <a:gd name="T36" fmla="*/ 55 w 167"/>
                <a:gd name="T37" fmla="*/ 199 h 402"/>
                <a:gd name="T38" fmla="*/ 45 w 167"/>
                <a:gd name="T39" fmla="*/ 221 h 402"/>
                <a:gd name="T40" fmla="*/ 55 w 167"/>
                <a:gd name="T41" fmla="*/ 198 h 402"/>
                <a:gd name="T42" fmla="*/ 154 w 167"/>
                <a:gd name="T43" fmla="*/ 211 h 402"/>
                <a:gd name="T44" fmla="*/ 157 w 167"/>
                <a:gd name="T45" fmla="*/ 190 h 402"/>
                <a:gd name="T46" fmla="*/ 57 w 167"/>
                <a:gd name="T47" fmla="*/ 199 h 402"/>
                <a:gd name="T48" fmla="*/ 61 w 167"/>
                <a:gd name="T49" fmla="*/ 187 h 402"/>
                <a:gd name="T50" fmla="*/ 161 w 167"/>
                <a:gd name="T51" fmla="*/ 78 h 402"/>
                <a:gd name="T52" fmla="*/ 161 w 167"/>
                <a:gd name="T53" fmla="*/ 92 h 402"/>
                <a:gd name="T54" fmla="*/ 160 w 167"/>
                <a:gd name="T55" fmla="*/ 105 h 402"/>
                <a:gd name="T56" fmla="*/ 157 w 167"/>
                <a:gd name="T57" fmla="*/ 155 h 402"/>
                <a:gd name="T58" fmla="*/ 155 w 167"/>
                <a:gd name="T59" fmla="*/ 188 h 402"/>
                <a:gd name="T60" fmla="*/ 158 w 167"/>
                <a:gd name="T61" fmla="*/ 165 h 402"/>
                <a:gd name="T62" fmla="*/ 160 w 167"/>
                <a:gd name="T63" fmla="*/ 136 h 402"/>
                <a:gd name="T64" fmla="*/ 162 w 167"/>
                <a:gd name="T65" fmla="*/ 98 h 402"/>
                <a:gd name="T66" fmla="*/ 163 w 167"/>
                <a:gd name="T67" fmla="*/ 82 h 402"/>
                <a:gd name="T68" fmla="*/ 164 w 167"/>
                <a:gd name="T69" fmla="*/ 73 h 402"/>
                <a:gd name="T70" fmla="*/ 163 w 167"/>
                <a:gd name="T71" fmla="*/ 51 h 402"/>
                <a:gd name="T72" fmla="*/ 167 w 167"/>
                <a:gd name="T73" fmla="*/ 3 h 402"/>
                <a:gd name="T74" fmla="*/ 166 w 167"/>
                <a:gd name="T75" fmla="*/ 36 h 402"/>
                <a:gd name="T76" fmla="*/ 133 w 167"/>
                <a:gd name="T77" fmla="*/ 49 h 402"/>
                <a:gd name="T78" fmla="*/ 126 w 167"/>
                <a:gd name="T79" fmla="*/ 63 h 402"/>
                <a:gd name="T80" fmla="*/ 103 w 167"/>
                <a:gd name="T81" fmla="*/ 108 h 402"/>
                <a:gd name="T82" fmla="*/ 92 w 167"/>
                <a:gd name="T83" fmla="*/ 128 h 402"/>
                <a:gd name="T84" fmla="*/ 71 w 167"/>
                <a:gd name="T85" fmla="*/ 168 h 402"/>
                <a:gd name="T86" fmla="*/ 72 w 167"/>
                <a:gd name="T87" fmla="*/ 171 h 402"/>
                <a:gd name="T88" fmla="*/ 93 w 167"/>
                <a:gd name="T89" fmla="*/ 129 h 402"/>
                <a:gd name="T90" fmla="*/ 118 w 167"/>
                <a:gd name="T91" fmla="*/ 82 h 402"/>
                <a:gd name="T92" fmla="*/ 133 w 167"/>
                <a:gd name="T93" fmla="*/ 53 h 402"/>
                <a:gd name="T94" fmla="*/ 160 w 167"/>
                <a:gd name="T95" fmla="*/ 1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67" h="402">
                  <a:moveTo>
                    <a:pt x="59" y="346"/>
                  </a:moveTo>
                  <a:cubicBezTo>
                    <a:pt x="59" y="346"/>
                    <a:pt x="58" y="346"/>
                    <a:pt x="57" y="347"/>
                  </a:cubicBezTo>
                  <a:cubicBezTo>
                    <a:pt x="67" y="354"/>
                    <a:pt x="67" y="354"/>
                    <a:pt x="67" y="354"/>
                  </a:cubicBezTo>
                  <a:cubicBezTo>
                    <a:pt x="68" y="355"/>
                    <a:pt x="68" y="355"/>
                    <a:pt x="68" y="355"/>
                  </a:cubicBezTo>
                  <a:cubicBezTo>
                    <a:pt x="133" y="402"/>
                    <a:pt x="133" y="402"/>
                    <a:pt x="133" y="402"/>
                  </a:cubicBezTo>
                  <a:cubicBezTo>
                    <a:pt x="134" y="402"/>
                    <a:pt x="134" y="401"/>
                    <a:pt x="134" y="401"/>
                  </a:cubicBezTo>
                  <a:cubicBezTo>
                    <a:pt x="70" y="354"/>
                    <a:pt x="70" y="354"/>
                    <a:pt x="70" y="354"/>
                  </a:cubicBezTo>
                  <a:cubicBezTo>
                    <a:pt x="69" y="353"/>
                    <a:pt x="69" y="353"/>
                    <a:pt x="69" y="353"/>
                  </a:cubicBezTo>
                  <a:cubicBezTo>
                    <a:pt x="59" y="346"/>
                    <a:pt x="59" y="346"/>
                    <a:pt x="59" y="346"/>
                  </a:cubicBezTo>
                  <a:moveTo>
                    <a:pt x="149" y="335"/>
                  </a:moveTo>
                  <a:cubicBezTo>
                    <a:pt x="147" y="335"/>
                    <a:pt x="147" y="335"/>
                    <a:pt x="147" y="335"/>
                  </a:cubicBezTo>
                  <a:cubicBezTo>
                    <a:pt x="144" y="395"/>
                    <a:pt x="144" y="395"/>
                    <a:pt x="144" y="395"/>
                  </a:cubicBezTo>
                  <a:cubicBezTo>
                    <a:pt x="144" y="395"/>
                    <a:pt x="145" y="395"/>
                    <a:pt x="145" y="395"/>
                  </a:cubicBezTo>
                  <a:cubicBezTo>
                    <a:pt x="145" y="395"/>
                    <a:pt x="146" y="395"/>
                    <a:pt x="146" y="395"/>
                  </a:cubicBezTo>
                  <a:cubicBezTo>
                    <a:pt x="149" y="335"/>
                    <a:pt x="149" y="335"/>
                    <a:pt x="149" y="335"/>
                  </a:cubicBezTo>
                  <a:moveTo>
                    <a:pt x="38" y="234"/>
                  </a:moveTo>
                  <a:cubicBezTo>
                    <a:pt x="37" y="235"/>
                    <a:pt x="37" y="235"/>
                    <a:pt x="37" y="235"/>
                  </a:cubicBezTo>
                  <a:cubicBezTo>
                    <a:pt x="35" y="238"/>
                    <a:pt x="35" y="238"/>
                    <a:pt x="35" y="238"/>
                  </a:cubicBezTo>
                  <a:cubicBezTo>
                    <a:pt x="31" y="245"/>
                    <a:pt x="31" y="245"/>
                    <a:pt x="31" y="245"/>
                  </a:cubicBezTo>
                  <a:cubicBezTo>
                    <a:pt x="29" y="248"/>
                    <a:pt x="29" y="248"/>
                    <a:pt x="29" y="248"/>
                  </a:cubicBezTo>
                  <a:cubicBezTo>
                    <a:pt x="17" y="272"/>
                    <a:pt x="17" y="272"/>
                    <a:pt x="17" y="272"/>
                  </a:cubicBezTo>
                  <a:cubicBezTo>
                    <a:pt x="16" y="274"/>
                    <a:pt x="16" y="274"/>
                    <a:pt x="16" y="274"/>
                  </a:cubicBezTo>
                  <a:cubicBezTo>
                    <a:pt x="14" y="277"/>
                    <a:pt x="14" y="277"/>
                    <a:pt x="14" y="277"/>
                  </a:cubicBezTo>
                  <a:cubicBezTo>
                    <a:pt x="0" y="303"/>
                    <a:pt x="0" y="303"/>
                    <a:pt x="0" y="303"/>
                  </a:cubicBezTo>
                  <a:cubicBezTo>
                    <a:pt x="0" y="305"/>
                    <a:pt x="0" y="305"/>
                    <a:pt x="0" y="305"/>
                  </a:cubicBezTo>
                  <a:cubicBezTo>
                    <a:pt x="1" y="305"/>
                    <a:pt x="1" y="305"/>
                    <a:pt x="1" y="305"/>
                  </a:cubicBezTo>
                  <a:cubicBezTo>
                    <a:pt x="12" y="313"/>
                    <a:pt x="12" y="313"/>
                    <a:pt x="12" y="313"/>
                  </a:cubicBezTo>
                  <a:cubicBezTo>
                    <a:pt x="14" y="315"/>
                    <a:pt x="14" y="315"/>
                    <a:pt x="14" y="315"/>
                  </a:cubicBezTo>
                  <a:cubicBezTo>
                    <a:pt x="43" y="336"/>
                    <a:pt x="43" y="336"/>
                    <a:pt x="43" y="336"/>
                  </a:cubicBezTo>
                  <a:cubicBezTo>
                    <a:pt x="43" y="335"/>
                    <a:pt x="43" y="335"/>
                    <a:pt x="43" y="334"/>
                  </a:cubicBezTo>
                  <a:cubicBezTo>
                    <a:pt x="43" y="334"/>
                    <a:pt x="43" y="334"/>
                    <a:pt x="43" y="334"/>
                  </a:cubicBezTo>
                  <a:cubicBezTo>
                    <a:pt x="14" y="313"/>
                    <a:pt x="14" y="313"/>
                    <a:pt x="14" y="313"/>
                  </a:cubicBezTo>
                  <a:cubicBezTo>
                    <a:pt x="12" y="311"/>
                    <a:pt x="12" y="311"/>
                    <a:pt x="12" y="311"/>
                  </a:cubicBezTo>
                  <a:cubicBezTo>
                    <a:pt x="2" y="304"/>
                    <a:pt x="2" y="304"/>
                    <a:pt x="2" y="304"/>
                  </a:cubicBezTo>
                  <a:cubicBezTo>
                    <a:pt x="14" y="282"/>
                    <a:pt x="14" y="282"/>
                    <a:pt x="14" y="282"/>
                  </a:cubicBezTo>
                  <a:cubicBezTo>
                    <a:pt x="16" y="278"/>
                    <a:pt x="16" y="278"/>
                    <a:pt x="16" y="278"/>
                  </a:cubicBezTo>
                  <a:cubicBezTo>
                    <a:pt x="18" y="273"/>
                    <a:pt x="18" y="273"/>
                    <a:pt x="18" y="273"/>
                  </a:cubicBezTo>
                  <a:cubicBezTo>
                    <a:pt x="19" y="272"/>
                    <a:pt x="19" y="272"/>
                    <a:pt x="19" y="272"/>
                  </a:cubicBezTo>
                  <a:cubicBezTo>
                    <a:pt x="32" y="246"/>
                    <a:pt x="32" y="246"/>
                    <a:pt x="32" y="246"/>
                  </a:cubicBezTo>
                  <a:cubicBezTo>
                    <a:pt x="34" y="243"/>
                    <a:pt x="34" y="243"/>
                    <a:pt x="34" y="243"/>
                  </a:cubicBezTo>
                  <a:cubicBezTo>
                    <a:pt x="38" y="234"/>
                    <a:pt x="38" y="234"/>
                    <a:pt x="38" y="234"/>
                  </a:cubicBezTo>
                  <a:moveTo>
                    <a:pt x="155" y="225"/>
                  </a:moveTo>
                  <a:cubicBezTo>
                    <a:pt x="153" y="227"/>
                    <a:pt x="153" y="227"/>
                    <a:pt x="153" y="227"/>
                  </a:cubicBezTo>
                  <a:cubicBezTo>
                    <a:pt x="153" y="228"/>
                    <a:pt x="153" y="228"/>
                    <a:pt x="153" y="228"/>
                  </a:cubicBezTo>
                  <a:cubicBezTo>
                    <a:pt x="153" y="230"/>
                    <a:pt x="153" y="230"/>
                    <a:pt x="153" y="230"/>
                  </a:cubicBezTo>
                  <a:cubicBezTo>
                    <a:pt x="152" y="244"/>
                    <a:pt x="152" y="244"/>
                    <a:pt x="152" y="244"/>
                  </a:cubicBezTo>
                  <a:cubicBezTo>
                    <a:pt x="152" y="246"/>
                    <a:pt x="152" y="246"/>
                    <a:pt x="152" y="246"/>
                  </a:cubicBezTo>
                  <a:cubicBezTo>
                    <a:pt x="151" y="260"/>
                    <a:pt x="151" y="260"/>
                    <a:pt x="151" y="260"/>
                  </a:cubicBezTo>
                  <a:cubicBezTo>
                    <a:pt x="151" y="262"/>
                    <a:pt x="151" y="262"/>
                    <a:pt x="151" y="262"/>
                  </a:cubicBezTo>
                  <a:cubicBezTo>
                    <a:pt x="149" y="301"/>
                    <a:pt x="149" y="301"/>
                    <a:pt x="149" y="301"/>
                  </a:cubicBezTo>
                  <a:cubicBezTo>
                    <a:pt x="149" y="303"/>
                    <a:pt x="149" y="303"/>
                    <a:pt x="149" y="303"/>
                  </a:cubicBezTo>
                  <a:cubicBezTo>
                    <a:pt x="147" y="333"/>
                    <a:pt x="147" y="333"/>
                    <a:pt x="147" y="333"/>
                  </a:cubicBezTo>
                  <a:cubicBezTo>
                    <a:pt x="149" y="333"/>
                    <a:pt x="149" y="333"/>
                    <a:pt x="149" y="333"/>
                  </a:cubicBezTo>
                  <a:cubicBezTo>
                    <a:pt x="151" y="302"/>
                    <a:pt x="151" y="302"/>
                    <a:pt x="151" y="302"/>
                  </a:cubicBezTo>
                  <a:cubicBezTo>
                    <a:pt x="151" y="300"/>
                    <a:pt x="151" y="300"/>
                    <a:pt x="151" y="300"/>
                  </a:cubicBezTo>
                  <a:cubicBezTo>
                    <a:pt x="153" y="261"/>
                    <a:pt x="153" y="261"/>
                    <a:pt x="153" y="261"/>
                  </a:cubicBezTo>
                  <a:cubicBezTo>
                    <a:pt x="153" y="260"/>
                    <a:pt x="153" y="260"/>
                    <a:pt x="153" y="260"/>
                  </a:cubicBezTo>
                  <a:cubicBezTo>
                    <a:pt x="154" y="246"/>
                    <a:pt x="154" y="246"/>
                    <a:pt x="154" y="246"/>
                  </a:cubicBezTo>
                  <a:cubicBezTo>
                    <a:pt x="154" y="244"/>
                    <a:pt x="154" y="244"/>
                    <a:pt x="154" y="244"/>
                  </a:cubicBezTo>
                  <a:cubicBezTo>
                    <a:pt x="155" y="231"/>
                    <a:pt x="155" y="231"/>
                    <a:pt x="155" y="231"/>
                  </a:cubicBezTo>
                  <a:cubicBezTo>
                    <a:pt x="155" y="229"/>
                    <a:pt x="155" y="229"/>
                    <a:pt x="155" y="229"/>
                  </a:cubicBezTo>
                  <a:cubicBezTo>
                    <a:pt x="155" y="225"/>
                    <a:pt x="155" y="225"/>
                    <a:pt x="155" y="225"/>
                  </a:cubicBezTo>
                  <a:moveTo>
                    <a:pt x="44" y="223"/>
                  </a:moveTo>
                  <a:cubicBezTo>
                    <a:pt x="42" y="223"/>
                    <a:pt x="42" y="223"/>
                    <a:pt x="42" y="223"/>
                  </a:cubicBezTo>
                  <a:cubicBezTo>
                    <a:pt x="37" y="233"/>
                    <a:pt x="37" y="233"/>
                    <a:pt x="37" y="233"/>
                  </a:cubicBezTo>
                  <a:cubicBezTo>
                    <a:pt x="41" y="230"/>
                    <a:pt x="41" y="230"/>
                    <a:pt x="41" y="230"/>
                  </a:cubicBezTo>
                  <a:cubicBezTo>
                    <a:pt x="44" y="223"/>
                    <a:pt x="44" y="223"/>
                    <a:pt x="44" y="223"/>
                  </a:cubicBezTo>
                  <a:moveTo>
                    <a:pt x="156" y="212"/>
                  </a:moveTo>
                  <a:cubicBezTo>
                    <a:pt x="154" y="213"/>
                    <a:pt x="154" y="213"/>
                    <a:pt x="154" y="213"/>
                  </a:cubicBezTo>
                  <a:cubicBezTo>
                    <a:pt x="154" y="213"/>
                    <a:pt x="154" y="213"/>
                    <a:pt x="154" y="213"/>
                  </a:cubicBezTo>
                  <a:cubicBezTo>
                    <a:pt x="153" y="225"/>
                    <a:pt x="153" y="225"/>
                    <a:pt x="153" y="225"/>
                  </a:cubicBezTo>
                  <a:cubicBezTo>
                    <a:pt x="155" y="222"/>
                    <a:pt x="155" y="222"/>
                    <a:pt x="155" y="222"/>
                  </a:cubicBezTo>
                  <a:cubicBezTo>
                    <a:pt x="156" y="214"/>
                    <a:pt x="156" y="214"/>
                    <a:pt x="156" y="214"/>
                  </a:cubicBezTo>
                  <a:cubicBezTo>
                    <a:pt x="156" y="212"/>
                    <a:pt x="156" y="212"/>
                    <a:pt x="156" y="212"/>
                  </a:cubicBezTo>
                  <a:moveTo>
                    <a:pt x="55" y="198"/>
                  </a:moveTo>
                  <a:cubicBezTo>
                    <a:pt x="55" y="199"/>
                    <a:pt x="55" y="199"/>
                    <a:pt x="55" y="199"/>
                  </a:cubicBezTo>
                  <a:cubicBezTo>
                    <a:pt x="50" y="207"/>
                    <a:pt x="50" y="207"/>
                    <a:pt x="50" y="207"/>
                  </a:cubicBezTo>
                  <a:cubicBezTo>
                    <a:pt x="50" y="209"/>
                    <a:pt x="50" y="209"/>
                    <a:pt x="50" y="209"/>
                  </a:cubicBezTo>
                  <a:cubicBezTo>
                    <a:pt x="43" y="221"/>
                    <a:pt x="43" y="221"/>
                    <a:pt x="43" y="221"/>
                  </a:cubicBezTo>
                  <a:cubicBezTo>
                    <a:pt x="45" y="221"/>
                    <a:pt x="45" y="221"/>
                    <a:pt x="45" y="221"/>
                  </a:cubicBezTo>
                  <a:cubicBezTo>
                    <a:pt x="52" y="209"/>
                    <a:pt x="52" y="209"/>
                    <a:pt x="52" y="209"/>
                  </a:cubicBezTo>
                  <a:cubicBezTo>
                    <a:pt x="52" y="208"/>
                    <a:pt x="52" y="208"/>
                    <a:pt x="52" y="208"/>
                  </a:cubicBezTo>
                  <a:cubicBezTo>
                    <a:pt x="55" y="202"/>
                    <a:pt x="55" y="202"/>
                    <a:pt x="55" y="202"/>
                  </a:cubicBezTo>
                  <a:cubicBezTo>
                    <a:pt x="55" y="198"/>
                    <a:pt x="55" y="198"/>
                    <a:pt x="55" y="198"/>
                  </a:cubicBezTo>
                  <a:moveTo>
                    <a:pt x="155" y="190"/>
                  </a:moveTo>
                  <a:cubicBezTo>
                    <a:pt x="154" y="206"/>
                    <a:pt x="154" y="206"/>
                    <a:pt x="154" y="206"/>
                  </a:cubicBezTo>
                  <a:cubicBezTo>
                    <a:pt x="154" y="208"/>
                    <a:pt x="154" y="208"/>
                    <a:pt x="154" y="208"/>
                  </a:cubicBezTo>
                  <a:cubicBezTo>
                    <a:pt x="154" y="211"/>
                    <a:pt x="154" y="211"/>
                    <a:pt x="154" y="211"/>
                  </a:cubicBezTo>
                  <a:cubicBezTo>
                    <a:pt x="156" y="210"/>
                    <a:pt x="156" y="210"/>
                    <a:pt x="156" y="210"/>
                  </a:cubicBezTo>
                  <a:cubicBezTo>
                    <a:pt x="156" y="208"/>
                    <a:pt x="156" y="208"/>
                    <a:pt x="156" y="208"/>
                  </a:cubicBezTo>
                  <a:cubicBezTo>
                    <a:pt x="156" y="206"/>
                    <a:pt x="156" y="206"/>
                    <a:pt x="156" y="206"/>
                  </a:cubicBezTo>
                  <a:cubicBezTo>
                    <a:pt x="157" y="190"/>
                    <a:pt x="157" y="190"/>
                    <a:pt x="157" y="190"/>
                  </a:cubicBezTo>
                  <a:cubicBezTo>
                    <a:pt x="155" y="190"/>
                    <a:pt x="155" y="190"/>
                    <a:pt x="155" y="190"/>
                  </a:cubicBezTo>
                  <a:moveTo>
                    <a:pt x="61" y="187"/>
                  </a:moveTo>
                  <a:cubicBezTo>
                    <a:pt x="57" y="195"/>
                    <a:pt x="57" y="195"/>
                    <a:pt x="57" y="195"/>
                  </a:cubicBezTo>
                  <a:cubicBezTo>
                    <a:pt x="57" y="199"/>
                    <a:pt x="57" y="199"/>
                    <a:pt x="57" y="199"/>
                  </a:cubicBezTo>
                  <a:cubicBezTo>
                    <a:pt x="57" y="198"/>
                    <a:pt x="57" y="198"/>
                    <a:pt x="57" y="198"/>
                  </a:cubicBezTo>
                  <a:cubicBezTo>
                    <a:pt x="58" y="197"/>
                    <a:pt x="58" y="197"/>
                    <a:pt x="58" y="197"/>
                  </a:cubicBezTo>
                  <a:cubicBezTo>
                    <a:pt x="62" y="190"/>
                    <a:pt x="62" y="190"/>
                    <a:pt x="62" y="190"/>
                  </a:cubicBezTo>
                  <a:cubicBezTo>
                    <a:pt x="61" y="187"/>
                    <a:pt x="61" y="187"/>
                    <a:pt x="61" y="187"/>
                  </a:cubicBezTo>
                  <a:moveTo>
                    <a:pt x="162" y="68"/>
                  </a:moveTo>
                  <a:cubicBezTo>
                    <a:pt x="162" y="72"/>
                    <a:pt x="162" y="72"/>
                    <a:pt x="162" y="72"/>
                  </a:cubicBezTo>
                  <a:cubicBezTo>
                    <a:pt x="162" y="74"/>
                    <a:pt x="162" y="74"/>
                    <a:pt x="162" y="74"/>
                  </a:cubicBezTo>
                  <a:cubicBezTo>
                    <a:pt x="161" y="78"/>
                    <a:pt x="161" y="78"/>
                    <a:pt x="161" y="78"/>
                  </a:cubicBezTo>
                  <a:cubicBezTo>
                    <a:pt x="161" y="80"/>
                    <a:pt x="161" y="80"/>
                    <a:pt x="161" y="80"/>
                  </a:cubicBezTo>
                  <a:cubicBezTo>
                    <a:pt x="161" y="81"/>
                    <a:pt x="161" y="81"/>
                    <a:pt x="161" y="81"/>
                  </a:cubicBezTo>
                  <a:cubicBezTo>
                    <a:pt x="161" y="84"/>
                    <a:pt x="161" y="84"/>
                    <a:pt x="161" y="84"/>
                  </a:cubicBezTo>
                  <a:cubicBezTo>
                    <a:pt x="161" y="92"/>
                    <a:pt x="161" y="92"/>
                    <a:pt x="161" y="92"/>
                  </a:cubicBezTo>
                  <a:cubicBezTo>
                    <a:pt x="161" y="94"/>
                    <a:pt x="161" y="94"/>
                    <a:pt x="161" y="94"/>
                  </a:cubicBezTo>
                  <a:cubicBezTo>
                    <a:pt x="160" y="97"/>
                    <a:pt x="160" y="97"/>
                    <a:pt x="160" y="97"/>
                  </a:cubicBezTo>
                  <a:cubicBezTo>
                    <a:pt x="160" y="103"/>
                    <a:pt x="160" y="103"/>
                    <a:pt x="160" y="103"/>
                  </a:cubicBezTo>
                  <a:cubicBezTo>
                    <a:pt x="160" y="105"/>
                    <a:pt x="160" y="105"/>
                    <a:pt x="160" y="105"/>
                  </a:cubicBezTo>
                  <a:cubicBezTo>
                    <a:pt x="158" y="134"/>
                    <a:pt x="158" y="134"/>
                    <a:pt x="158" y="134"/>
                  </a:cubicBezTo>
                  <a:cubicBezTo>
                    <a:pt x="158" y="135"/>
                    <a:pt x="158" y="135"/>
                    <a:pt x="158" y="135"/>
                  </a:cubicBezTo>
                  <a:cubicBezTo>
                    <a:pt x="157" y="153"/>
                    <a:pt x="157" y="153"/>
                    <a:pt x="157" y="153"/>
                  </a:cubicBezTo>
                  <a:cubicBezTo>
                    <a:pt x="157" y="155"/>
                    <a:pt x="157" y="155"/>
                    <a:pt x="157" y="155"/>
                  </a:cubicBezTo>
                  <a:cubicBezTo>
                    <a:pt x="157" y="164"/>
                    <a:pt x="157" y="164"/>
                    <a:pt x="157" y="164"/>
                  </a:cubicBezTo>
                  <a:cubicBezTo>
                    <a:pt x="157" y="166"/>
                    <a:pt x="157" y="166"/>
                    <a:pt x="157" y="166"/>
                  </a:cubicBezTo>
                  <a:cubicBezTo>
                    <a:pt x="157" y="167"/>
                    <a:pt x="157" y="167"/>
                    <a:pt x="157" y="167"/>
                  </a:cubicBezTo>
                  <a:cubicBezTo>
                    <a:pt x="155" y="188"/>
                    <a:pt x="155" y="188"/>
                    <a:pt x="155" y="188"/>
                  </a:cubicBezTo>
                  <a:cubicBezTo>
                    <a:pt x="157" y="188"/>
                    <a:pt x="157" y="188"/>
                    <a:pt x="157" y="188"/>
                  </a:cubicBezTo>
                  <a:cubicBezTo>
                    <a:pt x="158" y="167"/>
                    <a:pt x="158" y="167"/>
                    <a:pt x="158" y="167"/>
                  </a:cubicBezTo>
                  <a:cubicBezTo>
                    <a:pt x="158" y="165"/>
                    <a:pt x="158" y="165"/>
                    <a:pt x="158" y="165"/>
                  </a:cubicBezTo>
                  <a:cubicBezTo>
                    <a:pt x="158" y="165"/>
                    <a:pt x="158" y="165"/>
                    <a:pt x="158" y="165"/>
                  </a:cubicBezTo>
                  <a:cubicBezTo>
                    <a:pt x="159" y="163"/>
                    <a:pt x="159" y="163"/>
                    <a:pt x="159" y="163"/>
                  </a:cubicBezTo>
                  <a:cubicBezTo>
                    <a:pt x="159" y="157"/>
                    <a:pt x="159" y="157"/>
                    <a:pt x="159" y="157"/>
                  </a:cubicBezTo>
                  <a:cubicBezTo>
                    <a:pt x="159" y="155"/>
                    <a:pt x="159" y="155"/>
                    <a:pt x="159" y="155"/>
                  </a:cubicBezTo>
                  <a:cubicBezTo>
                    <a:pt x="160" y="136"/>
                    <a:pt x="160" y="136"/>
                    <a:pt x="160" y="136"/>
                  </a:cubicBezTo>
                  <a:cubicBezTo>
                    <a:pt x="160" y="134"/>
                    <a:pt x="160" y="134"/>
                    <a:pt x="160" y="134"/>
                  </a:cubicBezTo>
                  <a:cubicBezTo>
                    <a:pt x="162" y="104"/>
                    <a:pt x="162" y="104"/>
                    <a:pt x="162" y="104"/>
                  </a:cubicBezTo>
                  <a:cubicBezTo>
                    <a:pt x="162" y="103"/>
                    <a:pt x="162" y="103"/>
                    <a:pt x="162" y="103"/>
                  </a:cubicBezTo>
                  <a:cubicBezTo>
                    <a:pt x="162" y="98"/>
                    <a:pt x="162" y="98"/>
                    <a:pt x="162" y="98"/>
                  </a:cubicBezTo>
                  <a:cubicBezTo>
                    <a:pt x="162" y="96"/>
                    <a:pt x="162" y="96"/>
                    <a:pt x="162" y="96"/>
                  </a:cubicBezTo>
                  <a:cubicBezTo>
                    <a:pt x="162" y="93"/>
                    <a:pt x="162" y="93"/>
                    <a:pt x="162" y="93"/>
                  </a:cubicBezTo>
                  <a:cubicBezTo>
                    <a:pt x="163" y="88"/>
                    <a:pt x="163" y="88"/>
                    <a:pt x="163" y="88"/>
                  </a:cubicBezTo>
                  <a:cubicBezTo>
                    <a:pt x="163" y="82"/>
                    <a:pt x="163" y="82"/>
                    <a:pt x="163" y="82"/>
                  </a:cubicBezTo>
                  <a:cubicBezTo>
                    <a:pt x="163" y="79"/>
                    <a:pt x="163" y="79"/>
                    <a:pt x="163" y="79"/>
                  </a:cubicBezTo>
                  <a:cubicBezTo>
                    <a:pt x="163" y="79"/>
                    <a:pt x="163" y="79"/>
                    <a:pt x="163" y="79"/>
                  </a:cubicBezTo>
                  <a:cubicBezTo>
                    <a:pt x="163" y="75"/>
                    <a:pt x="163" y="75"/>
                    <a:pt x="163" y="75"/>
                  </a:cubicBezTo>
                  <a:cubicBezTo>
                    <a:pt x="164" y="73"/>
                    <a:pt x="164" y="73"/>
                    <a:pt x="164" y="73"/>
                  </a:cubicBezTo>
                  <a:cubicBezTo>
                    <a:pt x="164" y="72"/>
                    <a:pt x="164" y="72"/>
                    <a:pt x="164" y="72"/>
                  </a:cubicBezTo>
                  <a:cubicBezTo>
                    <a:pt x="162" y="68"/>
                    <a:pt x="162" y="68"/>
                    <a:pt x="162" y="68"/>
                  </a:cubicBezTo>
                  <a:moveTo>
                    <a:pt x="165" y="49"/>
                  </a:moveTo>
                  <a:cubicBezTo>
                    <a:pt x="164" y="50"/>
                    <a:pt x="164" y="50"/>
                    <a:pt x="163" y="51"/>
                  </a:cubicBezTo>
                  <a:cubicBezTo>
                    <a:pt x="162" y="63"/>
                    <a:pt x="162" y="63"/>
                    <a:pt x="162" y="63"/>
                  </a:cubicBezTo>
                  <a:cubicBezTo>
                    <a:pt x="164" y="67"/>
                    <a:pt x="164" y="67"/>
                    <a:pt x="164" y="67"/>
                  </a:cubicBezTo>
                  <a:cubicBezTo>
                    <a:pt x="165" y="49"/>
                    <a:pt x="165" y="49"/>
                    <a:pt x="165" y="49"/>
                  </a:cubicBezTo>
                  <a:moveTo>
                    <a:pt x="167" y="3"/>
                  </a:moveTo>
                  <a:cubicBezTo>
                    <a:pt x="167" y="3"/>
                    <a:pt x="167" y="3"/>
                    <a:pt x="166" y="3"/>
                  </a:cubicBezTo>
                  <a:cubicBezTo>
                    <a:pt x="166" y="3"/>
                    <a:pt x="166" y="3"/>
                    <a:pt x="166" y="3"/>
                  </a:cubicBezTo>
                  <a:cubicBezTo>
                    <a:pt x="164" y="34"/>
                    <a:pt x="164" y="34"/>
                    <a:pt x="164" y="34"/>
                  </a:cubicBezTo>
                  <a:cubicBezTo>
                    <a:pt x="165" y="34"/>
                    <a:pt x="165" y="35"/>
                    <a:pt x="166" y="36"/>
                  </a:cubicBezTo>
                  <a:cubicBezTo>
                    <a:pt x="167" y="3"/>
                    <a:pt x="167" y="3"/>
                    <a:pt x="167" y="3"/>
                  </a:cubicBezTo>
                  <a:moveTo>
                    <a:pt x="159" y="0"/>
                  </a:moveTo>
                  <a:cubicBezTo>
                    <a:pt x="134" y="48"/>
                    <a:pt x="134" y="48"/>
                    <a:pt x="134" y="48"/>
                  </a:cubicBezTo>
                  <a:cubicBezTo>
                    <a:pt x="133" y="49"/>
                    <a:pt x="133" y="49"/>
                    <a:pt x="133" y="49"/>
                  </a:cubicBezTo>
                  <a:cubicBezTo>
                    <a:pt x="133" y="50"/>
                    <a:pt x="133" y="50"/>
                    <a:pt x="133" y="50"/>
                  </a:cubicBezTo>
                  <a:cubicBezTo>
                    <a:pt x="132" y="52"/>
                    <a:pt x="132" y="52"/>
                    <a:pt x="132" y="52"/>
                  </a:cubicBezTo>
                  <a:cubicBezTo>
                    <a:pt x="127" y="62"/>
                    <a:pt x="127" y="62"/>
                    <a:pt x="127" y="62"/>
                  </a:cubicBezTo>
                  <a:cubicBezTo>
                    <a:pt x="126" y="63"/>
                    <a:pt x="126" y="63"/>
                    <a:pt x="126" y="63"/>
                  </a:cubicBezTo>
                  <a:cubicBezTo>
                    <a:pt x="120" y="75"/>
                    <a:pt x="120" y="75"/>
                    <a:pt x="120" y="75"/>
                  </a:cubicBezTo>
                  <a:cubicBezTo>
                    <a:pt x="118" y="78"/>
                    <a:pt x="118" y="78"/>
                    <a:pt x="118" y="78"/>
                  </a:cubicBezTo>
                  <a:cubicBezTo>
                    <a:pt x="104" y="106"/>
                    <a:pt x="104" y="106"/>
                    <a:pt x="104" y="106"/>
                  </a:cubicBezTo>
                  <a:cubicBezTo>
                    <a:pt x="103" y="108"/>
                    <a:pt x="103" y="108"/>
                    <a:pt x="103" y="108"/>
                  </a:cubicBezTo>
                  <a:cubicBezTo>
                    <a:pt x="98" y="117"/>
                    <a:pt x="98" y="117"/>
                    <a:pt x="98" y="117"/>
                  </a:cubicBezTo>
                  <a:cubicBezTo>
                    <a:pt x="99" y="117"/>
                    <a:pt x="99" y="117"/>
                    <a:pt x="99" y="117"/>
                  </a:cubicBezTo>
                  <a:cubicBezTo>
                    <a:pt x="97" y="119"/>
                    <a:pt x="97" y="119"/>
                    <a:pt x="97" y="119"/>
                  </a:cubicBezTo>
                  <a:cubicBezTo>
                    <a:pt x="92" y="128"/>
                    <a:pt x="92" y="128"/>
                    <a:pt x="92" y="128"/>
                  </a:cubicBezTo>
                  <a:cubicBezTo>
                    <a:pt x="91" y="129"/>
                    <a:pt x="91" y="129"/>
                    <a:pt x="91" y="129"/>
                  </a:cubicBezTo>
                  <a:cubicBezTo>
                    <a:pt x="78" y="156"/>
                    <a:pt x="78" y="156"/>
                    <a:pt x="78" y="156"/>
                  </a:cubicBezTo>
                  <a:cubicBezTo>
                    <a:pt x="77" y="157"/>
                    <a:pt x="77" y="157"/>
                    <a:pt x="77" y="157"/>
                  </a:cubicBezTo>
                  <a:cubicBezTo>
                    <a:pt x="71" y="168"/>
                    <a:pt x="71" y="168"/>
                    <a:pt x="71" y="168"/>
                  </a:cubicBezTo>
                  <a:cubicBezTo>
                    <a:pt x="70" y="169"/>
                    <a:pt x="70" y="169"/>
                    <a:pt x="70" y="169"/>
                  </a:cubicBezTo>
                  <a:cubicBezTo>
                    <a:pt x="63" y="184"/>
                    <a:pt x="63" y="184"/>
                    <a:pt x="63" y="184"/>
                  </a:cubicBezTo>
                  <a:cubicBezTo>
                    <a:pt x="63" y="187"/>
                    <a:pt x="63" y="187"/>
                    <a:pt x="63" y="187"/>
                  </a:cubicBezTo>
                  <a:cubicBezTo>
                    <a:pt x="72" y="171"/>
                    <a:pt x="72" y="171"/>
                    <a:pt x="72" y="171"/>
                  </a:cubicBezTo>
                  <a:cubicBezTo>
                    <a:pt x="73" y="169"/>
                    <a:pt x="73" y="169"/>
                    <a:pt x="73" y="169"/>
                  </a:cubicBezTo>
                  <a:cubicBezTo>
                    <a:pt x="78" y="158"/>
                    <a:pt x="78" y="158"/>
                    <a:pt x="78" y="158"/>
                  </a:cubicBezTo>
                  <a:cubicBezTo>
                    <a:pt x="79" y="156"/>
                    <a:pt x="79" y="156"/>
                    <a:pt x="79" y="156"/>
                  </a:cubicBezTo>
                  <a:cubicBezTo>
                    <a:pt x="93" y="129"/>
                    <a:pt x="93" y="129"/>
                    <a:pt x="93" y="129"/>
                  </a:cubicBezTo>
                  <a:cubicBezTo>
                    <a:pt x="94" y="128"/>
                    <a:pt x="94" y="128"/>
                    <a:pt x="94" y="128"/>
                  </a:cubicBezTo>
                  <a:cubicBezTo>
                    <a:pt x="105" y="108"/>
                    <a:pt x="105" y="108"/>
                    <a:pt x="105" y="108"/>
                  </a:cubicBezTo>
                  <a:cubicBezTo>
                    <a:pt x="106" y="106"/>
                    <a:pt x="106" y="106"/>
                    <a:pt x="106" y="106"/>
                  </a:cubicBezTo>
                  <a:cubicBezTo>
                    <a:pt x="118" y="82"/>
                    <a:pt x="118" y="82"/>
                    <a:pt x="118" y="82"/>
                  </a:cubicBezTo>
                  <a:cubicBezTo>
                    <a:pt x="120" y="79"/>
                    <a:pt x="120" y="79"/>
                    <a:pt x="120" y="79"/>
                  </a:cubicBezTo>
                  <a:cubicBezTo>
                    <a:pt x="127" y="65"/>
                    <a:pt x="127" y="65"/>
                    <a:pt x="127" y="65"/>
                  </a:cubicBezTo>
                  <a:cubicBezTo>
                    <a:pt x="128" y="63"/>
                    <a:pt x="128" y="63"/>
                    <a:pt x="128" y="63"/>
                  </a:cubicBezTo>
                  <a:cubicBezTo>
                    <a:pt x="133" y="53"/>
                    <a:pt x="133" y="53"/>
                    <a:pt x="133" y="53"/>
                  </a:cubicBezTo>
                  <a:cubicBezTo>
                    <a:pt x="134" y="51"/>
                    <a:pt x="134" y="51"/>
                    <a:pt x="134" y="51"/>
                  </a:cubicBezTo>
                  <a:cubicBezTo>
                    <a:pt x="135" y="50"/>
                    <a:pt x="135" y="50"/>
                    <a:pt x="135" y="50"/>
                  </a:cubicBezTo>
                  <a:cubicBezTo>
                    <a:pt x="136" y="49"/>
                    <a:pt x="136" y="49"/>
                    <a:pt x="136" y="49"/>
                  </a:cubicBezTo>
                  <a:cubicBezTo>
                    <a:pt x="160" y="1"/>
                    <a:pt x="160" y="1"/>
                    <a:pt x="160" y="1"/>
                  </a:cubicBezTo>
                  <a:cubicBezTo>
                    <a:pt x="160" y="1"/>
                    <a:pt x="159" y="1"/>
                    <a:pt x="159"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68" name="Freeform 48"/>
            <p:cNvSpPr>
              <a:spLocks noEditPoints="1"/>
            </p:cNvSpPr>
            <p:nvPr/>
          </p:nvSpPr>
          <p:spPr bwMode="auto">
            <a:xfrm>
              <a:off x="8175168" y="3576468"/>
              <a:ext cx="653013" cy="143126"/>
            </a:xfrm>
            <a:custGeom>
              <a:avLst/>
              <a:gdLst>
                <a:gd name="T0" fmla="*/ 277 w 365"/>
                <a:gd name="T1" fmla="*/ 41 h 88"/>
                <a:gd name="T2" fmla="*/ 183 w 365"/>
                <a:gd name="T3" fmla="*/ 55 h 88"/>
                <a:gd name="T4" fmla="*/ 187 w 365"/>
                <a:gd name="T5" fmla="*/ 60 h 88"/>
                <a:gd name="T6" fmla="*/ 280 w 365"/>
                <a:gd name="T7" fmla="*/ 45 h 88"/>
                <a:gd name="T8" fmla="*/ 280 w 365"/>
                <a:gd name="T9" fmla="*/ 41 h 88"/>
                <a:gd name="T10" fmla="*/ 303 w 365"/>
                <a:gd name="T11" fmla="*/ 36 h 88"/>
                <a:gd name="T12" fmla="*/ 285 w 365"/>
                <a:gd name="T13" fmla="*/ 38 h 88"/>
                <a:gd name="T14" fmla="*/ 296 w 365"/>
                <a:gd name="T15" fmla="*/ 43 h 88"/>
                <a:gd name="T16" fmla="*/ 320 w 365"/>
                <a:gd name="T17" fmla="*/ 38 h 88"/>
                <a:gd name="T18" fmla="*/ 315 w 365"/>
                <a:gd name="T19" fmla="*/ 26 h 88"/>
                <a:gd name="T20" fmla="*/ 332 w 365"/>
                <a:gd name="T21" fmla="*/ 31 h 88"/>
                <a:gd name="T22" fmla="*/ 325 w 365"/>
                <a:gd name="T23" fmla="*/ 38 h 88"/>
                <a:gd name="T24" fmla="*/ 365 w 365"/>
                <a:gd name="T25" fmla="*/ 31 h 88"/>
                <a:gd name="T26" fmla="*/ 315 w 365"/>
                <a:gd name="T27" fmla="*/ 26 h 88"/>
                <a:gd name="T28" fmla="*/ 280 w 365"/>
                <a:gd name="T29" fmla="*/ 26 h 88"/>
                <a:gd name="T30" fmla="*/ 306 w 365"/>
                <a:gd name="T31" fmla="*/ 29 h 88"/>
                <a:gd name="T32" fmla="*/ 311 w 365"/>
                <a:gd name="T33" fmla="*/ 24 h 88"/>
                <a:gd name="T34" fmla="*/ 303 w 365"/>
                <a:gd name="T35" fmla="*/ 24 h 88"/>
                <a:gd name="T36" fmla="*/ 221 w 365"/>
                <a:gd name="T37" fmla="*/ 14 h 88"/>
                <a:gd name="T38" fmla="*/ 256 w 365"/>
                <a:gd name="T39" fmla="*/ 24 h 88"/>
                <a:gd name="T40" fmla="*/ 275 w 365"/>
                <a:gd name="T41" fmla="*/ 26 h 88"/>
                <a:gd name="T42" fmla="*/ 258 w 365"/>
                <a:gd name="T43" fmla="*/ 19 h 88"/>
                <a:gd name="T44" fmla="*/ 221 w 365"/>
                <a:gd name="T45" fmla="*/ 14 h 88"/>
                <a:gd name="T46" fmla="*/ 88 w 365"/>
                <a:gd name="T47" fmla="*/ 3 h 88"/>
                <a:gd name="T48" fmla="*/ 48 w 365"/>
                <a:gd name="T49" fmla="*/ 41 h 88"/>
                <a:gd name="T50" fmla="*/ 43 w 365"/>
                <a:gd name="T51" fmla="*/ 45 h 88"/>
                <a:gd name="T52" fmla="*/ 27 w 365"/>
                <a:gd name="T53" fmla="*/ 62 h 88"/>
                <a:gd name="T54" fmla="*/ 0 w 365"/>
                <a:gd name="T55" fmla="*/ 88 h 88"/>
                <a:gd name="T56" fmla="*/ 95 w 365"/>
                <a:gd name="T57" fmla="*/ 74 h 88"/>
                <a:gd name="T58" fmla="*/ 131 w 365"/>
                <a:gd name="T59" fmla="*/ 67 h 88"/>
                <a:gd name="T60" fmla="*/ 147 w 365"/>
                <a:gd name="T61" fmla="*/ 64 h 88"/>
                <a:gd name="T62" fmla="*/ 171 w 365"/>
                <a:gd name="T63" fmla="*/ 62 h 88"/>
                <a:gd name="T64" fmla="*/ 169 w 365"/>
                <a:gd name="T65" fmla="*/ 57 h 88"/>
                <a:gd name="T66" fmla="*/ 143 w 365"/>
                <a:gd name="T67" fmla="*/ 62 h 88"/>
                <a:gd name="T68" fmla="*/ 109 w 365"/>
                <a:gd name="T69" fmla="*/ 67 h 88"/>
                <a:gd name="T70" fmla="*/ 90 w 365"/>
                <a:gd name="T71" fmla="*/ 69 h 88"/>
                <a:gd name="T72" fmla="*/ 31 w 365"/>
                <a:gd name="T73" fmla="*/ 64 h 88"/>
                <a:gd name="T74" fmla="*/ 48 w 365"/>
                <a:gd name="T75" fmla="*/ 45 h 88"/>
                <a:gd name="T76" fmla="*/ 55 w 365"/>
                <a:gd name="T77" fmla="*/ 38 h 88"/>
                <a:gd name="T78" fmla="*/ 145 w 365"/>
                <a:gd name="T79" fmla="*/ 12 h 88"/>
                <a:gd name="T80" fmla="*/ 211 w 365"/>
                <a:gd name="T81" fmla="*/ 19 h 88"/>
                <a:gd name="T82" fmla="*/ 150 w 365"/>
                <a:gd name="T83" fmla="*/ 7 h 88"/>
                <a:gd name="T84" fmla="*/ 90 w 365"/>
                <a:gd name="T85"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65" h="88">
                  <a:moveTo>
                    <a:pt x="280" y="41"/>
                  </a:moveTo>
                  <a:lnTo>
                    <a:pt x="277" y="41"/>
                  </a:lnTo>
                  <a:lnTo>
                    <a:pt x="187" y="55"/>
                  </a:lnTo>
                  <a:lnTo>
                    <a:pt x="183" y="55"/>
                  </a:lnTo>
                  <a:lnTo>
                    <a:pt x="178" y="60"/>
                  </a:lnTo>
                  <a:lnTo>
                    <a:pt x="187" y="60"/>
                  </a:lnTo>
                  <a:lnTo>
                    <a:pt x="204" y="57"/>
                  </a:lnTo>
                  <a:lnTo>
                    <a:pt x="280" y="45"/>
                  </a:lnTo>
                  <a:lnTo>
                    <a:pt x="282" y="43"/>
                  </a:lnTo>
                  <a:lnTo>
                    <a:pt x="280" y="41"/>
                  </a:lnTo>
                  <a:close/>
                  <a:moveTo>
                    <a:pt x="315" y="33"/>
                  </a:moveTo>
                  <a:lnTo>
                    <a:pt x="303" y="36"/>
                  </a:lnTo>
                  <a:lnTo>
                    <a:pt x="299" y="38"/>
                  </a:lnTo>
                  <a:lnTo>
                    <a:pt x="285" y="38"/>
                  </a:lnTo>
                  <a:lnTo>
                    <a:pt x="287" y="43"/>
                  </a:lnTo>
                  <a:lnTo>
                    <a:pt x="296" y="43"/>
                  </a:lnTo>
                  <a:lnTo>
                    <a:pt x="301" y="41"/>
                  </a:lnTo>
                  <a:lnTo>
                    <a:pt x="320" y="38"/>
                  </a:lnTo>
                  <a:lnTo>
                    <a:pt x="315" y="33"/>
                  </a:lnTo>
                  <a:close/>
                  <a:moveTo>
                    <a:pt x="315" y="26"/>
                  </a:moveTo>
                  <a:lnTo>
                    <a:pt x="318" y="31"/>
                  </a:lnTo>
                  <a:lnTo>
                    <a:pt x="332" y="31"/>
                  </a:lnTo>
                  <a:lnTo>
                    <a:pt x="320" y="33"/>
                  </a:lnTo>
                  <a:lnTo>
                    <a:pt x="325" y="38"/>
                  </a:lnTo>
                  <a:lnTo>
                    <a:pt x="332" y="36"/>
                  </a:lnTo>
                  <a:lnTo>
                    <a:pt x="365" y="31"/>
                  </a:lnTo>
                  <a:lnTo>
                    <a:pt x="332" y="29"/>
                  </a:lnTo>
                  <a:lnTo>
                    <a:pt x="315" y="26"/>
                  </a:lnTo>
                  <a:close/>
                  <a:moveTo>
                    <a:pt x="277" y="22"/>
                  </a:moveTo>
                  <a:lnTo>
                    <a:pt x="280" y="26"/>
                  </a:lnTo>
                  <a:lnTo>
                    <a:pt x="301" y="29"/>
                  </a:lnTo>
                  <a:lnTo>
                    <a:pt x="306" y="29"/>
                  </a:lnTo>
                  <a:lnTo>
                    <a:pt x="313" y="29"/>
                  </a:lnTo>
                  <a:lnTo>
                    <a:pt x="311" y="24"/>
                  </a:lnTo>
                  <a:lnTo>
                    <a:pt x="308" y="24"/>
                  </a:lnTo>
                  <a:lnTo>
                    <a:pt x="303" y="24"/>
                  </a:lnTo>
                  <a:lnTo>
                    <a:pt x="277" y="22"/>
                  </a:lnTo>
                  <a:close/>
                  <a:moveTo>
                    <a:pt x="221" y="14"/>
                  </a:moveTo>
                  <a:lnTo>
                    <a:pt x="216" y="19"/>
                  </a:lnTo>
                  <a:lnTo>
                    <a:pt x="256" y="24"/>
                  </a:lnTo>
                  <a:lnTo>
                    <a:pt x="263" y="24"/>
                  </a:lnTo>
                  <a:lnTo>
                    <a:pt x="275" y="26"/>
                  </a:lnTo>
                  <a:lnTo>
                    <a:pt x="273" y="22"/>
                  </a:lnTo>
                  <a:lnTo>
                    <a:pt x="258" y="19"/>
                  </a:lnTo>
                  <a:lnTo>
                    <a:pt x="251" y="19"/>
                  </a:lnTo>
                  <a:lnTo>
                    <a:pt x="221" y="14"/>
                  </a:lnTo>
                  <a:close/>
                  <a:moveTo>
                    <a:pt x="88" y="0"/>
                  </a:moveTo>
                  <a:lnTo>
                    <a:pt x="88" y="3"/>
                  </a:lnTo>
                  <a:lnTo>
                    <a:pt x="53" y="36"/>
                  </a:lnTo>
                  <a:lnTo>
                    <a:pt x="48" y="41"/>
                  </a:lnTo>
                  <a:lnTo>
                    <a:pt x="48" y="41"/>
                  </a:lnTo>
                  <a:lnTo>
                    <a:pt x="43" y="45"/>
                  </a:lnTo>
                  <a:lnTo>
                    <a:pt x="29" y="60"/>
                  </a:lnTo>
                  <a:lnTo>
                    <a:pt x="27" y="62"/>
                  </a:lnTo>
                  <a:lnTo>
                    <a:pt x="10" y="79"/>
                  </a:lnTo>
                  <a:lnTo>
                    <a:pt x="0" y="88"/>
                  </a:lnTo>
                  <a:lnTo>
                    <a:pt x="15" y="86"/>
                  </a:lnTo>
                  <a:lnTo>
                    <a:pt x="95" y="74"/>
                  </a:lnTo>
                  <a:lnTo>
                    <a:pt x="100" y="71"/>
                  </a:lnTo>
                  <a:lnTo>
                    <a:pt x="131" y="67"/>
                  </a:lnTo>
                  <a:lnTo>
                    <a:pt x="143" y="67"/>
                  </a:lnTo>
                  <a:lnTo>
                    <a:pt x="147" y="64"/>
                  </a:lnTo>
                  <a:lnTo>
                    <a:pt x="154" y="64"/>
                  </a:lnTo>
                  <a:lnTo>
                    <a:pt x="171" y="62"/>
                  </a:lnTo>
                  <a:lnTo>
                    <a:pt x="176" y="57"/>
                  </a:lnTo>
                  <a:lnTo>
                    <a:pt x="169" y="57"/>
                  </a:lnTo>
                  <a:lnTo>
                    <a:pt x="147" y="60"/>
                  </a:lnTo>
                  <a:lnTo>
                    <a:pt x="143" y="62"/>
                  </a:lnTo>
                  <a:lnTo>
                    <a:pt x="131" y="62"/>
                  </a:lnTo>
                  <a:lnTo>
                    <a:pt x="109" y="67"/>
                  </a:lnTo>
                  <a:lnTo>
                    <a:pt x="95" y="69"/>
                  </a:lnTo>
                  <a:lnTo>
                    <a:pt x="90" y="69"/>
                  </a:lnTo>
                  <a:lnTo>
                    <a:pt x="15" y="81"/>
                  </a:lnTo>
                  <a:lnTo>
                    <a:pt x="31" y="64"/>
                  </a:lnTo>
                  <a:lnTo>
                    <a:pt x="36" y="60"/>
                  </a:lnTo>
                  <a:lnTo>
                    <a:pt x="48" y="45"/>
                  </a:lnTo>
                  <a:lnTo>
                    <a:pt x="53" y="43"/>
                  </a:lnTo>
                  <a:lnTo>
                    <a:pt x="55" y="38"/>
                  </a:lnTo>
                  <a:lnTo>
                    <a:pt x="90" y="5"/>
                  </a:lnTo>
                  <a:lnTo>
                    <a:pt x="145" y="12"/>
                  </a:lnTo>
                  <a:lnTo>
                    <a:pt x="150" y="12"/>
                  </a:lnTo>
                  <a:lnTo>
                    <a:pt x="211" y="19"/>
                  </a:lnTo>
                  <a:lnTo>
                    <a:pt x="214" y="14"/>
                  </a:lnTo>
                  <a:lnTo>
                    <a:pt x="150" y="7"/>
                  </a:lnTo>
                  <a:lnTo>
                    <a:pt x="145" y="7"/>
                  </a:lnTo>
                  <a:lnTo>
                    <a:pt x="90" y="0"/>
                  </a:lnTo>
                  <a:lnTo>
                    <a:pt x="88"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69" name="Freeform 49"/>
            <p:cNvSpPr>
              <a:spLocks noEditPoints="1"/>
            </p:cNvSpPr>
            <p:nvPr/>
          </p:nvSpPr>
          <p:spPr bwMode="auto">
            <a:xfrm>
              <a:off x="8175168" y="3576468"/>
              <a:ext cx="653013" cy="143126"/>
            </a:xfrm>
            <a:custGeom>
              <a:avLst/>
              <a:gdLst>
                <a:gd name="T0" fmla="*/ 277 w 365"/>
                <a:gd name="T1" fmla="*/ 41 h 88"/>
                <a:gd name="T2" fmla="*/ 183 w 365"/>
                <a:gd name="T3" fmla="*/ 55 h 88"/>
                <a:gd name="T4" fmla="*/ 187 w 365"/>
                <a:gd name="T5" fmla="*/ 60 h 88"/>
                <a:gd name="T6" fmla="*/ 280 w 365"/>
                <a:gd name="T7" fmla="*/ 45 h 88"/>
                <a:gd name="T8" fmla="*/ 280 w 365"/>
                <a:gd name="T9" fmla="*/ 41 h 88"/>
                <a:gd name="T10" fmla="*/ 303 w 365"/>
                <a:gd name="T11" fmla="*/ 36 h 88"/>
                <a:gd name="T12" fmla="*/ 285 w 365"/>
                <a:gd name="T13" fmla="*/ 38 h 88"/>
                <a:gd name="T14" fmla="*/ 296 w 365"/>
                <a:gd name="T15" fmla="*/ 43 h 88"/>
                <a:gd name="T16" fmla="*/ 320 w 365"/>
                <a:gd name="T17" fmla="*/ 38 h 88"/>
                <a:gd name="T18" fmla="*/ 315 w 365"/>
                <a:gd name="T19" fmla="*/ 26 h 88"/>
                <a:gd name="T20" fmla="*/ 332 w 365"/>
                <a:gd name="T21" fmla="*/ 31 h 88"/>
                <a:gd name="T22" fmla="*/ 325 w 365"/>
                <a:gd name="T23" fmla="*/ 38 h 88"/>
                <a:gd name="T24" fmla="*/ 365 w 365"/>
                <a:gd name="T25" fmla="*/ 31 h 88"/>
                <a:gd name="T26" fmla="*/ 315 w 365"/>
                <a:gd name="T27" fmla="*/ 26 h 88"/>
                <a:gd name="T28" fmla="*/ 280 w 365"/>
                <a:gd name="T29" fmla="*/ 26 h 88"/>
                <a:gd name="T30" fmla="*/ 306 w 365"/>
                <a:gd name="T31" fmla="*/ 29 h 88"/>
                <a:gd name="T32" fmla="*/ 311 w 365"/>
                <a:gd name="T33" fmla="*/ 24 h 88"/>
                <a:gd name="T34" fmla="*/ 303 w 365"/>
                <a:gd name="T35" fmla="*/ 24 h 88"/>
                <a:gd name="T36" fmla="*/ 221 w 365"/>
                <a:gd name="T37" fmla="*/ 14 h 88"/>
                <a:gd name="T38" fmla="*/ 256 w 365"/>
                <a:gd name="T39" fmla="*/ 24 h 88"/>
                <a:gd name="T40" fmla="*/ 275 w 365"/>
                <a:gd name="T41" fmla="*/ 26 h 88"/>
                <a:gd name="T42" fmla="*/ 258 w 365"/>
                <a:gd name="T43" fmla="*/ 19 h 88"/>
                <a:gd name="T44" fmla="*/ 221 w 365"/>
                <a:gd name="T45" fmla="*/ 14 h 88"/>
                <a:gd name="T46" fmla="*/ 88 w 365"/>
                <a:gd name="T47" fmla="*/ 3 h 88"/>
                <a:gd name="T48" fmla="*/ 48 w 365"/>
                <a:gd name="T49" fmla="*/ 41 h 88"/>
                <a:gd name="T50" fmla="*/ 43 w 365"/>
                <a:gd name="T51" fmla="*/ 45 h 88"/>
                <a:gd name="T52" fmla="*/ 27 w 365"/>
                <a:gd name="T53" fmla="*/ 62 h 88"/>
                <a:gd name="T54" fmla="*/ 0 w 365"/>
                <a:gd name="T55" fmla="*/ 88 h 88"/>
                <a:gd name="T56" fmla="*/ 95 w 365"/>
                <a:gd name="T57" fmla="*/ 74 h 88"/>
                <a:gd name="T58" fmla="*/ 131 w 365"/>
                <a:gd name="T59" fmla="*/ 67 h 88"/>
                <a:gd name="T60" fmla="*/ 147 w 365"/>
                <a:gd name="T61" fmla="*/ 64 h 88"/>
                <a:gd name="T62" fmla="*/ 171 w 365"/>
                <a:gd name="T63" fmla="*/ 62 h 88"/>
                <a:gd name="T64" fmla="*/ 169 w 365"/>
                <a:gd name="T65" fmla="*/ 57 h 88"/>
                <a:gd name="T66" fmla="*/ 143 w 365"/>
                <a:gd name="T67" fmla="*/ 62 h 88"/>
                <a:gd name="T68" fmla="*/ 109 w 365"/>
                <a:gd name="T69" fmla="*/ 67 h 88"/>
                <a:gd name="T70" fmla="*/ 90 w 365"/>
                <a:gd name="T71" fmla="*/ 69 h 88"/>
                <a:gd name="T72" fmla="*/ 31 w 365"/>
                <a:gd name="T73" fmla="*/ 64 h 88"/>
                <a:gd name="T74" fmla="*/ 48 w 365"/>
                <a:gd name="T75" fmla="*/ 45 h 88"/>
                <a:gd name="T76" fmla="*/ 55 w 365"/>
                <a:gd name="T77" fmla="*/ 38 h 88"/>
                <a:gd name="T78" fmla="*/ 145 w 365"/>
                <a:gd name="T79" fmla="*/ 12 h 88"/>
                <a:gd name="T80" fmla="*/ 211 w 365"/>
                <a:gd name="T81" fmla="*/ 19 h 88"/>
                <a:gd name="T82" fmla="*/ 150 w 365"/>
                <a:gd name="T83" fmla="*/ 7 h 88"/>
                <a:gd name="T84" fmla="*/ 90 w 365"/>
                <a:gd name="T85"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65" h="88">
                  <a:moveTo>
                    <a:pt x="280" y="41"/>
                  </a:moveTo>
                  <a:lnTo>
                    <a:pt x="277" y="41"/>
                  </a:lnTo>
                  <a:lnTo>
                    <a:pt x="187" y="55"/>
                  </a:lnTo>
                  <a:lnTo>
                    <a:pt x="183" y="55"/>
                  </a:lnTo>
                  <a:lnTo>
                    <a:pt x="178" y="60"/>
                  </a:lnTo>
                  <a:lnTo>
                    <a:pt x="187" y="60"/>
                  </a:lnTo>
                  <a:lnTo>
                    <a:pt x="204" y="57"/>
                  </a:lnTo>
                  <a:lnTo>
                    <a:pt x="280" y="45"/>
                  </a:lnTo>
                  <a:lnTo>
                    <a:pt x="282" y="43"/>
                  </a:lnTo>
                  <a:lnTo>
                    <a:pt x="280" y="41"/>
                  </a:lnTo>
                  <a:moveTo>
                    <a:pt x="315" y="33"/>
                  </a:moveTo>
                  <a:lnTo>
                    <a:pt x="303" y="36"/>
                  </a:lnTo>
                  <a:lnTo>
                    <a:pt x="299" y="38"/>
                  </a:lnTo>
                  <a:lnTo>
                    <a:pt x="285" y="38"/>
                  </a:lnTo>
                  <a:lnTo>
                    <a:pt x="287" y="43"/>
                  </a:lnTo>
                  <a:lnTo>
                    <a:pt x="296" y="43"/>
                  </a:lnTo>
                  <a:lnTo>
                    <a:pt x="301" y="41"/>
                  </a:lnTo>
                  <a:lnTo>
                    <a:pt x="320" y="38"/>
                  </a:lnTo>
                  <a:lnTo>
                    <a:pt x="315" y="33"/>
                  </a:lnTo>
                  <a:moveTo>
                    <a:pt x="315" y="26"/>
                  </a:moveTo>
                  <a:lnTo>
                    <a:pt x="318" y="31"/>
                  </a:lnTo>
                  <a:lnTo>
                    <a:pt x="332" y="31"/>
                  </a:lnTo>
                  <a:lnTo>
                    <a:pt x="320" y="33"/>
                  </a:lnTo>
                  <a:lnTo>
                    <a:pt x="325" y="38"/>
                  </a:lnTo>
                  <a:lnTo>
                    <a:pt x="332" y="36"/>
                  </a:lnTo>
                  <a:lnTo>
                    <a:pt x="365" y="31"/>
                  </a:lnTo>
                  <a:lnTo>
                    <a:pt x="332" y="29"/>
                  </a:lnTo>
                  <a:lnTo>
                    <a:pt x="315" y="26"/>
                  </a:lnTo>
                  <a:moveTo>
                    <a:pt x="277" y="22"/>
                  </a:moveTo>
                  <a:lnTo>
                    <a:pt x="280" y="26"/>
                  </a:lnTo>
                  <a:lnTo>
                    <a:pt x="301" y="29"/>
                  </a:lnTo>
                  <a:lnTo>
                    <a:pt x="306" y="29"/>
                  </a:lnTo>
                  <a:lnTo>
                    <a:pt x="313" y="29"/>
                  </a:lnTo>
                  <a:lnTo>
                    <a:pt x="311" y="24"/>
                  </a:lnTo>
                  <a:lnTo>
                    <a:pt x="308" y="24"/>
                  </a:lnTo>
                  <a:lnTo>
                    <a:pt x="303" y="24"/>
                  </a:lnTo>
                  <a:lnTo>
                    <a:pt x="277" y="22"/>
                  </a:lnTo>
                  <a:moveTo>
                    <a:pt x="221" y="14"/>
                  </a:moveTo>
                  <a:lnTo>
                    <a:pt x="216" y="19"/>
                  </a:lnTo>
                  <a:lnTo>
                    <a:pt x="256" y="24"/>
                  </a:lnTo>
                  <a:lnTo>
                    <a:pt x="263" y="24"/>
                  </a:lnTo>
                  <a:lnTo>
                    <a:pt x="275" y="26"/>
                  </a:lnTo>
                  <a:lnTo>
                    <a:pt x="273" y="22"/>
                  </a:lnTo>
                  <a:lnTo>
                    <a:pt x="258" y="19"/>
                  </a:lnTo>
                  <a:lnTo>
                    <a:pt x="251" y="19"/>
                  </a:lnTo>
                  <a:lnTo>
                    <a:pt x="221" y="14"/>
                  </a:lnTo>
                  <a:moveTo>
                    <a:pt x="88" y="0"/>
                  </a:moveTo>
                  <a:lnTo>
                    <a:pt x="88" y="3"/>
                  </a:lnTo>
                  <a:lnTo>
                    <a:pt x="53" y="36"/>
                  </a:lnTo>
                  <a:lnTo>
                    <a:pt x="48" y="41"/>
                  </a:lnTo>
                  <a:lnTo>
                    <a:pt x="48" y="41"/>
                  </a:lnTo>
                  <a:lnTo>
                    <a:pt x="43" y="45"/>
                  </a:lnTo>
                  <a:lnTo>
                    <a:pt x="29" y="60"/>
                  </a:lnTo>
                  <a:lnTo>
                    <a:pt x="27" y="62"/>
                  </a:lnTo>
                  <a:lnTo>
                    <a:pt x="10" y="79"/>
                  </a:lnTo>
                  <a:lnTo>
                    <a:pt x="0" y="88"/>
                  </a:lnTo>
                  <a:lnTo>
                    <a:pt x="15" y="86"/>
                  </a:lnTo>
                  <a:lnTo>
                    <a:pt x="95" y="74"/>
                  </a:lnTo>
                  <a:lnTo>
                    <a:pt x="100" y="71"/>
                  </a:lnTo>
                  <a:lnTo>
                    <a:pt x="131" y="67"/>
                  </a:lnTo>
                  <a:lnTo>
                    <a:pt x="143" y="67"/>
                  </a:lnTo>
                  <a:lnTo>
                    <a:pt x="147" y="64"/>
                  </a:lnTo>
                  <a:lnTo>
                    <a:pt x="154" y="64"/>
                  </a:lnTo>
                  <a:lnTo>
                    <a:pt x="171" y="62"/>
                  </a:lnTo>
                  <a:lnTo>
                    <a:pt x="176" y="57"/>
                  </a:lnTo>
                  <a:lnTo>
                    <a:pt x="169" y="57"/>
                  </a:lnTo>
                  <a:lnTo>
                    <a:pt x="147" y="60"/>
                  </a:lnTo>
                  <a:lnTo>
                    <a:pt x="143" y="62"/>
                  </a:lnTo>
                  <a:lnTo>
                    <a:pt x="131" y="62"/>
                  </a:lnTo>
                  <a:lnTo>
                    <a:pt x="109" y="67"/>
                  </a:lnTo>
                  <a:lnTo>
                    <a:pt x="95" y="69"/>
                  </a:lnTo>
                  <a:lnTo>
                    <a:pt x="90" y="69"/>
                  </a:lnTo>
                  <a:lnTo>
                    <a:pt x="15" y="81"/>
                  </a:lnTo>
                  <a:lnTo>
                    <a:pt x="31" y="64"/>
                  </a:lnTo>
                  <a:lnTo>
                    <a:pt x="36" y="60"/>
                  </a:lnTo>
                  <a:lnTo>
                    <a:pt x="48" y="45"/>
                  </a:lnTo>
                  <a:lnTo>
                    <a:pt x="53" y="43"/>
                  </a:lnTo>
                  <a:lnTo>
                    <a:pt x="55" y="38"/>
                  </a:lnTo>
                  <a:lnTo>
                    <a:pt x="90" y="5"/>
                  </a:lnTo>
                  <a:lnTo>
                    <a:pt x="145" y="12"/>
                  </a:lnTo>
                  <a:lnTo>
                    <a:pt x="150" y="12"/>
                  </a:lnTo>
                  <a:lnTo>
                    <a:pt x="211" y="19"/>
                  </a:lnTo>
                  <a:lnTo>
                    <a:pt x="214" y="14"/>
                  </a:lnTo>
                  <a:lnTo>
                    <a:pt x="150" y="7"/>
                  </a:lnTo>
                  <a:lnTo>
                    <a:pt x="145" y="7"/>
                  </a:lnTo>
                  <a:lnTo>
                    <a:pt x="90" y="0"/>
                  </a:lnTo>
                  <a:lnTo>
                    <a:pt x="88"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70" name="Freeform 50"/>
            <p:cNvSpPr>
              <a:spLocks noEditPoints="1"/>
            </p:cNvSpPr>
            <p:nvPr/>
          </p:nvSpPr>
          <p:spPr bwMode="auto">
            <a:xfrm>
              <a:off x="8010573" y="3433343"/>
              <a:ext cx="71563" cy="552986"/>
            </a:xfrm>
            <a:custGeom>
              <a:avLst/>
              <a:gdLst>
                <a:gd name="T0" fmla="*/ 5 w 17"/>
                <a:gd name="T1" fmla="*/ 16 h 143"/>
                <a:gd name="T2" fmla="*/ 7 w 17"/>
                <a:gd name="T3" fmla="*/ 42 h 143"/>
                <a:gd name="T4" fmla="*/ 8 w 17"/>
                <a:gd name="T5" fmla="*/ 52 h 143"/>
                <a:gd name="T6" fmla="*/ 8 w 17"/>
                <a:gd name="T7" fmla="*/ 62 h 143"/>
                <a:gd name="T8" fmla="*/ 9 w 17"/>
                <a:gd name="T9" fmla="*/ 70 h 143"/>
                <a:gd name="T10" fmla="*/ 10 w 17"/>
                <a:gd name="T11" fmla="*/ 77 h 143"/>
                <a:gd name="T12" fmla="*/ 13 w 17"/>
                <a:gd name="T13" fmla="*/ 121 h 143"/>
                <a:gd name="T14" fmla="*/ 2 w 17"/>
                <a:gd name="T15" fmla="*/ 141 h 143"/>
                <a:gd name="T16" fmla="*/ 2 w 17"/>
                <a:gd name="T17" fmla="*/ 120 h 143"/>
                <a:gd name="T18" fmla="*/ 2 w 17"/>
                <a:gd name="T19" fmla="*/ 80 h 143"/>
                <a:gd name="T20" fmla="*/ 2 w 17"/>
                <a:gd name="T21" fmla="*/ 60 h 143"/>
                <a:gd name="T22" fmla="*/ 2 w 17"/>
                <a:gd name="T23" fmla="*/ 51 h 143"/>
                <a:gd name="T24" fmla="*/ 2 w 17"/>
                <a:gd name="T25" fmla="*/ 19 h 143"/>
                <a:gd name="T26" fmla="*/ 0 w 17"/>
                <a:gd name="T27" fmla="*/ 21 h 143"/>
                <a:gd name="T28" fmla="*/ 0 w 17"/>
                <a:gd name="T29" fmla="*/ 49 h 143"/>
                <a:gd name="T30" fmla="*/ 0 w 17"/>
                <a:gd name="T31" fmla="*/ 50 h 143"/>
                <a:gd name="T32" fmla="*/ 0 w 17"/>
                <a:gd name="T33" fmla="*/ 60 h 143"/>
                <a:gd name="T34" fmla="*/ 0 w 17"/>
                <a:gd name="T35" fmla="*/ 81 h 143"/>
                <a:gd name="T36" fmla="*/ 0 w 17"/>
                <a:gd name="T37" fmla="*/ 120 h 143"/>
                <a:gd name="T38" fmla="*/ 0 w 17"/>
                <a:gd name="T39" fmla="*/ 141 h 143"/>
                <a:gd name="T40" fmla="*/ 2 w 17"/>
                <a:gd name="T41" fmla="*/ 143 h 143"/>
                <a:gd name="T42" fmla="*/ 17 w 17"/>
                <a:gd name="T43" fmla="*/ 142 h 143"/>
                <a:gd name="T44" fmla="*/ 15 w 17"/>
                <a:gd name="T45" fmla="*/ 121 h 143"/>
                <a:gd name="T46" fmla="*/ 11 w 17"/>
                <a:gd name="T47" fmla="*/ 76 h 143"/>
                <a:gd name="T48" fmla="*/ 11 w 17"/>
                <a:gd name="T49" fmla="*/ 69 h 143"/>
                <a:gd name="T50" fmla="*/ 10 w 17"/>
                <a:gd name="T51" fmla="*/ 60 h 143"/>
                <a:gd name="T52" fmla="*/ 9 w 17"/>
                <a:gd name="T53" fmla="*/ 50 h 143"/>
                <a:gd name="T54" fmla="*/ 8 w 17"/>
                <a:gd name="T55" fmla="*/ 36 h 143"/>
                <a:gd name="T56" fmla="*/ 6 w 17"/>
                <a:gd name="T57" fmla="*/ 14 h 143"/>
                <a:gd name="T58" fmla="*/ 3 w 17"/>
                <a:gd name="T59" fmla="*/ 2 h 143"/>
                <a:gd name="T60" fmla="*/ 4 w 17"/>
                <a:gd name="T61" fmla="*/ 10 h 143"/>
                <a:gd name="T62" fmla="*/ 4 w 17"/>
                <a:gd name="T63" fmla="*/ 13 h 143"/>
                <a:gd name="T64" fmla="*/ 6 w 17"/>
                <a:gd name="T65" fmla="*/ 10 h 143"/>
                <a:gd name="T66" fmla="*/ 6 w 17"/>
                <a:gd name="T67" fmla="*/ 7 h 143"/>
                <a:gd name="T68" fmla="*/ 5 w 17"/>
                <a:gd name="T69" fmla="*/ 1 h 143"/>
                <a:gd name="T70" fmla="*/ 0 w 17"/>
                <a:gd name="T71" fmla="*/ 0 h 143"/>
                <a:gd name="T72" fmla="*/ 0 w 17"/>
                <a:gd name="T73" fmla="*/ 1 h 143"/>
                <a:gd name="T74" fmla="*/ 0 w 17"/>
                <a:gd name="T75" fmla="*/ 10 h 143"/>
                <a:gd name="T76" fmla="*/ 0 w 17"/>
                <a:gd name="T77" fmla="*/ 17 h 143"/>
                <a:gd name="T78" fmla="*/ 2 w 17"/>
                <a:gd name="T79" fmla="*/ 16 h 143"/>
                <a:gd name="T80" fmla="*/ 2 w 17"/>
                <a:gd name="T81" fmla="*/ 12 h 143"/>
                <a:gd name="T82" fmla="*/ 2 w 17"/>
                <a:gd name="T83" fmla="*/ 9 h 143"/>
                <a:gd name="T84" fmla="*/ 2 w 17"/>
                <a:gd name="T85" fmla="*/ 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7" h="143">
                  <a:moveTo>
                    <a:pt x="6" y="14"/>
                  </a:moveTo>
                  <a:cubicBezTo>
                    <a:pt x="5" y="16"/>
                    <a:pt x="5" y="16"/>
                    <a:pt x="5" y="16"/>
                  </a:cubicBezTo>
                  <a:cubicBezTo>
                    <a:pt x="6" y="39"/>
                    <a:pt x="6" y="39"/>
                    <a:pt x="6" y="39"/>
                  </a:cubicBezTo>
                  <a:cubicBezTo>
                    <a:pt x="7" y="42"/>
                    <a:pt x="7" y="42"/>
                    <a:pt x="7" y="42"/>
                  </a:cubicBezTo>
                  <a:cubicBezTo>
                    <a:pt x="7" y="50"/>
                    <a:pt x="7" y="50"/>
                    <a:pt x="7" y="50"/>
                  </a:cubicBezTo>
                  <a:cubicBezTo>
                    <a:pt x="8" y="52"/>
                    <a:pt x="8" y="52"/>
                    <a:pt x="8" y="52"/>
                  </a:cubicBezTo>
                  <a:cubicBezTo>
                    <a:pt x="8" y="60"/>
                    <a:pt x="8" y="60"/>
                    <a:pt x="8" y="60"/>
                  </a:cubicBezTo>
                  <a:cubicBezTo>
                    <a:pt x="8" y="62"/>
                    <a:pt x="8" y="62"/>
                    <a:pt x="8" y="62"/>
                  </a:cubicBezTo>
                  <a:cubicBezTo>
                    <a:pt x="9" y="64"/>
                    <a:pt x="9" y="64"/>
                    <a:pt x="9" y="64"/>
                  </a:cubicBezTo>
                  <a:cubicBezTo>
                    <a:pt x="9" y="70"/>
                    <a:pt x="9" y="70"/>
                    <a:pt x="9" y="70"/>
                  </a:cubicBezTo>
                  <a:cubicBezTo>
                    <a:pt x="9" y="75"/>
                    <a:pt x="9" y="75"/>
                    <a:pt x="9" y="75"/>
                  </a:cubicBezTo>
                  <a:cubicBezTo>
                    <a:pt x="10" y="77"/>
                    <a:pt x="10" y="77"/>
                    <a:pt x="10" y="77"/>
                  </a:cubicBezTo>
                  <a:cubicBezTo>
                    <a:pt x="13" y="119"/>
                    <a:pt x="13" y="119"/>
                    <a:pt x="13" y="119"/>
                  </a:cubicBezTo>
                  <a:cubicBezTo>
                    <a:pt x="13" y="121"/>
                    <a:pt x="13" y="121"/>
                    <a:pt x="13" y="121"/>
                  </a:cubicBezTo>
                  <a:cubicBezTo>
                    <a:pt x="15" y="140"/>
                    <a:pt x="15" y="140"/>
                    <a:pt x="15" y="140"/>
                  </a:cubicBezTo>
                  <a:cubicBezTo>
                    <a:pt x="2" y="141"/>
                    <a:pt x="2" y="141"/>
                    <a:pt x="2" y="141"/>
                  </a:cubicBezTo>
                  <a:cubicBezTo>
                    <a:pt x="2" y="122"/>
                    <a:pt x="2" y="122"/>
                    <a:pt x="2" y="122"/>
                  </a:cubicBezTo>
                  <a:cubicBezTo>
                    <a:pt x="2" y="120"/>
                    <a:pt x="2" y="120"/>
                    <a:pt x="2" y="120"/>
                  </a:cubicBezTo>
                  <a:cubicBezTo>
                    <a:pt x="2" y="82"/>
                    <a:pt x="2" y="82"/>
                    <a:pt x="2" y="82"/>
                  </a:cubicBezTo>
                  <a:cubicBezTo>
                    <a:pt x="2" y="80"/>
                    <a:pt x="2" y="80"/>
                    <a:pt x="2" y="80"/>
                  </a:cubicBezTo>
                  <a:cubicBezTo>
                    <a:pt x="2" y="62"/>
                    <a:pt x="2" y="62"/>
                    <a:pt x="2" y="62"/>
                  </a:cubicBezTo>
                  <a:cubicBezTo>
                    <a:pt x="2" y="60"/>
                    <a:pt x="2" y="60"/>
                    <a:pt x="2" y="60"/>
                  </a:cubicBezTo>
                  <a:cubicBezTo>
                    <a:pt x="2" y="53"/>
                    <a:pt x="2" y="53"/>
                    <a:pt x="2" y="53"/>
                  </a:cubicBezTo>
                  <a:cubicBezTo>
                    <a:pt x="2" y="51"/>
                    <a:pt x="2" y="51"/>
                    <a:pt x="2" y="51"/>
                  </a:cubicBezTo>
                  <a:cubicBezTo>
                    <a:pt x="2" y="47"/>
                    <a:pt x="2" y="47"/>
                    <a:pt x="2" y="47"/>
                  </a:cubicBezTo>
                  <a:cubicBezTo>
                    <a:pt x="2" y="19"/>
                    <a:pt x="2" y="19"/>
                    <a:pt x="2" y="19"/>
                  </a:cubicBezTo>
                  <a:cubicBezTo>
                    <a:pt x="0" y="21"/>
                    <a:pt x="0" y="21"/>
                    <a:pt x="0" y="21"/>
                  </a:cubicBezTo>
                  <a:cubicBezTo>
                    <a:pt x="0" y="21"/>
                    <a:pt x="0" y="21"/>
                    <a:pt x="0" y="21"/>
                  </a:cubicBezTo>
                  <a:cubicBezTo>
                    <a:pt x="0" y="44"/>
                    <a:pt x="0" y="44"/>
                    <a:pt x="0" y="44"/>
                  </a:cubicBezTo>
                  <a:cubicBezTo>
                    <a:pt x="0" y="49"/>
                    <a:pt x="0" y="49"/>
                    <a:pt x="0" y="49"/>
                  </a:cubicBezTo>
                  <a:cubicBezTo>
                    <a:pt x="0" y="49"/>
                    <a:pt x="0" y="49"/>
                    <a:pt x="0" y="49"/>
                  </a:cubicBezTo>
                  <a:cubicBezTo>
                    <a:pt x="0" y="50"/>
                    <a:pt x="0" y="50"/>
                    <a:pt x="0" y="50"/>
                  </a:cubicBezTo>
                  <a:cubicBezTo>
                    <a:pt x="0" y="54"/>
                    <a:pt x="0" y="54"/>
                    <a:pt x="0" y="54"/>
                  </a:cubicBezTo>
                  <a:cubicBezTo>
                    <a:pt x="0" y="60"/>
                    <a:pt x="0" y="60"/>
                    <a:pt x="0" y="60"/>
                  </a:cubicBezTo>
                  <a:cubicBezTo>
                    <a:pt x="0" y="61"/>
                    <a:pt x="0" y="61"/>
                    <a:pt x="0" y="61"/>
                  </a:cubicBezTo>
                  <a:cubicBezTo>
                    <a:pt x="0" y="81"/>
                    <a:pt x="0" y="81"/>
                    <a:pt x="0" y="81"/>
                  </a:cubicBezTo>
                  <a:cubicBezTo>
                    <a:pt x="0" y="84"/>
                    <a:pt x="0" y="84"/>
                    <a:pt x="0" y="84"/>
                  </a:cubicBezTo>
                  <a:cubicBezTo>
                    <a:pt x="0" y="120"/>
                    <a:pt x="0" y="120"/>
                    <a:pt x="0" y="120"/>
                  </a:cubicBezTo>
                  <a:cubicBezTo>
                    <a:pt x="0" y="122"/>
                    <a:pt x="0" y="122"/>
                    <a:pt x="0" y="122"/>
                  </a:cubicBezTo>
                  <a:cubicBezTo>
                    <a:pt x="0" y="141"/>
                    <a:pt x="0" y="141"/>
                    <a:pt x="0" y="141"/>
                  </a:cubicBezTo>
                  <a:cubicBezTo>
                    <a:pt x="0" y="143"/>
                    <a:pt x="0" y="143"/>
                    <a:pt x="0" y="143"/>
                  </a:cubicBezTo>
                  <a:cubicBezTo>
                    <a:pt x="2" y="143"/>
                    <a:pt x="2" y="143"/>
                    <a:pt x="2" y="143"/>
                  </a:cubicBezTo>
                  <a:cubicBezTo>
                    <a:pt x="15" y="142"/>
                    <a:pt x="15" y="142"/>
                    <a:pt x="15" y="142"/>
                  </a:cubicBezTo>
                  <a:cubicBezTo>
                    <a:pt x="17" y="142"/>
                    <a:pt x="17" y="142"/>
                    <a:pt x="17" y="142"/>
                  </a:cubicBezTo>
                  <a:cubicBezTo>
                    <a:pt x="17" y="140"/>
                    <a:pt x="17" y="140"/>
                    <a:pt x="17" y="140"/>
                  </a:cubicBezTo>
                  <a:cubicBezTo>
                    <a:pt x="15" y="121"/>
                    <a:pt x="15" y="121"/>
                    <a:pt x="15" y="121"/>
                  </a:cubicBezTo>
                  <a:cubicBezTo>
                    <a:pt x="15" y="119"/>
                    <a:pt x="15" y="119"/>
                    <a:pt x="15" y="119"/>
                  </a:cubicBezTo>
                  <a:cubicBezTo>
                    <a:pt x="11" y="76"/>
                    <a:pt x="11" y="76"/>
                    <a:pt x="11" y="76"/>
                  </a:cubicBezTo>
                  <a:cubicBezTo>
                    <a:pt x="11" y="75"/>
                    <a:pt x="11" y="75"/>
                    <a:pt x="11" y="75"/>
                  </a:cubicBezTo>
                  <a:cubicBezTo>
                    <a:pt x="11" y="69"/>
                    <a:pt x="11" y="69"/>
                    <a:pt x="11" y="69"/>
                  </a:cubicBezTo>
                  <a:cubicBezTo>
                    <a:pt x="10" y="62"/>
                    <a:pt x="10" y="62"/>
                    <a:pt x="10" y="62"/>
                  </a:cubicBezTo>
                  <a:cubicBezTo>
                    <a:pt x="10" y="60"/>
                    <a:pt x="10" y="60"/>
                    <a:pt x="10" y="60"/>
                  </a:cubicBezTo>
                  <a:cubicBezTo>
                    <a:pt x="9" y="52"/>
                    <a:pt x="9" y="52"/>
                    <a:pt x="9" y="52"/>
                  </a:cubicBezTo>
                  <a:cubicBezTo>
                    <a:pt x="9" y="50"/>
                    <a:pt x="9" y="50"/>
                    <a:pt x="9" y="50"/>
                  </a:cubicBezTo>
                  <a:cubicBezTo>
                    <a:pt x="8" y="39"/>
                    <a:pt x="8" y="39"/>
                    <a:pt x="8" y="39"/>
                  </a:cubicBezTo>
                  <a:cubicBezTo>
                    <a:pt x="8" y="36"/>
                    <a:pt x="8" y="36"/>
                    <a:pt x="8" y="36"/>
                  </a:cubicBezTo>
                  <a:cubicBezTo>
                    <a:pt x="6" y="15"/>
                    <a:pt x="6" y="15"/>
                    <a:pt x="6" y="15"/>
                  </a:cubicBezTo>
                  <a:cubicBezTo>
                    <a:pt x="6" y="14"/>
                    <a:pt x="6" y="14"/>
                    <a:pt x="6" y="14"/>
                  </a:cubicBezTo>
                  <a:moveTo>
                    <a:pt x="3" y="1"/>
                  </a:moveTo>
                  <a:cubicBezTo>
                    <a:pt x="3" y="2"/>
                    <a:pt x="3" y="2"/>
                    <a:pt x="3" y="2"/>
                  </a:cubicBezTo>
                  <a:cubicBezTo>
                    <a:pt x="4" y="9"/>
                    <a:pt x="4" y="9"/>
                    <a:pt x="4" y="9"/>
                  </a:cubicBezTo>
                  <a:cubicBezTo>
                    <a:pt x="4" y="10"/>
                    <a:pt x="4" y="10"/>
                    <a:pt x="4" y="10"/>
                  </a:cubicBezTo>
                  <a:cubicBezTo>
                    <a:pt x="4" y="11"/>
                    <a:pt x="4" y="11"/>
                    <a:pt x="4" y="11"/>
                  </a:cubicBezTo>
                  <a:cubicBezTo>
                    <a:pt x="4" y="13"/>
                    <a:pt x="4" y="13"/>
                    <a:pt x="4" y="13"/>
                  </a:cubicBezTo>
                  <a:cubicBezTo>
                    <a:pt x="6" y="11"/>
                    <a:pt x="6" y="11"/>
                    <a:pt x="6" y="11"/>
                  </a:cubicBezTo>
                  <a:cubicBezTo>
                    <a:pt x="6" y="10"/>
                    <a:pt x="6" y="10"/>
                    <a:pt x="6" y="10"/>
                  </a:cubicBezTo>
                  <a:cubicBezTo>
                    <a:pt x="6" y="10"/>
                    <a:pt x="6" y="10"/>
                    <a:pt x="6" y="10"/>
                  </a:cubicBezTo>
                  <a:cubicBezTo>
                    <a:pt x="6" y="7"/>
                    <a:pt x="6" y="7"/>
                    <a:pt x="6" y="7"/>
                  </a:cubicBezTo>
                  <a:cubicBezTo>
                    <a:pt x="5" y="3"/>
                    <a:pt x="5" y="3"/>
                    <a:pt x="5" y="3"/>
                  </a:cubicBezTo>
                  <a:cubicBezTo>
                    <a:pt x="5" y="1"/>
                    <a:pt x="5" y="1"/>
                    <a:pt x="5" y="1"/>
                  </a:cubicBezTo>
                  <a:cubicBezTo>
                    <a:pt x="4" y="1"/>
                    <a:pt x="4" y="1"/>
                    <a:pt x="3" y="1"/>
                  </a:cubicBezTo>
                  <a:moveTo>
                    <a:pt x="0" y="0"/>
                  </a:moveTo>
                  <a:cubicBezTo>
                    <a:pt x="0" y="0"/>
                    <a:pt x="0" y="0"/>
                    <a:pt x="0" y="0"/>
                  </a:cubicBezTo>
                  <a:cubicBezTo>
                    <a:pt x="0" y="1"/>
                    <a:pt x="0" y="1"/>
                    <a:pt x="0" y="1"/>
                  </a:cubicBezTo>
                  <a:cubicBezTo>
                    <a:pt x="0" y="8"/>
                    <a:pt x="0" y="8"/>
                    <a:pt x="0" y="8"/>
                  </a:cubicBezTo>
                  <a:cubicBezTo>
                    <a:pt x="0" y="10"/>
                    <a:pt x="0" y="10"/>
                    <a:pt x="0" y="10"/>
                  </a:cubicBezTo>
                  <a:cubicBezTo>
                    <a:pt x="0" y="10"/>
                    <a:pt x="0" y="10"/>
                    <a:pt x="0" y="10"/>
                  </a:cubicBezTo>
                  <a:cubicBezTo>
                    <a:pt x="0" y="17"/>
                    <a:pt x="0" y="17"/>
                    <a:pt x="0" y="17"/>
                  </a:cubicBezTo>
                  <a:cubicBezTo>
                    <a:pt x="0" y="18"/>
                    <a:pt x="0" y="18"/>
                    <a:pt x="0" y="18"/>
                  </a:cubicBezTo>
                  <a:cubicBezTo>
                    <a:pt x="2" y="16"/>
                    <a:pt x="2" y="16"/>
                    <a:pt x="2" y="16"/>
                  </a:cubicBezTo>
                  <a:cubicBezTo>
                    <a:pt x="2" y="14"/>
                    <a:pt x="2" y="14"/>
                    <a:pt x="2" y="14"/>
                  </a:cubicBezTo>
                  <a:cubicBezTo>
                    <a:pt x="2" y="12"/>
                    <a:pt x="2" y="12"/>
                    <a:pt x="2" y="12"/>
                  </a:cubicBezTo>
                  <a:cubicBezTo>
                    <a:pt x="2" y="9"/>
                    <a:pt x="2" y="9"/>
                    <a:pt x="2" y="9"/>
                  </a:cubicBezTo>
                  <a:cubicBezTo>
                    <a:pt x="2" y="9"/>
                    <a:pt x="2" y="9"/>
                    <a:pt x="2" y="9"/>
                  </a:cubicBezTo>
                  <a:cubicBezTo>
                    <a:pt x="2" y="1"/>
                    <a:pt x="2" y="1"/>
                    <a:pt x="2" y="1"/>
                  </a:cubicBezTo>
                  <a:cubicBezTo>
                    <a:pt x="2" y="0"/>
                    <a:pt x="2" y="0"/>
                    <a:pt x="2" y="0"/>
                  </a:cubicBezTo>
                  <a:cubicBezTo>
                    <a:pt x="1" y="0"/>
                    <a:pt x="1" y="0"/>
                    <a:pt x="0"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71" name="Freeform 51"/>
            <p:cNvSpPr>
              <a:spLocks noEditPoints="1"/>
            </p:cNvSpPr>
            <p:nvPr/>
          </p:nvSpPr>
          <p:spPr bwMode="auto">
            <a:xfrm>
              <a:off x="10742490" y="3460993"/>
              <a:ext cx="220057" cy="486304"/>
            </a:xfrm>
            <a:custGeom>
              <a:avLst/>
              <a:gdLst>
                <a:gd name="T0" fmla="*/ 0 w 123"/>
                <a:gd name="T1" fmla="*/ 299 h 299"/>
                <a:gd name="T2" fmla="*/ 0 w 123"/>
                <a:gd name="T3" fmla="*/ 282 h 299"/>
                <a:gd name="T4" fmla="*/ 0 w 123"/>
                <a:gd name="T5" fmla="*/ 275 h 299"/>
                <a:gd name="T6" fmla="*/ 9 w 123"/>
                <a:gd name="T7" fmla="*/ 282 h 299"/>
                <a:gd name="T8" fmla="*/ 16 w 123"/>
                <a:gd name="T9" fmla="*/ 259 h 299"/>
                <a:gd name="T10" fmla="*/ 7 w 123"/>
                <a:gd name="T11" fmla="*/ 247 h 299"/>
                <a:gd name="T12" fmla="*/ 40 w 123"/>
                <a:gd name="T13" fmla="*/ 216 h 299"/>
                <a:gd name="T14" fmla="*/ 21 w 123"/>
                <a:gd name="T15" fmla="*/ 259 h 299"/>
                <a:gd name="T16" fmla="*/ 40 w 123"/>
                <a:gd name="T17" fmla="*/ 216 h 299"/>
                <a:gd name="T18" fmla="*/ 7 w 123"/>
                <a:gd name="T19" fmla="*/ 202 h 299"/>
                <a:gd name="T20" fmla="*/ 7 w 123"/>
                <a:gd name="T21" fmla="*/ 242 h 299"/>
                <a:gd name="T22" fmla="*/ 7 w 123"/>
                <a:gd name="T23" fmla="*/ 202 h 299"/>
                <a:gd name="T24" fmla="*/ 9 w 123"/>
                <a:gd name="T25" fmla="*/ 197 h 299"/>
                <a:gd name="T26" fmla="*/ 12 w 123"/>
                <a:gd name="T27" fmla="*/ 197 h 299"/>
                <a:gd name="T28" fmla="*/ 12 w 123"/>
                <a:gd name="T29" fmla="*/ 154 h 299"/>
                <a:gd name="T30" fmla="*/ 12 w 123"/>
                <a:gd name="T31" fmla="*/ 190 h 299"/>
                <a:gd name="T32" fmla="*/ 106 w 123"/>
                <a:gd name="T33" fmla="*/ 107 h 299"/>
                <a:gd name="T34" fmla="*/ 42 w 123"/>
                <a:gd name="T35" fmla="*/ 214 h 299"/>
                <a:gd name="T36" fmla="*/ 106 w 123"/>
                <a:gd name="T37" fmla="*/ 107 h 299"/>
                <a:gd name="T38" fmla="*/ 102 w 123"/>
                <a:gd name="T39" fmla="*/ 102 h 299"/>
                <a:gd name="T40" fmla="*/ 113 w 123"/>
                <a:gd name="T41" fmla="*/ 90 h 299"/>
                <a:gd name="T42" fmla="*/ 113 w 123"/>
                <a:gd name="T43" fmla="*/ 71 h 299"/>
                <a:gd name="T44" fmla="*/ 116 w 123"/>
                <a:gd name="T45" fmla="*/ 78 h 299"/>
                <a:gd name="T46" fmla="*/ 118 w 123"/>
                <a:gd name="T47" fmla="*/ 85 h 299"/>
                <a:gd name="T48" fmla="*/ 123 w 123"/>
                <a:gd name="T49" fmla="*/ 76 h 299"/>
                <a:gd name="T50" fmla="*/ 113 w 123"/>
                <a:gd name="T51" fmla="*/ 71 h 299"/>
                <a:gd name="T52" fmla="*/ 16 w 123"/>
                <a:gd name="T53" fmla="*/ 76 h 299"/>
                <a:gd name="T54" fmla="*/ 14 w 123"/>
                <a:gd name="T55" fmla="*/ 97 h 299"/>
                <a:gd name="T56" fmla="*/ 16 w 123"/>
                <a:gd name="T57" fmla="*/ 140 h 299"/>
                <a:gd name="T58" fmla="*/ 21 w 123"/>
                <a:gd name="T59" fmla="*/ 88 h 299"/>
                <a:gd name="T60" fmla="*/ 87 w 123"/>
                <a:gd name="T61" fmla="*/ 50 h 299"/>
                <a:gd name="T62" fmla="*/ 87 w 123"/>
                <a:gd name="T63" fmla="*/ 57 h 299"/>
                <a:gd name="T64" fmla="*/ 106 w 123"/>
                <a:gd name="T65" fmla="*/ 64 h 299"/>
                <a:gd name="T66" fmla="*/ 90 w 123"/>
                <a:gd name="T67" fmla="*/ 50 h 299"/>
                <a:gd name="T68" fmla="*/ 42 w 123"/>
                <a:gd name="T69" fmla="*/ 14 h 299"/>
                <a:gd name="T70" fmla="*/ 83 w 123"/>
                <a:gd name="T71" fmla="*/ 52 h 299"/>
                <a:gd name="T72" fmla="*/ 42 w 123"/>
                <a:gd name="T73" fmla="*/ 14 h 299"/>
                <a:gd name="T74" fmla="*/ 21 w 123"/>
                <a:gd name="T75" fmla="*/ 7 h 299"/>
                <a:gd name="T76" fmla="*/ 24 w 123"/>
                <a:gd name="T77" fmla="*/ 52 h 299"/>
                <a:gd name="T78" fmla="*/ 38 w 123"/>
                <a:gd name="T79" fmla="*/ 17 h 299"/>
                <a:gd name="T80" fmla="*/ 28 w 123"/>
                <a:gd name="T81" fmla="*/ 5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23" h="299">
                  <a:moveTo>
                    <a:pt x="0" y="282"/>
                  </a:moveTo>
                  <a:lnTo>
                    <a:pt x="0" y="299"/>
                  </a:lnTo>
                  <a:lnTo>
                    <a:pt x="5" y="287"/>
                  </a:lnTo>
                  <a:lnTo>
                    <a:pt x="0" y="282"/>
                  </a:lnTo>
                  <a:close/>
                  <a:moveTo>
                    <a:pt x="5" y="242"/>
                  </a:moveTo>
                  <a:lnTo>
                    <a:pt x="0" y="275"/>
                  </a:lnTo>
                  <a:lnTo>
                    <a:pt x="7" y="285"/>
                  </a:lnTo>
                  <a:lnTo>
                    <a:pt x="9" y="282"/>
                  </a:lnTo>
                  <a:lnTo>
                    <a:pt x="19" y="263"/>
                  </a:lnTo>
                  <a:lnTo>
                    <a:pt x="16" y="259"/>
                  </a:lnTo>
                  <a:lnTo>
                    <a:pt x="5" y="280"/>
                  </a:lnTo>
                  <a:lnTo>
                    <a:pt x="7" y="247"/>
                  </a:lnTo>
                  <a:lnTo>
                    <a:pt x="5" y="242"/>
                  </a:lnTo>
                  <a:close/>
                  <a:moveTo>
                    <a:pt x="40" y="216"/>
                  </a:moveTo>
                  <a:lnTo>
                    <a:pt x="19" y="256"/>
                  </a:lnTo>
                  <a:lnTo>
                    <a:pt x="21" y="259"/>
                  </a:lnTo>
                  <a:lnTo>
                    <a:pt x="45" y="218"/>
                  </a:lnTo>
                  <a:lnTo>
                    <a:pt x="40" y="216"/>
                  </a:lnTo>
                  <a:close/>
                  <a:moveTo>
                    <a:pt x="7" y="202"/>
                  </a:moveTo>
                  <a:lnTo>
                    <a:pt x="7" y="202"/>
                  </a:lnTo>
                  <a:lnTo>
                    <a:pt x="5" y="237"/>
                  </a:lnTo>
                  <a:lnTo>
                    <a:pt x="7" y="242"/>
                  </a:lnTo>
                  <a:lnTo>
                    <a:pt x="12" y="202"/>
                  </a:lnTo>
                  <a:lnTo>
                    <a:pt x="7" y="202"/>
                  </a:lnTo>
                  <a:close/>
                  <a:moveTo>
                    <a:pt x="12" y="197"/>
                  </a:moveTo>
                  <a:lnTo>
                    <a:pt x="9" y="197"/>
                  </a:lnTo>
                  <a:lnTo>
                    <a:pt x="12" y="197"/>
                  </a:lnTo>
                  <a:lnTo>
                    <a:pt x="12" y="197"/>
                  </a:lnTo>
                  <a:close/>
                  <a:moveTo>
                    <a:pt x="16" y="147"/>
                  </a:moveTo>
                  <a:lnTo>
                    <a:pt x="12" y="154"/>
                  </a:lnTo>
                  <a:lnTo>
                    <a:pt x="7" y="195"/>
                  </a:lnTo>
                  <a:lnTo>
                    <a:pt x="12" y="190"/>
                  </a:lnTo>
                  <a:lnTo>
                    <a:pt x="16" y="147"/>
                  </a:lnTo>
                  <a:close/>
                  <a:moveTo>
                    <a:pt x="106" y="107"/>
                  </a:moveTo>
                  <a:lnTo>
                    <a:pt x="95" y="116"/>
                  </a:lnTo>
                  <a:lnTo>
                    <a:pt x="42" y="214"/>
                  </a:lnTo>
                  <a:lnTo>
                    <a:pt x="45" y="214"/>
                  </a:lnTo>
                  <a:lnTo>
                    <a:pt x="106" y="107"/>
                  </a:lnTo>
                  <a:close/>
                  <a:moveTo>
                    <a:pt x="111" y="85"/>
                  </a:moveTo>
                  <a:lnTo>
                    <a:pt x="102" y="102"/>
                  </a:lnTo>
                  <a:lnTo>
                    <a:pt x="113" y="93"/>
                  </a:lnTo>
                  <a:lnTo>
                    <a:pt x="113" y="90"/>
                  </a:lnTo>
                  <a:lnTo>
                    <a:pt x="111" y="85"/>
                  </a:lnTo>
                  <a:close/>
                  <a:moveTo>
                    <a:pt x="113" y="71"/>
                  </a:moveTo>
                  <a:lnTo>
                    <a:pt x="116" y="78"/>
                  </a:lnTo>
                  <a:lnTo>
                    <a:pt x="116" y="78"/>
                  </a:lnTo>
                  <a:lnTo>
                    <a:pt x="116" y="78"/>
                  </a:lnTo>
                  <a:lnTo>
                    <a:pt x="118" y="85"/>
                  </a:lnTo>
                  <a:lnTo>
                    <a:pt x="121" y="81"/>
                  </a:lnTo>
                  <a:lnTo>
                    <a:pt x="123" y="76"/>
                  </a:lnTo>
                  <a:lnTo>
                    <a:pt x="118" y="74"/>
                  </a:lnTo>
                  <a:lnTo>
                    <a:pt x="113" y="71"/>
                  </a:lnTo>
                  <a:close/>
                  <a:moveTo>
                    <a:pt x="21" y="64"/>
                  </a:moveTo>
                  <a:lnTo>
                    <a:pt x="16" y="76"/>
                  </a:lnTo>
                  <a:lnTo>
                    <a:pt x="16" y="90"/>
                  </a:lnTo>
                  <a:lnTo>
                    <a:pt x="14" y="97"/>
                  </a:lnTo>
                  <a:lnTo>
                    <a:pt x="12" y="145"/>
                  </a:lnTo>
                  <a:lnTo>
                    <a:pt x="16" y="140"/>
                  </a:lnTo>
                  <a:lnTo>
                    <a:pt x="19" y="93"/>
                  </a:lnTo>
                  <a:lnTo>
                    <a:pt x="21" y="88"/>
                  </a:lnTo>
                  <a:lnTo>
                    <a:pt x="21" y="64"/>
                  </a:lnTo>
                  <a:close/>
                  <a:moveTo>
                    <a:pt x="87" y="50"/>
                  </a:moveTo>
                  <a:lnTo>
                    <a:pt x="85" y="55"/>
                  </a:lnTo>
                  <a:lnTo>
                    <a:pt x="87" y="57"/>
                  </a:lnTo>
                  <a:lnTo>
                    <a:pt x="109" y="71"/>
                  </a:lnTo>
                  <a:lnTo>
                    <a:pt x="106" y="64"/>
                  </a:lnTo>
                  <a:lnTo>
                    <a:pt x="92" y="55"/>
                  </a:lnTo>
                  <a:lnTo>
                    <a:pt x="90" y="50"/>
                  </a:lnTo>
                  <a:lnTo>
                    <a:pt x="87" y="50"/>
                  </a:lnTo>
                  <a:close/>
                  <a:moveTo>
                    <a:pt x="42" y="14"/>
                  </a:moveTo>
                  <a:lnTo>
                    <a:pt x="42" y="19"/>
                  </a:lnTo>
                  <a:lnTo>
                    <a:pt x="83" y="52"/>
                  </a:lnTo>
                  <a:lnTo>
                    <a:pt x="85" y="47"/>
                  </a:lnTo>
                  <a:lnTo>
                    <a:pt x="42" y="14"/>
                  </a:lnTo>
                  <a:close/>
                  <a:moveTo>
                    <a:pt x="24" y="0"/>
                  </a:moveTo>
                  <a:lnTo>
                    <a:pt x="21" y="7"/>
                  </a:lnTo>
                  <a:lnTo>
                    <a:pt x="19" y="64"/>
                  </a:lnTo>
                  <a:lnTo>
                    <a:pt x="24" y="52"/>
                  </a:lnTo>
                  <a:lnTo>
                    <a:pt x="26" y="7"/>
                  </a:lnTo>
                  <a:lnTo>
                    <a:pt x="38" y="17"/>
                  </a:lnTo>
                  <a:lnTo>
                    <a:pt x="40" y="12"/>
                  </a:lnTo>
                  <a:lnTo>
                    <a:pt x="28" y="5"/>
                  </a:lnTo>
                  <a:lnTo>
                    <a:pt x="24"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72" name="Freeform 52"/>
            <p:cNvSpPr>
              <a:spLocks noEditPoints="1"/>
            </p:cNvSpPr>
            <p:nvPr/>
          </p:nvSpPr>
          <p:spPr bwMode="auto">
            <a:xfrm>
              <a:off x="10742490" y="3460993"/>
              <a:ext cx="220057" cy="486304"/>
            </a:xfrm>
            <a:custGeom>
              <a:avLst/>
              <a:gdLst>
                <a:gd name="T0" fmla="*/ 0 w 123"/>
                <a:gd name="T1" fmla="*/ 299 h 299"/>
                <a:gd name="T2" fmla="*/ 0 w 123"/>
                <a:gd name="T3" fmla="*/ 282 h 299"/>
                <a:gd name="T4" fmla="*/ 0 w 123"/>
                <a:gd name="T5" fmla="*/ 275 h 299"/>
                <a:gd name="T6" fmla="*/ 9 w 123"/>
                <a:gd name="T7" fmla="*/ 282 h 299"/>
                <a:gd name="T8" fmla="*/ 16 w 123"/>
                <a:gd name="T9" fmla="*/ 259 h 299"/>
                <a:gd name="T10" fmla="*/ 7 w 123"/>
                <a:gd name="T11" fmla="*/ 247 h 299"/>
                <a:gd name="T12" fmla="*/ 40 w 123"/>
                <a:gd name="T13" fmla="*/ 216 h 299"/>
                <a:gd name="T14" fmla="*/ 21 w 123"/>
                <a:gd name="T15" fmla="*/ 259 h 299"/>
                <a:gd name="T16" fmla="*/ 40 w 123"/>
                <a:gd name="T17" fmla="*/ 216 h 299"/>
                <a:gd name="T18" fmla="*/ 7 w 123"/>
                <a:gd name="T19" fmla="*/ 202 h 299"/>
                <a:gd name="T20" fmla="*/ 7 w 123"/>
                <a:gd name="T21" fmla="*/ 242 h 299"/>
                <a:gd name="T22" fmla="*/ 7 w 123"/>
                <a:gd name="T23" fmla="*/ 202 h 299"/>
                <a:gd name="T24" fmla="*/ 9 w 123"/>
                <a:gd name="T25" fmla="*/ 197 h 299"/>
                <a:gd name="T26" fmla="*/ 12 w 123"/>
                <a:gd name="T27" fmla="*/ 197 h 299"/>
                <a:gd name="T28" fmla="*/ 12 w 123"/>
                <a:gd name="T29" fmla="*/ 154 h 299"/>
                <a:gd name="T30" fmla="*/ 12 w 123"/>
                <a:gd name="T31" fmla="*/ 190 h 299"/>
                <a:gd name="T32" fmla="*/ 106 w 123"/>
                <a:gd name="T33" fmla="*/ 107 h 299"/>
                <a:gd name="T34" fmla="*/ 42 w 123"/>
                <a:gd name="T35" fmla="*/ 214 h 299"/>
                <a:gd name="T36" fmla="*/ 106 w 123"/>
                <a:gd name="T37" fmla="*/ 107 h 299"/>
                <a:gd name="T38" fmla="*/ 102 w 123"/>
                <a:gd name="T39" fmla="*/ 102 h 299"/>
                <a:gd name="T40" fmla="*/ 113 w 123"/>
                <a:gd name="T41" fmla="*/ 90 h 299"/>
                <a:gd name="T42" fmla="*/ 113 w 123"/>
                <a:gd name="T43" fmla="*/ 71 h 299"/>
                <a:gd name="T44" fmla="*/ 116 w 123"/>
                <a:gd name="T45" fmla="*/ 78 h 299"/>
                <a:gd name="T46" fmla="*/ 118 w 123"/>
                <a:gd name="T47" fmla="*/ 85 h 299"/>
                <a:gd name="T48" fmla="*/ 123 w 123"/>
                <a:gd name="T49" fmla="*/ 76 h 299"/>
                <a:gd name="T50" fmla="*/ 113 w 123"/>
                <a:gd name="T51" fmla="*/ 71 h 299"/>
                <a:gd name="T52" fmla="*/ 16 w 123"/>
                <a:gd name="T53" fmla="*/ 76 h 299"/>
                <a:gd name="T54" fmla="*/ 14 w 123"/>
                <a:gd name="T55" fmla="*/ 97 h 299"/>
                <a:gd name="T56" fmla="*/ 16 w 123"/>
                <a:gd name="T57" fmla="*/ 140 h 299"/>
                <a:gd name="T58" fmla="*/ 21 w 123"/>
                <a:gd name="T59" fmla="*/ 88 h 299"/>
                <a:gd name="T60" fmla="*/ 87 w 123"/>
                <a:gd name="T61" fmla="*/ 50 h 299"/>
                <a:gd name="T62" fmla="*/ 87 w 123"/>
                <a:gd name="T63" fmla="*/ 57 h 299"/>
                <a:gd name="T64" fmla="*/ 106 w 123"/>
                <a:gd name="T65" fmla="*/ 64 h 299"/>
                <a:gd name="T66" fmla="*/ 90 w 123"/>
                <a:gd name="T67" fmla="*/ 50 h 299"/>
                <a:gd name="T68" fmla="*/ 42 w 123"/>
                <a:gd name="T69" fmla="*/ 14 h 299"/>
                <a:gd name="T70" fmla="*/ 83 w 123"/>
                <a:gd name="T71" fmla="*/ 52 h 299"/>
                <a:gd name="T72" fmla="*/ 42 w 123"/>
                <a:gd name="T73" fmla="*/ 14 h 299"/>
                <a:gd name="T74" fmla="*/ 21 w 123"/>
                <a:gd name="T75" fmla="*/ 7 h 299"/>
                <a:gd name="T76" fmla="*/ 24 w 123"/>
                <a:gd name="T77" fmla="*/ 52 h 299"/>
                <a:gd name="T78" fmla="*/ 38 w 123"/>
                <a:gd name="T79" fmla="*/ 17 h 299"/>
                <a:gd name="T80" fmla="*/ 28 w 123"/>
                <a:gd name="T81" fmla="*/ 5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23" h="299">
                  <a:moveTo>
                    <a:pt x="0" y="282"/>
                  </a:moveTo>
                  <a:lnTo>
                    <a:pt x="0" y="299"/>
                  </a:lnTo>
                  <a:lnTo>
                    <a:pt x="5" y="287"/>
                  </a:lnTo>
                  <a:lnTo>
                    <a:pt x="0" y="282"/>
                  </a:lnTo>
                  <a:moveTo>
                    <a:pt x="5" y="242"/>
                  </a:moveTo>
                  <a:lnTo>
                    <a:pt x="0" y="275"/>
                  </a:lnTo>
                  <a:lnTo>
                    <a:pt x="7" y="285"/>
                  </a:lnTo>
                  <a:lnTo>
                    <a:pt x="9" y="282"/>
                  </a:lnTo>
                  <a:lnTo>
                    <a:pt x="19" y="263"/>
                  </a:lnTo>
                  <a:lnTo>
                    <a:pt x="16" y="259"/>
                  </a:lnTo>
                  <a:lnTo>
                    <a:pt x="5" y="280"/>
                  </a:lnTo>
                  <a:lnTo>
                    <a:pt x="7" y="247"/>
                  </a:lnTo>
                  <a:lnTo>
                    <a:pt x="5" y="242"/>
                  </a:lnTo>
                  <a:moveTo>
                    <a:pt x="40" y="216"/>
                  </a:moveTo>
                  <a:lnTo>
                    <a:pt x="19" y="256"/>
                  </a:lnTo>
                  <a:lnTo>
                    <a:pt x="21" y="259"/>
                  </a:lnTo>
                  <a:lnTo>
                    <a:pt x="45" y="218"/>
                  </a:lnTo>
                  <a:lnTo>
                    <a:pt x="40" y="216"/>
                  </a:lnTo>
                  <a:moveTo>
                    <a:pt x="7" y="202"/>
                  </a:moveTo>
                  <a:lnTo>
                    <a:pt x="7" y="202"/>
                  </a:lnTo>
                  <a:lnTo>
                    <a:pt x="5" y="237"/>
                  </a:lnTo>
                  <a:lnTo>
                    <a:pt x="7" y="242"/>
                  </a:lnTo>
                  <a:lnTo>
                    <a:pt x="12" y="202"/>
                  </a:lnTo>
                  <a:lnTo>
                    <a:pt x="7" y="202"/>
                  </a:lnTo>
                  <a:moveTo>
                    <a:pt x="12" y="197"/>
                  </a:moveTo>
                  <a:lnTo>
                    <a:pt x="9" y="197"/>
                  </a:lnTo>
                  <a:lnTo>
                    <a:pt x="12" y="197"/>
                  </a:lnTo>
                  <a:lnTo>
                    <a:pt x="12" y="197"/>
                  </a:lnTo>
                  <a:moveTo>
                    <a:pt x="16" y="147"/>
                  </a:moveTo>
                  <a:lnTo>
                    <a:pt x="12" y="154"/>
                  </a:lnTo>
                  <a:lnTo>
                    <a:pt x="7" y="195"/>
                  </a:lnTo>
                  <a:lnTo>
                    <a:pt x="12" y="190"/>
                  </a:lnTo>
                  <a:lnTo>
                    <a:pt x="16" y="147"/>
                  </a:lnTo>
                  <a:moveTo>
                    <a:pt x="106" y="107"/>
                  </a:moveTo>
                  <a:lnTo>
                    <a:pt x="95" y="116"/>
                  </a:lnTo>
                  <a:lnTo>
                    <a:pt x="42" y="214"/>
                  </a:lnTo>
                  <a:lnTo>
                    <a:pt x="45" y="214"/>
                  </a:lnTo>
                  <a:lnTo>
                    <a:pt x="106" y="107"/>
                  </a:lnTo>
                  <a:moveTo>
                    <a:pt x="111" y="85"/>
                  </a:moveTo>
                  <a:lnTo>
                    <a:pt x="102" y="102"/>
                  </a:lnTo>
                  <a:lnTo>
                    <a:pt x="113" y="93"/>
                  </a:lnTo>
                  <a:lnTo>
                    <a:pt x="113" y="90"/>
                  </a:lnTo>
                  <a:lnTo>
                    <a:pt x="111" y="85"/>
                  </a:lnTo>
                  <a:moveTo>
                    <a:pt x="113" y="71"/>
                  </a:moveTo>
                  <a:lnTo>
                    <a:pt x="116" y="78"/>
                  </a:lnTo>
                  <a:lnTo>
                    <a:pt x="116" y="78"/>
                  </a:lnTo>
                  <a:lnTo>
                    <a:pt x="116" y="78"/>
                  </a:lnTo>
                  <a:lnTo>
                    <a:pt x="118" y="85"/>
                  </a:lnTo>
                  <a:lnTo>
                    <a:pt x="121" y="81"/>
                  </a:lnTo>
                  <a:lnTo>
                    <a:pt x="123" y="76"/>
                  </a:lnTo>
                  <a:lnTo>
                    <a:pt x="118" y="74"/>
                  </a:lnTo>
                  <a:lnTo>
                    <a:pt x="113" y="71"/>
                  </a:lnTo>
                  <a:moveTo>
                    <a:pt x="21" y="64"/>
                  </a:moveTo>
                  <a:lnTo>
                    <a:pt x="16" y="76"/>
                  </a:lnTo>
                  <a:lnTo>
                    <a:pt x="16" y="90"/>
                  </a:lnTo>
                  <a:lnTo>
                    <a:pt x="14" y="97"/>
                  </a:lnTo>
                  <a:lnTo>
                    <a:pt x="12" y="145"/>
                  </a:lnTo>
                  <a:lnTo>
                    <a:pt x="16" y="140"/>
                  </a:lnTo>
                  <a:lnTo>
                    <a:pt x="19" y="93"/>
                  </a:lnTo>
                  <a:lnTo>
                    <a:pt x="21" y="88"/>
                  </a:lnTo>
                  <a:lnTo>
                    <a:pt x="21" y="64"/>
                  </a:lnTo>
                  <a:moveTo>
                    <a:pt x="87" y="50"/>
                  </a:moveTo>
                  <a:lnTo>
                    <a:pt x="85" y="55"/>
                  </a:lnTo>
                  <a:lnTo>
                    <a:pt x="87" y="57"/>
                  </a:lnTo>
                  <a:lnTo>
                    <a:pt x="109" y="71"/>
                  </a:lnTo>
                  <a:lnTo>
                    <a:pt x="106" y="64"/>
                  </a:lnTo>
                  <a:lnTo>
                    <a:pt x="92" y="55"/>
                  </a:lnTo>
                  <a:lnTo>
                    <a:pt x="90" y="50"/>
                  </a:lnTo>
                  <a:lnTo>
                    <a:pt x="87" y="50"/>
                  </a:lnTo>
                  <a:moveTo>
                    <a:pt x="42" y="14"/>
                  </a:moveTo>
                  <a:lnTo>
                    <a:pt x="42" y="19"/>
                  </a:lnTo>
                  <a:lnTo>
                    <a:pt x="83" y="52"/>
                  </a:lnTo>
                  <a:lnTo>
                    <a:pt x="85" y="47"/>
                  </a:lnTo>
                  <a:lnTo>
                    <a:pt x="42" y="14"/>
                  </a:lnTo>
                  <a:moveTo>
                    <a:pt x="24" y="0"/>
                  </a:moveTo>
                  <a:lnTo>
                    <a:pt x="21" y="7"/>
                  </a:lnTo>
                  <a:lnTo>
                    <a:pt x="19" y="64"/>
                  </a:lnTo>
                  <a:lnTo>
                    <a:pt x="24" y="52"/>
                  </a:lnTo>
                  <a:lnTo>
                    <a:pt x="26" y="7"/>
                  </a:lnTo>
                  <a:lnTo>
                    <a:pt x="38" y="17"/>
                  </a:lnTo>
                  <a:lnTo>
                    <a:pt x="40" y="12"/>
                  </a:lnTo>
                  <a:lnTo>
                    <a:pt x="28" y="5"/>
                  </a:lnTo>
                  <a:lnTo>
                    <a:pt x="24"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73" name="Freeform 53"/>
            <p:cNvSpPr>
              <a:spLocks noEditPoints="1"/>
            </p:cNvSpPr>
            <p:nvPr/>
          </p:nvSpPr>
          <p:spPr bwMode="auto">
            <a:xfrm>
              <a:off x="10831944" y="3460993"/>
              <a:ext cx="400753" cy="478171"/>
            </a:xfrm>
            <a:custGeom>
              <a:avLst/>
              <a:gdLst>
                <a:gd name="T0" fmla="*/ 111 w 224"/>
                <a:gd name="T1" fmla="*/ 254 h 294"/>
                <a:gd name="T2" fmla="*/ 94 w 224"/>
                <a:gd name="T3" fmla="*/ 290 h 294"/>
                <a:gd name="T4" fmla="*/ 78 w 224"/>
                <a:gd name="T5" fmla="*/ 275 h 294"/>
                <a:gd name="T6" fmla="*/ 78 w 224"/>
                <a:gd name="T7" fmla="*/ 280 h 294"/>
                <a:gd name="T8" fmla="*/ 92 w 224"/>
                <a:gd name="T9" fmla="*/ 292 h 294"/>
                <a:gd name="T10" fmla="*/ 97 w 224"/>
                <a:gd name="T11" fmla="*/ 294 h 294"/>
                <a:gd name="T12" fmla="*/ 99 w 224"/>
                <a:gd name="T13" fmla="*/ 290 h 294"/>
                <a:gd name="T14" fmla="*/ 111 w 224"/>
                <a:gd name="T15" fmla="*/ 261 h 294"/>
                <a:gd name="T16" fmla="*/ 111 w 224"/>
                <a:gd name="T17" fmla="*/ 254 h 294"/>
                <a:gd name="T18" fmla="*/ 7 w 224"/>
                <a:gd name="T19" fmla="*/ 223 h 294"/>
                <a:gd name="T20" fmla="*/ 73 w 224"/>
                <a:gd name="T21" fmla="*/ 275 h 294"/>
                <a:gd name="T22" fmla="*/ 73 w 224"/>
                <a:gd name="T23" fmla="*/ 271 h 294"/>
                <a:gd name="T24" fmla="*/ 23 w 224"/>
                <a:gd name="T25" fmla="*/ 233 h 294"/>
                <a:gd name="T26" fmla="*/ 7 w 224"/>
                <a:gd name="T27" fmla="*/ 223 h 294"/>
                <a:gd name="T28" fmla="*/ 144 w 224"/>
                <a:gd name="T29" fmla="*/ 176 h 294"/>
                <a:gd name="T30" fmla="*/ 113 w 224"/>
                <a:gd name="T31" fmla="*/ 247 h 294"/>
                <a:gd name="T32" fmla="*/ 116 w 224"/>
                <a:gd name="T33" fmla="*/ 254 h 294"/>
                <a:gd name="T34" fmla="*/ 146 w 224"/>
                <a:gd name="T35" fmla="*/ 180 h 294"/>
                <a:gd name="T36" fmla="*/ 144 w 224"/>
                <a:gd name="T37" fmla="*/ 176 h 294"/>
                <a:gd name="T38" fmla="*/ 78 w 224"/>
                <a:gd name="T39" fmla="*/ 142 h 294"/>
                <a:gd name="T40" fmla="*/ 59 w 224"/>
                <a:gd name="T41" fmla="*/ 159 h 294"/>
                <a:gd name="T42" fmla="*/ 56 w 224"/>
                <a:gd name="T43" fmla="*/ 164 h 294"/>
                <a:gd name="T44" fmla="*/ 2 w 224"/>
                <a:gd name="T45" fmla="*/ 214 h 294"/>
                <a:gd name="T46" fmla="*/ 0 w 224"/>
                <a:gd name="T47" fmla="*/ 216 h 294"/>
                <a:gd name="T48" fmla="*/ 9 w 224"/>
                <a:gd name="T49" fmla="*/ 221 h 294"/>
                <a:gd name="T50" fmla="*/ 4 w 224"/>
                <a:gd name="T51" fmla="*/ 218 h 294"/>
                <a:gd name="T52" fmla="*/ 56 w 224"/>
                <a:gd name="T53" fmla="*/ 169 h 294"/>
                <a:gd name="T54" fmla="*/ 61 w 224"/>
                <a:gd name="T55" fmla="*/ 164 h 294"/>
                <a:gd name="T56" fmla="*/ 80 w 224"/>
                <a:gd name="T57" fmla="*/ 145 h 294"/>
                <a:gd name="T58" fmla="*/ 78 w 224"/>
                <a:gd name="T59" fmla="*/ 142 h 294"/>
                <a:gd name="T60" fmla="*/ 123 w 224"/>
                <a:gd name="T61" fmla="*/ 100 h 294"/>
                <a:gd name="T62" fmla="*/ 82 w 224"/>
                <a:gd name="T63" fmla="*/ 138 h 294"/>
                <a:gd name="T64" fmla="*/ 82 w 224"/>
                <a:gd name="T65" fmla="*/ 142 h 294"/>
                <a:gd name="T66" fmla="*/ 125 w 224"/>
                <a:gd name="T67" fmla="*/ 102 h 294"/>
                <a:gd name="T68" fmla="*/ 123 w 224"/>
                <a:gd name="T69" fmla="*/ 100 h 294"/>
                <a:gd name="T70" fmla="*/ 213 w 224"/>
                <a:gd name="T71" fmla="*/ 19 h 294"/>
                <a:gd name="T72" fmla="*/ 213 w 224"/>
                <a:gd name="T73" fmla="*/ 19 h 294"/>
                <a:gd name="T74" fmla="*/ 213 w 224"/>
                <a:gd name="T75" fmla="*/ 19 h 294"/>
                <a:gd name="T76" fmla="*/ 224 w 224"/>
                <a:gd name="T77" fmla="*/ 0 h 294"/>
                <a:gd name="T78" fmla="*/ 208 w 224"/>
                <a:gd name="T79" fmla="*/ 14 h 294"/>
                <a:gd name="T80" fmla="*/ 165 w 224"/>
                <a:gd name="T81" fmla="*/ 57 h 294"/>
                <a:gd name="T82" fmla="*/ 151 w 224"/>
                <a:gd name="T83" fmla="*/ 71 h 294"/>
                <a:gd name="T84" fmla="*/ 125 w 224"/>
                <a:gd name="T85" fmla="*/ 95 h 294"/>
                <a:gd name="T86" fmla="*/ 127 w 224"/>
                <a:gd name="T87" fmla="*/ 100 h 294"/>
                <a:gd name="T88" fmla="*/ 142 w 224"/>
                <a:gd name="T89" fmla="*/ 85 h 294"/>
                <a:gd name="T90" fmla="*/ 156 w 224"/>
                <a:gd name="T91" fmla="*/ 74 h 294"/>
                <a:gd name="T92" fmla="*/ 213 w 224"/>
                <a:gd name="T93" fmla="*/ 19 h 294"/>
                <a:gd name="T94" fmla="*/ 146 w 224"/>
                <a:gd name="T95" fmla="*/ 169 h 294"/>
                <a:gd name="T96" fmla="*/ 149 w 224"/>
                <a:gd name="T97" fmla="*/ 176 h 294"/>
                <a:gd name="T98" fmla="*/ 215 w 224"/>
                <a:gd name="T99" fmla="*/ 19 h 294"/>
                <a:gd name="T100" fmla="*/ 224 w 224"/>
                <a:gd name="T101"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24" h="294">
                  <a:moveTo>
                    <a:pt x="111" y="254"/>
                  </a:moveTo>
                  <a:lnTo>
                    <a:pt x="94" y="290"/>
                  </a:lnTo>
                  <a:lnTo>
                    <a:pt x="78" y="275"/>
                  </a:lnTo>
                  <a:lnTo>
                    <a:pt x="78" y="280"/>
                  </a:lnTo>
                  <a:lnTo>
                    <a:pt x="92" y="292"/>
                  </a:lnTo>
                  <a:lnTo>
                    <a:pt x="97" y="294"/>
                  </a:lnTo>
                  <a:lnTo>
                    <a:pt x="99" y="290"/>
                  </a:lnTo>
                  <a:lnTo>
                    <a:pt x="111" y="261"/>
                  </a:lnTo>
                  <a:lnTo>
                    <a:pt x="111" y="254"/>
                  </a:lnTo>
                  <a:close/>
                  <a:moveTo>
                    <a:pt x="7" y="223"/>
                  </a:moveTo>
                  <a:lnTo>
                    <a:pt x="73" y="275"/>
                  </a:lnTo>
                  <a:lnTo>
                    <a:pt x="73" y="271"/>
                  </a:lnTo>
                  <a:lnTo>
                    <a:pt x="23" y="233"/>
                  </a:lnTo>
                  <a:lnTo>
                    <a:pt x="7" y="223"/>
                  </a:lnTo>
                  <a:close/>
                  <a:moveTo>
                    <a:pt x="144" y="176"/>
                  </a:moveTo>
                  <a:lnTo>
                    <a:pt x="113" y="247"/>
                  </a:lnTo>
                  <a:lnTo>
                    <a:pt x="116" y="254"/>
                  </a:lnTo>
                  <a:lnTo>
                    <a:pt x="146" y="180"/>
                  </a:lnTo>
                  <a:lnTo>
                    <a:pt x="144" y="176"/>
                  </a:lnTo>
                  <a:close/>
                  <a:moveTo>
                    <a:pt x="78" y="142"/>
                  </a:moveTo>
                  <a:lnTo>
                    <a:pt x="59" y="159"/>
                  </a:lnTo>
                  <a:lnTo>
                    <a:pt x="56" y="164"/>
                  </a:lnTo>
                  <a:lnTo>
                    <a:pt x="2" y="214"/>
                  </a:lnTo>
                  <a:lnTo>
                    <a:pt x="0" y="216"/>
                  </a:lnTo>
                  <a:lnTo>
                    <a:pt x="9" y="221"/>
                  </a:lnTo>
                  <a:lnTo>
                    <a:pt x="4" y="218"/>
                  </a:lnTo>
                  <a:lnTo>
                    <a:pt x="56" y="169"/>
                  </a:lnTo>
                  <a:lnTo>
                    <a:pt x="61" y="164"/>
                  </a:lnTo>
                  <a:lnTo>
                    <a:pt x="80" y="145"/>
                  </a:lnTo>
                  <a:lnTo>
                    <a:pt x="78" y="142"/>
                  </a:lnTo>
                  <a:close/>
                  <a:moveTo>
                    <a:pt x="123" y="100"/>
                  </a:moveTo>
                  <a:lnTo>
                    <a:pt x="82" y="138"/>
                  </a:lnTo>
                  <a:lnTo>
                    <a:pt x="82" y="142"/>
                  </a:lnTo>
                  <a:lnTo>
                    <a:pt x="125" y="102"/>
                  </a:lnTo>
                  <a:lnTo>
                    <a:pt x="123" y="100"/>
                  </a:lnTo>
                  <a:close/>
                  <a:moveTo>
                    <a:pt x="213" y="19"/>
                  </a:moveTo>
                  <a:lnTo>
                    <a:pt x="213" y="19"/>
                  </a:lnTo>
                  <a:lnTo>
                    <a:pt x="213" y="19"/>
                  </a:lnTo>
                  <a:close/>
                  <a:moveTo>
                    <a:pt x="224" y="0"/>
                  </a:moveTo>
                  <a:lnTo>
                    <a:pt x="208" y="14"/>
                  </a:lnTo>
                  <a:lnTo>
                    <a:pt x="165" y="57"/>
                  </a:lnTo>
                  <a:lnTo>
                    <a:pt x="151" y="71"/>
                  </a:lnTo>
                  <a:lnTo>
                    <a:pt x="125" y="95"/>
                  </a:lnTo>
                  <a:lnTo>
                    <a:pt x="127" y="100"/>
                  </a:lnTo>
                  <a:lnTo>
                    <a:pt x="142" y="85"/>
                  </a:lnTo>
                  <a:lnTo>
                    <a:pt x="156" y="74"/>
                  </a:lnTo>
                  <a:lnTo>
                    <a:pt x="213" y="19"/>
                  </a:lnTo>
                  <a:lnTo>
                    <a:pt x="146" y="169"/>
                  </a:lnTo>
                  <a:lnTo>
                    <a:pt x="149" y="176"/>
                  </a:lnTo>
                  <a:lnTo>
                    <a:pt x="215" y="19"/>
                  </a:lnTo>
                  <a:lnTo>
                    <a:pt x="224"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74" name="Freeform 54"/>
            <p:cNvSpPr>
              <a:spLocks noEditPoints="1"/>
            </p:cNvSpPr>
            <p:nvPr/>
          </p:nvSpPr>
          <p:spPr bwMode="auto">
            <a:xfrm>
              <a:off x="10831944" y="3460993"/>
              <a:ext cx="400753" cy="478171"/>
            </a:xfrm>
            <a:custGeom>
              <a:avLst/>
              <a:gdLst>
                <a:gd name="T0" fmla="*/ 111 w 224"/>
                <a:gd name="T1" fmla="*/ 254 h 294"/>
                <a:gd name="T2" fmla="*/ 94 w 224"/>
                <a:gd name="T3" fmla="*/ 290 h 294"/>
                <a:gd name="T4" fmla="*/ 78 w 224"/>
                <a:gd name="T5" fmla="*/ 275 h 294"/>
                <a:gd name="T6" fmla="*/ 78 w 224"/>
                <a:gd name="T7" fmla="*/ 280 h 294"/>
                <a:gd name="T8" fmla="*/ 92 w 224"/>
                <a:gd name="T9" fmla="*/ 292 h 294"/>
                <a:gd name="T10" fmla="*/ 97 w 224"/>
                <a:gd name="T11" fmla="*/ 294 h 294"/>
                <a:gd name="T12" fmla="*/ 99 w 224"/>
                <a:gd name="T13" fmla="*/ 290 h 294"/>
                <a:gd name="T14" fmla="*/ 111 w 224"/>
                <a:gd name="T15" fmla="*/ 261 h 294"/>
                <a:gd name="T16" fmla="*/ 111 w 224"/>
                <a:gd name="T17" fmla="*/ 254 h 294"/>
                <a:gd name="T18" fmla="*/ 7 w 224"/>
                <a:gd name="T19" fmla="*/ 223 h 294"/>
                <a:gd name="T20" fmla="*/ 73 w 224"/>
                <a:gd name="T21" fmla="*/ 275 h 294"/>
                <a:gd name="T22" fmla="*/ 73 w 224"/>
                <a:gd name="T23" fmla="*/ 271 h 294"/>
                <a:gd name="T24" fmla="*/ 23 w 224"/>
                <a:gd name="T25" fmla="*/ 233 h 294"/>
                <a:gd name="T26" fmla="*/ 7 w 224"/>
                <a:gd name="T27" fmla="*/ 223 h 294"/>
                <a:gd name="T28" fmla="*/ 144 w 224"/>
                <a:gd name="T29" fmla="*/ 176 h 294"/>
                <a:gd name="T30" fmla="*/ 113 w 224"/>
                <a:gd name="T31" fmla="*/ 247 h 294"/>
                <a:gd name="T32" fmla="*/ 116 w 224"/>
                <a:gd name="T33" fmla="*/ 254 h 294"/>
                <a:gd name="T34" fmla="*/ 146 w 224"/>
                <a:gd name="T35" fmla="*/ 180 h 294"/>
                <a:gd name="T36" fmla="*/ 144 w 224"/>
                <a:gd name="T37" fmla="*/ 176 h 294"/>
                <a:gd name="T38" fmla="*/ 78 w 224"/>
                <a:gd name="T39" fmla="*/ 142 h 294"/>
                <a:gd name="T40" fmla="*/ 59 w 224"/>
                <a:gd name="T41" fmla="*/ 159 h 294"/>
                <a:gd name="T42" fmla="*/ 56 w 224"/>
                <a:gd name="T43" fmla="*/ 164 h 294"/>
                <a:gd name="T44" fmla="*/ 2 w 224"/>
                <a:gd name="T45" fmla="*/ 214 h 294"/>
                <a:gd name="T46" fmla="*/ 0 w 224"/>
                <a:gd name="T47" fmla="*/ 216 h 294"/>
                <a:gd name="T48" fmla="*/ 9 w 224"/>
                <a:gd name="T49" fmla="*/ 221 h 294"/>
                <a:gd name="T50" fmla="*/ 4 w 224"/>
                <a:gd name="T51" fmla="*/ 218 h 294"/>
                <a:gd name="T52" fmla="*/ 56 w 224"/>
                <a:gd name="T53" fmla="*/ 169 h 294"/>
                <a:gd name="T54" fmla="*/ 61 w 224"/>
                <a:gd name="T55" fmla="*/ 164 h 294"/>
                <a:gd name="T56" fmla="*/ 80 w 224"/>
                <a:gd name="T57" fmla="*/ 145 h 294"/>
                <a:gd name="T58" fmla="*/ 78 w 224"/>
                <a:gd name="T59" fmla="*/ 142 h 294"/>
                <a:gd name="T60" fmla="*/ 123 w 224"/>
                <a:gd name="T61" fmla="*/ 100 h 294"/>
                <a:gd name="T62" fmla="*/ 82 w 224"/>
                <a:gd name="T63" fmla="*/ 138 h 294"/>
                <a:gd name="T64" fmla="*/ 82 w 224"/>
                <a:gd name="T65" fmla="*/ 142 h 294"/>
                <a:gd name="T66" fmla="*/ 125 w 224"/>
                <a:gd name="T67" fmla="*/ 102 h 294"/>
                <a:gd name="T68" fmla="*/ 123 w 224"/>
                <a:gd name="T69" fmla="*/ 100 h 294"/>
                <a:gd name="T70" fmla="*/ 213 w 224"/>
                <a:gd name="T71" fmla="*/ 19 h 294"/>
                <a:gd name="T72" fmla="*/ 213 w 224"/>
                <a:gd name="T73" fmla="*/ 19 h 294"/>
                <a:gd name="T74" fmla="*/ 213 w 224"/>
                <a:gd name="T75" fmla="*/ 19 h 294"/>
                <a:gd name="T76" fmla="*/ 224 w 224"/>
                <a:gd name="T77" fmla="*/ 0 h 294"/>
                <a:gd name="T78" fmla="*/ 208 w 224"/>
                <a:gd name="T79" fmla="*/ 14 h 294"/>
                <a:gd name="T80" fmla="*/ 165 w 224"/>
                <a:gd name="T81" fmla="*/ 57 h 294"/>
                <a:gd name="T82" fmla="*/ 151 w 224"/>
                <a:gd name="T83" fmla="*/ 71 h 294"/>
                <a:gd name="T84" fmla="*/ 125 w 224"/>
                <a:gd name="T85" fmla="*/ 95 h 294"/>
                <a:gd name="T86" fmla="*/ 127 w 224"/>
                <a:gd name="T87" fmla="*/ 100 h 294"/>
                <a:gd name="T88" fmla="*/ 142 w 224"/>
                <a:gd name="T89" fmla="*/ 85 h 294"/>
                <a:gd name="T90" fmla="*/ 156 w 224"/>
                <a:gd name="T91" fmla="*/ 74 h 294"/>
                <a:gd name="T92" fmla="*/ 213 w 224"/>
                <a:gd name="T93" fmla="*/ 19 h 294"/>
                <a:gd name="T94" fmla="*/ 146 w 224"/>
                <a:gd name="T95" fmla="*/ 169 h 294"/>
                <a:gd name="T96" fmla="*/ 149 w 224"/>
                <a:gd name="T97" fmla="*/ 176 h 294"/>
                <a:gd name="T98" fmla="*/ 215 w 224"/>
                <a:gd name="T99" fmla="*/ 19 h 294"/>
                <a:gd name="T100" fmla="*/ 224 w 224"/>
                <a:gd name="T101"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24" h="294">
                  <a:moveTo>
                    <a:pt x="111" y="254"/>
                  </a:moveTo>
                  <a:lnTo>
                    <a:pt x="94" y="290"/>
                  </a:lnTo>
                  <a:lnTo>
                    <a:pt x="78" y="275"/>
                  </a:lnTo>
                  <a:lnTo>
                    <a:pt x="78" y="280"/>
                  </a:lnTo>
                  <a:lnTo>
                    <a:pt x="92" y="292"/>
                  </a:lnTo>
                  <a:lnTo>
                    <a:pt x="97" y="294"/>
                  </a:lnTo>
                  <a:lnTo>
                    <a:pt x="99" y="290"/>
                  </a:lnTo>
                  <a:lnTo>
                    <a:pt x="111" y="261"/>
                  </a:lnTo>
                  <a:lnTo>
                    <a:pt x="111" y="254"/>
                  </a:lnTo>
                  <a:moveTo>
                    <a:pt x="7" y="223"/>
                  </a:moveTo>
                  <a:lnTo>
                    <a:pt x="73" y="275"/>
                  </a:lnTo>
                  <a:lnTo>
                    <a:pt x="73" y="271"/>
                  </a:lnTo>
                  <a:lnTo>
                    <a:pt x="23" y="233"/>
                  </a:lnTo>
                  <a:lnTo>
                    <a:pt x="7" y="223"/>
                  </a:lnTo>
                  <a:moveTo>
                    <a:pt x="144" y="176"/>
                  </a:moveTo>
                  <a:lnTo>
                    <a:pt x="113" y="247"/>
                  </a:lnTo>
                  <a:lnTo>
                    <a:pt x="116" y="254"/>
                  </a:lnTo>
                  <a:lnTo>
                    <a:pt x="146" y="180"/>
                  </a:lnTo>
                  <a:lnTo>
                    <a:pt x="144" y="176"/>
                  </a:lnTo>
                  <a:moveTo>
                    <a:pt x="78" y="142"/>
                  </a:moveTo>
                  <a:lnTo>
                    <a:pt x="59" y="159"/>
                  </a:lnTo>
                  <a:lnTo>
                    <a:pt x="56" y="164"/>
                  </a:lnTo>
                  <a:lnTo>
                    <a:pt x="2" y="214"/>
                  </a:lnTo>
                  <a:lnTo>
                    <a:pt x="0" y="216"/>
                  </a:lnTo>
                  <a:lnTo>
                    <a:pt x="9" y="221"/>
                  </a:lnTo>
                  <a:lnTo>
                    <a:pt x="4" y="218"/>
                  </a:lnTo>
                  <a:lnTo>
                    <a:pt x="56" y="169"/>
                  </a:lnTo>
                  <a:lnTo>
                    <a:pt x="61" y="164"/>
                  </a:lnTo>
                  <a:lnTo>
                    <a:pt x="80" y="145"/>
                  </a:lnTo>
                  <a:lnTo>
                    <a:pt x="78" y="142"/>
                  </a:lnTo>
                  <a:moveTo>
                    <a:pt x="123" y="100"/>
                  </a:moveTo>
                  <a:lnTo>
                    <a:pt x="82" y="138"/>
                  </a:lnTo>
                  <a:lnTo>
                    <a:pt x="82" y="142"/>
                  </a:lnTo>
                  <a:lnTo>
                    <a:pt x="125" y="102"/>
                  </a:lnTo>
                  <a:lnTo>
                    <a:pt x="123" y="100"/>
                  </a:lnTo>
                  <a:moveTo>
                    <a:pt x="213" y="19"/>
                  </a:moveTo>
                  <a:lnTo>
                    <a:pt x="213" y="19"/>
                  </a:lnTo>
                  <a:lnTo>
                    <a:pt x="213" y="19"/>
                  </a:lnTo>
                  <a:moveTo>
                    <a:pt x="224" y="0"/>
                  </a:moveTo>
                  <a:lnTo>
                    <a:pt x="208" y="14"/>
                  </a:lnTo>
                  <a:lnTo>
                    <a:pt x="165" y="57"/>
                  </a:lnTo>
                  <a:lnTo>
                    <a:pt x="151" y="71"/>
                  </a:lnTo>
                  <a:lnTo>
                    <a:pt x="125" y="95"/>
                  </a:lnTo>
                  <a:lnTo>
                    <a:pt x="127" y="100"/>
                  </a:lnTo>
                  <a:lnTo>
                    <a:pt x="142" y="85"/>
                  </a:lnTo>
                  <a:lnTo>
                    <a:pt x="156" y="74"/>
                  </a:lnTo>
                  <a:lnTo>
                    <a:pt x="213" y="19"/>
                  </a:lnTo>
                  <a:lnTo>
                    <a:pt x="146" y="169"/>
                  </a:lnTo>
                  <a:lnTo>
                    <a:pt x="149" y="176"/>
                  </a:lnTo>
                  <a:lnTo>
                    <a:pt x="215" y="19"/>
                  </a:lnTo>
                  <a:lnTo>
                    <a:pt x="224"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75" name="Freeform 55"/>
            <p:cNvSpPr>
              <a:spLocks noEditPoints="1"/>
            </p:cNvSpPr>
            <p:nvPr/>
          </p:nvSpPr>
          <p:spPr bwMode="auto">
            <a:xfrm>
              <a:off x="10572528" y="3503279"/>
              <a:ext cx="386440" cy="435884"/>
            </a:xfrm>
            <a:custGeom>
              <a:avLst/>
              <a:gdLst>
                <a:gd name="T0" fmla="*/ 0 w 216"/>
                <a:gd name="T1" fmla="*/ 261 h 268"/>
                <a:gd name="T2" fmla="*/ 12 w 216"/>
                <a:gd name="T3" fmla="*/ 261 h 268"/>
                <a:gd name="T4" fmla="*/ 3 w 216"/>
                <a:gd name="T5" fmla="*/ 264 h 268"/>
                <a:gd name="T6" fmla="*/ 5 w 216"/>
                <a:gd name="T7" fmla="*/ 254 h 268"/>
                <a:gd name="T8" fmla="*/ 12 w 216"/>
                <a:gd name="T9" fmla="*/ 254 h 268"/>
                <a:gd name="T10" fmla="*/ 62 w 216"/>
                <a:gd name="T11" fmla="*/ 214 h 268"/>
                <a:gd name="T12" fmla="*/ 50 w 216"/>
                <a:gd name="T13" fmla="*/ 195 h 268"/>
                <a:gd name="T14" fmla="*/ 12 w 216"/>
                <a:gd name="T15" fmla="*/ 254 h 268"/>
                <a:gd name="T16" fmla="*/ 50 w 216"/>
                <a:gd name="T17" fmla="*/ 195 h 268"/>
                <a:gd name="T18" fmla="*/ 66 w 216"/>
                <a:gd name="T19" fmla="*/ 204 h 268"/>
                <a:gd name="T20" fmla="*/ 64 w 216"/>
                <a:gd name="T21" fmla="*/ 207 h 268"/>
                <a:gd name="T22" fmla="*/ 69 w 216"/>
                <a:gd name="T23" fmla="*/ 207 h 268"/>
                <a:gd name="T24" fmla="*/ 81 w 216"/>
                <a:gd name="T25" fmla="*/ 195 h 268"/>
                <a:gd name="T26" fmla="*/ 66 w 216"/>
                <a:gd name="T27" fmla="*/ 173 h 268"/>
                <a:gd name="T28" fmla="*/ 52 w 216"/>
                <a:gd name="T29" fmla="*/ 190 h 268"/>
                <a:gd name="T30" fmla="*/ 55 w 216"/>
                <a:gd name="T31" fmla="*/ 195 h 268"/>
                <a:gd name="T32" fmla="*/ 59 w 216"/>
                <a:gd name="T33" fmla="*/ 190 h 268"/>
                <a:gd name="T34" fmla="*/ 66 w 216"/>
                <a:gd name="T35" fmla="*/ 173 h 268"/>
                <a:gd name="T36" fmla="*/ 83 w 216"/>
                <a:gd name="T37" fmla="*/ 188 h 268"/>
                <a:gd name="T38" fmla="*/ 85 w 216"/>
                <a:gd name="T39" fmla="*/ 192 h 268"/>
                <a:gd name="T40" fmla="*/ 102 w 216"/>
                <a:gd name="T41" fmla="*/ 176 h 268"/>
                <a:gd name="T42" fmla="*/ 76 w 216"/>
                <a:gd name="T43" fmla="*/ 162 h 268"/>
                <a:gd name="T44" fmla="*/ 71 w 216"/>
                <a:gd name="T45" fmla="*/ 173 h 268"/>
                <a:gd name="T46" fmla="*/ 78 w 216"/>
                <a:gd name="T47" fmla="*/ 164 h 268"/>
                <a:gd name="T48" fmla="*/ 208 w 216"/>
                <a:gd name="T49" fmla="*/ 67 h 268"/>
                <a:gd name="T50" fmla="*/ 197 w 216"/>
                <a:gd name="T51" fmla="*/ 76 h 268"/>
                <a:gd name="T52" fmla="*/ 102 w 216"/>
                <a:gd name="T53" fmla="*/ 169 h 268"/>
                <a:gd name="T54" fmla="*/ 104 w 216"/>
                <a:gd name="T55" fmla="*/ 171 h 268"/>
                <a:gd name="T56" fmla="*/ 190 w 216"/>
                <a:gd name="T57" fmla="*/ 90 h 268"/>
                <a:gd name="T58" fmla="*/ 211 w 216"/>
                <a:gd name="T59" fmla="*/ 71 h 268"/>
                <a:gd name="T60" fmla="*/ 192 w 216"/>
                <a:gd name="T61" fmla="*/ 5 h 268"/>
                <a:gd name="T62" fmla="*/ 185 w 216"/>
                <a:gd name="T63" fmla="*/ 14 h 268"/>
                <a:gd name="T64" fmla="*/ 180 w 216"/>
                <a:gd name="T65" fmla="*/ 21 h 268"/>
                <a:gd name="T66" fmla="*/ 173 w 216"/>
                <a:gd name="T67" fmla="*/ 31 h 268"/>
                <a:gd name="T68" fmla="*/ 111 w 216"/>
                <a:gd name="T69" fmla="*/ 114 h 268"/>
                <a:gd name="T70" fmla="*/ 81 w 216"/>
                <a:gd name="T71" fmla="*/ 154 h 268"/>
                <a:gd name="T72" fmla="*/ 81 w 216"/>
                <a:gd name="T73" fmla="*/ 159 h 268"/>
                <a:gd name="T74" fmla="*/ 111 w 216"/>
                <a:gd name="T75" fmla="*/ 121 h 268"/>
                <a:gd name="T76" fmla="*/ 180 w 216"/>
                <a:gd name="T77" fmla="*/ 29 h 268"/>
                <a:gd name="T78" fmla="*/ 185 w 216"/>
                <a:gd name="T79" fmla="*/ 21 h 268"/>
                <a:gd name="T80" fmla="*/ 194 w 216"/>
                <a:gd name="T81" fmla="*/ 10 h 268"/>
                <a:gd name="T82" fmla="*/ 194 w 216"/>
                <a:gd name="T83" fmla="*/ 0 h 268"/>
                <a:gd name="T84" fmla="*/ 213 w 216"/>
                <a:gd name="T85" fmla="*/ 67 h 268"/>
                <a:gd name="T86" fmla="*/ 213 w 216"/>
                <a:gd name="T87" fmla="*/ 64 h 268"/>
                <a:gd name="T88" fmla="*/ 211 w 216"/>
                <a:gd name="T89" fmla="*/ 52 h 268"/>
                <a:gd name="T90" fmla="*/ 208 w 216"/>
                <a:gd name="T91" fmla="*/ 45 h 268"/>
                <a:gd name="T92" fmla="*/ 194 w 216"/>
                <a:gd name="T93" fmla="*/ 0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16" h="268">
                  <a:moveTo>
                    <a:pt x="5" y="254"/>
                  </a:moveTo>
                  <a:lnTo>
                    <a:pt x="0" y="261"/>
                  </a:lnTo>
                  <a:lnTo>
                    <a:pt x="5" y="268"/>
                  </a:lnTo>
                  <a:lnTo>
                    <a:pt x="12" y="261"/>
                  </a:lnTo>
                  <a:lnTo>
                    <a:pt x="10" y="259"/>
                  </a:lnTo>
                  <a:lnTo>
                    <a:pt x="3" y="264"/>
                  </a:lnTo>
                  <a:lnTo>
                    <a:pt x="10" y="256"/>
                  </a:lnTo>
                  <a:lnTo>
                    <a:pt x="5" y="254"/>
                  </a:lnTo>
                  <a:close/>
                  <a:moveTo>
                    <a:pt x="59" y="209"/>
                  </a:moveTo>
                  <a:lnTo>
                    <a:pt x="12" y="254"/>
                  </a:lnTo>
                  <a:lnTo>
                    <a:pt x="17" y="259"/>
                  </a:lnTo>
                  <a:lnTo>
                    <a:pt x="62" y="214"/>
                  </a:lnTo>
                  <a:lnTo>
                    <a:pt x="59" y="209"/>
                  </a:lnTo>
                  <a:close/>
                  <a:moveTo>
                    <a:pt x="50" y="195"/>
                  </a:moveTo>
                  <a:lnTo>
                    <a:pt x="7" y="249"/>
                  </a:lnTo>
                  <a:lnTo>
                    <a:pt x="12" y="254"/>
                  </a:lnTo>
                  <a:lnTo>
                    <a:pt x="52" y="200"/>
                  </a:lnTo>
                  <a:lnTo>
                    <a:pt x="50" y="195"/>
                  </a:lnTo>
                  <a:close/>
                  <a:moveTo>
                    <a:pt x="78" y="192"/>
                  </a:moveTo>
                  <a:lnTo>
                    <a:pt x="66" y="204"/>
                  </a:lnTo>
                  <a:lnTo>
                    <a:pt x="64" y="207"/>
                  </a:lnTo>
                  <a:lnTo>
                    <a:pt x="64" y="207"/>
                  </a:lnTo>
                  <a:lnTo>
                    <a:pt x="66" y="209"/>
                  </a:lnTo>
                  <a:lnTo>
                    <a:pt x="69" y="207"/>
                  </a:lnTo>
                  <a:lnTo>
                    <a:pt x="78" y="197"/>
                  </a:lnTo>
                  <a:lnTo>
                    <a:pt x="81" y="195"/>
                  </a:lnTo>
                  <a:lnTo>
                    <a:pt x="78" y="192"/>
                  </a:lnTo>
                  <a:close/>
                  <a:moveTo>
                    <a:pt x="66" y="173"/>
                  </a:moveTo>
                  <a:lnTo>
                    <a:pt x="57" y="188"/>
                  </a:lnTo>
                  <a:lnTo>
                    <a:pt x="52" y="190"/>
                  </a:lnTo>
                  <a:lnTo>
                    <a:pt x="52" y="192"/>
                  </a:lnTo>
                  <a:lnTo>
                    <a:pt x="55" y="195"/>
                  </a:lnTo>
                  <a:lnTo>
                    <a:pt x="55" y="195"/>
                  </a:lnTo>
                  <a:lnTo>
                    <a:pt x="59" y="190"/>
                  </a:lnTo>
                  <a:lnTo>
                    <a:pt x="69" y="178"/>
                  </a:lnTo>
                  <a:lnTo>
                    <a:pt x="66" y="173"/>
                  </a:lnTo>
                  <a:close/>
                  <a:moveTo>
                    <a:pt x="97" y="173"/>
                  </a:moveTo>
                  <a:lnTo>
                    <a:pt x="83" y="188"/>
                  </a:lnTo>
                  <a:lnTo>
                    <a:pt x="83" y="188"/>
                  </a:lnTo>
                  <a:lnTo>
                    <a:pt x="85" y="192"/>
                  </a:lnTo>
                  <a:lnTo>
                    <a:pt x="102" y="176"/>
                  </a:lnTo>
                  <a:lnTo>
                    <a:pt x="102" y="176"/>
                  </a:lnTo>
                  <a:lnTo>
                    <a:pt x="97" y="173"/>
                  </a:lnTo>
                  <a:close/>
                  <a:moveTo>
                    <a:pt x="76" y="162"/>
                  </a:moveTo>
                  <a:lnTo>
                    <a:pt x="69" y="171"/>
                  </a:lnTo>
                  <a:lnTo>
                    <a:pt x="71" y="173"/>
                  </a:lnTo>
                  <a:lnTo>
                    <a:pt x="76" y="166"/>
                  </a:lnTo>
                  <a:lnTo>
                    <a:pt x="78" y="164"/>
                  </a:lnTo>
                  <a:lnTo>
                    <a:pt x="76" y="162"/>
                  </a:lnTo>
                  <a:close/>
                  <a:moveTo>
                    <a:pt x="208" y="67"/>
                  </a:moveTo>
                  <a:lnTo>
                    <a:pt x="208" y="67"/>
                  </a:lnTo>
                  <a:lnTo>
                    <a:pt x="197" y="76"/>
                  </a:lnTo>
                  <a:lnTo>
                    <a:pt x="107" y="164"/>
                  </a:lnTo>
                  <a:lnTo>
                    <a:pt x="102" y="169"/>
                  </a:lnTo>
                  <a:lnTo>
                    <a:pt x="102" y="169"/>
                  </a:lnTo>
                  <a:lnTo>
                    <a:pt x="104" y="171"/>
                  </a:lnTo>
                  <a:lnTo>
                    <a:pt x="107" y="171"/>
                  </a:lnTo>
                  <a:lnTo>
                    <a:pt x="190" y="90"/>
                  </a:lnTo>
                  <a:lnTo>
                    <a:pt x="201" y="81"/>
                  </a:lnTo>
                  <a:lnTo>
                    <a:pt x="211" y="71"/>
                  </a:lnTo>
                  <a:lnTo>
                    <a:pt x="208" y="67"/>
                  </a:lnTo>
                  <a:close/>
                  <a:moveTo>
                    <a:pt x="192" y="5"/>
                  </a:moveTo>
                  <a:lnTo>
                    <a:pt x="190" y="7"/>
                  </a:lnTo>
                  <a:lnTo>
                    <a:pt x="185" y="14"/>
                  </a:lnTo>
                  <a:lnTo>
                    <a:pt x="182" y="19"/>
                  </a:lnTo>
                  <a:lnTo>
                    <a:pt x="180" y="21"/>
                  </a:lnTo>
                  <a:lnTo>
                    <a:pt x="178" y="26"/>
                  </a:lnTo>
                  <a:lnTo>
                    <a:pt x="173" y="31"/>
                  </a:lnTo>
                  <a:lnTo>
                    <a:pt x="166" y="38"/>
                  </a:lnTo>
                  <a:lnTo>
                    <a:pt x="111" y="114"/>
                  </a:lnTo>
                  <a:lnTo>
                    <a:pt x="107" y="119"/>
                  </a:lnTo>
                  <a:lnTo>
                    <a:pt x="81" y="154"/>
                  </a:lnTo>
                  <a:lnTo>
                    <a:pt x="78" y="159"/>
                  </a:lnTo>
                  <a:lnTo>
                    <a:pt x="81" y="159"/>
                  </a:lnTo>
                  <a:lnTo>
                    <a:pt x="107" y="128"/>
                  </a:lnTo>
                  <a:lnTo>
                    <a:pt x="111" y="121"/>
                  </a:lnTo>
                  <a:lnTo>
                    <a:pt x="175" y="33"/>
                  </a:lnTo>
                  <a:lnTo>
                    <a:pt x="180" y="29"/>
                  </a:lnTo>
                  <a:lnTo>
                    <a:pt x="182" y="24"/>
                  </a:lnTo>
                  <a:lnTo>
                    <a:pt x="185" y="21"/>
                  </a:lnTo>
                  <a:lnTo>
                    <a:pt x="187" y="19"/>
                  </a:lnTo>
                  <a:lnTo>
                    <a:pt x="194" y="10"/>
                  </a:lnTo>
                  <a:lnTo>
                    <a:pt x="192" y="5"/>
                  </a:lnTo>
                  <a:close/>
                  <a:moveTo>
                    <a:pt x="194" y="0"/>
                  </a:moveTo>
                  <a:lnTo>
                    <a:pt x="194" y="0"/>
                  </a:lnTo>
                  <a:lnTo>
                    <a:pt x="213" y="67"/>
                  </a:lnTo>
                  <a:lnTo>
                    <a:pt x="216" y="67"/>
                  </a:lnTo>
                  <a:lnTo>
                    <a:pt x="213" y="64"/>
                  </a:lnTo>
                  <a:lnTo>
                    <a:pt x="213" y="59"/>
                  </a:lnTo>
                  <a:lnTo>
                    <a:pt x="211" y="52"/>
                  </a:lnTo>
                  <a:lnTo>
                    <a:pt x="211" y="52"/>
                  </a:lnTo>
                  <a:lnTo>
                    <a:pt x="208" y="45"/>
                  </a:lnTo>
                  <a:lnTo>
                    <a:pt x="197" y="10"/>
                  </a:lnTo>
                  <a:lnTo>
                    <a:pt x="194"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76" name="Freeform 56"/>
            <p:cNvSpPr>
              <a:spLocks noEditPoints="1"/>
            </p:cNvSpPr>
            <p:nvPr/>
          </p:nvSpPr>
          <p:spPr bwMode="auto">
            <a:xfrm>
              <a:off x="10572528" y="3503279"/>
              <a:ext cx="386440" cy="435884"/>
            </a:xfrm>
            <a:custGeom>
              <a:avLst/>
              <a:gdLst>
                <a:gd name="T0" fmla="*/ 0 w 216"/>
                <a:gd name="T1" fmla="*/ 261 h 268"/>
                <a:gd name="T2" fmla="*/ 12 w 216"/>
                <a:gd name="T3" fmla="*/ 261 h 268"/>
                <a:gd name="T4" fmla="*/ 3 w 216"/>
                <a:gd name="T5" fmla="*/ 264 h 268"/>
                <a:gd name="T6" fmla="*/ 5 w 216"/>
                <a:gd name="T7" fmla="*/ 254 h 268"/>
                <a:gd name="T8" fmla="*/ 12 w 216"/>
                <a:gd name="T9" fmla="*/ 254 h 268"/>
                <a:gd name="T10" fmla="*/ 62 w 216"/>
                <a:gd name="T11" fmla="*/ 214 h 268"/>
                <a:gd name="T12" fmla="*/ 50 w 216"/>
                <a:gd name="T13" fmla="*/ 195 h 268"/>
                <a:gd name="T14" fmla="*/ 12 w 216"/>
                <a:gd name="T15" fmla="*/ 254 h 268"/>
                <a:gd name="T16" fmla="*/ 50 w 216"/>
                <a:gd name="T17" fmla="*/ 195 h 268"/>
                <a:gd name="T18" fmla="*/ 66 w 216"/>
                <a:gd name="T19" fmla="*/ 204 h 268"/>
                <a:gd name="T20" fmla="*/ 64 w 216"/>
                <a:gd name="T21" fmla="*/ 207 h 268"/>
                <a:gd name="T22" fmla="*/ 69 w 216"/>
                <a:gd name="T23" fmla="*/ 207 h 268"/>
                <a:gd name="T24" fmla="*/ 81 w 216"/>
                <a:gd name="T25" fmla="*/ 195 h 268"/>
                <a:gd name="T26" fmla="*/ 66 w 216"/>
                <a:gd name="T27" fmla="*/ 173 h 268"/>
                <a:gd name="T28" fmla="*/ 52 w 216"/>
                <a:gd name="T29" fmla="*/ 190 h 268"/>
                <a:gd name="T30" fmla="*/ 55 w 216"/>
                <a:gd name="T31" fmla="*/ 195 h 268"/>
                <a:gd name="T32" fmla="*/ 59 w 216"/>
                <a:gd name="T33" fmla="*/ 190 h 268"/>
                <a:gd name="T34" fmla="*/ 66 w 216"/>
                <a:gd name="T35" fmla="*/ 173 h 268"/>
                <a:gd name="T36" fmla="*/ 83 w 216"/>
                <a:gd name="T37" fmla="*/ 188 h 268"/>
                <a:gd name="T38" fmla="*/ 85 w 216"/>
                <a:gd name="T39" fmla="*/ 192 h 268"/>
                <a:gd name="T40" fmla="*/ 102 w 216"/>
                <a:gd name="T41" fmla="*/ 176 h 268"/>
                <a:gd name="T42" fmla="*/ 76 w 216"/>
                <a:gd name="T43" fmla="*/ 162 h 268"/>
                <a:gd name="T44" fmla="*/ 71 w 216"/>
                <a:gd name="T45" fmla="*/ 173 h 268"/>
                <a:gd name="T46" fmla="*/ 78 w 216"/>
                <a:gd name="T47" fmla="*/ 164 h 268"/>
                <a:gd name="T48" fmla="*/ 208 w 216"/>
                <a:gd name="T49" fmla="*/ 67 h 268"/>
                <a:gd name="T50" fmla="*/ 197 w 216"/>
                <a:gd name="T51" fmla="*/ 76 h 268"/>
                <a:gd name="T52" fmla="*/ 102 w 216"/>
                <a:gd name="T53" fmla="*/ 169 h 268"/>
                <a:gd name="T54" fmla="*/ 104 w 216"/>
                <a:gd name="T55" fmla="*/ 171 h 268"/>
                <a:gd name="T56" fmla="*/ 190 w 216"/>
                <a:gd name="T57" fmla="*/ 90 h 268"/>
                <a:gd name="T58" fmla="*/ 211 w 216"/>
                <a:gd name="T59" fmla="*/ 71 h 268"/>
                <a:gd name="T60" fmla="*/ 192 w 216"/>
                <a:gd name="T61" fmla="*/ 5 h 268"/>
                <a:gd name="T62" fmla="*/ 185 w 216"/>
                <a:gd name="T63" fmla="*/ 14 h 268"/>
                <a:gd name="T64" fmla="*/ 180 w 216"/>
                <a:gd name="T65" fmla="*/ 21 h 268"/>
                <a:gd name="T66" fmla="*/ 173 w 216"/>
                <a:gd name="T67" fmla="*/ 31 h 268"/>
                <a:gd name="T68" fmla="*/ 111 w 216"/>
                <a:gd name="T69" fmla="*/ 114 h 268"/>
                <a:gd name="T70" fmla="*/ 81 w 216"/>
                <a:gd name="T71" fmla="*/ 154 h 268"/>
                <a:gd name="T72" fmla="*/ 81 w 216"/>
                <a:gd name="T73" fmla="*/ 159 h 268"/>
                <a:gd name="T74" fmla="*/ 111 w 216"/>
                <a:gd name="T75" fmla="*/ 121 h 268"/>
                <a:gd name="T76" fmla="*/ 180 w 216"/>
                <a:gd name="T77" fmla="*/ 29 h 268"/>
                <a:gd name="T78" fmla="*/ 185 w 216"/>
                <a:gd name="T79" fmla="*/ 21 h 268"/>
                <a:gd name="T80" fmla="*/ 194 w 216"/>
                <a:gd name="T81" fmla="*/ 10 h 268"/>
                <a:gd name="T82" fmla="*/ 194 w 216"/>
                <a:gd name="T83" fmla="*/ 0 h 268"/>
                <a:gd name="T84" fmla="*/ 213 w 216"/>
                <a:gd name="T85" fmla="*/ 67 h 268"/>
                <a:gd name="T86" fmla="*/ 213 w 216"/>
                <a:gd name="T87" fmla="*/ 64 h 268"/>
                <a:gd name="T88" fmla="*/ 211 w 216"/>
                <a:gd name="T89" fmla="*/ 52 h 268"/>
                <a:gd name="T90" fmla="*/ 208 w 216"/>
                <a:gd name="T91" fmla="*/ 45 h 268"/>
                <a:gd name="T92" fmla="*/ 194 w 216"/>
                <a:gd name="T93" fmla="*/ 0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16" h="268">
                  <a:moveTo>
                    <a:pt x="5" y="254"/>
                  </a:moveTo>
                  <a:lnTo>
                    <a:pt x="0" y="261"/>
                  </a:lnTo>
                  <a:lnTo>
                    <a:pt x="5" y="268"/>
                  </a:lnTo>
                  <a:lnTo>
                    <a:pt x="12" y="261"/>
                  </a:lnTo>
                  <a:lnTo>
                    <a:pt x="10" y="259"/>
                  </a:lnTo>
                  <a:lnTo>
                    <a:pt x="3" y="264"/>
                  </a:lnTo>
                  <a:lnTo>
                    <a:pt x="10" y="256"/>
                  </a:lnTo>
                  <a:lnTo>
                    <a:pt x="5" y="254"/>
                  </a:lnTo>
                  <a:moveTo>
                    <a:pt x="59" y="209"/>
                  </a:moveTo>
                  <a:lnTo>
                    <a:pt x="12" y="254"/>
                  </a:lnTo>
                  <a:lnTo>
                    <a:pt x="17" y="259"/>
                  </a:lnTo>
                  <a:lnTo>
                    <a:pt x="62" y="214"/>
                  </a:lnTo>
                  <a:lnTo>
                    <a:pt x="59" y="209"/>
                  </a:lnTo>
                  <a:moveTo>
                    <a:pt x="50" y="195"/>
                  </a:moveTo>
                  <a:lnTo>
                    <a:pt x="7" y="249"/>
                  </a:lnTo>
                  <a:lnTo>
                    <a:pt x="12" y="254"/>
                  </a:lnTo>
                  <a:lnTo>
                    <a:pt x="52" y="200"/>
                  </a:lnTo>
                  <a:lnTo>
                    <a:pt x="50" y="195"/>
                  </a:lnTo>
                  <a:moveTo>
                    <a:pt x="78" y="192"/>
                  </a:moveTo>
                  <a:lnTo>
                    <a:pt x="66" y="204"/>
                  </a:lnTo>
                  <a:lnTo>
                    <a:pt x="64" y="207"/>
                  </a:lnTo>
                  <a:lnTo>
                    <a:pt x="64" y="207"/>
                  </a:lnTo>
                  <a:lnTo>
                    <a:pt x="66" y="209"/>
                  </a:lnTo>
                  <a:lnTo>
                    <a:pt x="69" y="207"/>
                  </a:lnTo>
                  <a:lnTo>
                    <a:pt x="78" y="197"/>
                  </a:lnTo>
                  <a:lnTo>
                    <a:pt x="81" y="195"/>
                  </a:lnTo>
                  <a:lnTo>
                    <a:pt x="78" y="192"/>
                  </a:lnTo>
                  <a:moveTo>
                    <a:pt x="66" y="173"/>
                  </a:moveTo>
                  <a:lnTo>
                    <a:pt x="57" y="188"/>
                  </a:lnTo>
                  <a:lnTo>
                    <a:pt x="52" y="190"/>
                  </a:lnTo>
                  <a:lnTo>
                    <a:pt x="52" y="192"/>
                  </a:lnTo>
                  <a:lnTo>
                    <a:pt x="55" y="195"/>
                  </a:lnTo>
                  <a:lnTo>
                    <a:pt x="55" y="195"/>
                  </a:lnTo>
                  <a:lnTo>
                    <a:pt x="59" y="190"/>
                  </a:lnTo>
                  <a:lnTo>
                    <a:pt x="69" y="178"/>
                  </a:lnTo>
                  <a:lnTo>
                    <a:pt x="66" y="173"/>
                  </a:lnTo>
                  <a:moveTo>
                    <a:pt x="97" y="173"/>
                  </a:moveTo>
                  <a:lnTo>
                    <a:pt x="83" y="188"/>
                  </a:lnTo>
                  <a:lnTo>
                    <a:pt x="83" y="188"/>
                  </a:lnTo>
                  <a:lnTo>
                    <a:pt x="85" y="192"/>
                  </a:lnTo>
                  <a:lnTo>
                    <a:pt x="102" y="176"/>
                  </a:lnTo>
                  <a:lnTo>
                    <a:pt x="102" y="176"/>
                  </a:lnTo>
                  <a:lnTo>
                    <a:pt x="97" y="173"/>
                  </a:lnTo>
                  <a:moveTo>
                    <a:pt x="76" y="162"/>
                  </a:moveTo>
                  <a:lnTo>
                    <a:pt x="69" y="171"/>
                  </a:lnTo>
                  <a:lnTo>
                    <a:pt x="71" y="173"/>
                  </a:lnTo>
                  <a:lnTo>
                    <a:pt x="76" y="166"/>
                  </a:lnTo>
                  <a:lnTo>
                    <a:pt x="78" y="164"/>
                  </a:lnTo>
                  <a:lnTo>
                    <a:pt x="76" y="162"/>
                  </a:lnTo>
                  <a:moveTo>
                    <a:pt x="208" y="67"/>
                  </a:moveTo>
                  <a:lnTo>
                    <a:pt x="208" y="67"/>
                  </a:lnTo>
                  <a:lnTo>
                    <a:pt x="197" y="76"/>
                  </a:lnTo>
                  <a:lnTo>
                    <a:pt x="107" y="164"/>
                  </a:lnTo>
                  <a:lnTo>
                    <a:pt x="102" y="169"/>
                  </a:lnTo>
                  <a:lnTo>
                    <a:pt x="102" y="169"/>
                  </a:lnTo>
                  <a:lnTo>
                    <a:pt x="104" y="171"/>
                  </a:lnTo>
                  <a:lnTo>
                    <a:pt x="107" y="171"/>
                  </a:lnTo>
                  <a:lnTo>
                    <a:pt x="190" y="90"/>
                  </a:lnTo>
                  <a:lnTo>
                    <a:pt x="201" y="81"/>
                  </a:lnTo>
                  <a:lnTo>
                    <a:pt x="211" y="71"/>
                  </a:lnTo>
                  <a:lnTo>
                    <a:pt x="208" y="67"/>
                  </a:lnTo>
                  <a:moveTo>
                    <a:pt x="192" y="5"/>
                  </a:moveTo>
                  <a:lnTo>
                    <a:pt x="190" y="7"/>
                  </a:lnTo>
                  <a:lnTo>
                    <a:pt x="185" y="14"/>
                  </a:lnTo>
                  <a:lnTo>
                    <a:pt x="182" y="19"/>
                  </a:lnTo>
                  <a:lnTo>
                    <a:pt x="180" y="21"/>
                  </a:lnTo>
                  <a:lnTo>
                    <a:pt x="178" y="26"/>
                  </a:lnTo>
                  <a:lnTo>
                    <a:pt x="173" y="31"/>
                  </a:lnTo>
                  <a:lnTo>
                    <a:pt x="166" y="38"/>
                  </a:lnTo>
                  <a:lnTo>
                    <a:pt x="111" y="114"/>
                  </a:lnTo>
                  <a:lnTo>
                    <a:pt x="107" y="119"/>
                  </a:lnTo>
                  <a:lnTo>
                    <a:pt x="81" y="154"/>
                  </a:lnTo>
                  <a:lnTo>
                    <a:pt x="78" y="159"/>
                  </a:lnTo>
                  <a:lnTo>
                    <a:pt x="81" y="159"/>
                  </a:lnTo>
                  <a:lnTo>
                    <a:pt x="107" y="128"/>
                  </a:lnTo>
                  <a:lnTo>
                    <a:pt x="111" y="121"/>
                  </a:lnTo>
                  <a:lnTo>
                    <a:pt x="175" y="33"/>
                  </a:lnTo>
                  <a:lnTo>
                    <a:pt x="180" y="29"/>
                  </a:lnTo>
                  <a:lnTo>
                    <a:pt x="182" y="24"/>
                  </a:lnTo>
                  <a:lnTo>
                    <a:pt x="185" y="21"/>
                  </a:lnTo>
                  <a:lnTo>
                    <a:pt x="187" y="19"/>
                  </a:lnTo>
                  <a:lnTo>
                    <a:pt x="194" y="10"/>
                  </a:lnTo>
                  <a:lnTo>
                    <a:pt x="192" y="5"/>
                  </a:lnTo>
                  <a:moveTo>
                    <a:pt x="194" y="0"/>
                  </a:moveTo>
                  <a:lnTo>
                    <a:pt x="194" y="0"/>
                  </a:lnTo>
                  <a:lnTo>
                    <a:pt x="213" y="67"/>
                  </a:lnTo>
                  <a:lnTo>
                    <a:pt x="216" y="67"/>
                  </a:lnTo>
                  <a:lnTo>
                    <a:pt x="213" y="64"/>
                  </a:lnTo>
                  <a:lnTo>
                    <a:pt x="213" y="59"/>
                  </a:lnTo>
                  <a:lnTo>
                    <a:pt x="211" y="52"/>
                  </a:lnTo>
                  <a:lnTo>
                    <a:pt x="211" y="52"/>
                  </a:lnTo>
                  <a:lnTo>
                    <a:pt x="208" y="45"/>
                  </a:lnTo>
                  <a:lnTo>
                    <a:pt x="197" y="10"/>
                  </a:lnTo>
                  <a:lnTo>
                    <a:pt x="194"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77" name="Freeform 57"/>
            <p:cNvSpPr>
              <a:spLocks noEditPoints="1"/>
            </p:cNvSpPr>
            <p:nvPr/>
          </p:nvSpPr>
          <p:spPr bwMode="auto">
            <a:xfrm>
              <a:off x="7921119" y="3711463"/>
              <a:ext cx="89454" cy="69936"/>
            </a:xfrm>
            <a:custGeom>
              <a:avLst/>
              <a:gdLst>
                <a:gd name="T0" fmla="*/ 24 w 50"/>
                <a:gd name="T1" fmla="*/ 7 h 43"/>
                <a:gd name="T2" fmla="*/ 36 w 50"/>
                <a:gd name="T3" fmla="*/ 5 h 43"/>
                <a:gd name="T4" fmla="*/ 17 w 50"/>
                <a:gd name="T5" fmla="*/ 24 h 43"/>
                <a:gd name="T6" fmla="*/ 8 w 50"/>
                <a:gd name="T7" fmla="*/ 31 h 43"/>
                <a:gd name="T8" fmla="*/ 5 w 50"/>
                <a:gd name="T9" fmla="*/ 34 h 43"/>
                <a:gd name="T10" fmla="*/ 5 w 50"/>
                <a:gd name="T11" fmla="*/ 10 h 43"/>
                <a:gd name="T12" fmla="*/ 19 w 50"/>
                <a:gd name="T13" fmla="*/ 7 h 43"/>
                <a:gd name="T14" fmla="*/ 24 w 50"/>
                <a:gd name="T15" fmla="*/ 7 h 43"/>
                <a:gd name="T16" fmla="*/ 36 w 50"/>
                <a:gd name="T17" fmla="*/ 5 h 43"/>
                <a:gd name="T18" fmla="*/ 36 w 50"/>
                <a:gd name="T19" fmla="*/ 5 h 43"/>
                <a:gd name="T20" fmla="*/ 36 w 50"/>
                <a:gd name="T21" fmla="*/ 5 h 43"/>
                <a:gd name="T22" fmla="*/ 50 w 50"/>
                <a:gd name="T23" fmla="*/ 0 h 43"/>
                <a:gd name="T24" fmla="*/ 36 w 50"/>
                <a:gd name="T25" fmla="*/ 0 h 43"/>
                <a:gd name="T26" fmla="*/ 27 w 50"/>
                <a:gd name="T27" fmla="*/ 3 h 43"/>
                <a:gd name="T28" fmla="*/ 22 w 50"/>
                <a:gd name="T29" fmla="*/ 3 h 43"/>
                <a:gd name="T30" fmla="*/ 5 w 50"/>
                <a:gd name="T31" fmla="*/ 5 h 43"/>
                <a:gd name="T32" fmla="*/ 0 w 50"/>
                <a:gd name="T33" fmla="*/ 5 h 43"/>
                <a:gd name="T34" fmla="*/ 0 w 50"/>
                <a:gd name="T35" fmla="*/ 10 h 43"/>
                <a:gd name="T36" fmla="*/ 0 w 50"/>
                <a:gd name="T37" fmla="*/ 34 h 43"/>
                <a:gd name="T38" fmla="*/ 0 w 50"/>
                <a:gd name="T39" fmla="*/ 43 h 43"/>
                <a:gd name="T40" fmla="*/ 3 w 50"/>
                <a:gd name="T41" fmla="*/ 43 h 43"/>
                <a:gd name="T42" fmla="*/ 8 w 50"/>
                <a:gd name="T43" fmla="*/ 36 h 43"/>
                <a:gd name="T44" fmla="*/ 10 w 50"/>
                <a:gd name="T45" fmla="*/ 34 h 43"/>
                <a:gd name="T46" fmla="*/ 38 w 50"/>
                <a:gd name="T47" fmla="*/ 10 h 43"/>
                <a:gd name="T48" fmla="*/ 50 w 50"/>
                <a:gd name="T49"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0" h="43">
                  <a:moveTo>
                    <a:pt x="24" y="7"/>
                  </a:moveTo>
                  <a:lnTo>
                    <a:pt x="36" y="5"/>
                  </a:lnTo>
                  <a:lnTo>
                    <a:pt x="17" y="24"/>
                  </a:lnTo>
                  <a:lnTo>
                    <a:pt x="8" y="31"/>
                  </a:lnTo>
                  <a:lnTo>
                    <a:pt x="5" y="34"/>
                  </a:lnTo>
                  <a:lnTo>
                    <a:pt x="5" y="10"/>
                  </a:lnTo>
                  <a:lnTo>
                    <a:pt x="19" y="7"/>
                  </a:lnTo>
                  <a:lnTo>
                    <a:pt x="24" y="7"/>
                  </a:lnTo>
                  <a:close/>
                  <a:moveTo>
                    <a:pt x="36" y="5"/>
                  </a:moveTo>
                  <a:lnTo>
                    <a:pt x="36" y="5"/>
                  </a:lnTo>
                  <a:lnTo>
                    <a:pt x="36" y="5"/>
                  </a:lnTo>
                  <a:close/>
                  <a:moveTo>
                    <a:pt x="50" y="0"/>
                  </a:moveTo>
                  <a:lnTo>
                    <a:pt x="36" y="0"/>
                  </a:lnTo>
                  <a:lnTo>
                    <a:pt x="27" y="3"/>
                  </a:lnTo>
                  <a:lnTo>
                    <a:pt x="22" y="3"/>
                  </a:lnTo>
                  <a:lnTo>
                    <a:pt x="5" y="5"/>
                  </a:lnTo>
                  <a:lnTo>
                    <a:pt x="0" y="5"/>
                  </a:lnTo>
                  <a:lnTo>
                    <a:pt x="0" y="10"/>
                  </a:lnTo>
                  <a:lnTo>
                    <a:pt x="0" y="34"/>
                  </a:lnTo>
                  <a:lnTo>
                    <a:pt x="0" y="43"/>
                  </a:lnTo>
                  <a:lnTo>
                    <a:pt x="3" y="43"/>
                  </a:lnTo>
                  <a:lnTo>
                    <a:pt x="8" y="36"/>
                  </a:lnTo>
                  <a:lnTo>
                    <a:pt x="10" y="34"/>
                  </a:lnTo>
                  <a:lnTo>
                    <a:pt x="38" y="10"/>
                  </a:lnTo>
                  <a:lnTo>
                    <a:pt x="50"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78" name="Freeform 58"/>
            <p:cNvSpPr>
              <a:spLocks noEditPoints="1"/>
            </p:cNvSpPr>
            <p:nvPr/>
          </p:nvSpPr>
          <p:spPr bwMode="auto">
            <a:xfrm>
              <a:off x="7921119" y="3711463"/>
              <a:ext cx="89454" cy="69936"/>
            </a:xfrm>
            <a:custGeom>
              <a:avLst/>
              <a:gdLst>
                <a:gd name="T0" fmla="*/ 24 w 50"/>
                <a:gd name="T1" fmla="*/ 7 h 43"/>
                <a:gd name="T2" fmla="*/ 36 w 50"/>
                <a:gd name="T3" fmla="*/ 5 h 43"/>
                <a:gd name="T4" fmla="*/ 17 w 50"/>
                <a:gd name="T5" fmla="*/ 24 h 43"/>
                <a:gd name="T6" fmla="*/ 8 w 50"/>
                <a:gd name="T7" fmla="*/ 31 h 43"/>
                <a:gd name="T8" fmla="*/ 5 w 50"/>
                <a:gd name="T9" fmla="*/ 34 h 43"/>
                <a:gd name="T10" fmla="*/ 5 w 50"/>
                <a:gd name="T11" fmla="*/ 10 h 43"/>
                <a:gd name="T12" fmla="*/ 19 w 50"/>
                <a:gd name="T13" fmla="*/ 7 h 43"/>
                <a:gd name="T14" fmla="*/ 24 w 50"/>
                <a:gd name="T15" fmla="*/ 7 h 43"/>
                <a:gd name="T16" fmla="*/ 36 w 50"/>
                <a:gd name="T17" fmla="*/ 5 h 43"/>
                <a:gd name="T18" fmla="*/ 36 w 50"/>
                <a:gd name="T19" fmla="*/ 5 h 43"/>
                <a:gd name="T20" fmla="*/ 36 w 50"/>
                <a:gd name="T21" fmla="*/ 5 h 43"/>
                <a:gd name="T22" fmla="*/ 50 w 50"/>
                <a:gd name="T23" fmla="*/ 0 h 43"/>
                <a:gd name="T24" fmla="*/ 36 w 50"/>
                <a:gd name="T25" fmla="*/ 0 h 43"/>
                <a:gd name="T26" fmla="*/ 27 w 50"/>
                <a:gd name="T27" fmla="*/ 3 h 43"/>
                <a:gd name="T28" fmla="*/ 22 w 50"/>
                <a:gd name="T29" fmla="*/ 3 h 43"/>
                <a:gd name="T30" fmla="*/ 5 w 50"/>
                <a:gd name="T31" fmla="*/ 5 h 43"/>
                <a:gd name="T32" fmla="*/ 0 w 50"/>
                <a:gd name="T33" fmla="*/ 5 h 43"/>
                <a:gd name="T34" fmla="*/ 0 w 50"/>
                <a:gd name="T35" fmla="*/ 10 h 43"/>
                <a:gd name="T36" fmla="*/ 0 w 50"/>
                <a:gd name="T37" fmla="*/ 34 h 43"/>
                <a:gd name="T38" fmla="*/ 0 w 50"/>
                <a:gd name="T39" fmla="*/ 43 h 43"/>
                <a:gd name="T40" fmla="*/ 3 w 50"/>
                <a:gd name="T41" fmla="*/ 43 h 43"/>
                <a:gd name="T42" fmla="*/ 8 w 50"/>
                <a:gd name="T43" fmla="*/ 36 h 43"/>
                <a:gd name="T44" fmla="*/ 10 w 50"/>
                <a:gd name="T45" fmla="*/ 34 h 43"/>
                <a:gd name="T46" fmla="*/ 38 w 50"/>
                <a:gd name="T47" fmla="*/ 10 h 43"/>
                <a:gd name="T48" fmla="*/ 50 w 50"/>
                <a:gd name="T49"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0" h="43">
                  <a:moveTo>
                    <a:pt x="24" y="7"/>
                  </a:moveTo>
                  <a:lnTo>
                    <a:pt x="36" y="5"/>
                  </a:lnTo>
                  <a:lnTo>
                    <a:pt x="17" y="24"/>
                  </a:lnTo>
                  <a:lnTo>
                    <a:pt x="8" y="31"/>
                  </a:lnTo>
                  <a:lnTo>
                    <a:pt x="5" y="34"/>
                  </a:lnTo>
                  <a:lnTo>
                    <a:pt x="5" y="10"/>
                  </a:lnTo>
                  <a:lnTo>
                    <a:pt x="19" y="7"/>
                  </a:lnTo>
                  <a:lnTo>
                    <a:pt x="24" y="7"/>
                  </a:lnTo>
                  <a:moveTo>
                    <a:pt x="36" y="5"/>
                  </a:moveTo>
                  <a:lnTo>
                    <a:pt x="36" y="5"/>
                  </a:lnTo>
                  <a:lnTo>
                    <a:pt x="36" y="5"/>
                  </a:lnTo>
                  <a:moveTo>
                    <a:pt x="50" y="0"/>
                  </a:moveTo>
                  <a:lnTo>
                    <a:pt x="36" y="0"/>
                  </a:lnTo>
                  <a:lnTo>
                    <a:pt x="27" y="3"/>
                  </a:lnTo>
                  <a:lnTo>
                    <a:pt x="22" y="3"/>
                  </a:lnTo>
                  <a:lnTo>
                    <a:pt x="5" y="5"/>
                  </a:lnTo>
                  <a:lnTo>
                    <a:pt x="0" y="5"/>
                  </a:lnTo>
                  <a:lnTo>
                    <a:pt x="0" y="10"/>
                  </a:lnTo>
                  <a:lnTo>
                    <a:pt x="0" y="34"/>
                  </a:lnTo>
                  <a:lnTo>
                    <a:pt x="0" y="43"/>
                  </a:lnTo>
                  <a:lnTo>
                    <a:pt x="3" y="43"/>
                  </a:lnTo>
                  <a:lnTo>
                    <a:pt x="8" y="36"/>
                  </a:lnTo>
                  <a:lnTo>
                    <a:pt x="10" y="34"/>
                  </a:lnTo>
                  <a:lnTo>
                    <a:pt x="38" y="10"/>
                  </a:lnTo>
                  <a:lnTo>
                    <a:pt x="50"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79" name="Freeform 59"/>
            <p:cNvSpPr>
              <a:spLocks noEditPoints="1"/>
            </p:cNvSpPr>
            <p:nvPr/>
          </p:nvSpPr>
          <p:spPr bwMode="auto">
            <a:xfrm>
              <a:off x="7071309" y="3356901"/>
              <a:ext cx="728154" cy="853876"/>
            </a:xfrm>
            <a:custGeom>
              <a:avLst/>
              <a:gdLst>
                <a:gd name="T0" fmla="*/ 58 w 172"/>
                <a:gd name="T1" fmla="*/ 207 h 221"/>
                <a:gd name="T2" fmla="*/ 85 w 172"/>
                <a:gd name="T3" fmla="*/ 204 h 221"/>
                <a:gd name="T4" fmla="*/ 104 w 172"/>
                <a:gd name="T5" fmla="*/ 198 h 221"/>
                <a:gd name="T6" fmla="*/ 87 w 172"/>
                <a:gd name="T7" fmla="*/ 203 h 221"/>
                <a:gd name="T8" fmla="*/ 104 w 172"/>
                <a:gd name="T9" fmla="*/ 198 h 221"/>
                <a:gd name="T10" fmla="*/ 106 w 172"/>
                <a:gd name="T11" fmla="*/ 197 h 221"/>
                <a:gd name="T12" fmla="*/ 136 w 172"/>
                <a:gd name="T13" fmla="*/ 193 h 221"/>
                <a:gd name="T14" fmla="*/ 0 w 172"/>
                <a:gd name="T15" fmla="*/ 176 h 221"/>
                <a:gd name="T16" fmla="*/ 0 w 172"/>
                <a:gd name="T17" fmla="*/ 221 h 221"/>
                <a:gd name="T18" fmla="*/ 30 w 172"/>
                <a:gd name="T19" fmla="*/ 215 h 221"/>
                <a:gd name="T20" fmla="*/ 2 w 172"/>
                <a:gd name="T21" fmla="*/ 219 h 221"/>
                <a:gd name="T22" fmla="*/ 0 w 172"/>
                <a:gd name="T23" fmla="*/ 176 h 221"/>
                <a:gd name="T24" fmla="*/ 0 w 172"/>
                <a:gd name="T25" fmla="*/ 174 h 221"/>
                <a:gd name="T26" fmla="*/ 2 w 172"/>
                <a:gd name="T27" fmla="*/ 176 h 221"/>
                <a:gd name="T28" fmla="*/ 1 w 172"/>
                <a:gd name="T29" fmla="*/ 173 h 221"/>
                <a:gd name="T30" fmla="*/ 0 w 172"/>
                <a:gd name="T31" fmla="*/ 167 h 221"/>
                <a:gd name="T32" fmla="*/ 2 w 172"/>
                <a:gd name="T33" fmla="*/ 171 h 221"/>
                <a:gd name="T34" fmla="*/ 2 w 172"/>
                <a:gd name="T35" fmla="*/ 166 h 221"/>
                <a:gd name="T36" fmla="*/ 136 w 172"/>
                <a:gd name="T37" fmla="*/ 145 h 221"/>
                <a:gd name="T38" fmla="*/ 139 w 172"/>
                <a:gd name="T39" fmla="*/ 149 h 221"/>
                <a:gd name="T40" fmla="*/ 154 w 172"/>
                <a:gd name="T41" fmla="*/ 167 h 221"/>
                <a:gd name="T42" fmla="*/ 169 w 172"/>
                <a:gd name="T43" fmla="*/ 184 h 221"/>
                <a:gd name="T44" fmla="*/ 162 w 172"/>
                <a:gd name="T45" fmla="*/ 188 h 221"/>
                <a:gd name="T46" fmla="*/ 172 w 172"/>
                <a:gd name="T47" fmla="*/ 185 h 221"/>
                <a:gd name="T48" fmla="*/ 156 w 172"/>
                <a:gd name="T49" fmla="*/ 167 h 221"/>
                <a:gd name="T50" fmla="*/ 141 w 172"/>
                <a:gd name="T51" fmla="*/ 149 h 221"/>
                <a:gd name="T52" fmla="*/ 137 w 172"/>
                <a:gd name="T53" fmla="*/ 144 h 221"/>
                <a:gd name="T54" fmla="*/ 102 w 172"/>
                <a:gd name="T55" fmla="*/ 106 h 221"/>
                <a:gd name="T56" fmla="*/ 135 w 172"/>
                <a:gd name="T57" fmla="*/ 143 h 221"/>
                <a:gd name="T58" fmla="*/ 104 w 172"/>
                <a:gd name="T59" fmla="*/ 105 h 221"/>
                <a:gd name="T60" fmla="*/ 98 w 172"/>
                <a:gd name="T61" fmla="*/ 102 h 221"/>
                <a:gd name="T62" fmla="*/ 103 w 172"/>
                <a:gd name="T63" fmla="*/ 104 h 221"/>
                <a:gd name="T64" fmla="*/ 84 w 172"/>
                <a:gd name="T65" fmla="*/ 82 h 221"/>
                <a:gd name="T66" fmla="*/ 84 w 172"/>
                <a:gd name="T67" fmla="*/ 85 h 221"/>
                <a:gd name="T68" fmla="*/ 99 w 172"/>
                <a:gd name="T69" fmla="*/ 99 h 221"/>
                <a:gd name="T70" fmla="*/ 45 w 172"/>
                <a:gd name="T71" fmla="*/ 40 h 221"/>
                <a:gd name="T72" fmla="*/ 59 w 172"/>
                <a:gd name="T73" fmla="*/ 56 h 221"/>
                <a:gd name="T74" fmla="*/ 76 w 172"/>
                <a:gd name="T75" fmla="*/ 76 h 221"/>
                <a:gd name="T76" fmla="*/ 81 w 172"/>
                <a:gd name="T77" fmla="*/ 79 h 221"/>
                <a:gd name="T78" fmla="*/ 77 w 172"/>
                <a:gd name="T79" fmla="*/ 74 h 221"/>
                <a:gd name="T80" fmla="*/ 60 w 172"/>
                <a:gd name="T81" fmla="*/ 55 h 221"/>
                <a:gd name="T82" fmla="*/ 45 w 172"/>
                <a:gd name="T83" fmla="*/ 40 h 221"/>
                <a:gd name="T84" fmla="*/ 0 w 172"/>
                <a:gd name="T85" fmla="*/ 49 h 221"/>
                <a:gd name="T86" fmla="*/ 0 w 172"/>
                <a:gd name="T87" fmla="*/ 71 h 221"/>
                <a:gd name="T88" fmla="*/ 0 w 172"/>
                <a:gd name="T89" fmla="*/ 165 h 221"/>
                <a:gd name="T90" fmla="*/ 2 w 172"/>
                <a:gd name="T91" fmla="*/ 73 h 221"/>
                <a:gd name="T92" fmla="*/ 2 w 172"/>
                <a:gd name="T93" fmla="*/ 51 h 221"/>
                <a:gd name="T94" fmla="*/ 2 w 172"/>
                <a:gd name="T95" fmla="*/ 30 h 221"/>
                <a:gd name="T96" fmla="*/ 0 w 172"/>
                <a:gd name="T97" fmla="*/ 5 h 221"/>
                <a:gd name="T98" fmla="*/ 2 w 172"/>
                <a:gd name="T99" fmla="*/ 28 h 221"/>
                <a:gd name="T100" fmla="*/ 0 w 172"/>
                <a:gd name="T101" fmla="*/ 5 h 221"/>
                <a:gd name="T102" fmla="*/ 12 w 172"/>
                <a:gd name="T103" fmla="*/ 1 h 221"/>
                <a:gd name="T104" fmla="*/ 46 w 172"/>
                <a:gd name="T105" fmla="*/ 38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72" h="221">
                  <a:moveTo>
                    <a:pt x="86" y="201"/>
                  </a:moveTo>
                  <a:cubicBezTo>
                    <a:pt x="58" y="207"/>
                    <a:pt x="58" y="207"/>
                    <a:pt x="58" y="207"/>
                  </a:cubicBezTo>
                  <a:cubicBezTo>
                    <a:pt x="58" y="208"/>
                    <a:pt x="58" y="209"/>
                    <a:pt x="59" y="209"/>
                  </a:cubicBezTo>
                  <a:cubicBezTo>
                    <a:pt x="85" y="204"/>
                    <a:pt x="85" y="204"/>
                    <a:pt x="85" y="204"/>
                  </a:cubicBezTo>
                  <a:cubicBezTo>
                    <a:pt x="86" y="201"/>
                    <a:pt x="86" y="201"/>
                    <a:pt x="86" y="201"/>
                  </a:cubicBezTo>
                  <a:moveTo>
                    <a:pt x="104" y="198"/>
                  </a:moveTo>
                  <a:cubicBezTo>
                    <a:pt x="89" y="201"/>
                    <a:pt x="89" y="201"/>
                    <a:pt x="89" y="201"/>
                  </a:cubicBezTo>
                  <a:cubicBezTo>
                    <a:pt x="87" y="203"/>
                    <a:pt x="87" y="203"/>
                    <a:pt x="87" y="203"/>
                  </a:cubicBezTo>
                  <a:cubicBezTo>
                    <a:pt x="104" y="200"/>
                    <a:pt x="104" y="200"/>
                    <a:pt x="104" y="200"/>
                  </a:cubicBezTo>
                  <a:cubicBezTo>
                    <a:pt x="104" y="198"/>
                    <a:pt x="104" y="198"/>
                    <a:pt x="104" y="198"/>
                  </a:cubicBezTo>
                  <a:moveTo>
                    <a:pt x="134" y="192"/>
                  </a:moveTo>
                  <a:cubicBezTo>
                    <a:pt x="106" y="197"/>
                    <a:pt x="106" y="197"/>
                    <a:pt x="106" y="197"/>
                  </a:cubicBezTo>
                  <a:cubicBezTo>
                    <a:pt x="106" y="199"/>
                    <a:pt x="106" y="199"/>
                    <a:pt x="106" y="199"/>
                  </a:cubicBezTo>
                  <a:cubicBezTo>
                    <a:pt x="136" y="193"/>
                    <a:pt x="136" y="193"/>
                    <a:pt x="136" y="193"/>
                  </a:cubicBezTo>
                  <a:cubicBezTo>
                    <a:pt x="135" y="193"/>
                    <a:pt x="135" y="192"/>
                    <a:pt x="134" y="192"/>
                  </a:cubicBezTo>
                  <a:moveTo>
                    <a:pt x="0" y="176"/>
                  </a:moveTo>
                  <a:cubicBezTo>
                    <a:pt x="0" y="219"/>
                    <a:pt x="0" y="219"/>
                    <a:pt x="0" y="219"/>
                  </a:cubicBezTo>
                  <a:cubicBezTo>
                    <a:pt x="0" y="221"/>
                    <a:pt x="0" y="221"/>
                    <a:pt x="0" y="221"/>
                  </a:cubicBezTo>
                  <a:cubicBezTo>
                    <a:pt x="2" y="221"/>
                    <a:pt x="2" y="221"/>
                    <a:pt x="2" y="221"/>
                  </a:cubicBezTo>
                  <a:cubicBezTo>
                    <a:pt x="30" y="215"/>
                    <a:pt x="30" y="215"/>
                    <a:pt x="30" y="215"/>
                  </a:cubicBezTo>
                  <a:cubicBezTo>
                    <a:pt x="30" y="214"/>
                    <a:pt x="30" y="214"/>
                    <a:pt x="30" y="213"/>
                  </a:cubicBezTo>
                  <a:cubicBezTo>
                    <a:pt x="2" y="219"/>
                    <a:pt x="2" y="219"/>
                    <a:pt x="2" y="219"/>
                  </a:cubicBezTo>
                  <a:cubicBezTo>
                    <a:pt x="2" y="178"/>
                    <a:pt x="2" y="178"/>
                    <a:pt x="2" y="178"/>
                  </a:cubicBezTo>
                  <a:cubicBezTo>
                    <a:pt x="0" y="176"/>
                    <a:pt x="0" y="176"/>
                    <a:pt x="0" y="176"/>
                  </a:cubicBezTo>
                  <a:moveTo>
                    <a:pt x="1" y="173"/>
                  </a:moveTo>
                  <a:cubicBezTo>
                    <a:pt x="0" y="174"/>
                    <a:pt x="0" y="174"/>
                    <a:pt x="0" y="174"/>
                  </a:cubicBezTo>
                  <a:cubicBezTo>
                    <a:pt x="0" y="174"/>
                    <a:pt x="0" y="174"/>
                    <a:pt x="0" y="174"/>
                  </a:cubicBezTo>
                  <a:cubicBezTo>
                    <a:pt x="2" y="176"/>
                    <a:pt x="2" y="176"/>
                    <a:pt x="2" y="176"/>
                  </a:cubicBezTo>
                  <a:cubicBezTo>
                    <a:pt x="2" y="174"/>
                    <a:pt x="2" y="174"/>
                    <a:pt x="2" y="174"/>
                  </a:cubicBezTo>
                  <a:cubicBezTo>
                    <a:pt x="1" y="173"/>
                    <a:pt x="1" y="173"/>
                    <a:pt x="1" y="173"/>
                  </a:cubicBezTo>
                  <a:moveTo>
                    <a:pt x="2" y="166"/>
                  </a:moveTo>
                  <a:cubicBezTo>
                    <a:pt x="0" y="167"/>
                    <a:pt x="0" y="167"/>
                    <a:pt x="0" y="167"/>
                  </a:cubicBezTo>
                  <a:cubicBezTo>
                    <a:pt x="0" y="170"/>
                    <a:pt x="0" y="170"/>
                    <a:pt x="0" y="170"/>
                  </a:cubicBezTo>
                  <a:cubicBezTo>
                    <a:pt x="2" y="171"/>
                    <a:pt x="2" y="171"/>
                    <a:pt x="2" y="171"/>
                  </a:cubicBezTo>
                  <a:cubicBezTo>
                    <a:pt x="2" y="171"/>
                    <a:pt x="2" y="171"/>
                    <a:pt x="2" y="171"/>
                  </a:cubicBezTo>
                  <a:cubicBezTo>
                    <a:pt x="2" y="166"/>
                    <a:pt x="2" y="166"/>
                    <a:pt x="2" y="166"/>
                  </a:cubicBezTo>
                  <a:moveTo>
                    <a:pt x="137" y="144"/>
                  </a:moveTo>
                  <a:cubicBezTo>
                    <a:pt x="136" y="145"/>
                    <a:pt x="136" y="145"/>
                    <a:pt x="136" y="145"/>
                  </a:cubicBezTo>
                  <a:cubicBezTo>
                    <a:pt x="136" y="145"/>
                    <a:pt x="136" y="145"/>
                    <a:pt x="136" y="145"/>
                  </a:cubicBezTo>
                  <a:cubicBezTo>
                    <a:pt x="139" y="149"/>
                    <a:pt x="139" y="149"/>
                    <a:pt x="139" y="149"/>
                  </a:cubicBezTo>
                  <a:cubicBezTo>
                    <a:pt x="142" y="152"/>
                    <a:pt x="142" y="152"/>
                    <a:pt x="142" y="152"/>
                  </a:cubicBezTo>
                  <a:cubicBezTo>
                    <a:pt x="154" y="167"/>
                    <a:pt x="154" y="167"/>
                    <a:pt x="154" y="167"/>
                  </a:cubicBezTo>
                  <a:cubicBezTo>
                    <a:pt x="155" y="168"/>
                    <a:pt x="155" y="168"/>
                    <a:pt x="155" y="168"/>
                  </a:cubicBezTo>
                  <a:cubicBezTo>
                    <a:pt x="169" y="184"/>
                    <a:pt x="169" y="184"/>
                    <a:pt x="169" y="184"/>
                  </a:cubicBezTo>
                  <a:cubicBezTo>
                    <a:pt x="162" y="186"/>
                    <a:pt x="162" y="186"/>
                    <a:pt x="162" y="186"/>
                  </a:cubicBezTo>
                  <a:cubicBezTo>
                    <a:pt x="162" y="186"/>
                    <a:pt x="162" y="187"/>
                    <a:pt x="162" y="188"/>
                  </a:cubicBezTo>
                  <a:cubicBezTo>
                    <a:pt x="169" y="186"/>
                    <a:pt x="169" y="186"/>
                    <a:pt x="169" y="186"/>
                  </a:cubicBezTo>
                  <a:cubicBezTo>
                    <a:pt x="172" y="185"/>
                    <a:pt x="172" y="185"/>
                    <a:pt x="172" y="185"/>
                  </a:cubicBezTo>
                  <a:cubicBezTo>
                    <a:pt x="170" y="183"/>
                    <a:pt x="170" y="183"/>
                    <a:pt x="170" y="183"/>
                  </a:cubicBezTo>
                  <a:cubicBezTo>
                    <a:pt x="156" y="167"/>
                    <a:pt x="156" y="167"/>
                    <a:pt x="156" y="167"/>
                  </a:cubicBezTo>
                  <a:cubicBezTo>
                    <a:pt x="155" y="165"/>
                    <a:pt x="155" y="165"/>
                    <a:pt x="155" y="165"/>
                  </a:cubicBezTo>
                  <a:cubicBezTo>
                    <a:pt x="141" y="149"/>
                    <a:pt x="141" y="149"/>
                    <a:pt x="141" y="149"/>
                  </a:cubicBezTo>
                  <a:cubicBezTo>
                    <a:pt x="138" y="146"/>
                    <a:pt x="138" y="146"/>
                    <a:pt x="138" y="146"/>
                  </a:cubicBezTo>
                  <a:cubicBezTo>
                    <a:pt x="137" y="144"/>
                    <a:pt x="137" y="144"/>
                    <a:pt x="137" y="144"/>
                  </a:cubicBezTo>
                  <a:moveTo>
                    <a:pt x="104" y="105"/>
                  </a:moveTo>
                  <a:cubicBezTo>
                    <a:pt x="102" y="106"/>
                    <a:pt x="102" y="106"/>
                    <a:pt x="102" y="106"/>
                  </a:cubicBezTo>
                  <a:cubicBezTo>
                    <a:pt x="134" y="143"/>
                    <a:pt x="134" y="143"/>
                    <a:pt x="134" y="143"/>
                  </a:cubicBezTo>
                  <a:cubicBezTo>
                    <a:pt x="135" y="143"/>
                    <a:pt x="135" y="143"/>
                    <a:pt x="135" y="143"/>
                  </a:cubicBezTo>
                  <a:cubicBezTo>
                    <a:pt x="136" y="142"/>
                    <a:pt x="136" y="142"/>
                    <a:pt x="136" y="142"/>
                  </a:cubicBezTo>
                  <a:cubicBezTo>
                    <a:pt x="104" y="105"/>
                    <a:pt x="104" y="105"/>
                    <a:pt x="104" y="105"/>
                  </a:cubicBezTo>
                  <a:moveTo>
                    <a:pt x="100" y="101"/>
                  </a:moveTo>
                  <a:cubicBezTo>
                    <a:pt x="98" y="102"/>
                    <a:pt x="98" y="102"/>
                    <a:pt x="98" y="102"/>
                  </a:cubicBezTo>
                  <a:cubicBezTo>
                    <a:pt x="101" y="105"/>
                    <a:pt x="101" y="105"/>
                    <a:pt x="101" y="105"/>
                  </a:cubicBezTo>
                  <a:cubicBezTo>
                    <a:pt x="103" y="104"/>
                    <a:pt x="103" y="104"/>
                    <a:pt x="103" y="104"/>
                  </a:cubicBezTo>
                  <a:cubicBezTo>
                    <a:pt x="100" y="101"/>
                    <a:pt x="100" y="101"/>
                    <a:pt x="100" y="101"/>
                  </a:cubicBezTo>
                  <a:moveTo>
                    <a:pt x="84" y="82"/>
                  </a:moveTo>
                  <a:cubicBezTo>
                    <a:pt x="84" y="84"/>
                    <a:pt x="84" y="84"/>
                    <a:pt x="84" y="84"/>
                  </a:cubicBezTo>
                  <a:cubicBezTo>
                    <a:pt x="84" y="85"/>
                    <a:pt x="84" y="85"/>
                    <a:pt x="84" y="85"/>
                  </a:cubicBezTo>
                  <a:cubicBezTo>
                    <a:pt x="97" y="100"/>
                    <a:pt x="97" y="100"/>
                    <a:pt x="97" y="100"/>
                  </a:cubicBezTo>
                  <a:cubicBezTo>
                    <a:pt x="99" y="99"/>
                    <a:pt x="99" y="99"/>
                    <a:pt x="99" y="99"/>
                  </a:cubicBezTo>
                  <a:cubicBezTo>
                    <a:pt x="84" y="82"/>
                    <a:pt x="84" y="82"/>
                    <a:pt x="84" y="82"/>
                  </a:cubicBezTo>
                  <a:moveTo>
                    <a:pt x="45" y="40"/>
                  </a:moveTo>
                  <a:cubicBezTo>
                    <a:pt x="58" y="54"/>
                    <a:pt x="58" y="54"/>
                    <a:pt x="58" y="54"/>
                  </a:cubicBezTo>
                  <a:cubicBezTo>
                    <a:pt x="59" y="56"/>
                    <a:pt x="59" y="56"/>
                    <a:pt x="59" y="56"/>
                  </a:cubicBezTo>
                  <a:cubicBezTo>
                    <a:pt x="74" y="74"/>
                    <a:pt x="74" y="74"/>
                    <a:pt x="74" y="74"/>
                  </a:cubicBezTo>
                  <a:cubicBezTo>
                    <a:pt x="76" y="76"/>
                    <a:pt x="76" y="76"/>
                    <a:pt x="76" y="76"/>
                  </a:cubicBezTo>
                  <a:cubicBezTo>
                    <a:pt x="82" y="82"/>
                    <a:pt x="82" y="82"/>
                    <a:pt x="82" y="82"/>
                  </a:cubicBezTo>
                  <a:cubicBezTo>
                    <a:pt x="81" y="79"/>
                    <a:pt x="81" y="79"/>
                    <a:pt x="81" y="79"/>
                  </a:cubicBezTo>
                  <a:cubicBezTo>
                    <a:pt x="78" y="76"/>
                    <a:pt x="78" y="76"/>
                    <a:pt x="78" y="76"/>
                  </a:cubicBezTo>
                  <a:cubicBezTo>
                    <a:pt x="77" y="74"/>
                    <a:pt x="77" y="74"/>
                    <a:pt x="77" y="74"/>
                  </a:cubicBezTo>
                  <a:cubicBezTo>
                    <a:pt x="62" y="57"/>
                    <a:pt x="62" y="57"/>
                    <a:pt x="62" y="57"/>
                  </a:cubicBezTo>
                  <a:cubicBezTo>
                    <a:pt x="60" y="55"/>
                    <a:pt x="60" y="55"/>
                    <a:pt x="60" y="55"/>
                  </a:cubicBezTo>
                  <a:cubicBezTo>
                    <a:pt x="48" y="40"/>
                    <a:pt x="48" y="40"/>
                    <a:pt x="48" y="40"/>
                  </a:cubicBezTo>
                  <a:cubicBezTo>
                    <a:pt x="45" y="40"/>
                    <a:pt x="45" y="40"/>
                    <a:pt x="45" y="40"/>
                  </a:cubicBezTo>
                  <a:moveTo>
                    <a:pt x="0" y="29"/>
                  </a:moveTo>
                  <a:cubicBezTo>
                    <a:pt x="0" y="49"/>
                    <a:pt x="0" y="49"/>
                    <a:pt x="0" y="49"/>
                  </a:cubicBezTo>
                  <a:cubicBezTo>
                    <a:pt x="0" y="51"/>
                    <a:pt x="0" y="51"/>
                    <a:pt x="0" y="51"/>
                  </a:cubicBezTo>
                  <a:cubicBezTo>
                    <a:pt x="0" y="71"/>
                    <a:pt x="0" y="71"/>
                    <a:pt x="0" y="71"/>
                  </a:cubicBezTo>
                  <a:cubicBezTo>
                    <a:pt x="0" y="73"/>
                    <a:pt x="0" y="73"/>
                    <a:pt x="0" y="73"/>
                  </a:cubicBezTo>
                  <a:cubicBezTo>
                    <a:pt x="0" y="165"/>
                    <a:pt x="0" y="165"/>
                    <a:pt x="0" y="165"/>
                  </a:cubicBezTo>
                  <a:cubicBezTo>
                    <a:pt x="2" y="163"/>
                    <a:pt x="2" y="163"/>
                    <a:pt x="2" y="163"/>
                  </a:cubicBezTo>
                  <a:cubicBezTo>
                    <a:pt x="2" y="73"/>
                    <a:pt x="2" y="73"/>
                    <a:pt x="2" y="73"/>
                  </a:cubicBezTo>
                  <a:cubicBezTo>
                    <a:pt x="2" y="71"/>
                    <a:pt x="2" y="71"/>
                    <a:pt x="2" y="71"/>
                  </a:cubicBezTo>
                  <a:cubicBezTo>
                    <a:pt x="2" y="51"/>
                    <a:pt x="2" y="51"/>
                    <a:pt x="2" y="51"/>
                  </a:cubicBezTo>
                  <a:cubicBezTo>
                    <a:pt x="2" y="49"/>
                    <a:pt x="2" y="49"/>
                    <a:pt x="2" y="49"/>
                  </a:cubicBezTo>
                  <a:cubicBezTo>
                    <a:pt x="2" y="30"/>
                    <a:pt x="2" y="30"/>
                    <a:pt x="2" y="30"/>
                  </a:cubicBezTo>
                  <a:cubicBezTo>
                    <a:pt x="0" y="29"/>
                    <a:pt x="0" y="29"/>
                    <a:pt x="0" y="29"/>
                  </a:cubicBezTo>
                  <a:moveTo>
                    <a:pt x="0" y="5"/>
                  </a:moveTo>
                  <a:cubicBezTo>
                    <a:pt x="0" y="27"/>
                    <a:pt x="0" y="27"/>
                    <a:pt x="0" y="27"/>
                  </a:cubicBezTo>
                  <a:cubicBezTo>
                    <a:pt x="2" y="28"/>
                    <a:pt x="2" y="28"/>
                    <a:pt x="2" y="28"/>
                  </a:cubicBezTo>
                  <a:cubicBezTo>
                    <a:pt x="2" y="5"/>
                    <a:pt x="2" y="5"/>
                    <a:pt x="2" y="5"/>
                  </a:cubicBezTo>
                  <a:cubicBezTo>
                    <a:pt x="1" y="5"/>
                    <a:pt x="1" y="5"/>
                    <a:pt x="0" y="5"/>
                  </a:cubicBezTo>
                  <a:moveTo>
                    <a:pt x="14" y="0"/>
                  </a:moveTo>
                  <a:cubicBezTo>
                    <a:pt x="13" y="1"/>
                    <a:pt x="13" y="1"/>
                    <a:pt x="12" y="1"/>
                  </a:cubicBezTo>
                  <a:cubicBezTo>
                    <a:pt x="43" y="37"/>
                    <a:pt x="43" y="37"/>
                    <a:pt x="43" y="37"/>
                  </a:cubicBezTo>
                  <a:cubicBezTo>
                    <a:pt x="46" y="38"/>
                    <a:pt x="46" y="38"/>
                    <a:pt x="46" y="38"/>
                  </a:cubicBezTo>
                  <a:cubicBezTo>
                    <a:pt x="14" y="0"/>
                    <a:pt x="14" y="0"/>
                    <a:pt x="14"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80" name="Freeform 60"/>
            <p:cNvSpPr>
              <a:spLocks noEditPoints="1"/>
            </p:cNvSpPr>
            <p:nvPr/>
          </p:nvSpPr>
          <p:spPr bwMode="auto">
            <a:xfrm>
              <a:off x="7418389" y="3581348"/>
              <a:ext cx="390018" cy="369200"/>
            </a:xfrm>
            <a:custGeom>
              <a:avLst/>
              <a:gdLst>
                <a:gd name="T0" fmla="*/ 52 w 92"/>
                <a:gd name="T1" fmla="*/ 85 h 96"/>
                <a:gd name="T2" fmla="*/ 18 w 92"/>
                <a:gd name="T3" fmla="*/ 96 h 96"/>
                <a:gd name="T4" fmla="*/ 53 w 92"/>
                <a:gd name="T5" fmla="*/ 85 h 96"/>
                <a:gd name="T6" fmla="*/ 0 w 92"/>
                <a:gd name="T7" fmla="*/ 75 h 96"/>
                <a:gd name="T8" fmla="*/ 2 w 92"/>
                <a:gd name="T9" fmla="*/ 87 h 96"/>
                <a:gd name="T10" fmla="*/ 0 w 92"/>
                <a:gd name="T11" fmla="*/ 66 h 96"/>
                <a:gd name="T12" fmla="*/ 1 w 92"/>
                <a:gd name="T13" fmla="*/ 67 h 96"/>
                <a:gd name="T14" fmla="*/ 2 w 92"/>
                <a:gd name="T15" fmla="*/ 61 h 96"/>
                <a:gd name="T16" fmla="*/ 0 w 92"/>
                <a:gd name="T17" fmla="*/ 64 h 96"/>
                <a:gd name="T18" fmla="*/ 2 w 92"/>
                <a:gd name="T19" fmla="*/ 61 h 96"/>
                <a:gd name="T20" fmla="*/ 75 w 92"/>
                <a:gd name="T21" fmla="*/ 62 h 96"/>
                <a:gd name="T22" fmla="*/ 57 w 92"/>
                <a:gd name="T23" fmla="*/ 84 h 96"/>
                <a:gd name="T24" fmla="*/ 54 w 92"/>
                <a:gd name="T25" fmla="*/ 87 h 96"/>
                <a:gd name="T26" fmla="*/ 56 w 92"/>
                <a:gd name="T27" fmla="*/ 86 h 96"/>
                <a:gd name="T28" fmla="*/ 86 w 92"/>
                <a:gd name="T29" fmla="*/ 78 h 96"/>
                <a:gd name="T30" fmla="*/ 92 w 92"/>
                <a:gd name="T31" fmla="*/ 77 h 96"/>
                <a:gd name="T32" fmla="*/ 90 w 92"/>
                <a:gd name="T33" fmla="*/ 75 h 96"/>
                <a:gd name="T34" fmla="*/ 76 w 92"/>
                <a:gd name="T35" fmla="*/ 61 h 96"/>
                <a:gd name="T36" fmla="*/ 0 w 92"/>
                <a:gd name="T37" fmla="*/ 55 h 96"/>
                <a:gd name="T38" fmla="*/ 2 w 92"/>
                <a:gd name="T39" fmla="*/ 59 h 96"/>
                <a:gd name="T40" fmla="*/ 46 w 92"/>
                <a:gd name="T41" fmla="*/ 31 h 96"/>
                <a:gd name="T42" fmla="*/ 46 w 92"/>
                <a:gd name="T43" fmla="*/ 33 h 96"/>
                <a:gd name="T44" fmla="*/ 73 w 92"/>
                <a:gd name="T45" fmla="*/ 61 h 96"/>
                <a:gd name="T46" fmla="*/ 47 w 92"/>
                <a:gd name="T47" fmla="*/ 32 h 96"/>
                <a:gd name="T48" fmla="*/ 42 w 92"/>
                <a:gd name="T49" fmla="*/ 27 h 96"/>
                <a:gd name="T50" fmla="*/ 43 w 92"/>
                <a:gd name="T51" fmla="*/ 31 h 96"/>
                <a:gd name="T52" fmla="*/ 42 w 92"/>
                <a:gd name="T53" fmla="*/ 27 h 96"/>
                <a:gd name="T54" fmla="*/ 0 w 92"/>
                <a:gd name="T55" fmla="*/ 53 h 96"/>
                <a:gd name="T56" fmla="*/ 2 w 92"/>
                <a:gd name="T57" fmla="*/ 35 h 96"/>
                <a:gd name="T58" fmla="*/ 15 w 92"/>
                <a:gd name="T59" fmla="*/ 0 h 96"/>
                <a:gd name="T60" fmla="*/ 13 w 92"/>
                <a:gd name="T61" fmla="*/ 1 h 96"/>
                <a:gd name="T62" fmla="*/ 1 w 92"/>
                <a:gd name="T63" fmla="*/ 12 h 96"/>
                <a:gd name="T64" fmla="*/ 0 w 92"/>
                <a:gd name="T65" fmla="*/ 14 h 96"/>
                <a:gd name="T66" fmla="*/ 0 w 92"/>
                <a:gd name="T67" fmla="*/ 17 h 96"/>
                <a:gd name="T68" fmla="*/ 2 w 92"/>
                <a:gd name="T69" fmla="*/ 24 h 96"/>
                <a:gd name="T70" fmla="*/ 2 w 92"/>
                <a:gd name="T71" fmla="*/ 16 h 96"/>
                <a:gd name="T72" fmla="*/ 15 w 92"/>
                <a:gd name="T73" fmla="*/ 2 h 96"/>
                <a:gd name="T74" fmla="*/ 32 w 92"/>
                <a:gd name="T75" fmla="*/ 19 h 96"/>
                <a:gd name="T76" fmla="*/ 41 w 92"/>
                <a:gd name="T77" fmla="*/ 26 h 96"/>
                <a:gd name="T78" fmla="*/ 32 w 92"/>
                <a:gd name="T79" fmla="*/ 17 h 96"/>
                <a:gd name="T80" fmla="*/ 16 w 92"/>
                <a:gd name="T81" fmla="*/ 1 h 96"/>
                <a:gd name="T82" fmla="*/ 15 w 92"/>
                <a:gd name="T83" fmla="*/ 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92" h="96">
                  <a:moveTo>
                    <a:pt x="53" y="85"/>
                  </a:moveTo>
                  <a:cubicBezTo>
                    <a:pt x="52" y="85"/>
                    <a:pt x="52" y="85"/>
                    <a:pt x="52" y="85"/>
                  </a:cubicBezTo>
                  <a:cubicBezTo>
                    <a:pt x="17" y="95"/>
                    <a:pt x="17" y="95"/>
                    <a:pt x="17" y="95"/>
                  </a:cubicBezTo>
                  <a:cubicBezTo>
                    <a:pt x="17" y="95"/>
                    <a:pt x="17" y="96"/>
                    <a:pt x="18" y="96"/>
                  </a:cubicBezTo>
                  <a:cubicBezTo>
                    <a:pt x="51" y="87"/>
                    <a:pt x="51" y="87"/>
                    <a:pt x="51" y="87"/>
                  </a:cubicBezTo>
                  <a:cubicBezTo>
                    <a:pt x="53" y="85"/>
                    <a:pt x="53" y="85"/>
                    <a:pt x="53" y="85"/>
                  </a:cubicBezTo>
                  <a:moveTo>
                    <a:pt x="2" y="71"/>
                  </a:moveTo>
                  <a:cubicBezTo>
                    <a:pt x="0" y="75"/>
                    <a:pt x="0" y="75"/>
                    <a:pt x="0" y="75"/>
                  </a:cubicBezTo>
                  <a:cubicBezTo>
                    <a:pt x="0" y="87"/>
                    <a:pt x="0" y="87"/>
                    <a:pt x="0" y="87"/>
                  </a:cubicBezTo>
                  <a:cubicBezTo>
                    <a:pt x="0" y="87"/>
                    <a:pt x="1" y="87"/>
                    <a:pt x="2" y="87"/>
                  </a:cubicBezTo>
                  <a:cubicBezTo>
                    <a:pt x="2" y="71"/>
                    <a:pt x="2" y="71"/>
                    <a:pt x="2" y="71"/>
                  </a:cubicBezTo>
                  <a:moveTo>
                    <a:pt x="0" y="66"/>
                  </a:moveTo>
                  <a:cubicBezTo>
                    <a:pt x="0" y="70"/>
                    <a:pt x="0" y="70"/>
                    <a:pt x="0" y="70"/>
                  </a:cubicBezTo>
                  <a:cubicBezTo>
                    <a:pt x="1" y="67"/>
                    <a:pt x="1" y="67"/>
                    <a:pt x="1" y="67"/>
                  </a:cubicBezTo>
                  <a:cubicBezTo>
                    <a:pt x="0" y="66"/>
                    <a:pt x="0" y="66"/>
                    <a:pt x="0" y="66"/>
                  </a:cubicBezTo>
                  <a:moveTo>
                    <a:pt x="2" y="61"/>
                  </a:moveTo>
                  <a:cubicBezTo>
                    <a:pt x="0" y="62"/>
                    <a:pt x="0" y="62"/>
                    <a:pt x="0" y="62"/>
                  </a:cubicBezTo>
                  <a:cubicBezTo>
                    <a:pt x="0" y="64"/>
                    <a:pt x="0" y="64"/>
                    <a:pt x="0" y="64"/>
                  </a:cubicBezTo>
                  <a:cubicBezTo>
                    <a:pt x="2" y="65"/>
                    <a:pt x="2" y="65"/>
                    <a:pt x="2" y="65"/>
                  </a:cubicBezTo>
                  <a:cubicBezTo>
                    <a:pt x="2" y="61"/>
                    <a:pt x="2" y="61"/>
                    <a:pt x="2" y="61"/>
                  </a:cubicBezTo>
                  <a:moveTo>
                    <a:pt x="76" y="61"/>
                  </a:moveTo>
                  <a:cubicBezTo>
                    <a:pt x="75" y="62"/>
                    <a:pt x="75" y="62"/>
                    <a:pt x="75" y="62"/>
                  </a:cubicBezTo>
                  <a:cubicBezTo>
                    <a:pt x="88" y="76"/>
                    <a:pt x="88" y="76"/>
                    <a:pt x="88" y="76"/>
                  </a:cubicBezTo>
                  <a:cubicBezTo>
                    <a:pt x="57" y="84"/>
                    <a:pt x="57" y="84"/>
                    <a:pt x="57" y="84"/>
                  </a:cubicBezTo>
                  <a:cubicBezTo>
                    <a:pt x="56" y="84"/>
                    <a:pt x="56" y="84"/>
                    <a:pt x="56" y="84"/>
                  </a:cubicBezTo>
                  <a:cubicBezTo>
                    <a:pt x="54" y="87"/>
                    <a:pt x="54" y="87"/>
                    <a:pt x="54" y="87"/>
                  </a:cubicBezTo>
                  <a:cubicBezTo>
                    <a:pt x="55" y="86"/>
                    <a:pt x="55" y="86"/>
                    <a:pt x="55" y="86"/>
                  </a:cubicBezTo>
                  <a:cubicBezTo>
                    <a:pt x="56" y="86"/>
                    <a:pt x="56" y="86"/>
                    <a:pt x="56" y="86"/>
                  </a:cubicBezTo>
                  <a:cubicBezTo>
                    <a:pt x="58" y="86"/>
                    <a:pt x="58" y="86"/>
                    <a:pt x="58" y="86"/>
                  </a:cubicBezTo>
                  <a:cubicBezTo>
                    <a:pt x="86" y="78"/>
                    <a:pt x="86" y="78"/>
                    <a:pt x="86" y="78"/>
                  </a:cubicBezTo>
                  <a:cubicBezTo>
                    <a:pt x="89" y="77"/>
                    <a:pt x="89" y="77"/>
                    <a:pt x="89" y="77"/>
                  </a:cubicBezTo>
                  <a:cubicBezTo>
                    <a:pt x="92" y="77"/>
                    <a:pt x="92" y="77"/>
                    <a:pt x="92" y="77"/>
                  </a:cubicBezTo>
                  <a:cubicBezTo>
                    <a:pt x="90" y="75"/>
                    <a:pt x="90" y="75"/>
                    <a:pt x="90" y="75"/>
                  </a:cubicBezTo>
                  <a:cubicBezTo>
                    <a:pt x="90" y="75"/>
                    <a:pt x="90" y="75"/>
                    <a:pt x="90" y="75"/>
                  </a:cubicBezTo>
                  <a:cubicBezTo>
                    <a:pt x="89" y="74"/>
                    <a:pt x="89" y="74"/>
                    <a:pt x="89" y="74"/>
                  </a:cubicBezTo>
                  <a:cubicBezTo>
                    <a:pt x="76" y="61"/>
                    <a:pt x="76" y="61"/>
                    <a:pt x="76" y="61"/>
                  </a:cubicBezTo>
                  <a:moveTo>
                    <a:pt x="2" y="54"/>
                  </a:moveTo>
                  <a:cubicBezTo>
                    <a:pt x="0" y="55"/>
                    <a:pt x="0" y="55"/>
                    <a:pt x="0" y="55"/>
                  </a:cubicBezTo>
                  <a:cubicBezTo>
                    <a:pt x="0" y="60"/>
                    <a:pt x="0" y="60"/>
                    <a:pt x="0" y="60"/>
                  </a:cubicBezTo>
                  <a:cubicBezTo>
                    <a:pt x="2" y="59"/>
                    <a:pt x="2" y="59"/>
                    <a:pt x="2" y="59"/>
                  </a:cubicBezTo>
                  <a:cubicBezTo>
                    <a:pt x="2" y="54"/>
                    <a:pt x="2" y="54"/>
                    <a:pt x="2" y="54"/>
                  </a:cubicBezTo>
                  <a:moveTo>
                    <a:pt x="46" y="31"/>
                  </a:moveTo>
                  <a:cubicBezTo>
                    <a:pt x="45" y="32"/>
                    <a:pt x="45" y="32"/>
                    <a:pt x="45" y="32"/>
                  </a:cubicBezTo>
                  <a:cubicBezTo>
                    <a:pt x="46" y="33"/>
                    <a:pt x="46" y="33"/>
                    <a:pt x="46" y="33"/>
                  </a:cubicBezTo>
                  <a:cubicBezTo>
                    <a:pt x="48" y="36"/>
                    <a:pt x="48" y="36"/>
                    <a:pt x="48" y="36"/>
                  </a:cubicBezTo>
                  <a:cubicBezTo>
                    <a:pt x="73" y="61"/>
                    <a:pt x="73" y="61"/>
                    <a:pt x="73" y="61"/>
                  </a:cubicBezTo>
                  <a:cubicBezTo>
                    <a:pt x="74" y="59"/>
                    <a:pt x="74" y="59"/>
                    <a:pt x="74" y="59"/>
                  </a:cubicBezTo>
                  <a:cubicBezTo>
                    <a:pt x="47" y="32"/>
                    <a:pt x="47" y="32"/>
                    <a:pt x="47" y="32"/>
                  </a:cubicBezTo>
                  <a:cubicBezTo>
                    <a:pt x="46" y="31"/>
                    <a:pt x="46" y="31"/>
                    <a:pt x="46" y="31"/>
                  </a:cubicBezTo>
                  <a:moveTo>
                    <a:pt x="42" y="27"/>
                  </a:moveTo>
                  <a:cubicBezTo>
                    <a:pt x="40" y="28"/>
                    <a:pt x="40" y="28"/>
                    <a:pt x="40" y="28"/>
                  </a:cubicBezTo>
                  <a:cubicBezTo>
                    <a:pt x="43" y="31"/>
                    <a:pt x="43" y="31"/>
                    <a:pt x="43" y="31"/>
                  </a:cubicBezTo>
                  <a:cubicBezTo>
                    <a:pt x="45" y="30"/>
                    <a:pt x="45" y="30"/>
                    <a:pt x="45" y="30"/>
                  </a:cubicBezTo>
                  <a:cubicBezTo>
                    <a:pt x="42" y="27"/>
                    <a:pt x="42" y="27"/>
                    <a:pt x="42" y="27"/>
                  </a:cubicBezTo>
                  <a:moveTo>
                    <a:pt x="0" y="26"/>
                  </a:moveTo>
                  <a:cubicBezTo>
                    <a:pt x="0" y="53"/>
                    <a:pt x="0" y="53"/>
                    <a:pt x="0" y="53"/>
                  </a:cubicBezTo>
                  <a:cubicBezTo>
                    <a:pt x="2" y="51"/>
                    <a:pt x="2" y="51"/>
                    <a:pt x="2" y="51"/>
                  </a:cubicBezTo>
                  <a:cubicBezTo>
                    <a:pt x="2" y="35"/>
                    <a:pt x="2" y="35"/>
                    <a:pt x="2" y="35"/>
                  </a:cubicBezTo>
                  <a:cubicBezTo>
                    <a:pt x="0" y="26"/>
                    <a:pt x="0" y="26"/>
                    <a:pt x="0" y="26"/>
                  </a:cubicBezTo>
                  <a:moveTo>
                    <a:pt x="15" y="0"/>
                  </a:moveTo>
                  <a:cubicBezTo>
                    <a:pt x="15" y="0"/>
                    <a:pt x="15" y="0"/>
                    <a:pt x="15" y="0"/>
                  </a:cubicBezTo>
                  <a:cubicBezTo>
                    <a:pt x="13" y="1"/>
                    <a:pt x="13" y="1"/>
                    <a:pt x="13" y="1"/>
                  </a:cubicBezTo>
                  <a:cubicBezTo>
                    <a:pt x="13" y="1"/>
                    <a:pt x="13" y="1"/>
                    <a:pt x="13" y="1"/>
                  </a:cubicBezTo>
                  <a:cubicBezTo>
                    <a:pt x="1" y="12"/>
                    <a:pt x="1" y="12"/>
                    <a:pt x="1" y="12"/>
                  </a:cubicBezTo>
                  <a:cubicBezTo>
                    <a:pt x="0" y="13"/>
                    <a:pt x="0" y="13"/>
                    <a:pt x="0" y="13"/>
                  </a:cubicBezTo>
                  <a:cubicBezTo>
                    <a:pt x="0" y="14"/>
                    <a:pt x="0" y="14"/>
                    <a:pt x="0" y="14"/>
                  </a:cubicBezTo>
                  <a:cubicBezTo>
                    <a:pt x="0" y="16"/>
                    <a:pt x="0" y="16"/>
                    <a:pt x="0" y="16"/>
                  </a:cubicBezTo>
                  <a:cubicBezTo>
                    <a:pt x="0" y="17"/>
                    <a:pt x="0" y="17"/>
                    <a:pt x="0" y="17"/>
                  </a:cubicBezTo>
                  <a:cubicBezTo>
                    <a:pt x="2" y="26"/>
                    <a:pt x="2" y="26"/>
                    <a:pt x="2" y="26"/>
                  </a:cubicBezTo>
                  <a:cubicBezTo>
                    <a:pt x="2" y="24"/>
                    <a:pt x="2" y="24"/>
                    <a:pt x="2" y="24"/>
                  </a:cubicBezTo>
                  <a:cubicBezTo>
                    <a:pt x="2" y="18"/>
                    <a:pt x="2" y="18"/>
                    <a:pt x="2" y="18"/>
                  </a:cubicBezTo>
                  <a:cubicBezTo>
                    <a:pt x="2" y="16"/>
                    <a:pt x="2" y="16"/>
                    <a:pt x="2" y="16"/>
                  </a:cubicBezTo>
                  <a:cubicBezTo>
                    <a:pt x="2" y="14"/>
                    <a:pt x="2" y="14"/>
                    <a:pt x="2" y="14"/>
                  </a:cubicBezTo>
                  <a:cubicBezTo>
                    <a:pt x="15" y="2"/>
                    <a:pt x="15" y="2"/>
                    <a:pt x="15" y="2"/>
                  </a:cubicBezTo>
                  <a:cubicBezTo>
                    <a:pt x="30" y="17"/>
                    <a:pt x="30" y="17"/>
                    <a:pt x="30" y="17"/>
                  </a:cubicBezTo>
                  <a:cubicBezTo>
                    <a:pt x="32" y="19"/>
                    <a:pt x="32" y="19"/>
                    <a:pt x="32" y="19"/>
                  </a:cubicBezTo>
                  <a:cubicBezTo>
                    <a:pt x="39" y="27"/>
                    <a:pt x="39" y="27"/>
                    <a:pt x="39" y="27"/>
                  </a:cubicBezTo>
                  <a:cubicBezTo>
                    <a:pt x="41" y="26"/>
                    <a:pt x="41" y="26"/>
                    <a:pt x="41" y="26"/>
                  </a:cubicBezTo>
                  <a:cubicBezTo>
                    <a:pt x="34" y="19"/>
                    <a:pt x="34" y="19"/>
                    <a:pt x="34" y="19"/>
                  </a:cubicBezTo>
                  <a:cubicBezTo>
                    <a:pt x="32" y="17"/>
                    <a:pt x="32" y="17"/>
                    <a:pt x="32" y="17"/>
                  </a:cubicBezTo>
                  <a:cubicBezTo>
                    <a:pt x="17" y="2"/>
                    <a:pt x="17" y="2"/>
                    <a:pt x="17" y="2"/>
                  </a:cubicBezTo>
                  <a:cubicBezTo>
                    <a:pt x="16" y="1"/>
                    <a:pt x="16" y="1"/>
                    <a:pt x="16" y="1"/>
                  </a:cubicBezTo>
                  <a:cubicBezTo>
                    <a:pt x="15" y="0"/>
                    <a:pt x="15" y="0"/>
                    <a:pt x="15" y="0"/>
                  </a:cubicBezTo>
                  <a:cubicBezTo>
                    <a:pt x="15" y="0"/>
                    <a:pt x="15" y="0"/>
                    <a:pt x="15"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81" name="Freeform 61"/>
            <p:cNvSpPr>
              <a:spLocks noEditPoints="1"/>
            </p:cNvSpPr>
            <p:nvPr/>
          </p:nvSpPr>
          <p:spPr bwMode="auto">
            <a:xfrm>
              <a:off x="6897768" y="2989328"/>
              <a:ext cx="710263" cy="1564626"/>
            </a:xfrm>
            <a:custGeom>
              <a:avLst/>
              <a:gdLst>
                <a:gd name="T0" fmla="*/ 166 w 168"/>
                <a:gd name="T1" fmla="*/ 401 h 405"/>
                <a:gd name="T2" fmla="*/ 162 w 168"/>
                <a:gd name="T3" fmla="*/ 367 h 405"/>
                <a:gd name="T4" fmla="*/ 104 w 168"/>
                <a:gd name="T5" fmla="*/ 341 h 405"/>
                <a:gd name="T6" fmla="*/ 160 w 168"/>
                <a:gd name="T7" fmla="*/ 404 h 405"/>
                <a:gd name="T8" fmla="*/ 104 w 168"/>
                <a:gd name="T9" fmla="*/ 341 h 405"/>
                <a:gd name="T10" fmla="*/ 98 w 168"/>
                <a:gd name="T11" fmla="*/ 334 h 405"/>
                <a:gd name="T12" fmla="*/ 105 w 168"/>
                <a:gd name="T13" fmla="*/ 339 h 405"/>
                <a:gd name="T14" fmla="*/ 93 w 168"/>
                <a:gd name="T15" fmla="*/ 325 h 405"/>
                <a:gd name="T16" fmla="*/ 97 w 168"/>
                <a:gd name="T17" fmla="*/ 333 h 405"/>
                <a:gd name="T18" fmla="*/ 93 w 168"/>
                <a:gd name="T19" fmla="*/ 325 h 405"/>
                <a:gd name="T20" fmla="*/ 143 w 168"/>
                <a:gd name="T21" fmla="*/ 281 h 405"/>
                <a:gd name="T22" fmla="*/ 145 w 168"/>
                <a:gd name="T23" fmla="*/ 295 h 405"/>
                <a:gd name="T24" fmla="*/ 156 w 168"/>
                <a:gd name="T25" fmla="*/ 340 h 405"/>
                <a:gd name="T26" fmla="*/ 147 w 168"/>
                <a:gd name="T27" fmla="*/ 292 h 405"/>
                <a:gd name="T28" fmla="*/ 50 w 168"/>
                <a:gd name="T29" fmla="*/ 277 h 405"/>
                <a:gd name="T30" fmla="*/ 74 w 168"/>
                <a:gd name="T31" fmla="*/ 302 h 405"/>
                <a:gd name="T32" fmla="*/ 50 w 168"/>
                <a:gd name="T33" fmla="*/ 277 h 405"/>
                <a:gd name="T34" fmla="*/ 42 w 168"/>
                <a:gd name="T35" fmla="*/ 268 h 405"/>
                <a:gd name="T36" fmla="*/ 45 w 168"/>
                <a:gd name="T37" fmla="*/ 272 h 405"/>
                <a:gd name="T38" fmla="*/ 44 w 168"/>
                <a:gd name="T39" fmla="*/ 267 h 405"/>
                <a:gd name="T40" fmla="*/ 38 w 168"/>
                <a:gd name="T41" fmla="*/ 264 h 405"/>
                <a:gd name="T42" fmla="*/ 43 w 168"/>
                <a:gd name="T43" fmla="*/ 266 h 405"/>
                <a:gd name="T44" fmla="*/ 40 w 168"/>
                <a:gd name="T45" fmla="*/ 263 h 405"/>
                <a:gd name="T46" fmla="*/ 139 w 168"/>
                <a:gd name="T47" fmla="*/ 263 h 405"/>
                <a:gd name="T48" fmla="*/ 144 w 168"/>
                <a:gd name="T49" fmla="*/ 277 h 405"/>
                <a:gd name="T50" fmla="*/ 131 w 168"/>
                <a:gd name="T51" fmla="*/ 210 h 405"/>
                <a:gd name="T52" fmla="*/ 135 w 168"/>
                <a:gd name="T53" fmla="*/ 242 h 405"/>
                <a:gd name="T54" fmla="*/ 131 w 168"/>
                <a:gd name="T55" fmla="*/ 210 h 405"/>
                <a:gd name="T56" fmla="*/ 128 w 168"/>
                <a:gd name="T57" fmla="*/ 204 h 405"/>
                <a:gd name="T58" fmla="*/ 130 w 168"/>
                <a:gd name="T59" fmla="*/ 208 h 405"/>
                <a:gd name="T60" fmla="*/ 116 w 168"/>
                <a:gd name="T61" fmla="*/ 142 h 405"/>
                <a:gd name="T62" fmla="*/ 118 w 168"/>
                <a:gd name="T63" fmla="*/ 153 h 405"/>
                <a:gd name="T64" fmla="*/ 121 w 168"/>
                <a:gd name="T65" fmla="*/ 171 h 405"/>
                <a:gd name="T66" fmla="*/ 123 w 168"/>
                <a:gd name="T67" fmla="*/ 177 h 405"/>
                <a:gd name="T68" fmla="*/ 125 w 168"/>
                <a:gd name="T69" fmla="*/ 188 h 405"/>
                <a:gd name="T70" fmla="*/ 129 w 168"/>
                <a:gd name="T71" fmla="*/ 201 h 405"/>
                <a:gd name="T72" fmla="*/ 125 w 168"/>
                <a:gd name="T73" fmla="*/ 179 h 405"/>
                <a:gd name="T74" fmla="*/ 123 w 168"/>
                <a:gd name="T75" fmla="*/ 169 h 405"/>
                <a:gd name="T76" fmla="*/ 119 w 168"/>
                <a:gd name="T77" fmla="*/ 151 h 405"/>
                <a:gd name="T78" fmla="*/ 116 w 168"/>
                <a:gd name="T79" fmla="*/ 142 h 405"/>
                <a:gd name="T80" fmla="*/ 0 w 168"/>
                <a:gd name="T81" fmla="*/ 140 h 405"/>
                <a:gd name="T82" fmla="*/ 0 w 168"/>
                <a:gd name="T83" fmla="*/ 164 h 405"/>
                <a:gd name="T84" fmla="*/ 0 w 168"/>
                <a:gd name="T85" fmla="*/ 218 h 405"/>
                <a:gd name="T86" fmla="*/ 0 w 168"/>
                <a:gd name="T87" fmla="*/ 220 h 405"/>
                <a:gd name="T88" fmla="*/ 39 w 168"/>
                <a:gd name="T89" fmla="*/ 261 h 405"/>
                <a:gd name="T90" fmla="*/ 2 w 168"/>
                <a:gd name="T91" fmla="*/ 166 h 405"/>
                <a:gd name="T92" fmla="*/ 2 w 168"/>
                <a:gd name="T93" fmla="*/ 142 h 405"/>
                <a:gd name="T94" fmla="*/ 2 w 168"/>
                <a:gd name="T95" fmla="*/ 115 h 405"/>
                <a:gd name="T96" fmla="*/ 0 w 168"/>
                <a:gd name="T97" fmla="*/ 40 h 405"/>
                <a:gd name="T98" fmla="*/ 2 w 168"/>
                <a:gd name="T99" fmla="*/ 113 h 405"/>
                <a:gd name="T100" fmla="*/ 0 w 168"/>
                <a:gd name="T101" fmla="*/ 40 h 405"/>
                <a:gd name="T102" fmla="*/ 88 w 168"/>
                <a:gd name="T103" fmla="*/ 0 h 405"/>
                <a:gd name="T104" fmla="*/ 17 w 168"/>
                <a:gd name="T105" fmla="*/ 21 h 405"/>
                <a:gd name="T106" fmla="*/ 96 w 168"/>
                <a:gd name="T107" fmla="*/ 41 h 405"/>
                <a:gd name="T108" fmla="*/ 97 w 168"/>
                <a:gd name="T109" fmla="*/ 47 h 405"/>
                <a:gd name="T110" fmla="*/ 100 w 168"/>
                <a:gd name="T111" fmla="*/ 62 h 405"/>
                <a:gd name="T112" fmla="*/ 112 w 168"/>
                <a:gd name="T113" fmla="*/ 123 h 405"/>
                <a:gd name="T114" fmla="*/ 115 w 168"/>
                <a:gd name="T115" fmla="*/ 140 h 405"/>
                <a:gd name="T116" fmla="*/ 114 w 168"/>
                <a:gd name="T117" fmla="*/ 124 h 405"/>
                <a:gd name="T118" fmla="*/ 102 w 168"/>
                <a:gd name="T119" fmla="*/ 61 h 405"/>
                <a:gd name="T120" fmla="*/ 100 w 168"/>
                <a:gd name="T121" fmla="*/ 50 h 405"/>
                <a:gd name="T122" fmla="*/ 98 w 168"/>
                <a:gd name="T123" fmla="*/ 42 h 405"/>
                <a:gd name="T124" fmla="*/ 90 w 168"/>
                <a:gd name="T125" fmla="*/ 1 h 4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68" h="405">
                  <a:moveTo>
                    <a:pt x="160" y="367"/>
                  </a:moveTo>
                  <a:cubicBezTo>
                    <a:pt x="166" y="401"/>
                    <a:pt x="166" y="401"/>
                    <a:pt x="166" y="401"/>
                  </a:cubicBezTo>
                  <a:cubicBezTo>
                    <a:pt x="167" y="401"/>
                    <a:pt x="167" y="401"/>
                    <a:pt x="168" y="401"/>
                  </a:cubicBezTo>
                  <a:cubicBezTo>
                    <a:pt x="162" y="367"/>
                    <a:pt x="162" y="367"/>
                    <a:pt x="162" y="367"/>
                  </a:cubicBezTo>
                  <a:cubicBezTo>
                    <a:pt x="161" y="367"/>
                    <a:pt x="160" y="367"/>
                    <a:pt x="160" y="367"/>
                  </a:cubicBezTo>
                  <a:moveTo>
                    <a:pt x="104" y="341"/>
                  </a:moveTo>
                  <a:cubicBezTo>
                    <a:pt x="159" y="405"/>
                    <a:pt x="159" y="405"/>
                    <a:pt x="159" y="405"/>
                  </a:cubicBezTo>
                  <a:cubicBezTo>
                    <a:pt x="160" y="404"/>
                    <a:pt x="160" y="404"/>
                    <a:pt x="160" y="404"/>
                  </a:cubicBezTo>
                  <a:cubicBezTo>
                    <a:pt x="107" y="342"/>
                    <a:pt x="107" y="342"/>
                    <a:pt x="107" y="342"/>
                  </a:cubicBezTo>
                  <a:cubicBezTo>
                    <a:pt x="104" y="341"/>
                    <a:pt x="104" y="341"/>
                    <a:pt x="104" y="341"/>
                  </a:cubicBezTo>
                  <a:moveTo>
                    <a:pt x="100" y="333"/>
                  </a:moveTo>
                  <a:cubicBezTo>
                    <a:pt x="98" y="334"/>
                    <a:pt x="98" y="334"/>
                    <a:pt x="98" y="334"/>
                  </a:cubicBezTo>
                  <a:cubicBezTo>
                    <a:pt x="102" y="339"/>
                    <a:pt x="102" y="339"/>
                    <a:pt x="102" y="339"/>
                  </a:cubicBezTo>
                  <a:cubicBezTo>
                    <a:pt x="105" y="339"/>
                    <a:pt x="105" y="339"/>
                    <a:pt x="105" y="339"/>
                  </a:cubicBezTo>
                  <a:cubicBezTo>
                    <a:pt x="100" y="333"/>
                    <a:pt x="100" y="333"/>
                    <a:pt x="100" y="333"/>
                  </a:cubicBezTo>
                  <a:moveTo>
                    <a:pt x="93" y="325"/>
                  </a:moveTo>
                  <a:cubicBezTo>
                    <a:pt x="92" y="325"/>
                    <a:pt x="92" y="325"/>
                    <a:pt x="91" y="325"/>
                  </a:cubicBezTo>
                  <a:cubicBezTo>
                    <a:pt x="97" y="333"/>
                    <a:pt x="97" y="333"/>
                    <a:pt x="97" y="333"/>
                  </a:cubicBezTo>
                  <a:cubicBezTo>
                    <a:pt x="98" y="331"/>
                    <a:pt x="98" y="331"/>
                    <a:pt x="98" y="331"/>
                  </a:cubicBezTo>
                  <a:cubicBezTo>
                    <a:pt x="93" y="325"/>
                    <a:pt x="93" y="325"/>
                    <a:pt x="93" y="325"/>
                  </a:cubicBezTo>
                  <a:moveTo>
                    <a:pt x="144" y="279"/>
                  </a:moveTo>
                  <a:cubicBezTo>
                    <a:pt x="143" y="281"/>
                    <a:pt x="143" y="281"/>
                    <a:pt x="143" y="281"/>
                  </a:cubicBezTo>
                  <a:cubicBezTo>
                    <a:pt x="145" y="293"/>
                    <a:pt x="145" y="293"/>
                    <a:pt x="145" y="293"/>
                  </a:cubicBezTo>
                  <a:cubicBezTo>
                    <a:pt x="145" y="295"/>
                    <a:pt x="145" y="295"/>
                    <a:pt x="145" y="295"/>
                  </a:cubicBezTo>
                  <a:cubicBezTo>
                    <a:pt x="155" y="341"/>
                    <a:pt x="155" y="341"/>
                    <a:pt x="155" y="341"/>
                  </a:cubicBezTo>
                  <a:cubicBezTo>
                    <a:pt x="155" y="341"/>
                    <a:pt x="156" y="340"/>
                    <a:pt x="156" y="340"/>
                  </a:cubicBezTo>
                  <a:cubicBezTo>
                    <a:pt x="147" y="294"/>
                    <a:pt x="147" y="294"/>
                    <a:pt x="147" y="294"/>
                  </a:cubicBezTo>
                  <a:cubicBezTo>
                    <a:pt x="147" y="292"/>
                    <a:pt x="147" y="292"/>
                    <a:pt x="147" y="292"/>
                  </a:cubicBezTo>
                  <a:cubicBezTo>
                    <a:pt x="144" y="279"/>
                    <a:pt x="144" y="279"/>
                    <a:pt x="144" y="279"/>
                  </a:cubicBezTo>
                  <a:moveTo>
                    <a:pt x="50" y="277"/>
                  </a:moveTo>
                  <a:cubicBezTo>
                    <a:pt x="73" y="304"/>
                    <a:pt x="73" y="304"/>
                    <a:pt x="73" y="304"/>
                  </a:cubicBezTo>
                  <a:cubicBezTo>
                    <a:pt x="73" y="304"/>
                    <a:pt x="73" y="303"/>
                    <a:pt x="74" y="302"/>
                  </a:cubicBezTo>
                  <a:cubicBezTo>
                    <a:pt x="56" y="281"/>
                    <a:pt x="56" y="281"/>
                    <a:pt x="56" y="281"/>
                  </a:cubicBezTo>
                  <a:cubicBezTo>
                    <a:pt x="50" y="277"/>
                    <a:pt x="50" y="277"/>
                    <a:pt x="50" y="277"/>
                  </a:cubicBezTo>
                  <a:moveTo>
                    <a:pt x="44" y="267"/>
                  </a:moveTo>
                  <a:cubicBezTo>
                    <a:pt x="42" y="268"/>
                    <a:pt x="42" y="268"/>
                    <a:pt x="42" y="268"/>
                  </a:cubicBezTo>
                  <a:cubicBezTo>
                    <a:pt x="43" y="269"/>
                    <a:pt x="43" y="269"/>
                    <a:pt x="43" y="269"/>
                  </a:cubicBezTo>
                  <a:cubicBezTo>
                    <a:pt x="45" y="272"/>
                    <a:pt x="45" y="272"/>
                    <a:pt x="45" y="272"/>
                  </a:cubicBezTo>
                  <a:cubicBezTo>
                    <a:pt x="51" y="276"/>
                    <a:pt x="51" y="276"/>
                    <a:pt x="51" y="276"/>
                  </a:cubicBezTo>
                  <a:cubicBezTo>
                    <a:pt x="44" y="267"/>
                    <a:pt x="44" y="267"/>
                    <a:pt x="44" y="267"/>
                  </a:cubicBezTo>
                  <a:moveTo>
                    <a:pt x="40" y="263"/>
                  </a:moveTo>
                  <a:cubicBezTo>
                    <a:pt x="38" y="264"/>
                    <a:pt x="38" y="264"/>
                    <a:pt x="38" y="264"/>
                  </a:cubicBezTo>
                  <a:cubicBezTo>
                    <a:pt x="41" y="267"/>
                    <a:pt x="41" y="267"/>
                    <a:pt x="41" y="267"/>
                  </a:cubicBezTo>
                  <a:cubicBezTo>
                    <a:pt x="43" y="266"/>
                    <a:pt x="43" y="266"/>
                    <a:pt x="43" y="266"/>
                  </a:cubicBezTo>
                  <a:cubicBezTo>
                    <a:pt x="41" y="265"/>
                    <a:pt x="41" y="265"/>
                    <a:pt x="41" y="265"/>
                  </a:cubicBezTo>
                  <a:cubicBezTo>
                    <a:pt x="40" y="263"/>
                    <a:pt x="40" y="263"/>
                    <a:pt x="40" y="263"/>
                  </a:cubicBezTo>
                  <a:moveTo>
                    <a:pt x="141" y="260"/>
                  </a:moveTo>
                  <a:cubicBezTo>
                    <a:pt x="140" y="261"/>
                    <a:pt x="140" y="262"/>
                    <a:pt x="139" y="263"/>
                  </a:cubicBezTo>
                  <a:cubicBezTo>
                    <a:pt x="142" y="279"/>
                    <a:pt x="142" y="279"/>
                    <a:pt x="142" y="279"/>
                  </a:cubicBezTo>
                  <a:cubicBezTo>
                    <a:pt x="144" y="277"/>
                    <a:pt x="144" y="277"/>
                    <a:pt x="144" y="277"/>
                  </a:cubicBezTo>
                  <a:cubicBezTo>
                    <a:pt x="141" y="260"/>
                    <a:pt x="141" y="260"/>
                    <a:pt x="141" y="260"/>
                  </a:cubicBezTo>
                  <a:moveTo>
                    <a:pt x="131" y="210"/>
                  </a:moveTo>
                  <a:cubicBezTo>
                    <a:pt x="129" y="211"/>
                    <a:pt x="129" y="211"/>
                    <a:pt x="129" y="211"/>
                  </a:cubicBezTo>
                  <a:cubicBezTo>
                    <a:pt x="135" y="242"/>
                    <a:pt x="135" y="242"/>
                    <a:pt x="135" y="242"/>
                  </a:cubicBezTo>
                  <a:cubicBezTo>
                    <a:pt x="136" y="243"/>
                    <a:pt x="137" y="244"/>
                    <a:pt x="137" y="244"/>
                  </a:cubicBezTo>
                  <a:cubicBezTo>
                    <a:pt x="131" y="210"/>
                    <a:pt x="131" y="210"/>
                    <a:pt x="131" y="210"/>
                  </a:cubicBezTo>
                  <a:moveTo>
                    <a:pt x="129" y="203"/>
                  </a:moveTo>
                  <a:cubicBezTo>
                    <a:pt x="128" y="204"/>
                    <a:pt x="128" y="204"/>
                    <a:pt x="128" y="204"/>
                  </a:cubicBezTo>
                  <a:cubicBezTo>
                    <a:pt x="129" y="209"/>
                    <a:pt x="129" y="209"/>
                    <a:pt x="129" y="209"/>
                  </a:cubicBezTo>
                  <a:cubicBezTo>
                    <a:pt x="130" y="208"/>
                    <a:pt x="130" y="208"/>
                    <a:pt x="130" y="208"/>
                  </a:cubicBezTo>
                  <a:cubicBezTo>
                    <a:pt x="129" y="203"/>
                    <a:pt x="129" y="203"/>
                    <a:pt x="129" y="203"/>
                  </a:cubicBezTo>
                  <a:moveTo>
                    <a:pt x="116" y="142"/>
                  </a:moveTo>
                  <a:cubicBezTo>
                    <a:pt x="117" y="151"/>
                    <a:pt x="117" y="151"/>
                    <a:pt x="117" y="151"/>
                  </a:cubicBezTo>
                  <a:cubicBezTo>
                    <a:pt x="118" y="153"/>
                    <a:pt x="118" y="153"/>
                    <a:pt x="118" y="153"/>
                  </a:cubicBezTo>
                  <a:cubicBezTo>
                    <a:pt x="121" y="169"/>
                    <a:pt x="121" y="169"/>
                    <a:pt x="121" y="169"/>
                  </a:cubicBezTo>
                  <a:cubicBezTo>
                    <a:pt x="121" y="171"/>
                    <a:pt x="121" y="171"/>
                    <a:pt x="121" y="171"/>
                  </a:cubicBezTo>
                  <a:cubicBezTo>
                    <a:pt x="122" y="174"/>
                    <a:pt x="122" y="174"/>
                    <a:pt x="122" y="174"/>
                  </a:cubicBezTo>
                  <a:cubicBezTo>
                    <a:pt x="123" y="177"/>
                    <a:pt x="123" y="177"/>
                    <a:pt x="123" y="177"/>
                  </a:cubicBezTo>
                  <a:cubicBezTo>
                    <a:pt x="123" y="179"/>
                    <a:pt x="123" y="179"/>
                    <a:pt x="123" y="179"/>
                  </a:cubicBezTo>
                  <a:cubicBezTo>
                    <a:pt x="125" y="188"/>
                    <a:pt x="125" y="188"/>
                    <a:pt x="125" y="188"/>
                  </a:cubicBezTo>
                  <a:cubicBezTo>
                    <a:pt x="127" y="203"/>
                    <a:pt x="127" y="203"/>
                    <a:pt x="127" y="203"/>
                  </a:cubicBezTo>
                  <a:cubicBezTo>
                    <a:pt x="129" y="201"/>
                    <a:pt x="129" y="201"/>
                    <a:pt x="129" y="201"/>
                  </a:cubicBezTo>
                  <a:cubicBezTo>
                    <a:pt x="125" y="180"/>
                    <a:pt x="125" y="180"/>
                    <a:pt x="125" y="180"/>
                  </a:cubicBezTo>
                  <a:cubicBezTo>
                    <a:pt x="125" y="179"/>
                    <a:pt x="125" y="179"/>
                    <a:pt x="125" y="179"/>
                  </a:cubicBezTo>
                  <a:cubicBezTo>
                    <a:pt x="123" y="170"/>
                    <a:pt x="123" y="170"/>
                    <a:pt x="123" y="170"/>
                  </a:cubicBezTo>
                  <a:cubicBezTo>
                    <a:pt x="123" y="169"/>
                    <a:pt x="123" y="169"/>
                    <a:pt x="123" y="169"/>
                  </a:cubicBezTo>
                  <a:cubicBezTo>
                    <a:pt x="120" y="153"/>
                    <a:pt x="120" y="153"/>
                    <a:pt x="120" y="153"/>
                  </a:cubicBezTo>
                  <a:cubicBezTo>
                    <a:pt x="119" y="151"/>
                    <a:pt x="119" y="151"/>
                    <a:pt x="119" y="151"/>
                  </a:cubicBezTo>
                  <a:cubicBezTo>
                    <a:pt x="117" y="142"/>
                    <a:pt x="117" y="142"/>
                    <a:pt x="117" y="142"/>
                  </a:cubicBezTo>
                  <a:cubicBezTo>
                    <a:pt x="116" y="142"/>
                    <a:pt x="116" y="142"/>
                    <a:pt x="116" y="142"/>
                  </a:cubicBezTo>
                  <a:moveTo>
                    <a:pt x="0" y="114"/>
                  </a:moveTo>
                  <a:cubicBezTo>
                    <a:pt x="0" y="140"/>
                    <a:pt x="0" y="140"/>
                    <a:pt x="0" y="140"/>
                  </a:cubicBezTo>
                  <a:cubicBezTo>
                    <a:pt x="0" y="142"/>
                    <a:pt x="0" y="142"/>
                    <a:pt x="0" y="142"/>
                  </a:cubicBezTo>
                  <a:cubicBezTo>
                    <a:pt x="0" y="164"/>
                    <a:pt x="0" y="164"/>
                    <a:pt x="0" y="164"/>
                  </a:cubicBezTo>
                  <a:cubicBezTo>
                    <a:pt x="0" y="166"/>
                    <a:pt x="0" y="166"/>
                    <a:pt x="0" y="166"/>
                  </a:cubicBezTo>
                  <a:cubicBezTo>
                    <a:pt x="0" y="218"/>
                    <a:pt x="0" y="218"/>
                    <a:pt x="0" y="218"/>
                  </a:cubicBezTo>
                  <a:cubicBezTo>
                    <a:pt x="0" y="219"/>
                    <a:pt x="0" y="219"/>
                    <a:pt x="0" y="219"/>
                  </a:cubicBezTo>
                  <a:cubicBezTo>
                    <a:pt x="0" y="220"/>
                    <a:pt x="0" y="220"/>
                    <a:pt x="0" y="220"/>
                  </a:cubicBezTo>
                  <a:cubicBezTo>
                    <a:pt x="37" y="262"/>
                    <a:pt x="37" y="262"/>
                    <a:pt x="37" y="262"/>
                  </a:cubicBezTo>
                  <a:cubicBezTo>
                    <a:pt x="39" y="261"/>
                    <a:pt x="39" y="261"/>
                    <a:pt x="39" y="261"/>
                  </a:cubicBezTo>
                  <a:cubicBezTo>
                    <a:pt x="2" y="218"/>
                    <a:pt x="2" y="218"/>
                    <a:pt x="2" y="218"/>
                  </a:cubicBezTo>
                  <a:cubicBezTo>
                    <a:pt x="2" y="166"/>
                    <a:pt x="2" y="166"/>
                    <a:pt x="2" y="166"/>
                  </a:cubicBezTo>
                  <a:cubicBezTo>
                    <a:pt x="2" y="164"/>
                    <a:pt x="2" y="164"/>
                    <a:pt x="2" y="164"/>
                  </a:cubicBezTo>
                  <a:cubicBezTo>
                    <a:pt x="2" y="142"/>
                    <a:pt x="2" y="142"/>
                    <a:pt x="2" y="142"/>
                  </a:cubicBezTo>
                  <a:cubicBezTo>
                    <a:pt x="2" y="141"/>
                    <a:pt x="2" y="141"/>
                    <a:pt x="2" y="141"/>
                  </a:cubicBezTo>
                  <a:cubicBezTo>
                    <a:pt x="2" y="115"/>
                    <a:pt x="2" y="115"/>
                    <a:pt x="2" y="115"/>
                  </a:cubicBezTo>
                  <a:cubicBezTo>
                    <a:pt x="0" y="114"/>
                    <a:pt x="0" y="114"/>
                    <a:pt x="0" y="114"/>
                  </a:cubicBezTo>
                  <a:moveTo>
                    <a:pt x="0" y="40"/>
                  </a:moveTo>
                  <a:cubicBezTo>
                    <a:pt x="0" y="113"/>
                    <a:pt x="0" y="113"/>
                    <a:pt x="0" y="113"/>
                  </a:cubicBezTo>
                  <a:cubicBezTo>
                    <a:pt x="2" y="113"/>
                    <a:pt x="2" y="113"/>
                    <a:pt x="2" y="113"/>
                  </a:cubicBezTo>
                  <a:cubicBezTo>
                    <a:pt x="2" y="40"/>
                    <a:pt x="2" y="40"/>
                    <a:pt x="2" y="40"/>
                  </a:cubicBezTo>
                  <a:cubicBezTo>
                    <a:pt x="1" y="40"/>
                    <a:pt x="0" y="40"/>
                    <a:pt x="0" y="40"/>
                  </a:cubicBezTo>
                  <a:moveTo>
                    <a:pt x="90" y="0"/>
                  </a:moveTo>
                  <a:cubicBezTo>
                    <a:pt x="88" y="0"/>
                    <a:pt x="88" y="0"/>
                    <a:pt x="88" y="0"/>
                  </a:cubicBezTo>
                  <a:cubicBezTo>
                    <a:pt x="17" y="19"/>
                    <a:pt x="17" y="19"/>
                    <a:pt x="17" y="19"/>
                  </a:cubicBezTo>
                  <a:cubicBezTo>
                    <a:pt x="17" y="19"/>
                    <a:pt x="17" y="20"/>
                    <a:pt x="17" y="21"/>
                  </a:cubicBezTo>
                  <a:cubicBezTo>
                    <a:pt x="88" y="2"/>
                    <a:pt x="88" y="2"/>
                    <a:pt x="88" y="2"/>
                  </a:cubicBezTo>
                  <a:cubicBezTo>
                    <a:pt x="96" y="41"/>
                    <a:pt x="96" y="41"/>
                    <a:pt x="96" y="41"/>
                  </a:cubicBezTo>
                  <a:cubicBezTo>
                    <a:pt x="96" y="43"/>
                    <a:pt x="96" y="43"/>
                    <a:pt x="96" y="43"/>
                  </a:cubicBezTo>
                  <a:cubicBezTo>
                    <a:pt x="97" y="47"/>
                    <a:pt x="97" y="47"/>
                    <a:pt x="97" y="47"/>
                  </a:cubicBezTo>
                  <a:cubicBezTo>
                    <a:pt x="98" y="49"/>
                    <a:pt x="98" y="49"/>
                    <a:pt x="98" y="49"/>
                  </a:cubicBezTo>
                  <a:cubicBezTo>
                    <a:pt x="100" y="62"/>
                    <a:pt x="100" y="62"/>
                    <a:pt x="100" y="62"/>
                  </a:cubicBezTo>
                  <a:cubicBezTo>
                    <a:pt x="102" y="71"/>
                    <a:pt x="102" y="71"/>
                    <a:pt x="102" y="71"/>
                  </a:cubicBezTo>
                  <a:cubicBezTo>
                    <a:pt x="112" y="123"/>
                    <a:pt x="112" y="123"/>
                    <a:pt x="112" y="123"/>
                  </a:cubicBezTo>
                  <a:cubicBezTo>
                    <a:pt x="112" y="124"/>
                    <a:pt x="112" y="124"/>
                    <a:pt x="112" y="124"/>
                  </a:cubicBezTo>
                  <a:cubicBezTo>
                    <a:pt x="115" y="140"/>
                    <a:pt x="115" y="140"/>
                    <a:pt x="115" y="140"/>
                  </a:cubicBezTo>
                  <a:cubicBezTo>
                    <a:pt x="117" y="140"/>
                    <a:pt x="117" y="140"/>
                    <a:pt x="117" y="140"/>
                  </a:cubicBezTo>
                  <a:cubicBezTo>
                    <a:pt x="114" y="124"/>
                    <a:pt x="114" y="124"/>
                    <a:pt x="114" y="124"/>
                  </a:cubicBezTo>
                  <a:cubicBezTo>
                    <a:pt x="114" y="123"/>
                    <a:pt x="114" y="123"/>
                    <a:pt x="114" y="123"/>
                  </a:cubicBezTo>
                  <a:cubicBezTo>
                    <a:pt x="102" y="61"/>
                    <a:pt x="102" y="61"/>
                    <a:pt x="102" y="61"/>
                  </a:cubicBezTo>
                  <a:cubicBezTo>
                    <a:pt x="100" y="52"/>
                    <a:pt x="100" y="52"/>
                    <a:pt x="100" y="52"/>
                  </a:cubicBezTo>
                  <a:cubicBezTo>
                    <a:pt x="100" y="50"/>
                    <a:pt x="100" y="50"/>
                    <a:pt x="100" y="50"/>
                  </a:cubicBezTo>
                  <a:cubicBezTo>
                    <a:pt x="99" y="48"/>
                    <a:pt x="99" y="48"/>
                    <a:pt x="99" y="48"/>
                  </a:cubicBezTo>
                  <a:cubicBezTo>
                    <a:pt x="98" y="42"/>
                    <a:pt x="98" y="42"/>
                    <a:pt x="98" y="42"/>
                  </a:cubicBezTo>
                  <a:cubicBezTo>
                    <a:pt x="98" y="41"/>
                    <a:pt x="98" y="41"/>
                    <a:pt x="98" y="41"/>
                  </a:cubicBezTo>
                  <a:cubicBezTo>
                    <a:pt x="90" y="1"/>
                    <a:pt x="90" y="1"/>
                    <a:pt x="90" y="1"/>
                  </a:cubicBezTo>
                  <a:cubicBezTo>
                    <a:pt x="90" y="0"/>
                    <a:pt x="90" y="0"/>
                    <a:pt x="90"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82" name="Freeform 62"/>
            <p:cNvSpPr>
              <a:spLocks noEditPoints="1"/>
            </p:cNvSpPr>
            <p:nvPr/>
          </p:nvSpPr>
          <p:spPr bwMode="auto">
            <a:xfrm>
              <a:off x="8443529" y="2935655"/>
              <a:ext cx="1332861" cy="1711005"/>
            </a:xfrm>
            <a:custGeom>
              <a:avLst/>
              <a:gdLst>
                <a:gd name="T0" fmla="*/ 154 w 315"/>
                <a:gd name="T1" fmla="*/ 442 h 443"/>
                <a:gd name="T2" fmla="*/ 205 w 315"/>
                <a:gd name="T3" fmla="*/ 312 h 443"/>
                <a:gd name="T4" fmla="*/ 205 w 315"/>
                <a:gd name="T5" fmla="*/ 315 h 443"/>
                <a:gd name="T6" fmla="*/ 86 w 315"/>
                <a:gd name="T7" fmla="*/ 264 h 443"/>
                <a:gd name="T8" fmla="*/ 90 w 315"/>
                <a:gd name="T9" fmla="*/ 275 h 443"/>
                <a:gd name="T10" fmla="*/ 91 w 315"/>
                <a:gd name="T11" fmla="*/ 273 h 443"/>
                <a:gd name="T12" fmla="*/ 223 w 315"/>
                <a:gd name="T13" fmla="*/ 258 h 443"/>
                <a:gd name="T14" fmla="*/ 212 w 315"/>
                <a:gd name="T15" fmla="*/ 292 h 443"/>
                <a:gd name="T16" fmla="*/ 218 w 315"/>
                <a:gd name="T17" fmla="*/ 278 h 443"/>
                <a:gd name="T18" fmla="*/ 77 w 315"/>
                <a:gd name="T19" fmla="*/ 234 h 443"/>
                <a:gd name="T20" fmla="*/ 77 w 315"/>
                <a:gd name="T21" fmla="*/ 234 h 443"/>
                <a:gd name="T22" fmla="*/ 53 w 315"/>
                <a:gd name="T23" fmla="*/ 177 h 443"/>
                <a:gd name="T24" fmla="*/ 56 w 315"/>
                <a:gd name="T25" fmla="*/ 185 h 443"/>
                <a:gd name="T26" fmla="*/ 60 w 315"/>
                <a:gd name="T27" fmla="*/ 195 h 443"/>
                <a:gd name="T28" fmla="*/ 75 w 315"/>
                <a:gd name="T29" fmla="*/ 234 h 443"/>
                <a:gd name="T30" fmla="*/ 63 w 315"/>
                <a:gd name="T31" fmla="*/ 197 h 443"/>
                <a:gd name="T32" fmla="*/ 61 w 315"/>
                <a:gd name="T33" fmla="*/ 192 h 443"/>
                <a:gd name="T34" fmla="*/ 58 w 315"/>
                <a:gd name="T35" fmla="*/ 184 h 443"/>
                <a:gd name="T36" fmla="*/ 46 w 315"/>
                <a:gd name="T37" fmla="*/ 154 h 443"/>
                <a:gd name="T38" fmla="*/ 271 w 315"/>
                <a:gd name="T39" fmla="*/ 120 h 443"/>
                <a:gd name="T40" fmla="*/ 267 w 315"/>
                <a:gd name="T41" fmla="*/ 132 h 443"/>
                <a:gd name="T42" fmla="*/ 261 w 315"/>
                <a:gd name="T43" fmla="*/ 151 h 443"/>
                <a:gd name="T44" fmla="*/ 224 w 315"/>
                <a:gd name="T45" fmla="*/ 256 h 443"/>
                <a:gd name="T46" fmla="*/ 261 w 315"/>
                <a:gd name="T47" fmla="*/ 155 h 443"/>
                <a:gd name="T48" fmla="*/ 269 w 315"/>
                <a:gd name="T49" fmla="*/ 133 h 443"/>
                <a:gd name="T50" fmla="*/ 273 w 315"/>
                <a:gd name="T51" fmla="*/ 122 h 443"/>
                <a:gd name="T52" fmla="*/ 2 w 315"/>
                <a:gd name="T53" fmla="*/ 35 h 443"/>
                <a:gd name="T54" fmla="*/ 7 w 315"/>
                <a:gd name="T55" fmla="*/ 55 h 443"/>
                <a:gd name="T56" fmla="*/ 11 w 315"/>
                <a:gd name="T57" fmla="*/ 64 h 443"/>
                <a:gd name="T58" fmla="*/ 19 w 315"/>
                <a:gd name="T59" fmla="*/ 85 h 443"/>
                <a:gd name="T60" fmla="*/ 31 w 315"/>
                <a:gd name="T61" fmla="*/ 119 h 443"/>
                <a:gd name="T62" fmla="*/ 38 w 315"/>
                <a:gd name="T63" fmla="*/ 138 h 443"/>
                <a:gd name="T64" fmla="*/ 41 w 315"/>
                <a:gd name="T65" fmla="*/ 146 h 443"/>
                <a:gd name="T66" fmla="*/ 43 w 315"/>
                <a:gd name="T67" fmla="*/ 144 h 443"/>
                <a:gd name="T68" fmla="*/ 36 w 315"/>
                <a:gd name="T69" fmla="*/ 126 h 443"/>
                <a:gd name="T70" fmla="*/ 33 w 315"/>
                <a:gd name="T71" fmla="*/ 117 h 443"/>
                <a:gd name="T72" fmla="*/ 20 w 315"/>
                <a:gd name="T73" fmla="*/ 83 h 443"/>
                <a:gd name="T74" fmla="*/ 12 w 315"/>
                <a:gd name="T75" fmla="*/ 61 h 443"/>
                <a:gd name="T76" fmla="*/ 5 w 315"/>
                <a:gd name="T77" fmla="*/ 44 h 443"/>
                <a:gd name="T78" fmla="*/ 119 w 315"/>
                <a:gd name="T79" fmla="*/ 13 h 443"/>
                <a:gd name="T80" fmla="*/ 32 w 315"/>
                <a:gd name="T81" fmla="*/ 19 h 443"/>
                <a:gd name="T82" fmla="*/ 30 w 315"/>
                <a:gd name="T83" fmla="*/ 21 h 443"/>
                <a:gd name="T84" fmla="*/ 120 w 315"/>
                <a:gd name="T85" fmla="*/ 15 h 443"/>
                <a:gd name="T86" fmla="*/ 312 w 315"/>
                <a:gd name="T87" fmla="*/ 2 h 443"/>
                <a:gd name="T88" fmla="*/ 312 w 315"/>
                <a:gd name="T89" fmla="*/ 0 h 443"/>
                <a:gd name="T90" fmla="*/ 284 w 315"/>
                <a:gd name="T91" fmla="*/ 2 h 443"/>
                <a:gd name="T92" fmla="*/ 245 w 315"/>
                <a:gd name="T93" fmla="*/ 5 h 443"/>
                <a:gd name="T94" fmla="*/ 154 w 315"/>
                <a:gd name="T95" fmla="*/ 13 h 443"/>
                <a:gd name="T96" fmla="*/ 246 w 315"/>
                <a:gd name="T97" fmla="*/ 6 h 443"/>
                <a:gd name="T98" fmla="*/ 286 w 315"/>
                <a:gd name="T99" fmla="*/ 4 h 443"/>
                <a:gd name="T100" fmla="*/ 299 w 315"/>
                <a:gd name="T101" fmla="*/ 41 h 443"/>
                <a:gd name="T102" fmla="*/ 290 w 315"/>
                <a:gd name="T103" fmla="*/ 67 h 443"/>
                <a:gd name="T104" fmla="*/ 285 w 315"/>
                <a:gd name="T105" fmla="*/ 82 h 443"/>
                <a:gd name="T106" fmla="*/ 275 w 315"/>
                <a:gd name="T107" fmla="*/ 110 h 443"/>
                <a:gd name="T108" fmla="*/ 279 w 315"/>
                <a:gd name="T109" fmla="*/ 103 h 443"/>
                <a:gd name="T110" fmla="*/ 290 w 315"/>
                <a:gd name="T111" fmla="*/ 71 h 443"/>
                <a:gd name="T112" fmla="*/ 300 w 315"/>
                <a:gd name="T113" fmla="*/ 44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15" h="443">
                  <a:moveTo>
                    <a:pt x="106" y="312"/>
                  </a:moveTo>
                  <a:cubicBezTo>
                    <a:pt x="104" y="312"/>
                    <a:pt x="104" y="312"/>
                    <a:pt x="104" y="312"/>
                  </a:cubicBezTo>
                  <a:cubicBezTo>
                    <a:pt x="153" y="443"/>
                    <a:pt x="153" y="443"/>
                    <a:pt x="153" y="443"/>
                  </a:cubicBezTo>
                  <a:cubicBezTo>
                    <a:pt x="153" y="442"/>
                    <a:pt x="154" y="442"/>
                    <a:pt x="154" y="442"/>
                  </a:cubicBezTo>
                  <a:cubicBezTo>
                    <a:pt x="106" y="312"/>
                    <a:pt x="106" y="312"/>
                    <a:pt x="106" y="312"/>
                  </a:cubicBezTo>
                  <a:moveTo>
                    <a:pt x="212" y="295"/>
                  </a:moveTo>
                  <a:cubicBezTo>
                    <a:pt x="210" y="297"/>
                    <a:pt x="210" y="297"/>
                    <a:pt x="210" y="297"/>
                  </a:cubicBezTo>
                  <a:cubicBezTo>
                    <a:pt x="205" y="312"/>
                    <a:pt x="205" y="312"/>
                    <a:pt x="205" y="312"/>
                  </a:cubicBezTo>
                  <a:cubicBezTo>
                    <a:pt x="204" y="314"/>
                    <a:pt x="204" y="314"/>
                    <a:pt x="204" y="314"/>
                  </a:cubicBezTo>
                  <a:cubicBezTo>
                    <a:pt x="160" y="441"/>
                    <a:pt x="160" y="441"/>
                    <a:pt x="160" y="441"/>
                  </a:cubicBezTo>
                  <a:cubicBezTo>
                    <a:pt x="161" y="441"/>
                    <a:pt x="161" y="441"/>
                    <a:pt x="162" y="441"/>
                  </a:cubicBezTo>
                  <a:cubicBezTo>
                    <a:pt x="205" y="315"/>
                    <a:pt x="205" y="315"/>
                    <a:pt x="205" y="315"/>
                  </a:cubicBezTo>
                  <a:cubicBezTo>
                    <a:pt x="206" y="314"/>
                    <a:pt x="206" y="314"/>
                    <a:pt x="206" y="314"/>
                  </a:cubicBezTo>
                  <a:cubicBezTo>
                    <a:pt x="212" y="295"/>
                    <a:pt x="212" y="295"/>
                    <a:pt x="212" y="295"/>
                  </a:cubicBezTo>
                  <a:moveTo>
                    <a:pt x="87" y="263"/>
                  </a:moveTo>
                  <a:cubicBezTo>
                    <a:pt x="86" y="264"/>
                    <a:pt x="86" y="264"/>
                    <a:pt x="86" y="264"/>
                  </a:cubicBezTo>
                  <a:cubicBezTo>
                    <a:pt x="86" y="265"/>
                    <a:pt x="86" y="265"/>
                    <a:pt x="86" y="265"/>
                  </a:cubicBezTo>
                  <a:cubicBezTo>
                    <a:pt x="87" y="267"/>
                    <a:pt x="87" y="267"/>
                    <a:pt x="87" y="267"/>
                  </a:cubicBezTo>
                  <a:cubicBezTo>
                    <a:pt x="89" y="273"/>
                    <a:pt x="89" y="273"/>
                    <a:pt x="89" y="273"/>
                  </a:cubicBezTo>
                  <a:cubicBezTo>
                    <a:pt x="90" y="275"/>
                    <a:pt x="90" y="275"/>
                    <a:pt x="90" y="275"/>
                  </a:cubicBezTo>
                  <a:cubicBezTo>
                    <a:pt x="103" y="311"/>
                    <a:pt x="103" y="311"/>
                    <a:pt x="103" y="311"/>
                  </a:cubicBezTo>
                  <a:cubicBezTo>
                    <a:pt x="105" y="311"/>
                    <a:pt x="105" y="311"/>
                    <a:pt x="105" y="311"/>
                  </a:cubicBezTo>
                  <a:cubicBezTo>
                    <a:pt x="92" y="275"/>
                    <a:pt x="92" y="275"/>
                    <a:pt x="92" y="275"/>
                  </a:cubicBezTo>
                  <a:cubicBezTo>
                    <a:pt x="91" y="273"/>
                    <a:pt x="91" y="273"/>
                    <a:pt x="91" y="273"/>
                  </a:cubicBezTo>
                  <a:cubicBezTo>
                    <a:pt x="88" y="266"/>
                    <a:pt x="88" y="266"/>
                    <a:pt x="88" y="266"/>
                  </a:cubicBezTo>
                  <a:cubicBezTo>
                    <a:pt x="88" y="264"/>
                    <a:pt x="88" y="264"/>
                    <a:pt x="88" y="264"/>
                  </a:cubicBezTo>
                  <a:cubicBezTo>
                    <a:pt x="87" y="263"/>
                    <a:pt x="87" y="263"/>
                    <a:pt x="87" y="263"/>
                  </a:cubicBezTo>
                  <a:moveTo>
                    <a:pt x="223" y="258"/>
                  </a:moveTo>
                  <a:cubicBezTo>
                    <a:pt x="218" y="273"/>
                    <a:pt x="218" y="273"/>
                    <a:pt x="218" y="273"/>
                  </a:cubicBezTo>
                  <a:cubicBezTo>
                    <a:pt x="217" y="275"/>
                    <a:pt x="217" y="275"/>
                    <a:pt x="217" y="275"/>
                  </a:cubicBezTo>
                  <a:cubicBezTo>
                    <a:pt x="212" y="291"/>
                    <a:pt x="212" y="291"/>
                    <a:pt x="212" y="291"/>
                  </a:cubicBezTo>
                  <a:cubicBezTo>
                    <a:pt x="212" y="292"/>
                    <a:pt x="212" y="292"/>
                    <a:pt x="212" y="292"/>
                  </a:cubicBezTo>
                  <a:cubicBezTo>
                    <a:pt x="211" y="294"/>
                    <a:pt x="211" y="294"/>
                    <a:pt x="211" y="294"/>
                  </a:cubicBezTo>
                  <a:cubicBezTo>
                    <a:pt x="213" y="292"/>
                    <a:pt x="213" y="292"/>
                    <a:pt x="213" y="292"/>
                  </a:cubicBezTo>
                  <a:cubicBezTo>
                    <a:pt x="214" y="291"/>
                    <a:pt x="214" y="291"/>
                    <a:pt x="214" y="291"/>
                  </a:cubicBezTo>
                  <a:cubicBezTo>
                    <a:pt x="218" y="278"/>
                    <a:pt x="218" y="278"/>
                    <a:pt x="218" y="278"/>
                  </a:cubicBezTo>
                  <a:cubicBezTo>
                    <a:pt x="219" y="275"/>
                    <a:pt x="219" y="275"/>
                    <a:pt x="219" y="275"/>
                  </a:cubicBezTo>
                  <a:cubicBezTo>
                    <a:pt x="225" y="260"/>
                    <a:pt x="225" y="260"/>
                    <a:pt x="225" y="260"/>
                  </a:cubicBezTo>
                  <a:cubicBezTo>
                    <a:pt x="223" y="258"/>
                    <a:pt x="223" y="258"/>
                    <a:pt x="223" y="258"/>
                  </a:cubicBezTo>
                  <a:moveTo>
                    <a:pt x="77" y="234"/>
                  </a:moveTo>
                  <a:cubicBezTo>
                    <a:pt x="76" y="237"/>
                    <a:pt x="76" y="237"/>
                    <a:pt x="76" y="237"/>
                  </a:cubicBezTo>
                  <a:cubicBezTo>
                    <a:pt x="85" y="262"/>
                    <a:pt x="85" y="262"/>
                    <a:pt x="85" y="262"/>
                  </a:cubicBezTo>
                  <a:cubicBezTo>
                    <a:pt x="87" y="261"/>
                    <a:pt x="87" y="261"/>
                    <a:pt x="87" y="261"/>
                  </a:cubicBezTo>
                  <a:cubicBezTo>
                    <a:pt x="77" y="234"/>
                    <a:pt x="77" y="234"/>
                    <a:pt x="77" y="234"/>
                  </a:cubicBezTo>
                  <a:moveTo>
                    <a:pt x="46" y="154"/>
                  </a:moveTo>
                  <a:cubicBezTo>
                    <a:pt x="45" y="156"/>
                    <a:pt x="45" y="156"/>
                    <a:pt x="45" y="156"/>
                  </a:cubicBezTo>
                  <a:cubicBezTo>
                    <a:pt x="52" y="175"/>
                    <a:pt x="52" y="175"/>
                    <a:pt x="52" y="175"/>
                  </a:cubicBezTo>
                  <a:cubicBezTo>
                    <a:pt x="53" y="177"/>
                    <a:pt x="53" y="177"/>
                    <a:pt x="53" y="177"/>
                  </a:cubicBezTo>
                  <a:cubicBezTo>
                    <a:pt x="55" y="182"/>
                    <a:pt x="55" y="182"/>
                    <a:pt x="55" y="182"/>
                  </a:cubicBezTo>
                  <a:cubicBezTo>
                    <a:pt x="55" y="183"/>
                    <a:pt x="55" y="183"/>
                    <a:pt x="55" y="183"/>
                  </a:cubicBezTo>
                  <a:cubicBezTo>
                    <a:pt x="56" y="184"/>
                    <a:pt x="56" y="184"/>
                    <a:pt x="56" y="184"/>
                  </a:cubicBezTo>
                  <a:cubicBezTo>
                    <a:pt x="56" y="185"/>
                    <a:pt x="56" y="185"/>
                    <a:pt x="56" y="185"/>
                  </a:cubicBezTo>
                  <a:cubicBezTo>
                    <a:pt x="59" y="192"/>
                    <a:pt x="59" y="192"/>
                    <a:pt x="59" y="192"/>
                  </a:cubicBezTo>
                  <a:cubicBezTo>
                    <a:pt x="59" y="193"/>
                    <a:pt x="59" y="193"/>
                    <a:pt x="59" y="193"/>
                  </a:cubicBezTo>
                  <a:cubicBezTo>
                    <a:pt x="60" y="195"/>
                    <a:pt x="60" y="195"/>
                    <a:pt x="60" y="195"/>
                  </a:cubicBezTo>
                  <a:cubicBezTo>
                    <a:pt x="60" y="195"/>
                    <a:pt x="60" y="195"/>
                    <a:pt x="60" y="195"/>
                  </a:cubicBezTo>
                  <a:cubicBezTo>
                    <a:pt x="61" y="197"/>
                    <a:pt x="61" y="197"/>
                    <a:pt x="61" y="197"/>
                  </a:cubicBezTo>
                  <a:cubicBezTo>
                    <a:pt x="73" y="230"/>
                    <a:pt x="73" y="230"/>
                    <a:pt x="73" y="230"/>
                  </a:cubicBezTo>
                  <a:cubicBezTo>
                    <a:pt x="74" y="232"/>
                    <a:pt x="74" y="232"/>
                    <a:pt x="74" y="232"/>
                  </a:cubicBezTo>
                  <a:cubicBezTo>
                    <a:pt x="75" y="234"/>
                    <a:pt x="75" y="234"/>
                    <a:pt x="75" y="234"/>
                  </a:cubicBezTo>
                  <a:cubicBezTo>
                    <a:pt x="76" y="232"/>
                    <a:pt x="76" y="232"/>
                    <a:pt x="76" y="232"/>
                  </a:cubicBezTo>
                  <a:cubicBezTo>
                    <a:pt x="75" y="231"/>
                    <a:pt x="75" y="231"/>
                    <a:pt x="75" y="231"/>
                  </a:cubicBezTo>
                  <a:cubicBezTo>
                    <a:pt x="75" y="229"/>
                    <a:pt x="75" y="229"/>
                    <a:pt x="75" y="229"/>
                  </a:cubicBezTo>
                  <a:cubicBezTo>
                    <a:pt x="63" y="197"/>
                    <a:pt x="63" y="197"/>
                    <a:pt x="63" y="197"/>
                  </a:cubicBezTo>
                  <a:cubicBezTo>
                    <a:pt x="62" y="195"/>
                    <a:pt x="62" y="195"/>
                    <a:pt x="62" y="195"/>
                  </a:cubicBezTo>
                  <a:cubicBezTo>
                    <a:pt x="62" y="195"/>
                    <a:pt x="62" y="195"/>
                    <a:pt x="62" y="195"/>
                  </a:cubicBezTo>
                  <a:cubicBezTo>
                    <a:pt x="61" y="193"/>
                    <a:pt x="61" y="193"/>
                    <a:pt x="61" y="193"/>
                  </a:cubicBezTo>
                  <a:cubicBezTo>
                    <a:pt x="61" y="192"/>
                    <a:pt x="61" y="192"/>
                    <a:pt x="61" y="192"/>
                  </a:cubicBezTo>
                  <a:cubicBezTo>
                    <a:pt x="60" y="189"/>
                    <a:pt x="60" y="189"/>
                    <a:pt x="60" y="189"/>
                  </a:cubicBezTo>
                  <a:cubicBezTo>
                    <a:pt x="59" y="188"/>
                    <a:pt x="59" y="188"/>
                    <a:pt x="59" y="188"/>
                  </a:cubicBezTo>
                  <a:cubicBezTo>
                    <a:pt x="58" y="184"/>
                    <a:pt x="58" y="184"/>
                    <a:pt x="58" y="184"/>
                  </a:cubicBezTo>
                  <a:cubicBezTo>
                    <a:pt x="58" y="184"/>
                    <a:pt x="58" y="184"/>
                    <a:pt x="58" y="184"/>
                  </a:cubicBezTo>
                  <a:cubicBezTo>
                    <a:pt x="57" y="182"/>
                    <a:pt x="57" y="182"/>
                    <a:pt x="57" y="182"/>
                  </a:cubicBezTo>
                  <a:cubicBezTo>
                    <a:pt x="55" y="177"/>
                    <a:pt x="55" y="177"/>
                    <a:pt x="55" y="177"/>
                  </a:cubicBezTo>
                  <a:cubicBezTo>
                    <a:pt x="54" y="175"/>
                    <a:pt x="54" y="175"/>
                    <a:pt x="54" y="175"/>
                  </a:cubicBezTo>
                  <a:cubicBezTo>
                    <a:pt x="46" y="154"/>
                    <a:pt x="46" y="154"/>
                    <a:pt x="46" y="154"/>
                  </a:cubicBezTo>
                  <a:moveTo>
                    <a:pt x="276" y="113"/>
                  </a:moveTo>
                  <a:cubicBezTo>
                    <a:pt x="273" y="115"/>
                    <a:pt x="273" y="115"/>
                    <a:pt x="273" y="115"/>
                  </a:cubicBezTo>
                  <a:cubicBezTo>
                    <a:pt x="272" y="117"/>
                    <a:pt x="272" y="117"/>
                    <a:pt x="272" y="117"/>
                  </a:cubicBezTo>
                  <a:cubicBezTo>
                    <a:pt x="271" y="120"/>
                    <a:pt x="271" y="120"/>
                    <a:pt x="271" y="120"/>
                  </a:cubicBezTo>
                  <a:cubicBezTo>
                    <a:pt x="271" y="122"/>
                    <a:pt x="271" y="122"/>
                    <a:pt x="271" y="122"/>
                  </a:cubicBezTo>
                  <a:cubicBezTo>
                    <a:pt x="270" y="123"/>
                    <a:pt x="270" y="123"/>
                    <a:pt x="270" y="123"/>
                  </a:cubicBezTo>
                  <a:cubicBezTo>
                    <a:pt x="268" y="130"/>
                    <a:pt x="268" y="130"/>
                    <a:pt x="268" y="130"/>
                  </a:cubicBezTo>
                  <a:cubicBezTo>
                    <a:pt x="267" y="132"/>
                    <a:pt x="267" y="132"/>
                    <a:pt x="267" y="132"/>
                  </a:cubicBezTo>
                  <a:cubicBezTo>
                    <a:pt x="267" y="133"/>
                    <a:pt x="267" y="133"/>
                    <a:pt x="267" y="133"/>
                  </a:cubicBezTo>
                  <a:cubicBezTo>
                    <a:pt x="265" y="138"/>
                    <a:pt x="265" y="138"/>
                    <a:pt x="265" y="138"/>
                  </a:cubicBezTo>
                  <a:cubicBezTo>
                    <a:pt x="264" y="140"/>
                    <a:pt x="264" y="140"/>
                    <a:pt x="264" y="140"/>
                  </a:cubicBezTo>
                  <a:cubicBezTo>
                    <a:pt x="261" y="151"/>
                    <a:pt x="261" y="151"/>
                    <a:pt x="261" y="151"/>
                  </a:cubicBezTo>
                  <a:cubicBezTo>
                    <a:pt x="260" y="153"/>
                    <a:pt x="260" y="153"/>
                    <a:pt x="260" y="153"/>
                  </a:cubicBezTo>
                  <a:cubicBezTo>
                    <a:pt x="253" y="174"/>
                    <a:pt x="253" y="174"/>
                    <a:pt x="253" y="174"/>
                  </a:cubicBezTo>
                  <a:cubicBezTo>
                    <a:pt x="252" y="176"/>
                    <a:pt x="252" y="176"/>
                    <a:pt x="252" y="176"/>
                  </a:cubicBezTo>
                  <a:cubicBezTo>
                    <a:pt x="224" y="256"/>
                    <a:pt x="224" y="256"/>
                    <a:pt x="224" y="256"/>
                  </a:cubicBezTo>
                  <a:cubicBezTo>
                    <a:pt x="225" y="258"/>
                    <a:pt x="225" y="258"/>
                    <a:pt x="225" y="258"/>
                  </a:cubicBezTo>
                  <a:cubicBezTo>
                    <a:pt x="254" y="176"/>
                    <a:pt x="254" y="176"/>
                    <a:pt x="254" y="176"/>
                  </a:cubicBezTo>
                  <a:cubicBezTo>
                    <a:pt x="255" y="174"/>
                    <a:pt x="255" y="174"/>
                    <a:pt x="255" y="174"/>
                  </a:cubicBezTo>
                  <a:cubicBezTo>
                    <a:pt x="261" y="155"/>
                    <a:pt x="261" y="155"/>
                    <a:pt x="261" y="155"/>
                  </a:cubicBezTo>
                  <a:cubicBezTo>
                    <a:pt x="262" y="153"/>
                    <a:pt x="262" y="153"/>
                    <a:pt x="262" y="153"/>
                  </a:cubicBezTo>
                  <a:cubicBezTo>
                    <a:pt x="266" y="140"/>
                    <a:pt x="266" y="140"/>
                    <a:pt x="266" y="140"/>
                  </a:cubicBezTo>
                  <a:cubicBezTo>
                    <a:pt x="267" y="139"/>
                    <a:pt x="267" y="139"/>
                    <a:pt x="267" y="139"/>
                  </a:cubicBezTo>
                  <a:cubicBezTo>
                    <a:pt x="269" y="133"/>
                    <a:pt x="269" y="133"/>
                    <a:pt x="269" y="133"/>
                  </a:cubicBezTo>
                  <a:cubicBezTo>
                    <a:pt x="269" y="132"/>
                    <a:pt x="269" y="132"/>
                    <a:pt x="269" y="132"/>
                  </a:cubicBezTo>
                  <a:cubicBezTo>
                    <a:pt x="270" y="130"/>
                    <a:pt x="270" y="130"/>
                    <a:pt x="270" y="130"/>
                  </a:cubicBezTo>
                  <a:cubicBezTo>
                    <a:pt x="272" y="124"/>
                    <a:pt x="272" y="124"/>
                    <a:pt x="272" y="124"/>
                  </a:cubicBezTo>
                  <a:cubicBezTo>
                    <a:pt x="273" y="122"/>
                    <a:pt x="273" y="122"/>
                    <a:pt x="273" y="122"/>
                  </a:cubicBezTo>
                  <a:cubicBezTo>
                    <a:pt x="274" y="118"/>
                    <a:pt x="274" y="118"/>
                    <a:pt x="274" y="118"/>
                  </a:cubicBezTo>
                  <a:cubicBezTo>
                    <a:pt x="275" y="115"/>
                    <a:pt x="275" y="115"/>
                    <a:pt x="275" y="115"/>
                  </a:cubicBezTo>
                  <a:cubicBezTo>
                    <a:pt x="276" y="113"/>
                    <a:pt x="276" y="113"/>
                    <a:pt x="276" y="113"/>
                  </a:cubicBezTo>
                  <a:moveTo>
                    <a:pt x="2" y="35"/>
                  </a:moveTo>
                  <a:cubicBezTo>
                    <a:pt x="1" y="35"/>
                    <a:pt x="1" y="35"/>
                    <a:pt x="0" y="35"/>
                  </a:cubicBezTo>
                  <a:cubicBezTo>
                    <a:pt x="5" y="49"/>
                    <a:pt x="5" y="49"/>
                    <a:pt x="5" y="49"/>
                  </a:cubicBezTo>
                  <a:cubicBezTo>
                    <a:pt x="7" y="53"/>
                    <a:pt x="7" y="53"/>
                    <a:pt x="7" y="53"/>
                  </a:cubicBezTo>
                  <a:cubicBezTo>
                    <a:pt x="7" y="55"/>
                    <a:pt x="7" y="55"/>
                    <a:pt x="7" y="55"/>
                  </a:cubicBezTo>
                  <a:cubicBezTo>
                    <a:pt x="9" y="58"/>
                    <a:pt x="9" y="58"/>
                    <a:pt x="9" y="58"/>
                  </a:cubicBezTo>
                  <a:cubicBezTo>
                    <a:pt x="9" y="60"/>
                    <a:pt x="9" y="60"/>
                    <a:pt x="9" y="60"/>
                  </a:cubicBezTo>
                  <a:cubicBezTo>
                    <a:pt x="10" y="61"/>
                    <a:pt x="10" y="61"/>
                    <a:pt x="10" y="61"/>
                  </a:cubicBezTo>
                  <a:cubicBezTo>
                    <a:pt x="11" y="64"/>
                    <a:pt x="11" y="64"/>
                    <a:pt x="11" y="64"/>
                  </a:cubicBezTo>
                  <a:cubicBezTo>
                    <a:pt x="11" y="65"/>
                    <a:pt x="11" y="65"/>
                    <a:pt x="11" y="65"/>
                  </a:cubicBezTo>
                  <a:cubicBezTo>
                    <a:pt x="13" y="69"/>
                    <a:pt x="13" y="69"/>
                    <a:pt x="13" y="69"/>
                  </a:cubicBezTo>
                  <a:cubicBezTo>
                    <a:pt x="18" y="83"/>
                    <a:pt x="18" y="83"/>
                    <a:pt x="18" y="83"/>
                  </a:cubicBezTo>
                  <a:cubicBezTo>
                    <a:pt x="19" y="85"/>
                    <a:pt x="19" y="85"/>
                    <a:pt x="19" y="85"/>
                  </a:cubicBezTo>
                  <a:cubicBezTo>
                    <a:pt x="22" y="93"/>
                    <a:pt x="22" y="93"/>
                    <a:pt x="22" y="93"/>
                  </a:cubicBezTo>
                  <a:cubicBezTo>
                    <a:pt x="23" y="97"/>
                    <a:pt x="23" y="97"/>
                    <a:pt x="23" y="97"/>
                  </a:cubicBezTo>
                  <a:cubicBezTo>
                    <a:pt x="31" y="117"/>
                    <a:pt x="31" y="117"/>
                    <a:pt x="31" y="117"/>
                  </a:cubicBezTo>
                  <a:cubicBezTo>
                    <a:pt x="31" y="119"/>
                    <a:pt x="31" y="119"/>
                    <a:pt x="31" y="119"/>
                  </a:cubicBezTo>
                  <a:cubicBezTo>
                    <a:pt x="33" y="124"/>
                    <a:pt x="33" y="124"/>
                    <a:pt x="33" y="124"/>
                  </a:cubicBezTo>
                  <a:cubicBezTo>
                    <a:pt x="34" y="125"/>
                    <a:pt x="34" y="125"/>
                    <a:pt x="34" y="125"/>
                  </a:cubicBezTo>
                  <a:cubicBezTo>
                    <a:pt x="36" y="132"/>
                    <a:pt x="36" y="132"/>
                    <a:pt x="36" y="132"/>
                  </a:cubicBezTo>
                  <a:cubicBezTo>
                    <a:pt x="38" y="138"/>
                    <a:pt x="38" y="138"/>
                    <a:pt x="38" y="138"/>
                  </a:cubicBezTo>
                  <a:cubicBezTo>
                    <a:pt x="40" y="141"/>
                    <a:pt x="40" y="141"/>
                    <a:pt x="40" y="141"/>
                  </a:cubicBezTo>
                  <a:cubicBezTo>
                    <a:pt x="40" y="143"/>
                    <a:pt x="40" y="143"/>
                    <a:pt x="40" y="143"/>
                  </a:cubicBezTo>
                  <a:cubicBezTo>
                    <a:pt x="41" y="144"/>
                    <a:pt x="41" y="144"/>
                    <a:pt x="41" y="144"/>
                  </a:cubicBezTo>
                  <a:cubicBezTo>
                    <a:pt x="41" y="146"/>
                    <a:pt x="41" y="146"/>
                    <a:pt x="41" y="146"/>
                  </a:cubicBezTo>
                  <a:cubicBezTo>
                    <a:pt x="44" y="154"/>
                    <a:pt x="44" y="154"/>
                    <a:pt x="44" y="154"/>
                  </a:cubicBezTo>
                  <a:cubicBezTo>
                    <a:pt x="46" y="152"/>
                    <a:pt x="46" y="152"/>
                    <a:pt x="46" y="152"/>
                  </a:cubicBezTo>
                  <a:cubicBezTo>
                    <a:pt x="43" y="146"/>
                    <a:pt x="43" y="146"/>
                    <a:pt x="43" y="146"/>
                  </a:cubicBezTo>
                  <a:cubicBezTo>
                    <a:pt x="43" y="144"/>
                    <a:pt x="43" y="144"/>
                    <a:pt x="43" y="144"/>
                  </a:cubicBezTo>
                  <a:cubicBezTo>
                    <a:pt x="42" y="141"/>
                    <a:pt x="42" y="141"/>
                    <a:pt x="42" y="141"/>
                  </a:cubicBezTo>
                  <a:cubicBezTo>
                    <a:pt x="41" y="139"/>
                    <a:pt x="41" y="139"/>
                    <a:pt x="41" y="139"/>
                  </a:cubicBezTo>
                  <a:cubicBezTo>
                    <a:pt x="38" y="132"/>
                    <a:pt x="38" y="132"/>
                    <a:pt x="38" y="132"/>
                  </a:cubicBezTo>
                  <a:cubicBezTo>
                    <a:pt x="36" y="126"/>
                    <a:pt x="36" y="126"/>
                    <a:pt x="36" y="126"/>
                  </a:cubicBezTo>
                  <a:cubicBezTo>
                    <a:pt x="35" y="124"/>
                    <a:pt x="35" y="124"/>
                    <a:pt x="35" y="124"/>
                  </a:cubicBezTo>
                  <a:cubicBezTo>
                    <a:pt x="35" y="123"/>
                    <a:pt x="35" y="123"/>
                    <a:pt x="35" y="123"/>
                  </a:cubicBezTo>
                  <a:cubicBezTo>
                    <a:pt x="33" y="119"/>
                    <a:pt x="33" y="119"/>
                    <a:pt x="33" y="119"/>
                  </a:cubicBezTo>
                  <a:cubicBezTo>
                    <a:pt x="33" y="117"/>
                    <a:pt x="33" y="117"/>
                    <a:pt x="33" y="117"/>
                  </a:cubicBezTo>
                  <a:cubicBezTo>
                    <a:pt x="26" y="100"/>
                    <a:pt x="26" y="100"/>
                    <a:pt x="26" y="100"/>
                  </a:cubicBezTo>
                  <a:cubicBezTo>
                    <a:pt x="25" y="96"/>
                    <a:pt x="25" y="96"/>
                    <a:pt x="25" y="96"/>
                  </a:cubicBezTo>
                  <a:cubicBezTo>
                    <a:pt x="20" y="85"/>
                    <a:pt x="20" y="85"/>
                    <a:pt x="20" y="85"/>
                  </a:cubicBezTo>
                  <a:cubicBezTo>
                    <a:pt x="20" y="83"/>
                    <a:pt x="20" y="83"/>
                    <a:pt x="20" y="83"/>
                  </a:cubicBezTo>
                  <a:cubicBezTo>
                    <a:pt x="16" y="72"/>
                    <a:pt x="16" y="72"/>
                    <a:pt x="16" y="72"/>
                  </a:cubicBezTo>
                  <a:cubicBezTo>
                    <a:pt x="14" y="68"/>
                    <a:pt x="14" y="68"/>
                    <a:pt x="14" y="68"/>
                  </a:cubicBezTo>
                  <a:cubicBezTo>
                    <a:pt x="12" y="61"/>
                    <a:pt x="12" y="61"/>
                    <a:pt x="12" y="61"/>
                  </a:cubicBezTo>
                  <a:cubicBezTo>
                    <a:pt x="12" y="61"/>
                    <a:pt x="12" y="61"/>
                    <a:pt x="12" y="61"/>
                  </a:cubicBezTo>
                  <a:cubicBezTo>
                    <a:pt x="10" y="57"/>
                    <a:pt x="10" y="57"/>
                    <a:pt x="10" y="57"/>
                  </a:cubicBezTo>
                  <a:cubicBezTo>
                    <a:pt x="10" y="57"/>
                    <a:pt x="10" y="57"/>
                    <a:pt x="10" y="57"/>
                  </a:cubicBezTo>
                  <a:cubicBezTo>
                    <a:pt x="7" y="48"/>
                    <a:pt x="7" y="48"/>
                    <a:pt x="7" y="48"/>
                  </a:cubicBezTo>
                  <a:cubicBezTo>
                    <a:pt x="5" y="44"/>
                    <a:pt x="5" y="44"/>
                    <a:pt x="5" y="44"/>
                  </a:cubicBezTo>
                  <a:cubicBezTo>
                    <a:pt x="2" y="35"/>
                    <a:pt x="2" y="35"/>
                    <a:pt x="2" y="35"/>
                  </a:cubicBezTo>
                  <a:moveTo>
                    <a:pt x="152" y="11"/>
                  </a:moveTo>
                  <a:cubicBezTo>
                    <a:pt x="121" y="13"/>
                    <a:pt x="121" y="13"/>
                    <a:pt x="121" y="13"/>
                  </a:cubicBezTo>
                  <a:cubicBezTo>
                    <a:pt x="119" y="13"/>
                    <a:pt x="119" y="13"/>
                    <a:pt x="119" y="13"/>
                  </a:cubicBezTo>
                  <a:cubicBezTo>
                    <a:pt x="34" y="19"/>
                    <a:pt x="34" y="19"/>
                    <a:pt x="34" y="19"/>
                  </a:cubicBezTo>
                  <a:cubicBezTo>
                    <a:pt x="34" y="19"/>
                    <a:pt x="34" y="19"/>
                    <a:pt x="34" y="19"/>
                  </a:cubicBezTo>
                  <a:cubicBezTo>
                    <a:pt x="32" y="19"/>
                    <a:pt x="32" y="19"/>
                    <a:pt x="32" y="19"/>
                  </a:cubicBezTo>
                  <a:cubicBezTo>
                    <a:pt x="32" y="19"/>
                    <a:pt x="32" y="19"/>
                    <a:pt x="32" y="19"/>
                  </a:cubicBezTo>
                  <a:cubicBezTo>
                    <a:pt x="30" y="19"/>
                    <a:pt x="30" y="19"/>
                    <a:pt x="30" y="19"/>
                  </a:cubicBezTo>
                  <a:cubicBezTo>
                    <a:pt x="10" y="20"/>
                    <a:pt x="10" y="20"/>
                    <a:pt x="10" y="20"/>
                  </a:cubicBezTo>
                  <a:cubicBezTo>
                    <a:pt x="10" y="21"/>
                    <a:pt x="10" y="21"/>
                    <a:pt x="10" y="22"/>
                  </a:cubicBezTo>
                  <a:cubicBezTo>
                    <a:pt x="30" y="21"/>
                    <a:pt x="30" y="21"/>
                    <a:pt x="30" y="21"/>
                  </a:cubicBezTo>
                  <a:cubicBezTo>
                    <a:pt x="31" y="21"/>
                    <a:pt x="31" y="21"/>
                    <a:pt x="31" y="21"/>
                  </a:cubicBezTo>
                  <a:cubicBezTo>
                    <a:pt x="33" y="20"/>
                    <a:pt x="33" y="20"/>
                    <a:pt x="33" y="20"/>
                  </a:cubicBezTo>
                  <a:cubicBezTo>
                    <a:pt x="35" y="20"/>
                    <a:pt x="35" y="20"/>
                    <a:pt x="35" y="20"/>
                  </a:cubicBezTo>
                  <a:cubicBezTo>
                    <a:pt x="120" y="15"/>
                    <a:pt x="120" y="15"/>
                    <a:pt x="120" y="15"/>
                  </a:cubicBezTo>
                  <a:cubicBezTo>
                    <a:pt x="122" y="15"/>
                    <a:pt x="122" y="15"/>
                    <a:pt x="122" y="15"/>
                  </a:cubicBezTo>
                  <a:cubicBezTo>
                    <a:pt x="152" y="13"/>
                    <a:pt x="152" y="13"/>
                    <a:pt x="152" y="13"/>
                  </a:cubicBezTo>
                  <a:cubicBezTo>
                    <a:pt x="152" y="11"/>
                    <a:pt x="152" y="11"/>
                    <a:pt x="152" y="11"/>
                  </a:cubicBezTo>
                  <a:moveTo>
                    <a:pt x="312" y="2"/>
                  </a:moveTo>
                  <a:cubicBezTo>
                    <a:pt x="312" y="2"/>
                    <a:pt x="312" y="2"/>
                    <a:pt x="312" y="2"/>
                  </a:cubicBezTo>
                  <a:cubicBezTo>
                    <a:pt x="312" y="2"/>
                    <a:pt x="312" y="2"/>
                    <a:pt x="312" y="2"/>
                  </a:cubicBezTo>
                  <a:moveTo>
                    <a:pt x="315" y="0"/>
                  </a:moveTo>
                  <a:cubicBezTo>
                    <a:pt x="312" y="0"/>
                    <a:pt x="312" y="0"/>
                    <a:pt x="312" y="0"/>
                  </a:cubicBezTo>
                  <a:cubicBezTo>
                    <a:pt x="305" y="1"/>
                    <a:pt x="305" y="1"/>
                    <a:pt x="305" y="1"/>
                  </a:cubicBezTo>
                  <a:cubicBezTo>
                    <a:pt x="303" y="1"/>
                    <a:pt x="303" y="1"/>
                    <a:pt x="303" y="1"/>
                  </a:cubicBezTo>
                  <a:cubicBezTo>
                    <a:pt x="285" y="2"/>
                    <a:pt x="285" y="2"/>
                    <a:pt x="285" y="2"/>
                  </a:cubicBezTo>
                  <a:cubicBezTo>
                    <a:pt x="284" y="2"/>
                    <a:pt x="284" y="2"/>
                    <a:pt x="284" y="2"/>
                  </a:cubicBezTo>
                  <a:cubicBezTo>
                    <a:pt x="252" y="4"/>
                    <a:pt x="252" y="4"/>
                    <a:pt x="252" y="4"/>
                  </a:cubicBezTo>
                  <a:cubicBezTo>
                    <a:pt x="250" y="4"/>
                    <a:pt x="250" y="4"/>
                    <a:pt x="250" y="4"/>
                  </a:cubicBezTo>
                  <a:cubicBezTo>
                    <a:pt x="247" y="5"/>
                    <a:pt x="247" y="5"/>
                    <a:pt x="247" y="5"/>
                  </a:cubicBezTo>
                  <a:cubicBezTo>
                    <a:pt x="245" y="5"/>
                    <a:pt x="245" y="5"/>
                    <a:pt x="245" y="5"/>
                  </a:cubicBezTo>
                  <a:cubicBezTo>
                    <a:pt x="234" y="5"/>
                    <a:pt x="234" y="5"/>
                    <a:pt x="234" y="5"/>
                  </a:cubicBezTo>
                  <a:cubicBezTo>
                    <a:pt x="231" y="6"/>
                    <a:pt x="231" y="6"/>
                    <a:pt x="231" y="6"/>
                  </a:cubicBezTo>
                  <a:cubicBezTo>
                    <a:pt x="154" y="11"/>
                    <a:pt x="154" y="11"/>
                    <a:pt x="154" y="11"/>
                  </a:cubicBezTo>
                  <a:cubicBezTo>
                    <a:pt x="154" y="13"/>
                    <a:pt x="154" y="13"/>
                    <a:pt x="154" y="13"/>
                  </a:cubicBezTo>
                  <a:cubicBezTo>
                    <a:pt x="228" y="8"/>
                    <a:pt x="228" y="8"/>
                    <a:pt x="228" y="8"/>
                  </a:cubicBezTo>
                  <a:cubicBezTo>
                    <a:pt x="232" y="7"/>
                    <a:pt x="232" y="7"/>
                    <a:pt x="232" y="7"/>
                  </a:cubicBezTo>
                  <a:cubicBezTo>
                    <a:pt x="244" y="7"/>
                    <a:pt x="244" y="7"/>
                    <a:pt x="244" y="7"/>
                  </a:cubicBezTo>
                  <a:cubicBezTo>
                    <a:pt x="246" y="6"/>
                    <a:pt x="246" y="6"/>
                    <a:pt x="246" y="6"/>
                  </a:cubicBezTo>
                  <a:cubicBezTo>
                    <a:pt x="248" y="6"/>
                    <a:pt x="248" y="6"/>
                    <a:pt x="248" y="6"/>
                  </a:cubicBezTo>
                  <a:cubicBezTo>
                    <a:pt x="251" y="6"/>
                    <a:pt x="251" y="6"/>
                    <a:pt x="251" y="6"/>
                  </a:cubicBezTo>
                  <a:cubicBezTo>
                    <a:pt x="284" y="4"/>
                    <a:pt x="284" y="4"/>
                    <a:pt x="284" y="4"/>
                  </a:cubicBezTo>
                  <a:cubicBezTo>
                    <a:pt x="286" y="4"/>
                    <a:pt x="286" y="4"/>
                    <a:pt x="286" y="4"/>
                  </a:cubicBezTo>
                  <a:cubicBezTo>
                    <a:pt x="303" y="3"/>
                    <a:pt x="303" y="3"/>
                    <a:pt x="303" y="3"/>
                  </a:cubicBezTo>
                  <a:cubicBezTo>
                    <a:pt x="304" y="3"/>
                    <a:pt x="304" y="3"/>
                    <a:pt x="304" y="3"/>
                  </a:cubicBezTo>
                  <a:cubicBezTo>
                    <a:pt x="312" y="2"/>
                    <a:pt x="312" y="2"/>
                    <a:pt x="312" y="2"/>
                  </a:cubicBezTo>
                  <a:cubicBezTo>
                    <a:pt x="299" y="41"/>
                    <a:pt x="299" y="41"/>
                    <a:pt x="299" y="41"/>
                  </a:cubicBezTo>
                  <a:cubicBezTo>
                    <a:pt x="298" y="44"/>
                    <a:pt x="298" y="44"/>
                    <a:pt x="298" y="44"/>
                  </a:cubicBezTo>
                  <a:cubicBezTo>
                    <a:pt x="291" y="63"/>
                    <a:pt x="291" y="63"/>
                    <a:pt x="291" y="63"/>
                  </a:cubicBezTo>
                  <a:cubicBezTo>
                    <a:pt x="290" y="65"/>
                    <a:pt x="290" y="65"/>
                    <a:pt x="290" y="65"/>
                  </a:cubicBezTo>
                  <a:cubicBezTo>
                    <a:pt x="290" y="67"/>
                    <a:pt x="290" y="67"/>
                    <a:pt x="290" y="67"/>
                  </a:cubicBezTo>
                  <a:cubicBezTo>
                    <a:pt x="288" y="72"/>
                    <a:pt x="288" y="72"/>
                    <a:pt x="288" y="72"/>
                  </a:cubicBezTo>
                  <a:cubicBezTo>
                    <a:pt x="287" y="73"/>
                    <a:pt x="287" y="73"/>
                    <a:pt x="287" y="73"/>
                  </a:cubicBezTo>
                  <a:cubicBezTo>
                    <a:pt x="286" y="78"/>
                    <a:pt x="286" y="78"/>
                    <a:pt x="286" y="78"/>
                  </a:cubicBezTo>
                  <a:cubicBezTo>
                    <a:pt x="285" y="82"/>
                    <a:pt x="285" y="82"/>
                    <a:pt x="285" y="82"/>
                  </a:cubicBezTo>
                  <a:cubicBezTo>
                    <a:pt x="284" y="84"/>
                    <a:pt x="284" y="84"/>
                    <a:pt x="284" y="84"/>
                  </a:cubicBezTo>
                  <a:cubicBezTo>
                    <a:pt x="278" y="102"/>
                    <a:pt x="278" y="102"/>
                    <a:pt x="278" y="102"/>
                  </a:cubicBezTo>
                  <a:cubicBezTo>
                    <a:pt x="277" y="104"/>
                    <a:pt x="277" y="104"/>
                    <a:pt x="277" y="104"/>
                  </a:cubicBezTo>
                  <a:cubicBezTo>
                    <a:pt x="275" y="110"/>
                    <a:pt x="275" y="110"/>
                    <a:pt x="275" y="110"/>
                  </a:cubicBezTo>
                  <a:cubicBezTo>
                    <a:pt x="274" y="112"/>
                    <a:pt x="274" y="112"/>
                    <a:pt x="274" y="112"/>
                  </a:cubicBezTo>
                  <a:cubicBezTo>
                    <a:pt x="277" y="110"/>
                    <a:pt x="277" y="110"/>
                    <a:pt x="277" y="110"/>
                  </a:cubicBezTo>
                  <a:cubicBezTo>
                    <a:pt x="279" y="105"/>
                    <a:pt x="279" y="105"/>
                    <a:pt x="279" y="105"/>
                  </a:cubicBezTo>
                  <a:cubicBezTo>
                    <a:pt x="279" y="103"/>
                    <a:pt x="279" y="103"/>
                    <a:pt x="279" y="103"/>
                  </a:cubicBezTo>
                  <a:cubicBezTo>
                    <a:pt x="283" y="93"/>
                    <a:pt x="283" y="93"/>
                    <a:pt x="283" y="93"/>
                  </a:cubicBezTo>
                  <a:cubicBezTo>
                    <a:pt x="288" y="78"/>
                    <a:pt x="288" y="78"/>
                    <a:pt x="288" y="78"/>
                  </a:cubicBezTo>
                  <a:cubicBezTo>
                    <a:pt x="289" y="73"/>
                    <a:pt x="289" y="73"/>
                    <a:pt x="289" y="73"/>
                  </a:cubicBezTo>
                  <a:cubicBezTo>
                    <a:pt x="290" y="71"/>
                    <a:pt x="290" y="71"/>
                    <a:pt x="290" y="71"/>
                  </a:cubicBezTo>
                  <a:cubicBezTo>
                    <a:pt x="292" y="67"/>
                    <a:pt x="292" y="67"/>
                    <a:pt x="292" y="67"/>
                  </a:cubicBezTo>
                  <a:cubicBezTo>
                    <a:pt x="292" y="65"/>
                    <a:pt x="292" y="65"/>
                    <a:pt x="292" y="65"/>
                  </a:cubicBezTo>
                  <a:cubicBezTo>
                    <a:pt x="299" y="47"/>
                    <a:pt x="299" y="47"/>
                    <a:pt x="299" y="47"/>
                  </a:cubicBezTo>
                  <a:cubicBezTo>
                    <a:pt x="300" y="44"/>
                    <a:pt x="300" y="44"/>
                    <a:pt x="300" y="44"/>
                  </a:cubicBezTo>
                  <a:cubicBezTo>
                    <a:pt x="314" y="3"/>
                    <a:pt x="314" y="3"/>
                    <a:pt x="314" y="3"/>
                  </a:cubicBezTo>
                  <a:cubicBezTo>
                    <a:pt x="315" y="0"/>
                    <a:pt x="315" y="0"/>
                    <a:pt x="315"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83" name="Freeform 63"/>
            <p:cNvSpPr>
              <a:spLocks noEditPoints="1"/>
            </p:cNvSpPr>
            <p:nvPr/>
          </p:nvSpPr>
          <p:spPr bwMode="auto">
            <a:xfrm>
              <a:off x="8701156" y="2325744"/>
              <a:ext cx="1511768" cy="1683356"/>
            </a:xfrm>
            <a:custGeom>
              <a:avLst/>
              <a:gdLst>
                <a:gd name="T0" fmla="*/ 6 w 357"/>
                <a:gd name="T1" fmla="*/ 435 h 436"/>
                <a:gd name="T2" fmla="*/ 54 w 357"/>
                <a:gd name="T3" fmla="*/ 399 h 436"/>
                <a:gd name="T4" fmla="*/ 55 w 357"/>
                <a:gd name="T5" fmla="*/ 396 h 436"/>
                <a:gd name="T6" fmla="*/ 58 w 357"/>
                <a:gd name="T7" fmla="*/ 396 h 436"/>
                <a:gd name="T8" fmla="*/ 23 w 357"/>
                <a:gd name="T9" fmla="*/ 365 h 436"/>
                <a:gd name="T10" fmla="*/ 15 w 357"/>
                <a:gd name="T11" fmla="*/ 390 h 436"/>
                <a:gd name="T12" fmla="*/ 15 w 357"/>
                <a:gd name="T13" fmla="*/ 395 h 436"/>
                <a:gd name="T14" fmla="*/ 24 w 357"/>
                <a:gd name="T15" fmla="*/ 368 h 436"/>
                <a:gd name="T16" fmla="*/ 115 w 357"/>
                <a:gd name="T17" fmla="*/ 348 h 436"/>
                <a:gd name="T18" fmla="*/ 94 w 357"/>
                <a:gd name="T19" fmla="*/ 364 h 436"/>
                <a:gd name="T20" fmla="*/ 97 w 357"/>
                <a:gd name="T21" fmla="*/ 365 h 436"/>
                <a:gd name="T22" fmla="*/ 115 w 357"/>
                <a:gd name="T23" fmla="*/ 348 h 436"/>
                <a:gd name="T24" fmla="*/ 46 w 357"/>
                <a:gd name="T25" fmla="*/ 298 h 436"/>
                <a:gd name="T26" fmla="*/ 41 w 357"/>
                <a:gd name="T27" fmla="*/ 313 h 436"/>
                <a:gd name="T28" fmla="*/ 27 w 357"/>
                <a:gd name="T29" fmla="*/ 359 h 436"/>
                <a:gd name="T30" fmla="*/ 43 w 357"/>
                <a:gd name="T31" fmla="*/ 313 h 436"/>
                <a:gd name="T32" fmla="*/ 48 w 357"/>
                <a:gd name="T33" fmla="*/ 298 h 436"/>
                <a:gd name="T34" fmla="*/ 57 w 357"/>
                <a:gd name="T35" fmla="*/ 266 h 436"/>
                <a:gd name="T36" fmla="*/ 57 w 357"/>
                <a:gd name="T37" fmla="*/ 266 h 436"/>
                <a:gd name="T38" fmla="*/ 76 w 357"/>
                <a:gd name="T39" fmla="*/ 213 h 436"/>
                <a:gd name="T40" fmla="*/ 67 w 357"/>
                <a:gd name="T41" fmla="*/ 239 h 436"/>
                <a:gd name="T42" fmla="*/ 60 w 357"/>
                <a:gd name="T43" fmla="*/ 258 h 436"/>
                <a:gd name="T44" fmla="*/ 61 w 357"/>
                <a:gd name="T45" fmla="*/ 260 h 436"/>
                <a:gd name="T46" fmla="*/ 68 w 357"/>
                <a:gd name="T47" fmla="*/ 241 h 436"/>
                <a:gd name="T48" fmla="*/ 76 w 357"/>
                <a:gd name="T49" fmla="*/ 218 h 436"/>
                <a:gd name="T50" fmla="*/ 150 w 357"/>
                <a:gd name="T51" fmla="*/ 5 h 436"/>
                <a:gd name="T52" fmla="*/ 259 w 357"/>
                <a:gd name="T53" fmla="*/ 80 h 436"/>
                <a:gd name="T54" fmla="*/ 300 w 357"/>
                <a:gd name="T55" fmla="*/ 113 h 436"/>
                <a:gd name="T56" fmla="*/ 354 w 357"/>
                <a:gd name="T57" fmla="*/ 158 h 436"/>
                <a:gd name="T58" fmla="*/ 336 w 357"/>
                <a:gd name="T59" fmla="*/ 172 h 436"/>
                <a:gd name="T60" fmla="*/ 301 w 357"/>
                <a:gd name="T61" fmla="*/ 200 h 436"/>
                <a:gd name="T62" fmla="*/ 269 w 357"/>
                <a:gd name="T63" fmla="*/ 226 h 436"/>
                <a:gd name="T64" fmla="*/ 220 w 357"/>
                <a:gd name="T65" fmla="*/ 264 h 436"/>
                <a:gd name="T66" fmla="*/ 213 w 357"/>
                <a:gd name="T67" fmla="*/ 270 h 436"/>
                <a:gd name="T68" fmla="*/ 192 w 357"/>
                <a:gd name="T69" fmla="*/ 287 h 436"/>
                <a:gd name="T70" fmla="*/ 182 w 357"/>
                <a:gd name="T71" fmla="*/ 294 h 436"/>
                <a:gd name="T72" fmla="*/ 121 w 357"/>
                <a:gd name="T73" fmla="*/ 344 h 436"/>
                <a:gd name="T74" fmla="*/ 124 w 357"/>
                <a:gd name="T75" fmla="*/ 343 h 436"/>
                <a:gd name="T76" fmla="*/ 187 w 357"/>
                <a:gd name="T77" fmla="*/ 293 h 436"/>
                <a:gd name="T78" fmla="*/ 196 w 357"/>
                <a:gd name="T79" fmla="*/ 286 h 436"/>
                <a:gd name="T80" fmla="*/ 215 w 357"/>
                <a:gd name="T81" fmla="*/ 271 h 436"/>
                <a:gd name="T82" fmla="*/ 220 w 357"/>
                <a:gd name="T83" fmla="*/ 267 h 436"/>
                <a:gd name="T84" fmla="*/ 233 w 357"/>
                <a:gd name="T85" fmla="*/ 256 h 436"/>
                <a:gd name="T86" fmla="*/ 278 w 357"/>
                <a:gd name="T87" fmla="*/ 221 h 436"/>
                <a:gd name="T88" fmla="*/ 332 w 357"/>
                <a:gd name="T89" fmla="*/ 177 h 436"/>
                <a:gd name="T90" fmla="*/ 355 w 357"/>
                <a:gd name="T91" fmla="*/ 159 h 436"/>
                <a:gd name="T92" fmla="*/ 343 w 357"/>
                <a:gd name="T93" fmla="*/ 146 h 436"/>
                <a:gd name="T94" fmla="*/ 280 w 357"/>
                <a:gd name="T95" fmla="*/ 94 h 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57" h="436">
                  <a:moveTo>
                    <a:pt x="53" y="397"/>
                  </a:moveTo>
                  <a:cubicBezTo>
                    <a:pt x="26" y="419"/>
                    <a:pt x="26" y="419"/>
                    <a:pt x="26" y="419"/>
                  </a:cubicBezTo>
                  <a:cubicBezTo>
                    <a:pt x="24" y="420"/>
                    <a:pt x="24" y="420"/>
                    <a:pt x="24" y="420"/>
                  </a:cubicBezTo>
                  <a:cubicBezTo>
                    <a:pt x="6" y="435"/>
                    <a:pt x="6" y="435"/>
                    <a:pt x="6" y="435"/>
                  </a:cubicBezTo>
                  <a:cubicBezTo>
                    <a:pt x="7" y="435"/>
                    <a:pt x="7" y="435"/>
                    <a:pt x="7" y="436"/>
                  </a:cubicBezTo>
                  <a:cubicBezTo>
                    <a:pt x="25" y="422"/>
                    <a:pt x="25" y="422"/>
                    <a:pt x="25" y="422"/>
                  </a:cubicBezTo>
                  <a:cubicBezTo>
                    <a:pt x="26" y="421"/>
                    <a:pt x="26" y="421"/>
                    <a:pt x="26" y="421"/>
                  </a:cubicBezTo>
                  <a:cubicBezTo>
                    <a:pt x="54" y="399"/>
                    <a:pt x="54" y="399"/>
                    <a:pt x="54" y="399"/>
                  </a:cubicBezTo>
                  <a:cubicBezTo>
                    <a:pt x="53" y="397"/>
                    <a:pt x="53" y="397"/>
                    <a:pt x="53" y="397"/>
                  </a:cubicBezTo>
                  <a:moveTo>
                    <a:pt x="58" y="393"/>
                  </a:moveTo>
                  <a:cubicBezTo>
                    <a:pt x="57" y="394"/>
                    <a:pt x="57" y="394"/>
                    <a:pt x="57" y="394"/>
                  </a:cubicBezTo>
                  <a:cubicBezTo>
                    <a:pt x="55" y="396"/>
                    <a:pt x="55" y="396"/>
                    <a:pt x="55" y="396"/>
                  </a:cubicBezTo>
                  <a:cubicBezTo>
                    <a:pt x="54" y="396"/>
                    <a:pt x="54" y="396"/>
                    <a:pt x="54" y="396"/>
                  </a:cubicBezTo>
                  <a:cubicBezTo>
                    <a:pt x="55" y="398"/>
                    <a:pt x="55" y="398"/>
                    <a:pt x="55" y="398"/>
                  </a:cubicBezTo>
                  <a:cubicBezTo>
                    <a:pt x="57" y="397"/>
                    <a:pt x="57" y="397"/>
                    <a:pt x="57" y="397"/>
                  </a:cubicBezTo>
                  <a:cubicBezTo>
                    <a:pt x="58" y="396"/>
                    <a:pt x="58" y="396"/>
                    <a:pt x="58" y="396"/>
                  </a:cubicBezTo>
                  <a:cubicBezTo>
                    <a:pt x="58" y="395"/>
                    <a:pt x="58" y="395"/>
                    <a:pt x="58" y="395"/>
                  </a:cubicBezTo>
                  <a:cubicBezTo>
                    <a:pt x="58" y="393"/>
                    <a:pt x="58" y="393"/>
                    <a:pt x="58" y="393"/>
                  </a:cubicBezTo>
                  <a:moveTo>
                    <a:pt x="25" y="360"/>
                  </a:moveTo>
                  <a:cubicBezTo>
                    <a:pt x="23" y="365"/>
                    <a:pt x="23" y="365"/>
                    <a:pt x="23" y="365"/>
                  </a:cubicBezTo>
                  <a:cubicBezTo>
                    <a:pt x="22" y="367"/>
                    <a:pt x="22" y="367"/>
                    <a:pt x="22" y="367"/>
                  </a:cubicBezTo>
                  <a:cubicBezTo>
                    <a:pt x="16" y="385"/>
                    <a:pt x="16" y="385"/>
                    <a:pt x="16" y="385"/>
                  </a:cubicBezTo>
                  <a:cubicBezTo>
                    <a:pt x="15" y="388"/>
                    <a:pt x="15" y="388"/>
                    <a:pt x="15" y="388"/>
                  </a:cubicBezTo>
                  <a:cubicBezTo>
                    <a:pt x="15" y="390"/>
                    <a:pt x="15" y="390"/>
                    <a:pt x="15" y="390"/>
                  </a:cubicBezTo>
                  <a:cubicBezTo>
                    <a:pt x="14" y="392"/>
                    <a:pt x="14" y="392"/>
                    <a:pt x="14" y="392"/>
                  </a:cubicBezTo>
                  <a:cubicBezTo>
                    <a:pt x="0" y="431"/>
                    <a:pt x="0" y="431"/>
                    <a:pt x="0" y="431"/>
                  </a:cubicBezTo>
                  <a:cubicBezTo>
                    <a:pt x="1" y="431"/>
                    <a:pt x="1" y="431"/>
                    <a:pt x="2" y="431"/>
                  </a:cubicBezTo>
                  <a:cubicBezTo>
                    <a:pt x="15" y="395"/>
                    <a:pt x="15" y="395"/>
                    <a:pt x="15" y="395"/>
                  </a:cubicBezTo>
                  <a:cubicBezTo>
                    <a:pt x="16" y="392"/>
                    <a:pt x="16" y="392"/>
                    <a:pt x="16" y="392"/>
                  </a:cubicBezTo>
                  <a:cubicBezTo>
                    <a:pt x="18" y="386"/>
                    <a:pt x="18" y="386"/>
                    <a:pt x="18" y="386"/>
                  </a:cubicBezTo>
                  <a:cubicBezTo>
                    <a:pt x="19" y="384"/>
                    <a:pt x="19" y="384"/>
                    <a:pt x="19" y="384"/>
                  </a:cubicBezTo>
                  <a:cubicBezTo>
                    <a:pt x="24" y="368"/>
                    <a:pt x="24" y="368"/>
                    <a:pt x="24" y="368"/>
                  </a:cubicBezTo>
                  <a:cubicBezTo>
                    <a:pt x="25" y="367"/>
                    <a:pt x="25" y="367"/>
                    <a:pt x="25" y="367"/>
                  </a:cubicBezTo>
                  <a:cubicBezTo>
                    <a:pt x="26" y="361"/>
                    <a:pt x="26" y="361"/>
                    <a:pt x="26" y="361"/>
                  </a:cubicBezTo>
                  <a:cubicBezTo>
                    <a:pt x="25" y="360"/>
                    <a:pt x="25" y="360"/>
                    <a:pt x="25" y="360"/>
                  </a:cubicBezTo>
                  <a:moveTo>
                    <a:pt x="115" y="348"/>
                  </a:moveTo>
                  <a:cubicBezTo>
                    <a:pt x="108" y="354"/>
                    <a:pt x="108" y="354"/>
                    <a:pt x="108" y="354"/>
                  </a:cubicBezTo>
                  <a:cubicBezTo>
                    <a:pt x="106" y="355"/>
                    <a:pt x="106" y="355"/>
                    <a:pt x="106" y="355"/>
                  </a:cubicBezTo>
                  <a:cubicBezTo>
                    <a:pt x="96" y="363"/>
                    <a:pt x="96" y="363"/>
                    <a:pt x="96" y="363"/>
                  </a:cubicBezTo>
                  <a:cubicBezTo>
                    <a:pt x="94" y="364"/>
                    <a:pt x="94" y="364"/>
                    <a:pt x="94" y="364"/>
                  </a:cubicBezTo>
                  <a:cubicBezTo>
                    <a:pt x="60" y="392"/>
                    <a:pt x="60" y="392"/>
                    <a:pt x="60" y="392"/>
                  </a:cubicBezTo>
                  <a:cubicBezTo>
                    <a:pt x="60" y="394"/>
                    <a:pt x="60" y="394"/>
                    <a:pt x="60" y="394"/>
                  </a:cubicBezTo>
                  <a:cubicBezTo>
                    <a:pt x="96" y="366"/>
                    <a:pt x="96" y="366"/>
                    <a:pt x="96" y="366"/>
                  </a:cubicBezTo>
                  <a:cubicBezTo>
                    <a:pt x="97" y="365"/>
                    <a:pt x="97" y="365"/>
                    <a:pt x="97" y="365"/>
                  </a:cubicBezTo>
                  <a:cubicBezTo>
                    <a:pt x="108" y="356"/>
                    <a:pt x="108" y="356"/>
                    <a:pt x="108" y="356"/>
                  </a:cubicBezTo>
                  <a:cubicBezTo>
                    <a:pt x="109" y="355"/>
                    <a:pt x="109" y="355"/>
                    <a:pt x="109" y="355"/>
                  </a:cubicBezTo>
                  <a:cubicBezTo>
                    <a:pt x="116" y="350"/>
                    <a:pt x="116" y="350"/>
                    <a:pt x="116" y="350"/>
                  </a:cubicBezTo>
                  <a:cubicBezTo>
                    <a:pt x="115" y="348"/>
                    <a:pt x="115" y="348"/>
                    <a:pt x="115" y="348"/>
                  </a:cubicBezTo>
                  <a:moveTo>
                    <a:pt x="53" y="279"/>
                  </a:moveTo>
                  <a:cubicBezTo>
                    <a:pt x="52" y="283"/>
                    <a:pt x="52" y="283"/>
                    <a:pt x="52" y="283"/>
                  </a:cubicBezTo>
                  <a:cubicBezTo>
                    <a:pt x="51" y="284"/>
                    <a:pt x="51" y="284"/>
                    <a:pt x="51" y="284"/>
                  </a:cubicBezTo>
                  <a:cubicBezTo>
                    <a:pt x="46" y="298"/>
                    <a:pt x="46" y="298"/>
                    <a:pt x="46" y="298"/>
                  </a:cubicBezTo>
                  <a:cubicBezTo>
                    <a:pt x="46" y="300"/>
                    <a:pt x="46" y="300"/>
                    <a:pt x="46" y="300"/>
                  </a:cubicBezTo>
                  <a:cubicBezTo>
                    <a:pt x="45" y="302"/>
                    <a:pt x="45" y="302"/>
                    <a:pt x="45" y="302"/>
                  </a:cubicBezTo>
                  <a:cubicBezTo>
                    <a:pt x="42" y="311"/>
                    <a:pt x="42" y="311"/>
                    <a:pt x="42" y="311"/>
                  </a:cubicBezTo>
                  <a:cubicBezTo>
                    <a:pt x="41" y="313"/>
                    <a:pt x="41" y="313"/>
                    <a:pt x="41" y="313"/>
                  </a:cubicBezTo>
                  <a:cubicBezTo>
                    <a:pt x="37" y="325"/>
                    <a:pt x="37" y="325"/>
                    <a:pt x="37" y="325"/>
                  </a:cubicBezTo>
                  <a:cubicBezTo>
                    <a:pt x="37" y="326"/>
                    <a:pt x="37" y="326"/>
                    <a:pt x="37" y="326"/>
                  </a:cubicBezTo>
                  <a:cubicBezTo>
                    <a:pt x="26" y="357"/>
                    <a:pt x="26" y="357"/>
                    <a:pt x="26" y="357"/>
                  </a:cubicBezTo>
                  <a:cubicBezTo>
                    <a:pt x="27" y="359"/>
                    <a:pt x="27" y="359"/>
                    <a:pt x="27" y="359"/>
                  </a:cubicBezTo>
                  <a:cubicBezTo>
                    <a:pt x="38" y="328"/>
                    <a:pt x="38" y="328"/>
                    <a:pt x="38" y="328"/>
                  </a:cubicBezTo>
                  <a:cubicBezTo>
                    <a:pt x="39" y="326"/>
                    <a:pt x="39" y="326"/>
                    <a:pt x="39" y="326"/>
                  </a:cubicBezTo>
                  <a:cubicBezTo>
                    <a:pt x="43" y="315"/>
                    <a:pt x="43" y="315"/>
                    <a:pt x="43" y="315"/>
                  </a:cubicBezTo>
                  <a:cubicBezTo>
                    <a:pt x="43" y="313"/>
                    <a:pt x="43" y="313"/>
                    <a:pt x="43" y="313"/>
                  </a:cubicBezTo>
                  <a:cubicBezTo>
                    <a:pt x="47" y="303"/>
                    <a:pt x="47" y="303"/>
                    <a:pt x="47" y="303"/>
                  </a:cubicBezTo>
                  <a:cubicBezTo>
                    <a:pt x="47" y="301"/>
                    <a:pt x="47" y="301"/>
                    <a:pt x="47" y="301"/>
                  </a:cubicBezTo>
                  <a:cubicBezTo>
                    <a:pt x="48" y="300"/>
                    <a:pt x="48" y="300"/>
                    <a:pt x="48" y="300"/>
                  </a:cubicBezTo>
                  <a:cubicBezTo>
                    <a:pt x="48" y="298"/>
                    <a:pt x="48" y="298"/>
                    <a:pt x="48" y="298"/>
                  </a:cubicBezTo>
                  <a:cubicBezTo>
                    <a:pt x="53" y="285"/>
                    <a:pt x="53" y="285"/>
                    <a:pt x="53" y="285"/>
                  </a:cubicBezTo>
                  <a:cubicBezTo>
                    <a:pt x="53" y="284"/>
                    <a:pt x="53" y="284"/>
                    <a:pt x="53" y="284"/>
                  </a:cubicBezTo>
                  <a:cubicBezTo>
                    <a:pt x="53" y="279"/>
                    <a:pt x="53" y="279"/>
                    <a:pt x="53" y="279"/>
                  </a:cubicBezTo>
                  <a:moveTo>
                    <a:pt x="57" y="266"/>
                  </a:moveTo>
                  <a:cubicBezTo>
                    <a:pt x="55" y="274"/>
                    <a:pt x="55" y="274"/>
                    <a:pt x="55" y="274"/>
                  </a:cubicBezTo>
                  <a:cubicBezTo>
                    <a:pt x="55" y="279"/>
                    <a:pt x="55" y="279"/>
                    <a:pt x="55" y="279"/>
                  </a:cubicBezTo>
                  <a:cubicBezTo>
                    <a:pt x="59" y="268"/>
                    <a:pt x="59" y="268"/>
                    <a:pt x="59" y="268"/>
                  </a:cubicBezTo>
                  <a:cubicBezTo>
                    <a:pt x="57" y="266"/>
                    <a:pt x="57" y="266"/>
                    <a:pt x="57" y="266"/>
                  </a:cubicBezTo>
                  <a:moveTo>
                    <a:pt x="148" y="4"/>
                  </a:moveTo>
                  <a:cubicBezTo>
                    <a:pt x="91" y="169"/>
                    <a:pt x="91" y="169"/>
                    <a:pt x="91" y="169"/>
                  </a:cubicBezTo>
                  <a:cubicBezTo>
                    <a:pt x="91" y="171"/>
                    <a:pt x="91" y="171"/>
                    <a:pt x="91" y="171"/>
                  </a:cubicBezTo>
                  <a:cubicBezTo>
                    <a:pt x="76" y="213"/>
                    <a:pt x="76" y="213"/>
                    <a:pt x="76" y="213"/>
                  </a:cubicBezTo>
                  <a:cubicBezTo>
                    <a:pt x="75" y="216"/>
                    <a:pt x="75" y="216"/>
                    <a:pt x="75" y="216"/>
                  </a:cubicBezTo>
                  <a:cubicBezTo>
                    <a:pt x="68" y="235"/>
                    <a:pt x="68" y="235"/>
                    <a:pt x="68" y="235"/>
                  </a:cubicBezTo>
                  <a:cubicBezTo>
                    <a:pt x="68" y="236"/>
                    <a:pt x="68" y="236"/>
                    <a:pt x="68" y="236"/>
                  </a:cubicBezTo>
                  <a:cubicBezTo>
                    <a:pt x="67" y="239"/>
                    <a:pt x="67" y="239"/>
                    <a:pt x="67" y="239"/>
                  </a:cubicBezTo>
                  <a:cubicBezTo>
                    <a:pt x="66" y="240"/>
                    <a:pt x="66" y="240"/>
                    <a:pt x="66" y="240"/>
                  </a:cubicBezTo>
                  <a:cubicBezTo>
                    <a:pt x="62" y="253"/>
                    <a:pt x="62" y="253"/>
                    <a:pt x="62" y="253"/>
                  </a:cubicBezTo>
                  <a:cubicBezTo>
                    <a:pt x="62" y="254"/>
                    <a:pt x="62" y="254"/>
                    <a:pt x="62" y="254"/>
                  </a:cubicBezTo>
                  <a:cubicBezTo>
                    <a:pt x="60" y="258"/>
                    <a:pt x="60" y="258"/>
                    <a:pt x="60" y="258"/>
                  </a:cubicBezTo>
                  <a:cubicBezTo>
                    <a:pt x="60" y="260"/>
                    <a:pt x="60" y="260"/>
                    <a:pt x="60" y="260"/>
                  </a:cubicBezTo>
                  <a:cubicBezTo>
                    <a:pt x="58" y="264"/>
                    <a:pt x="58" y="264"/>
                    <a:pt x="58" y="264"/>
                  </a:cubicBezTo>
                  <a:cubicBezTo>
                    <a:pt x="59" y="266"/>
                    <a:pt x="59" y="266"/>
                    <a:pt x="59" y="266"/>
                  </a:cubicBezTo>
                  <a:cubicBezTo>
                    <a:pt x="61" y="260"/>
                    <a:pt x="61" y="260"/>
                    <a:pt x="61" y="260"/>
                  </a:cubicBezTo>
                  <a:cubicBezTo>
                    <a:pt x="62" y="259"/>
                    <a:pt x="62" y="259"/>
                    <a:pt x="62" y="259"/>
                  </a:cubicBezTo>
                  <a:cubicBezTo>
                    <a:pt x="64" y="254"/>
                    <a:pt x="64" y="254"/>
                    <a:pt x="64" y="254"/>
                  </a:cubicBezTo>
                  <a:cubicBezTo>
                    <a:pt x="64" y="252"/>
                    <a:pt x="64" y="252"/>
                    <a:pt x="64" y="252"/>
                  </a:cubicBezTo>
                  <a:cubicBezTo>
                    <a:pt x="68" y="241"/>
                    <a:pt x="68" y="241"/>
                    <a:pt x="68" y="241"/>
                  </a:cubicBezTo>
                  <a:cubicBezTo>
                    <a:pt x="69" y="239"/>
                    <a:pt x="69" y="239"/>
                    <a:pt x="69" y="239"/>
                  </a:cubicBezTo>
                  <a:cubicBezTo>
                    <a:pt x="70" y="236"/>
                    <a:pt x="70" y="236"/>
                    <a:pt x="70" y="236"/>
                  </a:cubicBezTo>
                  <a:cubicBezTo>
                    <a:pt x="70" y="234"/>
                    <a:pt x="70" y="234"/>
                    <a:pt x="70" y="234"/>
                  </a:cubicBezTo>
                  <a:cubicBezTo>
                    <a:pt x="76" y="218"/>
                    <a:pt x="76" y="218"/>
                    <a:pt x="76" y="218"/>
                  </a:cubicBezTo>
                  <a:cubicBezTo>
                    <a:pt x="77" y="216"/>
                    <a:pt x="77" y="216"/>
                    <a:pt x="77" y="216"/>
                  </a:cubicBezTo>
                  <a:cubicBezTo>
                    <a:pt x="93" y="171"/>
                    <a:pt x="93" y="171"/>
                    <a:pt x="93" y="171"/>
                  </a:cubicBezTo>
                  <a:cubicBezTo>
                    <a:pt x="93" y="169"/>
                    <a:pt x="93" y="169"/>
                    <a:pt x="93" y="169"/>
                  </a:cubicBezTo>
                  <a:cubicBezTo>
                    <a:pt x="150" y="5"/>
                    <a:pt x="150" y="5"/>
                    <a:pt x="150" y="5"/>
                  </a:cubicBezTo>
                  <a:cubicBezTo>
                    <a:pt x="149" y="5"/>
                    <a:pt x="149" y="5"/>
                    <a:pt x="148" y="4"/>
                  </a:cubicBezTo>
                  <a:moveTo>
                    <a:pt x="165" y="0"/>
                  </a:moveTo>
                  <a:cubicBezTo>
                    <a:pt x="165" y="0"/>
                    <a:pt x="164" y="1"/>
                    <a:pt x="164" y="1"/>
                  </a:cubicBezTo>
                  <a:cubicBezTo>
                    <a:pt x="259" y="80"/>
                    <a:pt x="259" y="80"/>
                    <a:pt x="259" y="80"/>
                  </a:cubicBezTo>
                  <a:cubicBezTo>
                    <a:pt x="261" y="81"/>
                    <a:pt x="261" y="81"/>
                    <a:pt x="261" y="81"/>
                  </a:cubicBezTo>
                  <a:cubicBezTo>
                    <a:pt x="283" y="99"/>
                    <a:pt x="283" y="99"/>
                    <a:pt x="283" y="99"/>
                  </a:cubicBezTo>
                  <a:cubicBezTo>
                    <a:pt x="287" y="102"/>
                    <a:pt x="287" y="102"/>
                    <a:pt x="287" y="102"/>
                  </a:cubicBezTo>
                  <a:cubicBezTo>
                    <a:pt x="300" y="113"/>
                    <a:pt x="300" y="113"/>
                    <a:pt x="300" y="113"/>
                  </a:cubicBezTo>
                  <a:cubicBezTo>
                    <a:pt x="304" y="117"/>
                    <a:pt x="304" y="117"/>
                    <a:pt x="304" y="117"/>
                  </a:cubicBezTo>
                  <a:cubicBezTo>
                    <a:pt x="343" y="148"/>
                    <a:pt x="343" y="148"/>
                    <a:pt x="343" y="148"/>
                  </a:cubicBezTo>
                  <a:cubicBezTo>
                    <a:pt x="344" y="149"/>
                    <a:pt x="344" y="149"/>
                    <a:pt x="344" y="149"/>
                  </a:cubicBezTo>
                  <a:cubicBezTo>
                    <a:pt x="354" y="158"/>
                    <a:pt x="354" y="158"/>
                    <a:pt x="354" y="158"/>
                  </a:cubicBezTo>
                  <a:cubicBezTo>
                    <a:pt x="340" y="169"/>
                    <a:pt x="340" y="169"/>
                    <a:pt x="340" y="169"/>
                  </a:cubicBezTo>
                  <a:cubicBezTo>
                    <a:pt x="338" y="170"/>
                    <a:pt x="338" y="170"/>
                    <a:pt x="338" y="170"/>
                  </a:cubicBezTo>
                  <a:cubicBezTo>
                    <a:pt x="337" y="171"/>
                    <a:pt x="337" y="171"/>
                    <a:pt x="337" y="171"/>
                  </a:cubicBezTo>
                  <a:cubicBezTo>
                    <a:pt x="336" y="172"/>
                    <a:pt x="336" y="172"/>
                    <a:pt x="336" y="172"/>
                  </a:cubicBezTo>
                  <a:cubicBezTo>
                    <a:pt x="331" y="176"/>
                    <a:pt x="331" y="176"/>
                    <a:pt x="331" y="176"/>
                  </a:cubicBezTo>
                  <a:cubicBezTo>
                    <a:pt x="330" y="177"/>
                    <a:pt x="330" y="177"/>
                    <a:pt x="330" y="177"/>
                  </a:cubicBezTo>
                  <a:cubicBezTo>
                    <a:pt x="302" y="199"/>
                    <a:pt x="302" y="199"/>
                    <a:pt x="302" y="199"/>
                  </a:cubicBezTo>
                  <a:cubicBezTo>
                    <a:pt x="301" y="200"/>
                    <a:pt x="301" y="200"/>
                    <a:pt x="301" y="200"/>
                  </a:cubicBezTo>
                  <a:cubicBezTo>
                    <a:pt x="275" y="221"/>
                    <a:pt x="275" y="221"/>
                    <a:pt x="275" y="221"/>
                  </a:cubicBezTo>
                  <a:cubicBezTo>
                    <a:pt x="272" y="223"/>
                    <a:pt x="272" y="223"/>
                    <a:pt x="272" y="223"/>
                  </a:cubicBezTo>
                  <a:cubicBezTo>
                    <a:pt x="272" y="223"/>
                    <a:pt x="272" y="223"/>
                    <a:pt x="272" y="223"/>
                  </a:cubicBezTo>
                  <a:cubicBezTo>
                    <a:pt x="269" y="226"/>
                    <a:pt x="269" y="226"/>
                    <a:pt x="269" y="226"/>
                  </a:cubicBezTo>
                  <a:cubicBezTo>
                    <a:pt x="235" y="253"/>
                    <a:pt x="235" y="253"/>
                    <a:pt x="235" y="253"/>
                  </a:cubicBezTo>
                  <a:cubicBezTo>
                    <a:pt x="232" y="255"/>
                    <a:pt x="232" y="255"/>
                    <a:pt x="232" y="255"/>
                  </a:cubicBezTo>
                  <a:cubicBezTo>
                    <a:pt x="221" y="263"/>
                    <a:pt x="221" y="263"/>
                    <a:pt x="221" y="263"/>
                  </a:cubicBezTo>
                  <a:cubicBezTo>
                    <a:pt x="220" y="264"/>
                    <a:pt x="220" y="264"/>
                    <a:pt x="220" y="264"/>
                  </a:cubicBezTo>
                  <a:cubicBezTo>
                    <a:pt x="218" y="266"/>
                    <a:pt x="218" y="266"/>
                    <a:pt x="218" y="266"/>
                  </a:cubicBezTo>
                  <a:cubicBezTo>
                    <a:pt x="216" y="268"/>
                    <a:pt x="216" y="268"/>
                    <a:pt x="216" y="268"/>
                  </a:cubicBezTo>
                  <a:cubicBezTo>
                    <a:pt x="213" y="270"/>
                    <a:pt x="213" y="270"/>
                    <a:pt x="213" y="270"/>
                  </a:cubicBezTo>
                  <a:cubicBezTo>
                    <a:pt x="213" y="270"/>
                    <a:pt x="213" y="270"/>
                    <a:pt x="213" y="270"/>
                  </a:cubicBezTo>
                  <a:cubicBezTo>
                    <a:pt x="202" y="278"/>
                    <a:pt x="202" y="278"/>
                    <a:pt x="202" y="278"/>
                  </a:cubicBezTo>
                  <a:cubicBezTo>
                    <a:pt x="200" y="280"/>
                    <a:pt x="200" y="280"/>
                    <a:pt x="200" y="280"/>
                  </a:cubicBezTo>
                  <a:cubicBezTo>
                    <a:pt x="194" y="285"/>
                    <a:pt x="194" y="285"/>
                    <a:pt x="194" y="285"/>
                  </a:cubicBezTo>
                  <a:cubicBezTo>
                    <a:pt x="192" y="287"/>
                    <a:pt x="192" y="287"/>
                    <a:pt x="192" y="287"/>
                  </a:cubicBezTo>
                  <a:cubicBezTo>
                    <a:pt x="188" y="290"/>
                    <a:pt x="188" y="290"/>
                    <a:pt x="188" y="290"/>
                  </a:cubicBezTo>
                  <a:cubicBezTo>
                    <a:pt x="186" y="291"/>
                    <a:pt x="186" y="291"/>
                    <a:pt x="186" y="291"/>
                  </a:cubicBezTo>
                  <a:cubicBezTo>
                    <a:pt x="185" y="292"/>
                    <a:pt x="185" y="292"/>
                    <a:pt x="185" y="292"/>
                  </a:cubicBezTo>
                  <a:cubicBezTo>
                    <a:pt x="182" y="294"/>
                    <a:pt x="182" y="294"/>
                    <a:pt x="182" y="294"/>
                  </a:cubicBezTo>
                  <a:cubicBezTo>
                    <a:pt x="180" y="296"/>
                    <a:pt x="180" y="296"/>
                    <a:pt x="180" y="296"/>
                  </a:cubicBezTo>
                  <a:cubicBezTo>
                    <a:pt x="124" y="341"/>
                    <a:pt x="124" y="341"/>
                    <a:pt x="124" y="341"/>
                  </a:cubicBezTo>
                  <a:cubicBezTo>
                    <a:pt x="123" y="341"/>
                    <a:pt x="123" y="341"/>
                    <a:pt x="123" y="341"/>
                  </a:cubicBezTo>
                  <a:cubicBezTo>
                    <a:pt x="121" y="344"/>
                    <a:pt x="121" y="344"/>
                    <a:pt x="121" y="344"/>
                  </a:cubicBezTo>
                  <a:cubicBezTo>
                    <a:pt x="116" y="347"/>
                    <a:pt x="116" y="347"/>
                    <a:pt x="116" y="347"/>
                  </a:cubicBezTo>
                  <a:cubicBezTo>
                    <a:pt x="117" y="348"/>
                    <a:pt x="117" y="348"/>
                    <a:pt x="117" y="348"/>
                  </a:cubicBezTo>
                  <a:cubicBezTo>
                    <a:pt x="123" y="344"/>
                    <a:pt x="123" y="344"/>
                    <a:pt x="123" y="344"/>
                  </a:cubicBezTo>
                  <a:cubicBezTo>
                    <a:pt x="124" y="343"/>
                    <a:pt x="124" y="343"/>
                    <a:pt x="124" y="343"/>
                  </a:cubicBezTo>
                  <a:cubicBezTo>
                    <a:pt x="127" y="341"/>
                    <a:pt x="127" y="341"/>
                    <a:pt x="127" y="341"/>
                  </a:cubicBezTo>
                  <a:cubicBezTo>
                    <a:pt x="183" y="296"/>
                    <a:pt x="183" y="296"/>
                    <a:pt x="183" y="296"/>
                  </a:cubicBezTo>
                  <a:cubicBezTo>
                    <a:pt x="185" y="295"/>
                    <a:pt x="185" y="295"/>
                    <a:pt x="185" y="295"/>
                  </a:cubicBezTo>
                  <a:cubicBezTo>
                    <a:pt x="187" y="293"/>
                    <a:pt x="187" y="293"/>
                    <a:pt x="187" y="293"/>
                  </a:cubicBezTo>
                  <a:cubicBezTo>
                    <a:pt x="189" y="292"/>
                    <a:pt x="189" y="292"/>
                    <a:pt x="189" y="292"/>
                  </a:cubicBezTo>
                  <a:cubicBezTo>
                    <a:pt x="191" y="290"/>
                    <a:pt x="191" y="290"/>
                    <a:pt x="191" y="290"/>
                  </a:cubicBezTo>
                  <a:cubicBezTo>
                    <a:pt x="194" y="287"/>
                    <a:pt x="194" y="287"/>
                    <a:pt x="194" y="287"/>
                  </a:cubicBezTo>
                  <a:cubicBezTo>
                    <a:pt x="196" y="286"/>
                    <a:pt x="196" y="286"/>
                    <a:pt x="196" y="286"/>
                  </a:cubicBezTo>
                  <a:cubicBezTo>
                    <a:pt x="203" y="280"/>
                    <a:pt x="203" y="280"/>
                    <a:pt x="203" y="280"/>
                  </a:cubicBezTo>
                  <a:cubicBezTo>
                    <a:pt x="205" y="279"/>
                    <a:pt x="205" y="279"/>
                    <a:pt x="205" y="279"/>
                  </a:cubicBezTo>
                  <a:cubicBezTo>
                    <a:pt x="212" y="273"/>
                    <a:pt x="212" y="273"/>
                    <a:pt x="212" y="273"/>
                  </a:cubicBezTo>
                  <a:cubicBezTo>
                    <a:pt x="215" y="271"/>
                    <a:pt x="215" y="271"/>
                    <a:pt x="215" y="271"/>
                  </a:cubicBezTo>
                  <a:cubicBezTo>
                    <a:pt x="215" y="270"/>
                    <a:pt x="215" y="270"/>
                    <a:pt x="215" y="270"/>
                  </a:cubicBezTo>
                  <a:cubicBezTo>
                    <a:pt x="217" y="269"/>
                    <a:pt x="217" y="269"/>
                    <a:pt x="217" y="269"/>
                  </a:cubicBezTo>
                  <a:cubicBezTo>
                    <a:pt x="218" y="268"/>
                    <a:pt x="218" y="268"/>
                    <a:pt x="218" y="268"/>
                  </a:cubicBezTo>
                  <a:cubicBezTo>
                    <a:pt x="220" y="267"/>
                    <a:pt x="220" y="267"/>
                    <a:pt x="220" y="267"/>
                  </a:cubicBezTo>
                  <a:cubicBezTo>
                    <a:pt x="222" y="265"/>
                    <a:pt x="222" y="265"/>
                    <a:pt x="222" y="265"/>
                  </a:cubicBezTo>
                  <a:cubicBezTo>
                    <a:pt x="223" y="264"/>
                    <a:pt x="223" y="264"/>
                    <a:pt x="223" y="264"/>
                  </a:cubicBezTo>
                  <a:cubicBezTo>
                    <a:pt x="230" y="259"/>
                    <a:pt x="230" y="259"/>
                    <a:pt x="230" y="259"/>
                  </a:cubicBezTo>
                  <a:cubicBezTo>
                    <a:pt x="233" y="256"/>
                    <a:pt x="233" y="256"/>
                    <a:pt x="233" y="256"/>
                  </a:cubicBezTo>
                  <a:cubicBezTo>
                    <a:pt x="272" y="225"/>
                    <a:pt x="272" y="225"/>
                    <a:pt x="272" y="225"/>
                  </a:cubicBezTo>
                  <a:cubicBezTo>
                    <a:pt x="275" y="223"/>
                    <a:pt x="275" y="223"/>
                    <a:pt x="275" y="223"/>
                  </a:cubicBezTo>
                  <a:cubicBezTo>
                    <a:pt x="275" y="223"/>
                    <a:pt x="275" y="223"/>
                    <a:pt x="275" y="223"/>
                  </a:cubicBezTo>
                  <a:cubicBezTo>
                    <a:pt x="278" y="221"/>
                    <a:pt x="278" y="221"/>
                    <a:pt x="278" y="221"/>
                  </a:cubicBezTo>
                  <a:cubicBezTo>
                    <a:pt x="301" y="202"/>
                    <a:pt x="301" y="202"/>
                    <a:pt x="301" y="202"/>
                  </a:cubicBezTo>
                  <a:cubicBezTo>
                    <a:pt x="303" y="201"/>
                    <a:pt x="303" y="201"/>
                    <a:pt x="303" y="201"/>
                  </a:cubicBezTo>
                  <a:cubicBezTo>
                    <a:pt x="331" y="178"/>
                    <a:pt x="331" y="178"/>
                    <a:pt x="331" y="178"/>
                  </a:cubicBezTo>
                  <a:cubicBezTo>
                    <a:pt x="332" y="177"/>
                    <a:pt x="332" y="177"/>
                    <a:pt x="332" y="177"/>
                  </a:cubicBezTo>
                  <a:cubicBezTo>
                    <a:pt x="337" y="174"/>
                    <a:pt x="337" y="174"/>
                    <a:pt x="337" y="174"/>
                  </a:cubicBezTo>
                  <a:cubicBezTo>
                    <a:pt x="338" y="173"/>
                    <a:pt x="338" y="173"/>
                    <a:pt x="338" y="173"/>
                  </a:cubicBezTo>
                  <a:cubicBezTo>
                    <a:pt x="340" y="171"/>
                    <a:pt x="340" y="171"/>
                    <a:pt x="340" y="171"/>
                  </a:cubicBezTo>
                  <a:cubicBezTo>
                    <a:pt x="355" y="159"/>
                    <a:pt x="355" y="159"/>
                    <a:pt x="355" y="159"/>
                  </a:cubicBezTo>
                  <a:cubicBezTo>
                    <a:pt x="357" y="158"/>
                    <a:pt x="357" y="158"/>
                    <a:pt x="357" y="158"/>
                  </a:cubicBezTo>
                  <a:cubicBezTo>
                    <a:pt x="355" y="156"/>
                    <a:pt x="355" y="156"/>
                    <a:pt x="355" y="156"/>
                  </a:cubicBezTo>
                  <a:cubicBezTo>
                    <a:pt x="345" y="147"/>
                    <a:pt x="345" y="147"/>
                    <a:pt x="345" y="147"/>
                  </a:cubicBezTo>
                  <a:cubicBezTo>
                    <a:pt x="343" y="146"/>
                    <a:pt x="343" y="146"/>
                    <a:pt x="343" y="146"/>
                  </a:cubicBezTo>
                  <a:cubicBezTo>
                    <a:pt x="301" y="112"/>
                    <a:pt x="301" y="112"/>
                    <a:pt x="301" y="112"/>
                  </a:cubicBezTo>
                  <a:cubicBezTo>
                    <a:pt x="297" y="108"/>
                    <a:pt x="297" y="108"/>
                    <a:pt x="297" y="108"/>
                  </a:cubicBezTo>
                  <a:cubicBezTo>
                    <a:pt x="284" y="98"/>
                    <a:pt x="284" y="98"/>
                    <a:pt x="284" y="98"/>
                  </a:cubicBezTo>
                  <a:cubicBezTo>
                    <a:pt x="280" y="94"/>
                    <a:pt x="280" y="94"/>
                    <a:pt x="280" y="94"/>
                  </a:cubicBezTo>
                  <a:cubicBezTo>
                    <a:pt x="261" y="79"/>
                    <a:pt x="261" y="79"/>
                    <a:pt x="261" y="79"/>
                  </a:cubicBezTo>
                  <a:cubicBezTo>
                    <a:pt x="260" y="78"/>
                    <a:pt x="260" y="78"/>
                    <a:pt x="260" y="78"/>
                  </a:cubicBezTo>
                  <a:cubicBezTo>
                    <a:pt x="165" y="0"/>
                    <a:pt x="165" y="0"/>
                    <a:pt x="165"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84" name="Freeform 64"/>
            <p:cNvSpPr>
              <a:spLocks noEditPoints="1"/>
            </p:cNvSpPr>
            <p:nvPr/>
          </p:nvSpPr>
          <p:spPr bwMode="auto">
            <a:xfrm>
              <a:off x="8921213" y="3309734"/>
              <a:ext cx="529566" cy="1016520"/>
            </a:xfrm>
            <a:custGeom>
              <a:avLst/>
              <a:gdLst>
                <a:gd name="T0" fmla="*/ 19 w 296"/>
                <a:gd name="T1" fmla="*/ 432 h 625"/>
                <a:gd name="T2" fmla="*/ 24 w 296"/>
                <a:gd name="T3" fmla="*/ 435 h 625"/>
                <a:gd name="T4" fmla="*/ 17 w 296"/>
                <a:gd name="T5" fmla="*/ 356 h 625"/>
                <a:gd name="T6" fmla="*/ 0 w 296"/>
                <a:gd name="T7" fmla="*/ 5 h 625"/>
                <a:gd name="T8" fmla="*/ 2 w 296"/>
                <a:gd name="T9" fmla="*/ 57 h 625"/>
                <a:gd name="T10" fmla="*/ 5 w 296"/>
                <a:gd name="T11" fmla="*/ 102 h 625"/>
                <a:gd name="T12" fmla="*/ 5 w 296"/>
                <a:gd name="T13" fmla="*/ 131 h 625"/>
                <a:gd name="T14" fmla="*/ 10 w 296"/>
                <a:gd name="T15" fmla="*/ 209 h 625"/>
                <a:gd name="T16" fmla="*/ 12 w 296"/>
                <a:gd name="T17" fmla="*/ 252 h 625"/>
                <a:gd name="T18" fmla="*/ 14 w 296"/>
                <a:gd name="T19" fmla="*/ 335 h 625"/>
                <a:gd name="T20" fmla="*/ 17 w 296"/>
                <a:gd name="T21" fmla="*/ 349 h 625"/>
                <a:gd name="T22" fmla="*/ 19 w 296"/>
                <a:gd name="T23" fmla="*/ 340 h 625"/>
                <a:gd name="T24" fmla="*/ 19 w 296"/>
                <a:gd name="T25" fmla="*/ 330 h 625"/>
                <a:gd name="T26" fmla="*/ 14 w 296"/>
                <a:gd name="T27" fmla="*/ 245 h 625"/>
                <a:gd name="T28" fmla="*/ 12 w 296"/>
                <a:gd name="T29" fmla="*/ 176 h 625"/>
                <a:gd name="T30" fmla="*/ 10 w 296"/>
                <a:gd name="T31" fmla="*/ 129 h 625"/>
                <a:gd name="T32" fmla="*/ 7 w 296"/>
                <a:gd name="T33" fmla="*/ 72 h 625"/>
                <a:gd name="T34" fmla="*/ 7 w 296"/>
                <a:gd name="T35" fmla="*/ 46 h 625"/>
                <a:gd name="T36" fmla="*/ 17 w 296"/>
                <a:gd name="T37" fmla="*/ 31 h 625"/>
                <a:gd name="T38" fmla="*/ 64 w 296"/>
                <a:gd name="T39" fmla="*/ 98 h 625"/>
                <a:gd name="T40" fmla="*/ 73 w 296"/>
                <a:gd name="T41" fmla="*/ 114 h 625"/>
                <a:gd name="T42" fmla="*/ 81 w 296"/>
                <a:gd name="T43" fmla="*/ 124 h 625"/>
                <a:gd name="T44" fmla="*/ 126 w 296"/>
                <a:gd name="T45" fmla="*/ 188 h 625"/>
                <a:gd name="T46" fmla="*/ 142 w 296"/>
                <a:gd name="T47" fmla="*/ 214 h 625"/>
                <a:gd name="T48" fmla="*/ 152 w 296"/>
                <a:gd name="T49" fmla="*/ 226 h 625"/>
                <a:gd name="T50" fmla="*/ 199 w 296"/>
                <a:gd name="T51" fmla="*/ 292 h 625"/>
                <a:gd name="T52" fmla="*/ 253 w 296"/>
                <a:gd name="T53" fmla="*/ 371 h 625"/>
                <a:gd name="T54" fmla="*/ 291 w 296"/>
                <a:gd name="T55" fmla="*/ 425 h 625"/>
                <a:gd name="T56" fmla="*/ 242 w 296"/>
                <a:gd name="T57" fmla="*/ 461 h 625"/>
                <a:gd name="T58" fmla="*/ 197 w 296"/>
                <a:gd name="T59" fmla="*/ 494 h 625"/>
                <a:gd name="T60" fmla="*/ 28 w 296"/>
                <a:gd name="T61" fmla="*/ 511 h 625"/>
                <a:gd name="T62" fmla="*/ 28 w 296"/>
                <a:gd name="T63" fmla="*/ 625 h 625"/>
                <a:gd name="T64" fmla="*/ 201 w 296"/>
                <a:gd name="T65" fmla="*/ 497 h 625"/>
                <a:gd name="T66" fmla="*/ 244 w 296"/>
                <a:gd name="T67" fmla="*/ 466 h 625"/>
                <a:gd name="T68" fmla="*/ 263 w 296"/>
                <a:gd name="T69" fmla="*/ 451 h 625"/>
                <a:gd name="T70" fmla="*/ 294 w 296"/>
                <a:gd name="T71" fmla="*/ 423 h 625"/>
                <a:gd name="T72" fmla="*/ 256 w 296"/>
                <a:gd name="T73" fmla="*/ 368 h 625"/>
                <a:gd name="T74" fmla="*/ 213 w 296"/>
                <a:gd name="T75" fmla="*/ 304 h 625"/>
                <a:gd name="T76" fmla="*/ 159 w 296"/>
                <a:gd name="T77" fmla="*/ 228 h 625"/>
                <a:gd name="T78" fmla="*/ 152 w 296"/>
                <a:gd name="T79" fmla="*/ 219 h 625"/>
                <a:gd name="T80" fmla="*/ 130 w 296"/>
                <a:gd name="T81" fmla="*/ 186 h 625"/>
                <a:gd name="T82" fmla="*/ 114 w 296"/>
                <a:gd name="T83" fmla="*/ 164 h 625"/>
                <a:gd name="T84" fmla="*/ 78 w 296"/>
                <a:gd name="T85" fmla="*/ 112 h 625"/>
                <a:gd name="T86" fmla="*/ 69 w 296"/>
                <a:gd name="T87" fmla="*/ 98 h 625"/>
                <a:gd name="T88" fmla="*/ 47 w 296"/>
                <a:gd name="T89" fmla="*/ 72 h 625"/>
                <a:gd name="T90" fmla="*/ 10 w 296"/>
                <a:gd name="T91" fmla="*/ 12 h 625"/>
                <a:gd name="T92" fmla="*/ 0 w 296"/>
                <a:gd name="T93" fmla="*/ 3 h 6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96" h="625">
                  <a:moveTo>
                    <a:pt x="17" y="356"/>
                  </a:moveTo>
                  <a:lnTo>
                    <a:pt x="19" y="430"/>
                  </a:lnTo>
                  <a:lnTo>
                    <a:pt x="19" y="432"/>
                  </a:lnTo>
                  <a:lnTo>
                    <a:pt x="24" y="506"/>
                  </a:lnTo>
                  <a:lnTo>
                    <a:pt x="26" y="506"/>
                  </a:lnTo>
                  <a:lnTo>
                    <a:pt x="24" y="435"/>
                  </a:lnTo>
                  <a:lnTo>
                    <a:pt x="24" y="430"/>
                  </a:lnTo>
                  <a:lnTo>
                    <a:pt x="21" y="364"/>
                  </a:lnTo>
                  <a:lnTo>
                    <a:pt x="17" y="356"/>
                  </a:lnTo>
                  <a:close/>
                  <a:moveTo>
                    <a:pt x="0" y="0"/>
                  </a:moveTo>
                  <a:lnTo>
                    <a:pt x="0" y="3"/>
                  </a:lnTo>
                  <a:lnTo>
                    <a:pt x="0" y="5"/>
                  </a:lnTo>
                  <a:lnTo>
                    <a:pt x="0" y="8"/>
                  </a:lnTo>
                  <a:lnTo>
                    <a:pt x="0" y="15"/>
                  </a:lnTo>
                  <a:lnTo>
                    <a:pt x="2" y="57"/>
                  </a:lnTo>
                  <a:lnTo>
                    <a:pt x="2" y="69"/>
                  </a:lnTo>
                  <a:lnTo>
                    <a:pt x="2" y="72"/>
                  </a:lnTo>
                  <a:lnTo>
                    <a:pt x="5" y="102"/>
                  </a:lnTo>
                  <a:lnTo>
                    <a:pt x="5" y="107"/>
                  </a:lnTo>
                  <a:lnTo>
                    <a:pt x="5" y="124"/>
                  </a:lnTo>
                  <a:lnTo>
                    <a:pt x="5" y="131"/>
                  </a:lnTo>
                  <a:lnTo>
                    <a:pt x="7" y="164"/>
                  </a:lnTo>
                  <a:lnTo>
                    <a:pt x="7" y="171"/>
                  </a:lnTo>
                  <a:lnTo>
                    <a:pt x="10" y="209"/>
                  </a:lnTo>
                  <a:lnTo>
                    <a:pt x="10" y="214"/>
                  </a:lnTo>
                  <a:lnTo>
                    <a:pt x="12" y="247"/>
                  </a:lnTo>
                  <a:lnTo>
                    <a:pt x="12" y="252"/>
                  </a:lnTo>
                  <a:lnTo>
                    <a:pt x="14" y="328"/>
                  </a:lnTo>
                  <a:lnTo>
                    <a:pt x="14" y="333"/>
                  </a:lnTo>
                  <a:lnTo>
                    <a:pt x="14" y="335"/>
                  </a:lnTo>
                  <a:lnTo>
                    <a:pt x="14" y="338"/>
                  </a:lnTo>
                  <a:lnTo>
                    <a:pt x="17" y="342"/>
                  </a:lnTo>
                  <a:lnTo>
                    <a:pt x="17" y="349"/>
                  </a:lnTo>
                  <a:lnTo>
                    <a:pt x="21" y="356"/>
                  </a:lnTo>
                  <a:lnTo>
                    <a:pt x="19" y="345"/>
                  </a:lnTo>
                  <a:lnTo>
                    <a:pt x="19" y="340"/>
                  </a:lnTo>
                  <a:lnTo>
                    <a:pt x="19" y="338"/>
                  </a:lnTo>
                  <a:lnTo>
                    <a:pt x="19" y="333"/>
                  </a:lnTo>
                  <a:lnTo>
                    <a:pt x="19" y="330"/>
                  </a:lnTo>
                  <a:lnTo>
                    <a:pt x="19" y="326"/>
                  </a:lnTo>
                  <a:lnTo>
                    <a:pt x="17" y="250"/>
                  </a:lnTo>
                  <a:lnTo>
                    <a:pt x="14" y="245"/>
                  </a:lnTo>
                  <a:lnTo>
                    <a:pt x="14" y="219"/>
                  </a:lnTo>
                  <a:lnTo>
                    <a:pt x="14" y="212"/>
                  </a:lnTo>
                  <a:lnTo>
                    <a:pt x="12" y="176"/>
                  </a:lnTo>
                  <a:lnTo>
                    <a:pt x="12" y="169"/>
                  </a:lnTo>
                  <a:lnTo>
                    <a:pt x="10" y="133"/>
                  </a:lnTo>
                  <a:lnTo>
                    <a:pt x="10" y="129"/>
                  </a:lnTo>
                  <a:lnTo>
                    <a:pt x="10" y="105"/>
                  </a:lnTo>
                  <a:lnTo>
                    <a:pt x="10" y="102"/>
                  </a:lnTo>
                  <a:lnTo>
                    <a:pt x="7" y="72"/>
                  </a:lnTo>
                  <a:lnTo>
                    <a:pt x="7" y="67"/>
                  </a:lnTo>
                  <a:lnTo>
                    <a:pt x="7" y="57"/>
                  </a:lnTo>
                  <a:lnTo>
                    <a:pt x="7" y="46"/>
                  </a:lnTo>
                  <a:lnTo>
                    <a:pt x="5" y="15"/>
                  </a:lnTo>
                  <a:lnTo>
                    <a:pt x="12" y="27"/>
                  </a:lnTo>
                  <a:lnTo>
                    <a:pt x="17" y="31"/>
                  </a:lnTo>
                  <a:lnTo>
                    <a:pt x="43" y="69"/>
                  </a:lnTo>
                  <a:lnTo>
                    <a:pt x="45" y="74"/>
                  </a:lnTo>
                  <a:lnTo>
                    <a:pt x="64" y="98"/>
                  </a:lnTo>
                  <a:lnTo>
                    <a:pt x="66" y="102"/>
                  </a:lnTo>
                  <a:lnTo>
                    <a:pt x="66" y="102"/>
                  </a:lnTo>
                  <a:lnTo>
                    <a:pt x="73" y="114"/>
                  </a:lnTo>
                  <a:lnTo>
                    <a:pt x="78" y="119"/>
                  </a:lnTo>
                  <a:lnTo>
                    <a:pt x="78" y="121"/>
                  </a:lnTo>
                  <a:lnTo>
                    <a:pt x="81" y="124"/>
                  </a:lnTo>
                  <a:lnTo>
                    <a:pt x="111" y="169"/>
                  </a:lnTo>
                  <a:lnTo>
                    <a:pt x="116" y="174"/>
                  </a:lnTo>
                  <a:lnTo>
                    <a:pt x="126" y="188"/>
                  </a:lnTo>
                  <a:lnTo>
                    <a:pt x="130" y="195"/>
                  </a:lnTo>
                  <a:lnTo>
                    <a:pt x="140" y="209"/>
                  </a:lnTo>
                  <a:lnTo>
                    <a:pt x="142" y="214"/>
                  </a:lnTo>
                  <a:lnTo>
                    <a:pt x="149" y="221"/>
                  </a:lnTo>
                  <a:lnTo>
                    <a:pt x="152" y="226"/>
                  </a:lnTo>
                  <a:lnTo>
                    <a:pt x="152" y="226"/>
                  </a:lnTo>
                  <a:lnTo>
                    <a:pt x="154" y="231"/>
                  </a:lnTo>
                  <a:lnTo>
                    <a:pt x="199" y="292"/>
                  </a:lnTo>
                  <a:lnTo>
                    <a:pt x="199" y="292"/>
                  </a:lnTo>
                  <a:lnTo>
                    <a:pt x="208" y="309"/>
                  </a:lnTo>
                  <a:lnTo>
                    <a:pt x="251" y="368"/>
                  </a:lnTo>
                  <a:lnTo>
                    <a:pt x="253" y="371"/>
                  </a:lnTo>
                  <a:lnTo>
                    <a:pt x="260" y="383"/>
                  </a:lnTo>
                  <a:lnTo>
                    <a:pt x="265" y="387"/>
                  </a:lnTo>
                  <a:lnTo>
                    <a:pt x="291" y="425"/>
                  </a:lnTo>
                  <a:lnTo>
                    <a:pt x="260" y="447"/>
                  </a:lnTo>
                  <a:lnTo>
                    <a:pt x="258" y="449"/>
                  </a:lnTo>
                  <a:lnTo>
                    <a:pt x="242" y="461"/>
                  </a:lnTo>
                  <a:lnTo>
                    <a:pt x="237" y="463"/>
                  </a:lnTo>
                  <a:lnTo>
                    <a:pt x="232" y="468"/>
                  </a:lnTo>
                  <a:lnTo>
                    <a:pt x="197" y="494"/>
                  </a:lnTo>
                  <a:lnTo>
                    <a:pt x="194" y="497"/>
                  </a:lnTo>
                  <a:lnTo>
                    <a:pt x="33" y="615"/>
                  </a:lnTo>
                  <a:lnTo>
                    <a:pt x="28" y="511"/>
                  </a:lnTo>
                  <a:lnTo>
                    <a:pt x="24" y="511"/>
                  </a:lnTo>
                  <a:lnTo>
                    <a:pt x="28" y="615"/>
                  </a:lnTo>
                  <a:lnTo>
                    <a:pt x="28" y="625"/>
                  </a:lnTo>
                  <a:lnTo>
                    <a:pt x="36" y="620"/>
                  </a:lnTo>
                  <a:lnTo>
                    <a:pt x="197" y="499"/>
                  </a:lnTo>
                  <a:lnTo>
                    <a:pt x="201" y="497"/>
                  </a:lnTo>
                  <a:lnTo>
                    <a:pt x="230" y="475"/>
                  </a:lnTo>
                  <a:lnTo>
                    <a:pt x="234" y="470"/>
                  </a:lnTo>
                  <a:lnTo>
                    <a:pt x="244" y="466"/>
                  </a:lnTo>
                  <a:lnTo>
                    <a:pt x="249" y="461"/>
                  </a:lnTo>
                  <a:lnTo>
                    <a:pt x="258" y="454"/>
                  </a:lnTo>
                  <a:lnTo>
                    <a:pt x="263" y="451"/>
                  </a:lnTo>
                  <a:lnTo>
                    <a:pt x="294" y="428"/>
                  </a:lnTo>
                  <a:lnTo>
                    <a:pt x="296" y="425"/>
                  </a:lnTo>
                  <a:lnTo>
                    <a:pt x="294" y="423"/>
                  </a:lnTo>
                  <a:lnTo>
                    <a:pt x="265" y="383"/>
                  </a:lnTo>
                  <a:lnTo>
                    <a:pt x="263" y="378"/>
                  </a:lnTo>
                  <a:lnTo>
                    <a:pt x="256" y="368"/>
                  </a:lnTo>
                  <a:lnTo>
                    <a:pt x="253" y="364"/>
                  </a:lnTo>
                  <a:lnTo>
                    <a:pt x="223" y="321"/>
                  </a:lnTo>
                  <a:lnTo>
                    <a:pt x="213" y="304"/>
                  </a:lnTo>
                  <a:lnTo>
                    <a:pt x="201" y="290"/>
                  </a:lnTo>
                  <a:lnTo>
                    <a:pt x="192" y="276"/>
                  </a:lnTo>
                  <a:lnTo>
                    <a:pt x="159" y="228"/>
                  </a:lnTo>
                  <a:lnTo>
                    <a:pt x="156" y="224"/>
                  </a:lnTo>
                  <a:lnTo>
                    <a:pt x="154" y="221"/>
                  </a:lnTo>
                  <a:lnTo>
                    <a:pt x="152" y="219"/>
                  </a:lnTo>
                  <a:lnTo>
                    <a:pt x="147" y="212"/>
                  </a:lnTo>
                  <a:lnTo>
                    <a:pt x="144" y="209"/>
                  </a:lnTo>
                  <a:lnTo>
                    <a:pt x="130" y="186"/>
                  </a:lnTo>
                  <a:lnTo>
                    <a:pt x="123" y="178"/>
                  </a:lnTo>
                  <a:lnTo>
                    <a:pt x="116" y="169"/>
                  </a:lnTo>
                  <a:lnTo>
                    <a:pt x="114" y="164"/>
                  </a:lnTo>
                  <a:lnTo>
                    <a:pt x="85" y="124"/>
                  </a:lnTo>
                  <a:lnTo>
                    <a:pt x="83" y="119"/>
                  </a:lnTo>
                  <a:lnTo>
                    <a:pt x="78" y="112"/>
                  </a:lnTo>
                  <a:lnTo>
                    <a:pt x="73" y="105"/>
                  </a:lnTo>
                  <a:lnTo>
                    <a:pt x="71" y="102"/>
                  </a:lnTo>
                  <a:lnTo>
                    <a:pt x="69" y="98"/>
                  </a:lnTo>
                  <a:lnTo>
                    <a:pt x="66" y="95"/>
                  </a:lnTo>
                  <a:lnTo>
                    <a:pt x="52" y="74"/>
                  </a:lnTo>
                  <a:lnTo>
                    <a:pt x="47" y="72"/>
                  </a:lnTo>
                  <a:lnTo>
                    <a:pt x="17" y="27"/>
                  </a:lnTo>
                  <a:lnTo>
                    <a:pt x="14" y="22"/>
                  </a:lnTo>
                  <a:lnTo>
                    <a:pt x="10" y="12"/>
                  </a:lnTo>
                  <a:lnTo>
                    <a:pt x="7" y="10"/>
                  </a:lnTo>
                  <a:lnTo>
                    <a:pt x="2" y="5"/>
                  </a:lnTo>
                  <a:lnTo>
                    <a:pt x="0" y="3"/>
                  </a:lnTo>
                  <a:lnTo>
                    <a:pt x="0"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85" name="Freeform 65"/>
            <p:cNvSpPr>
              <a:spLocks noEditPoints="1"/>
            </p:cNvSpPr>
            <p:nvPr/>
          </p:nvSpPr>
          <p:spPr bwMode="auto">
            <a:xfrm>
              <a:off x="8921213" y="3309734"/>
              <a:ext cx="529566" cy="1016520"/>
            </a:xfrm>
            <a:custGeom>
              <a:avLst/>
              <a:gdLst>
                <a:gd name="T0" fmla="*/ 19 w 296"/>
                <a:gd name="T1" fmla="*/ 432 h 625"/>
                <a:gd name="T2" fmla="*/ 24 w 296"/>
                <a:gd name="T3" fmla="*/ 435 h 625"/>
                <a:gd name="T4" fmla="*/ 17 w 296"/>
                <a:gd name="T5" fmla="*/ 356 h 625"/>
                <a:gd name="T6" fmla="*/ 0 w 296"/>
                <a:gd name="T7" fmla="*/ 5 h 625"/>
                <a:gd name="T8" fmla="*/ 2 w 296"/>
                <a:gd name="T9" fmla="*/ 57 h 625"/>
                <a:gd name="T10" fmla="*/ 5 w 296"/>
                <a:gd name="T11" fmla="*/ 102 h 625"/>
                <a:gd name="T12" fmla="*/ 5 w 296"/>
                <a:gd name="T13" fmla="*/ 131 h 625"/>
                <a:gd name="T14" fmla="*/ 10 w 296"/>
                <a:gd name="T15" fmla="*/ 209 h 625"/>
                <a:gd name="T16" fmla="*/ 12 w 296"/>
                <a:gd name="T17" fmla="*/ 252 h 625"/>
                <a:gd name="T18" fmla="*/ 14 w 296"/>
                <a:gd name="T19" fmla="*/ 335 h 625"/>
                <a:gd name="T20" fmla="*/ 17 w 296"/>
                <a:gd name="T21" fmla="*/ 349 h 625"/>
                <a:gd name="T22" fmla="*/ 19 w 296"/>
                <a:gd name="T23" fmla="*/ 340 h 625"/>
                <a:gd name="T24" fmla="*/ 19 w 296"/>
                <a:gd name="T25" fmla="*/ 330 h 625"/>
                <a:gd name="T26" fmla="*/ 14 w 296"/>
                <a:gd name="T27" fmla="*/ 245 h 625"/>
                <a:gd name="T28" fmla="*/ 12 w 296"/>
                <a:gd name="T29" fmla="*/ 176 h 625"/>
                <a:gd name="T30" fmla="*/ 10 w 296"/>
                <a:gd name="T31" fmla="*/ 129 h 625"/>
                <a:gd name="T32" fmla="*/ 7 w 296"/>
                <a:gd name="T33" fmla="*/ 72 h 625"/>
                <a:gd name="T34" fmla="*/ 7 w 296"/>
                <a:gd name="T35" fmla="*/ 46 h 625"/>
                <a:gd name="T36" fmla="*/ 17 w 296"/>
                <a:gd name="T37" fmla="*/ 31 h 625"/>
                <a:gd name="T38" fmla="*/ 64 w 296"/>
                <a:gd name="T39" fmla="*/ 98 h 625"/>
                <a:gd name="T40" fmla="*/ 73 w 296"/>
                <a:gd name="T41" fmla="*/ 114 h 625"/>
                <a:gd name="T42" fmla="*/ 81 w 296"/>
                <a:gd name="T43" fmla="*/ 124 h 625"/>
                <a:gd name="T44" fmla="*/ 126 w 296"/>
                <a:gd name="T45" fmla="*/ 188 h 625"/>
                <a:gd name="T46" fmla="*/ 142 w 296"/>
                <a:gd name="T47" fmla="*/ 214 h 625"/>
                <a:gd name="T48" fmla="*/ 152 w 296"/>
                <a:gd name="T49" fmla="*/ 226 h 625"/>
                <a:gd name="T50" fmla="*/ 199 w 296"/>
                <a:gd name="T51" fmla="*/ 292 h 625"/>
                <a:gd name="T52" fmla="*/ 253 w 296"/>
                <a:gd name="T53" fmla="*/ 371 h 625"/>
                <a:gd name="T54" fmla="*/ 291 w 296"/>
                <a:gd name="T55" fmla="*/ 425 h 625"/>
                <a:gd name="T56" fmla="*/ 242 w 296"/>
                <a:gd name="T57" fmla="*/ 461 h 625"/>
                <a:gd name="T58" fmla="*/ 197 w 296"/>
                <a:gd name="T59" fmla="*/ 494 h 625"/>
                <a:gd name="T60" fmla="*/ 28 w 296"/>
                <a:gd name="T61" fmla="*/ 511 h 625"/>
                <a:gd name="T62" fmla="*/ 28 w 296"/>
                <a:gd name="T63" fmla="*/ 625 h 625"/>
                <a:gd name="T64" fmla="*/ 201 w 296"/>
                <a:gd name="T65" fmla="*/ 497 h 625"/>
                <a:gd name="T66" fmla="*/ 244 w 296"/>
                <a:gd name="T67" fmla="*/ 466 h 625"/>
                <a:gd name="T68" fmla="*/ 263 w 296"/>
                <a:gd name="T69" fmla="*/ 451 h 625"/>
                <a:gd name="T70" fmla="*/ 294 w 296"/>
                <a:gd name="T71" fmla="*/ 423 h 625"/>
                <a:gd name="T72" fmla="*/ 256 w 296"/>
                <a:gd name="T73" fmla="*/ 368 h 625"/>
                <a:gd name="T74" fmla="*/ 213 w 296"/>
                <a:gd name="T75" fmla="*/ 304 h 625"/>
                <a:gd name="T76" fmla="*/ 159 w 296"/>
                <a:gd name="T77" fmla="*/ 228 h 625"/>
                <a:gd name="T78" fmla="*/ 152 w 296"/>
                <a:gd name="T79" fmla="*/ 219 h 625"/>
                <a:gd name="T80" fmla="*/ 130 w 296"/>
                <a:gd name="T81" fmla="*/ 186 h 625"/>
                <a:gd name="T82" fmla="*/ 114 w 296"/>
                <a:gd name="T83" fmla="*/ 164 h 625"/>
                <a:gd name="T84" fmla="*/ 78 w 296"/>
                <a:gd name="T85" fmla="*/ 112 h 625"/>
                <a:gd name="T86" fmla="*/ 69 w 296"/>
                <a:gd name="T87" fmla="*/ 98 h 625"/>
                <a:gd name="T88" fmla="*/ 47 w 296"/>
                <a:gd name="T89" fmla="*/ 72 h 625"/>
                <a:gd name="T90" fmla="*/ 10 w 296"/>
                <a:gd name="T91" fmla="*/ 12 h 625"/>
                <a:gd name="T92" fmla="*/ 0 w 296"/>
                <a:gd name="T93" fmla="*/ 3 h 6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96" h="625">
                  <a:moveTo>
                    <a:pt x="17" y="356"/>
                  </a:moveTo>
                  <a:lnTo>
                    <a:pt x="19" y="430"/>
                  </a:lnTo>
                  <a:lnTo>
                    <a:pt x="19" y="432"/>
                  </a:lnTo>
                  <a:lnTo>
                    <a:pt x="24" y="506"/>
                  </a:lnTo>
                  <a:lnTo>
                    <a:pt x="26" y="506"/>
                  </a:lnTo>
                  <a:lnTo>
                    <a:pt x="24" y="435"/>
                  </a:lnTo>
                  <a:lnTo>
                    <a:pt x="24" y="430"/>
                  </a:lnTo>
                  <a:lnTo>
                    <a:pt x="21" y="364"/>
                  </a:lnTo>
                  <a:lnTo>
                    <a:pt x="17" y="356"/>
                  </a:lnTo>
                  <a:moveTo>
                    <a:pt x="0" y="0"/>
                  </a:moveTo>
                  <a:lnTo>
                    <a:pt x="0" y="3"/>
                  </a:lnTo>
                  <a:lnTo>
                    <a:pt x="0" y="5"/>
                  </a:lnTo>
                  <a:lnTo>
                    <a:pt x="0" y="8"/>
                  </a:lnTo>
                  <a:lnTo>
                    <a:pt x="0" y="15"/>
                  </a:lnTo>
                  <a:lnTo>
                    <a:pt x="2" y="57"/>
                  </a:lnTo>
                  <a:lnTo>
                    <a:pt x="2" y="69"/>
                  </a:lnTo>
                  <a:lnTo>
                    <a:pt x="2" y="72"/>
                  </a:lnTo>
                  <a:lnTo>
                    <a:pt x="5" y="102"/>
                  </a:lnTo>
                  <a:lnTo>
                    <a:pt x="5" y="107"/>
                  </a:lnTo>
                  <a:lnTo>
                    <a:pt x="5" y="124"/>
                  </a:lnTo>
                  <a:lnTo>
                    <a:pt x="5" y="131"/>
                  </a:lnTo>
                  <a:lnTo>
                    <a:pt x="7" y="164"/>
                  </a:lnTo>
                  <a:lnTo>
                    <a:pt x="7" y="171"/>
                  </a:lnTo>
                  <a:lnTo>
                    <a:pt x="10" y="209"/>
                  </a:lnTo>
                  <a:lnTo>
                    <a:pt x="10" y="214"/>
                  </a:lnTo>
                  <a:lnTo>
                    <a:pt x="12" y="247"/>
                  </a:lnTo>
                  <a:lnTo>
                    <a:pt x="12" y="252"/>
                  </a:lnTo>
                  <a:lnTo>
                    <a:pt x="14" y="328"/>
                  </a:lnTo>
                  <a:lnTo>
                    <a:pt x="14" y="333"/>
                  </a:lnTo>
                  <a:lnTo>
                    <a:pt x="14" y="335"/>
                  </a:lnTo>
                  <a:lnTo>
                    <a:pt x="14" y="338"/>
                  </a:lnTo>
                  <a:lnTo>
                    <a:pt x="17" y="342"/>
                  </a:lnTo>
                  <a:lnTo>
                    <a:pt x="17" y="349"/>
                  </a:lnTo>
                  <a:lnTo>
                    <a:pt x="21" y="356"/>
                  </a:lnTo>
                  <a:lnTo>
                    <a:pt x="19" y="345"/>
                  </a:lnTo>
                  <a:lnTo>
                    <a:pt x="19" y="340"/>
                  </a:lnTo>
                  <a:lnTo>
                    <a:pt x="19" y="338"/>
                  </a:lnTo>
                  <a:lnTo>
                    <a:pt x="19" y="333"/>
                  </a:lnTo>
                  <a:lnTo>
                    <a:pt x="19" y="330"/>
                  </a:lnTo>
                  <a:lnTo>
                    <a:pt x="19" y="326"/>
                  </a:lnTo>
                  <a:lnTo>
                    <a:pt x="17" y="250"/>
                  </a:lnTo>
                  <a:lnTo>
                    <a:pt x="14" y="245"/>
                  </a:lnTo>
                  <a:lnTo>
                    <a:pt x="14" y="219"/>
                  </a:lnTo>
                  <a:lnTo>
                    <a:pt x="14" y="212"/>
                  </a:lnTo>
                  <a:lnTo>
                    <a:pt x="12" y="176"/>
                  </a:lnTo>
                  <a:lnTo>
                    <a:pt x="12" y="169"/>
                  </a:lnTo>
                  <a:lnTo>
                    <a:pt x="10" y="133"/>
                  </a:lnTo>
                  <a:lnTo>
                    <a:pt x="10" y="129"/>
                  </a:lnTo>
                  <a:lnTo>
                    <a:pt x="10" y="105"/>
                  </a:lnTo>
                  <a:lnTo>
                    <a:pt x="10" y="102"/>
                  </a:lnTo>
                  <a:lnTo>
                    <a:pt x="7" y="72"/>
                  </a:lnTo>
                  <a:lnTo>
                    <a:pt x="7" y="67"/>
                  </a:lnTo>
                  <a:lnTo>
                    <a:pt x="7" y="57"/>
                  </a:lnTo>
                  <a:lnTo>
                    <a:pt x="7" y="46"/>
                  </a:lnTo>
                  <a:lnTo>
                    <a:pt x="5" y="15"/>
                  </a:lnTo>
                  <a:lnTo>
                    <a:pt x="12" y="27"/>
                  </a:lnTo>
                  <a:lnTo>
                    <a:pt x="17" y="31"/>
                  </a:lnTo>
                  <a:lnTo>
                    <a:pt x="43" y="69"/>
                  </a:lnTo>
                  <a:lnTo>
                    <a:pt x="45" y="74"/>
                  </a:lnTo>
                  <a:lnTo>
                    <a:pt x="64" y="98"/>
                  </a:lnTo>
                  <a:lnTo>
                    <a:pt x="66" y="102"/>
                  </a:lnTo>
                  <a:lnTo>
                    <a:pt x="66" y="102"/>
                  </a:lnTo>
                  <a:lnTo>
                    <a:pt x="73" y="114"/>
                  </a:lnTo>
                  <a:lnTo>
                    <a:pt x="78" y="119"/>
                  </a:lnTo>
                  <a:lnTo>
                    <a:pt x="78" y="121"/>
                  </a:lnTo>
                  <a:lnTo>
                    <a:pt x="81" y="124"/>
                  </a:lnTo>
                  <a:lnTo>
                    <a:pt x="111" y="169"/>
                  </a:lnTo>
                  <a:lnTo>
                    <a:pt x="116" y="174"/>
                  </a:lnTo>
                  <a:lnTo>
                    <a:pt x="126" y="188"/>
                  </a:lnTo>
                  <a:lnTo>
                    <a:pt x="130" y="195"/>
                  </a:lnTo>
                  <a:lnTo>
                    <a:pt x="140" y="209"/>
                  </a:lnTo>
                  <a:lnTo>
                    <a:pt x="142" y="214"/>
                  </a:lnTo>
                  <a:lnTo>
                    <a:pt x="149" y="221"/>
                  </a:lnTo>
                  <a:lnTo>
                    <a:pt x="152" y="226"/>
                  </a:lnTo>
                  <a:lnTo>
                    <a:pt x="152" y="226"/>
                  </a:lnTo>
                  <a:lnTo>
                    <a:pt x="154" y="231"/>
                  </a:lnTo>
                  <a:lnTo>
                    <a:pt x="199" y="292"/>
                  </a:lnTo>
                  <a:lnTo>
                    <a:pt x="199" y="292"/>
                  </a:lnTo>
                  <a:lnTo>
                    <a:pt x="208" y="309"/>
                  </a:lnTo>
                  <a:lnTo>
                    <a:pt x="251" y="368"/>
                  </a:lnTo>
                  <a:lnTo>
                    <a:pt x="253" y="371"/>
                  </a:lnTo>
                  <a:lnTo>
                    <a:pt x="260" y="383"/>
                  </a:lnTo>
                  <a:lnTo>
                    <a:pt x="265" y="387"/>
                  </a:lnTo>
                  <a:lnTo>
                    <a:pt x="291" y="425"/>
                  </a:lnTo>
                  <a:lnTo>
                    <a:pt x="260" y="447"/>
                  </a:lnTo>
                  <a:lnTo>
                    <a:pt x="258" y="449"/>
                  </a:lnTo>
                  <a:lnTo>
                    <a:pt x="242" y="461"/>
                  </a:lnTo>
                  <a:lnTo>
                    <a:pt x="237" y="463"/>
                  </a:lnTo>
                  <a:lnTo>
                    <a:pt x="232" y="468"/>
                  </a:lnTo>
                  <a:lnTo>
                    <a:pt x="197" y="494"/>
                  </a:lnTo>
                  <a:lnTo>
                    <a:pt x="194" y="497"/>
                  </a:lnTo>
                  <a:lnTo>
                    <a:pt x="33" y="615"/>
                  </a:lnTo>
                  <a:lnTo>
                    <a:pt x="28" y="511"/>
                  </a:lnTo>
                  <a:lnTo>
                    <a:pt x="24" y="511"/>
                  </a:lnTo>
                  <a:lnTo>
                    <a:pt x="28" y="615"/>
                  </a:lnTo>
                  <a:lnTo>
                    <a:pt x="28" y="625"/>
                  </a:lnTo>
                  <a:lnTo>
                    <a:pt x="36" y="620"/>
                  </a:lnTo>
                  <a:lnTo>
                    <a:pt x="197" y="499"/>
                  </a:lnTo>
                  <a:lnTo>
                    <a:pt x="201" y="497"/>
                  </a:lnTo>
                  <a:lnTo>
                    <a:pt x="230" y="475"/>
                  </a:lnTo>
                  <a:lnTo>
                    <a:pt x="234" y="470"/>
                  </a:lnTo>
                  <a:lnTo>
                    <a:pt x="244" y="466"/>
                  </a:lnTo>
                  <a:lnTo>
                    <a:pt x="249" y="461"/>
                  </a:lnTo>
                  <a:lnTo>
                    <a:pt x="258" y="454"/>
                  </a:lnTo>
                  <a:lnTo>
                    <a:pt x="263" y="451"/>
                  </a:lnTo>
                  <a:lnTo>
                    <a:pt x="294" y="428"/>
                  </a:lnTo>
                  <a:lnTo>
                    <a:pt x="296" y="425"/>
                  </a:lnTo>
                  <a:lnTo>
                    <a:pt x="294" y="423"/>
                  </a:lnTo>
                  <a:lnTo>
                    <a:pt x="265" y="383"/>
                  </a:lnTo>
                  <a:lnTo>
                    <a:pt x="263" y="378"/>
                  </a:lnTo>
                  <a:lnTo>
                    <a:pt x="256" y="368"/>
                  </a:lnTo>
                  <a:lnTo>
                    <a:pt x="253" y="364"/>
                  </a:lnTo>
                  <a:lnTo>
                    <a:pt x="223" y="321"/>
                  </a:lnTo>
                  <a:lnTo>
                    <a:pt x="213" y="304"/>
                  </a:lnTo>
                  <a:lnTo>
                    <a:pt x="201" y="290"/>
                  </a:lnTo>
                  <a:lnTo>
                    <a:pt x="192" y="276"/>
                  </a:lnTo>
                  <a:lnTo>
                    <a:pt x="159" y="228"/>
                  </a:lnTo>
                  <a:lnTo>
                    <a:pt x="156" y="224"/>
                  </a:lnTo>
                  <a:lnTo>
                    <a:pt x="154" y="221"/>
                  </a:lnTo>
                  <a:lnTo>
                    <a:pt x="152" y="219"/>
                  </a:lnTo>
                  <a:lnTo>
                    <a:pt x="147" y="212"/>
                  </a:lnTo>
                  <a:lnTo>
                    <a:pt x="144" y="209"/>
                  </a:lnTo>
                  <a:lnTo>
                    <a:pt x="130" y="186"/>
                  </a:lnTo>
                  <a:lnTo>
                    <a:pt x="123" y="178"/>
                  </a:lnTo>
                  <a:lnTo>
                    <a:pt x="116" y="169"/>
                  </a:lnTo>
                  <a:lnTo>
                    <a:pt x="114" y="164"/>
                  </a:lnTo>
                  <a:lnTo>
                    <a:pt x="85" y="124"/>
                  </a:lnTo>
                  <a:lnTo>
                    <a:pt x="83" y="119"/>
                  </a:lnTo>
                  <a:lnTo>
                    <a:pt x="78" y="112"/>
                  </a:lnTo>
                  <a:lnTo>
                    <a:pt x="73" y="105"/>
                  </a:lnTo>
                  <a:lnTo>
                    <a:pt x="71" y="102"/>
                  </a:lnTo>
                  <a:lnTo>
                    <a:pt x="69" y="98"/>
                  </a:lnTo>
                  <a:lnTo>
                    <a:pt x="66" y="95"/>
                  </a:lnTo>
                  <a:lnTo>
                    <a:pt x="52" y="74"/>
                  </a:lnTo>
                  <a:lnTo>
                    <a:pt x="47" y="72"/>
                  </a:lnTo>
                  <a:lnTo>
                    <a:pt x="17" y="27"/>
                  </a:lnTo>
                  <a:lnTo>
                    <a:pt x="14" y="22"/>
                  </a:lnTo>
                  <a:lnTo>
                    <a:pt x="10" y="12"/>
                  </a:lnTo>
                  <a:lnTo>
                    <a:pt x="7" y="10"/>
                  </a:lnTo>
                  <a:lnTo>
                    <a:pt x="2" y="5"/>
                  </a:lnTo>
                  <a:lnTo>
                    <a:pt x="0" y="3"/>
                  </a:lnTo>
                  <a:lnTo>
                    <a:pt x="0"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86" name="Freeform 66"/>
            <p:cNvSpPr>
              <a:spLocks noEditPoints="1"/>
            </p:cNvSpPr>
            <p:nvPr/>
          </p:nvSpPr>
          <p:spPr bwMode="auto">
            <a:xfrm>
              <a:off x="8040988" y="3506533"/>
              <a:ext cx="1075234" cy="657078"/>
            </a:xfrm>
            <a:custGeom>
              <a:avLst/>
              <a:gdLst>
                <a:gd name="T0" fmla="*/ 219 w 254"/>
                <a:gd name="T1" fmla="*/ 162 h 170"/>
                <a:gd name="T2" fmla="*/ 200 w 254"/>
                <a:gd name="T3" fmla="*/ 163 h 170"/>
                <a:gd name="T4" fmla="*/ 87 w 254"/>
                <a:gd name="T5" fmla="*/ 166 h 170"/>
                <a:gd name="T6" fmla="*/ 38 w 254"/>
                <a:gd name="T7" fmla="*/ 167 h 170"/>
                <a:gd name="T8" fmla="*/ 6 w 254"/>
                <a:gd name="T9" fmla="*/ 168 h 170"/>
                <a:gd name="T10" fmla="*/ 32 w 254"/>
                <a:gd name="T11" fmla="*/ 169 h 170"/>
                <a:gd name="T12" fmla="*/ 85 w 254"/>
                <a:gd name="T13" fmla="*/ 168 h 170"/>
                <a:gd name="T14" fmla="*/ 199 w 254"/>
                <a:gd name="T15" fmla="*/ 164 h 170"/>
                <a:gd name="T16" fmla="*/ 218 w 254"/>
                <a:gd name="T17" fmla="*/ 164 h 170"/>
                <a:gd name="T18" fmla="*/ 248 w 254"/>
                <a:gd name="T19" fmla="*/ 163 h 170"/>
                <a:gd name="T20" fmla="*/ 144 w 254"/>
                <a:gd name="T21" fmla="*/ 0 h 170"/>
                <a:gd name="T22" fmla="*/ 141 w 254"/>
                <a:gd name="T23" fmla="*/ 4 h 170"/>
                <a:gd name="T24" fmla="*/ 130 w 254"/>
                <a:gd name="T25" fmla="*/ 16 h 170"/>
                <a:gd name="T26" fmla="*/ 122 w 254"/>
                <a:gd name="T27" fmla="*/ 24 h 170"/>
                <a:gd name="T28" fmla="*/ 107 w 254"/>
                <a:gd name="T29" fmla="*/ 41 h 170"/>
                <a:gd name="T30" fmla="*/ 104 w 254"/>
                <a:gd name="T31" fmla="*/ 44 h 170"/>
                <a:gd name="T32" fmla="*/ 101 w 254"/>
                <a:gd name="T33" fmla="*/ 47 h 170"/>
                <a:gd name="T34" fmla="*/ 91 w 254"/>
                <a:gd name="T35" fmla="*/ 58 h 170"/>
                <a:gd name="T36" fmla="*/ 88 w 254"/>
                <a:gd name="T37" fmla="*/ 61 h 170"/>
                <a:gd name="T38" fmla="*/ 74 w 254"/>
                <a:gd name="T39" fmla="*/ 77 h 170"/>
                <a:gd name="T40" fmla="*/ 54 w 254"/>
                <a:gd name="T41" fmla="*/ 98 h 170"/>
                <a:gd name="T42" fmla="*/ 2 w 254"/>
                <a:gd name="T43" fmla="*/ 157 h 170"/>
                <a:gd name="T44" fmla="*/ 59 w 254"/>
                <a:gd name="T45" fmla="*/ 96 h 170"/>
                <a:gd name="T46" fmla="*/ 77 w 254"/>
                <a:gd name="T47" fmla="*/ 75 h 170"/>
                <a:gd name="T48" fmla="*/ 91 w 254"/>
                <a:gd name="T49" fmla="*/ 61 h 170"/>
                <a:gd name="T50" fmla="*/ 93 w 254"/>
                <a:gd name="T51" fmla="*/ 58 h 170"/>
                <a:gd name="T52" fmla="*/ 105 w 254"/>
                <a:gd name="T53" fmla="*/ 45 h 170"/>
                <a:gd name="T54" fmla="*/ 109 w 254"/>
                <a:gd name="T55" fmla="*/ 41 h 170"/>
                <a:gd name="T56" fmla="*/ 123 w 254"/>
                <a:gd name="T57" fmla="*/ 26 h 170"/>
                <a:gd name="T58" fmla="*/ 130 w 254"/>
                <a:gd name="T59" fmla="*/ 19 h 170"/>
                <a:gd name="T60" fmla="*/ 140 w 254"/>
                <a:gd name="T61" fmla="*/ 8 h 170"/>
                <a:gd name="T62" fmla="*/ 144 w 254"/>
                <a:gd name="T63" fmla="*/ 3 h 170"/>
                <a:gd name="T64" fmla="*/ 162 w 254"/>
                <a:gd name="T65" fmla="*/ 28 h 170"/>
                <a:gd name="T66" fmla="*/ 164 w 254"/>
                <a:gd name="T67" fmla="*/ 30 h 170"/>
                <a:gd name="T68" fmla="*/ 167 w 254"/>
                <a:gd name="T69" fmla="*/ 34 h 170"/>
                <a:gd name="T70" fmla="*/ 182 w 254"/>
                <a:gd name="T71" fmla="*/ 55 h 170"/>
                <a:gd name="T72" fmla="*/ 192 w 254"/>
                <a:gd name="T73" fmla="*/ 69 h 170"/>
                <a:gd name="T74" fmla="*/ 201 w 254"/>
                <a:gd name="T75" fmla="*/ 81 h 170"/>
                <a:gd name="T76" fmla="*/ 210 w 254"/>
                <a:gd name="T77" fmla="*/ 93 h 170"/>
                <a:gd name="T78" fmla="*/ 212 w 254"/>
                <a:gd name="T79" fmla="*/ 95 h 170"/>
                <a:gd name="T80" fmla="*/ 217 w 254"/>
                <a:gd name="T81" fmla="*/ 102 h 170"/>
                <a:gd name="T82" fmla="*/ 241 w 254"/>
                <a:gd name="T83" fmla="*/ 135 h 170"/>
                <a:gd name="T84" fmla="*/ 254 w 254"/>
                <a:gd name="T85" fmla="*/ 150 h 170"/>
                <a:gd name="T86" fmla="*/ 242 w 254"/>
                <a:gd name="T87" fmla="*/ 133 h 170"/>
                <a:gd name="T88" fmla="*/ 215 w 254"/>
                <a:gd name="T89" fmla="*/ 96 h 170"/>
                <a:gd name="T90" fmla="*/ 212 w 254"/>
                <a:gd name="T91" fmla="*/ 93 h 170"/>
                <a:gd name="T92" fmla="*/ 210 w 254"/>
                <a:gd name="T93" fmla="*/ 90 h 170"/>
                <a:gd name="T94" fmla="*/ 203 w 254"/>
                <a:gd name="T95" fmla="*/ 80 h 170"/>
                <a:gd name="T96" fmla="*/ 193 w 254"/>
                <a:gd name="T97" fmla="*/ 66 h 170"/>
                <a:gd name="T98" fmla="*/ 182 w 254"/>
                <a:gd name="T99" fmla="*/ 51 h 170"/>
                <a:gd name="T100" fmla="*/ 167 w 254"/>
                <a:gd name="T101" fmla="*/ 32 h 170"/>
                <a:gd name="T102" fmla="*/ 165 w 254"/>
                <a:gd name="T103" fmla="*/ 29 h 170"/>
                <a:gd name="T104" fmla="*/ 162 w 254"/>
                <a:gd name="T105" fmla="*/ 24 h 170"/>
                <a:gd name="T106" fmla="*/ 144 w 254"/>
                <a:gd name="T107"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54" h="170">
                  <a:moveTo>
                    <a:pt x="247" y="161"/>
                  </a:moveTo>
                  <a:cubicBezTo>
                    <a:pt x="219" y="162"/>
                    <a:pt x="219" y="162"/>
                    <a:pt x="219" y="162"/>
                  </a:cubicBezTo>
                  <a:cubicBezTo>
                    <a:pt x="218" y="162"/>
                    <a:pt x="218" y="162"/>
                    <a:pt x="218" y="162"/>
                  </a:cubicBezTo>
                  <a:cubicBezTo>
                    <a:pt x="200" y="163"/>
                    <a:pt x="200" y="163"/>
                    <a:pt x="200" y="163"/>
                  </a:cubicBezTo>
                  <a:cubicBezTo>
                    <a:pt x="198" y="163"/>
                    <a:pt x="198" y="163"/>
                    <a:pt x="198" y="163"/>
                  </a:cubicBezTo>
                  <a:cubicBezTo>
                    <a:pt x="87" y="166"/>
                    <a:pt x="87" y="166"/>
                    <a:pt x="87" y="166"/>
                  </a:cubicBezTo>
                  <a:cubicBezTo>
                    <a:pt x="85" y="166"/>
                    <a:pt x="85" y="166"/>
                    <a:pt x="85" y="166"/>
                  </a:cubicBezTo>
                  <a:cubicBezTo>
                    <a:pt x="38" y="167"/>
                    <a:pt x="38" y="167"/>
                    <a:pt x="38" y="167"/>
                  </a:cubicBezTo>
                  <a:cubicBezTo>
                    <a:pt x="35" y="167"/>
                    <a:pt x="35" y="167"/>
                    <a:pt x="35" y="167"/>
                  </a:cubicBezTo>
                  <a:cubicBezTo>
                    <a:pt x="6" y="168"/>
                    <a:pt x="6" y="168"/>
                    <a:pt x="6" y="168"/>
                  </a:cubicBezTo>
                  <a:cubicBezTo>
                    <a:pt x="6" y="169"/>
                    <a:pt x="6" y="170"/>
                    <a:pt x="6" y="170"/>
                  </a:cubicBezTo>
                  <a:cubicBezTo>
                    <a:pt x="32" y="169"/>
                    <a:pt x="32" y="169"/>
                    <a:pt x="32" y="169"/>
                  </a:cubicBezTo>
                  <a:cubicBezTo>
                    <a:pt x="35" y="169"/>
                    <a:pt x="35" y="169"/>
                    <a:pt x="35" y="169"/>
                  </a:cubicBezTo>
                  <a:cubicBezTo>
                    <a:pt x="85" y="168"/>
                    <a:pt x="85" y="168"/>
                    <a:pt x="85" y="168"/>
                  </a:cubicBezTo>
                  <a:cubicBezTo>
                    <a:pt x="87" y="168"/>
                    <a:pt x="87" y="168"/>
                    <a:pt x="87" y="168"/>
                  </a:cubicBezTo>
                  <a:cubicBezTo>
                    <a:pt x="199" y="164"/>
                    <a:pt x="199" y="164"/>
                    <a:pt x="199" y="164"/>
                  </a:cubicBezTo>
                  <a:cubicBezTo>
                    <a:pt x="201" y="164"/>
                    <a:pt x="201" y="164"/>
                    <a:pt x="201" y="164"/>
                  </a:cubicBezTo>
                  <a:cubicBezTo>
                    <a:pt x="218" y="164"/>
                    <a:pt x="218" y="164"/>
                    <a:pt x="218" y="164"/>
                  </a:cubicBezTo>
                  <a:cubicBezTo>
                    <a:pt x="220" y="164"/>
                    <a:pt x="220" y="164"/>
                    <a:pt x="220" y="164"/>
                  </a:cubicBezTo>
                  <a:cubicBezTo>
                    <a:pt x="248" y="163"/>
                    <a:pt x="248" y="163"/>
                    <a:pt x="248" y="163"/>
                  </a:cubicBezTo>
                  <a:cubicBezTo>
                    <a:pt x="247" y="162"/>
                    <a:pt x="247" y="162"/>
                    <a:pt x="247" y="161"/>
                  </a:cubicBezTo>
                  <a:moveTo>
                    <a:pt x="144" y="0"/>
                  </a:moveTo>
                  <a:cubicBezTo>
                    <a:pt x="143" y="2"/>
                    <a:pt x="143" y="2"/>
                    <a:pt x="143" y="2"/>
                  </a:cubicBezTo>
                  <a:cubicBezTo>
                    <a:pt x="141" y="4"/>
                    <a:pt x="141" y="4"/>
                    <a:pt x="141" y="4"/>
                  </a:cubicBezTo>
                  <a:cubicBezTo>
                    <a:pt x="139" y="6"/>
                    <a:pt x="139" y="6"/>
                    <a:pt x="139" y="6"/>
                  </a:cubicBezTo>
                  <a:cubicBezTo>
                    <a:pt x="130" y="16"/>
                    <a:pt x="130" y="16"/>
                    <a:pt x="130" y="16"/>
                  </a:cubicBezTo>
                  <a:cubicBezTo>
                    <a:pt x="128" y="17"/>
                    <a:pt x="128" y="17"/>
                    <a:pt x="128" y="17"/>
                  </a:cubicBezTo>
                  <a:cubicBezTo>
                    <a:pt x="122" y="24"/>
                    <a:pt x="122" y="24"/>
                    <a:pt x="122" y="24"/>
                  </a:cubicBezTo>
                  <a:cubicBezTo>
                    <a:pt x="121" y="26"/>
                    <a:pt x="121" y="26"/>
                    <a:pt x="121" y="26"/>
                  </a:cubicBezTo>
                  <a:cubicBezTo>
                    <a:pt x="107" y="41"/>
                    <a:pt x="107" y="41"/>
                    <a:pt x="107" y="41"/>
                  </a:cubicBezTo>
                  <a:cubicBezTo>
                    <a:pt x="106" y="42"/>
                    <a:pt x="106" y="42"/>
                    <a:pt x="106" y="42"/>
                  </a:cubicBezTo>
                  <a:cubicBezTo>
                    <a:pt x="104" y="44"/>
                    <a:pt x="104" y="44"/>
                    <a:pt x="104" y="44"/>
                  </a:cubicBezTo>
                  <a:cubicBezTo>
                    <a:pt x="103" y="45"/>
                    <a:pt x="103" y="45"/>
                    <a:pt x="103" y="45"/>
                  </a:cubicBezTo>
                  <a:cubicBezTo>
                    <a:pt x="101" y="47"/>
                    <a:pt x="101" y="47"/>
                    <a:pt x="101" y="47"/>
                  </a:cubicBezTo>
                  <a:cubicBezTo>
                    <a:pt x="93" y="55"/>
                    <a:pt x="93" y="55"/>
                    <a:pt x="93" y="55"/>
                  </a:cubicBezTo>
                  <a:cubicBezTo>
                    <a:pt x="91" y="58"/>
                    <a:pt x="91" y="58"/>
                    <a:pt x="91" y="58"/>
                  </a:cubicBezTo>
                  <a:cubicBezTo>
                    <a:pt x="90" y="60"/>
                    <a:pt x="90" y="60"/>
                    <a:pt x="90" y="60"/>
                  </a:cubicBezTo>
                  <a:cubicBezTo>
                    <a:pt x="88" y="61"/>
                    <a:pt x="88" y="61"/>
                    <a:pt x="88" y="61"/>
                  </a:cubicBezTo>
                  <a:cubicBezTo>
                    <a:pt x="75" y="75"/>
                    <a:pt x="75" y="75"/>
                    <a:pt x="75" y="75"/>
                  </a:cubicBezTo>
                  <a:cubicBezTo>
                    <a:pt x="74" y="77"/>
                    <a:pt x="74" y="77"/>
                    <a:pt x="74" y="77"/>
                  </a:cubicBezTo>
                  <a:cubicBezTo>
                    <a:pt x="56" y="96"/>
                    <a:pt x="56" y="96"/>
                    <a:pt x="56" y="96"/>
                  </a:cubicBezTo>
                  <a:cubicBezTo>
                    <a:pt x="54" y="98"/>
                    <a:pt x="54" y="98"/>
                    <a:pt x="54" y="98"/>
                  </a:cubicBezTo>
                  <a:cubicBezTo>
                    <a:pt x="0" y="156"/>
                    <a:pt x="0" y="156"/>
                    <a:pt x="0" y="156"/>
                  </a:cubicBezTo>
                  <a:cubicBezTo>
                    <a:pt x="1" y="157"/>
                    <a:pt x="1" y="157"/>
                    <a:pt x="2" y="157"/>
                  </a:cubicBezTo>
                  <a:cubicBezTo>
                    <a:pt x="57" y="98"/>
                    <a:pt x="57" y="98"/>
                    <a:pt x="57" y="98"/>
                  </a:cubicBezTo>
                  <a:cubicBezTo>
                    <a:pt x="59" y="96"/>
                    <a:pt x="59" y="96"/>
                    <a:pt x="59" y="96"/>
                  </a:cubicBezTo>
                  <a:cubicBezTo>
                    <a:pt x="76" y="77"/>
                    <a:pt x="76" y="77"/>
                    <a:pt x="76" y="77"/>
                  </a:cubicBezTo>
                  <a:cubicBezTo>
                    <a:pt x="77" y="75"/>
                    <a:pt x="77" y="75"/>
                    <a:pt x="77" y="75"/>
                  </a:cubicBezTo>
                  <a:cubicBezTo>
                    <a:pt x="90" y="62"/>
                    <a:pt x="90" y="62"/>
                    <a:pt x="90" y="62"/>
                  </a:cubicBezTo>
                  <a:cubicBezTo>
                    <a:pt x="91" y="61"/>
                    <a:pt x="91" y="61"/>
                    <a:pt x="91" y="61"/>
                  </a:cubicBezTo>
                  <a:cubicBezTo>
                    <a:pt x="91" y="60"/>
                    <a:pt x="91" y="60"/>
                    <a:pt x="91" y="60"/>
                  </a:cubicBezTo>
                  <a:cubicBezTo>
                    <a:pt x="93" y="58"/>
                    <a:pt x="93" y="58"/>
                    <a:pt x="93" y="58"/>
                  </a:cubicBezTo>
                  <a:cubicBezTo>
                    <a:pt x="104" y="47"/>
                    <a:pt x="104" y="47"/>
                    <a:pt x="104" y="47"/>
                  </a:cubicBezTo>
                  <a:cubicBezTo>
                    <a:pt x="105" y="45"/>
                    <a:pt x="105" y="45"/>
                    <a:pt x="105" y="45"/>
                  </a:cubicBezTo>
                  <a:cubicBezTo>
                    <a:pt x="107" y="43"/>
                    <a:pt x="107" y="43"/>
                    <a:pt x="107" y="43"/>
                  </a:cubicBezTo>
                  <a:cubicBezTo>
                    <a:pt x="109" y="41"/>
                    <a:pt x="109" y="41"/>
                    <a:pt x="109" y="41"/>
                  </a:cubicBezTo>
                  <a:cubicBezTo>
                    <a:pt x="109" y="41"/>
                    <a:pt x="109" y="41"/>
                    <a:pt x="109" y="41"/>
                  </a:cubicBezTo>
                  <a:cubicBezTo>
                    <a:pt x="123" y="26"/>
                    <a:pt x="123" y="26"/>
                    <a:pt x="123" y="26"/>
                  </a:cubicBezTo>
                  <a:cubicBezTo>
                    <a:pt x="125" y="24"/>
                    <a:pt x="125" y="24"/>
                    <a:pt x="125" y="24"/>
                  </a:cubicBezTo>
                  <a:cubicBezTo>
                    <a:pt x="130" y="19"/>
                    <a:pt x="130" y="19"/>
                    <a:pt x="130" y="19"/>
                  </a:cubicBezTo>
                  <a:cubicBezTo>
                    <a:pt x="131" y="17"/>
                    <a:pt x="131" y="17"/>
                    <a:pt x="131" y="17"/>
                  </a:cubicBezTo>
                  <a:cubicBezTo>
                    <a:pt x="140" y="8"/>
                    <a:pt x="140" y="8"/>
                    <a:pt x="140" y="8"/>
                  </a:cubicBezTo>
                  <a:cubicBezTo>
                    <a:pt x="141" y="6"/>
                    <a:pt x="141" y="6"/>
                    <a:pt x="141" y="6"/>
                  </a:cubicBezTo>
                  <a:cubicBezTo>
                    <a:pt x="144" y="3"/>
                    <a:pt x="144" y="3"/>
                    <a:pt x="144" y="3"/>
                  </a:cubicBezTo>
                  <a:cubicBezTo>
                    <a:pt x="161" y="26"/>
                    <a:pt x="161" y="26"/>
                    <a:pt x="161" y="26"/>
                  </a:cubicBezTo>
                  <a:cubicBezTo>
                    <a:pt x="162" y="28"/>
                    <a:pt x="162" y="28"/>
                    <a:pt x="162" y="28"/>
                  </a:cubicBezTo>
                  <a:cubicBezTo>
                    <a:pt x="163" y="28"/>
                    <a:pt x="163" y="28"/>
                    <a:pt x="163" y="28"/>
                  </a:cubicBezTo>
                  <a:cubicBezTo>
                    <a:pt x="164" y="30"/>
                    <a:pt x="164" y="30"/>
                    <a:pt x="164" y="30"/>
                  </a:cubicBezTo>
                  <a:cubicBezTo>
                    <a:pt x="165" y="32"/>
                    <a:pt x="165" y="32"/>
                    <a:pt x="165" y="32"/>
                  </a:cubicBezTo>
                  <a:cubicBezTo>
                    <a:pt x="167" y="34"/>
                    <a:pt x="167" y="34"/>
                    <a:pt x="167" y="34"/>
                  </a:cubicBezTo>
                  <a:cubicBezTo>
                    <a:pt x="181" y="54"/>
                    <a:pt x="181" y="54"/>
                    <a:pt x="181" y="54"/>
                  </a:cubicBezTo>
                  <a:cubicBezTo>
                    <a:pt x="182" y="55"/>
                    <a:pt x="182" y="55"/>
                    <a:pt x="182" y="55"/>
                  </a:cubicBezTo>
                  <a:cubicBezTo>
                    <a:pt x="191" y="67"/>
                    <a:pt x="191" y="67"/>
                    <a:pt x="191" y="67"/>
                  </a:cubicBezTo>
                  <a:cubicBezTo>
                    <a:pt x="192" y="69"/>
                    <a:pt x="192" y="69"/>
                    <a:pt x="192" y="69"/>
                  </a:cubicBezTo>
                  <a:cubicBezTo>
                    <a:pt x="196" y="74"/>
                    <a:pt x="196" y="74"/>
                    <a:pt x="196" y="74"/>
                  </a:cubicBezTo>
                  <a:cubicBezTo>
                    <a:pt x="201" y="81"/>
                    <a:pt x="201" y="81"/>
                    <a:pt x="201" y="81"/>
                  </a:cubicBezTo>
                  <a:cubicBezTo>
                    <a:pt x="209" y="91"/>
                    <a:pt x="209" y="91"/>
                    <a:pt x="209" y="91"/>
                  </a:cubicBezTo>
                  <a:cubicBezTo>
                    <a:pt x="210" y="93"/>
                    <a:pt x="210" y="93"/>
                    <a:pt x="210" y="93"/>
                  </a:cubicBezTo>
                  <a:cubicBezTo>
                    <a:pt x="211" y="94"/>
                    <a:pt x="211" y="94"/>
                    <a:pt x="211" y="94"/>
                  </a:cubicBezTo>
                  <a:cubicBezTo>
                    <a:pt x="212" y="95"/>
                    <a:pt x="212" y="95"/>
                    <a:pt x="212" y="95"/>
                  </a:cubicBezTo>
                  <a:cubicBezTo>
                    <a:pt x="215" y="99"/>
                    <a:pt x="215" y="99"/>
                    <a:pt x="215" y="99"/>
                  </a:cubicBezTo>
                  <a:cubicBezTo>
                    <a:pt x="217" y="102"/>
                    <a:pt x="217" y="102"/>
                    <a:pt x="217" y="102"/>
                  </a:cubicBezTo>
                  <a:cubicBezTo>
                    <a:pt x="240" y="133"/>
                    <a:pt x="240" y="133"/>
                    <a:pt x="240" y="133"/>
                  </a:cubicBezTo>
                  <a:cubicBezTo>
                    <a:pt x="241" y="135"/>
                    <a:pt x="241" y="135"/>
                    <a:pt x="241" y="135"/>
                  </a:cubicBezTo>
                  <a:cubicBezTo>
                    <a:pt x="253" y="151"/>
                    <a:pt x="253" y="151"/>
                    <a:pt x="253" y="151"/>
                  </a:cubicBezTo>
                  <a:cubicBezTo>
                    <a:pt x="253" y="150"/>
                    <a:pt x="254" y="150"/>
                    <a:pt x="254" y="150"/>
                  </a:cubicBezTo>
                  <a:cubicBezTo>
                    <a:pt x="244" y="135"/>
                    <a:pt x="244" y="135"/>
                    <a:pt x="244" y="135"/>
                  </a:cubicBezTo>
                  <a:cubicBezTo>
                    <a:pt x="242" y="133"/>
                    <a:pt x="242" y="133"/>
                    <a:pt x="242" y="133"/>
                  </a:cubicBezTo>
                  <a:cubicBezTo>
                    <a:pt x="217" y="99"/>
                    <a:pt x="217" y="99"/>
                    <a:pt x="217" y="99"/>
                  </a:cubicBezTo>
                  <a:cubicBezTo>
                    <a:pt x="215" y="96"/>
                    <a:pt x="215" y="96"/>
                    <a:pt x="215" y="96"/>
                  </a:cubicBezTo>
                  <a:cubicBezTo>
                    <a:pt x="213" y="94"/>
                    <a:pt x="213" y="94"/>
                    <a:pt x="213" y="94"/>
                  </a:cubicBezTo>
                  <a:cubicBezTo>
                    <a:pt x="212" y="93"/>
                    <a:pt x="212" y="93"/>
                    <a:pt x="212" y="93"/>
                  </a:cubicBezTo>
                  <a:cubicBezTo>
                    <a:pt x="211" y="92"/>
                    <a:pt x="211" y="92"/>
                    <a:pt x="211" y="92"/>
                  </a:cubicBezTo>
                  <a:cubicBezTo>
                    <a:pt x="210" y="90"/>
                    <a:pt x="210" y="90"/>
                    <a:pt x="210" y="90"/>
                  </a:cubicBezTo>
                  <a:cubicBezTo>
                    <a:pt x="208" y="86"/>
                    <a:pt x="208" y="86"/>
                    <a:pt x="208" y="86"/>
                  </a:cubicBezTo>
                  <a:cubicBezTo>
                    <a:pt x="203" y="80"/>
                    <a:pt x="203" y="80"/>
                    <a:pt x="203" y="80"/>
                  </a:cubicBezTo>
                  <a:cubicBezTo>
                    <a:pt x="194" y="68"/>
                    <a:pt x="194" y="68"/>
                    <a:pt x="194" y="68"/>
                  </a:cubicBezTo>
                  <a:cubicBezTo>
                    <a:pt x="193" y="66"/>
                    <a:pt x="193" y="66"/>
                    <a:pt x="193" y="66"/>
                  </a:cubicBezTo>
                  <a:cubicBezTo>
                    <a:pt x="183" y="53"/>
                    <a:pt x="183" y="53"/>
                    <a:pt x="183" y="53"/>
                  </a:cubicBezTo>
                  <a:cubicBezTo>
                    <a:pt x="182" y="51"/>
                    <a:pt x="182" y="51"/>
                    <a:pt x="182" y="51"/>
                  </a:cubicBezTo>
                  <a:cubicBezTo>
                    <a:pt x="169" y="34"/>
                    <a:pt x="169" y="34"/>
                    <a:pt x="169" y="34"/>
                  </a:cubicBezTo>
                  <a:cubicBezTo>
                    <a:pt x="167" y="32"/>
                    <a:pt x="167" y="32"/>
                    <a:pt x="167" y="32"/>
                  </a:cubicBezTo>
                  <a:cubicBezTo>
                    <a:pt x="166" y="31"/>
                    <a:pt x="166" y="31"/>
                    <a:pt x="166" y="31"/>
                  </a:cubicBezTo>
                  <a:cubicBezTo>
                    <a:pt x="165" y="29"/>
                    <a:pt x="165" y="29"/>
                    <a:pt x="165" y="29"/>
                  </a:cubicBezTo>
                  <a:cubicBezTo>
                    <a:pt x="163" y="26"/>
                    <a:pt x="163" y="26"/>
                    <a:pt x="163" y="26"/>
                  </a:cubicBezTo>
                  <a:cubicBezTo>
                    <a:pt x="162" y="24"/>
                    <a:pt x="162" y="24"/>
                    <a:pt x="162" y="24"/>
                  </a:cubicBezTo>
                  <a:cubicBezTo>
                    <a:pt x="145" y="2"/>
                    <a:pt x="145" y="2"/>
                    <a:pt x="145" y="2"/>
                  </a:cubicBezTo>
                  <a:cubicBezTo>
                    <a:pt x="144" y="0"/>
                    <a:pt x="144" y="0"/>
                    <a:pt x="144"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87" name="Freeform 67"/>
            <p:cNvSpPr>
              <a:spLocks noEditPoints="1"/>
            </p:cNvSpPr>
            <p:nvPr/>
          </p:nvSpPr>
          <p:spPr bwMode="auto">
            <a:xfrm>
              <a:off x="6414718" y="3337384"/>
              <a:ext cx="1350752" cy="1023025"/>
            </a:xfrm>
            <a:custGeom>
              <a:avLst/>
              <a:gdLst>
                <a:gd name="T0" fmla="*/ 25 w 319"/>
                <a:gd name="T1" fmla="*/ 263 h 265"/>
                <a:gd name="T2" fmla="*/ 92 w 319"/>
                <a:gd name="T3" fmla="*/ 221 h 265"/>
                <a:gd name="T4" fmla="*/ 113 w 319"/>
                <a:gd name="T5" fmla="*/ 205 h 265"/>
                <a:gd name="T6" fmla="*/ 94 w 319"/>
                <a:gd name="T7" fmla="*/ 220 h 265"/>
                <a:gd name="T8" fmla="*/ 113 w 319"/>
                <a:gd name="T9" fmla="*/ 205 h 265"/>
                <a:gd name="T10" fmla="*/ 11 w 319"/>
                <a:gd name="T11" fmla="*/ 258 h 265"/>
                <a:gd name="T12" fmla="*/ 8 w 319"/>
                <a:gd name="T13" fmla="*/ 202 h 265"/>
                <a:gd name="T14" fmla="*/ 152 w 319"/>
                <a:gd name="T15" fmla="*/ 179 h 265"/>
                <a:gd name="T16" fmla="*/ 116 w 319"/>
                <a:gd name="T17" fmla="*/ 205 h 265"/>
                <a:gd name="T18" fmla="*/ 152 w 319"/>
                <a:gd name="T19" fmla="*/ 179 h 265"/>
                <a:gd name="T20" fmla="*/ 157 w 319"/>
                <a:gd name="T21" fmla="*/ 176 h 265"/>
                <a:gd name="T22" fmla="*/ 155 w 319"/>
                <a:gd name="T23" fmla="*/ 177 h 265"/>
                <a:gd name="T24" fmla="*/ 155 w 319"/>
                <a:gd name="T25" fmla="*/ 179 h 265"/>
                <a:gd name="T26" fmla="*/ 156 w 319"/>
                <a:gd name="T27" fmla="*/ 178 h 265"/>
                <a:gd name="T28" fmla="*/ 200 w 319"/>
                <a:gd name="T29" fmla="*/ 150 h 265"/>
                <a:gd name="T30" fmla="*/ 232 w 319"/>
                <a:gd name="T31" fmla="*/ 126 h 265"/>
                <a:gd name="T32" fmla="*/ 201 w 319"/>
                <a:gd name="T33" fmla="*/ 149 h 265"/>
                <a:gd name="T34" fmla="*/ 232 w 319"/>
                <a:gd name="T35" fmla="*/ 126 h 265"/>
                <a:gd name="T36" fmla="*/ 0 w 319"/>
                <a:gd name="T37" fmla="*/ 87 h 265"/>
                <a:gd name="T38" fmla="*/ 6 w 319"/>
                <a:gd name="T39" fmla="*/ 199 h 265"/>
                <a:gd name="T40" fmla="*/ 1 w 319"/>
                <a:gd name="T41" fmla="*/ 116 h 265"/>
                <a:gd name="T42" fmla="*/ 311 w 319"/>
                <a:gd name="T43" fmla="*/ 69 h 265"/>
                <a:gd name="T44" fmla="*/ 314 w 319"/>
                <a:gd name="T45" fmla="*/ 72 h 265"/>
                <a:gd name="T46" fmla="*/ 297 w 319"/>
                <a:gd name="T47" fmla="*/ 83 h 265"/>
                <a:gd name="T48" fmla="*/ 282 w 319"/>
                <a:gd name="T49" fmla="*/ 93 h 265"/>
                <a:gd name="T50" fmla="*/ 280 w 319"/>
                <a:gd name="T51" fmla="*/ 94 h 265"/>
                <a:gd name="T52" fmla="*/ 256 w 319"/>
                <a:gd name="T53" fmla="*/ 110 h 265"/>
                <a:gd name="T54" fmla="*/ 243 w 319"/>
                <a:gd name="T55" fmla="*/ 119 h 265"/>
                <a:gd name="T56" fmla="*/ 237 w 319"/>
                <a:gd name="T57" fmla="*/ 123 h 265"/>
                <a:gd name="T58" fmla="*/ 235 w 319"/>
                <a:gd name="T59" fmla="*/ 126 h 265"/>
                <a:gd name="T60" fmla="*/ 239 w 319"/>
                <a:gd name="T61" fmla="*/ 124 h 265"/>
                <a:gd name="T62" fmla="*/ 245 w 319"/>
                <a:gd name="T63" fmla="*/ 120 h 265"/>
                <a:gd name="T64" fmla="*/ 259 w 319"/>
                <a:gd name="T65" fmla="*/ 110 h 265"/>
                <a:gd name="T66" fmla="*/ 283 w 319"/>
                <a:gd name="T67" fmla="*/ 94 h 265"/>
                <a:gd name="T68" fmla="*/ 300 w 319"/>
                <a:gd name="T69" fmla="*/ 83 h 265"/>
                <a:gd name="T70" fmla="*/ 315 w 319"/>
                <a:gd name="T71" fmla="*/ 73 h 265"/>
                <a:gd name="T72" fmla="*/ 319 w 319"/>
                <a:gd name="T73" fmla="*/ 71 h 265"/>
                <a:gd name="T74" fmla="*/ 311 w 319"/>
                <a:gd name="T75" fmla="*/ 69 h 265"/>
                <a:gd name="T76" fmla="*/ 0 w 319"/>
                <a:gd name="T77" fmla="*/ 43 h 265"/>
                <a:gd name="T78" fmla="*/ 0 w 319"/>
                <a:gd name="T79" fmla="*/ 57 h 265"/>
                <a:gd name="T80" fmla="*/ 1 w 319"/>
                <a:gd name="T81" fmla="*/ 45 h 265"/>
                <a:gd name="T82" fmla="*/ 1 w 319"/>
                <a:gd name="T83" fmla="*/ 13 h 265"/>
                <a:gd name="T84" fmla="*/ 16 w 319"/>
                <a:gd name="T85" fmla="*/ 0 h 265"/>
                <a:gd name="T86" fmla="*/ 114 w 319"/>
                <a:gd name="T87" fmla="*/ 24 h 265"/>
                <a:gd name="T88" fmla="*/ 155 w 319"/>
                <a:gd name="T89" fmla="*/ 34 h 265"/>
                <a:gd name="T90" fmla="*/ 200 w 319"/>
                <a:gd name="T91" fmla="*/ 45 h 265"/>
                <a:gd name="T92" fmla="*/ 230 w 319"/>
                <a:gd name="T93" fmla="*/ 52 h 265"/>
                <a:gd name="T94" fmla="*/ 276 w 319"/>
                <a:gd name="T95" fmla="*/ 63 h 265"/>
                <a:gd name="T96" fmla="*/ 293 w 319"/>
                <a:gd name="T97" fmla="*/ 67 h 265"/>
                <a:gd name="T98" fmla="*/ 306 w 319"/>
                <a:gd name="T99" fmla="*/ 70 h 265"/>
                <a:gd name="T100" fmla="*/ 306 w 319"/>
                <a:gd name="T101" fmla="*/ 68 h 265"/>
                <a:gd name="T102" fmla="*/ 276 w 319"/>
                <a:gd name="T103" fmla="*/ 61 h 265"/>
                <a:gd name="T104" fmla="*/ 229 w 319"/>
                <a:gd name="T105" fmla="*/ 50 h 265"/>
                <a:gd name="T106" fmla="*/ 198 w 319"/>
                <a:gd name="T107" fmla="*/ 42 h 265"/>
                <a:gd name="T108" fmla="*/ 155 w 319"/>
                <a:gd name="T109" fmla="*/ 32 h 265"/>
                <a:gd name="T110" fmla="*/ 114 w 319"/>
                <a:gd name="T111" fmla="*/ 23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19" h="265">
                  <a:moveTo>
                    <a:pt x="89" y="221"/>
                  </a:moveTo>
                  <a:cubicBezTo>
                    <a:pt x="25" y="263"/>
                    <a:pt x="25" y="263"/>
                    <a:pt x="25" y="263"/>
                  </a:cubicBezTo>
                  <a:cubicBezTo>
                    <a:pt x="25" y="264"/>
                    <a:pt x="25" y="264"/>
                    <a:pt x="26" y="265"/>
                  </a:cubicBezTo>
                  <a:cubicBezTo>
                    <a:pt x="92" y="221"/>
                    <a:pt x="92" y="221"/>
                    <a:pt x="92" y="221"/>
                  </a:cubicBezTo>
                  <a:cubicBezTo>
                    <a:pt x="89" y="221"/>
                    <a:pt x="89" y="221"/>
                    <a:pt x="89" y="221"/>
                  </a:cubicBezTo>
                  <a:moveTo>
                    <a:pt x="113" y="205"/>
                  </a:moveTo>
                  <a:cubicBezTo>
                    <a:pt x="91" y="219"/>
                    <a:pt x="91" y="219"/>
                    <a:pt x="91" y="219"/>
                  </a:cubicBezTo>
                  <a:cubicBezTo>
                    <a:pt x="94" y="220"/>
                    <a:pt x="94" y="220"/>
                    <a:pt x="94" y="220"/>
                  </a:cubicBezTo>
                  <a:cubicBezTo>
                    <a:pt x="114" y="206"/>
                    <a:pt x="114" y="206"/>
                    <a:pt x="114" y="206"/>
                  </a:cubicBezTo>
                  <a:cubicBezTo>
                    <a:pt x="113" y="205"/>
                    <a:pt x="113" y="205"/>
                    <a:pt x="113" y="205"/>
                  </a:cubicBezTo>
                  <a:moveTo>
                    <a:pt x="7" y="201"/>
                  </a:moveTo>
                  <a:cubicBezTo>
                    <a:pt x="11" y="258"/>
                    <a:pt x="11" y="258"/>
                    <a:pt x="11" y="258"/>
                  </a:cubicBezTo>
                  <a:cubicBezTo>
                    <a:pt x="12" y="258"/>
                    <a:pt x="13" y="258"/>
                    <a:pt x="13" y="258"/>
                  </a:cubicBezTo>
                  <a:cubicBezTo>
                    <a:pt x="8" y="202"/>
                    <a:pt x="8" y="202"/>
                    <a:pt x="8" y="202"/>
                  </a:cubicBezTo>
                  <a:cubicBezTo>
                    <a:pt x="7" y="201"/>
                    <a:pt x="7" y="201"/>
                    <a:pt x="7" y="201"/>
                  </a:cubicBezTo>
                  <a:moveTo>
                    <a:pt x="152" y="179"/>
                  </a:moveTo>
                  <a:cubicBezTo>
                    <a:pt x="114" y="204"/>
                    <a:pt x="114" y="204"/>
                    <a:pt x="114" y="204"/>
                  </a:cubicBezTo>
                  <a:cubicBezTo>
                    <a:pt x="116" y="205"/>
                    <a:pt x="116" y="205"/>
                    <a:pt x="116" y="205"/>
                  </a:cubicBezTo>
                  <a:cubicBezTo>
                    <a:pt x="154" y="180"/>
                    <a:pt x="154" y="180"/>
                    <a:pt x="154" y="180"/>
                  </a:cubicBezTo>
                  <a:cubicBezTo>
                    <a:pt x="152" y="179"/>
                    <a:pt x="152" y="179"/>
                    <a:pt x="152" y="179"/>
                  </a:cubicBezTo>
                  <a:moveTo>
                    <a:pt x="200" y="148"/>
                  </a:moveTo>
                  <a:cubicBezTo>
                    <a:pt x="157" y="176"/>
                    <a:pt x="157" y="176"/>
                    <a:pt x="157" y="176"/>
                  </a:cubicBezTo>
                  <a:cubicBezTo>
                    <a:pt x="157" y="176"/>
                    <a:pt x="157" y="176"/>
                    <a:pt x="157" y="176"/>
                  </a:cubicBezTo>
                  <a:cubicBezTo>
                    <a:pt x="155" y="177"/>
                    <a:pt x="155" y="177"/>
                    <a:pt x="155" y="177"/>
                  </a:cubicBezTo>
                  <a:cubicBezTo>
                    <a:pt x="154" y="178"/>
                    <a:pt x="154" y="178"/>
                    <a:pt x="154" y="178"/>
                  </a:cubicBezTo>
                  <a:cubicBezTo>
                    <a:pt x="155" y="179"/>
                    <a:pt x="155" y="179"/>
                    <a:pt x="155" y="179"/>
                  </a:cubicBezTo>
                  <a:cubicBezTo>
                    <a:pt x="155" y="179"/>
                    <a:pt x="155" y="179"/>
                    <a:pt x="155" y="179"/>
                  </a:cubicBezTo>
                  <a:cubicBezTo>
                    <a:pt x="156" y="178"/>
                    <a:pt x="156" y="178"/>
                    <a:pt x="156" y="178"/>
                  </a:cubicBezTo>
                  <a:cubicBezTo>
                    <a:pt x="158" y="177"/>
                    <a:pt x="158" y="177"/>
                    <a:pt x="158" y="177"/>
                  </a:cubicBezTo>
                  <a:cubicBezTo>
                    <a:pt x="200" y="150"/>
                    <a:pt x="200" y="150"/>
                    <a:pt x="200" y="150"/>
                  </a:cubicBezTo>
                  <a:cubicBezTo>
                    <a:pt x="200" y="148"/>
                    <a:pt x="200" y="148"/>
                    <a:pt x="200" y="148"/>
                  </a:cubicBezTo>
                  <a:moveTo>
                    <a:pt x="232" y="126"/>
                  </a:moveTo>
                  <a:cubicBezTo>
                    <a:pt x="201" y="146"/>
                    <a:pt x="201" y="146"/>
                    <a:pt x="201" y="146"/>
                  </a:cubicBezTo>
                  <a:cubicBezTo>
                    <a:pt x="201" y="149"/>
                    <a:pt x="201" y="149"/>
                    <a:pt x="201" y="149"/>
                  </a:cubicBezTo>
                  <a:cubicBezTo>
                    <a:pt x="234" y="127"/>
                    <a:pt x="234" y="127"/>
                    <a:pt x="234" y="127"/>
                  </a:cubicBezTo>
                  <a:cubicBezTo>
                    <a:pt x="232" y="126"/>
                    <a:pt x="232" y="126"/>
                    <a:pt x="232" y="126"/>
                  </a:cubicBezTo>
                  <a:moveTo>
                    <a:pt x="1" y="87"/>
                  </a:moveTo>
                  <a:cubicBezTo>
                    <a:pt x="1" y="87"/>
                    <a:pt x="0" y="87"/>
                    <a:pt x="0" y="87"/>
                  </a:cubicBezTo>
                  <a:cubicBezTo>
                    <a:pt x="0" y="116"/>
                    <a:pt x="0" y="116"/>
                    <a:pt x="0" y="116"/>
                  </a:cubicBezTo>
                  <a:cubicBezTo>
                    <a:pt x="6" y="199"/>
                    <a:pt x="6" y="199"/>
                    <a:pt x="6" y="199"/>
                  </a:cubicBezTo>
                  <a:cubicBezTo>
                    <a:pt x="8" y="200"/>
                    <a:pt x="8" y="200"/>
                    <a:pt x="8" y="200"/>
                  </a:cubicBezTo>
                  <a:cubicBezTo>
                    <a:pt x="1" y="116"/>
                    <a:pt x="1" y="116"/>
                    <a:pt x="1" y="116"/>
                  </a:cubicBezTo>
                  <a:cubicBezTo>
                    <a:pt x="1" y="87"/>
                    <a:pt x="1" y="87"/>
                    <a:pt x="1" y="87"/>
                  </a:cubicBezTo>
                  <a:moveTo>
                    <a:pt x="311" y="69"/>
                  </a:moveTo>
                  <a:cubicBezTo>
                    <a:pt x="309" y="70"/>
                    <a:pt x="309" y="70"/>
                    <a:pt x="309" y="70"/>
                  </a:cubicBezTo>
                  <a:cubicBezTo>
                    <a:pt x="314" y="72"/>
                    <a:pt x="314" y="72"/>
                    <a:pt x="314" y="72"/>
                  </a:cubicBezTo>
                  <a:cubicBezTo>
                    <a:pt x="299" y="82"/>
                    <a:pt x="299" y="82"/>
                    <a:pt x="299" y="82"/>
                  </a:cubicBezTo>
                  <a:cubicBezTo>
                    <a:pt x="297" y="83"/>
                    <a:pt x="297" y="83"/>
                    <a:pt x="297" y="83"/>
                  </a:cubicBezTo>
                  <a:cubicBezTo>
                    <a:pt x="284" y="92"/>
                    <a:pt x="284" y="92"/>
                    <a:pt x="284" y="92"/>
                  </a:cubicBezTo>
                  <a:cubicBezTo>
                    <a:pt x="282" y="93"/>
                    <a:pt x="282" y="93"/>
                    <a:pt x="282" y="93"/>
                  </a:cubicBezTo>
                  <a:cubicBezTo>
                    <a:pt x="282" y="93"/>
                    <a:pt x="282" y="93"/>
                    <a:pt x="282" y="93"/>
                  </a:cubicBezTo>
                  <a:cubicBezTo>
                    <a:pt x="280" y="94"/>
                    <a:pt x="280" y="94"/>
                    <a:pt x="280" y="94"/>
                  </a:cubicBezTo>
                  <a:cubicBezTo>
                    <a:pt x="258" y="109"/>
                    <a:pt x="258" y="109"/>
                    <a:pt x="258" y="109"/>
                  </a:cubicBezTo>
                  <a:cubicBezTo>
                    <a:pt x="256" y="110"/>
                    <a:pt x="256" y="110"/>
                    <a:pt x="256" y="110"/>
                  </a:cubicBezTo>
                  <a:cubicBezTo>
                    <a:pt x="244" y="118"/>
                    <a:pt x="244" y="118"/>
                    <a:pt x="244" y="118"/>
                  </a:cubicBezTo>
                  <a:cubicBezTo>
                    <a:pt x="243" y="119"/>
                    <a:pt x="243" y="119"/>
                    <a:pt x="243" y="119"/>
                  </a:cubicBezTo>
                  <a:cubicBezTo>
                    <a:pt x="239" y="122"/>
                    <a:pt x="239" y="122"/>
                    <a:pt x="239" y="122"/>
                  </a:cubicBezTo>
                  <a:cubicBezTo>
                    <a:pt x="237" y="123"/>
                    <a:pt x="237" y="123"/>
                    <a:pt x="237" y="123"/>
                  </a:cubicBezTo>
                  <a:cubicBezTo>
                    <a:pt x="234" y="125"/>
                    <a:pt x="234" y="125"/>
                    <a:pt x="234" y="125"/>
                  </a:cubicBezTo>
                  <a:cubicBezTo>
                    <a:pt x="235" y="126"/>
                    <a:pt x="235" y="126"/>
                    <a:pt x="235" y="126"/>
                  </a:cubicBezTo>
                  <a:cubicBezTo>
                    <a:pt x="237" y="125"/>
                    <a:pt x="237" y="125"/>
                    <a:pt x="237" y="125"/>
                  </a:cubicBezTo>
                  <a:cubicBezTo>
                    <a:pt x="239" y="124"/>
                    <a:pt x="239" y="124"/>
                    <a:pt x="239" y="124"/>
                  </a:cubicBezTo>
                  <a:cubicBezTo>
                    <a:pt x="243" y="121"/>
                    <a:pt x="243" y="121"/>
                    <a:pt x="243" y="121"/>
                  </a:cubicBezTo>
                  <a:cubicBezTo>
                    <a:pt x="245" y="120"/>
                    <a:pt x="245" y="120"/>
                    <a:pt x="245" y="120"/>
                  </a:cubicBezTo>
                  <a:cubicBezTo>
                    <a:pt x="257" y="111"/>
                    <a:pt x="257" y="111"/>
                    <a:pt x="257" y="111"/>
                  </a:cubicBezTo>
                  <a:cubicBezTo>
                    <a:pt x="259" y="110"/>
                    <a:pt x="259" y="110"/>
                    <a:pt x="259" y="110"/>
                  </a:cubicBezTo>
                  <a:cubicBezTo>
                    <a:pt x="282" y="95"/>
                    <a:pt x="282" y="95"/>
                    <a:pt x="282" y="95"/>
                  </a:cubicBezTo>
                  <a:cubicBezTo>
                    <a:pt x="283" y="94"/>
                    <a:pt x="283" y="94"/>
                    <a:pt x="283" y="94"/>
                  </a:cubicBezTo>
                  <a:cubicBezTo>
                    <a:pt x="284" y="94"/>
                    <a:pt x="284" y="94"/>
                    <a:pt x="284" y="94"/>
                  </a:cubicBezTo>
                  <a:cubicBezTo>
                    <a:pt x="300" y="83"/>
                    <a:pt x="300" y="83"/>
                    <a:pt x="300" y="83"/>
                  </a:cubicBezTo>
                  <a:cubicBezTo>
                    <a:pt x="302" y="82"/>
                    <a:pt x="302" y="82"/>
                    <a:pt x="302" y="82"/>
                  </a:cubicBezTo>
                  <a:cubicBezTo>
                    <a:pt x="315" y="73"/>
                    <a:pt x="315" y="73"/>
                    <a:pt x="315" y="73"/>
                  </a:cubicBezTo>
                  <a:cubicBezTo>
                    <a:pt x="319" y="71"/>
                    <a:pt x="319" y="71"/>
                    <a:pt x="319" y="71"/>
                  </a:cubicBezTo>
                  <a:cubicBezTo>
                    <a:pt x="319" y="71"/>
                    <a:pt x="319" y="71"/>
                    <a:pt x="319" y="71"/>
                  </a:cubicBezTo>
                  <a:cubicBezTo>
                    <a:pt x="315" y="70"/>
                    <a:pt x="315" y="70"/>
                    <a:pt x="315" y="70"/>
                  </a:cubicBezTo>
                  <a:cubicBezTo>
                    <a:pt x="311" y="69"/>
                    <a:pt x="311" y="69"/>
                    <a:pt x="311" y="69"/>
                  </a:cubicBezTo>
                  <a:moveTo>
                    <a:pt x="0" y="13"/>
                  </a:moveTo>
                  <a:cubicBezTo>
                    <a:pt x="0" y="43"/>
                    <a:pt x="0" y="43"/>
                    <a:pt x="0" y="43"/>
                  </a:cubicBezTo>
                  <a:cubicBezTo>
                    <a:pt x="0" y="45"/>
                    <a:pt x="0" y="45"/>
                    <a:pt x="0" y="45"/>
                  </a:cubicBezTo>
                  <a:cubicBezTo>
                    <a:pt x="0" y="57"/>
                    <a:pt x="0" y="57"/>
                    <a:pt x="0" y="57"/>
                  </a:cubicBezTo>
                  <a:cubicBezTo>
                    <a:pt x="0" y="57"/>
                    <a:pt x="1" y="57"/>
                    <a:pt x="1" y="57"/>
                  </a:cubicBezTo>
                  <a:cubicBezTo>
                    <a:pt x="1" y="45"/>
                    <a:pt x="1" y="45"/>
                    <a:pt x="1" y="45"/>
                  </a:cubicBezTo>
                  <a:cubicBezTo>
                    <a:pt x="1" y="43"/>
                    <a:pt x="1" y="43"/>
                    <a:pt x="1" y="43"/>
                  </a:cubicBezTo>
                  <a:cubicBezTo>
                    <a:pt x="1" y="13"/>
                    <a:pt x="1" y="13"/>
                    <a:pt x="1" y="13"/>
                  </a:cubicBezTo>
                  <a:cubicBezTo>
                    <a:pt x="1" y="13"/>
                    <a:pt x="0" y="13"/>
                    <a:pt x="0" y="13"/>
                  </a:cubicBezTo>
                  <a:moveTo>
                    <a:pt x="16" y="0"/>
                  </a:moveTo>
                  <a:cubicBezTo>
                    <a:pt x="16" y="0"/>
                    <a:pt x="16" y="1"/>
                    <a:pt x="16" y="1"/>
                  </a:cubicBezTo>
                  <a:cubicBezTo>
                    <a:pt x="114" y="24"/>
                    <a:pt x="114" y="24"/>
                    <a:pt x="114" y="24"/>
                  </a:cubicBezTo>
                  <a:cubicBezTo>
                    <a:pt x="116" y="25"/>
                    <a:pt x="116" y="25"/>
                    <a:pt x="116" y="25"/>
                  </a:cubicBezTo>
                  <a:cubicBezTo>
                    <a:pt x="155" y="34"/>
                    <a:pt x="155" y="34"/>
                    <a:pt x="155" y="34"/>
                  </a:cubicBezTo>
                  <a:cubicBezTo>
                    <a:pt x="157" y="35"/>
                    <a:pt x="157" y="35"/>
                    <a:pt x="157" y="35"/>
                  </a:cubicBezTo>
                  <a:cubicBezTo>
                    <a:pt x="200" y="45"/>
                    <a:pt x="200" y="45"/>
                    <a:pt x="200" y="45"/>
                  </a:cubicBezTo>
                  <a:cubicBezTo>
                    <a:pt x="203" y="45"/>
                    <a:pt x="203" y="45"/>
                    <a:pt x="203" y="45"/>
                  </a:cubicBezTo>
                  <a:cubicBezTo>
                    <a:pt x="230" y="52"/>
                    <a:pt x="230" y="52"/>
                    <a:pt x="230" y="52"/>
                  </a:cubicBezTo>
                  <a:cubicBezTo>
                    <a:pt x="231" y="52"/>
                    <a:pt x="231" y="52"/>
                    <a:pt x="231" y="52"/>
                  </a:cubicBezTo>
                  <a:cubicBezTo>
                    <a:pt x="276" y="63"/>
                    <a:pt x="276" y="63"/>
                    <a:pt x="276" y="63"/>
                  </a:cubicBezTo>
                  <a:cubicBezTo>
                    <a:pt x="278" y="63"/>
                    <a:pt x="278" y="63"/>
                    <a:pt x="278" y="63"/>
                  </a:cubicBezTo>
                  <a:cubicBezTo>
                    <a:pt x="293" y="67"/>
                    <a:pt x="293" y="67"/>
                    <a:pt x="293" y="67"/>
                  </a:cubicBezTo>
                  <a:cubicBezTo>
                    <a:pt x="306" y="70"/>
                    <a:pt x="306" y="70"/>
                    <a:pt x="306" y="70"/>
                  </a:cubicBezTo>
                  <a:cubicBezTo>
                    <a:pt x="306" y="70"/>
                    <a:pt x="306" y="70"/>
                    <a:pt x="306" y="70"/>
                  </a:cubicBezTo>
                  <a:cubicBezTo>
                    <a:pt x="308" y="68"/>
                    <a:pt x="308" y="68"/>
                    <a:pt x="308" y="68"/>
                  </a:cubicBezTo>
                  <a:cubicBezTo>
                    <a:pt x="306" y="68"/>
                    <a:pt x="306" y="68"/>
                    <a:pt x="306" y="68"/>
                  </a:cubicBezTo>
                  <a:cubicBezTo>
                    <a:pt x="278" y="61"/>
                    <a:pt x="278" y="61"/>
                    <a:pt x="278" y="61"/>
                  </a:cubicBezTo>
                  <a:cubicBezTo>
                    <a:pt x="276" y="61"/>
                    <a:pt x="276" y="61"/>
                    <a:pt x="276" y="61"/>
                  </a:cubicBezTo>
                  <a:cubicBezTo>
                    <a:pt x="231" y="50"/>
                    <a:pt x="231" y="50"/>
                    <a:pt x="231" y="50"/>
                  </a:cubicBezTo>
                  <a:cubicBezTo>
                    <a:pt x="229" y="50"/>
                    <a:pt x="229" y="50"/>
                    <a:pt x="229" y="50"/>
                  </a:cubicBezTo>
                  <a:cubicBezTo>
                    <a:pt x="201" y="43"/>
                    <a:pt x="201" y="43"/>
                    <a:pt x="201" y="43"/>
                  </a:cubicBezTo>
                  <a:cubicBezTo>
                    <a:pt x="198" y="42"/>
                    <a:pt x="198" y="42"/>
                    <a:pt x="198" y="42"/>
                  </a:cubicBezTo>
                  <a:cubicBezTo>
                    <a:pt x="157" y="33"/>
                    <a:pt x="157" y="33"/>
                    <a:pt x="157" y="33"/>
                  </a:cubicBezTo>
                  <a:cubicBezTo>
                    <a:pt x="155" y="32"/>
                    <a:pt x="155" y="32"/>
                    <a:pt x="155" y="32"/>
                  </a:cubicBezTo>
                  <a:cubicBezTo>
                    <a:pt x="116" y="23"/>
                    <a:pt x="116" y="23"/>
                    <a:pt x="116" y="23"/>
                  </a:cubicBezTo>
                  <a:cubicBezTo>
                    <a:pt x="114" y="23"/>
                    <a:pt x="114" y="23"/>
                    <a:pt x="114" y="23"/>
                  </a:cubicBezTo>
                  <a:cubicBezTo>
                    <a:pt x="16" y="0"/>
                    <a:pt x="16" y="0"/>
                    <a:pt x="16"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88" name="Freeform 68"/>
            <p:cNvSpPr>
              <a:spLocks noEditPoints="1"/>
            </p:cNvSpPr>
            <p:nvPr/>
          </p:nvSpPr>
          <p:spPr bwMode="auto">
            <a:xfrm>
              <a:off x="6870933" y="3314614"/>
              <a:ext cx="1325705" cy="1092962"/>
            </a:xfrm>
            <a:custGeom>
              <a:avLst/>
              <a:gdLst>
                <a:gd name="T0" fmla="*/ 77 w 313"/>
                <a:gd name="T1" fmla="*/ 283 h 283"/>
                <a:gd name="T2" fmla="*/ 99 w 313"/>
                <a:gd name="T3" fmla="*/ 254 h 283"/>
                <a:gd name="T4" fmla="*/ 32 w 313"/>
                <a:gd name="T5" fmla="*/ 239 h 283"/>
                <a:gd name="T6" fmla="*/ 103 w 313"/>
                <a:gd name="T7" fmla="*/ 249 h 283"/>
                <a:gd name="T8" fmla="*/ 104 w 313"/>
                <a:gd name="T9" fmla="*/ 250 h 283"/>
                <a:gd name="T10" fmla="*/ 115 w 313"/>
                <a:gd name="T11" fmla="*/ 234 h 283"/>
                <a:gd name="T12" fmla="*/ 0 w 313"/>
                <a:gd name="T13" fmla="*/ 207 h 283"/>
                <a:gd name="T14" fmla="*/ 6 w 313"/>
                <a:gd name="T15" fmla="*/ 212 h 283"/>
                <a:gd name="T16" fmla="*/ 8 w 313"/>
                <a:gd name="T17" fmla="*/ 211 h 283"/>
                <a:gd name="T18" fmla="*/ 40 w 313"/>
                <a:gd name="T19" fmla="*/ 183 h 283"/>
                <a:gd name="T20" fmla="*/ 49 w 313"/>
                <a:gd name="T21" fmla="*/ 174 h 283"/>
                <a:gd name="T22" fmla="*/ 43 w 313"/>
                <a:gd name="T23" fmla="*/ 178 h 283"/>
                <a:gd name="T24" fmla="*/ 44 w 313"/>
                <a:gd name="T25" fmla="*/ 180 h 283"/>
                <a:gd name="T26" fmla="*/ 49 w 313"/>
                <a:gd name="T27" fmla="*/ 177 h 283"/>
                <a:gd name="T28" fmla="*/ 118 w 313"/>
                <a:gd name="T29" fmla="*/ 129 h 283"/>
                <a:gd name="T30" fmla="*/ 120 w 313"/>
                <a:gd name="T31" fmla="*/ 130 h 283"/>
                <a:gd name="T32" fmla="*/ 266 w 313"/>
                <a:gd name="T33" fmla="*/ 30 h 283"/>
                <a:gd name="T34" fmla="*/ 254 w 313"/>
                <a:gd name="T35" fmla="*/ 39 h 283"/>
                <a:gd name="T36" fmla="*/ 236 w 313"/>
                <a:gd name="T37" fmla="*/ 51 h 283"/>
                <a:gd name="T38" fmla="*/ 200 w 313"/>
                <a:gd name="T39" fmla="*/ 74 h 283"/>
                <a:gd name="T40" fmla="*/ 178 w 313"/>
                <a:gd name="T41" fmla="*/ 89 h 283"/>
                <a:gd name="T42" fmla="*/ 170 w 313"/>
                <a:gd name="T43" fmla="*/ 95 h 283"/>
                <a:gd name="T44" fmla="*/ 144 w 313"/>
                <a:gd name="T45" fmla="*/ 111 h 283"/>
                <a:gd name="T46" fmla="*/ 131 w 313"/>
                <a:gd name="T47" fmla="*/ 120 h 283"/>
                <a:gd name="T48" fmla="*/ 122 w 313"/>
                <a:gd name="T49" fmla="*/ 129 h 283"/>
                <a:gd name="T50" fmla="*/ 134 w 313"/>
                <a:gd name="T51" fmla="*/ 120 h 283"/>
                <a:gd name="T52" fmla="*/ 147 w 313"/>
                <a:gd name="T53" fmla="*/ 112 h 283"/>
                <a:gd name="T54" fmla="*/ 173 w 313"/>
                <a:gd name="T55" fmla="*/ 94 h 283"/>
                <a:gd name="T56" fmla="*/ 184 w 313"/>
                <a:gd name="T57" fmla="*/ 87 h 283"/>
                <a:gd name="T58" fmla="*/ 204 w 313"/>
                <a:gd name="T59" fmla="*/ 74 h 283"/>
                <a:gd name="T60" fmla="*/ 253 w 313"/>
                <a:gd name="T61" fmla="*/ 42 h 283"/>
                <a:gd name="T62" fmla="*/ 262 w 313"/>
                <a:gd name="T63" fmla="*/ 36 h 283"/>
                <a:gd name="T64" fmla="*/ 269 w 313"/>
                <a:gd name="T65" fmla="*/ 31 h 283"/>
                <a:gd name="T66" fmla="*/ 303 w 313"/>
                <a:gd name="T67" fmla="*/ 8 h 283"/>
                <a:gd name="T68" fmla="*/ 313 w 313"/>
                <a:gd name="T69" fmla="*/ 0 h 283"/>
                <a:gd name="T70" fmla="*/ 298 w 313"/>
                <a:gd name="T71" fmla="*/ 10 h 283"/>
                <a:gd name="T72" fmla="*/ 287 w 313"/>
                <a:gd name="T73" fmla="*/ 17 h 283"/>
                <a:gd name="T74" fmla="*/ 300 w 313"/>
                <a:gd name="T75" fmla="*/ 10 h 283"/>
                <a:gd name="T76" fmla="*/ 300 w 313"/>
                <a:gd name="T77" fmla="*/ 12 h 283"/>
                <a:gd name="T78" fmla="*/ 280 w 313"/>
                <a:gd name="T79" fmla="*/ 36 h 283"/>
                <a:gd name="T80" fmla="*/ 275 w 313"/>
                <a:gd name="T81" fmla="*/ 42 h 283"/>
                <a:gd name="T82" fmla="*/ 271 w 313"/>
                <a:gd name="T83" fmla="*/ 47 h 283"/>
                <a:gd name="T84" fmla="*/ 262 w 313"/>
                <a:gd name="T85" fmla="*/ 58 h 283"/>
                <a:gd name="T86" fmla="*/ 244 w 313"/>
                <a:gd name="T87" fmla="*/ 80 h 283"/>
                <a:gd name="T88" fmla="*/ 233 w 313"/>
                <a:gd name="T89" fmla="*/ 92 h 283"/>
                <a:gd name="T90" fmla="*/ 202 w 313"/>
                <a:gd name="T91" fmla="*/ 130 h 283"/>
                <a:gd name="T92" fmla="*/ 183 w 313"/>
                <a:gd name="T93" fmla="*/ 153 h 283"/>
                <a:gd name="T94" fmla="*/ 150 w 313"/>
                <a:gd name="T95" fmla="*/ 193 h 283"/>
                <a:gd name="T96" fmla="*/ 132 w 313"/>
                <a:gd name="T97" fmla="*/ 215 h 283"/>
                <a:gd name="T98" fmla="*/ 134 w 313"/>
                <a:gd name="T99" fmla="*/ 214 h 283"/>
                <a:gd name="T100" fmla="*/ 150 w 313"/>
                <a:gd name="T101" fmla="*/ 195 h 283"/>
                <a:gd name="T102" fmla="*/ 185 w 313"/>
                <a:gd name="T103" fmla="*/ 153 h 283"/>
                <a:gd name="T104" fmla="*/ 205 w 313"/>
                <a:gd name="T105" fmla="*/ 130 h 283"/>
                <a:gd name="T106" fmla="*/ 237 w 313"/>
                <a:gd name="T107" fmla="*/ 91 h 283"/>
                <a:gd name="T108" fmla="*/ 247 w 313"/>
                <a:gd name="T109" fmla="*/ 78 h 283"/>
                <a:gd name="T110" fmla="*/ 264 w 313"/>
                <a:gd name="T111" fmla="*/ 58 h 283"/>
                <a:gd name="T112" fmla="*/ 274 w 313"/>
                <a:gd name="T113" fmla="*/ 47 h 283"/>
                <a:gd name="T114" fmla="*/ 278 w 313"/>
                <a:gd name="T115" fmla="*/ 41 h 283"/>
                <a:gd name="T116" fmla="*/ 282 w 313"/>
                <a:gd name="T117" fmla="*/ 37 h 283"/>
                <a:gd name="T118" fmla="*/ 302 w 313"/>
                <a:gd name="T119" fmla="*/ 12 h 283"/>
                <a:gd name="T120" fmla="*/ 311 w 313"/>
                <a:gd name="T121" fmla="*/ 2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13" h="283">
                  <a:moveTo>
                    <a:pt x="32" y="239"/>
                  </a:moveTo>
                  <a:cubicBezTo>
                    <a:pt x="76" y="282"/>
                    <a:pt x="76" y="282"/>
                    <a:pt x="76" y="282"/>
                  </a:cubicBezTo>
                  <a:cubicBezTo>
                    <a:pt x="77" y="283"/>
                    <a:pt x="77" y="283"/>
                    <a:pt x="77" y="283"/>
                  </a:cubicBezTo>
                  <a:cubicBezTo>
                    <a:pt x="78" y="282"/>
                    <a:pt x="78" y="282"/>
                    <a:pt x="78" y="282"/>
                  </a:cubicBezTo>
                  <a:cubicBezTo>
                    <a:pt x="101" y="255"/>
                    <a:pt x="101" y="255"/>
                    <a:pt x="101" y="255"/>
                  </a:cubicBezTo>
                  <a:cubicBezTo>
                    <a:pt x="99" y="254"/>
                    <a:pt x="99" y="254"/>
                    <a:pt x="99" y="254"/>
                  </a:cubicBezTo>
                  <a:cubicBezTo>
                    <a:pt x="77" y="281"/>
                    <a:pt x="77" y="281"/>
                    <a:pt x="77" y="281"/>
                  </a:cubicBezTo>
                  <a:cubicBezTo>
                    <a:pt x="36" y="239"/>
                    <a:pt x="36" y="239"/>
                    <a:pt x="36" y="239"/>
                  </a:cubicBezTo>
                  <a:cubicBezTo>
                    <a:pt x="32" y="239"/>
                    <a:pt x="32" y="239"/>
                    <a:pt x="32" y="239"/>
                  </a:cubicBezTo>
                  <a:moveTo>
                    <a:pt x="115" y="234"/>
                  </a:moveTo>
                  <a:cubicBezTo>
                    <a:pt x="104" y="247"/>
                    <a:pt x="104" y="247"/>
                    <a:pt x="104" y="247"/>
                  </a:cubicBezTo>
                  <a:cubicBezTo>
                    <a:pt x="103" y="249"/>
                    <a:pt x="103" y="249"/>
                    <a:pt x="103" y="249"/>
                  </a:cubicBezTo>
                  <a:cubicBezTo>
                    <a:pt x="100" y="253"/>
                    <a:pt x="100" y="253"/>
                    <a:pt x="100" y="253"/>
                  </a:cubicBezTo>
                  <a:cubicBezTo>
                    <a:pt x="102" y="253"/>
                    <a:pt x="102" y="253"/>
                    <a:pt x="102" y="253"/>
                  </a:cubicBezTo>
                  <a:cubicBezTo>
                    <a:pt x="104" y="250"/>
                    <a:pt x="104" y="250"/>
                    <a:pt x="104" y="250"/>
                  </a:cubicBezTo>
                  <a:cubicBezTo>
                    <a:pt x="106" y="249"/>
                    <a:pt x="106" y="249"/>
                    <a:pt x="106" y="249"/>
                  </a:cubicBezTo>
                  <a:cubicBezTo>
                    <a:pt x="117" y="235"/>
                    <a:pt x="117" y="235"/>
                    <a:pt x="117" y="235"/>
                  </a:cubicBezTo>
                  <a:cubicBezTo>
                    <a:pt x="115" y="234"/>
                    <a:pt x="115" y="234"/>
                    <a:pt x="115" y="234"/>
                  </a:cubicBezTo>
                  <a:moveTo>
                    <a:pt x="39" y="181"/>
                  </a:moveTo>
                  <a:cubicBezTo>
                    <a:pt x="2" y="206"/>
                    <a:pt x="2" y="206"/>
                    <a:pt x="2" y="206"/>
                  </a:cubicBezTo>
                  <a:cubicBezTo>
                    <a:pt x="0" y="207"/>
                    <a:pt x="0" y="207"/>
                    <a:pt x="0" y="207"/>
                  </a:cubicBezTo>
                  <a:cubicBezTo>
                    <a:pt x="2" y="208"/>
                    <a:pt x="2" y="208"/>
                    <a:pt x="2" y="208"/>
                  </a:cubicBezTo>
                  <a:cubicBezTo>
                    <a:pt x="5" y="211"/>
                    <a:pt x="5" y="211"/>
                    <a:pt x="5" y="211"/>
                  </a:cubicBezTo>
                  <a:cubicBezTo>
                    <a:pt x="6" y="212"/>
                    <a:pt x="6" y="212"/>
                    <a:pt x="6" y="212"/>
                  </a:cubicBezTo>
                  <a:cubicBezTo>
                    <a:pt x="30" y="236"/>
                    <a:pt x="30" y="236"/>
                    <a:pt x="30" y="236"/>
                  </a:cubicBezTo>
                  <a:cubicBezTo>
                    <a:pt x="33" y="237"/>
                    <a:pt x="33" y="237"/>
                    <a:pt x="33" y="237"/>
                  </a:cubicBezTo>
                  <a:cubicBezTo>
                    <a:pt x="8" y="211"/>
                    <a:pt x="8" y="211"/>
                    <a:pt x="8" y="211"/>
                  </a:cubicBezTo>
                  <a:cubicBezTo>
                    <a:pt x="6" y="210"/>
                    <a:pt x="6" y="210"/>
                    <a:pt x="6" y="210"/>
                  </a:cubicBezTo>
                  <a:cubicBezTo>
                    <a:pt x="3" y="207"/>
                    <a:pt x="3" y="207"/>
                    <a:pt x="3" y="207"/>
                  </a:cubicBezTo>
                  <a:cubicBezTo>
                    <a:pt x="40" y="183"/>
                    <a:pt x="40" y="183"/>
                    <a:pt x="40" y="183"/>
                  </a:cubicBezTo>
                  <a:cubicBezTo>
                    <a:pt x="39" y="181"/>
                    <a:pt x="39" y="181"/>
                    <a:pt x="39" y="181"/>
                  </a:cubicBezTo>
                  <a:moveTo>
                    <a:pt x="92" y="146"/>
                  </a:moveTo>
                  <a:cubicBezTo>
                    <a:pt x="49" y="174"/>
                    <a:pt x="49" y="174"/>
                    <a:pt x="49" y="174"/>
                  </a:cubicBezTo>
                  <a:cubicBezTo>
                    <a:pt x="47" y="176"/>
                    <a:pt x="47" y="176"/>
                    <a:pt x="47" y="176"/>
                  </a:cubicBezTo>
                  <a:cubicBezTo>
                    <a:pt x="45" y="177"/>
                    <a:pt x="45" y="177"/>
                    <a:pt x="45" y="177"/>
                  </a:cubicBezTo>
                  <a:cubicBezTo>
                    <a:pt x="43" y="178"/>
                    <a:pt x="43" y="178"/>
                    <a:pt x="43" y="178"/>
                  </a:cubicBezTo>
                  <a:cubicBezTo>
                    <a:pt x="40" y="180"/>
                    <a:pt x="40" y="180"/>
                    <a:pt x="40" y="180"/>
                  </a:cubicBezTo>
                  <a:cubicBezTo>
                    <a:pt x="42" y="182"/>
                    <a:pt x="42" y="182"/>
                    <a:pt x="42" y="182"/>
                  </a:cubicBezTo>
                  <a:cubicBezTo>
                    <a:pt x="44" y="180"/>
                    <a:pt x="44" y="180"/>
                    <a:pt x="44" y="180"/>
                  </a:cubicBezTo>
                  <a:cubicBezTo>
                    <a:pt x="46" y="179"/>
                    <a:pt x="46" y="179"/>
                    <a:pt x="46" y="179"/>
                  </a:cubicBezTo>
                  <a:cubicBezTo>
                    <a:pt x="47" y="178"/>
                    <a:pt x="47" y="178"/>
                    <a:pt x="47" y="178"/>
                  </a:cubicBezTo>
                  <a:cubicBezTo>
                    <a:pt x="49" y="177"/>
                    <a:pt x="49" y="177"/>
                    <a:pt x="49" y="177"/>
                  </a:cubicBezTo>
                  <a:cubicBezTo>
                    <a:pt x="92" y="149"/>
                    <a:pt x="92" y="149"/>
                    <a:pt x="92" y="149"/>
                  </a:cubicBezTo>
                  <a:cubicBezTo>
                    <a:pt x="92" y="146"/>
                    <a:pt x="92" y="146"/>
                    <a:pt x="92" y="146"/>
                  </a:cubicBezTo>
                  <a:moveTo>
                    <a:pt x="118" y="129"/>
                  </a:moveTo>
                  <a:cubicBezTo>
                    <a:pt x="93" y="145"/>
                    <a:pt x="93" y="145"/>
                    <a:pt x="93" y="145"/>
                  </a:cubicBezTo>
                  <a:cubicBezTo>
                    <a:pt x="93" y="147"/>
                    <a:pt x="93" y="147"/>
                    <a:pt x="93" y="147"/>
                  </a:cubicBezTo>
                  <a:cubicBezTo>
                    <a:pt x="120" y="130"/>
                    <a:pt x="120" y="130"/>
                    <a:pt x="120" y="130"/>
                  </a:cubicBezTo>
                  <a:cubicBezTo>
                    <a:pt x="118" y="129"/>
                    <a:pt x="118" y="129"/>
                    <a:pt x="118" y="129"/>
                  </a:cubicBezTo>
                  <a:moveTo>
                    <a:pt x="267" y="30"/>
                  </a:moveTo>
                  <a:cubicBezTo>
                    <a:pt x="266" y="30"/>
                    <a:pt x="266" y="30"/>
                    <a:pt x="266" y="30"/>
                  </a:cubicBezTo>
                  <a:cubicBezTo>
                    <a:pt x="262" y="34"/>
                    <a:pt x="262" y="34"/>
                    <a:pt x="262" y="34"/>
                  </a:cubicBezTo>
                  <a:cubicBezTo>
                    <a:pt x="260" y="35"/>
                    <a:pt x="260" y="35"/>
                    <a:pt x="260" y="35"/>
                  </a:cubicBezTo>
                  <a:cubicBezTo>
                    <a:pt x="254" y="39"/>
                    <a:pt x="254" y="39"/>
                    <a:pt x="254" y="39"/>
                  </a:cubicBezTo>
                  <a:cubicBezTo>
                    <a:pt x="252" y="40"/>
                    <a:pt x="252" y="40"/>
                    <a:pt x="252" y="40"/>
                  </a:cubicBezTo>
                  <a:cubicBezTo>
                    <a:pt x="250" y="41"/>
                    <a:pt x="250" y="41"/>
                    <a:pt x="250" y="41"/>
                  </a:cubicBezTo>
                  <a:cubicBezTo>
                    <a:pt x="236" y="51"/>
                    <a:pt x="236" y="51"/>
                    <a:pt x="236" y="51"/>
                  </a:cubicBezTo>
                  <a:cubicBezTo>
                    <a:pt x="234" y="52"/>
                    <a:pt x="234" y="52"/>
                    <a:pt x="234" y="52"/>
                  </a:cubicBezTo>
                  <a:cubicBezTo>
                    <a:pt x="201" y="74"/>
                    <a:pt x="201" y="74"/>
                    <a:pt x="201" y="74"/>
                  </a:cubicBezTo>
                  <a:cubicBezTo>
                    <a:pt x="200" y="74"/>
                    <a:pt x="200" y="74"/>
                    <a:pt x="200" y="74"/>
                  </a:cubicBezTo>
                  <a:cubicBezTo>
                    <a:pt x="198" y="76"/>
                    <a:pt x="198" y="76"/>
                    <a:pt x="198" y="76"/>
                  </a:cubicBezTo>
                  <a:cubicBezTo>
                    <a:pt x="181" y="87"/>
                    <a:pt x="181" y="87"/>
                    <a:pt x="181" y="87"/>
                  </a:cubicBezTo>
                  <a:cubicBezTo>
                    <a:pt x="178" y="89"/>
                    <a:pt x="178" y="89"/>
                    <a:pt x="178" y="89"/>
                  </a:cubicBezTo>
                  <a:cubicBezTo>
                    <a:pt x="174" y="91"/>
                    <a:pt x="174" y="91"/>
                    <a:pt x="174" y="91"/>
                  </a:cubicBezTo>
                  <a:cubicBezTo>
                    <a:pt x="173" y="92"/>
                    <a:pt x="173" y="92"/>
                    <a:pt x="173" y="92"/>
                  </a:cubicBezTo>
                  <a:cubicBezTo>
                    <a:pt x="170" y="95"/>
                    <a:pt x="170" y="95"/>
                    <a:pt x="170" y="95"/>
                  </a:cubicBezTo>
                  <a:cubicBezTo>
                    <a:pt x="168" y="96"/>
                    <a:pt x="168" y="96"/>
                    <a:pt x="168" y="96"/>
                  </a:cubicBezTo>
                  <a:cubicBezTo>
                    <a:pt x="146" y="110"/>
                    <a:pt x="146" y="110"/>
                    <a:pt x="146" y="110"/>
                  </a:cubicBezTo>
                  <a:cubicBezTo>
                    <a:pt x="144" y="111"/>
                    <a:pt x="144" y="111"/>
                    <a:pt x="144" y="111"/>
                  </a:cubicBezTo>
                  <a:cubicBezTo>
                    <a:pt x="135" y="117"/>
                    <a:pt x="135" y="117"/>
                    <a:pt x="135" y="117"/>
                  </a:cubicBezTo>
                  <a:cubicBezTo>
                    <a:pt x="133" y="119"/>
                    <a:pt x="133" y="119"/>
                    <a:pt x="133" y="119"/>
                  </a:cubicBezTo>
                  <a:cubicBezTo>
                    <a:pt x="131" y="120"/>
                    <a:pt x="131" y="120"/>
                    <a:pt x="131" y="120"/>
                  </a:cubicBezTo>
                  <a:cubicBezTo>
                    <a:pt x="129" y="122"/>
                    <a:pt x="129" y="122"/>
                    <a:pt x="129" y="122"/>
                  </a:cubicBezTo>
                  <a:cubicBezTo>
                    <a:pt x="120" y="128"/>
                    <a:pt x="120" y="128"/>
                    <a:pt x="120" y="128"/>
                  </a:cubicBezTo>
                  <a:cubicBezTo>
                    <a:pt x="122" y="129"/>
                    <a:pt x="122" y="129"/>
                    <a:pt x="122" y="129"/>
                  </a:cubicBezTo>
                  <a:cubicBezTo>
                    <a:pt x="129" y="124"/>
                    <a:pt x="129" y="124"/>
                    <a:pt x="129" y="124"/>
                  </a:cubicBezTo>
                  <a:cubicBezTo>
                    <a:pt x="131" y="123"/>
                    <a:pt x="131" y="123"/>
                    <a:pt x="131" y="123"/>
                  </a:cubicBezTo>
                  <a:cubicBezTo>
                    <a:pt x="134" y="120"/>
                    <a:pt x="134" y="120"/>
                    <a:pt x="134" y="120"/>
                  </a:cubicBezTo>
                  <a:cubicBezTo>
                    <a:pt x="135" y="119"/>
                    <a:pt x="135" y="119"/>
                    <a:pt x="135" y="119"/>
                  </a:cubicBezTo>
                  <a:cubicBezTo>
                    <a:pt x="145" y="113"/>
                    <a:pt x="145" y="113"/>
                    <a:pt x="145" y="113"/>
                  </a:cubicBezTo>
                  <a:cubicBezTo>
                    <a:pt x="147" y="112"/>
                    <a:pt x="147" y="112"/>
                    <a:pt x="147" y="112"/>
                  </a:cubicBezTo>
                  <a:cubicBezTo>
                    <a:pt x="169" y="97"/>
                    <a:pt x="169" y="97"/>
                    <a:pt x="169" y="97"/>
                  </a:cubicBezTo>
                  <a:cubicBezTo>
                    <a:pt x="171" y="96"/>
                    <a:pt x="171" y="96"/>
                    <a:pt x="171" y="96"/>
                  </a:cubicBezTo>
                  <a:cubicBezTo>
                    <a:pt x="173" y="94"/>
                    <a:pt x="173" y="94"/>
                    <a:pt x="173" y="94"/>
                  </a:cubicBezTo>
                  <a:cubicBezTo>
                    <a:pt x="175" y="93"/>
                    <a:pt x="175" y="93"/>
                    <a:pt x="175" y="93"/>
                  </a:cubicBezTo>
                  <a:cubicBezTo>
                    <a:pt x="181" y="89"/>
                    <a:pt x="181" y="89"/>
                    <a:pt x="181" y="89"/>
                  </a:cubicBezTo>
                  <a:cubicBezTo>
                    <a:pt x="184" y="87"/>
                    <a:pt x="184" y="87"/>
                    <a:pt x="184" y="87"/>
                  </a:cubicBezTo>
                  <a:cubicBezTo>
                    <a:pt x="201" y="76"/>
                    <a:pt x="201" y="76"/>
                    <a:pt x="201" y="76"/>
                  </a:cubicBezTo>
                  <a:cubicBezTo>
                    <a:pt x="203" y="75"/>
                    <a:pt x="203" y="75"/>
                    <a:pt x="203" y="75"/>
                  </a:cubicBezTo>
                  <a:cubicBezTo>
                    <a:pt x="204" y="74"/>
                    <a:pt x="204" y="74"/>
                    <a:pt x="204" y="74"/>
                  </a:cubicBezTo>
                  <a:cubicBezTo>
                    <a:pt x="234" y="54"/>
                    <a:pt x="234" y="54"/>
                    <a:pt x="234" y="54"/>
                  </a:cubicBezTo>
                  <a:cubicBezTo>
                    <a:pt x="236" y="53"/>
                    <a:pt x="236" y="53"/>
                    <a:pt x="236" y="53"/>
                  </a:cubicBezTo>
                  <a:cubicBezTo>
                    <a:pt x="253" y="42"/>
                    <a:pt x="253" y="42"/>
                    <a:pt x="253" y="42"/>
                  </a:cubicBezTo>
                  <a:cubicBezTo>
                    <a:pt x="254" y="41"/>
                    <a:pt x="254" y="41"/>
                    <a:pt x="254" y="41"/>
                  </a:cubicBezTo>
                  <a:cubicBezTo>
                    <a:pt x="256" y="39"/>
                    <a:pt x="256" y="39"/>
                    <a:pt x="256" y="39"/>
                  </a:cubicBezTo>
                  <a:cubicBezTo>
                    <a:pt x="262" y="36"/>
                    <a:pt x="262" y="36"/>
                    <a:pt x="262" y="36"/>
                  </a:cubicBezTo>
                  <a:cubicBezTo>
                    <a:pt x="263" y="35"/>
                    <a:pt x="263" y="35"/>
                    <a:pt x="263" y="35"/>
                  </a:cubicBezTo>
                  <a:cubicBezTo>
                    <a:pt x="268" y="31"/>
                    <a:pt x="268" y="31"/>
                    <a:pt x="268" y="31"/>
                  </a:cubicBezTo>
                  <a:cubicBezTo>
                    <a:pt x="269" y="31"/>
                    <a:pt x="269" y="31"/>
                    <a:pt x="269" y="31"/>
                  </a:cubicBezTo>
                  <a:cubicBezTo>
                    <a:pt x="269" y="31"/>
                    <a:pt x="269" y="31"/>
                    <a:pt x="269" y="31"/>
                  </a:cubicBezTo>
                  <a:cubicBezTo>
                    <a:pt x="269" y="30"/>
                    <a:pt x="268" y="30"/>
                    <a:pt x="267" y="30"/>
                  </a:cubicBezTo>
                  <a:moveTo>
                    <a:pt x="303" y="8"/>
                  </a:moveTo>
                  <a:cubicBezTo>
                    <a:pt x="303" y="8"/>
                    <a:pt x="303" y="8"/>
                    <a:pt x="303" y="8"/>
                  </a:cubicBezTo>
                  <a:cubicBezTo>
                    <a:pt x="303" y="8"/>
                    <a:pt x="303" y="8"/>
                    <a:pt x="303" y="8"/>
                  </a:cubicBezTo>
                  <a:moveTo>
                    <a:pt x="313" y="0"/>
                  </a:moveTo>
                  <a:cubicBezTo>
                    <a:pt x="312" y="0"/>
                    <a:pt x="312" y="0"/>
                    <a:pt x="312" y="0"/>
                  </a:cubicBezTo>
                  <a:cubicBezTo>
                    <a:pt x="302" y="7"/>
                    <a:pt x="302" y="7"/>
                    <a:pt x="302" y="7"/>
                  </a:cubicBezTo>
                  <a:cubicBezTo>
                    <a:pt x="298" y="10"/>
                    <a:pt x="298" y="10"/>
                    <a:pt x="298" y="10"/>
                  </a:cubicBezTo>
                  <a:cubicBezTo>
                    <a:pt x="295" y="11"/>
                    <a:pt x="295" y="11"/>
                    <a:pt x="295" y="11"/>
                  </a:cubicBezTo>
                  <a:cubicBezTo>
                    <a:pt x="288" y="16"/>
                    <a:pt x="288" y="16"/>
                    <a:pt x="288" y="16"/>
                  </a:cubicBezTo>
                  <a:cubicBezTo>
                    <a:pt x="287" y="17"/>
                    <a:pt x="287" y="17"/>
                    <a:pt x="287" y="17"/>
                  </a:cubicBezTo>
                  <a:cubicBezTo>
                    <a:pt x="287" y="17"/>
                    <a:pt x="287" y="18"/>
                    <a:pt x="288" y="19"/>
                  </a:cubicBezTo>
                  <a:cubicBezTo>
                    <a:pt x="298" y="12"/>
                    <a:pt x="298" y="12"/>
                    <a:pt x="298" y="12"/>
                  </a:cubicBezTo>
                  <a:cubicBezTo>
                    <a:pt x="300" y="10"/>
                    <a:pt x="300" y="10"/>
                    <a:pt x="300" y="10"/>
                  </a:cubicBezTo>
                  <a:cubicBezTo>
                    <a:pt x="303" y="8"/>
                    <a:pt x="303" y="8"/>
                    <a:pt x="303" y="8"/>
                  </a:cubicBezTo>
                  <a:cubicBezTo>
                    <a:pt x="302" y="10"/>
                    <a:pt x="302" y="10"/>
                    <a:pt x="302" y="10"/>
                  </a:cubicBezTo>
                  <a:cubicBezTo>
                    <a:pt x="300" y="12"/>
                    <a:pt x="300" y="12"/>
                    <a:pt x="300" y="12"/>
                  </a:cubicBezTo>
                  <a:cubicBezTo>
                    <a:pt x="283" y="33"/>
                    <a:pt x="283" y="33"/>
                    <a:pt x="283" y="33"/>
                  </a:cubicBezTo>
                  <a:cubicBezTo>
                    <a:pt x="281" y="34"/>
                    <a:pt x="281" y="34"/>
                    <a:pt x="281" y="34"/>
                  </a:cubicBezTo>
                  <a:cubicBezTo>
                    <a:pt x="280" y="36"/>
                    <a:pt x="280" y="36"/>
                    <a:pt x="280" y="36"/>
                  </a:cubicBezTo>
                  <a:cubicBezTo>
                    <a:pt x="277" y="40"/>
                    <a:pt x="277" y="40"/>
                    <a:pt x="277" y="40"/>
                  </a:cubicBezTo>
                  <a:cubicBezTo>
                    <a:pt x="276" y="41"/>
                    <a:pt x="276" y="41"/>
                    <a:pt x="276" y="41"/>
                  </a:cubicBezTo>
                  <a:cubicBezTo>
                    <a:pt x="275" y="42"/>
                    <a:pt x="275" y="42"/>
                    <a:pt x="275" y="42"/>
                  </a:cubicBezTo>
                  <a:cubicBezTo>
                    <a:pt x="273" y="44"/>
                    <a:pt x="273" y="44"/>
                    <a:pt x="273" y="44"/>
                  </a:cubicBezTo>
                  <a:cubicBezTo>
                    <a:pt x="273" y="44"/>
                    <a:pt x="273" y="44"/>
                    <a:pt x="273" y="44"/>
                  </a:cubicBezTo>
                  <a:cubicBezTo>
                    <a:pt x="271" y="47"/>
                    <a:pt x="271" y="47"/>
                    <a:pt x="271" y="47"/>
                  </a:cubicBezTo>
                  <a:cubicBezTo>
                    <a:pt x="269" y="49"/>
                    <a:pt x="269" y="49"/>
                    <a:pt x="269" y="49"/>
                  </a:cubicBezTo>
                  <a:cubicBezTo>
                    <a:pt x="268" y="51"/>
                    <a:pt x="268" y="51"/>
                    <a:pt x="268" y="51"/>
                  </a:cubicBezTo>
                  <a:cubicBezTo>
                    <a:pt x="262" y="58"/>
                    <a:pt x="262" y="58"/>
                    <a:pt x="262" y="58"/>
                  </a:cubicBezTo>
                  <a:cubicBezTo>
                    <a:pt x="260" y="60"/>
                    <a:pt x="260" y="60"/>
                    <a:pt x="260" y="60"/>
                  </a:cubicBezTo>
                  <a:cubicBezTo>
                    <a:pt x="245" y="78"/>
                    <a:pt x="245" y="78"/>
                    <a:pt x="245" y="78"/>
                  </a:cubicBezTo>
                  <a:cubicBezTo>
                    <a:pt x="244" y="80"/>
                    <a:pt x="244" y="80"/>
                    <a:pt x="244" y="80"/>
                  </a:cubicBezTo>
                  <a:cubicBezTo>
                    <a:pt x="236" y="89"/>
                    <a:pt x="236" y="89"/>
                    <a:pt x="236" y="89"/>
                  </a:cubicBezTo>
                  <a:cubicBezTo>
                    <a:pt x="234" y="91"/>
                    <a:pt x="234" y="91"/>
                    <a:pt x="234" y="91"/>
                  </a:cubicBezTo>
                  <a:cubicBezTo>
                    <a:pt x="233" y="92"/>
                    <a:pt x="233" y="92"/>
                    <a:pt x="233" y="92"/>
                  </a:cubicBezTo>
                  <a:cubicBezTo>
                    <a:pt x="231" y="95"/>
                    <a:pt x="231" y="95"/>
                    <a:pt x="231" y="95"/>
                  </a:cubicBezTo>
                  <a:cubicBezTo>
                    <a:pt x="203" y="128"/>
                    <a:pt x="203" y="128"/>
                    <a:pt x="203" y="128"/>
                  </a:cubicBezTo>
                  <a:cubicBezTo>
                    <a:pt x="202" y="130"/>
                    <a:pt x="202" y="130"/>
                    <a:pt x="202" y="130"/>
                  </a:cubicBezTo>
                  <a:cubicBezTo>
                    <a:pt x="186" y="149"/>
                    <a:pt x="186" y="149"/>
                    <a:pt x="186" y="149"/>
                  </a:cubicBezTo>
                  <a:cubicBezTo>
                    <a:pt x="184" y="151"/>
                    <a:pt x="184" y="151"/>
                    <a:pt x="184" y="151"/>
                  </a:cubicBezTo>
                  <a:cubicBezTo>
                    <a:pt x="183" y="153"/>
                    <a:pt x="183" y="153"/>
                    <a:pt x="183" y="153"/>
                  </a:cubicBezTo>
                  <a:cubicBezTo>
                    <a:pt x="182" y="154"/>
                    <a:pt x="182" y="154"/>
                    <a:pt x="182" y="154"/>
                  </a:cubicBezTo>
                  <a:cubicBezTo>
                    <a:pt x="180" y="156"/>
                    <a:pt x="180" y="156"/>
                    <a:pt x="180" y="156"/>
                  </a:cubicBezTo>
                  <a:cubicBezTo>
                    <a:pt x="150" y="193"/>
                    <a:pt x="150" y="193"/>
                    <a:pt x="150" y="193"/>
                  </a:cubicBezTo>
                  <a:cubicBezTo>
                    <a:pt x="148" y="195"/>
                    <a:pt x="148" y="195"/>
                    <a:pt x="148" y="195"/>
                  </a:cubicBezTo>
                  <a:cubicBezTo>
                    <a:pt x="133" y="212"/>
                    <a:pt x="133" y="212"/>
                    <a:pt x="133" y="212"/>
                  </a:cubicBezTo>
                  <a:cubicBezTo>
                    <a:pt x="132" y="215"/>
                    <a:pt x="132" y="215"/>
                    <a:pt x="132" y="215"/>
                  </a:cubicBezTo>
                  <a:cubicBezTo>
                    <a:pt x="117" y="233"/>
                    <a:pt x="117" y="233"/>
                    <a:pt x="117" y="233"/>
                  </a:cubicBezTo>
                  <a:cubicBezTo>
                    <a:pt x="118" y="234"/>
                    <a:pt x="118" y="234"/>
                    <a:pt x="118" y="234"/>
                  </a:cubicBezTo>
                  <a:cubicBezTo>
                    <a:pt x="134" y="214"/>
                    <a:pt x="134" y="214"/>
                    <a:pt x="134" y="214"/>
                  </a:cubicBezTo>
                  <a:cubicBezTo>
                    <a:pt x="136" y="212"/>
                    <a:pt x="136" y="212"/>
                    <a:pt x="136" y="212"/>
                  </a:cubicBezTo>
                  <a:cubicBezTo>
                    <a:pt x="149" y="197"/>
                    <a:pt x="149" y="197"/>
                    <a:pt x="149" y="197"/>
                  </a:cubicBezTo>
                  <a:cubicBezTo>
                    <a:pt x="150" y="195"/>
                    <a:pt x="150" y="195"/>
                    <a:pt x="150" y="195"/>
                  </a:cubicBezTo>
                  <a:cubicBezTo>
                    <a:pt x="183" y="156"/>
                    <a:pt x="183" y="156"/>
                    <a:pt x="183" y="156"/>
                  </a:cubicBezTo>
                  <a:cubicBezTo>
                    <a:pt x="183" y="156"/>
                    <a:pt x="183" y="156"/>
                    <a:pt x="183" y="156"/>
                  </a:cubicBezTo>
                  <a:cubicBezTo>
                    <a:pt x="185" y="153"/>
                    <a:pt x="185" y="153"/>
                    <a:pt x="185" y="153"/>
                  </a:cubicBezTo>
                  <a:cubicBezTo>
                    <a:pt x="186" y="152"/>
                    <a:pt x="186" y="152"/>
                    <a:pt x="186" y="152"/>
                  </a:cubicBezTo>
                  <a:cubicBezTo>
                    <a:pt x="204" y="131"/>
                    <a:pt x="204" y="131"/>
                    <a:pt x="204" y="131"/>
                  </a:cubicBezTo>
                  <a:cubicBezTo>
                    <a:pt x="205" y="130"/>
                    <a:pt x="205" y="130"/>
                    <a:pt x="205" y="130"/>
                  </a:cubicBezTo>
                  <a:cubicBezTo>
                    <a:pt x="231" y="98"/>
                    <a:pt x="231" y="98"/>
                    <a:pt x="231" y="98"/>
                  </a:cubicBezTo>
                  <a:cubicBezTo>
                    <a:pt x="233" y="95"/>
                    <a:pt x="233" y="95"/>
                    <a:pt x="233" y="95"/>
                  </a:cubicBezTo>
                  <a:cubicBezTo>
                    <a:pt x="237" y="91"/>
                    <a:pt x="237" y="91"/>
                    <a:pt x="237" y="91"/>
                  </a:cubicBezTo>
                  <a:cubicBezTo>
                    <a:pt x="238" y="89"/>
                    <a:pt x="238" y="89"/>
                    <a:pt x="238" y="89"/>
                  </a:cubicBezTo>
                  <a:cubicBezTo>
                    <a:pt x="246" y="80"/>
                    <a:pt x="246" y="80"/>
                    <a:pt x="246" y="80"/>
                  </a:cubicBezTo>
                  <a:cubicBezTo>
                    <a:pt x="247" y="78"/>
                    <a:pt x="247" y="78"/>
                    <a:pt x="247" y="78"/>
                  </a:cubicBezTo>
                  <a:cubicBezTo>
                    <a:pt x="261" y="61"/>
                    <a:pt x="261" y="61"/>
                    <a:pt x="261" y="61"/>
                  </a:cubicBezTo>
                  <a:cubicBezTo>
                    <a:pt x="263" y="60"/>
                    <a:pt x="263" y="60"/>
                    <a:pt x="263" y="60"/>
                  </a:cubicBezTo>
                  <a:cubicBezTo>
                    <a:pt x="264" y="58"/>
                    <a:pt x="264" y="58"/>
                    <a:pt x="264" y="58"/>
                  </a:cubicBezTo>
                  <a:cubicBezTo>
                    <a:pt x="269" y="52"/>
                    <a:pt x="269" y="52"/>
                    <a:pt x="269" y="52"/>
                  </a:cubicBezTo>
                  <a:cubicBezTo>
                    <a:pt x="271" y="50"/>
                    <a:pt x="271" y="50"/>
                    <a:pt x="271" y="50"/>
                  </a:cubicBezTo>
                  <a:cubicBezTo>
                    <a:pt x="274" y="47"/>
                    <a:pt x="274" y="47"/>
                    <a:pt x="274" y="47"/>
                  </a:cubicBezTo>
                  <a:cubicBezTo>
                    <a:pt x="275" y="45"/>
                    <a:pt x="275" y="45"/>
                    <a:pt x="275" y="45"/>
                  </a:cubicBezTo>
                  <a:cubicBezTo>
                    <a:pt x="276" y="44"/>
                    <a:pt x="276" y="44"/>
                    <a:pt x="276" y="44"/>
                  </a:cubicBezTo>
                  <a:cubicBezTo>
                    <a:pt x="278" y="41"/>
                    <a:pt x="278" y="41"/>
                    <a:pt x="278" y="41"/>
                  </a:cubicBezTo>
                  <a:cubicBezTo>
                    <a:pt x="280" y="40"/>
                    <a:pt x="280" y="40"/>
                    <a:pt x="280" y="40"/>
                  </a:cubicBezTo>
                  <a:cubicBezTo>
                    <a:pt x="281" y="37"/>
                    <a:pt x="281" y="37"/>
                    <a:pt x="281" y="37"/>
                  </a:cubicBezTo>
                  <a:cubicBezTo>
                    <a:pt x="282" y="37"/>
                    <a:pt x="282" y="37"/>
                    <a:pt x="282" y="37"/>
                  </a:cubicBezTo>
                  <a:cubicBezTo>
                    <a:pt x="283" y="35"/>
                    <a:pt x="283" y="35"/>
                    <a:pt x="283" y="35"/>
                  </a:cubicBezTo>
                  <a:cubicBezTo>
                    <a:pt x="283" y="35"/>
                    <a:pt x="283" y="35"/>
                    <a:pt x="283" y="35"/>
                  </a:cubicBezTo>
                  <a:cubicBezTo>
                    <a:pt x="302" y="12"/>
                    <a:pt x="302" y="12"/>
                    <a:pt x="302" y="12"/>
                  </a:cubicBezTo>
                  <a:cubicBezTo>
                    <a:pt x="304" y="10"/>
                    <a:pt x="304" y="10"/>
                    <a:pt x="304" y="10"/>
                  </a:cubicBezTo>
                  <a:cubicBezTo>
                    <a:pt x="305" y="9"/>
                    <a:pt x="305" y="9"/>
                    <a:pt x="305" y="9"/>
                  </a:cubicBezTo>
                  <a:cubicBezTo>
                    <a:pt x="311" y="2"/>
                    <a:pt x="311" y="2"/>
                    <a:pt x="311" y="2"/>
                  </a:cubicBezTo>
                  <a:cubicBezTo>
                    <a:pt x="313" y="0"/>
                    <a:pt x="313" y="0"/>
                    <a:pt x="313"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89" name="Freeform 69"/>
            <p:cNvSpPr>
              <a:spLocks noEditPoints="1"/>
            </p:cNvSpPr>
            <p:nvPr/>
          </p:nvSpPr>
          <p:spPr bwMode="auto">
            <a:xfrm>
              <a:off x="10289854" y="3550446"/>
              <a:ext cx="765724" cy="674969"/>
            </a:xfrm>
            <a:custGeom>
              <a:avLst/>
              <a:gdLst>
                <a:gd name="T0" fmla="*/ 374 w 428"/>
                <a:gd name="T1" fmla="*/ 389 h 415"/>
                <a:gd name="T2" fmla="*/ 374 w 428"/>
                <a:gd name="T3" fmla="*/ 384 h 415"/>
                <a:gd name="T4" fmla="*/ 286 w 428"/>
                <a:gd name="T5" fmla="*/ 346 h 415"/>
                <a:gd name="T6" fmla="*/ 369 w 428"/>
                <a:gd name="T7" fmla="*/ 382 h 415"/>
                <a:gd name="T8" fmla="*/ 376 w 428"/>
                <a:gd name="T9" fmla="*/ 337 h 415"/>
                <a:gd name="T10" fmla="*/ 426 w 428"/>
                <a:gd name="T11" fmla="*/ 408 h 415"/>
                <a:gd name="T12" fmla="*/ 381 w 428"/>
                <a:gd name="T13" fmla="*/ 387 h 415"/>
                <a:gd name="T14" fmla="*/ 423 w 428"/>
                <a:gd name="T15" fmla="*/ 413 h 415"/>
                <a:gd name="T16" fmla="*/ 428 w 428"/>
                <a:gd name="T17" fmla="*/ 408 h 415"/>
                <a:gd name="T18" fmla="*/ 428 w 428"/>
                <a:gd name="T19" fmla="*/ 406 h 415"/>
                <a:gd name="T20" fmla="*/ 220 w 428"/>
                <a:gd name="T21" fmla="*/ 135 h 415"/>
                <a:gd name="T22" fmla="*/ 224 w 428"/>
                <a:gd name="T23" fmla="*/ 144 h 415"/>
                <a:gd name="T24" fmla="*/ 236 w 428"/>
                <a:gd name="T25" fmla="*/ 163 h 415"/>
                <a:gd name="T26" fmla="*/ 241 w 428"/>
                <a:gd name="T27" fmla="*/ 168 h 415"/>
                <a:gd name="T28" fmla="*/ 260 w 428"/>
                <a:gd name="T29" fmla="*/ 192 h 415"/>
                <a:gd name="T30" fmla="*/ 272 w 428"/>
                <a:gd name="T31" fmla="*/ 208 h 415"/>
                <a:gd name="T32" fmla="*/ 371 w 428"/>
                <a:gd name="T33" fmla="*/ 332 h 415"/>
                <a:gd name="T34" fmla="*/ 272 w 428"/>
                <a:gd name="T35" fmla="*/ 201 h 415"/>
                <a:gd name="T36" fmla="*/ 258 w 428"/>
                <a:gd name="T37" fmla="*/ 182 h 415"/>
                <a:gd name="T38" fmla="*/ 241 w 428"/>
                <a:gd name="T39" fmla="*/ 159 h 415"/>
                <a:gd name="T40" fmla="*/ 229 w 428"/>
                <a:gd name="T41" fmla="*/ 144 h 415"/>
                <a:gd name="T42" fmla="*/ 220 w 428"/>
                <a:gd name="T43" fmla="*/ 135 h 415"/>
                <a:gd name="T44" fmla="*/ 215 w 428"/>
                <a:gd name="T45" fmla="*/ 135 h 415"/>
                <a:gd name="T46" fmla="*/ 213 w 428"/>
                <a:gd name="T47" fmla="*/ 123 h 415"/>
                <a:gd name="T48" fmla="*/ 56 w 428"/>
                <a:gd name="T49" fmla="*/ 111 h 415"/>
                <a:gd name="T50" fmla="*/ 33 w 428"/>
                <a:gd name="T51" fmla="*/ 152 h 415"/>
                <a:gd name="T52" fmla="*/ 19 w 428"/>
                <a:gd name="T53" fmla="*/ 178 h 415"/>
                <a:gd name="T54" fmla="*/ 0 w 428"/>
                <a:gd name="T55" fmla="*/ 211 h 415"/>
                <a:gd name="T56" fmla="*/ 68 w 428"/>
                <a:gd name="T57" fmla="*/ 242 h 415"/>
                <a:gd name="T58" fmla="*/ 82 w 428"/>
                <a:gd name="T59" fmla="*/ 251 h 415"/>
                <a:gd name="T60" fmla="*/ 274 w 428"/>
                <a:gd name="T61" fmla="*/ 341 h 415"/>
                <a:gd name="T62" fmla="*/ 87 w 428"/>
                <a:gd name="T63" fmla="*/ 249 h 415"/>
                <a:gd name="T64" fmla="*/ 71 w 428"/>
                <a:gd name="T65" fmla="*/ 239 h 415"/>
                <a:gd name="T66" fmla="*/ 7 w 428"/>
                <a:gd name="T67" fmla="*/ 208 h 415"/>
                <a:gd name="T68" fmla="*/ 28 w 428"/>
                <a:gd name="T69" fmla="*/ 168 h 415"/>
                <a:gd name="T70" fmla="*/ 40 w 428"/>
                <a:gd name="T71" fmla="*/ 147 h 415"/>
                <a:gd name="T72" fmla="*/ 59 w 428"/>
                <a:gd name="T73" fmla="*/ 114 h 415"/>
                <a:gd name="T74" fmla="*/ 82 w 428"/>
                <a:gd name="T75" fmla="*/ 61 h 415"/>
                <a:gd name="T76" fmla="*/ 56 w 428"/>
                <a:gd name="T77" fmla="*/ 106 h 415"/>
                <a:gd name="T78" fmla="*/ 61 w 428"/>
                <a:gd name="T79" fmla="*/ 109 h 415"/>
                <a:gd name="T80" fmla="*/ 82 w 428"/>
                <a:gd name="T81" fmla="*/ 61 h 415"/>
                <a:gd name="T82" fmla="*/ 116 w 428"/>
                <a:gd name="T83" fmla="*/ 2 h 415"/>
                <a:gd name="T84" fmla="*/ 108 w 428"/>
                <a:gd name="T85" fmla="*/ 16 h 415"/>
                <a:gd name="T86" fmla="*/ 92 w 428"/>
                <a:gd name="T87" fmla="*/ 42 h 415"/>
                <a:gd name="T88" fmla="*/ 85 w 428"/>
                <a:gd name="T89" fmla="*/ 57 h 415"/>
                <a:gd name="T90" fmla="*/ 94 w 428"/>
                <a:gd name="T91" fmla="*/ 47 h 415"/>
                <a:gd name="T92" fmla="*/ 108 w 428"/>
                <a:gd name="T93" fmla="*/ 23 h 415"/>
                <a:gd name="T94" fmla="*/ 118 w 428"/>
                <a:gd name="T95" fmla="*/ 7 h 415"/>
                <a:gd name="T96" fmla="*/ 127 w 428"/>
                <a:gd name="T97" fmla="*/ 19 h 415"/>
                <a:gd name="T98" fmla="*/ 142 w 428"/>
                <a:gd name="T99" fmla="*/ 40 h 415"/>
                <a:gd name="T100" fmla="*/ 149 w 428"/>
                <a:gd name="T101" fmla="*/ 47 h 415"/>
                <a:gd name="T102" fmla="*/ 182 w 428"/>
                <a:gd name="T103" fmla="*/ 90 h 415"/>
                <a:gd name="T104" fmla="*/ 206 w 428"/>
                <a:gd name="T105" fmla="*/ 116 h 415"/>
                <a:gd name="T106" fmla="*/ 182 w 428"/>
                <a:gd name="T107" fmla="*/ 83 h 415"/>
                <a:gd name="T108" fmla="*/ 146 w 428"/>
                <a:gd name="T109" fmla="*/ 38 h 415"/>
                <a:gd name="T110" fmla="*/ 130 w 428"/>
                <a:gd name="T111" fmla="*/ 14 h 415"/>
                <a:gd name="T112" fmla="*/ 120 w 428"/>
                <a:gd name="T113" fmla="*/ 4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28" h="415">
                  <a:moveTo>
                    <a:pt x="374" y="384"/>
                  </a:moveTo>
                  <a:lnTo>
                    <a:pt x="374" y="389"/>
                  </a:lnTo>
                  <a:lnTo>
                    <a:pt x="378" y="391"/>
                  </a:lnTo>
                  <a:lnTo>
                    <a:pt x="374" y="384"/>
                  </a:lnTo>
                  <a:close/>
                  <a:moveTo>
                    <a:pt x="277" y="339"/>
                  </a:moveTo>
                  <a:lnTo>
                    <a:pt x="286" y="346"/>
                  </a:lnTo>
                  <a:lnTo>
                    <a:pt x="369" y="387"/>
                  </a:lnTo>
                  <a:lnTo>
                    <a:pt x="369" y="382"/>
                  </a:lnTo>
                  <a:lnTo>
                    <a:pt x="277" y="339"/>
                  </a:lnTo>
                  <a:close/>
                  <a:moveTo>
                    <a:pt x="376" y="337"/>
                  </a:moveTo>
                  <a:lnTo>
                    <a:pt x="376" y="344"/>
                  </a:lnTo>
                  <a:lnTo>
                    <a:pt x="426" y="408"/>
                  </a:lnTo>
                  <a:lnTo>
                    <a:pt x="426" y="408"/>
                  </a:lnTo>
                  <a:lnTo>
                    <a:pt x="381" y="387"/>
                  </a:lnTo>
                  <a:lnTo>
                    <a:pt x="388" y="396"/>
                  </a:lnTo>
                  <a:lnTo>
                    <a:pt x="423" y="413"/>
                  </a:lnTo>
                  <a:lnTo>
                    <a:pt x="428" y="415"/>
                  </a:lnTo>
                  <a:lnTo>
                    <a:pt x="428" y="408"/>
                  </a:lnTo>
                  <a:lnTo>
                    <a:pt x="428" y="406"/>
                  </a:lnTo>
                  <a:lnTo>
                    <a:pt x="428" y="406"/>
                  </a:lnTo>
                  <a:lnTo>
                    <a:pt x="376" y="337"/>
                  </a:lnTo>
                  <a:close/>
                  <a:moveTo>
                    <a:pt x="220" y="135"/>
                  </a:moveTo>
                  <a:lnTo>
                    <a:pt x="220" y="140"/>
                  </a:lnTo>
                  <a:lnTo>
                    <a:pt x="224" y="144"/>
                  </a:lnTo>
                  <a:lnTo>
                    <a:pt x="227" y="149"/>
                  </a:lnTo>
                  <a:lnTo>
                    <a:pt x="236" y="163"/>
                  </a:lnTo>
                  <a:lnTo>
                    <a:pt x="239" y="166"/>
                  </a:lnTo>
                  <a:lnTo>
                    <a:pt x="241" y="168"/>
                  </a:lnTo>
                  <a:lnTo>
                    <a:pt x="258" y="187"/>
                  </a:lnTo>
                  <a:lnTo>
                    <a:pt x="260" y="192"/>
                  </a:lnTo>
                  <a:lnTo>
                    <a:pt x="269" y="204"/>
                  </a:lnTo>
                  <a:lnTo>
                    <a:pt x="272" y="208"/>
                  </a:lnTo>
                  <a:lnTo>
                    <a:pt x="371" y="339"/>
                  </a:lnTo>
                  <a:lnTo>
                    <a:pt x="371" y="332"/>
                  </a:lnTo>
                  <a:lnTo>
                    <a:pt x="274" y="204"/>
                  </a:lnTo>
                  <a:lnTo>
                    <a:pt x="272" y="201"/>
                  </a:lnTo>
                  <a:lnTo>
                    <a:pt x="260" y="187"/>
                  </a:lnTo>
                  <a:lnTo>
                    <a:pt x="258" y="182"/>
                  </a:lnTo>
                  <a:lnTo>
                    <a:pt x="243" y="163"/>
                  </a:lnTo>
                  <a:lnTo>
                    <a:pt x="241" y="159"/>
                  </a:lnTo>
                  <a:lnTo>
                    <a:pt x="236" y="154"/>
                  </a:lnTo>
                  <a:lnTo>
                    <a:pt x="229" y="144"/>
                  </a:lnTo>
                  <a:lnTo>
                    <a:pt x="227" y="142"/>
                  </a:lnTo>
                  <a:lnTo>
                    <a:pt x="220" y="135"/>
                  </a:lnTo>
                  <a:close/>
                  <a:moveTo>
                    <a:pt x="203" y="118"/>
                  </a:moveTo>
                  <a:lnTo>
                    <a:pt x="215" y="135"/>
                  </a:lnTo>
                  <a:lnTo>
                    <a:pt x="217" y="130"/>
                  </a:lnTo>
                  <a:lnTo>
                    <a:pt x="213" y="123"/>
                  </a:lnTo>
                  <a:lnTo>
                    <a:pt x="203" y="118"/>
                  </a:lnTo>
                  <a:close/>
                  <a:moveTo>
                    <a:pt x="56" y="111"/>
                  </a:moveTo>
                  <a:lnTo>
                    <a:pt x="35" y="147"/>
                  </a:lnTo>
                  <a:lnTo>
                    <a:pt x="33" y="152"/>
                  </a:lnTo>
                  <a:lnTo>
                    <a:pt x="23" y="171"/>
                  </a:lnTo>
                  <a:lnTo>
                    <a:pt x="19" y="178"/>
                  </a:lnTo>
                  <a:lnTo>
                    <a:pt x="2" y="206"/>
                  </a:lnTo>
                  <a:lnTo>
                    <a:pt x="0" y="211"/>
                  </a:lnTo>
                  <a:lnTo>
                    <a:pt x="4" y="213"/>
                  </a:lnTo>
                  <a:lnTo>
                    <a:pt x="68" y="242"/>
                  </a:lnTo>
                  <a:lnTo>
                    <a:pt x="73" y="244"/>
                  </a:lnTo>
                  <a:lnTo>
                    <a:pt x="82" y="251"/>
                  </a:lnTo>
                  <a:lnTo>
                    <a:pt x="87" y="251"/>
                  </a:lnTo>
                  <a:lnTo>
                    <a:pt x="274" y="341"/>
                  </a:lnTo>
                  <a:lnTo>
                    <a:pt x="267" y="332"/>
                  </a:lnTo>
                  <a:lnTo>
                    <a:pt x="87" y="249"/>
                  </a:lnTo>
                  <a:lnTo>
                    <a:pt x="85" y="246"/>
                  </a:lnTo>
                  <a:lnTo>
                    <a:pt x="71" y="239"/>
                  </a:lnTo>
                  <a:lnTo>
                    <a:pt x="68" y="237"/>
                  </a:lnTo>
                  <a:lnTo>
                    <a:pt x="7" y="208"/>
                  </a:lnTo>
                  <a:lnTo>
                    <a:pt x="26" y="175"/>
                  </a:lnTo>
                  <a:lnTo>
                    <a:pt x="28" y="168"/>
                  </a:lnTo>
                  <a:lnTo>
                    <a:pt x="37" y="152"/>
                  </a:lnTo>
                  <a:lnTo>
                    <a:pt x="40" y="147"/>
                  </a:lnTo>
                  <a:lnTo>
                    <a:pt x="59" y="116"/>
                  </a:lnTo>
                  <a:lnTo>
                    <a:pt x="59" y="114"/>
                  </a:lnTo>
                  <a:lnTo>
                    <a:pt x="56" y="111"/>
                  </a:lnTo>
                  <a:close/>
                  <a:moveTo>
                    <a:pt x="82" y="61"/>
                  </a:moveTo>
                  <a:lnTo>
                    <a:pt x="61" y="102"/>
                  </a:lnTo>
                  <a:lnTo>
                    <a:pt x="56" y="106"/>
                  </a:lnTo>
                  <a:lnTo>
                    <a:pt x="61" y="111"/>
                  </a:lnTo>
                  <a:lnTo>
                    <a:pt x="61" y="109"/>
                  </a:lnTo>
                  <a:lnTo>
                    <a:pt x="87" y="64"/>
                  </a:lnTo>
                  <a:lnTo>
                    <a:pt x="82" y="61"/>
                  </a:lnTo>
                  <a:close/>
                  <a:moveTo>
                    <a:pt x="118" y="0"/>
                  </a:moveTo>
                  <a:lnTo>
                    <a:pt x="116" y="2"/>
                  </a:lnTo>
                  <a:lnTo>
                    <a:pt x="113" y="4"/>
                  </a:lnTo>
                  <a:lnTo>
                    <a:pt x="108" y="16"/>
                  </a:lnTo>
                  <a:lnTo>
                    <a:pt x="106" y="21"/>
                  </a:lnTo>
                  <a:lnTo>
                    <a:pt x="92" y="42"/>
                  </a:lnTo>
                  <a:lnTo>
                    <a:pt x="90" y="47"/>
                  </a:lnTo>
                  <a:lnTo>
                    <a:pt x="85" y="57"/>
                  </a:lnTo>
                  <a:lnTo>
                    <a:pt x="90" y="59"/>
                  </a:lnTo>
                  <a:lnTo>
                    <a:pt x="94" y="47"/>
                  </a:lnTo>
                  <a:lnTo>
                    <a:pt x="97" y="42"/>
                  </a:lnTo>
                  <a:lnTo>
                    <a:pt x="108" y="23"/>
                  </a:lnTo>
                  <a:lnTo>
                    <a:pt x="111" y="21"/>
                  </a:lnTo>
                  <a:lnTo>
                    <a:pt x="118" y="7"/>
                  </a:lnTo>
                  <a:lnTo>
                    <a:pt x="120" y="9"/>
                  </a:lnTo>
                  <a:lnTo>
                    <a:pt x="127" y="19"/>
                  </a:lnTo>
                  <a:lnTo>
                    <a:pt x="132" y="23"/>
                  </a:lnTo>
                  <a:lnTo>
                    <a:pt x="142" y="40"/>
                  </a:lnTo>
                  <a:lnTo>
                    <a:pt x="144" y="42"/>
                  </a:lnTo>
                  <a:lnTo>
                    <a:pt x="149" y="47"/>
                  </a:lnTo>
                  <a:lnTo>
                    <a:pt x="177" y="85"/>
                  </a:lnTo>
                  <a:lnTo>
                    <a:pt x="182" y="90"/>
                  </a:lnTo>
                  <a:lnTo>
                    <a:pt x="198" y="111"/>
                  </a:lnTo>
                  <a:lnTo>
                    <a:pt x="206" y="116"/>
                  </a:lnTo>
                  <a:lnTo>
                    <a:pt x="184" y="87"/>
                  </a:lnTo>
                  <a:lnTo>
                    <a:pt x="182" y="83"/>
                  </a:lnTo>
                  <a:lnTo>
                    <a:pt x="151" y="42"/>
                  </a:lnTo>
                  <a:lnTo>
                    <a:pt x="146" y="38"/>
                  </a:lnTo>
                  <a:lnTo>
                    <a:pt x="132" y="19"/>
                  </a:lnTo>
                  <a:lnTo>
                    <a:pt x="130" y="14"/>
                  </a:lnTo>
                  <a:lnTo>
                    <a:pt x="123" y="7"/>
                  </a:lnTo>
                  <a:lnTo>
                    <a:pt x="120" y="4"/>
                  </a:lnTo>
                  <a:lnTo>
                    <a:pt x="118"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90" name="Freeform 70"/>
            <p:cNvSpPr>
              <a:spLocks noEditPoints="1"/>
            </p:cNvSpPr>
            <p:nvPr/>
          </p:nvSpPr>
          <p:spPr bwMode="auto">
            <a:xfrm>
              <a:off x="10289854" y="3550446"/>
              <a:ext cx="765724" cy="674969"/>
            </a:xfrm>
            <a:custGeom>
              <a:avLst/>
              <a:gdLst>
                <a:gd name="T0" fmla="*/ 374 w 428"/>
                <a:gd name="T1" fmla="*/ 389 h 415"/>
                <a:gd name="T2" fmla="*/ 374 w 428"/>
                <a:gd name="T3" fmla="*/ 384 h 415"/>
                <a:gd name="T4" fmla="*/ 286 w 428"/>
                <a:gd name="T5" fmla="*/ 346 h 415"/>
                <a:gd name="T6" fmla="*/ 369 w 428"/>
                <a:gd name="T7" fmla="*/ 382 h 415"/>
                <a:gd name="T8" fmla="*/ 376 w 428"/>
                <a:gd name="T9" fmla="*/ 337 h 415"/>
                <a:gd name="T10" fmla="*/ 426 w 428"/>
                <a:gd name="T11" fmla="*/ 408 h 415"/>
                <a:gd name="T12" fmla="*/ 381 w 428"/>
                <a:gd name="T13" fmla="*/ 387 h 415"/>
                <a:gd name="T14" fmla="*/ 423 w 428"/>
                <a:gd name="T15" fmla="*/ 413 h 415"/>
                <a:gd name="T16" fmla="*/ 428 w 428"/>
                <a:gd name="T17" fmla="*/ 408 h 415"/>
                <a:gd name="T18" fmla="*/ 428 w 428"/>
                <a:gd name="T19" fmla="*/ 406 h 415"/>
                <a:gd name="T20" fmla="*/ 220 w 428"/>
                <a:gd name="T21" fmla="*/ 135 h 415"/>
                <a:gd name="T22" fmla="*/ 224 w 428"/>
                <a:gd name="T23" fmla="*/ 144 h 415"/>
                <a:gd name="T24" fmla="*/ 236 w 428"/>
                <a:gd name="T25" fmla="*/ 163 h 415"/>
                <a:gd name="T26" fmla="*/ 241 w 428"/>
                <a:gd name="T27" fmla="*/ 168 h 415"/>
                <a:gd name="T28" fmla="*/ 260 w 428"/>
                <a:gd name="T29" fmla="*/ 192 h 415"/>
                <a:gd name="T30" fmla="*/ 272 w 428"/>
                <a:gd name="T31" fmla="*/ 208 h 415"/>
                <a:gd name="T32" fmla="*/ 371 w 428"/>
                <a:gd name="T33" fmla="*/ 332 h 415"/>
                <a:gd name="T34" fmla="*/ 272 w 428"/>
                <a:gd name="T35" fmla="*/ 201 h 415"/>
                <a:gd name="T36" fmla="*/ 258 w 428"/>
                <a:gd name="T37" fmla="*/ 182 h 415"/>
                <a:gd name="T38" fmla="*/ 241 w 428"/>
                <a:gd name="T39" fmla="*/ 159 h 415"/>
                <a:gd name="T40" fmla="*/ 229 w 428"/>
                <a:gd name="T41" fmla="*/ 144 h 415"/>
                <a:gd name="T42" fmla="*/ 220 w 428"/>
                <a:gd name="T43" fmla="*/ 135 h 415"/>
                <a:gd name="T44" fmla="*/ 215 w 428"/>
                <a:gd name="T45" fmla="*/ 135 h 415"/>
                <a:gd name="T46" fmla="*/ 213 w 428"/>
                <a:gd name="T47" fmla="*/ 123 h 415"/>
                <a:gd name="T48" fmla="*/ 56 w 428"/>
                <a:gd name="T49" fmla="*/ 111 h 415"/>
                <a:gd name="T50" fmla="*/ 33 w 428"/>
                <a:gd name="T51" fmla="*/ 152 h 415"/>
                <a:gd name="T52" fmla="*/ 19 w 428"/>
                <a:gd name="T53" fmla="*/ 178 h 415"/>
                <a:gd name="T54" fmla="*/ 0 w 428"/>
                <a:gd name="T55" fmla="*/ 211 h 415"/>
                <a:gd name="T56" fmla="*/ 68 w 428"/>
                <a:gd name="T57" fmla="*/ 242 h 415"/>
                <a:gd name="T58" fmla="*/ 82 w 428"/>
                <a:gd name="T59" fmla="*/ 251 h 415"/>
                <a:gd name="T60" fmla="*/ 274 w 428"/>
                <a:gd name="T61" fmla="*/ 341 h 415"/>
                <a:gd name="T62" fmla="*/ 87 w 428"/>
                <a:gd name="T63" fmla="*/ 249 h 415"/>
                <a:gd name="T64" fmla="*/ 71 w 428"/>
                <a:gd name="T65" fmla="*/ 239 h 415"/>
                <a:gd name="T66" fmla="*/ 7 w 428"/>
                <a:gd name="T67" fmla="*/ 208 h 415"/>
                <a:gd name="T68" fmla="*/ 28 w 428"/>
                <a:gd name="T69" fmla="*/ 168 h 415"/>
                <a:gd name="T70" fmla="*/ 40 w 428"/>
                <a:gd name="T71" fmla="*/ 147 h 415"/>
                <a:gd name="T72" fmla="*/ 59 w 428"/>
                <a:gd name="T73" fmla="*/ 114 h 415"/>
                <a:gd name="T74" fmla="*/ 82 w 428"/>
                <a:gd name="T75" fmla="*/ 61 h 415"/>
                <a:gd name="T76" fmla="*/ 56 w 428"/>
                <a:gd name="T77" fmla="*/ 106 h 415"/>
                <a:gd name="T78" fmla="*/ 61 w 428"/>
                <a:gd name="T79" fmla="*/ 109 h 415"/>
                <a:gd name="T80" fmla="*/ 82 w 428"/>
                <a:gd name="T81" fmla="*/ 61 h 415"/>
                <a:gd name="T82" fmla="*/ 116 w 428"/>
                <a:gd name="T83" fmla="*/ 2 h 415"/>
                <a:gd name="T84" fmla="*/ 108 w 428"/>
                <a:gd name="T85" fmla="*/ 16 h 415"/>
                <a:gd name="T86" fmla="*/ 92 w 428"/>
                <a:gd name="T87" fmla="*/ 42 h 415"/>
                <a:gd name="T88" fmla="*/ 85 w 428"/>
                <a:gd name="T89" fmla="*/ 57 h 415"/>
                <a:gd name="T90" fmla="*/ 94 w 428"/>
                <a:gd name="T91" fmla="*/ 47 h 415"/>
                <a:gd name="T92" fmla="*/ 108 w 428"/>
                <a:gd name="T93" fmla="*/ 23 h 415"/>
                <a:gd name="T94" fmla="*/ 118 w 428"/>
                <a:gd name="T95" fmla="*/ 7 h 415"/>
                <a:gd name="T96" fmla="*/ 127 w 428"/>
                <a:gd name="T97" fmla="*/ 19 h 415"/>
                <a:gd name="T98" fmla="*/ 142 w 428"/>
                <a:gd name="T99" fmla="*/ 40 h 415"/>
                <a:gd name="T100" fmla="*/ 149 w 428"/>
                <a:gd name="T101" fmla="*/ 47 h 415"/>
                <a:gd name="T102" fmla="*/ 182 w 428"/>
                <a:gd name="T103" fmla="*/ 90 h 415"/>
                <a:gd name="T104" fmla="*/ 206 w 428"/>
                <a:gd name="T105" fmla="*/ 116 h 415"/>
                <a:gd name="T106" fmla="*/ 182 w 428"/>
                <a:gd name="T107" fmla="*/ 83 h 415"/>
                <a:gd name="T108" fmla="*/ 146 w 428"/>
                <a:gd name="T109" fmla="*/ 38 h 415"/>
                <a:gd name="T110" fmla="*/ 130 w 428"/>
                <a:gd name="T111" fmla="*/ 14 h 415"/>
                <a:gd name="T112" fmla="*/ 120 w 428"/>
                <a:gd name="T113" fmla="*/ 4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28" h="415">
                  <a:moveTo>
                    <a:pt x="374" y="384"/>
                  </a:moveTo>
                  <a:lnTo>
                    <a:pt x="374" y="389"/>
                  </a:lnTo>
                  <a:lnTo>
                    <a:pt x="378" y="391"/>
                  </a:lnTo>
                  <a:lnTo>
                    <a:pt x="374" y="384"/>
                  </a:lnTo>
                  <a:moveTo>
                    <a:pt x="277" y="339"/>
                  </a:moveTo>
                  <a:lnTo>
                    <a:pt x="286" y="346"/>
                  </a:lnTo>
                  <a:lnTo>
                    <a:pt x="369" y="387"/>
                  </a:lnTo>
                  <a:lnTo>
                    <a:pt x="369" y="382"/>
                  </a:lnTo>
                  <a:lnTo>
                    <a:pt x="277" y="339"/>
                  </a:lnTo>
                  <a:moveTo>
                    <a:pt x="376" y="337"/>
                  </a:moveTo>
                  <a:lnTo>
                    <a:pt x="376" y="344"/>
                  </a:lnTo>
                  <a:lnTo>
                    <a:pt x="426" y="408"/>
                  </a:lnTo>
                  <a:lnTo>
                    <a:pt x="426" y="408"/>
                  </a:lnTo>
                  <a:lnTo>
                    <a:pt x="381" y="387"/>
                  </a:lnTo>
                  <a:lnTo>
                    <a:pt x="388" y="396"/>
                  </a:lnTo>
                  <a:lnTo>
                    <a:pt x="423" y="413"/>
                  </a:lnTo>
                  <a:lnTo>
                    <a:pt x="428" y="415"/>
                  </a:lnTo>
                  <a:lnTo>
                    <a:pt x="428" y="408"/>
                  </a:lnTo>
                  <a:lnTo>
                    <a:pt x="428" y="406"/>
                  </a:lnTo>
                  <a:lnTo>
                    <a:pt x="428" y="406"/>
                  </a:lnTo>
                  <a:lnTo>
                    <a:pt x="376" y="337"/>
                  </a:lnTo>
                  <a:moveTo>
                    <a:pt x="220" y="135"/>
                  </a:moveTo>
                  <a:lnTo>
                    <a:pt x="220" y="140"/>
                  </a:lnTo>
                  <a:lnTo>
                    <a:pt x="224" y="144"/>
                  </a:lnTo>
                  <a:lnTo>
                    <a:pt x="227" y="149"/>
                  </a:lnTo>
                  <a:lnTo>
                    <a:pt x="236" y="163"/>
                  </a:lnTo>
                  <a:lnTo>
                    <a:pt x="239" y="166"/>
                  </a:lnTo>
                  <a:lnTo>
                    <a:pt x="241" y="168"/>
                  </a:lnTo>
                  <a:lnTo>
                    <a:pt x="258" y="187"/>
                  </a:lnTo>
                  <a:lnTo>
                    <a:pt x="260" y="192"/>
                  </a:lnTo>
                  <a:lnTo>
                    <a:pt x="269" y="204"/>
                  </a:lnTo>
                  <a:lnTo>
                    <a:pt x="272" y="208"/>
                  </a:lnTo>
                  <a:lnTo>
                    <a:pt x="371" y="339"/>
                  </a:lnTo>
                  <a:lnTo>
                    <a:pt x="371" y="332"/>
                  </a:lnTo>
                  <a:lnTo>
                    <a:pt x="274" y="204"/>
                  </a:lnTo>
                  <a:lnTo>
                    <a:pt x="272" y="201"/>
                  </a:lnTo>
                  <a:lnTo>
                    <a:pt x="260" y="187"/>
                  </a:lnTo>
                  <a:lnTo>
                    <a:pt x="258" y="182"/>
                  </a:lnTo>
                  <a:lnTo>
                    <a:pt x="243" y="163"/>
                  </a:lnTo>
                  <a:lnTo>
                    <a:pt x="241" y="159"/>
                  </a:lnTo>
                  <a:lnTo>
                    <a:pt x="236" y="154"/>
                  </a:lnTo>
                  <a:lnTo>
                    <a:pt x="229" y="144"/>
                  </a:lnTo>
                  <a:lnTo>
                    <a:pt x="227" y="142"/>
                  </a:lnTo>
                  <a:lnTo>
                    <a:pt x="220" y="135"/>
                  </a:lnTo>
                  <a:moveTo>
                    <a:pt x="203" y="118"/>
                  </a:moveTo>
                  <a:lnTo>
                    <a:pt x="215" y="135"/>
                  </a:lnTo>
                  <a:lnTo>
                    <a:pt x="217" y="130"/>
                  </a:lnTo>
                  <a:lnTo>
                    <a:pt x="213" y="123"/>
                  </a:lnTo>
                  <a:lnTo>
                    <a:pt x="203" y="118"/>
                  </a:lnTo>
                  <a:moveTo>
                    <a:pt x="56" y="111"/>
                  </a:moveTo>
                  <a:lnTo>
                    <a:pt x="35" y="147"/>
                  </a:lnTo>
                  <a:lnTo>
                    <a:pt x="33" y="152"/>
                  </a:lnTo>
                  <a:lnTo>
                    <a:pt x="23" y="171"/>
                  </a:lnTo>
                  <a:lnTo>
                    <a:pt x="19" y="178"/>
                  </a:lnTo>
                  <a:lnTo>
                    <a:pt x="2" y="206"/>
                  </a:lnTo>
                  <a:lnTo>
                    <a:pt x="0" y="211"/>
                  </a:lnTo>
                  <a:lnTo>
                    <a:pt x="4" y="213"/>
                  </a:lnTo>
                  <a:lnTo>
                    <a:pt x="68" y="242"/>
                  </a:lnTo>
                  <a:lnTo>
                    <a:pt x="73" y="244"/>
                  </a:lnTo>
                  <a:lnTo>
                    <a:pt x="82" y="251"/>
                  </a:lnTo>
                  <a:lnTo>
                    <a:pt x="87" y="251"/>
                  </a:lnTo>
                  <a:lnTo>
                    <a:pt x="274" y="341"/>
                  </a:lnTo>
                  <a:lnTo>
                    <a:pt x="267" y="332"/>
                  </a:lnTo>
                  <a:lnTo>
                    <a:pt x="87" y="249"/>
                  </a:lnTo>
                  <a:lnTo>
                    <a:pt x="85" y="246"/>
                  </a:lnTo>
                  <a:lnTo>
                    <a:pt x="71" y="239"/>
                  </a:lnTo>
                  <a:lnTo>
                    <a:pt x="68" y="237"/>
                  </a:lnTo>
                  <a:lnTo>
                    <a:pt x="7" y="208"/>
                  </a:lnTo>
                  <a:lnTo>
                    <a:pt x="26" y="175"/>
                  </a:lnTo>
                  <a:lnTo>
                    <a:pt x="28" y="168"/>
                  </a:lnTo>
                  <a:lnTo>
                    <a:pt x="37" y="152"/>
                  </a:lnTo>
                  <a:lnTo>
                    <a:pt x="40" y="147"/>
                  </a:lnTo>
                  <a:lnTo>
                    <a:pt x="59" y="116"/>
                  </a:lnTo>
                  <a:lnTo>
                    <a:pt x="59" y="114"/>
                  </a:lnTo>
                  <a:lnTo>
                    <a:pt x="56" y="111"/>
                  </a:lnTo>
                  <a:moveTo>
                    <a:pt x="82" y="61"/>
                  </a:moveTo>
                  <a:lnTo>
                    <a:pt x="61" y="102"/>
                  </a:lnTo>
                  <a:lnTo>
                    <a:pt x="56" y="106"/>
                  </a:lnTo>
                  <a:lnTo>
                    <a:pt x="61" y="111"/>
                  </a:lnTo>
                  <a:lnTo>
                    <a:pt x="61" y="109"/>
                  </a:lnTo>
                  <a:lnTo>
                    <a:pt x="87" y="64"/>
                  </a:lnTo>
                  <a:lnTo>
                    <a:pt x="82" y="61"/>
                  </a:lnTo>
                  <a:moveTo>
                    <a:pt x="118" y="0"/>
                  </a:moveTo>
                  <a:lnTo>
                    <a:pt x="116" y="2"/>
                  </a:lnTo>
                  <a:lnTo>
                    <a:pt x="113" y="4"/>
                  </a:lnTo>
                  <a:lnTo>
                    <a:pt x="108" y="16"/>
                  </a:lnTo>
                  <a:lnTo>
                    <a:pt x="106" y="21"/>
                  </a:lnTo>
                  <a:lnTo>
                    <a:pt x="92" y="42"/>
                  </a:lnTo>
                  <a:lnTo>
                    <a:pt x="90" y="47"/>
                  </a:lnTo>
                  <a:lnTo>
                    <a:pt x="85" y="57"/>
                  </a:lnTo>
                  <a:lnTo>
                    <a:pt x="90" y="59"/>
                  </a:lnTo>
                  <a:lnTo>
                    <a:pt x="94" y="47"/>
                  </a:lnTo>
                  <a:lnTo>
                    <a:pt x="97" y="42"/>
                  </a:lnTo>
                  <a:lnTo>
                    <a:pt x="108" y="23"/>
                  </a:lnTo>
                  <a:lnTo>
                    <a:pt x="111" y="21"/>
                  </a:lnTo>
                  <a:lnTo>
                    <a:pt x="118" y="7"/>
                  </a:lnTo>
                  <a:lnTo>
                    <a:pt x="120" y="9"/>
                  </a:lnTo>
                  <a:lnTo>
                    <a:pt x="127" y="19"/>
                  </a:lnTo>
                  <a:lnTo>
                    <a:pt x="132" y="23"/>
                  </a:lnTo>
                  <a:lnTo>
                    <a:pt x="142" y="40"/>
                  </a:lnTo>
                  <a:lnTo>
                    <a:pt x="144" y="42"/>
                  </a:lnTo>
                  <a:lnTo>
                    <a:pt x="149" y="47"/>
                  </a:lnTo>
                  <a:lnTo>
                    <a:pt x="177" y="85"/>
                  </a:lnTo>
                  <a:lnTo>
                    <a:pt x="182" y="90"/>
                  </a:lnTo>
                  <a:lnTo>
                    <a:pt x="198" y="111"/>
                  </a:lnTo>
                  <a:lnTo>
                    <a:pt x="206" y="116"/>
                  </a:lnTo>
                  <a:lnTo>
                    <a:pt x="184" y="87"/>
                  </a:lnTo>
                  <a:lnTo>
                    <a:pt x="182" y="83"/>
                  </a:lnTo>
                  <a:lnTo>
                    <a:pt x="151" y="42"/>
                  </a:lnTo>
                  <a:lnTo>
                    <a:pt x="146" y="38"/>
                  </a:lnTo>
                  <a:lnTo>
                    <a:pt x="132" y="19"/>
                  </a:lnTo>
                  <a:lnTo>
                    <a:pt x="130" y="14"/>
                  </a:lnTo>
                  <a:lnTo>
                    <a:pt x="123" y="7"/>
                  </a:lnTo>
                  <a:lnTo>
                    <a:pt x="120" y="4"/>
                  </a:lnTo>
                  <a:lnTo>
                    <a:pt x="118"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91" name="Freeform 71"/>
            <p:cNvSpPr>
              <a:spLocks noEditPoints="1"/>
            </p:cNvSpPr>
            <p:nvPr/>
          </p:nvSpPr>
          <p:spPr bwMode="auto">
            <a:xfrm>
              <a:off x="10178931" y="3530928"/>
              <a:ext cx="792561" cy="705871"/>
            </a:xfrm>
            <a:custGeom>
              <a:avLst/>
              <a:gdLst>
                <a:gd name="T0" fmla="*/ 182 w 187"/>
                <a:gd name="T1" fmla="*/ 168 h 183"/>
                <a:gd name="T2" fmla="*/ 184 w 187"/>
                <a:gd name="T3" fmla="*/ 179 h 183"/>
                <a:gd name="T4" fmla="*/ 182 w 187"/>
                <a:gd name="T5" fmla="*/ 165 h 183"/>
                <a:gd name="T6" fmla="*/ 125 w 187"/>
                <a:gd name="T7" fmla="*/ 61 h 183"/>
                <a:gd name="T8" fmla="*/ 134 w 187"/>
                <a:gd name="T9" fmla="*/ 66 h 183"/>
                <a:gd name="T10" fmla="*/ 150 w 187"/>
                <a:gd name="T11" fmla="*/ 73 h 183"/>
                <a:gd name="T12" fmla="*/ 164 w 187"/>
                <a:gd name="T13" fmla="*/ 80 h 183"/>
                <a:gd name="T14" fmla="*/ 185 w 187"/>
                <a:gd name="T15" fmla="*/ 96 h 183"/>
                <a:gd name="T16" fmla="*/ 183 w 187"/>
                <a:gd name="T17" fmla="*/ 148 h 183"/>
                <a:gd name="T18" fmla="*/ 185 w 187"/>
                <a:gd name="T19" fmla="*/ 150 h 183"/>
                <a:gd name="T20" fmla="*/ 187 w 187"/>
                <a:gd name="T21" fmla="*/ 98 h 183"/>
                <a:gd name="T22" fmla="*/ 187 w 187"/>
                <a:gd name="T23" fmla="*/ 89 h 183"/>
                <a:gd name="T24" fmla="*/ 154 w 187"/>
                <a:gd name="T25" fmla="*/ 73 h 183"/>
                <a:gd name="T26" fmla="*/ 138 w 187"/>
                <a:gd name="T27" fmla="*/ 65 h 183"/>
                <a:gd name="T28" fmla="*/ 127 w 187"/>
                <a:gd name="T29" fmla="*/ 60 h 183"/>
                <a:gd name="T30" fmla="*/ 121 w 187"/>
                <a:gd name="T31" fmla="*/ 58 h 183"/>
                <a:gd name="T32" fmla="*/ 7 w 187"/>
                <a:gd name="T33" fmla="*/ 7 h 183"/>
                <a:gd name="T34" fmla="*/ 24 w 187"/>
                <a:gd name="T35" fmla="*/ 25 h 183"/>
                <a:gd name="T36" fmla="*/ 51 w 187"/>
                <a:gd name="T37" fmla="*/ 53 h 183"/>
                <a:gd name="T38" fmla="*/ 62 w 187"/>
                <a:gd name="T39" fmla="*/ 65 h 183"/>
                <a:gd name="T40" fmla="*/ 69 w 187"/>
                <a:gd name="T41" fmla="*/ 72 h 183"/>
                <a:gd name="T42" fmla="*/ 97 w 187"/>
                <a:gd name="T43" fmla="*/ 101 h 183"/>
                <a:gd name="T44" fmla="*/ 139 w 187"/>
                <a:gd name="T45" fmla="*/ 145 h 183"/>
                <a:gd name="T46" fmla="*/ 176 w 187"/>
                <a:gd name="T47" fmla="*/ 182 h 183"/>
                <a:gd name="T48" fmla="*/ 100 w 187"/>
                <a:gd name="T49" fmla="*/ 102 h 183"/>
                <a:gd name="T50" fmla="*/ 96 w 187"/>
                <a:gd name="T51" fmla="*/ 98 h 183"/>
                <a:gd name="T52" fmla="*/ 67 w 187"/>
                <a:gd name="T53" fmla="*/ 68 h 183"/>
                <a:gd name="T54" fmla="*/ 62 w 187"/>
                <a:gd name="T55" fmla="*/ 63 h 183"/>
                <a:gd name="T56" fmla="*/ 50 w 187"/>
                <a:gd name="T57" fmla="*/ 50 h 183"/>
                <a:gd name="T58" fmla="*/ 26 w 187"/>
                <a:gd name="T59" fmla="*/ 24 h 183"/>
                <a:gd name="T60" fmla="*/ 10 w 187"/>
                <a:gd name="T61" fmla="*/ 8 h 183"/>
                <a:gd name="T62" fmla="*/ 9 w 187"/>
                <a:gd name="T63" fmla="*/ 6 h 183"/>
                <a:gd name="T64" fmla="*/ 28 w 187"/>
                <a:gd name="T65" fmla="*/ 15 h 183"/>
                <a:gd name="T66" fmla="*/ 50 w 187"/>
                <a:gd name="T67" fmla="*/ 26 h 183"/>
                <a:gd name="T68" fmla="*/ 75 w 187"/>
                <a:gd name="T69" fmla="*/ 38 h 183"/>
                <a:gd name="T70" fmla="*/ 92 w 187"/>
                <a:gd name="T71" fmla="*/ 46 h 183"/>
                <a:gd name="T72" fmla="*/ 102 w 187"/>
                <a:gd name="T73" fmla="*/ 50 h 183"/>
                <a:gd name="T74" fmla="*/ 116 w 187"/>
                <a:gd name="T75" fmla="*/ 57 h 183"/>
                <a:gd name="T76" fmla="*/ 113 w 187"/>
                <a:gd name="T77" fmla="*/ 54 h 183"/>
                <a:gd name="T78" fmla="*/ 100 w 187"/>
                <a:gd name="T79" fmla="*/ 47 h 183"/>
                <a:gd name="T80" fmla="*/ 91 w 187"/>
                <a:gd name="T81" fmla="*/ 43 h 183"/>
                <a:gd name="T82" fmla="*/ 76 w 187"/>
                <a:gd name="T83" fmla="*/ 36 h 183"/>
                <a:gd name="T84" fmla="*/ 54 w 187"/>
                <a:gd name="T85" fmla="*/ 26 h 183"/>
                <a:gd name="T86" fmla="*/ 48 w 187"/>
                <a:gd name="T87" fmla="*/ 23 h 183"/>
                <a:gd name="T88" fmla="*/ 23 w 187"/>
                <a:gd name="T89" fmla="*/ 11 h 183"/>
                <a:gd name="T90" fmla="*/ 0 w 187"/>
                <a:gd name="T91" fmla="*/ 0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87" h="183">
                  <a:moveTo>
                    <a:pt x="182" y="165"/>
                  </a:moveTo>
                  <a:cubicBezTo>
                    <a:pt x="182" y="166"/>
                    <a:pt x="182" y="166"/>
                    <a:pt x="182" y="166"/>
                  </a:cubicBezTo>
                  <a:cubicBezTo>
                    <a:pt x="182" y="168"/>
                    <a:pt x="182" y="168"/>
                    <a:pt x="182" y="168"/>
                  </a:cubicBezTo>
                  <a:cubicBezTo>
                    <a:pt x="182" y="179"/>
                    <a:pt x="182" y="179"/>
                    <a:pt x="182" y="179"/>
                  </a:cubicBezTo>
                  <a:cubicBezTo>
                    <a:pt x="182" y="179"/>
                    <a:pt x="183" y="179"/>
                    <a:pt x="183" y="179"/>
                  </a:cubicBezTo>
                  <a:cubicBezTo>
                    <a:pt x="183" y="179"/>
                    <a:pt x="184" y="179"/>
                    <a:pt x="184" y="179"/>
                  </a:cubicBezTo>
                  <a:cubicBezTo>
                    <a:pt x="184" y="169"/>
                    <a:pt x="184" y="169"/>
                    <a:pt x="184" y="169"/>
                  </a:cubicBezTo>
                  <a:cubicBezTo>
                    <a:pt x="184" y="167"/>
                    <a:pt x="184" y="167"/>
                    <a:pt x="184" y="167"/>
                  </a:cubicBezTo>
                  <a:cubicBezTo>
                    <a:pt x="182" y="165"/>
                    <a:pt x="182" y="165"/>
                    <a:pt x="182" y="165"/>
                  </a:cubicBezTo>
                  <a:moveTo>
                    <a:pt x="121" y="58"/>
                  </a:moveTo>
                  <a:cubicBezTo>
                    <a:pt x="121" y="59"/>
                    <a:pt x="121" y="59"/>
                    <a:pt x="121" y="59"/>
                  </a:cubicBezTo>
                  <a:cubicBezTo>
                    <a:pt x="125" y="61"/>
                    <a:pt x="125" y="61"/>
                    <a:pt x="125" y="61"/>
                  </a:cubicBezTo>
                  <a:cubicBezTo>
                    <a:pt x="126" y="62"/>
                    <a:pt x="126" y="62"/>
                    <a:pt x="126" y="62"/>
                  </a:cubicBezTo>
                  <a:cubicBezTo>
                    <a:pt x="127" y="62"/>
                    <a:pt x="127" y="62"/>
                    <a:pt x="127" y="62"/>
                  </a:cubicBezTo>
                  <a:cubicBezTo>
                    <a:pt x="134" y="66"/>
                    <a:pt x="134" y="66"/>
                    <a:pt x="134" y="66"/>
                  </a:cubicBezTo>
                  <a:cubicBezTo>
                    <a:pt x="136" y="67"/>
                    <a:pt x="136" y="67"/>
                    <a:pt x="136" y="67"/>
                  </a:cubicBezTo>
                  <a:cubicBezTo>
                    <a:pt x="138" y="67"/>
                    <a:pt x="138" y="67"/>
                    <a:pt x="138" y="67"/>
                  </a:cubicBezTo>
                  <a:cubicBezTo>
                    <a:pt x="150" y="73"/>
                    <a:pt x="150" y="73"/>
                    <a:pt x="150" y="73"/>
                  </a:cubicBezTo>
                  <a:cubicBezTo>
                    <a:pt x="152" y="74"/>
                    <a:pt x="152" y="74"/>
                    <a:pt x="152" y="74"/>
                  </a:cubicBezTo>
                  <a:cubicBezTo>
                    <a:pt x="157" y="76"/>
                    <a:pt x="157" y="76"/>
                    <a:pt x="157" y="76"/>
                  </a:cubicBezTo>
                  <a:cubicBezTo>
                    <a:pt x="164" y="80"/>
                    <a:pt x="164" y="80"/>
                    <a:pt x="164" y="80"/>
                  </a:cubicBezTo>
                  <a:cubicBezTo>
                    <a:pt x="185" y="90"/>
                    <a:pt x="185" y="90"/>
                    <a:pt x="185" y="90"/>
                  </a:cubicBezTo>
                  <a:cubicBezTo>
                    <a:pt x="185" y="94"/>
                    <a:pt x="185" y="94"/>
                    <a:pt x="185" y="94"/>
                  </a:cubicBezTo>
                  <a:cubicBezTo>
                    <a:pt x="185" y="96"/>
                    <a:pt x="185" y="96"/>
                    <a:pt x="185" y="96"/>
                  </a:cubicBezTo>
                  <a:cubicBezTo>
                    <a:pt x="185" y="98"/>
                    <a:pt x="185" y="98"/>
                    <a:pt x="185" y="98"/>
                  </a:cubicBezTo>
                  <a:cubicBezTo>
                    <a:pt x="183" y="145"/>
                    <a:pt x="183" y="145"/>
                    <a:pt x="183" y="145"/>
                  </a:cubicBezTo>
                  <a:cubicBezTo>
                    <a:pt x="183" y="148"/>
                    <a:pt x="183" y="148"/>
                    <a:pt x="183" y="148"/>
                  </a:cubicBezTo>
                  <a:cubicBezTo>
                    <a:pt x="183" y="162"/>
                    <a:pt x="183" y="162"/>
                    <a:pt x="183" y="162"/>
                  </a:cubicBezTo>
                  <a:cubicBezTo>
                    <a:pt x="184" y="164"/>
                    <a:pt x="184" y="164"/>
                    <a:pt x="184" y="164"/>
                  </a:cubicBezTo>
                  <a:cubicBezTo>
                    <a:pt x="185" y="150"/>
                    <a:pt x="185" y="150"/>
                    <a:pt x="185" y="150"/>
                  </a:cubicBezTo>
                  <a:cubicBezTo>
                    <a:pt x="185" y="147"/>
                    <a:pt x="185" y="147"/>
                    <a:pt x="185" y="147"/>
                  </a:cubicBezTo>
                  <a:cubicBezTo>
                    <a:pt x="187" y="100"/>
                    <a:pt x="187" y="100"/>
                    <a:pt x="187" y="100"/>
                  </a:cubicBezTo>
                  <a:cubicBezTo>
                    <a:pt x="187" y="98"/>
                    <a:pt x="187" y="98"/>
                    <a:pt x="187" y="98"/>
                  </a:cubicBezTo>
                  <a:cubicBezTo>
                    <a:pt x="187" y="94"/>
                    <a:pt x="187" y="94"/>
                    <a:pt x="187" y="94"/>
                  </a:cubicBezTo>
                  <a:cubicBezTo>
                    <a:pt x="187" y="90"/>
                    <a:pt x="187" y="90"/>
                    <a:pt x="187" y="90"/>
                  </a:cubicBezTo>
                  <a:cubicBezTo>
                    <a:pt x="187" y="89"/>
                    <a:pt x="187" y="89"/>
                    <a:pt x="187" y="89"/>
                  </a:cubicBezTo>
                  <a:cubicBezTo>
                    <a:pt x="186" y="88"/>
                    <a:pt x="186" y="88"/>
                    <a:pt x="186" y="88"/>
                  </a:cubicBezTo>
                  <a:cubicBezTo>
                    <a:pt x="158" y="75"/>
                    <a:pt x="158" y="75"/>
                    <a:pt x="158" y="75"/>
                  </a:cubicBezTo>
                  <a:cubicBezTo>
                    <a:pt x="154" y="73"/>
                    <a:pt x="154" y="73"/>
                    <a:pt x="154" y="73"/>
                  </a:cubicBezTo>
                  <a:cubicBezTo>
                    <a:pt x="152" y="72"/>
                    <a:pt x="152" y="72"/>
                    <a:pt x="152" y="72"/>
                  </a:cubicBezTo>
                  <a:cubicBezTo>
                    <a:pt x="151" y="72"/>
                    <a:pt x="151" y="72"/>
                    <a:pt x="151" y="72"/>
                  </a:cubicBezTo>
                  <a:cubicBezTo>
                    <a:pt x="138" y="65"/>
                    <a:pt x="138" y="65"/>
                    <a:pt x="138" y="65"/>
                  </a:cubicBezTo>
                  <a:cubicBezTo>
                    <a:pt x="137" y="65"/>
                    <a:pt x="137" y="65"/>
                    <a:pt x="137" y="65"/>
                  </a:cubicBezTo>
                  <a:cubicBezTo>
                    <a:pt x="136" y="64"/>
                    <a:pt x="136" y="64"/>
                    <a:pt x="136" y="64"/>
                  </a:cubicBezTo>
                  <a:cubicBezTo>
                    <a:pt x="127" y="60"/>
                    <a:pt x="127" y="60"/>
                    <a:pt x="127" y="60"/>
                  </a:cubicBezTo>
                  <a:cubicBezTo>
                    <a:pt x="126" y="60"/>
                    <a:pt x="126" y="60"/>
                    <a:pt x="126" y="60"/>
                  </a:cubicBezTo>
                  <a:cubicBezTo>
                    <a:pt x="125" y="59"/>
                    <a:pt x="125" y="59"/>
                    <a:pt x="125" y="59"/>
                  </a:cubicBezTo>
                  <a:cubicBezTo>
                    <a:pt x="121" y="58"/>
                    <a:pt x="121" y="58"/>
                    <a:pt x="121" y="58"/>
                  </a:cubicBezTo>
                  <a:moveTo>
                    <a:pt x="0" y="0"/>
                  </a:moveTo>
                  <a:cubicBezTo>
                    <a:pt x="5" y="5"/>
                    <a:pt x="5" y="5"/>
                    <a:pt x="5" y="5"/>
                  </a:cubicBezTo>
                  <a:cubicBezTo>
                    <a:pt x="7" y="7"/>
                    <a:pt x="7" y="7"/>
                    <a:pt x="7" y="7"/>
                  </a:cubicBezTo>
                  <a:cubicBezTo>
                    <a:pt x="7" y="8"/>
                    <a:pt x="7" y="8"/>
                    <a:pt x="7" y="8"/>
                  </a:cubicBezTo>
                  <a:cubicBezTo>
                    <a:pt x="22" y="23"/>
                    <a:pt x="22" y="23"/>
                    <a:pt x="22" y="23"/>
                  </a:cubicBezTo>
                  <a:cubicBezTo>
                    <a:pt x="24" y="25"/>
                    <a:pt x="24" y="25"/>
                    <a:pt x="24" y="25"/>
                  </a:cubicBezTo>
                  <a:cubicBezTo>
                    <a:pt x="25" y="26"/>
                    <a:pt x="25" y="26"/>
                    <a:pt x="25" y="26"/>
                  </a:cubicBezTo>
                  <a:cubicBezTo>
                    <a:pt x="50" y="52"/>
                    <a:pt x="50" y="52"/>
                    <a:pt x="50" y="52"/>
                  </a:cubicBezTo>
                  <a:cubicBezTo>
                    <a:pt x="51" y="53"/>
                    <a:pt x="51" y="53"/>
                    <a:pt x="51" y="53"/>
                  </a:cubicBezTo>
                  <a:cubicBezTo>
                    <a:pt x="52" y="55"/>
                    <a:pt x="52" y="55"/>
                    <a:pt x="52" y="55"/>
                  </a:cubicBezTo>
                  <a:cubicBezTo>
                    <a:pt x="61" y="64"/>
                    <a:pt x="61" y="64"/>
                    <a:pt x="61" y="64"/>
                  </a:cubicBezTo>
                  <a:cubicBezTo>
                    <a:pt x="62" y="65"/>
                    <a:pt x="62" y="65"/>
                    <a:pt x="62" y="65"/>
                  </a:cubicBezTo>
                  <a:cubicBezTo>
                    <a:pt x="63" y="66"/>
                    <a:pt x="63" y="66"/>
                    <a:pt x="63" y="66"/>
                  </a:cubicBezTo>
                  <a:cubicBezTo>
                    <a:pt x="65" y="68"/>
                    <a:pt x="65" y="68"/>
                    <a:pt x="65" y="68"/>
                  </a:cubicBezTo>
                  <a:cubicBezTo>
                    <a:pt x="69" y="72"/>
                    <a:pt x="69" y="72"/>
                    <a:pt x="69" y="72"/>
                  </a:cubicBezTo>
                  <a:cubicBezTo>
                    <a:pt x="70" y="74"/>
                    <a:pt x="70" y="74"/>
                    <a:pt x="70" y="74"/>
                  </a:cubicBezTo>
                  <a:cubicBezTo>
                    <a:pt x="95" y="100"/>
                    <a:pt x="95" y="100"/>
                    <a:pt x="95" y="100"/>
                  </a:cubicBezTo>
                  <a:cubicBezTo>
                    <a:pt x="97" y="101"/>
                    <a:pt x="97" y="101"/>
                    <a:pt x="97" y="101"/>
                  </a:cubicBezTo>
                  <a:cubicBezTo>
                    <a:pt x="97" y="102"/>
                    <a:pt x="97" y="102"/>
                    <a:pt x="97" y="102"/>
                  </a:cubicBezTo>
                  <a:cubicBezTo>
                    <a:pt x="98" y="103"/>
                    <a:pt x="98" y="103"/>
                    <a:pt x="98" y="103"/>
                  </a:cubicBezTo>
                  <a:cubicBezTo>
                    <a:pt x="139" y="145"/>
                    <a:pt x="139" y="145"/>
                    <a:pt x="139" y="145"/>
                  </a:cubicBezTo>
                  <a:cubicBezTo>
                    <a:pt x="142" y="149"/>
                    <a:pt x="142" y="149"/>
                    <a:pt x="142" y="149"/>
                  </a:cubicBezTo>
                  <a:cubicBezTo>
                    <a:pt x="175" y="183"/>
                    <a:pt x="175" y="183"/>
                    <a:pt x="175" y="183"/>
                  </a:cubicBezTo>
                  <a:cubicBezTo>
                    <a:pt x="175" y="182"/>
                    <a:pt x="175" y="182"/>
                    <a:pt x="176" y="182"/>
                  </a:cubicBezTo>
                  <a:cubicBezTo>
                    <a:pt x="147" y="151"/>
                    <a:pt x="147" y="151"/>
                    <a:pt x="147" y="151"/>
                  </a:cubicBezTo>
                  <a:cubicBezTo>
                    <a:pt x="143" y="148"/>
                    <a:pt x="143" y="148"/>
                    <a:pt x="143" y="148"/>
                  </a:cubicBezTo>
                  <a:cubicBezTo>
                    <a:pt x="100" y="102"/>
                    <a:pt x="100" y="102"/>
                    <a:pt x="100" y="102"/>
                  </a:cubicBezTo>
                  <a:cubicBezTo>
                    <a:pt x="98" y="100"/>
                    <a:pt x="98" y="100"/>
                    <a:pt x="98" y="100"/>
                  </a:cubicBezTo>
                  <a:cubicBezTo>
                    <a:pt x="98" y="100"/>
                    <a:pt x="98" y="100"/>
                    <a:pt x="98" y="100"/>
                  </a:cubicBezTo>
                  <a:cubicBezTo>
                    <a:pt x="96" y="98"/>
                    <a:pt x="96" y="98"/>
                    <a:pt x="96" y="98"/>
                  </a:cubicBezTo>
                  <a:cubicBezTo>
                    <a:pt x="71" y="71"/>
                    <a:pt x="71" y="71"/>
                    <a:pt x="71" y="71"/>
                  </a:cubicBezTo>
                  <a:cubicBezTo>
                    <a:pt x="69" y="70"/>
                    <a:pt x="69" y="70"/>
                    <a:pt x="69" y="70"/>
                  </a:cubicBezTo>
                  <a:cubicBezTo>
                    <a:pt x="67" y="68"/>
                    <a:pt x="67" y="68"/>
                    <a:pt x="67" y="68"/>
                  </a:cubicBezTo>
                  <a:cubicBezTo>
                    <a:pt x="66" y="66"/>
                    <a:pt x="66" y="66"/>
                    <a:pt x="66" y="66"/>
                  </a:cubicBezTo>
                  <a:cubicBezTo>
                    <a:pt x="64" y="64"/>
                    <a:pt x="64" y="64"/>
                    <a:pt x="64" y="64"/>
                  </a:cubicBezTo>
                  <a:cubicBezTo>
                    <a:pt x="62" y="63"/>
                    <a:pt x="62" y="63"/>
                    <a:pt x="62" y="63"/>
                  </a:cubicBezTo>
                  <a:cubicBezTo>
                    <a:pt x="52" y="52"/>
                    <a:pt x="52" y="52"/>
                    <a:pt x="52" y="52"/>
                  </a:cubicBezTo>
                  <a:cubicBezTo>
                    <a:pt x="52" y="52"/>
                    <a:pt x="52" y="52"/>
                    <a:pt x="52" y="52"/>
                  </a:cubicBezTo>
                  <a:cubicBezTo>
                    <a:pt x="50" y="50"/>
                    <a:pt x="50" y="50"/>
                    <a:pt x="50" y="50"/>
                  </a:cubicBezTo>
                  <a:cubicBezTo>
                    <a:pt x="50" y="50"/>
                    <a:pt x="50" y="50"/>
                    <a:pt x="50" y="50"/>
                  </a:cubicBezTo>
                  <a:cubicBezTo>
                    <a:pt x="27" y="26"/>
                    <a:pt x="27" y="26"/>
                    <a:pt x="27" y="26"/>
                  </a:cubicBezTo>
                  <a:cubicBezTo>
                    <a:pt x="26" y="24"/>
                    <a:pt x="26" y="24"/>
                    <a:pt x="26" y="24"/>
                  </a:cubicBezTo>
                  <a:cubicBezTo>
                    <a:pt x="25" y="23"/>
                    <a:pt x="25" y="23"/>
                    <a:pt x="25" y="23"/>
                  </a:cubicBezTo>
                  <a:cubicBezTo>
                    <a:pt x="23" y="22"/>
                    <a:pt x="23" y="22"/>
                    <a:pt x="23" y="22"/>
                  </a:cubicBezTo>
                  <a:cubicBezTo>
                    <a:pt x="10" y="8"/>
                    <a:pt x="10" y="8"/>
                    <a:pt x="10" y="8"/>
                  </a:cubicBezTo>
                  <a:cubicBezTo>
                    <a:pt x="8" y="6"/>
                    <a:pt x="8" y="6"/>
                    <a:pt x="8" y="6"/>
                  </a:cubicBezTo>
                  <a:cubicBezTo>
                    <a:pt x="8" y="6"/>
                    <a:pt x="8" y="6"/>
                    <a:pt x="8" y="6"/>
                  </a:cubicBezTo>
                  <a:cubicBezTo>
                    <a:pt x="9" y="6"/>
                    <a:pt x="9" y="6"/>
                    <a:pt x="9" y="6"/>
                  </a:cubicBezTo>
                  <a:cubicBezTo>
                    <a:pt x="15" y="9"/>
                    <a:pt x="15" y="9"/>
                    <a:pt x="15" y="9"/>
                  </a:cubicBezTo>
                  <a:cubicBezTo>
                    <a:pt x="26" y="15"/>
                    <a:pt x="26" y="15"/>
                    <a:pt x="26" y="15"/>
                  </a:cubicBezTo>
                  <a:cubicBezTo>
                    <a:pt x="28" y="15"/>
                    <a:pt x="28" y="15"/>
                    <a:pt x="28" y="15"/>
                  </a:cubicBezTo>
                  <a:cubicBezTo>
                    <a:pt x="46" y="24"/>
                    <a:pt x="46" y="24"/>
                    <a:pt x="46" y="24"/>
                  </a:cubicBezTo>
                  <a:cubicBezTo>
                    <a:pt x="48" y="25"/>
                    <a:pt x="48" y="25"/>
                    <a:pt x="48" y="25"/>
                  </a:cubicBezTo>
                  <a:cubicBezTo>
                    <a:pt x="50" y="26"/>
                    <a:pt x="50" y="26"/>
                    <a:pt x="50" y="26"/>
                  </a:cubicBezTo>
                  <a:cubicBezTo>
                    <a:pt x="61" y="31"/>
                    <a:pt x="61" y="31"/>
                    <a:pt x="61" y="31"/>
                  </a:cubicBezTo>
                  <a:cubicBezTo>
                    <a:pt x="63" y="32"/>
                    <a:pt x="63" y="32"/>
                    <a:pt x="63" y="32"/>
                  </a:cubicBezTo>
                  <a:cubicBezTo>
                    <a:pt x="75" y="38"/>
                    <a:pt x="75" y="38"/>
                    <a:pt x="75" y="38"/>
                  </a:cubicBezTo>
                  <a:cubicBezTo>
                    <a:pt x="77" y="39"/>
                    <a:pt x="77" y="39"/>
                    <a:pt x="77" y="39"/>
                  </a:cubicBezTo>
                  <a:cubicBezTo>
                    <a:pt x="89" y="44"/>
                    <a:pt x="89" y="44"/>
                    <a:pt x="89" y="44"/>
                  </a:cubicBezTo>
                  <a:cubicBezTo>
                    <a:pt x="92" y="46"/>
                    <a:pt x="92" y="46"/>
                    <a:pt x="92" y="46"/>
                  </a:cubicBezTo>
                  <a:cubicBezTo>
                    <a:pt x="93" y="46"/>
                    <a:pt x="93" y="46"/>
                    <a:pt x="93" y="46"/>
                  </a:cubicBezTo>
                  <a:cubicBezTo>
                    <a:pt x="95" y="47"/>
                    <a:pt x="95" y="47"/>
                    <a:pt x="95" y="47"/>
                  </a:cubicBezTo>
                  <a:cubicBezTo>
                    <a:pt x="102" y="50"/>
                    <a:pt x="102" y="50"/>
                    <a:pt x="102" y="50"/>
                  </a:cubicBezTo>
                  <a:cubicBezTo>
                    <a:pt x="104" y="52"/>
                    <a:pt x="104" y="52"/>
                    <a:pt x="104" y="52"/>
                  </a:cubicBezTo>
                  <a:cubicBezTo>
                    <a:pt x="112" y="55"/>
                    <a:pt x="112" y="55"/>
                    <a:pt x="112" y="55"/>
                  </a:cubicBezTo>
                  <a:cubicBezTo>
                    <a:pt x="116" y="57"/>
                    <a:pt x="116" y="57"/>
                    <a:pt x="116" y="57"/>
                  </a:cubicBezTo>
                  <a:cubicBezTo>
                    <a:pt x="119" y="58"/>
                    <a:pt x="119" y="58"/>
                    <a:pt x="119" y="58"/>
                  </a:cubicBezTo>
                  <a:cubicBezTo>
                    <a:pt x="120" y="57"/>
                    <a:pt x="120" y="57"/>
                    <a:pt x="120" y="57"/>
                  </a:cubicBezTo>
                  <a:cubicBezTo>
                    <a:pt x="113" y="54"/>
                    <a:pt x="113" y="54"/>
                    <a:pt x="113" y="54"/>
                  </a:cubicBezTo>
                  <a:cubicBezTo>
                    <a:pt x="110" y="52"/>
                    <a:pt x="110" y="52"/>
                    <a:pt x="110" y="52"/>
                  </a:cubicBezTo>
                  <a:cubicBezTo>
                    <a:pt x="103" y="49"/>
                    <a:pt x="103" y="49"/>
                    <a:pt x="103" y="49"/>
                  </a:cubicBezTo>
                  <a:cubicBezTo>
                    <a:pt x="100" y="47"/>
                    <a:pt x="100" y="47"/>
                    <a:pt x="100" y="47"/>
                  </a:cubicBezTo>
                  <a:cubicBezTo>
                    <a:pt x="97" y="46"/>
                    <a:pt x="97" y="46"/>
                    <a:pt x="97" y="46"/>
                  </a:cubicBezTo>
                  <a:cubicBezTo>
                    <a:pt x="95" y="45"/>
                    <a:pt x="95" y="45"/>
                    <a:pt x="95" y="45"/>
                  </a:cubicBezTo>
                  <a:cubicBezTo>
                    <a:pt x="91" y="43"/>
                    <a:pt x="91" y="43"/>
                    <a:pt x="91" y="43"/>
                  </a:cubicBezTo>
                  <a:cubicBezTo>
                    <a:pt x="88" y="42"/>
                    <a:pt x="88" y="42"/>
                    <a:pt x="88" y="42"/>
                  </a:cubicBezTo>
                  <a:cubicBezTo>
                    <a:pt x="77" y="37"/>
                    <a:pt x="77" y="37"/>
                    <a:pt x="77" y="37"/>
                  </a:cubicBezTo>
                  <a:cubicBezTo>
                    <a:pt x="76" y="36"/>
                    <a:pt x="76" y="36"/>
                    <a:pt x="76" y="36"/>
                  </a:cubicBezTo>
                  <a:cubicBezTo>
                    <a:pt x="64" y="30"/>
                    <a:pt x="64" y="30"/>
                    <a:pt x="64" y="30"/>
                  </a:cubicBezTo>
                  <a:cubicBezTo>
                    <a:pt x="62" y="29"/>
                    <a:pt x="62" y="29"/>
                    <a:pt x="62" y="29"/>
                  </a:cubicBezTo>
                  <a:cubicBezTo>
                    <a:pt x="54" y="26"/>
                    <a:pt x="54" y="26"/>
                    <a:pt x="54" y="26"/>
                  </a:cubicBezTo>
                  <a:cubicBezTo>
                    <a:pt x="50" y="24"/>
                    <a:pt x="50" y="24"/>
                    <a:pt x="50" y="24"/>
                  </a:cubicBezTo>
                  <a:cubicBezTo>
                    <a:pt x="50" y="24"/>
                    <a:pt x="50" y="24"/>
                    <a:pt x="50" y="24"/>
                  </a:cubicBezTo>
                  <a:cubicBezTo>
                    <a:pt x="48" y="23"/>
                    <a:pt x="48" y="23"/>
                    <a:pt x="48" y="23"/>
                  </a:cubicBezTo>
                  <a:cubicBezTo>
                    <a:pt x="29" y="14"/>
                    <a:pt x="29" y="14"/>
                    <a:pt x="29" y="14"/>
                  </a:cubicBezTo>
                  <a:cubicBezTo>
                    <a:pt x="27" y="13"/>
                    <a:pt x="27" y="13"/>
                    <a:pt x="27" y="13"/>
                  </a:cubicBezTo>
                  <a:cubicBezTo>
                    <a:pt x="23" y="11"/>
                    <a:pt x="23" y="11"/>
                    <a:pt x="23" y="11"/>
                  </a:cubicBezTo>
                  <a:cubicBezTo>
                    <a:pt x="16" y="8"/>
                    <a:pt x="16" y="8"/>
                    <a:pt x="16" y="8"/>
                  </a:cubicBezTo>
                  <a:cubicBezTo>
                    <a:pt x="9" y="4"/>
                    <a:pt x="9" y="4"/>
                    <a:pt x="9" y="4"/>
                  </a:cubicBezTo>
                  <a:cubicBezTo>
                    <a:pt x="0" y="0"/>
                    <a:pt x="0" y="0"/>
                    <a:pt x="0"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92" name="Freeform 72"/>
            <p:cNvSpPr>
              <a:spLocks noEditPoints="1"/>
            </p:cNvSpPr>
            <p:nvPr/>
          </p:nvSpPr>
          <p:spPr bwMode="auto">
            <a:xfrm>
              <a:off x="10653036" y="3407320"/>
              <a:ext cx="551035" cy="1023025"/>
            </a:xfrm>
            <a:custGeom>
              <a:avLst/>
              <a:gdLst>
                <a:gd name="T0" fmla="*/ 129 w 130"/>
                <a:gd name="T1" fmla="*/ 262 h 265"/>
                <a:gd name="T2" fmla="*/ 105 w 130"/>
                <a:gd name="T3" fmla="*/ 173 h 265"/>
                <a:gd name="T4" fmla="*/ 104 w 130"/>
                <a:gd name="T5" fmla="*/ 167 h 265"/>
                <a:gd name="T6" fmla="*/ 103 w 130"/>
                <a:gd name="T7" fmla="*/ 170 h 265"/>
                <a:gd name="T8" fmla="*/ 104 w 130"/>
                <a:gd name="T9" fmla="*/ 167 h 265"/>
                <a:gd name="T10" fmla="*/ 55 w 130"/>
                <a:gd name="T11" fmla="*/ 2 h 265"/>
                <a:gd name="T12" fmla="*/ 63 w 130"/>
                <a:gd name="T13" fmla="*/ 29 h 265"/>
                <a:gd name="T14" fmla="*/ 67 w 130"/>
                <a:gd name="T15" fmla="*/ 44 h 265"/>
                <a:gd name="T16" fmla="*/ 69 w 130"/>
                <a:gd name="T17" fmla="*/ 52 h 265"/>
                <a:gd name="T18" fmla="*/ 70 w 130"/>
                <a:gd name="T19" fmla="*/ 55 h 265"/>
                <a:gd name="T20" fmla="*/ 73 w 130"/>
                <a:gd name="T21" fmla="*/ 65 h 265"/>
                <a:gd name="T22" fmla="*/ 76 w 130"/>
                <a:gd name="T23" fmla="*/ 75 h 265"/>
                <a:gd name="T24" fmla="*/ 80 w 130"/>
                <a:gd name="T25" fmla="*/ 89 h 265"/>
                <a:gd name="T26" fmla="*/ 89 w 130"/>
                <a:gd name="T27" fmla="*/ 124 h 265"/>
                <a:gd name="T28" fmla="*/ 100 w 130"/>
                <a:gd name="T29" fmla="*/ 152 h 265"/>
                <a:gd name="T30" fmla="*/ 90 w 130"/>
                <a:gd name="T31" fmla="*/ 118 h 265"/>
                <a:gd name="T32" fmla="*/ 80 w 130"/>
                <a:gd name="T33" fmla="*/ 84 h 265"/>
                <a:gd name="T34" fmla="*/ 77 w 130"/>
                <a:gd name="T35" fmla="*/ 72 h 265"/>
                <a:gd name="T36" fmla="*/ 74 w 130"/>
                <a:gd name="T37" fmla="*/ 61 h 265"/>
                <a:gd name="T38" fmla="*/ 63 w 130"/>
                <a:gd name="T39" fmla="*/ 25 h 265"/>
                <a:gd name="T40" fmla="*/ 46 w 130"/>
                <a:gd name="T41" fmla="*/ 0 h 265"/>
                <a:gd name="T42" fmla="*/ 40 w 130"/>
                <a:gd name="T43" fmla="*/ 14 h 265"/>
                <a:gd name="T44" fmla="*/ 37 w 130"/>
                <a:gd name="T45" fmla="*/ 21 h 265"/>
                <a:gd name="T46" fmla="*/ 29 w 130"/>
                <a:gd name="T47" fmla="*/ 41 h 265"/>
                <a:gd name="T48" fmla="*/ 21 w 130"/>
                <a:gd name="T49" fmla="*/ 58 h 265"/>
                <a:gd name="T50" fmla="*/ 12 w 130"/>
                <a:gd name="T51" fmla="*/ 78 h 265"/>
                <a:gd name="T52" fmla="*/ 7 w 130"/>
                <a:gd name="T53" fmla="*/ 90 h 265"/>
                <a:gd name="T54" fmla="*/ 5 w 130"/>
                <a:gd name="T55" fmla="*/ 94 h 265"/>
                <a:gd name="T56" fmla="*/ 2 w 130"/>
                <a:gd name="T57" fmla="*/ 102 h 265"/>
                <a:gd name="T58" fmla="*/ 0 w 130"/>
                <a:gd name="T59" fmla="*/ 106 h 265"/>
                <a:gd name="T60" fmla="*/ 2 w 130"/>
                <a:gd name="T61" fmla="*/ 107 h 265"/>
                <a:gd name="T62" fmla="*/ 6 w 130"/>
                <a:gd name="T63" fmla="*/ 113 h 265"/>
                <a:gd name="T64" fmla="*/ 16 w 130"/>
                <a:gd name="T65" fmla="*/ 126 h 265"/>
                <a:gd name="T66" fmla="*/ 21 w 130"/>
                <a:gd name="T67" fmla="*/ 133 h 265"/>
                <a:gd name="T68" fmla="*/ 70 w 130"/>
                <a:gd name="T69" fmla="*/ 197 h 265"/>
                <a:gd name="T70" fmla="*/ 74 w 130"/>
                <a:gd name="T71" fmla="*/ 202 h 265"/>
                <a:gd name="T72" fmla="*/ 124 w 130"/>
                <a:gd name="T73" fmla="*/ 264 h 265"/>
                <a:gd name="T74" fmla="*/ 75 w 130"/>
                <a:gd name="T75" fmla="*/ 200 h 265"/>
                <a:gd name="T76" fmla="*/ 71 w 130"/>
                <a:gd name="T77" fmla="*/ 194 h 265"/>
                <a:gd name="T78" fmla="*/ 21 w 130"/>
                <a:gd name="T79" fmla="*/ 130 h 265"/>
                <a:gd name="T80" fmla="*/ 9 w 130"/>
                <a:gd name="T81" fmla="*/ 113 h 265"/>
                <a:gd name="T82" fmla="*/ 4 w 130"/>
                <a:gd name="T83" fmla="*/ 107 h 265"/>
                <a:gd name="T84" fmla="*/ 2 w 130"/>
                <a:gd name="T85" fmla="*/ 105 h 265"/>
                <a:gd name="T86" fmla="*/ 4 w 130"/>
                <a:gd name="T87" fmla="*/ 102 h 265"/>
                <a:gd name="T88" fmla="*/ 7 w 130"/>
                <a:gd name="T89" fmla="*/ 94 h 265"/>
                <a:gd name="T90" fmla="*/ 9 w 130"/>
                <a:gd name="T91" fmla="*/ 90 h 265"/>
                <a:gd name="T92" fmla="*/ 14 w 130"/>
                <a:gd name="T93" fmla="*/ 79 h 265"/>
                <a:gd name="T94" fmla="*/ 25 w 130"/>
                <a:gd name="T95" fmla="*/ 54 h 265"/>
                <a:gd name="T96" fmla="*/ 30 w 130"/>
                <a:gd name="T97" fmla="*/ 41 h 265"/>
                <a:gd name="T98" fmla="*/ 39 w 130"/>
                <a:gd name="T99" fmla="*/ 20 h 265"/>
                <a:gd name="T100" fmla="*/ 42 w 130"/>
                <a:gd name="T101" fmla="*/ 14 h 265"/>
                <a:gd name="T102" fmla="*/ 46 w 130"/>
                <a:gd name="T103" fmla="*/ 0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30" h="265">
                  <a:moveTo>
                    <a:pt x="103" y="172"/>
                  </a:moveTo>
                  <a:cubicBezTo>
                    <a:pt x="129" y="262"/>
                    <a:pt x="129" y="262"/>
                    <a:pt x="129" y="262"/>
                  </a:cubicBezTo>
                  <a:cubicBezTo>
                    <a:pt x="129" y="261"/>
                    <a:pt x="130" y="261"/>
                    <a:pt x="130" y="261"/>
                  </a:cubicBezTo>
                  <a:cubicBezTo>
                    <a:pt x="105" y="173"/>
                    <a:pt x="105" y="173"/>
                    <a:pt x="105" y="173"/>
                  </a:cubicBezTo>
                  <a:cubicBezTo>
                    <a:pt x="103" y="172"/>
                    <a:pt x="103" y="172"/>
                    <a:pt x="103" y="172"/>
                  </a:cubicBezTo>
                  <a:moveTo>
                    <a:pt x="104" y="167"/>
                  </a:moveTo>
                  <a:cubicBezTo>
                    <a:pt x="103" y="167"/>
                    <a:pt x="103" y="168"/>
                    <a:pt x="102" y="169"/>
                  </a:cubicBezTo>
                  <a:cubicBezTo>
                    <a:pt x="103" y="170"/>
                    <a:pt x="103" y="170"/>
                    <a:pt x="103" y="170"/>
                  </a:cubicBezTo>
                  <a:cubicBezTo>
                    <a:pt x="105" y="171"/>
                    <a:pt x="105" y="171"/>
                    <a:pt x="105" y="171"/>
                  </a:cubicBezTo>
                  <a:cubicBezTo>
                    <a:pt x="104" y="167"/>
                    <a:pt x="104" y="167"/>
                    <a:pt x="104" y="167"/>
                  </a:cubicBezTo>
                  <a:moveTo>
                    <a:pt x="57" y="1"/>
                  </a:moveTo>
                  <a:cubicBezTo>
                    <a:pt x="56" y="2"/>
                    <a:pt x="55" y="2"/>
                    <a:pt x="55" y="2"/>
                  </a:cubicBezTo>
                  <a:cubicBezTo>
                    <a:pt x="62" y="27"/>
                    <a:pt x="62" y="27"/>
                    <a:pt x="62" y="27"/>
                  </a:cubicBezTo>
                  <a:cubicBezTo>
                    <a:pt x="63" y="29"/>
                    <a:pt x="63" y="29"/>
                    <a:pt x="63" y="29"/>
                  </a:cubicBezTo>
                  <a:cubicBezTo>
                    <a:pt x="66" y="41"/>
                    <a:pt x="66" y="41"/>
                    <a:pt x="66" y="41"/>
                  </a:cubicBezTo>
                  <a:cubicBezTo>
                    <a:pt x="67" y="44"/>
                    <a:pt x="67" y="44"/>
                    <a:pt x="67" y="44"/>
                  </a:cubicBezTo>
                  <a:cubicBezTo>
                    <a:pt x="68" y="50"/>
                    <a:pt x="68" y="50"/>
                    <a:pt x="68" y="50"/>
                  </a:cubicBezTo>
                  <a:cubicBezTo>
                    <a:pt x="69" y="52"/>
                    <a:pt x="69" y="52"/>
                    <a:pt x="69" y="52"/>
                  </a:cubicBezTo>
                  <a:cubicBezTo>
                    <a:pt x="69" y="53"/>
                    <a:pt x="69" y="53"/>
                    <a:pt x="69" y="53"/>
                  </a:cubicBezTo>
                  <a:cubicBezTo>
                    <a:pt x="70" y="55"/>
                    <a:pt x="70" y="55"/>
                    <a:pt x="70" y="55"/>
                  </a:cubicBezTo>
                  <a:cubicBezTo>
                    <a:pt x="72" y="63"/>
                    <a:pt x="72" y="63"/>
                    <a:pt x="72" y="63"/>
                  </a:cubicBezTo>
                  <a:cubicBezTo>
                    <a:pt x="73" y="65"/>
                    <a:pt x="73" y="65"/>
                    <a:pt x="73" y="65"/>
                  </a:cubicBezTo>
                  <a:cubicBezTo>
                    <a:pt x="75" y="74"/>
                    <a:pt x="75" y="74"/>
                    <a:pt x="75" y="74"/>
                  </a:cubicBezTo>
                  <a:cubicBezTo>
                    <a:pt x="76" y="75"/>
                    <a:pt x="76" y="75"/>
                    <a:pt x="76" y="75"/>
                  </a:cubicBezTo>
                  <a:cubicBezTo>
                    <a:pt x="79" y="86"/>
                    <a:pt x="79" y="86"/>
                    <a:pt x="79" y="86"/>
                  </a:cubicBezTo>
                  <a:cubicBezTo>
                    <a:pt x="80" y="89"/>
                    <a:pt x="80" y="89"/>
                    <a:pt x="80" y="89"/>
                  </a:cubicBezTo>
                  <a:cubicBezTo>
                    <a:pt x="89" y="121"/>
                    <a:pt x="89" y="121"/>
                    <a:pt x="89" y="121"/>
                  </a:cubicBezTo>
                  <a:cubicBezTo>
                    <a:pt x="89" y="124"/>
                    <a:pt x="89" y="124"/>
                    <a:pt x="89" y="124"/>
                  </a:cubicBezTo>
                  <a:cubicBezTo>
                    <a:pt x="97" y="151"/>
                    <a:pt x="97" y="151"/>
                    <a:pt x="97" y="151"/>
                  </a:cubicBezTo>
                  <a:cubicBezTo>
                    <a:pt x="98" y="151"/>
                    <a:pt x="99" y="152"/>
                    <a:pt x="100" y="152"/>
                  </a:cubicBezTo>
                  <a:cubicBezTo>
                    <a:pt x="91" y="121"/>
                    <a:pt x="91" y="121"/>
                    <a:pt x="91" y="121"/>
                  </a:cubicBezTo>
                  <a:cubicBezTo>
                    <a:pt x="90" y="118"/>
                    <a:pt x="90" y="118"/>
                    <a:pt x="90" y="118"/>
                  </a:cubicBezTo>
                  <a:cubicBezTo>
                    <a:pt x="81" y="87"/>
                    <a:pt x="81" y="87"/>
                    <a:pt x="81" y="87"/>
                  </a:cubicBezTo>
                  <a:cubicBezTo>
                    <a:pt x="80" y="84"/>
                    <a:pt x="80" y="84"/>
                    <a:pt x="80" y="84"/>
                  </a:cubicBezTo>
                  <a:cubicBezTo>
                    <a:pt x="77" y="74"/>
                    <a:pt x="77" y="74"/>
                    <a:pt x="77" y="74"/>
                  </a:cubicBezTo>
                  <a:cubicBezTo>
                    <a:pt x="77" y="72"/>
                    <a:pt x="77" y="72"/>
                    <a:pt x="77" y="72"/>
                  </a:cubicBezTo>
                  <a:cubicBezTo>
                    <a:pt x="74" y="63"/>
                    <a:pt x="74" y="63"/>
                    <a:pt x="74" y="63"/>
                  </a:cubicBezTo>
                  <a:cubicBezTo>
                    <a:pt x="74" y="61"/>
                    <a:pt x="74" y="61"/>
                    <a:pt x="74" y="61"/>
                  </a:cubicBezTo>
                  <a:cubicBezTo>
                    <a:pt x="71" y="53"/>
                    <a:pt x="71" y="53"/>
                    <a:pt x="71" y="53"/>
                  </a:cubicBezTo>
                  <a:cubicBezTo>
                    <a:pt x="63" y="25"/>
                    <a:pt x="63" y="25"/>
                    <a:pt x="63" y="25"/>
                  </a:cubicBezTo>
                  <a:cubicBezTo>
                    <a:pt x="57" y="1"/>
                    <a:pt x="57" y="1"/>
                    <a:pt x="57" y="1"/>
                  </a:cubicBezTo>
                  <a:moveTo>
                    <a:pt x="46" y="0"/>
                  </a:moveTo>
                  <a:cubicBezTo>
                    <a:pt x="41" y="12"/>
                    <a:pt x="41" y="12"/>
                    <a:pt x="41" y="12"/>
                  </a:cubicBezTo>
                  <a:cubicBezTo>
                    <a:pt x="40" y="14"/>
                    <a:pt x="40" y="14"/>
                    <a:pt x="40" y="14"/>
                  </a:cubicBezTo>
                  <a:cubicBezTo>
                    <a:pt x="38" y="19"/>
                    <a:pt x="38" y="19"/>
                    <a:pt x="38" y="19"/>
                  </a:cubicBezTo>
                  <a:cubicBezTo>
                    <a:pt x="37" y="21"/>
                    <a:pt x="37" y="21"/>
                    <a:pt x="37" y="21"/>
                  </a:cubicBezTo>
                  <a:cubicBezTo>
                    <a:pt x="31" y="36"/>
                    <a:pt x="31" y="36"/>
                    <a:pt x="31" y="36"/>
                  </a:cubicBezTo>
                  <a:cubicBezTo>
                    <a:pt x="29" y="41"/>
                    <a:pt x="29" y="41"/>
                    <a:pt x="29" y="41"/>
                  </a:cubicBezTo>
                  <a:cubicBezTo>
                    <a:pt x="22" y="55"/>
                    <a:pt x="22" y="55"/>
                    <a:pt x="22" y="55"/>
                  </a:cubicBezTo>
                  <a:cubicBezTo>
                    <a:pt x="21" y="58"/>
                    <a:pt x="21" y="58"/>
                    <a:pt x="21" y="58"/>
                  </a:cubicBezTo>
                  <a:cubicBezTo>
                    <a:pt x="14" y="75"/>
                    <a:pt x="14" y="75"/>
                    <a:pt x="14" y="75"/>
                  </a:cubicBezTo>
                  <a:cubicBezTo>
                    <a:pt x="12" y="78"/>
                    <a:pt x="12" y="78"/>
                    <a:pt x="12" y="78"/>
                  </a:cubicBezTo>
                  <a:cubicBezTo>
                    <a:pt x="8" y="89"/>
                    <a:pt x="8" y="89"/>
                    <a:pt x="8" y="89"/>
                  </a:cubicBezTo>
                  <a:cubicBezTo>
                    <a:pt x="7" y="90"/>
                    <a:pt x="7" y="90"/>
                    <a:pt x="7" y="90"/>
                  </a:cubicBezTo>
                  <a:cubicBezTo>
                    <a:pt x="6" y="92"/>
                    <a:pt x="6" y="92"/>
                    <a:pt x="6" y="92"/>
                  </a:cubicBezTo>
                  <a:cubicBezTo>
                    <a:pt x="5" y="94"/>
                    <a:pt x="5" y="94"/>
                    <a:pt x="5" y="94"/>
                  </a:cubicBezTo>
                  <a:cubicBezTo>
                    <a:pt x="3" y="100"/>
                    <a:pt x="3" y="100"/>
                    <a:pt x="3" y="100"/>
                  </a:cubicBezTo>
                  <a:cubicBezTo>
                    <a:pt x="2" y="102"/>
                    <a:pt x="2" y="102"/>
                    <a:pt x="2" y="102"/>
                  </a:cubicBezTo>
                  <a:cubicBezTo>
                    <a:pt x="1" y="105"/>
                    <a:pt x="1" y="105"/>
                    <a:pt x="1" y="105"/>
                  </a:cubicBezTo>
                  <a:cubicBezTo>
                    <a:pt x="0" y="106"/>
                    <a:pt x="0" y="106"/>
                    <a:pt x="0" y="106"/>
                  </a:cubicBezTo>
                  <a:cubicBezTo>
                    <a:pt x="1" y="106"/>
                    <a:pt x="1" y="106"/>
                    <a:pt x="1" y="106"/>
                  </a:cubicBezTo>
                  <a:cubicBezTo>
                    <a:pt x="2" y="107"/>
                    <a:pt x="2" y="107"/>
                    <a:pt x="2" y="107"/>
                  </a:cubicBezTo>
                  <a:cubicBezTo>
                    <a:pt x="3" y="109"/>
                    <a:pt x="3" y="109"/>
                    <a:pt x="3" y="109"/>
                  </a:cubicBezTo>
                  <a:cubicBezTo>
                    <a:pt x="6" y="113"/>
                    <a:pt x="6" y="113"/>
                    <a:pt x="6" y="113"/>
                  </a:cubicBezTo>
                  <a:cubicBezTo>
                    <a:pt x="7" y="115"/>
                    <a:pt x="7" y="115"/>
                    <a:pt x="7" y="115"/>
                  </a:cubicBezTo>
                  <a:cubicBezTo>
                    <a:pt x="16" y="126"/>
                    <a:pt x="16" y="126"/>
                    <a:pt x="16" y="126"/>
                  </a:cubicBezTo>
                  <a:cubicBezTo>
                    <a:pt x="18" y="128"/>
                    <a:pt x="18" y="128"/>
                    <a:pt x="18" y="128"/>
                  </a:cubicBezTo>
                  <a:cubicBezTo>
                    <a:pt x="21" y="133"/>
                    <a:pt x="21" y="133"/>
                    <a:pt x="21" y="133"/>
                  </a:cubicBezTo>
                  <a:cubicBezTo>
                    <a:pt x="23" y="135"/>
                    <a:pt x="23" y="135"/>
                    <a:pt x="23" y="135"/>
                  </a:cubicBezTo>
                  <a:cubicBezTo>
                    <a:pt x="70" y="197"/>
                    <a:pt x="70" y="197"/>
                    <a:pt x="70" y="197"/>
                  </a:cubicBezTo>
                  <a:cubicBezTo>
                    <a:pt x="72" y="199"/>
                    <a:pt x="72" y="199"/>
                    <a:pt x="72" y="199"/>
                  </a:cubicBezTo>
                  <a:cubicBezTo>
                    <a:pt x="74" y="202"/>
                    <a:pt x="74" y="202"/>
                    <a:pt x="74" y="202"/>
                  </a:cubicBezTo>
                  <a:cubicBezTo>
                    <a:pt x="123" y="265"/>
                    <a:pt x="123" y="265"/>
                    <a:pt x="123" y="265"/>
                  </a:cubicBezTo>
                  <a:cubicBezTo>
                    <a:pt x="123" y="265"/>
                    <a:pt x="124" y="264"/>
                    <a:pt x="124" y="264"/>
                  </a:cubicBezTo>
                  <a:cubicBezTo>
                    <a:pt x="78" y="204"/>
                    <a:pt x="78" y="204"/>
                    <a:pt x="78" y="204"/>
                  </a:cubicBezTo>
                  <a:cubicBezTo>
                    <a:pt x="75" y="200"/>
                    <a:pt x="75" y="200"/>
                    <a:pt x="75" y="200"/>
                  </a:cubicBezTo>
                  <a:cubicBezTo>
                    <a:pt x="72" y="196"/>
                    <a:pt x="72" y="196"/>
                    <a:pt x="72" y="196"/>
                  </a:cubicBezTo>
                  <a:cubicBezTo>
                    <a:pt x="71" y="194"/>
                    <a:pt x="71" y="194"/>
                    <a:pt x="71" y="194"/>
                  </a:cubicBezTo>
                  <a:cubicBezTo>
                    <a:pt x="24" y="134"/>
                    <a:pt x="24" y="134"/>
                    <a:pt x="24" y="134"/>
                  </a:cubicBezTo>
                  <a:cubicBezTo>
                    <a:pt x="21" y="130"/>
                    <a:pt x="21" y="130"/>
                    <a:pt x="21" y="130"/>
                  </a:cubicBezTo>
                  <a:cubicBezTo>
                    <a:pt x="18" y="125"/>
                    <a:pt x="18" y="125"/>
                    <a:pt x="18" y="125"/>
                  </a:cubicBezTo>
                  <a:cubicBezTo>
                    <a:pt x="9" y="113"/>
                    <a:pt x="9" y="113"/>
                    <a:pt x="9" y="113"/>
                  </a:cubicBezTo>
                  <a:cubicBezTo>
                    <a:pt x="8" y="112"/>
                    <a:pt x="8" y="112"/>
                    <a:pt x="8" y="112"/>
                  </a:cubicBezTo>
                  <a:cubicBezTo>
                    <a:pt x="4" y="107"/>
                    <a:pt x="4" y="107"/>
                    <a:pt x="4" y="107"/>
                  </a:cubicBezTo>
                  <a:cubicBezTo>
                    <a:pt x="3" y="106"/>
                    <a:pt x="3" y="106"/>
                    <a:pt x="3" y="106"/>
                  </a:cubicBezTo>
                  <a:cubicBezTo>
                    <a:pt x="2" y="105"/>
                    <a:pt x="2" y="105"/>
                    <a:pt x="2" y="105"/>
                  </a:cubicBezTo>
                  <a:cubicBezTo>
                    <a:pt x="3" y="104"/>
                    <a:pt x="3" y="104"/>
                    <a:pt x="3" y="104"/>
                  </a:cubicBezTo>
                  <a:cubicBezTo>
                    <a:pt x="4" y="102"/>
                    <a:pt x="4" y="102"/>
                    <a:pt x="4" y="102"/>
                  </a:cubicBezTo>
                  <a:cubicBezTo>
                    <a:pt x="7" y="96"/>
                    <a:pt x="7" y="96"/>
                    <a:pt x="7" y="96"/>
                  </a:cubicBezTo>
                  <a:cubicBezTo>
                    <a:pt x="7" y="94"/>
                    <a:pt x="7" y="94"/>
                    <a:pt x="7" y="94"/>
                  </a:cubicBezTo>
                  <a:cubicBezTo>
                    <a:pt x="9" y="91"/>
                    <a:pt x="9" y="91"/>
                    <a:pt x="9" y="91"/>
                  </a:cubicBezTo>
                  <a:cubicBezTo>
                    <a:pt x="9" y="90"/>
                    <a:pt x="9" y="90"/>
                    <a:pt x="9" y="90"/>
                  </a:cubicBezTo>
                  <a:cubicBezTo>
                    <a:pt x="12" y="82"/>
                    <a:pt x="12" y="82"/>
                    <a:pt x="12" y="82"/>
                  </a:cubicBezTo>
                  <a:cubicBezTo>
                    <a:pt x="14" y="79"/>
                    <a:pt x="14" y="79"/>
                    <a:pt x="14" y="79"/>
                  </a:cubicBezTo>
                  <a:cubicBezTo>
                    <a:pt x="24" y="57"/>
                    <a:pt x="24" y="57"/>
                    <a:pt x="24" y="57"/>
                  </a:cubicBezTo>
                  <a:cubicBezTo>
                    <a:pt x="25" y="54"/>
                    <a:pt x="25" y="54"/>
                    <a:pt x="25" y="54"/>
                  </a:cubicBezTo>
                  <a:cubicBezTo>
                    <a:pt x="28" y="46"/>
                    <a:pt x="28" y="46"/>
                    <a:pt x="28" y="46"/>
                  </a:cubicBezTo>
                  <a:cubicBezTo>
                    <a:pt x="30" y="41"/>
                    <a:pt x="30" y="41"/>
                    <a:pt x="30" y="41"/>
                  </a:cubicBezTo>
                  <a:cubicBezTo>
                    <a:pt x="39" y="22"/>
                    <a:pt x="39" y="22"/>
                    <a:pt x="39" y="22"/>
                  </a:cubicBezTo>
                  <a:cubicBezTo>
                    <a:pt x="39" y="20"/>
                    <a:pt x="39" y="20"/>
                    <a:pt x="39" y="20"/>
                  </a:cubicBezTo>
                  <a:cubicBezTo>
                    <a:pt x="41" y="16"/>
                    <a:pt x="41" y="16"/>
                    <a:pt x="41" y="16"/>
                  </a:cubicBezTo>
                  <a:cubicBezTo>
                    <a:pt x="42" y="14"/>
                    <a:pt x="42" y="14"/>
                    <a:pt x="42" y="14"/>
                  </a:cubicBezTo>
                  <a:cubicBezTo>
                    <a:pt x="48" y="1"/>
                    <a:pt x="48" y="1"/>
                    <a:pt x="48" y="1"/>
                  </a:cubicBezTo>
                  <a:cubicBezTo>
                    <a:pt x="47" y="0"/>
                    <a:pt x="47" y="0"/>
                    <a:pt x="46"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93" name="Freeform 73"/>
            <p:cNvSpPr>
              <a:spLocks noEditPoints="1"/>
            </p:cNvSpPr>
            <p:nvPr/>
          </p:nvSpPr>
          <p:spPr bwMode="auto">
            <a:xfrm>
              <a:off x="11021586" y="3264194"/>
              <a:ext cx="356027" cy="1332047"/>
            </a:xfrm>
            <a:custGeom>
              <a:avLst/>
              <a:gdLst>
                <a:gd name="T0" fmla="*/ 83 w 84"/>
                <a:gd name="T1" fmla="*/ 344 h 345"/>
                <a:gd name="T2" fmla="*/ 84 w 84"/>
                <a:gd name="T3" fmla="*/ 344 h 345"/>
                <a:gd name="T4" fmla="*/ 83 w 84"/>
                <a:gd name="T5" fmla="*/ 238 h 345"/>
                <a:gd name="T6" fmla="*/ 79 w 84"/>
                <a:gd name="T7" fmla="*/ 345 h 345"/>
                <a:gd name="T8" fmla="*/ 46 w 84"/>
                <a:gd name="T9" fmla="*/ 222 h 345"/>
                <a:gd name="T10" fmla="*/ 36 w 84"/>
                <a:gd name="T11" fmla="*/ 187 h 345"/>
                <a:gd name="T12" fmla="*/ 43 w 84"/>
                <a:gd name="T13" fmla="*/ 219 h 345"/>
                <a:gd name="T14" fmla="*/ 36 w 84"/>
                <a:gd name="T15" fmla="*/ 187 h 345"/>
                <a:gd name="T16" fmla="*/ 83 w 84"/>
                <a:gd name="T17" fmla="*/ 161 h 345"/>
                <a:gd name="T18" fmla="*/ 84 w 84"/>
                <a:gd name="T19" fmla="*/ 237 h 345"/>
                <a:gd name="T20" fmla="*/ 83 w 84"/>
                <a:gd name="T21" fmla="*/ 5 h 345"/>
                <a:gd name="T22" fmla="*/ 83 w 84"/>
                <a:gd name="T23" fmla="*/ 44 h 345"/>
                <a:gd name="T24" fmla="*/ 83 w 84"/>
                <a:gd name="T25" fmla="*/ 85 h 345"/>
                <a:gd name="T26" fmla="*/ 84 w 84"/>
                <a:gd name="T27" fmla="*/ 158 h 345"/>
                <a:gd name="T28" fmla="*/ 84 w 84"/>
                <a:gd name="T29" fmla="*/ 81 h 345"/>
                <a:gd name="T30" fmla="*/ 84 w 84"/>
                <a:gd name="T31" fmla="*/ 37 h 345"/>
                <a:gd name="T32" fmla="*/ 83 w 84"/>
                <a:gd name="T33" fmla="*/ 5 h 345"/>
                <a:gd name="T34" fmla="*/ 67 w 84"/>
                <a:gd name="T35" fmla="*/ 8 h 345"/>
                <a:gd name="T36" fmla="*/ 51 w 84"/>
                <a:gd name="T37" fmla="*/ 22 h 345"/>
                <a:gd name="T38" fmla="*/ 1 w 84"/>
                <a:gd name="T39" fmla="*/ 68 h 345"/>
                <a:gd name="T40" fmla="*/ 1 w 84"/>
                <a:gd name="T41" fmla="*/ 70 h 345"/>
                <a:gd name="T42" fmla="*/ 3 w 84"/>
                <a:gd name="T43" fmla="*/ 80 h 345"/>
                <a:gd name="T44" fmla="*/ 8 w 84"/>
                <a:gd name="T45" fmla="*/ 94 h 345"/>
                <a:gd name="T46" fmla="*/ 9 w 84"/>
                <a:gd name="T47" fmla="*/ 100 h 345"/>
                <a:gd name="T48" fmla="*/ 17 w 84"/>
                <a:gd name="T49" fmla="*/ 127 h 345"/>
                <a:gd name="T50" fmla="*/ 21 w 84"/>
                <a:gd name="T51" fmla="*/ 141 h 345"/>
                <a:gd name="T52" fmla="*/ 35 w 84"/>
                <a:gd name="T53" fmla="*/ 185 h 345"/>
                <a:gd name="T54" fmla="*/ 21 w 84"/>
                <a:gd name="T55" fmla="*/ 136 h 345"/>
                <a:gd name="T56" fmla="*/ 17 w 84"/>
                <a:gd name="T57" fmla="*/ 122 h 345"/>
                <a:gd name="T58" fmla="*/ 10 w 84"/>
                <a:gd name="T59" fmla="*/ 96 h 345"/>
                <a:gd name="T60" fmla="*/ 8 w 84"/>
                <a:gd name="T61" fmla="*/ 91 h 345"/>
                <a:gd name="T62" fmla="*/ 4 w 84"/>
                <a:gd name="T63" fmla="*/ 77 h 345"/>
                <a:gd name="T64" fmla="*/ 34 w 84"/>
                <a:gd name="T65" fmla="*/ 41 h 345"/>
                <a:gd name="T66" fmla="*/ 61 w 84"/>
                <a:gd name="T67" fmla="*/ 16 h 345"/>
                <a:gd name="T68" fmla="*/ 77 w 84"/>
                <a:gd name="T69" fmla="*/ 1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4" h="345">
                  <a:moveTo>
                    <a:pt x="83" y="238"/>
                  </a:moveTo>
                  <a:cubicBezTo>
                    <a:pt x="83" y="344"/>
                    <a:pt x="83" y="344"/>
                    <a:pt x="83" y="344"/>
                  </a:cubicBezTo>
                  <a:cubicBezTo>
                    <a:pt x="83" y="344"/>
                    <a:pt x="83" y="344"/>
                    <a:pt x="83" y="344"/>
                  </a:cubicBezTo>
                  <a:cubicBezTo>
                    <a:pt x="83" y="344"/>
                    <a:pt x="84" y="344"/>
                    <a:pt x="84" y="344"/>
                  </a:cubicBezTo>
                  <a:cubicBezTo>
                    <a:pt x="84" y="239"/>
                    <a:pt x="84" y="239"/>
                    <a:pt x="84" y="239"/>
                  </a:cubicBezTo>
                  <a:cubicBezTo>
                    <a:pt x="83" y="238"/>
                    <a:pt x="83" y="238"/>
                    <a:pt x="83" y="238"/>
                  </a:cubicBezTo>
                  <a:moveTo>
                    <a:pt x="44" y="221"/>
                  </a:moveTo>
                  <a:cubicBezTo>
                    <a:pt x="79" y="345"/>
                    <a:pt x="79" y="345"/>
                    <a:pt x="79" y="345"/>
                  </a:cubicBezTo>
                  <a:cubicBezTo>
                    <a:pt x="79" y="345"/>
                    <a:pt x="80" y="345"/>
                    <a:pt x="81" y="344"/>
                  </a:cubicBezTo>
                  <a:cubicBezTo>
                    <a:pt x="46" y="222"/>
                    <a:pt x="46" y="222"/>
                    <a:pt x="46" y="222"/>
                  </a:cubicBezTo>
                  <a:cubicBezTo>
                    <a:pt x="44" y="221"/>
                    <a:pt x="44" y="221"/>
                    <a:pt x="44" y="221"/>
                  </a:cubicBezTo>
                  <a:moveTo>
                    <a:pt x="36" y="187"/>
                  </a:moveTo>
                  <a:cubicBezTo>
                    <a:pt x="34" y="188"/>
                    <a:pt x="34" y="188"/>
                    <a:pt x="34" y="188"/>
                  </a:cubicBezTo>
                  <a:cubicBezTo>
                    <a:pt x="43" y="219"/>
                    <a:pt x="43" y="219"/>
                    <a:pt x="43" y="219"/>
                  </a:cubicBezTo>
                  <a:cubicBezTo>
                    <a:pt x="45" y="220"/>
                    <a:pt x="45" y="220"/>
                    <a:pt x="45" y="220"/>
                  </a:cubicBezTo>
                  <a:cubicBezTo>
                    <a:pt x="36" y="187"/>
                    <a:pt x="36" y="187"/>
                    <a:pt x="36" y="187"/>
                  </a:cubicBezTo>
                  <a:moveTo>
                    <a:pt x="84" y="160"/>
                  </a:moveTo>
                  <a:cubicBezTo>
                    <a:pt x="83" y="161"/>
                    <a:pt x="83" y="161"/>
                    <a:pt x="83" y="161"/>
                  </a:cubicBezTo>
                  <a:cubicBezTo>
                    <a:pt x="83" y="236"/>
                    <a:pt x="83" y="236"/>
                    <a:pt x="83" y="236"/>
                  </a:cubicBezTo>
                  <a:cubicBezTo>
                    <a:pt x="84" y="237"/>
                    <a:pt x="84" y="237"/>
                    <a:pt x="84" y="237"/>
                  </a:cubicBezTo>
                  <a:cubicBezTo>
                    <a:pt x="84" y="160"/>
                    <a:pt x="84" y="160"/>
                    <a:pt x="84" y="160"/>
                  </a:cubicBezTo>
                  <a:moveTo>
                    <a:pt x="83" y="5"/>
                  </a:moveTo>
                  <a:cubicBezTo>
                    <a:pt x="83" y="40"/>
                    <a:pt x="83" y="40"/>
                    <a:pt x="83" y="40"/>
                  </a:cubicBezTo>
                  <a:cubicBezTo>
                    <a:pt x="83" y="44"/>
                    <a:pt x="83" y="44"/>
                    <a:pt x="83" y="44"/>
                  </a:cubicBezTo>
                  <a:cubicBezTo>
                    <a:pt x="83" y="82"/>
                    <a:pt x="83" y="82"/>
                    <a:pt x="83" y="82"/>
                  </a:cubicBezTo>
                  <a:cubicBezTo>
                    <a:pt x="83" y="85"/>
                    <a:pt x="83" y="85"/>
                    <a:pt x="83" y="85"/>
                  </a:cubicBezTo>
                  <a:cubicBezTo>
                    <a:pt x="83" y="159"/>
                    <a:pt x="83" y="159"/>
                    <a:pt x="83" y="159"/>
                  </a:cubicBezTo>
                  <a:cubicBezTo>
                    <a:pt x="84" y="158"/>
                    <a:pt x="84" y="158"/>
                    <a:pt x="84" y="158"/>
                  </a:cubicBezTo>
                  <a:cubicBezTo>
                    <a:pt x="84" y="83"/>
                    <a:pt x="84" y="83"/>
                    <a:pt x="84" y="83"/>
                  </a:cubicBezTo>
                  <a:cubicBezTo>
                    <a:pt x="84" y="81"/>
                    <a:pt x="84" y="81"/>
                    <a:pt x="84" y="81"/>
                  </a:cubicBezTo>
                  <a:cubicBezTo>
                    <a:pt x="84" y="41"/>
                    <a:pt x="84" y="41"/>
                    <a:pt x="84" y="41"/>
                  </a:cubicBezTo>
                  <a:cubicBezTo>
                    <a:pt x="84" y="37"/>
                    <a:pt x="84" y="37"/>
                    <a:pt x="84" y="37"/>
                  </a:cubicBezTo>
                  <a:cubicBezTo>
                    <a:pt x="84" y="5"/>
                    <a:pt x="84" y="5"/>
                    <a:pt x="84" y="5"/>
                  </a:cubicBezTo>
                  <a:cubicBezTo>
                    <a:pt x="84" y="5"/>
                    <a:pt x="83" y="5"/>
                    <a:pt x="83" y="5"/>
                  </a:cubicBezTo>
                  <a:moveTo>
                    <a:pt x="76" y="0"/>
                  </a:moveTo>
                  <a:cubicBezTo>
                    <a:pt x="67" y="8"/>
                    <a:pt x="67" y="8"/>
                    <a:pt x="67" y="8"/>
                  </a:cubicBezTo>
                  <a:cubicBezTo>
                    <a:pt x="64" y="11"/>
                    <a:pt x="64" y="11"/>
                    <a:pt x="64" y="11"/>
                  </a:cubicBezTo>
                  <a:cubicBezTo>
                    <a:pt x="51" y="22"/>
                    <a:pt x="51" y="22"/>
                    <a:pt x="51" y="22"/>
                  </a:cubicBezTo>
                  <a:cubicBezTo>
                    <a:pt x="42" y="31"/>
                    <a:pt x="42" y="31"/>
                    <a:pt x="42" y="31"/>
                  </a:cubicBezTo>
                  <a:cubicBezTo>
                    <a:pt x="1" y="68"/>
                    <a:pt x="1" y="68"/>
                    <a:pt x="1" y="68"/>
                  </a:cubicBezTo>
                  <a:cubicBezTo>
                    <a:pt x="0" y="69"/>
                    <a:pt x="0" y="69"/>
                    <a:pt x="0" y="69"/>
                  </a:cubicBezTo>
                  <a:cubicBezTo>
                    <a:pt x="1" y="70"/>
                    <a:pt x="1" y="70"/>
                    <a:pt x="1" y="70"/>
                  </a:cubicBezTo>
                  <a:cubicBezTo>
                    <a:pt x="3" y="78"/>
                    <a:pt x="3" y="78"/>
                    <a:pt x="3" y="78"/>
                  </a:cubicBezTo>
                  <a:cubicBezTo>
                    <a:pt x="3" y="80"/>
                    <a:pt x="3" y="80"/>
                    <a:pt x="3" y="80"/>
                  </a:cubicBezTo>
                  <a:cubicBezTo>
                    <a:pt x="7" y="93"/>
                    <a:pt x="7" y="93"/>
                    <a:pt x="7" y="93"/>
                  </a:cubicBezTo>
                  <a:cubicBezTo>
                    <a:pt x="8" y="94"/>
                    <a:pt x="8" y="94"/>
                    <a:pt x="8" y="94"/>
                  </a:cubicBezTo>
                  <a:cubicBezTo>
                    <a:pt x="8" y="98"/>
                    <a:pt x="8" y="98"/>
                    <a:pt x="8" y="98"/>
                  </a:cubicBezTo>
                  <a:cubicBezTo>
                    <a:pt x="9" y="100"/>
                    <a:pt x="9" y="100"/>
                    <a:pt x="9" y="100"/>
                  </a:cubicBezTo>
                  <a:cubicBezTo>
                    <a:pt x="16" y="125"/>
                    <a:pt x="16" y="125"/>
                    <a:pt x="16" y="125"/>
                  </a:cubicBezTo>
                  <a:cubicBezTo>
                    <a:pt x="17" y="127"/>
                    <a:pt x="17" y="127"/>
                    <a:pt x="17" y="127"/>
                  </a:cubicBezTo>
                  <a:cubicBezTo>
                    <a:pt x="20" y="138"/>
                    <a:pt x="20" y="138"/>
                    <a:pt x="20" y="138"/>
                  </a:cubicBezTo>
                  <a:cubicBezTo>
                    <a:pt x="21" y="141"/>
                    <a:pt x="21" y="141"/>
                    <a:pt x="21" y="141"/>
                  </a:cubicBezTo>
                  <a:cubicBezTo>
                    <a:pt x="34" y="186"/>
                    <a:pt x="34" y="186"/>
                    <a:pt x="34" y="186"/>
                  </a:cubicBezTo>
                  <a:cubicBezTo>
                    <a:pt x="35" y="185"/>
                    <a:pt x="35" y="185"/>
                    <a:pt x="35" y="185"/>
                  </a:cubicBezTo>
                  <a:cubicBezTo>
                    <a:pt x="22" y="140"/>
                    <a:pt x="22" y="140"/>
                    <a:pt x="22" y="140"/>
                  </a:cubicBezTo>
                  <a:cubicBezTo>
                    <a:pt x="21" y="136"/>
                    <a:pt x="21" y="136"/>
                    <a:pt x="21" y="136"/>
                  </a:cubicBezTo>
                  <a:cubicBezTo>
                    <a:pt x="18" y="125"/>
                    <a:pt x="18" y="125"/>
                    <a:pt x="18" y="125"/>
                  </a:cubicBezTo>
                  <a:cubicBezTo>
                    <a:pt x="17" y="122"/>
                    <a:pt x="17" y="122"/>
                    <a:pt x="17" y="122"/>
                  </a:cubicBezTo>
                  <a:cubicBezTo>
                    <a:pt x="10" y="98"/>
                    <a:pt x="10" y="98"/>
                    <a:pt x="10" y="98"/>
                  </a:cubicBezTo>
                  <a:cubicBezTo>
                    <a:pt x="10" y="96"/>
                    <a:pt x="10" y="96"/>
                    <a:pt x="10" y="96"/>
                  </a:cubicBezTo>
                  <a:cubicBezTo>
                    <a:pt x="9" y="93"/>
                    <a:pt x="9" y="93"/>
                    <a:pt x="9" y="93"/>
                  </a:cubicBezTo>
                  <a:cubicBezTo>
                    <a:pt x="8" y="91"/>
                    <a:pt x="8" y="91"/>
                    <a:pt x="8" y="91"/>
                  </a:cubicBezTo>
                  <a:cubicBezTo>
                    <a:pt x="5" y="79"/>
                    <a:pt x="5" y="79"/>
                    <a:pt x="5" y="79"/>
                  </a:cubicBezTo>
                  <a:cubicBezTo>
                    <a:pt x="4" y="77"/>
                    <a:pt x="4" y="77"/>
                    <a:pt x="4" y="77"/>
                  </a:cubicBezTo>
                  <a:cubicBezTo>
                    <a:pt x="2" y="69"/>
                    <a:pt x="2" y="69"/>
                    <a:pt x="2" y="69"/>
                  </a:cubicBezTo>
                  <a:cubicBezTo>
                    <a:pt x="34" y="41"/>
                    <a:pt x="34" y="41"/>
                    <a:pt x="34" y="41"/>
                  </a:cubicBezTo>
                  <a:cubicBezTo>
                    <a:pt x="43" y="32"/>
                    <a:pt x="43" y="32"/>
                    <a:pt x="43" y="32"/>
                  </a:cubicBezTo>
                  <a:cubicBezTo>
                    <a:pt x="61" y="16"/>
                    <a:pt x="61" y="16"/>
                    <a:pt x="61" y="16"/>
                  </a:cubicBezTo>
                  <a:cubicBezTo>
                    <a:pt x="66" y="12"/>
                    <a:pt x="66" y="12"/>
                    <a:pt x="66" y="12"/>
                  </a:cubicBezTo>
                  <a:cubicBezTo>
                    <a:pt x="77" y="1"/>
                    <a:pt x="77" y="1"/>
                    <a:pt x="77" y="1"/>
                  </a:cubicBezTo>
                  <a:cubicBezTo>
                    <a:pt x="77" y="1"/>
                    <a:pt x="76" y="0"/>
                    <a:pt x="76"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94" name="Freeform 74"/>
            <p:cNvSpPr>
              <a:spLocks noEditPoints="1"/>
            </p:cNvSpPr>
            <p:nvPr/>
          </p:nvSpPr>
          <p:spPr bwMode="auto">
            <a:xfrm>
              <a:off x="7260951" y="3773267"/>
              <a:ext cx="173541" cy="367574"/>
            </a:xfrm>
            <a:custGeom>
              <a:avLst/>
              <a:gdLst>
                <a:gd name="T0" fmla="*/ 0 w 41"/>
                <a:gd name="T1" fmla="*/ 6 h 95"/>
                <a:gd name="T2" fmla="*/ 0 w 41"/>
                <a:gd name="T3" fmla="*/ 27 h 95"/>
                <a:gd name="T4" fmla="*/ 0 w 41"/>
                <a:gd name="T5" fmla="*/ 30 h 95"/>
                <a:gd name="T6" fmla="*/ 0 w 41"/>
                <a:gd name="T7" fmla="*/ 35 h 95"/>
                <a:gd name="T8" fmla="*/ 0 w 41"/>
                <a:gd name="T9" fmla="*/ 37 h 95"/>
                <a:gd name="T10" fmla="*/ 0 w 41"/>
                <a:gd name="T11" fmla="*/ 93 h 95"/>
                <a:gd name="T12" fmla="*/ 0 w 41"/>
                <a:gd name="T13" fmla="*/ 93 h 95"/>
                <a:gd name="T14" fmla="*/ 1 w 41"/>
                <a:gd name="T15" fmla="*/ 93 h 95"/>
                <a:gd name="T16" fmla="*/ 1 w 41"/>
                <a:gd name="T17" fmla="*/ 36 h 95"/>
                <a:gd name="T18" fmla="*/ 1 w 41"/>
                <a:gd name="T19" fmla="*/ 33 h 95"/>
                <a:gd name="T20" fmla="*/ 1 w 41"/>
                <a:gd name="T21" fmla="*/ 28 h 95"/>
                <a:gd name="T22" fmla="*/ 1 w 41"/>
                <a:gd name="T23" fmla="*/ 26 h 95"/>
                <a:gd name="T24" fmla="*/ 1 w 41"/>
                <a:gd name="T25" fmla="*/ 7 h 95"/>
                <a:gd name="T26" fmla="*/ 1 w 41"/>
                <a:gd name="T27" fmla="*/ 7 h 95"/>
                <a:gd name="T28" fmla="*/ 0 w 41"/>
                <a:gd name="T29" fmla="*/ 6 h 95"/>
                <a:gd name="T30" fmla="*/ 12 w 41"/>
                <a:gd name="T31" fmla="*/ 0 h 95"/>
                <a:gd name="T32" fmla="*/ 11 w 41"/>
                <a:gd name="T33" fmla="*/ 1 h 95"/>
                <a:gd name="T34" fmla="*/ 26 w 41"/>
                <a:gd name="T35" fmla="*/ 10 h 95"/>
                <a:gd name="T36" fmla="*/ 28 w 41"/>
                <a:gd name="T37" fmla="*/ 11 h 95"/>
                <a:gd name="T38" fmla="*/ 32 w 41"/>
                <a:gd name="T39" fmla="*/ 13 h 95"/>
                <a:gd name="T40" fmla="*/ 34 w 41"/>
                <a:gd name="T41" fmla="*/ 14 h 95"/>
                <a:gd name="T42" fmla="*/ 37 w 41"/>
                <a:gd name="T43" fmla="*/ 16 h 95"/>
                <a:gd name="T44" fmla="*/ 38 w 41"/>
                <a:gd name="T45" fmla="*/ 17 h 95"/>
                <a:gd name="T46" fmla="*/ 37 w 41"/>
                <a:gd name="T47" fmla="*/ 20 h 95"/>
                <a:gd name="T48" fmla="*/ 6 w 41"/>
                <a:gd name="T49" fmla="*/ 94 h 95"/>
                <a:gd name="T50" fmla="*/ 8 w 41"/>
                <a:gd name="T51" fmla="*/ 95 h 95"/>
                <a:gd name="T52" fmla="*/ 25 w 41"/>
                <a:gd name="T53" fmla="*/ 53 h 95"/>
                <a:gd name="T54" fmla="*/ 25 w 41"/>
                <a:gd name="T55" fmla="*/ 52 h 95"/>
                <a:gd name="T56" fmla="*/ 31 w 41"/>
                <a:gd name="T57" fmla="*/ 40 h 95"/>
                <a:gd name="T58" fmla="*/ 37 w 41"/>
                <a:gd name="T59" fmla="*/ 25 h 95"/>
                <a:gd name="T60" fmla="*/ 39 w 41"/>
                <a:gd name="T61" fmla="*/ 21 h 95"/>
                <a:gd name="T62" fmla="*/ 40 w 41"/>
                <a:gd name="T63" fmla="*/ 17 h 95"/>
                <a:gd name="T64" fmla="*/ 41 w 41"/>
                <a:gd name="T65" fmla="*/ 16 h 95"/>
                <a:gd name="T66" fmla="*/ 39 w 41"/>
                <a:gd name="T67" fmla="*/ 15 h 95"/>
                <a:gd name="T68" fmla="*/ 39 w 41"/>
                <a:gd name="T69" fmla="*/ 15 h 95"/>
                <a:gd name="T70" fmla="*/ 37 w 41"/>
                <a:gd name="T71" fmla="*/ 14 h 95"/>
                <a:gd name="T72" fmla="*/ 35 w 41"/>
                <a:gd name="T73" fmla="*/ 13 h 95"/>
                <a:gd name="T74" fmla="*/ 34 w 41"/>
                <a:gd name="T75" fmla="*/ 12 h 95"/>
                <a:gd name="T76" fmla="*/ 30 w 41"/>
                <a:gd name="T77" fmla="*/ 10 h 95"/>
                <a:gd name="T78" fmla="*/ 28 w 41"/>
                <a:gd name="T79" fmla="*/ 9 h 95"/>
                <a:gd name="T80" fmla="*/ 12 w 41"/>
                <a:gd name="T81"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1" h="95">
                  <a:moveTo>
                    <a:pt x="0" y="6"/>
                  </a:moveTo>
                  <a:cubicBezTo>
                    <a:pt x="0" y="27"/>
                    <a:pt x="0" y="27"/>
                    <a:pt x="0" y="27"/>
                  </a:cubicBezTo>
                  <a:cubicBezTo>
                    <a:pt x="0" y="30"/>
                    <a:pt x="0" y="30"/>
                    <a:pt x="0" y="30"/>
                  </a:cubicBezTo>
                  <a:cubicBezTo>
                    <a:pt x="0" y="35"/>
                    <a:pt x="0" y="35"/>
                    <a:pt x="0" y="35"/>
                  </a:cubicBezTo>
                  <a:cubicBezTo>
                    <a:pt x="0" y="37"/>
                    <a:pt x="0" y="37"/>
                    <a:pt x="0" y="37"/>
                  </a:cubicBezTo>
                  <a:cubicBezTo>
                    <a:pt x="0" y="93"/>
                    <a:pt x="0" y="93"/>
                    <a:pt x="0" y="93"/>
                  </a:cubicBezTo>
                  <a:cubicBezTo>
                    <a:pt x="0" y="93"/>
                    <a:pt x="0" y="93"/>
                    <a:pt x="0" y="93"/>
                  </a:cubicBezTo>
                  <a:cubicBezTo>
                    <a:pt x="1" y="93"/>
                    <a:pt x="1" y="93"/>
                    <a:pt x="1" y="93"/>
                  </a:cubicBezTo>
                  <a:cubicBezTo>
                    <a:pt x="1" y="36"/>
                    <a:pt x="1" y="36"/>
                    <a:pt x="1" y="36"/>
                  </a:cubicBezTo>
                  <a:cubicBezTo>
                    <a:pt x="1" y="33"/>
                    <a:pt x="1" y="33"/>
                    <a:pt x="1" y="33"/>
                  </a:cubicBezTo>
                  <a:cubicBezTo>
                    <a:pt x="1" y="28"/>
                    <a:pt x="1" y="28"/>
                    <a:pt x="1" y="28"/>
                  </a:cubicBezTo>
                  <a:cubicBezTo>
                    <a:pt x="1" y="26"/>
                    <a:pt x="1" y="26"/>
                    <a:pt x="1" y="26"/>
                  </a:cubicBezTo>
                  <a:cubicBezTo>
                    <a:pt x="1" y="7"/>
                    <a:pt x="1" y="7"/>
                    <a:pt x="1" y="7"/>
                  </a:cubicBezTo>
                  <a:cubicBezTo>
                    <a:pt x="1" y="7"/>
                    <a:pt x="1" y="7"/>
                    <a:pt x="1" y="7"/>
                  </a:cubicBezTo>
                  <a:cubicBezTo>
                    <a:pt x="0" y="7"/>
                    <a:pt x="0" y="7"/>
                    <a:pt x="0" y="6"/>
                  </a:cubicBezTo>
                  <a:moveTo>
                    <a:pt x="12" y="0"/>
                  </a:moveTo>
                  <a:cubicBezTo>
                    <a:pt x="12" y="0"/>
                    <a:pt x="11" y="1"/>
                    <a:pt x="11" y="1"/>
                  </a:cubicBezTo>
                  <a:cubicBezTo>
                    <a:pt x="26" y="10"/>
                    <a:pt x="26" y="10"/>
                    <a:pt x="26" y="10"/>
                  </a:cubicBezTo>
                  <a:cubicBezTo>
                    <a:pt x="28" y="11"/>
                    <a:pt x="28" y="11"/>
                    <a:pt x="28" y="11"/>
                  </a:cubicBezTo>
                  <a:cubicBezTo>
                    <a:pt x="32" y="13"/>
                    <a:pt x="32" y="13"/>
                    <a:pt x="32" y="13"/>
                  </a:cubicBezTo>
                  <a:cubicBezTo>
                    <a:pt x="34" y="14"/>
                    <a:pt x="34" y="14"/>
                    <a:pt x="34" y="14"/>
                  </a:cubicBezTo>
                  <a:cubicBezTo>
                    <a:pt x="37" y="16"/>
                    <a:pt x="37" y="16"/>
                    <a:pt x="37" y="16"/>
                  </a:cubicBezTo>
                  <a:cubicBezTo>
                    <a:pt x="38" y="17"/>
                    <a:pt x="38" y="17"/>
                    <a:pt x="38" y="17"/>
                  </a:cubicBezTo>
                  <a:cubicBezTo>
                    <a:pt x="37" y="20"/>
                    <a:pt x="37" y="20"/>
                    <a:pt x="37" y="20"/>
                  </a:cubicBezTo>
                  <a:cubicBezTo>
                    <a:pt x="6" y="94"/>
                    <a:pt x="6" y="94"/>
                    <a:pt x="6" y="94"/>
                  </a:cubicBezTo>
                  <a:cubicBezTo>
                    <a:pt x="7" y="94"/>
                    <a:pt x="7" y="95"/>
                    <a:pt x="8" y="95"/>
                  </a:cubicBezTo>
                  <a:cubicBezTo>
                    <a:pt x="25" y="53"/>
                    <a:pt x="25" y="53"/>
                    <a:pt x="25" y="53"/>
                  </a:cubicBezTo>
                  <a:cubicBezTo>
                    <a:pt x="25" y="52"/>
                    <a:pt x="25" y="52"/>
                    <a:pt x="25" y="52"/>
                  </a:cubicBezTo>
                  <a:cubicBezTo>
                    <a:pt x="25" y="47"/>
                    <a:pt x="27" y="43"/>
                    <a:pt x="31" y="40"/>
                  </a:cubicBezTo>
                  <a:cubicBezTo>
                    <a:pt x="37" y="25"/>
                    <a:pt x="37" y="25"/>
                    <a:pt x="37" y="25"/>
                  </a:cubicBezTo>
                  <a:cubicBezTo>
                    <a:pt x="39" y="21"/>
                    <a:pt x="39" y="21"/>
                    <a:pt x="39" y="21"/>
                  </a:cubicBezTo>
                  <a:cubicBezTo>
                    <a:pt x="40" y="17"/>
                    <a:pt x="40" y="17"/>
                    <a:pt x="40" y="17"/>
                  </a:cubicBezTo>
                  <a:cubicBezTo>
                    <a:pt x="41" y="16"/>
                    <a:pt x="41" y="16"/>
                    <a:pt x="41" y="16"/>
                  </a:cubicBezTo>
                  <a:cubicBezTo>
                    <a:pt x="39" y="15"/>
                    <a:pt x="39" y="15"/>
                    <a:pt x="39" y="15"/>
                  </a:cubicBezTo>
                  <a:cubicBezTo>
                    <a:pt x="39" y="15"/>
                    <a:pt x="39" y="15"/>
                    <a:pt x="39" y="15"/>
                  </a:cubicBezTo>
                  <a:cubicBezTo>
                    <a:pt x="37" y="14"/>
                    <a:pt x="37" y="14"/>
                    <a:pt x="37" y="14"/>
                  </a:cubicBezTo>
                  <a:cubicBezTo>
                    <a:pt x="35" y="13"/>
                    <a:pt x="35" y="13"/>
                    <a:pt x="35" y="13"/>
                  </a:cubicBezTo>
                  <a:cubicBezTo>
                    <a:pt x="34" y="12"/>
                    <a:pt x="34" y="12"/>
                    <a:pt x="34" y="12"/>
                  </a:cubicBezTo>
                  <a:cubicBezTo>
                    <a:pt x="30" y="10"/>
                    <a:pt x="30" y="10"/>
                    <a:pt x="30" y="10"/>
                  </a:cubicBezTo>
                  <a:cubicBezTo>
                    <a:pt x="28" y="9"/>
                    <a:pt x="28" y="9"/>
                    <a:pt x="28" y="9"/>
                  </a:cubicBezTo>
                  <a:cubicBezTo>
                    <a:pt x="12" y="0"/>
                    <a:pt x="12" y="0"/>
                    <a:pt x="12"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95" name="Freeform 75"/>
            <p:cNvSpPr>
              <a:spLocks noEditPoints="1"/>
            </p:cNvSpPr>
            <p:nvPr/>
          </p:nvSpPr>
          <p:spPr bwMode="auto">
            <a:xfrm>
              <a:off x="6235811" y="3646406"/>
              <a:ext cx="1300658" cy="699365"/>
            </a:xfrm>
            <a:custGeom>
              <a:avLst/>
              <a:gdLst>
                <a:gd name="T0" fmla="*/ 257 w 307"/>
                <a:gd name="T1" fmla="*/ 141 h 181"/>
                <a:gd name="T2" fmla="*/ 265 w 307"/>
                <a:gd name="T3" fmla="*/ 148 h 181"/>
                <a:gd name="T4" fmla="*/ 307 w 307"/>
                <a:gd name="T5" fmla="*/ 176 h 181"/>
                <a:gd name="T6" fmla="*/ 268 w 307"/>
                <a:gd name="T7" fmla="*/ 148 h 181"/>
                <a:gd name="T8" fmla="*/ 257 w 307"/>
                <a:gd name="T9" fmla="*/ 140 h 181"/>
                <a:gd name="T10" fmla="*/ 11 w 307"/>
                <a:gd name="T11" fmla="*/ 112 h 181"/>
                <a:gd name="T12" fmla="*/ 50 w 307"/>
                <a:gd name="T13" fmla="*/ 122 h 181"/>
                <a:gd name="T14" fmla="*/ 134 w 307"/>
                <a:gd name="T15" fmla="*/ 141 h 181"/>
                <a:gd name="T16" fmla="*/ 186 w 307"/>
                <a:gd name="T17" fmla="*/ 153 h 181"/>
                <a:gd name="T18" fmla="*/ 251 w 307"/>
                <a:gd name="T19" fmla="*/ 169 h 181"/>
                <a:gd name="T20" fmla="*/ 263 w 307"/>
                <a:gd name="T21" fmla="*/ 172 h 181"/>
                <a:gd name="T22" fmla="*/ 305 w 307"/>
                <a:gd name="T23" fmla="*/ 180 h 181"/>
                <a:gd name="T24" fmla="*/ 258 w 307"/>
                <a:gd name="T25" fmla="*/ 169 h 181"/>
                <a:gd name="T26" fmla="*/ 250 w 307"/>
                <a:gd name="T27" fmla="*/ 167 h 181"/>
                <a:gd name="T28" fmla="*/ 180 w 307"/>
                <a:gd name="T29" fmla="*/ 150 h 181"/>
                <a:gd name="T30" fmla="*/ 133 w 307"/>
                <a:gd name="T31" fmla="*/ 139 h 181"/>
                <a:gd name="T32" fmla="*/ 48 w 307"/>
                <a:gd name="T33" fmla="*/ 119 h 181"/>
                <a:gd name="T34" fmla="*/ 32 w 307"/>
                <a:gd name="T35" fmla="*/ 5 h 181"/>
                <a:gd name="T36" fmla="*/ 0 w 307"/>
                <a:gd name="T37" fmla="*/ 82 h 181"/>
                <a:gd name="T38" fmla="*/ 0 w 307"/>
                <a:gd name="T39" fmla="*/ 94 h 181"/>
                <a:gd name="T40" fmla="*/ 2 w 307"/>
                <a:gd name="T41" fmla="*/ 82 h 181"/>
                <a:gd name="T42" fmla="*/ 32 w 307"/>
                <a:gd name="T43" fmla="*/ 5 h 181"/>
                <a:gd name="T44" fmla="*/ 51 w 307"/>
                <a:gd name="T45" fmla="*/ 2 h 181"/>
                <a:gd name="T46" fmla="*/ 190 w 307"/>
                <a:gd name="T47" fmla="*/ 97 h 181"/>
                <a:gd name="T48" fmla="*/ 196 w 307"/>
                <a:gd name="T49" fmla="*/ 100 h 181"/>
                <a:gd name="T50" fmla="*/ 199 w 307"/>
                <a:gd name="T51" fmla="*/ 103 h 181"/>
                <a:gd name="T52" fmla="*/ 212 w 307"/>
                <a:gd name="T53" fmla="*/ 111 h 181"/>
                <a:gd name="T54" fmla="*/ 237 w 307"/>
                <a:gd name="T55" fmla="*/ 127 h 181"/>
                <a:gd name="T56" fmla="*/ 201 w 307"/>
                <a:gd name="T57" fmla="*/ 102 h 181"/>
                <a:gd name="T58" fmla="*/ 197 w 307"/>
                <a:gd name="T59" fmla="*/ 99 h 181"/>
                <a:gd name="T60" fmla="*/ 196 w 307"/>
                <a:gd name="T61" fmla="*/ 98 h 181"/>
                <a:gd name="T62" fmla="*/ 190 w 307"/>
                <a:gd name="T63" fmla="*/ 94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07" h="181">
                  <a:moveTo>
                    <a:pt x="257" y="140"/>
                  </a:moveTo>
                  <a:cubicBezTo>
                    <a:pt x="257" y="141"/>
                    <a:pt x="257" y="141"/>
                    <a:pt x="257" y="141"/>
                  </a:cubicBezTo>
                  <a:cubicBezTo>
                    <a:pt x="257" y="142"/>
                    <a:pt x="257" y="142"/>
                    <a:pt x="257" y="142"/>
                  </a:cubicBezTo>
                  <a:cubicBezTo>
                    <a:pt x="265" y="148"/>
                    <a:pt x="265" y="148"/>
                    <a:pt x="265" y="148"/>
                  </a:cubicBezTo>
                  <a:cubicBezTo>
                    <a:pt x="267" y="149"/>
                    <a:pt x="267" y="149"/>
                    <a:pt x="267" y="149"/>
                  </a:cubicBezTo>
                  <a:cubicBezTo>
                    <a:pt x="307" y="176"/>
                    <a:pt x="307" y="176"/>
                    <a:pt x="307" y="176"/>
                  </a:cubicBezTo>
                  <a:cubicBezTo>
                    <a:pt x="307" y="176"/>
                    <a:pt x="307" y="175"/>
                    <a:pt x="307" y="175"/>
                  </a:cubicBezTo>
                  <a:cubicBezTo>
                    <a:pt x="268" y="148"/>
                    <a:pt x="268" y="148"/>
                    <a:pt x="268" y="148"/>
                  </a:cubicBezTo>
                  <a:cubicBezTo>
                    <a:pt x="267" y="147"/>
                    <a:pt x="267" y="147"/>
                    <a:pt x="267" y="147"/>
                  </a:cubicBezTo>
                  <a:cubicBezTo>
                    <a:pt x="257" y="140"/>
                    <a:pt x="257" y="140"/>
                    <a:pt x="257" y="140"/>
                  </a:cubicBezTo>
                  <a:moveTo>
                    <a:pt x="11" y="111"/>
                  </a:moveTo>
                  <a:cubicBezTo>
                    <a:pt x="11" y="111"/>
                    <a:pt x="11" y="112"/>
                    <a:pt x="11" y="112"/>
                  </a:cubicBezTo>
                  <a:cubicBezTo>
                    <a:pt x="49" y="121"/>
                    <a:pt x="49" y="121"/>
                    <a:pt x="49" y="121"/>
                  </a:cubicBezTo>
                  <a:cubicBezTo>
                    <a:pt x="50" y="122"/>
                    <a:pt x="50" y="122"/>
                    <a:pt x="50" y="122"/>
                  </a:cubicBezTo>
                  <a:cubicBezTo>
                    <a:pt x="131" y="141"/>
                    <a:pt x="131" y="141"/>
                    <a:pt x="131" y="141"/>
                  </a:cubicBezTo>
                  <a:cubicBezTo>
                    <a:pt x="134" y="141"/>
                    <a:pt x="134" y="141"/>
                    <a:pt x="134" y="141"/>
                  </a:cubicBezTo>
                  <a:cubicBezTo>
                    <a:pt x="182" y="153"/>
                    <a:pt x="182" y="153"/>
                    <a:pt x="182" y="153"/>
                  </a:cubicBezTo>
                  <a:cubicBezTo>
                    <a:pt x="186" y="153"/>
                    <a:pt x="186" y="153"/>
                    <a:pt x="186" y="153"/>
                  </a:cubicBezTo>
                  <a:cubicBezTo>
                    <a:pt x="249" y="168"/>
                    <a:pt x="249" y="168"/>
                    <a:pt x="249" y="168"/>
                  </a:cubicBezTo>
                  <a:cubicBezTo>
                    <a:pt x="251" y="169"/>
                    <a:pt x="251" y="169"/>
                    <a:pt x="251" y="169"/>
                  </a:cubicBezTo>
                  <a:cubicBezTo>
                    <a:pt x="260" y="171"/>
                    <a:pt x="260" y="171"/>
                    <a:pt x="260" y="171"/>
                  </a:cubicBezTo>
                  <a:cubicBezTo>
                    <a:pt x="263" y="172"/>
                    <a:pt x="263" y="172"/>
                    <a:pt x="263" y="172"/>
                  </a:cubicBezTo>
                  <a:cubicBezTo>
                    <a:pt x="305" y="181"/>
                    <a:pt x="305" y="181"/>
                    <a:pt x="305" y="181"/>
                  </a:cubicBezTo>
                  <a:cubicBezTo>
                    <a:pt x="305" y="181"/>
                    <a:pt x="305" y="180"/>
                    <a:pt x="305" y="180"/>
                  </a:cubicBezTo>
                  <a:cubicBezTo>
                    <a:pt x="261" y="169"/>
                    <a:pt x="261" y="169"/>
                    <a:pt x="261" y="169"/>
                  </a:cubicBezTo>
                  <a:cubicBezTo>
                    <a:pt x="258" y="169"/>
                    <a:pt x="258" y="169"/>
                    <a:pt x="258" y="169"/>
                  </a:cubicBezTo>
                  <a:cubicBezTo>
                    <a:pt x="252" y="167"/>
                    <a:pt x="252" y="167"/>
                    <a:pt x="252" y="167"/>
                  </a:cubicBezTo>
                  <a:cubicBezTo>
                    <a:pt x="250" y="167"/>
                    <a:pt x="250" y="167"/>
                    <a:pt x="250" y="167"/>
                  </a:cubicBezTo>
                  <a:cubicBezTo>
                    <a:pt x="183" y="151"/>
                    <a:pt x="183" y="151"/>
                    <a:pt x="183" y="151"/>
                  </a:cubicBezTo>
                  <a:cubicBezTo>
                    <a:pt x="180" y="150"/>
                    <a:pt x="180" y="150"/>
                    <a:pt x="180" y="150"/>
                  </a:cubicBezTo>
                  <a:cubicBezTo>
                    <a:pt x="136" y="140"/>
                    <a:pt x="136" y="140"/>
                    <a:pt x="136" y="140"/>
                  </a:cubicBezTo>
                  <a:cubicBezTo>
                    <a:pt x="133" y="139"/>
                    <a:pt x="133" y="139"/>
                    <a:pt x="133" y="139"/>
                  </a:cubicBezTo>
                  <a:cubicBezTo>
                    <a:pt x="50" y="120"/>
                    <a:pt x="50" y="120"/>
                    <a:pt x="50" y="120"/>
                  </a:cubicBezTo>
                  <a:cubicBezTo>
                    <a:pt x="48" y="119"/>
                    <a:pt x="48" y="119"/>
                    <a:pt x="48" y="119"/>
                  </a:cubicBezTo>
                  <a:cubicBezTo>
                    <a:pt x="11" y="111"/>
                    <a:pt x="11" y="111"/>
                    <a:pt x="11" y="111"/>
                  </a:cubicBezTo>
                  <a:moveTo>
                    <a:pt x="32" y="5"/>
                  </a:moveTo>
                  <a:cubicBezTo>
                    <a:pt x="0" y="81"/>
                    <a:pt x="0" y="81"/>
                    <a:pt x="0" y="81"/>
                  </a:cubicBezTo>
                  <a:cubicBezTo>
                    <a:pt x="0" y="82"/>
                    <a:pt x="0" y="82"/>
                    <a:pt x="0" y="82"/>
                  </a:cubicBezTo>
                  <a:cubicBezTo>
                    <a:pt x="0" y="82"/>
                    <a:pt x="0" y="82"/>
                    <a:pt x="0" y="82"/>
                  </a:cubicBezTo>
                  <a:cubicBezTo>
                    <a:pt x="0" y="94"/>
                    <a:pt x="0" y="94"/>
                    <a:pt x="0" y="94"/>
                  </a:cubicBezTo>
                  <a:cubicBezTo>
                    <a:pt x="1" y="94"/>
                    <a:pt x="1" y="94"/>
                    <a:pt x="2" y="95"/>
                  </a:cubicBezTo>
                  <a:cubicBezTo>
                    <a:pt x="2" y="82"/>
                    <a:pt x="2" y="82"/>
                    <a:pt x="2" y="82"/>
                  </a:cubicBezTo>
                  <a:cubicBezTo>
                    <a:pt x="34" y="6"/>
                    <a:pt x="34" y="6"/>
                    <a:pt x="34" y="6"/>
                  </a:cubicBezTo>
                  <a:cubicBezTo>
                    <a:pt x="33" y="5"/>
                    <a:pt x="33" y="5"/>
                    <a:pt x="32" y="5"/>
                  </a:cubicBezTo>
                  <a:moveTo>
                    <a:pt x="52" y="0"/>
                  </a:moveTo>
                  <a:cubicBezTo>
                    <a:pt x="52" y="1"/>
                    <a:pt x="52" y="1"/>
                    <a:pt x="51" y="2"/>
                  </a:cubicBezTo>
                  <a:cubicBezTo>
                    <a:pt x="189" y="95"/>
                    <a:pt x="189" y="95"/>
                    <a:pt x="189" y="95"/>
                  </a:cubicBezTo>
                  <a:cubicBezTo>
                    <a:pt x="190" y="97"/>
                    <a:pt x="190" y="97"/>
                    <a:pt x="190" y="97"/>
                  </a:cubicBezTo>
                  <a:cubicBezTo>
                    <a:pt x="194" y="99"/>
                    <a:pt x="194" y="99"/>
                    <a:pt x="194" y="99"/>
                  </a:cubicBezTo>
                  <a:cubicBezTo>
                    <a:pt x="196" y="100"/>
                    <a:pt x="196" y="100"/>
                    <a:pt x="196" y="100"/>
                  </a:cubicBezTo>
                  <a:cubicBezTo>
                    <a:pt x="197" y="101"/>
                    <a:pt x="197" y="101"/>
                    <a:pt x="197" y="101"/>
                  </a:cubicBezTo>
                  <a:cubicBezTo>
                    <a:pt x="199" y="103"/>
                    <a:pt x="199" y="103"/>
                    <a:pt x="199" y="103"/>
                  </a:cubicBezTo>
                  <a:cubicBezTo>
                    <a:pt x="206" y="107"/>
                    <a:pt x="206" y="107"/>
                    <a:pt x="206" y="107"/>
                  </a:cubicBezTo>
                  <a:cubicBezTo>
                    <a:pt x="212" y="111"/>
                    <a:pt x="212" y="111"/>
                    <a:pt x="212" y="111"/>
                  </a:cubicBezTo>
                  <a:cubicBezTo>
                    <a:pt x="235" y="128"/>
                    <a:pt x="235" y="128"/>
                    <a:pt x="235" y="128"/>
                  </a:cubicBezTo>
                  <a:cubicBezTo>
                    <a:pt x="236" y="127"/>
                    <a:pt x="237" y="127"/>
                    <a:pt x="237" y="127"/>
                  </a:cubicBezTo>
                  <a:cubicBezTo>
                    <a:pt x="207" y="106"/>
                    <a:pt x="207" y="106"/>
                    <a:pt x="207" y="106"/>
                  </a:cubicBezTo>
                  <a:cubicBezTo>
                    <a:pt x="201" y="102"/>
                    <a:pt x="201" y="102"/>
                    <a:pt x="201" y="102"/>
                  </a:cubicBezTo>
                  <a:cubicBezTo>
                    <a:pt x="199" y="101"/>
                    <a:pt x="199" y="101"/>
                    <a:pt x="199" y="101"/>
                  </a:cubicBezTo>
                  <a:cubicBezTo>
                    <a:pt x="197" y="99"/>
                    <a:pt x="197" y="99"/>
                    <a:pt x="197" y="99"/>
                  </a:cubicBezTo>
                  <a:cubicBezTo>
                    <a:pt x="197" y="99"/>
                    <a:pt x="197" y="99"/>
                    <a:pt x="197" y="99"/>
                  </a:cubicBezTo>
                  <a:cubicBezTo>
                    <a:pt x="196" y="98"/>
                    <a:pt x="196" y="98"/>
                    <a:pt x="196" y="98"/>
                  </a:cubicBezTo>
                  <a:cubicBezTo>
                    <a:pt x="192" y="96"/>
                    <a:pt x="192" y="96"/>
                    <a:pt x="192" y="96"/>
                  </a:cubicBezTo>
                  <a:cubicBezTo>
                    <a:pt x="190" y="94"/>
                    <a:pt x="190" y="94"/>
                    <a:pt x="190" y="94"/>
                  </a:cubicBezTo>
                  <a:cubicBezTo>
                    <a:pt x="52" y="0"/>
                    <a:pt x="52" y="0"/>
                    <a:pt x="52"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96" name="Freeform 76"/>
            <p:cNvSpPr>
              <a:spLocks noEditPoints="1"/>
            </p:cNvSpPr>
            <p:nvPr/>
          </p:nvSpPr>
          <p:spPr bwMode="auto">
            <a:xfrm>
              <a:off x="11080625" y="3568337"/>
              <a:ext cx="898115" cy="862008"/>
            </a:xfrm>
            <a:custGeom>
              <a:avLst/>
              <a:gdLst>
                <a:gd name="T0" fmla="*/ 1 w 212"/>
                <a:gd name="T1" fmla="*/ 127 h 223"/>
                <a:gd name="T2" fmla="*/ 0 w 212"/>
                <a:gd name="T3" fmla="*/ 129 h 223"/>
                <a:gd name="T4" fmla="*/ 2 w 212"/>
                <a:gd name="T5" fmla="*/ 130 h 223"/>
                <a:gd name="T6" fmla="*/ 4 w 212"/>
                <a:gd name="T7" fmla="*/ 131 h 223"/>
                <a:gd name="T8" fmla="*/ 30 w 212"/>
                <a:gd name="T9" fmla="*/ 142 h 223"/>
                <a:gd name="T10" fmla="*/ 32 w 212"/>
                <a:gd name="T11" fmla="*/ 143 h 223"/>
                <a:gd name="T12" fmla="*/ 69 w 212"/>
                <a:gd name="T13" fmla="*/ 159 h 223"/>
                <a:gd name="T14" fmla="*/ 70 w 212"/>
                <a:gd name="T15" fmla="*/ 160 h 223"/>
                <a:gd name="T16" fmla="*/ 212 w 212"/>
                <a:gd name="T17" fmla="*/ 223 h 223"/>
                <a:gd name="T18" fmla="*/ 212 w 212"/>
                <a:gd name="T19" fmla="*/ 221 h 223"/>
                <a:gd name="T20" fmla="*/ 70 w 212"/>
                <a:gd name="T21" fmla="*/ 158 h 223"/>
                <a:gd name="T22" fmla="*/ 69 w 212"/>
                <a:gd name="T23" fmla="*/ 157 h 223"/>
                <a:gd name="T24" fmla="*/ 31 w 212"/>
                <a:gd name="T25" fmla="*/ 141 h 223"/>
                <a:gd name="T26" fmla="*/ 29 w 212"/>
                <a:gd name="T27" fmla="*/ 140 h 223"/>
                <a:gd name="T28" fmla="*/ 4 w 212"/>
                <a:gd name="T29" fmla="*/ 129 h 223"/>
                <a:gd name="T30" fmla="*/ 2 w 212"/>
                <a:gd name="T31" fmla="*/ 128 h 223"/>
                <a:gd name="T32" fmla="*/ 1 w 212"/>
                <a:gd name="T33" fmla="*/ 127 h 223"/>
                <a:gd name="T34" fmla="*/ 212 w 212"/>
                <a:gd name="T35" fmla="*/ 0 h 223"/>
                <a:gd name="T36" fmla="*/ 70 w 212"/>
                <a:gd name="T37" fmla="*/ 79 h 223"/>
                <a:gd name="T38" fmla="*/ 69 w 212"/>
                <a:gd name="T39" fmla="*/ 80 h 223"/>
                <a:gd name="T40" fmla="*/ 21 w 212"/>
                <a:gd name="T41" fmla="*/ 106 h 223"/>
                <a:gd name="T42" fmla="*/ 20 w 212"/>
                <a:gd name="T43" fmla="*/ 107 h 223"/>
                <a:gd name="T44" fmla="*/ 3 w 212"/>
                <a:gd name="T45" fmla="*/ 116 h 223"/>
                <a:gd name="T46" fmla="*/ 3 w 212"/>
                <a:gd name="T47" fmla="*/ 118 h 223"/>
                <a:gd name="T48" fmla="*/ 20 w 212"/>
                <a:gd name="T49" fmla="*/ 109 h 223"/>
                <a:gd name="T50" fmla="*/ 22 w 212"/>
                <a:gd name="T51" fmla="*/ 108 h 223"/>
                <a:gd name="T52" fmla="*/ 69 w 212"/>
                <a:gd name="T53" fmla="*/ 82 h 223"/>
                <a:gd name="T54" fmla="*/ 70 w 212"/>
                <a:gd name="T55" fmla="*/ 81 h 223"/>
                <a:gd name="T56" fmla="*/ 212 w 212"/>
                <a:gd name="T57" fmla="*/ 2 h 223"/>
                <a:gd name="T58" fmla="*/ 212 w 212"/>
                <a:gd name="T59" fmla="*/ 0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12" h="223">
                  <a:moveTo>
                    <a:pt x="1" y="127"/>
                  </a:moveTo>
                  <a:cubicBezTo>
                    <a:pt x="1" y="128"/>
                    <a:pt x="0" y="128"/>
                    <a:pt x="0" y="129"/>
                  </a:cubicBezTo>
                  <a:cubicBezTo>
                    <a:pt x="2" y="130"/>
                    <a:pt x="2" y="130"/>
                    <a:pt x="2" y="130"/>
                  </a:cubicBezTo>
                  <a:cubicBezTo>
                    <a:pt x="4" y="131"/>
                    <a:pt x="4" y="131"/>
                    <a:pt x="4" y="131"/>
                  </a:cubicBezTo>
                  <a:cubicBezTo>
                    <a:pt x="30" y="142"/>
                    <a:pt x="30" y="142"/>
                    <a:pt x="30" y="142"/>
                  </a:cubicBezTo>
                  <a:cubicBezTo>
                    <a:pt x="32" y="143"/>
                    <a:pt x="32" y="143"/>
                    <a:pt x="32" y="143"/>
                  </a:cubicBezTo>
                  <a:cubicBezTo>
                    <a:pt x="69" y="159"/>
                    <a:pt x="69" y="159"/>
                    <a:pt x="69" y="159"/>
                  </a:cubicBezTo>
                  <a:cubicBezTo>
                    <a:pt x="70" y="160"/>
                    <a:pt x="70" y="160"/>
                    <a:pt x="70" y="160"/>
                  </a:cubicBezTo>
                  <a:cubicBezTo>
                    <a:pt x="212" y="223"/>
                    <a:pt x="212" y="223"/>
                    <a:pt x="212" y="223"/>
                  </a:cubicBezTo>
                  <a:cubicBezTo>
                    <a:pt x="212" y="221"/>
                    <a:pt x="212" y="221"/>
                    <a:pt x="212" y="221"/>
                  </a:cubicBezTo>
                  <a:cubicBezTo>
                    <a:pt x="70" y="158"/>
                    <a:pt x="70" y="158"/>
                    <a:pt x="70" y="158"/>
                  </a:cubicBezTo>
                  <a:cubicBezTo>
                    <a:pt x="69" y="157"/>
                    <a:pt x="69" y="157"/>
                    <a:pt x="69" y="157"/>
                  </a:cubicBezTo>
                  <a:cubicBezTo>
                    <a:pt x="31" y="141"/>
                    <a:pt x="31" y="141"/>
                    <a:pt x="31" y="141"/>
                  </a:cubicBezTo>
                  <a:cubicBezTo>
                    <a:pt x="29" y="140"/>
                    <a:pt x="29" y="140"/>
                    <a:pt x="29" y="140"/>
                  </a:cubicBezTo>
                  <a:cubicBezTo>
                    <a:pt x="4" y="129"/>
                    <a:pt x="4" y="129"/>
                    <a:pt x="4" y="129"/>
                  </a:cubicBezTo>
                  <a:cubicBezTo>
                    <a:pt x="2" y="128"/>
                    <a:pt x="2" y="128"/>
                    <a:pt x="2" y="128"/>
                  </a:cubicBezTo>
                  <a:cubicBezTo>
                    <a:pt x="1" y="127"/>
                    <a:pt x="1" y="127"/>
                    <a:pt x="1" y="127"/>
                  </a:cubicBezTo>
                  <a:moveTo>
                    <a:pt x="212" y="0"/>
                  </a:moveTo>
                  <a:cubicBezTo>
                    <a:pt x="70" y="79"/>
                    <a:pt x="70" y="79"/>
                    <a:pt x="70" y="79"/>
                  </a:cubicBezTo>
                  <a:cubicBezTo>
                    <a:pt x="69" y="80"/>
                    <a:pt x="69" y="80"/>
                    <a:pt x="69" y="80"/>
                  </a:cubicBezTo>
                  <a:cubicBezTo>
                    <a:pt x="21" y="106"/>
                    <a:pt x="21" y="106"/>
                    <a:pt x="21" y="106"/>
                  </a:cubicBezTo>
                  <a:cubicBezTo>
                    <a:pt x="20" y="107"/>
                    <a:pt x="20" y="107"/>
                    <a:pt x="20" y="107"/>
                  </a:cubicBezTo>
                  <a:cubicBezTo>
                    <a:pt x="3" y="116"/>
                    <a:pt x="3" y="116"/>
                    <a:pt x="3" y="116"/>
                  </a:cubicBezTo>
                  <a:cubicBezTo>
                    <a:pt x="3" y="117"/>
                    <a:pt x="3" y="118"/>
                    <a:pt x="3" y="118"/>
                  </a:cubicBezTo>
                  <a:cubicBezTo>
                    <a:pt x="20" y="109"/>
                    <a:pt x="20" y="109"/>
                    <a:pt x="20" y="109"/>
                  </a:cubicBezTo>
                  <a:cubicBezTo>
                    <a:pt x="22" y="108"/>
                    <a:pt x="22" y="108"/>
                    <a:pt x="22" y="108"/>
                  </a:cubicBezTo>
                  <a:cubicBezTo>
                    <a:pt x="69" y="82"/>
                    <a:pt x="69" y="82"/>
                    <a:pt x="69" y="82"/>
                  </a:cubicBezTo>
                  <a:cubicBezTo>
                    <a:pt x="70" y="81"/>
                    <a:pt x="70" y="81"/>
                    <a:pt x="70" y="81"/>
                  </a:cubicBezTo>
                  <a:cubicBezTo>
                    <a:pt x="212" y="2"/>
                    <a:pt x="212" y="2"/>
                    <a:pt x="212" y="2"/>
                  </a:cubicBezTo>
                  <a:cubicBezTo>
                    <a:pt x="212" y="0"/>
                    <a:pt x="212" y="0"/>
                    <a:pt x="212"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97" name="Freeform 87"/>
            <p:cNvSpPr>
              <a:spLocks/>
            </p:cNvSpPr>
            <p:nvPr/>
          </p:nvSpPr>
          <p:spPr bwMode="auto">
            <a:xfrm>
              <a:off x="7981948" y="3340637"/>
              <a:ext cx="109134" cy="97585"/>
            </a:xfrm>
            <a:custGeom>
              <a:avLst/>
              <a:gdLst>
                <a:gd name="T0" fmla="*/ 13 w 26"/>
                <a:gd name="T1" fmla="*/ 0 h 25"/>
                <a:gd name="T2" fmla="*/ 9 w 26"/>
                <a:gd name="T3" fmla="*/ 0 h 25"/>
                <a:gd name="T4" fmla="*/ 6 w 26"/>
                <a:gd name="T5" fmla="*/ 2 h 25"/>
                <a:gd name="T6" fmla="*/ 0 w 26"/>
                <a:gd name="T7" fmla="*/ 12 h 25"/>
                <a:gd name="T8" fmla="*/ 4 w 26"/>
                <a:gd name="T9" fmla="*/ 21 h 25"/>
                <a:gd name="T10" fmla="*/ 5 w 26"/>
                <a:gd name="T11" fmla="*/ 23 h 25"/>
                <a:gd name="T12" fmla="*/ 7 w 26"/>
                <a:gd name="T13" fmla="*/ 24 h 25"/>
                <a:gd name="T14" fmla="*/ 9 w 26"/>
                <a:gd name="T15" fmla="*/ 24 h 25"/>
                <a:gd name="T16" fmla="*/ 10 w 26"/>
                <a:gd name="T17" fmla="*/ 25 h 25"/>
                <a:gd name="T18" fmla="*/ 12 w 26"/>
                <a:gd name="T19" fmla="*/ 25 h 25"/>
                <a:gd name="T20" fmla="*/ 13 w 26"/>
                <a:gd name="T21" fmla="*/ 25 h 25"/>
                <a:gd name="T22" fmla="*/ 13 w 26"/>
                <a:gd name="T23" fmla="*/ 25 h 25"/>
                <a:gd name="T24" fmla="*/ 16 w 26"/>
                <a:gd name="T25" fmla="*/ 25 h 25"/>
                <a:gd name="T26" fmla="*/ 18 w 26"/>
                <a:gd name="T27" fmla="*/ 24 h 25"/>
                <a:gd name="T28" fmla="*/ 19 w 26"/>
                <a:gd name="T29" fmla="*/ 23 h 25"/>
                <a:gd name="T30" fmla="*/ 21 w 26"/>
                <a:gd name="T31" fmla="*/ 22 h 25"/>
                <a:gd name="T32" fmla="*/ 26 w 26"/>
                <a:gd name="T33" fmla="*/ 12 h 25"/>
                <a:gd name="T34" fmla="*/ 26 w 26"/>
                <a:gd name="T35" fmla="*/ 12 h 25"/>
                <a:gd name="T36" fmla="*/ 25 w 26"/>
                <a:gd name="T37" fmla="*/ 10 h 25"/>
                <a:gd name="T38" fmla="*/ 25 w 26"/>
                <a:gd name="T39" fmla="*/ 8 h 25"/>
                <a:gd name="T40" fmla="*/ 22 w 26"/>
                <a:gd name="T41" fmla="*/ 3 h 25"/>
                <a:gd name="T42" fmla="*/ 19 w 26"/>
                <a:gd name="T43" fmla="*/ 1 h 25"/>
                <a:gd name="T44" fmla="*/ 18 w 26"/>
                <a:gd name="T45" fmla="*/ 1 h 25"/>
                <a:gd name="T46" fmla="*/ 13 w 26"/>
                <a:gd name="T4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6" h="25">
                  <a:moveTo>
                    <a:pt x="13" y="0"/>
                  </a:moveTo>
                  <a:cubicBezTo>
                    <a:pt x="11" y="0"/>
                    <a:pt x="10" y="0"/>
                    <a:pt x="9" y="0"/>
                  </a:cubicBezTo>
                  <a:cubicBezTo>
                    <a:pt x="8" y="1"/>
                    <a:pt x="7" y="1"/>
                    <a:pt x="6" y="2"/>
                  </a:cubicBezTo>
                  <a:cubicBezTo>
                    <a:pt x="2" y="4"/>
                    <a:pt x="0" y="8"/>
                    <a:pt x="0" y="12"/>
                  </a:cubicBezTo>
                  <a:cubicBezTo>
                    <a:pt x="0" y="16"/>
                    <a:pt x="2" y="19"/>
                    <a:pt x="4" y="21"/>
                  </a:cubicBezTo>
                  <a:cubicBezTo>
                    <a:pt x="4" y="22"/>
                    <a:pt x="5" y="22"/>
                    <a:pt x="5" y="23"/>
                  </a:cubicBezTo>
                  <a:cubicBezTo>
                    <a:pt x="6" y="23"/>
                    <a:pt x="7" y="23"/>
                    <a:pt x="7" y="24"/>
                  </a:cubicBezTo>
                  <a:cubicBezTo>
                    <a:pt x="8" y="24"/>
                    <a:pt x="8" y="24"/>
                    <a:pt x="9" y="24"/>
                  </a:cubicBezTo>
                  <a:cubicBezTo>
                    <a:pt x="9" y="25"/>
                    <a:pt x="10" y="25"/>
                    <a:pt x="10" y="25"/>
                  </a:cubicBezTo>
                  <a:cubicBezTo>
                    <a:pt x="11" y="25"/>
                    <a:pt x="11" y="25"/>
                    <a:pt x="12" y="25"/>
                  </a:cubicBezTo>
                  <a:cubicBezTo>
                    <a:pt x="12" y="25"/>
                    <a:pt x="13" y="25"/>
                    <a:pt x="13" y="25"/>
                  </a:cubicBezTo>
                  <a:cubicBezTo>
                    <a:pt x="13" y="25"/>
                    <a:pt x="13" y="25"/>
                    <a:pt x="13" y="25"/>
                  </a:cubicBezTo>
                  <a:cubicBezTo>
                    <a:pt x="14" y="25"/>
                    <a:pt x="15" y="25"/>
                    <a:pt x="16" y="25"/>
                  </a:cubicBezTo>
                  <a:cubicBezTo>
                    <a:pt x="17" y="25"/>
                    <a:pt x="18" y="24"/>
                    <a:pt x="18" y="24"/>
                  </a:cubicBezTo>
                  <a:cubicBezTo>
                    <a:pt x="19" y="24"/>
                    <a:pt x="19" y="24"/>
                    <a:pt x="19" y="23"/>
                  </a:cubicBezTo>
                  <a:cubicBezTo>
                    <a:pt x="20" y="23"/>
                    <a:pt x="20" y="23"/>
                    <a:pt x="21" y="22"/>
                  </a:cubicBezTo>
                  <a:cubicBezTo>
                    <a:pt x="24" y="20"/>
                    <a:pt x="26" y="16"/>
                    <a:pt x="26" y="12"/>
                  </a:cubicBezTo>
                  <a:cubicBezTo>
                    <a:pt x="26" y="12"/>
                    <a:pt x="26" y="12"/>
                    <a:pt x="26" y="12"/>
                  </a:cubicBezTo>
                  <a:cubicBezTo>
                    <a:pt x="25" y="11"/>
                    <a:pt x="25" y="10"/>
                    <a:pt x="25" y="10"/>
                  </a:cubicBezTo>
                  <a:cubicBezTo>
                    <a:pt x="25" y="9"/>
                    <a:pt x="25" y="8"/>
                    <a:pt x="25" y="8"/>
                  </a:cubicBezTo>
                  <a:cubicBezTo>
                    <a:pt x="24" y="6"/>
                    <a:pt x="23" y="5"/>
                    <a:pt x="22" y="3"/>
                  </a:cubicBezTo>
                  <a:cubicBezTo>
                    <a:pt x="21" y="3"/>
                    <a:pt x="20" y="2"/>
                    <a:pt x="19" y="1"/>
                  </a:cubicBezTo>
                  <a:cubicBezTo>
                    <a:pt x="19" y="1"/>
                    <a:pt x="18" y="1"/>
                    <a:pt x="18" y="1"/>
                  </a:cubicBezTo>
                  <a:cubicBezTo>
                    <a:pt x="16" y="0"/>
                    <a:pt x="15" y="0"/>
                    <a:pt x="13"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98" name="Freeform 122"/>
            <p:cNvSpPr>
              <a:spLocks/>
            </p:cNvSpPr>
            <p:nvPr/>
          </p:nvSpPr>
          <p:spPr bwMode="auto">
            <a:xfrm>
              <a:off x="7303889" y="3101551"/>
              <a:ext cx="42937" cy="35782"/>
            </a:xfrm>
            <a:custGeom>
              <a:avLst/>
              <a:gdLst>
                <a:gd name="T0" fmla="*/ 5 w 10"/>
                <a:gd name="T1" fmla="*/ 0 h 9"/>
                <a:gd name="T2" fmla="*/ 0 w 10"/>
                <a:gd name="T3" fmla="*/ 5 h 9"/>
                <a:gd name="T4" fmla="*/ 4 w 10"/>
                <a:gd name="T5" fmla="*/ 9 h 9"/>
                <a:gd name="T6" fmla="*/ 5 w 10"/>
                <a:gd name="T7" fmla="*/ 9 h 9"/>
                <a:gd name="T8" fmla="*/ 6 w 10"/>
                <a:gd name="T9" fmla="*/ 9 h 9"/>
                <a:gd name="T10" fmla="*/ 10 w 10"/>
                <a:gd name="T11" fmla="*/ 5 h 9"/>
                <a:gd name="T12" fmla="*/ 10 w 10"/>
                <a:gd name="T13" fmla="*/ 4 h 9"/>
                <a:gd name="T14" fmla="*/ 9 w 10"/>
                <a:gd name="T15" fmla="*/ 2 h 9"/>
                <a:gd name="T16" fmla="*/ 5 w 10"/>
                <a:gd name="T1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9">
                  <a:moveTo>
                    <a:pt x="5" y="0"/>
                  </a:moveTo>
                  <a:cubicBezTo>
                    <a:pt x="3" y="0"/>
                    <a:pt x="0" y="2"/>
                    <a:pt x="0" y="5"/>
                  </a:cubicBezTo>
                  <a:cubicBezTo>
                    <a:pt x="0" y="7"/>
                    <a:pt x="2" y="9"/>
                    <a:pt x="4" y="9"/>
                  </a:cubicBezTo>
                  <a:cubicBezTo>
                    <a:pt x="4" y="9"/>
                    <a:pt x="5" y="9"/>
                    <a:pt x="5" y="9"/>
                  </a:cubicBezTo>
                  <a:cubicBezTo>
                    <a:pt x="5" y="9"/>
                    <a:pt x="6" y="9"/>
                    <a:pt x="6" y="9"/>
                  </a:cubicBezTo>
                  <a:cubicBezTo>
                    <a:pt x="8" y="9"/>
                    <a:pt x="10" y="7"/>
                    <a:pt x="10" y="5"/>
                  </a:cubicBezTo>
                  <a:cubicBezTo>
                    <a:pt x="10" y="4"/>
                    <a:pt x="10" y="4"/>
                    <a:pt x="10" y="4"/>
                  </a:cubicBezTo>
                  <a:cubicBezTo>
                    <a:pt x="10" y="4"/>
                    <a:pt x="10" y="3"/>
                    <a:pt x="9" y="2"/>
                  </a:cubicBezTo>
                  <a:cubicBezTo>
                    <a:pt x="9" y="1"/>
                    <a:pt x="7" y="0"/>
                    <a:pt x="5"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grpSp>
      <p:sp>
        <p:nvSpPr>
          <p:cNvPr id="61" name="矩形 60"/>
          <p:cNvSpPr/>
          <p:nvPr/>
        </p:nvSpPr>
        <p:spPr>
          <a:xfrm>
            <a:off x="5988440" y="2912874"/>
            <a:ext cx="2088463" cy="584775"/>
          </a:xfrm>
          <a:prstGeom prst="rect">
            <a:avLst/>
          </a:prstGeom>
          <a:solidFill>
            <a:srgbClr val="3ABFC4"/>
          </a:solidFill>
        </p:spPr>
        <p:txBody>
          <a:bodyPr wrap="square">
            <a:spAutoFit/>
          </a:bodyPr>
          <a:lstStyle/>
          <a:p>
            <a:pPr algn="ctr"/>
            <a:r>
              <a:rPr kumimoji="1" lang="zh-CN" altLang="en-US" sz="3200" dirty="0">
                <a:solidFill>
                  <a:schemeClr val="bg1"/>
                </a:solidFill>
                <a:effectLst>
                  <a:innerShdw blurRad="63500" dist="50800" dir="16200000">
                    <a:prstClr val="black">
                      <a:alpha val="30000"/>
                    </a:prstClr>
                  </a:innerShdw>
                </a:effectLst>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项目概况</a:t>
            </a:r>
            <a:endParaRPr kumimoji="1" lang="zh-CN" altLang="en-US" sz="3200" dirty="0" smtClean="0">
              <a:solidFill>
                <a:schemeClr val="bg1"/>
              </a:solidFill>
              <a:effectLst>
                <a:innerShdw blurRad="63500" dist="50800" dir="16200000">
                  <a:prstClr val="black">
                    <a:alpha val="30000"/>
                  </a:prstClr>
                </a:innerShdw>
              </a:effectLst>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Tree>
    <p:extLst>
      <p:ext uri="{BB962C8B-B14F-4D97-AF65-F5344CB8AC3E}">
        <p14:creationId xmlns:p14="http://schemas.microsoft.com/office/powerpoint/2010/main" val="4001701127"/>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with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box(out)">
                                      <p:cBhvr>
                                        <p:cTn id="7" dur="1500"/>
                                        <p:tgtEl>
                                          <p:spTgt spid="51"/>
                                        </p:tgtEl>
                                      </p:cBhvr>
                                    </p:animEffect>
                                  </p:childTnLst>
                                </p:cTn>
                              </p:par>
                              <p:par>
                                <p:cTn id="8" presetID="22" presetClass="entr" presetSubtype="1" fill="hold" grpId="0" nodeType="withEffect">
                                  <p:stCondLst>
                                    <p:cond delay="1250"/>
                                  </p:stCondLst>
                                  <p:childTnLst>
                                    <p:set>
                                      <p:cBhvr>
                                        <p:cTn id="9" dur="1" fill="hold">
                                          <p:stCondLst>
                                            <p:cond delay="0"/>
                                          </p:stCondLst>
                                        </p:cTn>
                                        <p:tgtEl>
                                          <p:spTgt spid="53"/>
                                        </p:tgtEl>
                                        <p:attrNameLst>
                                          <p:attrName>style.visibility</p:attrName>
                                        </p:attrNameLst>
                                      </p:cBhvr>
                                      <p:to>
                                        <p:strVal val="visible"/>
                                      </p:to>
                                    </p:set>
                                    <p:animEffect transition="in" filter="wipe(up)">
                                      <p:cBhvr>
                                        <p:cTn id="10" dur="1000"/>
                                        <p:tgtEl>
                                          <p:spTgt spid="53"/>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61"/>
                                        </p:tgtEl>
                                        <p:attrNameLst>
                                          <p:attrName>style.visibility</p:attrName>
                                        </p:attrNameLst>
                                      </p:cBhvr>
                                      <p:to>
                                        <p:strVal val="visible"/>
                                      </p:to>
                                    </p:set>
                                    <p:animEffect transition="in" filter="fade">
                                      <p:cBhvr>
                                        <p:cTn id="13" dur="500"/>
                                        <p:tgtEl>
                                          <p:spTgt spid="61"/>
                                        </p:tgtEl>
                                      </p:cBhvr>
                                    </p:animEffect>
                                  </p:childTnLst>
                                </p:cTn>
                              </p:par>
                              <p:par>
                                <p:cTn id="14" presetID="53" presetClass="entr" presetSubtype="16" fill="hold" grpId="0" nodeType="withEffect">
                                  <p:stCondLst>
                                    <p:cond delay="750"/>
                                  </p:stCondLst>
                                  <p:childTnLst>
                                    <p:set>
                                      <p:cBhvr>
                                        <p:cTn id="15" dur="1" fill="hold">
                                          <p:stCondLst>
                                            <p:cond delay="0"/>
                                          </p:stCondLst>
                                        </p:cTn>
                                        <p:tgtEl>
                                          <p:spTgt spid="250"/>
                                        </p:tgtEl>
                                        <p:attrNameLst>
                                          <p:attrName>style.visibility</p:attrName>
                                        </p:attrNameLst>
                                      </p:cBhvr>
                                      <p:to>
                                        <p:strVal val="visible"/>
                                      </p:to>
                                    </p:set>
                                    <p:anim calcmode="lin" valueType="num">
                                      <p:cBhvr>
                                        <p:cTn id="16" dur="750" fill="hold"/>
                                        <p:tgtEl>
                                          <p:spTgt spid="250"/>
                                        </p:tgtEl>
                                        <p:attrNameLst>
                                          <p:attrName>ppt_w</p:attrName>
                                        </p:attrNameLst>
                                      </p:cBhvr>
                                      <p:tavLst>
                                        <p:tav tm="0">
                                          <p:val>
                                            <p:fltVal val="0"/>
                                          </p:val>
                                        </p:tav>
                                        <p:tav tm="100000">
                                          <p:val>
                                            <p:strVal val="#ppt_w"/>
                                          </p:val>
                                        </p:tav>
                                      </p:tavLst>
                                    </p:anim>
                                    <p:anim calcmode="lin" valueType="num">
                                      <p:cBhvr>
                                        <p:cTn id="17" dur="750" fill="hold"/>
                                        <p:tgtEl>
                                          <p:spTgt spid="250"/>
                                        </p:tgtEl>
                                        <p:attrNameLst>
                                          <p:attrName>ppt_h</p:attrName>
                                        </p:attrNameLst>
                                      </p:cBhvr>
                                      <p:tavLst>
                                        <p:tav tm="0">
                                          <p:val>
                                            <p:fltVal val="0"/>
                                          </p:val>
                                        </p:tav>
                                        <p:tav tm="100000">
                                          <p:val>
                                            <p:strVal val="#ppt_h"/>
                                          </p:val>
                                        </p:tav>
                                      </p:tavLst>
                                    </p:anim>
                                    <p:animEffect transition="in" filter="fade">
                                      <p:cBhvr>
                                        <p:cTn id="18" dur="750"/>
                                        <p:tgtEl>
                                          <p:spTgt spid="250"/>
                                        </p:tgtEl>
                                      </p:cBhvr>
                                    </p:animEffect>
                                  </p:childTnLst>
                                </p:cTn>
                              </p:par>
                              <p:par>
                                <p:cTn id="19" presetID="53" presetClass="entr" presetSubtype="16" fill="hold" grpId="0" nodeType="withEffect">
                                  <p:stCondLst>
                                    <p:cond delay="750"/>
                                  </p:stCondLst>
                                  <p:childTnLst>
                                    <p:set>
                                      <p:cBhvr>
                                        <p:cTn id="20" dur="1" fill="hold">
                                          <p:stCondLst>
                                            <p:cond delay="0"/>
                                          </p:stCondLst>
                                        </p:cTn>
                                        <p:tgtEl>
                                          <p:spTgt spid="264"/>
                                        </p:tgtEl>
                                        <p:attrNameLst>
                                          <p:attrName>style.visibility</p:attrName>
                                        </p:attrNameLst>
                                      </p:cBhvr>
                                      <p:to>
                                        <p:strVal val="visible"/>
                                      </p:to>
                                    </p:set>
                                    <p:anim calcmode="lin" valueType="num">
                                      <p:cBhvr>
                                        <p:cTn id="21" dur="750" fill="hold"/>
                                        <p:tgtEl>
                                          <p:spTgt spid="264"/>
                                        </p:tgtEl>
                                        <p:attrNameLst>
                                          <p:attrName>ppt_w</p:attrName>
                                        </p:attrNameLst>
                                      </p:cBhvr>
                                      <p:tavLst>
                                        <p:tav tm="0">
                                          <p:val>
                                            <p:fltVal val="0"/>
                                          </p:val>
                                        </p:tav>
                                        <p:tav tm="100000">
                                          <p:val>
                                            <p:strVal val="#ppt_w"/>
                                          </p:val>
                                        </p:tav>
                                      </p:tavLst>
                                    </p:anim>
                                    <p:anim calcmode="lin" valueType="num">
                                      <p:cBhvr>
                                        <p:cTn id="22" dur="750" fill="hold"/>
                                        <p:tgtEl>
                                          <p:spTgt spid="264"/>
                                        </p:tgtEl>
                                        <p:attrNameLst>
                                          <p:attrName>ppt_h</p:attrName>
                                        </p:attrNameLst>
                                      </p:cBhvr>
                                      <p:tavLst>
                                        <p:tav tm="0">
                                          <p:val>
                                            <p:fltVal val="0"/>
                                          </p:val>
                                        </p:tav>
                                        <p:tav tm="100000">
                                          <p:val>
                                            <p:strVal val="#ppt_h"/>
                                          </p:val>
                                        </p:tav>
                                      </p:tavLst>
                                    </p:anim>
                                    <p:animEffect transition="in" filter="fade">
                                      <p:cBhvr>
                                        <p:cTn id="23" dur="750"/>
                                        <p:tgtEl>
                                          <p:spTgt spid="264"/>
                                        </p:tgtEl>
                                      </p:cBhvr>
                                    </p:animEffect>
                                  </p:childTnLst>
                                </p:cTn>
                              </p:par>
                              <p:par>
                                <p:cTn id="24" presetID="53" presetClass="entr" presetSubtype="16" fill="hold" grpId="0" nodeType="withEffect">
                                  <p:stCondLst>
                                    <p:cond delay="750"/>
                                  </p:stCondLst>
                                  <p:childTnLst>
                                    <p:set>
                                      <p:cBhvr>
                                        <p:cTn id="25" dur="1" fill="hold">
                                          <p:stCondLst>
                                            <p:cond delay="0"/>
                                          </p:stCondLst>
                                        </p:cTn>
                                        <p:tgtEl>
                                          <p:spTgt spid="266"/>
                                        </p:tgtEl>
                                        <p:attrNameLst>
                                          <p:attrName>style.visibility</p:attrName>
                                        </p:attrNameLst>
                                      </p:cBhvr>
                                      <p:to>
                                        <p:strVal val="visible"/>
                                      </p:to>
                                    </p:set>
                                    <p:anim calcmode="lin" valueType="num">
                                      <p:cBhvr>
                                        <p:cTn id="26" dur="750" fill="hold"/>
                                        <p:tgtEl>
                                          <p:spTgt spid="266"/>
                                        </p:tgtEl>
                                        <p:attrNameLst>
                                          <p:attrName>ppt_w</p:attrName>
                                        </p:attrNameLst>
                                      </p:cBhvr>
                                      <p:tavLst>
                                        <p:tav tm="0">
                                          <p:val>
                                            <p:fltVal val="0"/>
                                          </p:val>
                                        </p:tav>
                                        <p:tav tm="100000">
                                          <p:val>
                                            <p:strVal val="#ppt_w"/>
                                          </p:val>
                                        </p:tav>
                                      </p:tavLst>
                                    </p:anim>
                                    <p:anim calcmode="lin" valueType="num">
                                      <p:cBhvr>
                                        <p:cTn id="27" dur="750" fill="hold"/>
                                        <p:tgtEl>
                                          <p:spTgt spid="266"/>
                                        </p:tgtEl>
                                        <p:attrNameLst>
                                          <p:attrName>ppt_h</p:attrName>
                                        </p:attrNameLst>
                                      </p:cBhvr>
                                      <p:tavLst>
                                        <p:tav tm="0">
                                          <p:val>
                                            <p:fltVal val="0"/>
                                          </p:val>
                                        </p:tav>
                                        <p:tav tm="100000">
                                          <p:val>
                                            <p:strVal val="#ppt_h"/>
                                          </p:val>
                                        </p:tav>
                                      </p:tavLst>
                                    </p:anim>
                                    <p:animEffect transition="in" filter="fade">
                                      <p:cBhvr>
                                        <p:cTn id="28" dur="750"/>
                                        <p:tgtEl>
                                          <p:spTgt spid="266"/>
                                        </p:tgtEl>
                                      </p:cBhvr>
                                    </p:animEffect>
                                  </p:childTnLst>
                                </p:cTn>
                              </p:par>
                              <p:par>
                                <p:cTn id="29" presetID="53" presetClass="entr" presetSubtype="16" fill="hold" grpId="0" nodeType="withEffect">
                                  <p:stCondLst>
                                    <p:cond delay="750"/>
                                  </p:stCondLst>
                                  <p:childTnLst>
                                    <p:set>
                                      <p:cBhvr>
                                        <p:cTn id="30" dur="1" fill="hold">
                                          <p:stCondLst>
                                            <p:cond delay="0"/>
                                          </p:stCondLst>
                                        </p:cTn>
                                        <p:tgtEl>
                                          <p:spTgt spid="267"/>
                                        </p:tgtEl>
                                        <p:attrNameLst>
                                          <p:attrName>style.visibility</p:attrName>
                                        </p:attrNameLst>
                                      </p:cBhvr>
                                      <p:to>
                                        <p:strVal val="visible"/>
                                      </p:to>
                                    </p:set>
                                    <p:anim calcmode="lin" valueType="num">
                                      <p:cBhvr>
                                        <p:cTn id="31" dur="750" fill="hold"/>
                                        <p:tgtEl>
                                          <p:spTgt spid="267"/>
                                        </p:tgtEl>
                                        <p:attrNameLst>
                                          <p:attrName>ppt_w</p:attrName>
                                        </p:attrNameLst>
                                      </p:cBhvr>
                                      <p:tavLst>
                                        <p:tav tm="0">
                                          <p:val>
                                            <p:fltVal val="0"/>
                                          </p:val>
                                        </p:tav>
                                        <p:tav tm="100000">
                                          <p:val>
                                            <p:strVal val="#ppt_w"/>
                                          </p:val>
                                        </p:tav>
                                      </p:tavLst>
                                    </p:anim>
                                    <p:anim calcmode="lin" valueType="num">
                                      <p:cBhvr>
                                        <p:cTn id="32" dur="750" fill="hold"/>
                                        <p:tgtEl>
                                          <p:spTgt spid="267"/>
                                        </p:tgtEl>
                                        <p:attrNameLst>
                                          <p:attrName>ppt_h</p:attrName>
                                        </p:attrNameLst>
                                      </p:cBhvr>
                                      <p:tavLst>
                                        <p:tav tm="0">
                                          <p:val>
                                            <p:fltVal val="0"/>
                                          </p:val>
                                        </p:tav>
                                        <p:tav tm="100000">
                                          <p:val>
                                            <p:strVal val="#ppt_h"/>
                                          </p:val>
                                        </p:tav>
                                      </p:tavLst>
                                    </p:anim>
                                    <p:animEffect transition="in" filter="fade">
                                      <p:cBhvr>
                                        <p:cTn id="33" dur="750"/>
                                        <p:tgtEl>
                                          <p:spTgt spid="267"/>
                                        </p:tgtEl>
                                      </p:cBhvr>
                                    </p:animEffect>
                                  </p:childTnLst>
                                </p:cTn>
                              </p:par>
                              <p:par>
                                <p:cTn id="34" presetID="10" presetClass="entr" presetSubtype="0" fill="hold" nodeType="withEffect">
                                  <p:stCondLst>
                                    <p:cond delay="0"/>
                                  </p:stCondLst>
                                  <p:childTnLst>
                                    <p:set>
                                      <p:cBhvr>
                                        <p:cTn id="35" dur="1" fill="hold">
                                          <p:stCondLst>
                                            <p:cond delay="0"/>
                                          </p:stCondLst>
                                        </p:cTn>
                                        <p:tgtEl>
                                          <p:spTgt spid="75"/>
                                        </p:tgtEl>
                                        <p:attrNameLst>
                                          <p:attrName>style.visibility</p:attrName>
                                        </p:attrNameLst>
                                      </p:cBhvr>
                                      <p:to>
                                        <p:strVal val="visible"/>
                                      </p:to>
                                    </p:set>
                                    <p:animEffect transition="in" filter="fade">
                                      <p:cBhvr>
                                        <p:cTn id="36" dur="500"/>
                                        <p:tgtEl>
                                          <p:spTgt spid="75"/>
                                        </p:tgtEl>
                                      </p:cBhvr>
                                    </p:animEffect>
                                  </p:childTnLst>
                                </p:cTn>
                              </p:par>
                              <p:par>
                                <p:cTn id="37" presetID="42" presetClass="path" presetSubtype="0" decel="30000" fill="hold" nodeType="withEffect">
                                  <p:stCondLst>
                                    <p:cond delay="0"/>
                                  </p:stCondLst>
                                  <p:childTnLst>
                                    <p:animMotion origin="layout" path="M 0 -0.03982 L 0 0.14815 " pathEditMode="relative" rAng="0" ptsTypes="AA">
                                      <p:cBhvr>
                                        <p:cTn id="38" dur="750" spd="-100000" fill="hold"/>
                                        <p:tgtEl>
                                          <p:spTgt spid="75"/>
                                        </p:tgtEl>
                                        <p:attrNameLst>
                                          <p:attrName>ppt_x</p:attrName>
                                          <p:attrName>ppt_y</p:attrName>
                                        </p:attrNameLst>
                                      </p:cBhvr>
                                      <p:rCtr x="0" y="9398"/>
                                    </p:animMotion>
                                  </p:childTnLst>
                                </p:cTn>
                              </p:par>
                              <p:par>
                                <p:cTn id="39" presetID="42" presetClass="path" presetSubtype="0" accel="30000" decel="30000" fill="hold" nodeType="withEffect">
                                  <p:stCondLst>
                                    <p:cond delay="750"/>
                                  </p:stCondLst>
                                  <p:childTnLst>
                                    <p:animMotion origin="layout" path="M 0 -0.03982 L 0 2.22222E-6 " pathEditMode="relative" rAng="0" ptsTypes="AA">
                                      <p:cBhvr>
                                        <p:cTn id="40" dur="750" fill="hold"/>
                                        <p:tgtEl>
                                          <p:spTgt spid="75"/>
                                        </p:tgtEl>
                                        <p:attrNameLst>
                                          <p:attrName>ppt_x</p:attrName>
                                          <p:attrName>ppt_y</p:attrName>
                                        </p:attrNameLst>
                                      </p:cBhvr>
                                      <p:rCtr x="0" y="199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0" grpId="0" animBg="1"/>
      <p:bldP spid="264" grpId="0" animBg="1"/>
      <p:bldP spid="266" grpId="0" animBg="1"/>
      <p:bldP spid="267" grpId="0" animBg="1"/>
      <p:bldP spid="51" grpId="0"/>
      <p:bldP spid="53" grpId="0"/>
      <p:bldP spid="61"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686716" y="3198167"/>
            <a:ext cx="351379" cy="461665"/>
          </a:xfrm>
          <a:prstGeom prst="rect">
            <a:avLst/>
          </a:prstGeom>
          <a:noFill/>
        </p:spPr>
        <p:txBody>
          <a:bodyPr wrap="none" rtlCol="0">
            <a:spAutoFit/>
          </a:bodyPr>
          <a:lstStyle>
            <a:defPPr>
              <a:defRPr lang="zh-CN"/>
            </a:defPPr>
            <a:lvl1pPr algn="ctr">
              <a:defRPr sz="2400" kern="2000" spc="100">
                <a:cs typeface="Arial" pitchFamily="34" charset="0"/>
              </a:defRPr>
            </a:lvl1pPr>
          </a:lstStyle>
          <a:p>
            <a:r>
              <a:rPr lang="en-US" altLang="zh-CN" dirty="0" smtClean="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a:t>
            </a:r>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4" name="文本框 3"/>
          <p:cNvSpPr txBox="1"/>
          <p:nvPr/>
        </p:nvSpPr>
        <p:spPr>
          <a:xfrm>
            <a:off x="3753388" y="3198167"/>
            <a:ext cx="351379" cy="461665"/>
          </a:xfrm>
          <a:prstGeom prst="rect">
            <a:avLst/>
          </a:prstGeom>
          <a:noFill/>
        </p:spPr>
        <p:txBody>
          <a:bodyPr wrap="none" rtlCol="0">
            <a:spAutoFit/>
          </a:bodyPr>
          <a:lstStyle>
            <a:defPPr>
              <a:defRPr lang="zh-CN"/>
            </a:defPPr>
            <a:lvl1pPr algn="ctr">
              <a:defRPr sz="2400" kern="2000" spc="100">
                <a:cs typeface="Arial" pitchFamily="34" charset="0"/>
              </a:defRPr>
            </a:lvl1pPr>
          </a:lstStyle>
          <a:p>
            <a:r>
              <a:rPr lang="en-US" altLang="zh-CN" dirty="0" smtClean="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a:t>
            </a:r>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5" name="文本框 4"/>
          <p:cNvSpPr txBox="1"/>
          <p:nvPr/>
        </p:nvSpPr>
        <p:spPr>
          <a:xfrm>
            <a:off x="3831971" y="3198167"/>
            <a:ext cx="351379" cy="461665"/>
          </a:xfrm>
          <a:prstGeom prst="rect">
            <a:avLst/>
          </a:prstGeom>
          <a:noFill/>
        </p:spPr>
        <p:txBody>
          <a:bodyPr wrap="none" rtlCol="0">
            <a:spAutoFit/>
          </a:bodyPr>
          <a:lstStyle>
            <a:defPPr>
              <a:defRPr lang="zh-CN"/>
            </a:defPPr>
            <a:lvl1pPr algn="ctr">
              <a:defRPr sz="2400" kern="2000" spc="100">
                <a:cs typeface="Arial" pitchFamily="34" charset="0"/>
              </a:defRPr>
            </a:lvl1pPr>
          </a:lstStyle>
          <a:p>
            <a:r>
              <a:rPr lang="en-US" altLang="zh-CN" dirty="0" smtClean="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a:t>
            </a:r>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6" name="椭圆 5"/>
          <p:cNvSpPr/>
          <p:nvPr/>
        </p:nvSpPr>
        <p:spPr>
          <a:xfrm>
            <a:off x="-153162" y="2188750"/>
            <a:ext cx="43200" cy="43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7" name="椭圆 6"/>
          <p:cNvSpPr/>
          <p:nvPr/>
        </p:nvSpPr>
        <p:spPr>
          <a:xfrm>
            <a:off x="-284226" y="2514886"/>
            <a:ext cx="43200" cy="43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8" name="椭圆 7"/>
          <p:cNvSpPr/>
          <p:nvPr/>
        </p:nvSpPr>
        <p:spPr>
          <a:xfrm>
            <a:off x="-195326" y="2651411"/>
            <a:ext cx="43200" cy="43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9" name="椭圆 8"/>
          <p:cNvSpPr/>
          <p:nvPr/>
        </p:nvSpPr>
        <p:spPr>
          <a:xfrm>
            <a:off x="-210321" y="1822031"/>
            <a:ext cx="43200" cy="43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0" name="椭圆 9"/>
          <p:cNvSpPr/>
          <p:nvPr/>
        </p:nvSpPr>
        <p:spPr>
          <a:xfrm>
            <a:off x="-419871" y="2079206"/>
            <a:ext cx="43200" cy="43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1" name="椭圆 10"/>
          <p:cNvSpPr/>
          <p:nvPr/>
        </p:nvSpPr>
        <p:spPr>
          <a:xfrm>
            <a:off x="-281051" y="2975261"/>
            <a:ext cx="43200" cy="43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2" name="椭圆 11"/>
          <p:cNvSpPr/>
          <p:nvPr/>
        </p:nvSpPr>
        <p:spPr>
          <a:xfrm>
            <a:off x="-408051" y="2667286"/>
            <a:ext cx="43200" cy="43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3" name="椭圆 12"/>
          <p:cNvSpPr/>
          <p:nvPr/>
        </p:nvSpPr>
        <p:spPr>
          <a:xfrm>
            <a:off x="-338201" y="2864136"/>
            <a:ext cx="43200" cy="43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4" name="椭圆 13"/>
          <p:cNvSpPr/>
          <p:nvPr/>
        </p:nvSpPr>
        <p:spPr>
          <a:xfrm>
            <a:off x="-153162" y="2188750"/>
            <a:ext cx="72000" cy="72000"/>
          </a:xfrm>
          <a:prstGeom prst="ellipse">
            <a:avLst/>
          </a:prstGeom>
          <a:solidFill>
            <a:schemeClr val="tx1"/>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5" name="椭圆 14"/>
          <p:cNvSpPr/>
          <p:nvPr/>
        </p:nvSpPr>
        <p:spPr>
          <a:xfrm>
            <a:off x="-446151" y="3133444"/>
            <a:ext cx="72000" cy="72000"/>
          </a:xfrm>
          <a:prstGeom prst="ellipse">
            <a:avLst/>
          </a:prstGeom>
          <a:solidFill>
            <a:schemeClr val="tx1"/>
          </a:solidFill>
          <a:ln>
            <a:noFill/>
          </a:ln>
          <a:effectLst>
            <a:glow rad="25400">
              <a:schemeClr val="tx1">
                <a:alpha val="88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6" name="椭圆 15"/>
          <p:cNvSpPr/>
          <p:nvPr/>
        </p:nvSpPr>
        <p:spPr>
          <a:xfrm>
            <a:off x="-300101" y="1813211"/>
            <a:ext cx="43200" cy="43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7" name="椭圆 16"/>
          <p:cNvSpPr/>
          <p:nvPr/>
        </p:nvSpPr>
        <p:spPr>
          <a:xfrm>
            <a:off x="-281759" y="1880625"/>
            <a:ext cx="144000" cy="144000"/>
          </a:xfrm>
          <a:prstGeom prst="ellipse">
            <a:avLst/>
          </a:prstGeom>
          <a:solidFill>
            <a:schemeClr val="tx1"/>
          </a:solidFill>
          <a:ln>
            <a:no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8" name="椭圆 17"/>
          <p:cNvSpPr/>
          <p:nvPr/>
        </p:nvSpPr>
        <p:spPr>
          <a:xfrm>
            <a:off x="-530996" y="2653881"/>
            <a:ext cx="126000" cy="126000"/>
          </a:xfrm>
          <a:prstGeom prst="ellipse">
            <a:avLst/>
          </a:prstGeom>
          <a:solidFill>
            <a:schemeClr val="tx1"/>
          </a:solidFill>
          <a:ln>
            <a:no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9" name="椭圆 18"/>
          <p:cNvSpPr/>
          <p:nvPr/>
        </p:nvSpPr>
        <p:spPr>
          <a:xfrm>
            <a:off x="-231045" y="3189574"/>
            <a:ext cx="43200" cy="43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0" name="椭圆 19"/>
          <p:cNvSpPr/>
          <p:nvPr/>
        </p:nvSpPr>
        <p:spPr>
          <a:xfrm>
            <a:off x="-174689" y="2507742"/>
            <a:ext cx="43200" cy="43200"/>
          </a:xfrm>
          <a:prstGeom prst="ellipse">
            <a:avLst/>
          </a:prstGeom>
          <a:solidFill>
            <a:schemeClr val="tx1"/>
          </a:solidFill>
          <a:ln>
            <a:noFill/>
          </a:ln>
          <a:effectLst>
            <a:glow rad="12700">
              <a:schemeClr val="tx1">
                <a:alpha val="88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1" name="椭圆 20"/>
          <p:cNvSpPr/>
          <p:nvPr/>
        </p:nvSpPr>
        <p:spPr>
          <a:xfrm>
            <a:off x="-285813" y="2999868"/>
            <a:ext cx="43200" cy="43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5" name="椭圆 24"/>
          <p:cNvSpPr/>
          <p:nvPr/>
        </p:nvSpPr>
        <p:spPr>
          <a:xfrm>
            <a:off x="10076325" y="2310130"/>
            <a:ext cx="72000" cy="72000"/>
          </a:xfrm>
          <a:prstGeom prst="ellipse">
            <a:avLst/>
          </a:prstGeom>
          <a:solidFill>
            <a:schemeClr val="tx1"/>
          </a:solidFill>
          <a:ln>
            <a:no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31" name="椭圆 30"/>
          <p:cNvSpPr/>
          <p:nvPr/>
        </p:nvSpPr>
        <p:spPr>
          <a:xfrm>
            <a:off x="10066499" y="1762190"/>
            <a:ext cx="50400" cy="50400"/>
          </a:xfrm>
          <a:prstGeom prst="ellipse">
            <a:avLst/>
          </a:prstGeom>
          <a:solidFill>
            <a:schemeClr val="tx1">
              <a:lumMod val="85000"/>
              <a:lumOff val="15000"/>
            </a:scheme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32" name="椭圆 31"/>
          <p:cNvSpPr/>
          <p:nvPr/>
        </p:nvSpPr>
        <p:spPr>
          <a:xfrm>
            <a:off x="10164016" y="2397968"/>
            <a:ext cx="108000" cy="108000"/>
          </a:xfrm>
          <a:prstGeom prst="ellipse">
            <a:avLst/>
          </a:prstGeom>
          <a:solidFill>
            <a:schemeClr val="tx1">
              <a:lumMod val="85000"/>
              <a:lumOff val="15000"/>
            </a:schemeClr>
          </a:soli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38" name="椭圆 37"/>
          <p:cNvSpPr/>
          <p:nvPr/>
        </p:nvSpPr>
        <p:spPr>
          <a:xfrm>
            <a:off x="765637" y="2073923"/>
            <a:ext cx="180000" cy="180000"/>
          </a:xfrm>
          <a:prstGeom prst="ellipse">
            <a:avLst/>
          </a:prstGeom>
          <a:solidFill>
            <a:schemeClr val="tx1">
              <a:lumMod val="85000"/>
              <a:lumOff val="15000"/>
              <a:alpha val="95000"/>
            </a:schemeClr>
          </a:soli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55" name="椭圆 54"/>
          <p:cNvSpPr/>
          <p:nvPr/>
        </p:nvSpPr>
        <p:spPr>
          <a:xfrm>
            <a:off x="9986735" y="2164703"/>
            <a:ext cx="144000" cy="144000"/>
          </a:xfrm>
          <a:prstGeom prst="ellipse">
            <a:avLst/>
          </a:prstGeom>
          <a:solidFill>
            <a:schemeClr val="tx1">
              <a:lumMod val="85000"/>
              <a:lumOff val="15000"/>
              <a:alpha val="61000"/>
            </a:schemeClr>
          </a:soli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56" name="椭圆 55"/>
          <p:cNvSpPr/>
          <p:nvPr/>
        </p:nvSpPr>
        <p:spPr>
          <a:xfrm>
            <a:off x="10145355" y="3013789"/>
            <a:ext cx="108000" cy="108000"/>
          </a:xfrm>
          <a:prstGeom prst="ellipse">
            <a:avLst/>
          </a:prstGeom>
          <a:solidFill>
            <a:schemeClr val="tx1">
              <a:lumMod val="85000"/>
              <a:lumOff val="15000"/>
              <a:alpha val="61000"/>
            </a:schemeClr>
          </a:soli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57" name="椭圆 56"/>
          <p:cNvSpPr/>
          <p:nvPr/>
        </p:nvSpPr>
        <p:spPr>
          <a:xfrm>
            <a:off x="10061380" y="4124131"/>
            <a:ext cx="72000" cy="72000"/>
          </a:xfrm>
          <a:prstGeom prst="ellipse">
            <a:avLst/>
          </a:prstGeom>
          <a:solidFill>
            <a:schemeClr val="tx1">
              <a:lumMod val="85000"/>
              <a:lumOff val="15000"/>
              <a:alpha val="61000"/>
            </a:scheme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58" name="椭圆 57"/>
          <p:cNvSpPr/>
          <p:nvPr/>
        </p:nvSpPr>
        <p:spPr>
          <a:xfrm>
            <a:off x="11349005" y="4534678"/>
            <a:ext cx="72000" cy="72000"/>
          </a:xfrm>
          <a:prstGeom prst="ellipse">
            <a:avLst/>
          </a:prstGeom>
          <a:solidFill>
            <a:schemeClr val="tx1">
              <a:lumMod val="85000"/>
              <a:lumOff val="15000"/>
              <a:alpha val="61000"/>
            </a:scheme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66" name="椭圆 65"/>
          <p:cNvSpPr/>
          <p:nvPr/>
        </p:nvSpPr>
        <p:spPr>
          <a:xfrm>
            <a:off x="2839865" y="1266190"/>
            <a:ext cx="162000" cy="162000"/>
          </a:xfrm>
          <a:prstGeom prst="ellipse">
            <a:avLst/>
          </a:prstGeom>
          <a:solidFill>
            <a:schemeClr val="tx1">
              <a:lumMod val="85000"/>
              <a:lumOff val="15000"/>
              <a:alpha val="79000"/>
            </a:schemeClr>
          </a:soli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72" name="椭圆 71"/>
          <p:cNvSpPr/>
          <p:nvPr/>
        </p:nvSpPr>
        <p:spPr>
          <a:xfrm>
            <a:off x="2864368" y="1072087"/>
            <a:ext cx="180000" cy="180000"/>
          </a:xfrm>
          <a:prstGeom prst="ellipse">
            <a:avLst/>
          </a:prstGeom>
          <a:solidFill>
            <a:schemeClr val="tx1">
              <a:lumMod val="85000"/>
              <a:lumOff val="15000"/>
              <a:alpha val="27000"/>
            </a:scheme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78" name="椭圆 77"/>
          <p:cNvSpPr/>
          <p:nvPr/>
        </p:nvSpPr>
        <p:spPr>
          <a:xfrm>
            <a:off x="2619633" y="930340"/>
            <a:ext cx="144000" cy="144000"/>
          </a:xfrm>
          <a:prstGeom prst="ellipse">
            <a:avLst/>
          </a:prstGeom>
          <a:solidFill>
            <a:schemeClr val="tx1">
              <a:lumMod val="85000"/>
              <a:lumOff val="15000"/>
              <a:alpha val="28000"/>
            </a:schemeClr>
          </a:soli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81" name="椭圆 80"/>
          <p:cNvSpPr/>
          <p:nvPr/>
        </p:nvSpPr>
        <p:spPr>
          <a:xfrm>
            <a:off x="637462" y="3804870"/>
            <a:ext cx="126000" cy="126000"/>
          </a:xfrm>
          <a:prstGeom prst="ellipse">
            <a:avLst/>
          </a:prstGeom>
          <a:solidFill>
            <a:schemeClr val="tx1">
              <a:lumMod val="95000"/>
              <a:lumOff val="5000"/>
            </a:schemeClr>
          </a:soli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89" name="椭圆 88"/>
          <p:cNvSpPr/>
          <p:nvPr/>
        </p:nvSpPr>
        <p:spPr>
          <a:xfrm>
            <a:off x="4695335" y="3152040"/>
            <a:ext cx="216000" cy="216000"/>
          </a:xfrm>
          <a:prstGeom prst="ellipse">
            <a:avLst/>
          </a:prstGeom>
          <a:solidFill>
            <a:schemeClr val="tx1">
              <a:lumMod val="85000"/>
              <a:lumOff val="15000"/>
              <a:alpha val="57000"/>
            </a:schemeClr>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94" name="椭圆 93"/>
          <p:cNvSpPr/>
          <p:nvPr/>
        </p:nvSpPr>
        <p:spPr>
          <a:xfrm>
            <a:off x="1063248" y="643399"/>
            <a:ext cx="144000" cy="144000"/>
          </a:xfrm>
          <a:prstGeom prst="ellipse">
            <a:avLst/>
          </a:prstGeom>
          <a:solidFill>
            <a:schemeClr val="tx1">
              <a:lumMod val="85000"/>
              <a:lumOff val="15000"/>
              <a:alpha val="45000"/>
            </a:schemeClr>
          </a:soli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95" name="椭圆 94"/>
          <p:cNvSpPr/>
          <p:nvPr/>
        </p:nvSpPr>
        <p:spPr>
          <a:xfrm>
            <a:off x="2266173" y="501781"/>
            <a:ext cx="108000" cy="108000"/>
          </a:xfrm>
          <a:prstGeom prst="ellipse">
            <a:avLst/>
          </a:prstGeom>
          <a:solidFill>
            <a:schemeClr val="tx1">
              <a:lumMod val="85000"/>
              <a:lumOff val="15000"/>
              <a:alpha val="66000"/>
            </a:schemeClr>
          </a:soli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97" name="椭圆 96"/>
          <p:cNvSpPr/>
          <p:nvPr/>
        </p:nvSpPr>
        <p:spPr>
          <a:xfrm>
            <a:off x="3438719" y="4283841"/>
            <a:ext cx="108000" cy="108000"/>
          </a:xfrm>
          <a:prstGeom prst="ellipse">
            <a:avLst/>
          </a:prstGeom>
          <a:solidFill>
            <a:schemeClr val="tx1">
              <a:lumMod val="95000"/>
              <a:lumOff val="5000"/>
            </a:schemeClr>
          </a:soli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99" name="椭圆 98"/>
          <p:cNvSpPr/>
          <p:nvPr/>
        </p:nvSpPr>
        <p:spPr>
          <a:xfrm>
            <a:off x="10229694" y="2044130"/>
            <a:ext cx="43200" cy="43200"/>
          </a:xfrm>
          <a:prstGeom prst="ellipse">
            <a:avLst/>
          </a:prstGeom>
          <a:solidFill>
            <a:schemeClr val="tx1">
              <a:lumMod val="85000"/>
              <a:lumOff val="15000"/>
            </a:scheme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17" name="椭圆 116"/>
          <p:cNvSpPr/>
          <p:nvPr/>
        </p:nvSpPr>
        <p:spPr>
          <a:xfrm>
            <a:off x="2210253" y="2998561"/>
            <a:ext cx="730250" cy="730250"/>
          </a:xfrm>
          <a:prstGeom prst="ellipse">
            <a:avLst/>
          </a:prstGeom>
          <a:solidFill>
            <a:schemeClr val="bg1">
              <a:lumMod val="50000"/>
              <a:alpha val="87000"/>
            </a:schemeClr>
          </a:solidFill>
          <a:ln>
            <a:noFill/>
          </a:ln>
          <a:effectLst>
            <a:softEdge rad="139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22" name="椭圆 121"/>
          <p:cNvSpPr/>
          <p:nvPr/>
        </p:nvSpPr>
        <p:spPr>
          <a:xfrm>
            <a:off x="221083" y="4851400"/>
            <a:ext cx="2006600" cy="2006600"/>
          </a:xfrm>
          <a:prstGeom prst="ellipse">
            <a:avLst/>
          </a:prstGeom>
          <a:solidFill>
            <a:schemeClr val="bg1">
              <a:lumMod val="65000"/>
              <a:alpha val="87000"/>
            </a:schemeClr>
          </a:solidFill>
          <a:ln>
            <a:noFill/>
          </a:ln>
          <a:effectLst>
            <a:softEdge rad="304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23" name="椭圆 122"/>
          <p:cNvSpPr/>
          <p:nvPr/>
        </p:nvSpPr>
        <p:spPr>
          <a:xfrm>
            <a:off x="9083675" y="224064"/>
            <a:ext cx="939800" cy="939800"/>
          </a:xfrm>
          <a:prstGeom prst="ellipse">
            <a:avLst/>
          </a:prstGeom>
          <a:solidFill>
            <a:schemeClr val="bg1">
              <a:lumMod val="50000"/>
              <a:alpha val="87000"/>
            </a:schemeClr>
          </a:solidFill>
          <a:ln>
            <a:noFill/>
          </a:ln>
          <a:effectLst>
            <a:softEdge rad="139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24" name="椭圆 123"/>
          <p:cNvSpPr/>
          <p:nvPr/>
        </p:nvSpPr>
        <p:spPr>
          <a:xfrm>
            <a:off x="10167906" y="4233636"/>
            <a:ext cx="939800" cy="939800"/>
          </a:xfrm>
          <a:prstGeom prst="ellipse">
            <a:avLst/>
          </a:prstGeom>
          <a:solidFill>
            <a:srgbClr val="999999"/>
          </a:solidFill>
          <a:ln>
            <a:noFill/>
          </a:ln>
          <a:effectLst>
            <a:softEdge rad="139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26" name="椭圆 125"/>
          <p:cNvSpPr/>
          <p:nvPr/>
        </p:nvSpPr>
        <p:spPr>
          <a:xfrm>
            <a:off x="1186958" y="2041641"/>
            <a:ext cx="1107440" cy="1107440"/>
          </a:xfrm>
          <a:prstGeom prst="ellipse">
            <a:avLst/>
          </a:prstGeom>
          <a:solidFill>
            <a:schemeClr val="bg1">
              <a:lumMod val="65000"/>
              <a:alpha val="73000"/>
            </a:schemeClr>
          </a:solidFill>
          <a:ln>
            <a:noFill/>
          </a:ln>
          <a:effectLst>
            <a:softEdge rad="139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29" name="文本框 128" descr="e7d195523061f1c011414db08df74492ac20befa3fb15586EED641F7DA837B3633596E05B8AE62E50B5E5456BD3C648DCE2D234CC482E88EB223CB95B207F69907A09C8021443F850886F0462B4D95DAE7E52E05A390C4CE625F38A433E56E1506C378848893C4809CC188E12B64E27FF9994B107CB3C3C2C94CAA84DC1D73C7FCCF51DAA75E7A6B"/>
          <p:cNvSpPr txBox="1"/>
          <p:nvPr/>
        </p:nvSpPr>
        <p:spPr>
          <a:xfrm>
            <a:off x="4015536" y="2641433"/>
            <a:ext cx="4339650" cy="2062103"/>
          </a:xfrm>
          <a:prstGeom prst="rect">
            <a:avLst/>
          </a:prstGeom>
          <a:noFill/>
        </p:spPr>
        <p:txBody>
          <a:bodyPr wrap="none" rtlCol="0">
            <a:spAutoFit/>
          </a:bodyPr>
          <a:lstStyle>
            <a:defPPr>
              <a:defRPr lang="zh-CN"/>
            </a:defPPr>
            <a:lvl1pPr algn="ctr">
              <a:defRPr sz="2400" kern="2000" spc="100">
                <a:cs typeface="Arial" pitchFamily="34" charset="0"/>
              </a:defRPr>
            </a:lvl1pPr>
          </a:lstStyle>
          <a:p>
            <a:r>
              <a:rPr lang="zh-CN" altLang="en-US" sz="8000" dirty="0" smtClean="0">
                <a:solidFill>
                  <a:srgbClr val="3ABFC4"/>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谢谢聆听</a:t>
            </a:r>
            <a:endParaRPr lang="en-US" altLang="zh-CN" sz="8000" dirty="0" smtClean="0">
              <a:solidFill>
                <a:srgbClr val="3ABFC4"/>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a:p>
            <a:r>
              <a:rPr lang="en-US" altLang="zh-CN" sz="4800" dirty="0" smtClean="0">
                <a:solidFill>
                  <a:srgbClr val="7CAFDE"/>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THANK YOU</a:t>
            </a:r>
            <a:endParaRPr lang="zh-CN" altLang="en-US" sz="4800" dirty="0">
              <a:solidFill>
                <a:srgbClr val="7CAFDE"/>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Tree>
    <p:extLst>
      <p:ext uri="{BB962C8B-B14F-4D97-AF65-F5344CB8AC3E}">
        <p14:creationId xmlns:p14="http://schemas.microsoft.com/office/powerpoint/2010/main" val="4043091018"/>
      </p:ext>
    </p:extLst>
  </p:cSld>
  <p:clrMapOvr>
    <a:masterClrMapping/>
  </p:clrMapOvr>
  <mc:AlternateContent xmlns:mc="http://schemas.openxmlformats.org/markup-compatibility/2006">
    <mc:Choice xmlns:p14="http://schemas.microsoft.com/office/powerpoint/2010/main" Requires="p14">
      <p:transition spd="slow" p14:dur="3900">
        <p14:glitter pattern="hexago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100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1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0" presetClass="path" presetSubtype="0" accel="50000" fill="hold" grpId="1" nodeType="withEffect">
                                  <p:stCondLst>
                                    <p:cond delay="2000"/>
                                  </p:stCondLst>
                                  <p:childTnLst>
                                    <p:animMotion origin="layout" path="M 4.16667E-6 -0.00046 C 0.11901 -0.01157 0.19635 -0.03495 0.2651 -0.07917 C 0.33359 -0.12338 0.36015 -0.15532 0.41106 -0.1669 C 0.46198 -0.1787 0.5138 -0.14005 0.56796 -0.12523 C 0.62239 -0.11065 0.71106 -0.13472 0.74218 -0.1544 " pathEditMode="relative" rAng="0" ptsTypes="AAAAA">
                                      <p:cBhvr>
                                        <p:cTn id="15" dur="2000" fill="hold"/>
                                        <p:tgtEl>
                                          <p:spTgt spid="5"/>
                                        </p:tgtEl>
                                        <p:attrNameLst>
                                          <p:attrName>ppt_x</p:attrName>
                                          <p:attrName>ppt_y</p:attrName>
                                        </p:attrNameLst>
                                      </p:cBhvr>
                                      <p:rCtr x="37109" y="-8426"/>
                                    </p:animMotion>
                                  </p:childTnLst>
                                </p:cTn>
                              </p:par>
                              <p:par>
                                <p:cTn id="16" presetID="0" presetClass="path" presetSubtype="0" accel="50000" fill="hold" grpId="0" nodeType="withEffect">
                                  <p:stCondLst>
                                    <p:cond delay="1500"/>
                                  </p:stCondLst>
                                  <p:childTnLst>
                                    <p:animMotion origin="layout" path="M -2.91667E-6 -2.22222E-6 C 0.18282 0.00255 0.1961 0.29954 0.29584 0.29074 C 0.39545 0.28195 0.51576 0.0831 0.60339 0.06459 C 0.69089 0.04584 0.75847 0.17408 0.82097 0.17824 C 0.8836 0.18264 0.93672 0.10533 0.97917 0.09005 C 1.02201 0.07408 1.05065 0.09028 1.07982 0.10579 " pathEditMode="relative" rAng="0" ptsTypes="AAAAAA">
                                      <p:cBhvr>
                                        <p:cTn id="17" dur="2000" fill="hold"/>
                                        <p:tgtEl>
                                          <p:spTgt spid="6"/>
                                        </p:tgtEl>
                                        <p:attrNameLst>
                                          <p:attrName>ppt_x</p:attrName>
                                          <p:attrName>ppt_y</p:attrName>
                                        </p:attrNameLst>
                                      </p:cBhvr>
                                      <p:rCtr x="53984" y="14537"/>
                                    </p:animMotion>
                                  </p:childTnLst>
                                </p:cTn>
                              </p:par>
                              <p:par>
                                <p:cTn id="18" presetID="0" presetClass="path" presetSubtype="0" accel="50000" fill="hold" grpId="0" nodeType="withEffect">
                                  <p:stCondLst>
                                    <p:cond delay="1750"/>
                                  </p:stCondLst>
                                  <p:childTnLst>
                                    <p:animMotion origin="layout" path="M 4.375E-6 4.07407E-6 C 0.08945 -0.02292 0.21015 -0.075 0.30989 -0.05232 C 0.40911 -0.02963 0.50976 0.12083 0.59648 0.13541 C 0.68307 0.15 0.76419 0.03703 0.82955 0.03541 C 0.89505 0.03356 0.94713 0.14051 0.98971 0.12523 C 1.03216 0.10926 1.0513 0.09884 1.08059 0.08634 " pathEditMode="relative" rAng="0" ptsTypes="AAAAAA">
                                      <p:cBhvr>
                                        <p:cTn id="19" dur="1850" fill="hold"/>
                                        <p:tgtEl>
                                          <p:spTgt spid="7"/>
                                        </p:tgtEl>
                                        <p:attrNameLst>
                                          <p:attrName>ppt_x</p:attrName>
                                          <p:attrName>ppt_y</p:attrName>
                                        </p:attrNameLst>
                                      </p:cBhvr>
                                      <p:rCtr x="54023" y="3912"/>
                                    </p:animMotion>
                                  </p:childTnLst>
                                </p:cTn>
                              </p:par>
                              <p:par>
                                <p:cTn id="20" presetID="0" presetClass="path" presetSubtype="0" accel="50000" fill="hold" grpId="0" nodeType="withEffect">
                                  <p:stCondLst>
                                    <p:cond delay="1750"/>
                                  </p:stCondLst>
                                  <p:childTnLst>
                                    <p:animMotion origin="layout" path="M 2.70833E-6 -0.00092 C 0.11536 0.02361 0.19036 -0.15717 0.28515 -0.15046 C 0.37903 -0.14352 0.4789 0.01875 0.56562 0.04051 C 0.65208 0.06204 0.73489 -0.0243 0.80416 -0.02106 C 0.87343 -0.01759 0.93867 0.07616 0.98125 0.06088 C 1.0237 0.04491 1.05495 0.02662 1.07903 -0.00185 " pathEditMode="relative" rAng="0" ptsTypes="AAAAAA">
                                      <p:cBhvr>
                                        <p:cTn id="21" dur="2200" fill="hold"/>
                                        <p:tgtEl>
                                          <p:spTgt spid="8"/>
                                        </p:tgtEl>
                                        <p:attrNameLst>
                                          <p:attrName>ppt_x</p:attrName>
                                          <p:attrName>ppt_y</p:attrName>
                                        </p:attrNameLst>
                                      </p:cBhvr>
                                      <p:rCtr x="53945" y="-4329"/>
                                    </p:animMotion>
                                  </p:childTnLst>
                                </p:cTn>
                              </p:par>
                              <p:par>
                                <p:cTn id="22" presetID="0" presetClass="path" presetSubtype="0" accel="50000" fill="hold" grpId="0" nodeType="withEffect">
                                  <p:stCondLst>
                                    <p:cond delay="1500"/>
                                  </p:stCondLst>
                                  <p:childTnLst>
                                    <p:animMotion origin="layout" path="M 4.58333E-6 0 C 0.21419 0.01574 0.20625 0.15463 0.29622 0.16481 C 0.38606 0.175 0.4496 0.06065 0.53893 0.06065 C 0.62786 0.06088 0.7539 0.15556 0.83046 0.16528 C 0.90716 0.17477 0.95872 0.11944 0.99882 0.11806 C 1.03867 0.1169 1.08085 0.11435 1.10872 0.13403 " pathEditMode="relative" rAng="0" ptsTypes="AAAAAA">
                                      <p:cBhvr>
                                        <p:cTn id="23" dur="2100" fill="hold"/>
                                        <p:tgtEl>
                                          <p:spTgt spid="9"/>
                                        </p:tgtEl>
                                        <p:attrNameLst>
                                          <p:attrName>ppt_x</p:attrName>
                                          <p:attrName>ppt_y</p:attrName>
                                        </p:attrNameLst>
                                      </p:cBhvr>
                                      <p:rCtr x="55430" y="8310"/>
                                    </p:animMotion>
                                  </p:childTnLst>
                                </p:cTn>
                              </p:par>
                              <p:par>
                                <p:cTn id="24" presetID="0" presetClass="path" presetSubtype="0" accel="50000" fill="hold" grpId="0" nodeType="withEffect">
                                  <p:stCondLst>
                                    <p:cond delay="1600"/>
                                  </p:stCondLst>
                                  <p:childTnLst>
                                    <p:animMotion origin="layout" path="M 2.08333E-6 0 C 0.20586 0.08495 0.26133 0.28264 0.34857 0.28287 C 0.43568 0.28287 0.51575 0.21551 0.55612 0.17731 C 0.59648 0.13889 0.64648 0.08519 0.70755 0.08611 C 0.76823 0.08704 0.88099 0.18449 0.92122 0.18287 C 0.96081 0.18171 1.07357 0.17824 1.10872 0.13102 " pathEditMode="relative" rAng="0" ptsTypes="AAAAAA">
                                      <p:cBhvr>
                                        <p:cTn id="25" dur="1900" fill="hold"/>
                                        <p:tgtEl>
                                          <p:spTgt spid="10"/>
                                        </p:tgtEl>
                                        <p:attrNameLst>
                                          <p:attrName>ppt_x</p:attrName>
                                          <p:attrName>ppt_y</p:attrName>
                                        </p:attrNameLst>
                                      </p:cBhvr>
                                      <p:rCtr x="55430" y="14144"/>
                                    </p:animMotion>
                                  </p:childTnLst>
                                </p:cTn>
                              </p:par>
                              <p:par>
                                <p:cTn id="26" presetID="0" presetClass="path" presetSubtype="0" accel="50000" fill="hold" grpId="0" nodeType="withEffect">
                                  <p:stCondLst>
                                    <p:cond delay="1750"/>
                                  </p:stCondLst>
                                  <p:childTnLst>
                                    <p:animMotion origin="layout" path="M 3.95833E-6 4.44444E-6 C 0.10208 -0.04908 0.21653 -0.11968 0.30768 -0.10232 C 0.39908 -0.0845 0.46875 0.08726 0.54713 0.10532 C 0.62565 0.12314 0.70755 0.00439 0.77799 0.00532 C 0.8483 0.00648 0.92682 0.12685 0.96953 0.11157 C 1.01185 0.0956 1.06171 0.07199 1.08606 0.04351 " pathEditMode="relative" rAng="0" ptsTypes="AAAAAA">
                                      <p:cBhvr>
                                        <p:cTn id="27" dur="2000" fill="hold"/>
                                        <p:tgtEl>
                                          <p:spTgt spid="11"/>
                                        </p:tgtEl>
                                        <p:attrNameLst>
                                          <p:attrName>ppt_x</p:attrName>
                                          <p:attrName>ppt_y</p:attrName>
                                        </p:attrNameLst>
                                      </p:cBhvr>
                                      <p:rCtr x="54297" y="370"/>
                                    </p:animMotion>
                                  </p:childTnLst>
                                </p:cTn>
                              </p:par>
                              <p:par>
                                <p:cTn id="28" presetID="0" presetClass="path" presetSubtype="0" accel="50000" fill="hold" grpId="0" nodeType="withEffect">
                                  <p:stCondLst>
                                    <p:cond delay="1750"/>
                                  </p:stCondLst>
                                  <p:childTnLst>
                                    <p:animMotion origin="layout" path="M 6.25E-7 -0.00093 C 0.08945 -0.02361 0.23542 0.26597 0.33333 0.26921 C 0.43125 0.27268 0.52266 0.02616 0.5875 0.01921 C 0.65234 0.01227 0.71289 0.13495 0.77943 0.14398 C 0.84557 0.15324 0.94323 0.08958 0.98581 0.0743 C 1.02825 0.05833 1.0513 0.09791 1.0806 0.08541 " pathEditMode="relative" rAng="0" ptsTypes="AAAAAA">
                                      <p:cBhvr>
                                        <p:cTn id="29" dur="1800" fill="hold"/>
                                        <p:tgtEl>
                                          <p:spTgt spid="12"/>
                                        </p:tgtEl>
                                        <p:attrNameLst>
                                          <p:attrName>ppt_x</p:attrName>
                                          <p:attrName>ppt_y</p:attrName>
                                        </p:attrNameLst>
                                      </p:cBhvr>
                                      <p:rCtr x="54023" y="13426"/>
                                    </p:animMotion>
                                  </p:childTnLst>
                                </p:cTn>
                              </p:par>
                              <p:par>
                                <p:cTn id="30" presetID="0" presetClass="path" presetSubtype="0" accel="50000" fill="hold" grpId="0" nodeType="withEffect">
                                  <p:stCondLst>
                                    <p:cond delay="1750"/>
                                  </p:stCondLst>
                                  <p:childTnLst>
                                    <p:animMotion origin="layout" path="M 1.45833E-6 -0.00092 C 0.11523 0.02361 0.20664 -0.0368 0.30169 -0.03009 C 0.39557 -0.02315 0.47864 0.03565 0.56562 0.04028 C 0.65247 0.04491 0.7539 -0.00555 0.82318 -0.00231 C 0.89258 0.00116 0.93854 0.07593 0.98125 0.06065 C 1.02357 0.04468 1.05495 0.02639 1.07904 -0.00185 " pathEditMode="relative" rAng="0" ptsTypes="AAAAAA">
                                      <p:cBhvr>
                                        <p:cTn id="31" dur="2000" fill="hold"/>
                                        <p:tgtEl>
                                          <p:spTgt spid="13"/>
                                        </p:tgtEl>
                                        <p:attrNameLst>
                                          <p:attrName>ppt_x</p:attrName>
                                          <p:attrName>ppt_y</p:attrName>
                                        </p:attrNameLst>
                                      </p:cBhvr>
                                      <p:rCtr x="53945" y="1667"/>
                                    </p:animMotion>
                                  </p:childTnLst>
                                </p:cTn>
                              </p:par>
                              <p:par>
                                <p:cTn id="32" presetID="35" presetClass="path" presetSubtype="0" accel="50000" fill="hold" grpId="1" nodeType="withEffect">
                                  <p:stCondLst>
                                    <p:cond delay="2250"/>
                                  </p:stCondLst>
                                  <p:childTnLst>
                                    <p:animMotion origin="layout" path="M 3.125E-6 0 L -0.33399 0 " pathEditMode="relative" rAng="0" ptsTypes="AA">
                                      <p:cBhvr>
                                        <p:cTn id="33" dur="1250" fill="hold"/>
                                        <p:tgtEl>
                                          <p:spTgt spid="3"/>
                                        </p:tgtEl>
                                        <p:attrNameLst>
                                          <p:attrName>ppt_x</p:attrName>
                                          <p:attrName>ppt_y</p:attrName>
                                        </p:attrNameLst>
                                      </p:cBhvr>
                                      <p:rCtr x="-16706" y="0"/>
                                    </p:animMotion>
                                  </p:childTnLst>
                                </p:cTn>
                              </p:par>
                              <p:par>
                                <p:cTn id="34" presetID="35" presetClass="path" presetSubtype="0" accel="50000" fill="hold" grpId="1" nodeType="withEffect">
                                  <p:stCondLst>
                                    <p:cond delay="2250"/>
                                  </p:stCondLst>
                                  <p:childTnLst>
                                    <p:animMotion origin="layout" path="M 4.375E-6 0 L -0.3306 0 " pathEditMode="relative" rAng="0" ptsTypes="AA">
                                      <p:cBhvr>
                                        <p:cTn id="35" dur="1500" fill="hold"/>
                                        <p:tgtEl>
                                          <p:spTgt spid="4"/>
                                        </p:tgtEl>
                                        <p:attrNameLst>
                                          <p:attrName>ppt_x</p:attrName>
                                          <p:attrName>ppt_y</p:attrName>
                                        </p:attrNameLst>
                                      </p:cBhvr>
                                      <p:rCtr x="-16536" y="0"/>
                                    </p:animMotion>
                                  </p:childTnLst>
                                </p:cTn>
                              </p:par>
                              <p:par>
                                <p:cTn id="36" presetID="0" presetClass="path" presetSubtype="0" fill="hold" grpId="0" nodeType="withEffect">
                                  <p:stCondLst>
                                    <p:cond delay="2500"/>
                                  </p:stCondLst>
                                  <p:childTnLst>
                                    <p:animMotion origin="layout" path="M -4.79167E-6 4.44444E-6 C 0.20964 0.00347 0.22487 0.41944 0.33933 0.40717 C 0.45352 0.39467 0.59154 0.1162 0.69206 0.09027 C 0.79245 0.06412 0.86993 0.24375 0.94167 0.24953 C 1.01355 0.25555 1.07448 0.14745 1.12318 0.12592 C 1.17227 0.1037 1.20521 0.12638 1.23868 0.14814 " pathEditMode="relative" rAng="0" ptsTypes="AAAAAA">
                                      <p:cBhvr>
                                        <p:cTn id="37" dur="1449" fill="hold"/>
                                        <p:tgtEl>
                                          <p:spTgt spid="14"/>
                                        </p:tgtEl>
                                        <p:attrNameLst>
                                          <p:attrName>ppt_x</p:attrName>
                                          <p:attrName>ppt_y</p:attrName>
                                        </p:attrNameLst>
                                      </p:cBhvr>
                                      <p:rCtr x="61927" y="20370"/>
                                    </p:animMotion>
                                  </p:childTnLst>
                                </p:cTn>
                              </p:par>
                              <p:par>
                                <p:cTn id="38" presetID="0" presetClass="path" presetSubtype="0" fill="hold" grpId="0" nodeType="withEffect">
                                  <p:stCondLst>
                                    <p:cond delay="2750"/>
                                  </p:stCondLst>
                                  <p:childTnLst>
                                    <p:animMotion origin="layout" path="M 3.75E-6 3.7037E-6 C 0.09843 -0.04144 0.23138 -0.13542 0.34114 -0.09445 C 0.45039 -0.05348 0.56119 0.21828 0.65677 0.24444 C 0.75208 0.27083 0.8414 0.06689 0.91341 0.06389 C 0.98541 0.06064 1.04283 0.2537 1.08971 0.22615 C 1.13645 0.19722 1.15755 0.17847 1.18984 0.15601 " pathEditMode="relative" rAng="0" ptsTypes="AAAAAA">
                                      <p:cBhvr>
                                        <p:cTn id="39" dur="1122" fill="hold"/>
                                        <p:tgtEl>
                                          <p:spTgt spid="15"/>
                                        </p:tgtEl>
                                        <p:attrNameLst>
                                          <p:attrName>ppt_x</p:attrName>
                                          <p:attrName>ppt_y</p:attrName>
                                        </p:attrNameLst>
                                      </p:cBhvr>
                                      <p:rCtr x="59492" y="7106"/>
                                    </p:animMotion>
                                  </p:childTnLst>
                                </p:cTn>
                              </p:par>
                              <p:par>
                                <p:cTn id="40" presetID="0" presetClass="path" presetSubtype="0" fill="hold" grpId="0" nodeType="withEffect">
                                  <p:stCondLst>
                                    <p:cond delay="2638"/>
                                  </p:stCondLst>
                                  <p:childTnLst>
                                    <p:animMotion origin="layout" path="M -3.54167E-6 -0.00023 C 0.11524 0.02384 0.20092 -0.20486 0.30287 -0.18148 C 0.4043 -0.1581 0.52266 0.11806 0.61094 0.13982 C 0.69909 0.16181 0.77227 -0.01967 0.83217 -0.05023 C 0.89258 -0.08102 0.93946 -0.0588 0.97188 -0.04444 C 1.00417 -0.03009 1.05495 0.02685 1.07904 -0.00139 " pathEditMode="relative" rAng="0" ptsTypes="AAAAAA">
                                      <p:cBhvr>
                                        <p:cTn id="41" dur="1480" fill="hold"/>
                                        <p:tgtEl>
                                          <p:spTgt spid="16"/>
                                        </p:tgtEl>
                                        <p:attrNameLst>
                                          <p:attrName>ppt_x</p:attrName>
                                          <p:attrName>ppt_y</p:attrName>
                                        </p:attrNameLst>
                                      </p:cBhvr>
                                      <p:rCtr x="53945" y="-2060"/>
                                    </p:animMotion>
                                  </p:childTnLst>
                                </p:cTn>
                              </p:par>
                              <p:par>
                                <p:cTn id="42" presetID="0" presetClass="path" presetSubtype="0" fill="hold" grpId="0" nodeType="withEffect">
                                  <p:stCondLst>
                                    <p:cond delay="2938"/>
                                  </p:stCondLst>
                                  <p:childTnLst>
                                    <p:animMotion origin="layout" path="M -2.5E-6 0.00093 C 0.25404 0.02246 0.25977 0.32454 0.38373 0.32408 C 0.50782 0.32338 0.63789 -0.00833 0.74375 -0.00185 C 0.84935 0.00463 0.93412 0.34468 1.01836 0.36273 C 1.10235 0.38056 1.20078 0.10764 1.24844 0.10556 C 1.29545 0.10394 1.28203 0.16644 1.31511 0.19468 " pathEditMode="relative" rAng="0" ptsTypes="AAAAAA">
                                      <p:cBhvr>
                                        <p:cTn id="43" dur="1246" fill="hold"/>
                                        <p:tgtEl>
                                          <p:spTgt spid="17"/>
                                        </p:tgtEl>
                                        <p:attrNameLst>
                                          <p:attrName>ppt_x</p:attrName>
                                          <p:attrName>ppt_y</p:attrName>
                                        </p:attrNameLst>
                                      </p:cBhvr>
                                      <p:rCtr x="65755" y="17963"/>
                                    </p:animMotion>
                                  </p:childTnLst>
                                </p:cTn>
                              </p:par>
                              <p:par>
                                <p:cTn id="44" presetID="0" presetClass="path" presetSubtype="0" fill="hold" grpId="0" nodeType="withEffect">
                                  <p:stCondLst>
                                    <p:cond delay="2788"/>
                                  </p:stCondLst>
                                  <p:childTnLst>
                                    <p:animMotion origin="layout" path="M 1.25E-6 -4.81481E-6 C 0.22708 0.11783 0.28841 0.39237 0.38463 0.39283 C 0.48073 0.39283 0.56914 0.29908 0.61367 0.24607 C 0.65833 0.19283 0.71341 0.11829 0.78086 0.11945 C 0.84779 0.12084 0.97226 0.25602 1.01667 0.25394 C 1.06042 0.25232 1.18489 0.24746 1.2237 0.18195 " pathEditMode="relative" rAng="0" ptsTypes="AAAAAA">
                                      <p:cBhvr>
                                        <p:cTn id="45" dur="1310" fill="hold"/>
                                        <p:tgtEl>
                                          <p:spTgt spid="18"/>
                                        </p:tgtEl>
                                        <p:attrNameLst>
                                          <p:attrName>ppt_x</p:attrName>
                                          <p:attrName>ppt_y</p:attrName>
                                        </p:attrNameLst>
                                      </p:cBhvr>
                                      <p:rCtr x="61185" y="19630"/>
                                    </p:animMotion>
                                  </p:childTnLst>
                                </p:cTn>
                              </p:par>
                              <p:par>
                                <p:cTn id="46" presetID="0" presetClass="path" presetSubtype="0" fill="hold" grpId="0" nodeType="withEffect">
                                  <p:stCondLst>
                                    <p:cond delay="2863"/>
                                  </p:stCondLst>
                                  <p:childTnLst>
                                    <p:animMotion origin="layout" path="M -2.5E-6 0.06458 C 0.11237 -0.01482 0.23841 -0.12871 0.3388 -0.1007 C 0.43959 -0.072 0.51628 0.20555 0.60261 0.23472 C 0.68907 0.26342 0.7793 0.07175 0.8569 0.07314 C 0.93438 0.075 1.02084 0.26944 1.06797 0.24467 C 1.11459 0.21898 1.16953 0.18078 1.19636 0.13495 " pathEditMode="relative" rAng="0" ptsTypes="AAAAAA">
                                      <p:cBhvr>
                                        <p:cTn id="47" dur="1407" fill="hold"/>
                                        <p:tgtEl>
                                          <p:spTgt spid="19"/>
                                        </p:tgtEl>
                                        <p:attrNameLst>
                                          <p:attrName>ppt_x</p:attrName>
                                          <p:attrName>ppt_y</p:attrName>
                                        </p:attrNameLst>
                                      </p:cBhvr>
                                      <p:rCtr x="59818" y="625"/>
                                    </p:animMotion>
                                  </p:childTnLst>
                                </p:cTn>
                              </p:par>
                              <p:par>
                                <p:cTn id="48" presetID="0" presetClass="path" presetSubtype="0" fill="hold" grpId="0" nodeType="withEffect">
                                  <p:stCondLst>
                                    <p:cond delay="2713"/>
                                  </p:stCondLst>
                                  <p:childTnLst>
                                    <p:animMotion origin="layout" path="M -1.73472E-18 -0.00093 C 0.08945 -0.02361 0.23542 0.26597 0.33333 0.26921 C 0.43125 0.27269 0.52266 0.02616 0.5875 0.01921 C 0.65234 0.01227 0.71289 0.13495 0.77943 0.14398 C 0.84557 0.15324 0.94323 0.08958 0.98581 0.07431 C 1.02826 0.05833 1.0513 0.09792 1.0806 0.08542 " pathEditMode="relative" rAng="0" ptsTypes="AAAAAA">
                                      <p:cBhvr>
                                        <p:cTn id="49" dur="1121" fill="hold"/>
                                        <p:tgtEl>
                                          <p:spTgt spid="20"/>
                                        </p:tgtEl>
                                        <p:attrNameLst>
                                          <p:attrName>ppt_x</p:attrName>
                                          <p:attrName>ppt_y</p:attrName>
                                        </p:attrNameLst>
                                      </p:cBhvr>
                                      <p:rCtr x="54023" y="13426"/>
                                    </p:animMotion>
                                  </p:childTnLst>
                                </p:cTn>
                              </p:par>
                              <p:par>
                                <p:cTn id="50" presetID="0" presetClass="path" presetSubtype="0" fill="hold" grpId="0" nodeType="withEffect">
                                  <p:stCondLst>
                                    <p:cond delay="2563"/>
                                  </p:stCondLst>
                                  <p:childTnLst>
                                    <p:animMotion origin="layout" path="M 4.58333E-6 0.07801 C 0.12565 0.16759 0.22526 -0.05278 0.3289 -0.02847 C 0.43138 -0.00301 0.522 0.21134 0.61679 0.22824 C 0.71158 0.24514 0.82213 0.06111 0.89765 0.07292 C 0.97343 0.08565 1.02356 0.35833 1.07005 0.30255 C 1.11627 0.24444 1.15052 0.17755 1.17682 0.07454 " pathEditMode="relative" rAng="0" ptsTypes="AAAAAA">
                                      <p:cBhvr>
                                        <p:cTn id="51" dur="1337" fill="hold"/>
                                        <p:tgtEl>
                                          <p:spTgt spid="21"/>
                                        </p:tgtEl>
                                        <p:attrNameLst>
                                          <p:attrName>ppt_x</p:attrName>
                                          <p:attrName>ppt_y</p:attrName>
                                        </p:attrNameLst>
                                      </p:cBhvr>
                                      <p:rCtr x="58841" y="6157"/>
                                    </p:animMotion>
                                  </p:childTnLst>
                                </p:cTn>
                              </p:par>
                              <p:par>
                                <p:cTn id="52" presetID="10" presetClass="entr" presetSubtype="0" fill="hold" grpId="0" nodeType="withEffect">
                                  <p:stCondLst>
                                    <p:cond delay="2750"/>
                                  </p:stCondLst>
                                  <p:childTnLst>
                                    <p:set>
                                      <p:cBhvr>
                                        <p:cTn id="53" dur="1" fill="hold">
                                          <p:stCondLst>
                                            <p:cond delay="0"/>
                                          </p:stCondLst>
                                        </p:cTn>
                                        <p:tgtEl>
                                          <p:spTgt spid="31"/>
                                        </p:tgtEl>
                                        <p:attrNameLst>
                                          <p:attrName>style.visibility</p:attrName>
                                        </p:attrNameLst>
                                      </p:cBhvr>
                                      <p:to>
                                        <p:strVal val="visible"/>
                                      </p:to>
                                    </p:set>
                                    <p:animEffect transition="in" filter="fade">
                                      <p:cBhvr>
                                        <p:cTn id="54" dur="375"/>
                                        <p:tgtEl>
                                          <p:spTgt spid="31"/>
                                        </p:tgtEl>
                                      </p:cBhvr>
                                    </p:animEffect>
                                  </p:childTnLst>
                                </p:cTn>
                              </p:par>
                              <p:par>
                                <p:cTn id="55" presetID="0" presetClass="path" presetSubtype="0" decel="46000" fill="hold" grpId="1" nodeType="withEffect">
                                  <p:stCondLst>
                                    <p:cond delay="2750"/>
                                  </p:stCondLst>
                                  <p:childTnLst>
                                    <p:animMotion origin="layout" path="M -0.00026 -0.0007 C -0.10885 -0.00232 -0.16679 -0.00278 -0.23528 -0.00324 C -0.30364 -0.00417 -0.42695 -0.00533 -0.6207 -0.00741 " pathEditMode="relative" rAng="0" ptsTypes="AAA">
                                      <p:cBhvr>
                                        <p:cTn id="56" dur="1125" spd="-100000" fill="hold"/>
                                        <p:tgtEl>
                                          <p:spTgt spid="31"/>
                                        </p:tgtEl>
                                        <p:attrNameLst>
                                          <p:attrName>ppt_x</p:attrName>
                                          <p:attrName>ppt_y</p:attrName>
                                        </p:attrNameLst>
                                      </p:cBhvr>
                                      <p:rCtr x="-31029" y="-347"/>
                                    </p:animMotion>
                                  </p:childTnLst>
                                </p:cTn>
                              </p:par>
                              <p:par>
                                <p:cTn id="57" presetID="10" presetClass="entr" presetSubtype="0" fill="hold" grpId="0" nodeType="withEffect">
                                  <p:stCondLst>
                                    <p:cond delay="2750"/>
                                  </p:stCondLst>
                                  <p:childTnLst>
                                    <p:set>
                                      <p:cBhvr>
                                        <p:cTn id="58" dur="1" fill="hold">
                                          <p:stCondLst>
                                            <p:cond delay="0"/>
                                          </p:stCondLst>
                                        </p:cTn>
                                        <p:tgtEl>
                                          <p:spTgt spid="38"/>
                                        </p:tgtEl>
                                        <p:attrNameLst>
                                          <p:attrName>style.visibility</p:attrName>
                                        </p:attrNameLst>
                                      </p:cBhvr>
                                      <p:to>
                                        <p:strVal val="visible"/>
                                      </p:to>
                                    </p:set>
                                    <p:animEffect transition="in" filter="fade">
                                      <p:cBhvr>
                                        <p:cTn id="59" dur="375"/>
                                        <p:tgtEl>
                                          <p:spTgt spid="38"/>
                                        </p:tgtEl>
                                      </p:cBhvr>
                                    </p:animEffect>
                                  </p:childTnLst>
                                </p:cTn>
                              </p:par>
                              <p:par>
                                <p:cTn id="60" presetID="0" presetClass="path" presetSubtype="0" decel="46000" fill="hold" grpId="1" nodeType="withEffect">
                                  <p:stCondLst>
                                    <p:cond delay="2750"/>
                                  </p:stCondLst>
                                  <p:childTnLst>
                                    <p:animMotion origin="layout" path="M -0.00026 -0.00208 C -0.01758 -0.00046 -0.02682 7.40741E-7 -0.03737 0.00093 C -0.04844 0.00162 -0.06771 0.00301 -0.09831 0.00602 " pathEditMode="relative" rAng="0" ptsTypes="AAA">
                                      <p:cBhvr>
                                        <p:cTn id="61" dur="1125" spd="-100000" fill="hold"/>
                                        <p:tgtEl>
                                          <p:spTgt spid="38"/>
                                        </p:tgtEl>
                                        <p:attrNameLst>
                                          <p:attrName>ppt_x</p:attrName>
                                          <p:attrName>ppt_y</p:attrName>
                                        </p:attrNameLst>
                                      </p:cBhvr>
                                      <p:rCtr x="-4909" y="394"/>
                                    </p:animMotion>
                                  </p:childTnLst>
                                </p:cTn>
                              </p:par>
                              <p:par>
                                <p:cTn id="62" presetID="10" presetClass="entr" presetSubtype="0" fill="hold" grpId="0" nodeType="withEffect">
                                  <p:stCondLst>
                                    <p:cond delay="3078"/>
                                  </p:stCondLst>
                                  <p:childTnLst>
                                    <p:set>
                                      <p:cBhvr>
                                        <p:cTn id="63" dur="1" fill="hold">
                                          <p:stCondLst>
                                            <p:cond delay="0"/>
                                          </p:stCondLst>
                                        </p:cTn>
                                        <p:tgtEl>
                                          <p:spTgt spid="32"/>
                                        </p:tgtEl>
                                        <p:attrNameLst>
                                          <p:attrName>style.visibility</p:attrName>
                                        </p:attrNameLst>
                                      </p:cBhvr>
                                      <p:to>
                                        <p:strVal val="visible"/>
                                      </p:to>
                                    </p:set>
                                    <p:animEffect transition="in" filter="fade">
                                      <p:cBhvr>
                                        <p:cTn id="64" dur="375"/>
                                        <p:tgtEl>
                                          <p:spTgt spid="32"/>
                                        </p:tgtEl>
                                      </p:cBhvr>
                                    </p:animEffect>
                                  </p:childTnLst>
                                </p:cTn>
                              </p:par>
                              <p:par>
                                <p:cTn id="65" presetID="0" presetClass="path" presetSubtype="0" decel="46000" fill="hold" grpId="1" nodeType="withEffect">
                                  <p:stCondLst>
                                    <p:cond delay="3078"/>
                                  </p:stCondLst>
                                  <p:childTnLst>
                                    <p:animMotion origin="layout" path="M -0.00026 -0.0007 C -0.00755 -0.0007 -0.02461 0.00116 -0.04375 0.00324 C -0.06341 0.00463 0.01016 0.00069 -0.11667 0.00926 C -0.14362 0.0118 -0.67292 0.04375 -0.8069 0.05347 " pathEditMode="relative" rAng="0" ptsTypes="AAAA">
                                      <p:cBhvr>
                                        <p:cTn id="66" dur="1125" spd="-100000" fill="hold"/>
                                        <p:tgtEl>
                                          <p:spTgt spid="32"/>
                                        </p:tgtEl>
                                        <p:attrNameLst>
                                          <p:attrName>ppt_x</p:attrName>
                                          <p:attrName>ppt_y</p:attrName>
                                        </p:attrNameLst>
                                      </p:cBhvr>
                                      <p:rCtr x="-40339" y="2708"/>
                                    </p:animMotion>
                                  </p:childTnLst>
                                </p:cTn>
                              </p:par>
                              <p:par>
                                <p:cTn id="67" presetID="6" presetClass="emph" presetSubtype="0" fill="hold" grpId="2" nodeType="withEffect">
                                  <p:stCondLst>
                                    <p:cond delay="3078"/>
                                  </p:stCondLst>
                                  <p:childTnLst>
                                    <p:animScale>
                                      <p:cBhvr>
                                        <p:cTn id="68" dur="7" fill="hold"/>
                                        <p:tgtEl>
                                          <p:spTgt spid="32"/>
                                        </p:tgtEl>
                                      </p:cBhvr>
                                      <p:by x="300000" y="300000"/>
                                    </p:animScale>
                                  </p:childTnLst>
                                </p:cTn>
                              </p:par>
                              <p:par>
                                <p:cTn id="69" presetID="6" presetClass="emph" presetSubtype="0" decel="100000" fill="hold" grpId="3" nodeType="withEffect">
                                  <p:stCondLst>
                                    <p:cond delay="3078"/>
                                  </p:stCondLst>
                                  <p:childTnLst>
                                    <p:animScale>
                                      <p:cBhvr>
                                        <p:cTn id="70" dur="1125" fill="hold"/>
                                        <p:tgtEl>
                                          <p:spTgt spid="32"/>
                                        </p:tgtEl>
                                      </p:cBhvr>
                                      <p:by x="33000" y="33000"/>
                                    </p:animScale>
                                  </p:childTnLst>
                                </p:cTn>
                              </p:par>
                              <p:par>
                                <p:cTn id="71" presetID="10" presetClass="entr" presetSubtype="0" fill="hold" grpId="0" nodeType="withEffect">
                                  <p:stCondLst>
                                    <p:cond delay="3078"/>
                                  </p:stCondLst>
                                  <p:childTnLst>
                                    <p:set>
                                      <p:cBhvr>
                                        <p:cTn id="72" dur="1" fill="hold">
                                          <p:stCondLst>
                                            <p:cond delay="0"/>
                                          </p:stCondLst>
                                        </p:cTn>
                                        <p:tgtEl>
                                          <p:spTgt spid="25"/>
                                        </p:tgtEl>
                                        <p:attrNameLst>
                                          <p:attrName>style.visibility</p:attrName>
                                        </p:attrNameLst>
                                      </p:cBhvr>
                                      <p:to>
                                        <p:strVal val="visible"/>
                                      </p:to>
                                    </p:set>
                                    <p:animEffect transition="in" filter="fade">
                                      <p:cBhvr>
                                        <p:cTn id="73" dur="375"/>
                                        <p:tgtEl>
                                          <p:spTgt spid="25"/>
                                        </p:tgtEl>
                                      </p:cBhvr>
                                    </p:animEffect>
                                  </p:childTnLst>
                                </p:cTn>
                              </p:par>
                              <p:par>
                                <p:cTn id="74" presetID="0" presetClass="path" presetSubtype="0" decel="46000" fill="hold" grpId="1" nodeType="withEffect">
                                  <p:stCondLst>
                                    <p:cond delay="3078"/>
                                  </p:stCondLst>
                                  <p:childTnLst>
                                    <p:animMotion origin="layout" path="M -0.00026 -0.00069 C -0.12344 0.02176 -0.18959 0.03079 -0.26654 0.03958 C -0.34492 0.05093 -0.48477 0.07037 -0.70521 0.1037 " pathEditMode="relative" rAng="0" ptsTypes="AAA">
                                      <p:cBhvr>
                                        <p:cTn id="75" dur="1125" spd="-100000" fill="hold"/>
                                        <p:tgtEl>
                                          <p:spTgt spid="25"/>
                                        </p:tgtEl>
                                        <p:attrNameLst>
                                          <p:attrName>ppt_x</p:attrName>
                                          <p:attrName>ppt_y</p:attrName>
                                        </p:attrNameLst>
                                      </p:cBhvr>
                                      <p:rCtr x="-35247" y="5208"/>
                                    </p:animMotion>
                                  </p:childTnLst>
                                </p:cTn>
                              </p:par>
                              <p:par>
                                <p:cTn id="76" presetID="10" presetClass="entr" presetSubtype="0" fill="hold" grpId="0" nodeType="withEffect">
                                  <p:stCondLst>
                                    <p:cond delay="3078"/>
                                  </p:stCondLst>
                                  <p:childTnLst>
                                    <p:set>
                                      <p:cBhvr>
                                        <p:cTn id="77" dur="1" fill="hold">
                                          <p:stCondLst>
                                            <p:cond delay="0"/>
                                          </p:stCondLst>
                                        </p:cTn>
                                        <p:tgtEl>
                                          <p:spTgt spid="99"/>
                                        </p:tgtEl>
                                        <p:attrNameLst>
                                          <p:attrName>style.visibility</p:attrName>
                                        </p:attrNameLst>
                                      </p:cBhvr>
                                      <p:to>
                                        <p:strVal val="visible"/>
                                      </p:to>
                                    </p:set>
                                    <p:animEffect transition="in" filter="fade">
                                      <p:cBhvr>
                                        <p:cTn id="78" dur="375"/>
                                        <p:tgtEl>
                                          <p:spTgt spid="99"/>
                                        </p:tgtEl>
                                      </p:cBhvr>
                                    </p:animEffect>
                                  </p:childTnLst>
                                </p:cTn>
                              </p:par>
                              <p:par>
                                <p:cTn id="79" presetID="0" presetClass="path" presetSubtype="0" decel="46000" fill="hold" grpId="1" nodeType="withEffect">
                                  <p:stCondLst>
                                    <p:cond delay="3078"/>
                                  </p:stCondLst>
                                  <p:childTnLst>
                                    <p:animMotion origin="layout" path="M -0.00027 -0.0007 C -0.02605 0.00393 -0.03985 0.00555 -0.05599 0.0074 C -0.0724 0.00972 -0.1017 0.01365 -0.14792 0.0206 " pathEditMode="relative" rAng="0" ptsTypes="AAA">
                                      <p:cBhvr>
                                        <p:cTn id="80" dur="1125" spd="-100000" fill="hold"/>
                                        <p:tgtEl>
                                          <p:spTgt spid="99"/>
                                        </p:tgtEl>
                                        <p:attrNameLst>
                                          <p:attrName>ppt_x</p:attrName>
                                          <p:attrName>ppt_y</p:attrName>
                                        </p:attrNameLst>
                                      </p:cBhvr>
                                      <p:rCtr x="-7383" y="1065"/>
                                    </p:animMotion>
                                  </p:childTnLst>
                                </p:cTn>
                              </p:par>
                              <p:par>
                                <p:cTn id="81" presetID="6" presetClass="emph" presetSubtype="0" fill="hold" grpId="2" nodeType="withEffect">
                                  <p:stCondLst>
                                    <p:cond delay="3078"/>
                                  </p:stCondLst>
                                  <p:childTnLst>
                                    <p:animScale>
                                      <p:cBhvr>
                                        <p:cTn id="82" dur="7" fill="hold"/>
                                        <p:tgtEl>
                                          <p:spTgt spid="99"/>
                                        </p:tgtEl>
                                      </p:cBhvr>
                                      <p:by x="300000" y="300000"/>
                                    </p:animScale>
                                  </p:childTnLst>
                                </p:cTn>
                              </p:par>
                              <p:par>
                                <p:cTn id="83" presetID="6" presetClass="emph" presetSubtype="0" decel="100000" fill="hold" grpId="3" nodeType="withEffect">
                                  <p:stCondLst>
                                    <p:cond delay="3078"/>
                                  </p:stCondLst>
                                  <p:childTnLst>
                                    <p:animScale>
                                      <p:cBhvr>
                                        <p:cTn id="84" dur="1125" fill="hold"/>
                                        <p:tgtEl>
                                          <p:spTgt spid="99"/>
                                        </p:tgtEl>
                                      </p:cBhvr>
                                      <p:by x="33000" y="33000"/>
                                    </p:animScale>
                                  </p:childTnLst>
                                </p:cTn>
                              </p:par>
                              <p:par>
                                <p:cTn id="85" presetID="10" presetClass="entr" presetSubtype="0" fill="hold" grpId="0" nodeType="withEffect">
                                  <p:stCondLst>
                                    <p:cond delay="3265"/>
                                  </p:stCondLst>
                                  <p:childTnLst>
                                    <p:set>
                                      <p:cBhvr>
                                        <p:cTn id="86" dur="1" fill="hold">
                                          <p:stCondLst>
                                            <p:cond delay="0"/>
                                          </p:stCondLst>
                                        </p:cTn>
                                        <p:tgtEl>
                                          <p:spTgt spid="55"/>
                                        </p:tgtEl>
                                        <p:attrNameLst>
                                          <p:attrName>style.visibility</p:attrName>
                                        </p:attrNameLst>
                                      </p:cBhvr>
                                      <p:to>
                                        <p:strVal val="visible"/>
                                      </p:to>
                                    </p:set>
                                    <p:animEffect transition="in" filter="fade">
                                      <p:cBhvr>
                                        <p:cTn id="87" dur="375"/>
                                        <p:tgtEl>
                                          <p:spTgt spid="55"/>
                                        </p:tgtEl>
                                      </p:cBhvr>
                                    </p:animEffect>
                                  </p:childTnLst>
                                </p:cTn>
                              </p:par>
                              <p:par>
                                <p:cTn id="88" presetID="0" presetClass="path" presetSubtype="0" decel="100000" fill="hold" grpId="1" nodeType="withEffect">
                                  <p:stCondLst>
                                    <p:cond delay="3265"/>
                                  </p:stCondLst>
                                  <p:childTnLst>
                                    <p:animMotion origin="layout" path="M 1.11022E-16 2.59259E-6 C -0.01706 -0.00486 -0.0362 -0.0088 -0.0668 -0.01204 C -0.0974 -0.01528 -0.19023 -0.02014 -0.30469 -0.0206 " pathEditMode="relative" rAng="0" ptsTypes="AAA">
                                      <p:cBhvr>
                                        <p:cTn id="89" dur="1313" spd="-100000" fill="hold"/>
                                        <p:tgtEl>
                                          <p:spTgt spid="55"/>
                                        </p:tgtEl>
                                        <p:attrNameLst>
                                          <p:attrName>ppt_x</p:attrName>
                                          <p:attrName>ppt_y</p:attrName>
                                        </p:attrNameLst>
                                      </p:cBhvr>
                                      <p:rCtr x="-15234" y="-1042"/>
                                    </p:animMotion>
                                  </p:childTnLst>
                                </p:cTn>
                              </p:par>
                              <p:par>
                                <p:cTn id="90" presetID="6" presetClass="emph" presetSubtype="0" fill="hold" grpId="2" nodeType="withEffect">
                                  <p:stCondLst>
                                    <p:cond delay="3265"/>
                                  </p:stCondLst>
                                  <p:childTnLst>
                                    <p:animScale>
                                      <p:cBhvr>
                                        <p:cTn id="91" dur="7" fill="hold"/>
                                        <p:tgtEl>
                                          <p:spTgt spid="55"/>
                                        </p:tgtEl>
                                      </p:cBhvr>
                                      <p:by x="300000" y="300000"/>
                                    </p:animScale>
                                  </p:childTnLst>
                                </p:cTn>
                              </p:par>
                              <p:par>
                                <p:cTn id="92" presetID="6" presetClass="emph" presetSubtype="0" fill="hold" grpId="3" nodeType="withEffect">
                                  <p:stCondLst>
                                    <p:cond delay="3265"/>
                                  </p:stCondLst>
                                  <p:childTnLst>
                                    <p:animScale>
                                      <p:cBhvr>
                                        <p:cTn id="93" dur="1313" fill="hold"/>
                                        <p:tgtEl>
                                          <p:spTgt spid="55"/>
                                        </p:tgtEl>
                                      </p:cBhvr>
                                      <p:by x="33000" y="33000"/>
                                    </p:animScale>
                                  </p:childTnLst>
                                </p:cTn>
                              </p:par>
                              <p:par>
                                <p:cTn id="94" presetID="10" presetClass="entr" presetSubtype="0" fill="hold" grpId="0" nodeType="withEffect">
                                  <p:stCondLst>
                                    <p:cond delay="3265"/>
                                  </p:stCondLst>
                                  <p:childTnLst>
                                    <p:set>
                                      <p:cBhvr>
                                        <p:cTn id="95" dur="1" fill="hold">
                                          <p:stCondLst>
                                            <p:cond delay="0"/>
                                          </p:stCondLst>
                                        </p:cTn>
                                        <p:tgtEl>
                                          <p:spTgt spid="126"/>
                                        </p:tgtEl>
                                        <p:attrNameLst>
                                          <p:attrName>style.visibility</p:attrName>
                                        </p:attrNameLst>
                                      </p:cBhvr>
                                      <p:to>
                                        <p:strVal val="visible"/>
                                      </p:to>
                                    </p:set>
                                    <p:animEffect transition="in" filter="fade">
                                      <p:cBhvr>
                                        <p:cTn id="96" dur="375"/>
                                        <p:tgtEl>
                                          <p:spTgt spid="126"/>
                                        </p:tgtEl>
                                      </p:cBhvr>
                                    </p:animEffect>
                                  </p:childTnLst>
                                </p:cTn>
                              </p:par>
                              <p:par>
                                <p:cTn id="97" presetID="0" presetClass="path" presetSubtype="0" decel="46000" fill="hold" grpId="1" nodeType="withEffect">
                                  <p:stCondLst>
                                    <p:cond delay="3265"/>
                                  </p:stCondLst>
                                  <p:childTnLst>
                                    <p:animMotion origin="layout" path="M -3.33333E-6 3.7037E-6 C -0.05286 0.00185 -0.08424 0.00509 -0.11224 0.00694 C -0.13958 0.00879 -0.20156 0.01481 -0.29882 0.02754 " pathEditMode="relative" rAng="0" ptsTypes="AAA">
                                      <p:cBhvr>
                                        <p:cTn id="98" dur="1500" spd="-100000" fill="hold"/>
                                        <p:tgtEl>
                                          <p:spTgt spid="126"/>
                                        </p:tgtEl>
                                        <p:attrNameLst>
                                          <p:attrName>ppt_x</p:attrName>
                                          <p:attrName>ppt_y</p:attrName>
                                        </p:attrNameLst>
                                      </p:cBhvr>
                                      <p:rCtr x="-14948" y="1366"/>
                                    </p:animMotion>
                                  </p:childTnLst>
                                </p:cTn>
                              </p:par>
                              <p:par>
                                <p:cTn id="99" presetID="10" presetClass="entr" presetSubtype="0" fill="hold" grpId="0" nodeType="withEffect">
                                  <p:stCondLst>
                                    <p:cond delay="2640"/>
                                  </p:stCondLst>
                                  <p:childTnLst>
                                    <p:set>
                                      <p:cBhvr>
                                        <p:cTn id="100" dur="1" fill="hold">
                                          <p:stCondLst>
                                            <p:cond delay="0"/>
                                          </p:stCondLst>
                                        </p:cTn>
                                        <p:tgtEl>
                                          <p:spTgt spid="117"/>
                                        </p:tgtEl>
                                        <p:attrNameLst>
                                          <p:attrName>style.visibility</p:attrName>
                                        </p:attrNameLst>
                                      </p:cBhvr>
                                      <p:to>
                                        <p:strVal val="visible"/>
                                      </p:to>
                                    </p:set>
                                    <p:animEffect transition="in" filter="fade">
                                      <p:cBhvr>
                                        <p:cTn id="101" dur="375"/>
                                        <p:tgtEl>
                                          <p:spTgt spid="117"/>
                                        </p:tgtEl>
                                      </p:cBhvr>
                                    </p:animEffect>
                                  </p:childTnLst>
                                </p:cTn>
                              </p:par>
                              <p:par>
                                <p:cTn id="102" presetID="0" presetClass="path" presetSubtype="0" decel="46000" fill="hold" grpId="1" nodeType="withEffect">
                                  <p:stCondLst>
                                    <p:cond delay="2640"/>
                                  </p:stCondLst>
                                  <p:childTnLst>
                                    <p:animMotion origin="layout" path="M 2.5E-6 3.46945E-18 C -0.0444 0.00532 -0.06862 0.00718 -0.09662 0.01019 C -0.125 0.01273 -0.17591 0.01713 -0.25612 0.02708 " pathEditMode="relative" rAng="0" ptsTypes="AAA">
                                      <p:cBhvr>
                                        <p:cTn id="103" dur="1313" spd="-100000" fill="hold"/>
                                        <p:tgtEl>
                                          <p:spTgt spid="117"/>
                                        </p:tgtEl>
                                        <p:attrNameLst>
                                          <p:attrName>ppt_x</p:attrName>
                                          <p:attrName>ppt_y</p:attrName>
                                        </p:attrNameLst>
                                      </p:cBhvr>
                                      <p:rCtr x="-12812" y="1343"/>
                                    </p:animMotion>
                                  </p:childTnLst>
                                </p:cTn>
                              </p:par>
                              <p:par>
                                <p:cTn id="104" presetID="10" presetClass="entr" presetSubtype="0" fill="hold" grpId="0" nodeType="withEffect">
                                  <p:stCondLst>
                                    <p:cond delay="3078"/>
                                  </p:stCondLst>
                                  <p:childTnLst>
                                    <p:set>
                                      <p:cBhvr>
                                        <p:cTn id="105" dur="1" fill="hold">
                                          <p:stCondLst>
                                            <p:cond delay="0"/>
                                          </p:stCondLst>
                                        </p:cTn>
                                        <p:tgtEl>
                                          <p:spTgt spid="123"/>
                                        </p:tgtEl>
                                        <p:attrNameLst>
                                          <p:attrName>style.visibility</p:attrName>
                                        </p:attrNameLst>
                                      </p:cBhvr>
                                      <p:to>
                                        <p:strVal val="visible"/>
                                      </p:to>
                                    </p:set>
                                    <p:animEffect transition="in" filter="fade">
                                      <p:cBhvr>
                                        <p:cTn id="106" dur="375"/>
                                        <p:tgtEl>
                                          <p:spTgt spid="123"/>
                                        </p:tgtEl>
                                      </p:cBhvr>
                                    </p:animEffect>
                                  </p:childTnLst>
                                </p:cTn>
                              </p:par>
                              <p:par>
                                <p:cTn id="107" presetID="0" presetClass="path" presetSubtype="0" decel="46000" fill="hold" grpId="1" nodeType="withEffect">
                                  <p:stCondLst>
                                    <p:cond delay="3078"/>
                                  </p:stCondLst>
                                  <p:childTnLst>
                                    <p:animMotion origin="layout" path="M -0.00013 -0.00023 C -0.06028 0.00416 -0.33086 0.03009 -0.3733 0.03333 C -0.41601 0.03657 -0.50117 0.03796 -0.74817 0.03773 " pathEditMode="relative" rAng="0" ptsTypes="AAA">
                                      <p:cBhvr>
                                        <p:cTn id="108" dur="1688" spd="-100000" fill="hold"/>
                                        <p:tgtEl>
                                          <p:spTgt spid="123"/>
                                        </p:tgtEl>
                                        <p:attrNameLst>
                                          <p:attrName>ppt_x</p:attrName>
                                          <p:attrName>ppt_y</p:attrName>
                                        </p:attrNameLst>
                                      </p:cBhvr>
                                      <p:rCtr x="-37409" y="1898"/>
                                    </p:animMotion>
                                  </p:childTnLst>
                                </p:cTn>
                              </p:par>
                              <p:par>
                                <p:cTn id="109" presetID="6" presetClass="emph" presetSubtype="0" fill="hold" grpId="2" nodeType="withEffect">
                                  <p:stCondLst>
                                    <p:cond delay="3078"/>
                                  </p:stCondLst>
                                  <p:childTnLst>
                                    <p:animScale>
                                      <p:cBhvr>
                                        <p:cTn id="110" dur="7" fill="hold"/>
                                        <p:tgtEl>
                                          <p:spTgt spid="123"/>
                                        </p:tgtEl>
                                      </p:cBhvr>
                                      <p:by x="500000" y="500000"/>
                                    </p:animScale>
                                  </p:childTnLst>
                                </p:cTn>
                              </p:par>
                              <p:par>
                                <p:cTn id="111" presetID="6" presetClass="emph" presetSubtype="0" decel="100000" fill="hold" grpId="3" nodeType="withEffect">
                                  <p:stCondLst>
                                    <p:cond delay="3078"/>
                                  </p:stCondLst>
                                  <p:childTnLst>
                                    <p:animScale>
                                      <p:cBhvr>
                                        <p:cTn id="112" dur="1688" fill="hold"/>
                                        <p:tgtEl>
                                          <p:spTgt spid="123"/>
                                        </p:tgtEl>
                                      </p:cBhvr>
                                      <p:by x="20000" y="20000"/>
                                    </p:animScale>
                                  </p:childTnLst>
                                </p:cTn>
                              </p:par>
                              <p:par>
                                <p:cTn id="113" presetID="10" presetClass="entr" presetSubtype="0" fill="hold" grpId="0" nodeType="withEffect">
                                  <p:stCondLst>
                                    <p:cond delay="3445"/>
                                  </p:stCondLst>
                                  <p:childTnLst>
                                    <p:set>
                                      <p:cBhvr>
                                        <p:cTn id="114" dur="1" fill="hold">
                                          <p:stCondLst>
                                            <p:cond delay="0"/>
                                          </p:stCondLst>
                                        </p:cTn>
                                        <p:tgtEl>
                                          <p:spTgt spid="57"/>
                                        </p:tgtEl>
                                        <p:attrNameLst>
                                          <p:attrName>style.visibility</p:attrName>
                                        </p:attrNameLst>
                                      </p:cBhvr>
                                      <p:to>
                                        <p:strVal val="visible"/>
                                      </p:to>
                                    </p:set>
                                    <p:animEffect transition="in" filter="fade">
                                      <p:cBhvr>
                                        <p:cTn id="115" dur="375"/>
                                        <p:tgtEl>
                                          <p:spTgt spid="57"/>
                                        </p:tgtEl>
                                      </p:cBhvr>
                                    </p:animEffect>
                                  </p:childTnLst>
                                </p:cTn>
                              </p:par>
                              <p:par>
                                <p:cTn id="116" presetID="0" presetClass="path" presetSubtype="0" decel="46000" fill="hold" grpId="1" nodeType="withEffect">
                                  <p:stCondLst>
                                    <p:cond delay="3445"/>
                                  </p:stCondLst>
                                  <p:childTnLst>
                                    <p:animMotion origin="layout" path="M -0.00039 -0.00069 C -0.00273 -0.00069 -0.00716 -0.00208 -0.01263 -0.00301 C -0.01797 -0.00393 -0.02683 -0.00555 -0.03295 -0.00648 C -0.0401 -0.00741 -0.1875 -0.02384 -0.22448 -0.02824 " pathEditMode="relative" rAng="0" ptsTypes="AAAA">
                                      <p:cBhvr>
                                        <p:cTn id="117" dur="1125" spd="-100000" fill="hold"/>
                                        <p:tgtEl>
                                          <p:spTgt spid="57"/>
                                        </p:tgtEl>
                                        <p:attrNameLst>
                                          <p:attrName>ppt_x</p:attrName>
                                          <p:attrName>ppt_y</p:attrName>
                                        </p:attrNameLst>
                                      </p:cBhvr>
                                      <p:rCtr x="-11211" y="-1389"/>
                                    </p:animMotion>
                                  </p:childTnLst>
                                </p:cTn>
                              </p:par>
                              <p:par>
                                <p:cTn id="118" presetID="6" presetClass="emph" presetSubtype="0" fill="hold" grpId="2" nodeType="withEffect">
                                  <p:stCondLst>
                                    <p:cond delay="3445"/>
                                  </p:stCondLst>
                                  <p:childTnLst>
                                    <p:animScale>
                                      <p:cBhvr>
                                        <p:cTn id="119" dur="7" fill="hold"/>
                                        <p:tgtEl>
                                          <p:spTgt spid="57"/>
                                        </p:tgtEl>
                                      </p:cBhvr>
                                      <p:by x="300000" y="300000"/>
                                    </p:animScale>
                                  </p:childTnLst>
                                </p:cTn>
                              </p:par>
                              <p:par>
                                <p:cTn id="120" presetID="6" presetClass="emph" presetSubtype="0" decel="100000" fill="hold" grpId="3" nodeType="withEffect">
                                  <p:stCondLst>
                                    <p:cond delay="3445"/>
                                  </p:stCondLst>
                                  <p:childTnLst>
                                    <p:animScale>
                                      <p:cBhvr>
                                        <p:cTn id="121" dur="1125" fill="hold"/>
                                        <p:tgtEl>
                                          <p:spTgt spid="57"/>
                                        </p:tgtEl>
                                      </p:cBhvr>
                                      <p:by x="33000" y="33000"/>
                                    </p:animScale>
                                  </p:childTnLst>
                                </p:cTn>
                              </p:par>
                              <p:par>
                                <p:cTn id="122" presetID="10" presetClass="entr" presetSubtype="0" fill="hold" grpId="0" nodeType="withEffect">
                                  <p:stCondLst>
                                    <p:cond delay="3468"/>
                                  </p:stCondLst>
                                  <p:childTnLst>
                                    <p:set>
                                      <p:cBhvr>
                                        <p:cTn id="123" dur="1" fill="hold">
                                          <p:stCondLst>
                                            <p:cond delay="0"/>
                                          </p:stCondLst>
                                        </p:cTn>
                                        <p:tgtEl>
                                          <p:spTgt spid="58"/>
                                        </p:tgtEl>
                                        <p:attrNameLst>
                                          <p:attrName>style.visibility</p:attrName>
                                        </p:attrNameLst>
                                      </p:cBhvr>
                                      <p:to>
                                        <p:strVal val="visible"/>
                                      </p:to>
                                    </p:set>
                                    <p:animEffect transition="in" filter="fade">
                                      <p:cBhvr>
                                        <p:cTn id="124" dur="375"/>
                                        <p:tgtEl>
                                          <p:spTgt spid="58"/>
                                        </p:tgtEl>
                                      </p:cBhvr>
                                    </p:animEffect>
                                  </p:childTnLst>
                                </p:cTn>
                              </p:par>
                              <p:par>
                                <p:cTn id="125" presetID="0" presetClass="path" presetSubtype="0" decel="46000" fill="hold" grpId="1" nodeType="withEffect">
                                  <p:stCondLst>
                                    <p:cond delay="3468"/>
                                  </p:stCondLst>
                                  <p:childTnLst>
                                    <p:animMotion origin="layout" path="M -0.00026 -0.0007 C -0.05234 0.00069 -0.08046 0.00138 -0.11302 0.00185 C -0.14635 0.00277 -0.20573 0.00393 -0.29921 0.00648 " pathEditMode="relative" rAng="0" ptsTypes="AAA">
                                      <p:cBhvr>
                                        <p:cTn id="126" dur="1125" spd="-100000" fill="hold"/>
                                        <p:tgtEl>
                                          <p:spTgt spid="58"/>
                                        </p:tgtEl>
                                        <p:attrNameLst>
                                          <p:attrName>ppt_x</p:attrName>
                                          <p:attrName>ppt_y</p:attrName>
                                        </p:attrNameLst>
                                      </p:cBhvr>
                                      <p:rCtr x="-14948" y="347"/>
                                    </p:animMotion>
                                  </p:childTnLst>
                                </p:cTn>
                              </p:par>
                              <p:par>
                                <p:cTn id="127" presetID="6" presetClass="emph" presetSubtype="0" fill="hold" grpId="2" nodeType="withEffect">
                                  <p:stCondLst>
                                    <p:cond delay="3468"/>
                                  </p:stCondLst>
                                  <p:childTnLst>
                                    <p:animScale>
                                      <p:cBhvr>
                                        <p:cTn id="128" dur="7" fill="hold"/>
                                        <p:tgtEl>
                                          <p:spTgt spid="58"/>
                                        </p:tgtEl>
                                      </p:cBhvr>
                                      <p:by x="300000" y="300000"/>
                                    </p:animScale>
                                  </p:childTnLst>
                                </p:cTn>
                              </p:par>
                              <p:par>
                                <p:cTn id="129" presetID="6" presetClass="emph" presetSubtype="0" decel="100000" fill="hold" grpId="3" nodeType="withEffect">
                                  <p:stCondLst>
                                    <p:cond delay="3468"/>
                                  </p:stCondLst>
                                  <p:childTnLst>
                                    <p:animScale>
                                      <p:cBhvr>
                                        <p:cTn id="130" dur="1125" fill="hold"/>
                                        <p:tgtEl>
                                          <p:spTgt spid="58"/>
                                        </p:tgtEl>
                                      </p:cBhvr>
                                      <p:by x="33000" y="33000"/>
                                    </p:animScale>
                                  </p:childTnLst>
                                </p:cTn>
                              </p:par>
                              <p:par>
                                <p:cTn id="131" presetID="10" presetClass="entr" presetSubtype="0" fill="hold" grpId="0" nodeType="withEffect">
                                  <p:stCondLst>
                                    <p:cond delay="3295"/>
                                  </p:stCondLst>
                                  <p:childTnLst>
                                    <p:set>
                                      <p:cBhvr>
                                        <p:cTn id="132" dur="1" fill="hold">
                                          <p:stCondLst>
                                            <p:cond delay="0"/>
                                          </p:stCondLst>
                                        </p:cTn>
                                        <p:tgtEl>
                                          <p:spTgt spid="66"/>
                                        </p:tgtEl>
                                        <p:attrNameLst>
                                          <p:attrName>style.visibility</p:attrName>
                                        </p:attrNameLst>
                                      </p:cBhvr>
                                      <p:to>
                                        <p:strVal val="visible"/>
                                      </p:to>
                                    </p:set>
                                    <p:animEffect transition="in" filter="fade">
                                      <p:cBhvr>
                                        <p:cTn id="133" dur="375"/>
                                        <p:tgtEl>
                                          <p:spTgt spid="66"/>
                                        </p:tgtEl>
                                      </p:cBhvr>
                                    </p:animEffect>
                                  </p:childTnLst>
                                </p:cTn>
                              </p:par>
                              <p:par>
                                <p:cTn id="134" presetID="0" presetClass="path" presetSubtype="0" decel="46000" fill="hold" grpId="1" nodeType="withEffect">
                                  <p:stCondLst>
                                    <p:cond delay="3295"/>
                                  </p:stCondLst>
                                  <p:childTnLst>
                                    <p:animMotion origin="layout" path="M -0.00026 -0.0007 C -0.03424 0.00069 -0.0526 0.00116 -0.07382 0.00185 C -0.09544 0.00254 -0.13424 0.0037 -0.19518 0.00602 " pathEditMode="relative" rAng="0" ptsTypes="AAA">
                                      <p:cBhvr>
                                        <p:cTn id="135" dur="1125" spd="-100000" fill="hold"/>
                                        <p:tgtEl>
                                          <p:spTgt spid="66"/>
                                        </p:tgtEl>
                                        <p:attrNameLst>
                                          <p:attrName>ppt_x</p:attrName>
                                          <p:attrName>ppt_y</p:attrName>
                                        </p:attrNameLst>
                                      </p:cBhvr>
                                      <p:rCtr x="-9753" y="324"/>
                                    </p:animMotion>
                                  </p:childTnLst>
                                </p:cTn>
                              </p:par>
                              <p:par>
                                <p:cTn id="136" presetID="10" presetClass="entr" presetSubtype="0" fill="hold" grpId="0" nodeType="withEffect">
                                  <p:stCondLst>
                                    <p:cond delay="3295"/>
                                  </p:stCondLst>
                                  <p:childTnLst>
                                    <p:set>
                                      <p:cBhvr>
                                        <p:cTn id="137" dur="1" fill="hold">
                                          <p:stCondLst>
                                            <p:cond delay="0"/>
                                          </p:stCondLst>
                                        </p:cTn>
                                        <p:tgtEl>
                                          <p:spTgt spid="94"/>
                                        </p:tgtEl>
                                        <p:attrNameLst>
                                          <p:attrName>style.visibility</p:attrName>
                                        </p:attrNameLst>
                                      </p:cBhvr>
                                      <p:to>
                                        <p:strVal val="visible"/>
                                      </p:to>
                                    </p:set>
                                    <p:animEffect transition="in" filter="fade">
                                      <p:cBhvr>
                                        <p:cTn id="138" dur="375"/>
                                        <p:tgtEl>
                                          <p:spTgt spid="94"/>
                                        </p:tgtEl>
                                      </p:cBhvr>
                                    </p:animEffect>
                                  </p:childTnLst>
                                </p:cTn>
                              </p:par>
                              <p:par>
                                <p:cTn id="139" presetID="0" presetClass="path" presetSubtype="0" decel="46000" fill="hold" grpId="1" nodeType="withEffect">
                                  <p:stCondLst>
                                    <p:cond delay="3295"/>
                                  </p:stCondLst>
                                  <p:childTnLst>
                                    <p:animMotion origin="layout" path="M -0.00026 -0.0007 C -0.01302 -0.00232 -0.01992 -0.00278 -0.02787 -0.00348 C -0.03594 -0.00417 -0.05052 -0.00533 -0.07331 -0.00741 " pathEditMode="relative" rAng="0" ptsTypes="AAA">
                                      <p:cBhvr>
                                        <p:cTn id="140" dur="1125" spd="-100000" fill="hold"/>
                                        <p:tgtEl>
                                          <p:spTgt spid="94"/>
                                        </p:tgtEl>
                                        <p:attrNameLst>
                                          <p:attrName>ppt_x</p:attrName>
                                          <p:attrName>ppt_y</p:attrName>
                                        </p:attrNameLst>
                                      </p:cBhvr>
                                      <p:rCtr x="-3659" y="-347"/>
                                    </p:animMotion>
                                  </p:childTnLst>
                                </p:cTn>
                              </p:par>
                              <p:par>
                                <p:cTn id="141" presetID="10" presetClass="entr" presetSubtype="0" fill="hold" grpId="0" nodeType="withEffect">
                                  <p:stCondLst>
                                    <p:cond delay="3295"/>
                                  </p:stCondLst>
                                  <p:childTnLst>
                                    <p:set>
                                      <p:cBhvr>
                                        <p:cTn id="142" dur="1" fill="hold">
                                          <p:stCondLst>
                                            <p:cond delay="0"/>
                                          </p:stCondLst>
                                        </p:cTn>
                                        <p:tgtEl>
                                          <p:spTgt spid="78"/>
                                        </p:tgtEl>
                                        <p:attrNameLst>
                                          <p:attrName>style.visibility</p:attrName>
                                        </p:attrNameLst>
                                      </p:cBhvr>
                                      <p:to>
                                        <p:strVal val="visible"/>
                                      </p:to>
                                    </p:set>
                                    <p:animEffect transition="in" filter="fade">
                                      <p:cBhvr>
                                        <p:cTn id="143" dur="375"/>
                                        <p:tgtEl>
                                          <p:spTgt spid="78"/>
                                        </p:tgtEl>
                                      </p:cBhvr>
                                    </p:animEffect>
                                  </p:childTnLst>
                                </p:cTn>
                              </p:par>
                              <p:par>
                                <p:cTn id="144" presetID="0" presetClass="path" presetSubtype="0" decel="46000" fill="hold" grpId="1" nodeType="withEffect">
                                  <p:stCondLst>
                                    <p:cond delay="3295"/>
                                  </p:stCondLst>
                                  <p:childTnLst>
                                    <p:animMotion origin="layout" path="M -0.00026 -0.00069 C -0.0095 -0.00231 -0.01445 -0.00277 -0.02031 -0.00347 C -0.02617 -0.00416 -0.03659 -0.00532 -0.05312 -0.0074 " pathEditMode="relative" rAng="0" ptsTypes="AAA">
                                      <p:cBhvr>
                                        <p:cTn id="145" dur="1125" spd="-100000" fill="hold"/>
                                        <p:tgtEl>
                                          <p:spTgt spid="78"/>
                                        </p:tgtEl>
                                        <p:attrNameLst>
                                          <p:attrName>ppt_x</p:attrName>
                                          <p:attrName>ppt_y</p:attrName>
                                        </p:attrNameLst>
                                      </p:cBhvr>
                                      <p:rCtr x="-2643" y="-347"/>
                                    </p:animMotion>
                                  </p:childTnLst>
                                </p:cTn>
                              </p:par>
                              <p:par>
                                <p:cTn id="146" presetID="6" presetClass="emph" presetSubtype="0" fill="hold" grpId="2" nodeType="withEffect">
                                  <p:stCondLst>
                                    <p:cond delay="3295"/>
                                  </p:stCondLst>
                                  <p:childTnLst>
                                    <p:animScale>
                                      <p:cBhvr>
                                        <p:cTn id="147" dur="7" fill="hold"/>
                                        <p:tgtEl>
                                          <p:spTgt spid="78"/>
                                        </p:tgtEl>
                                      </p:cBhvr>
                                      <p:by x="300000" y="300000"/>
                                    </p:animScale>
                                  </p:childTnLst>
                                </p:cTn>
                              </p:par>
                              <p:par>
                                <p:cTn id="148" presetID="6" presetClass="emph" presetSubtype="0" decel="100000" fill="hold" grpId="3" nodeType="withEffect">
                                  <p:stCondLst>
                                    <p:cond delay="3295"/>
                                  </p:stCondLst>
                                  <p:childTnLst>
                                    <p:animScale>
                                      <p:cBhvr>
                                        <p:cTn id="149" dur="1125" fill="hold"/>
                                        <p:tgtEl>
                                          <p:spTgt spid="78"/>
                                        </p:tgtEl>
                                      </p:cBhvr>
                                      <p:by x="33000" y="33000"/>
                                    </p:animScale>
                                  </p:childTnLst>
                                </p:cTn>
                              </p:par>
                              <p:par>
                                <p:cTn id="150" presetID="10" presetClass="entr" presetSubtype="0" fill="hold" grpId="0" nodeType="withEffect">
                                  <p:stCondLst>
                                    <p:cond delay="3520"/>
                                  </p:stCondLst>
                                  <p:childTnLst>
                                    <p:set>
                                      <p:cBhvr>
                                        <p:cTn id="151" dur="1" fill="hold">
                                          <p:stCondLst>
                                            <p:cond delay="0"/>
                                          </p:stCondLst>
                                        </p:cTn>
                                        <p:tgtEl>
                                          <p:spTgt spid="89"/>
                                        </p:tgtEl>
                                        <p:attrNameLst>
                                          <p:attrName>style.visibility</p:attrName>
                                        </p:attrNameLst>
                                      </p:cBhvr>
                                      <p:to>
                                        <p:strVal val="visible"/>
                                      </p:to>
                                    </p:set>
                                    <p:animEffect transition="in" filter="fade">
                                      <p:cBhvr>
                                        <p:cTn id="152" dur="375"/>
                                        <p:tgtEl>
                                          <p:spTgt spid="89"/>
                                        </p:tgtEl>
                                      </p:cBhvr>
                                    </p:animEffect>
                                  </p:childTnLst>
                                </p:cTn>
                              </p:par>
                              <p:par>
                                <p:cTn id="153" presetID="0" presetClass="path" presetSubtype="0" decel="46000" fill="hold" grpId="1" nodeType="withEffect">
                                  <p:stCondLst>
                                    <p:cond delay="3520"/>
                                  </p:stCondLst>
                                  <p:childTnLst>
                                    <p:animMotion origin="layout" path="M 7.03105E-17 4.44444E-6 C -0.05299 0.00463 -0.05872 0.00925 -0.07357 0.0074 C -0.08854 0.00532 -0.12109 0.00138 -0.17448 -0.0095 " pathEditMode="relative" rAng="0" ptsTypes="AAA">
                                      <p:cBhvr>
                                        <p:cTn id="154" dur="1125" spd="-100000" fill="hold"/>
                                        <p:tgtEl>
                                          <p:spTgt spid="89"/>
                                        </p:tgtEl>
                                        <p:attrNameLst>
                                          <p:attrName>ppt_x</p:attrName>
                                          <p:attrName>ppt_y</p:attrName>
                                        </p:attrNameLst>
                                      </p:cBhvr>
                                      <p:rCtr x="-8724" y="-93"/>
                                    </p:animMotion>
                                  </p:childTnLst>
                                </p:cTn>
                              </p:par>
                              <p:par>
                                <p:cTn id="155" presetID="10" presetClass="entr" presetSubtype="0" fill="hold" grpId="0" nodeType="withEffect">
                                  <p:stCondLst>
                                    <p:cond delay="3520"/>
                                  </p:stCondLst>
                                  <p:childTnLst>
                                    <p:set>
                                      <p:cBhvr>
                                        <p:cTn id="156" dur="1" fill="hold">
                                          <p:stCondLst>
                                            <p:cond delay="0"/>
                                          </p:stCondLst>
                                        </p:cTn>
                                        <p:tgtEl>
                                          <p:spTgt spid="56"/>
                                        </p:tgtEl>
                                        <p:attrNameLst>
                                          <p:attrName>style.visibility</p:attrName>
                                        </p:attrNameLst>
                                      </p:cBhvr>
                                      <p:to>
                                        <p:strVal val="visible"/>
                                      </p:to>
                                    </p:set>
                                    <p:animEffect transition="in" filter="fade">
                                      <p:cBhvr>
                                        <p:cTn id="157" dur="375"/>
                                        <p:tgtEl>
                                          <p:spTgt spid="56"/>
                                        </p:tgtEl>
                                      </p:cBhvr>
                                    </p:animEffect>
                                  </p:childTnLst>
                                </p:cTn>
                              </p:par>
                              <p:par>
                                <p:cTn id="158" presetID="0" presetClass="path" presetSubtype="0" decel="46000" fill="hold" grpId="1" nodeType="withEffect">
                                  <p:stCondLst>
                                    <p:cond delay="3520"/>
                                  </p:stCondLst>
                                  <p:childTnLst>
                                    <p:animMotion origin="layout" path="M -0.00026 -0.00069 C -0.0013 -0.00139 -0.00404 -0.00139 -0.00664 -0.00139 C -0.00873 -0.00162 -0.01276 -0.00162 -0.01589 -0.00278 C -0.01966 -0.00278 -0.03919 -0.00486 -0.04675 -0.00555 " pathEditMode="relative" rAng="0" ptsTypes="AAAA">
                                      <p:cBhvr>
                                        <p:cTn id="159" dur="1125" spd="-100000" fill="hold"/>
                                        <p:tgtEl>
                                          <p:spTgt spid="56"/>
                                        </p:tgtEl>
                                        <p:attrNameLst>
                                          <p:attrName>ppt_x</p:attrName>
                                          <p:attrName>ppt_y</p:attrName>
                                        </p:attrNameLst>
                                      </p:cBhvr>
                                      <p:rCtr x="-2331" y="-255"/>
                                    </p:animMotion>
                                  </p:childTnLst>
                                </p:cTn>
                              </p:par>
                              <p:par>
                                <p:cTn id="160" presetID="6" presetClass="emph" presetSubtype="0" fill="hold" grpId="2" nodeType="withEffect">
                                  <p:stCondLst>
                                    <p:cond delay="3520"/>
                                  </p:stCondLst>
                                  <p:childTnLst>
                                    <p:animScale>
                                      <p:cBhvr>
                                        <p:cTn id="161" dur="7" fill="hold"/>
                                        <p:tgtEl>
                                          <p:spTgt spid="56"/>
                                        </p:tgtEl>
                                      </p:cBhvr>
                                      <p:by x="300000" y="300000"/>
                                    </p:animScale>
                                  </p:childTnLst>
                                </p:cTn>
                              </p:par>
                              <p:par>
                                <p:cTn id="162" presetID="6" presetClass="emph" presetSubtype="0" decel="100000" fill="hold" grpId="3" nodeType="withEffect">
                                  <p:stCondLst>
                                    <p:cond delay="3520"/>
                                  </p:stCondLst>
                                  <p:childTnLst>
                                    <p:animScale>
                                      <p:cBhvr>
                                        <p:cTn id="163" dur="1125" fill="hold"/>
                                        <p:tgtEl>
                                          <p:spTgt spid="56"/>
                                        </p:tgtEl>
                                      </p:cBhvr>
                                      <p:by x="33000" y="33000"/>
                                    </p:animScale>
                                  </p:childTnLst>
                                </p:cTn>
                              </p:par>
                              <p:par>
                                <p:cTn id="164" presetID="10" presetClass="entr" presetSubtype="0" fill="hold" grpId="0" nodeType="withEffect">
                                  <p:stCondLst>
                                    <p:cond delay="3453"/>
                                  </p:stCondLst>
                                  <p:childTnLst>
                                    <p:set>
                                      <p:cBhvr>
                                        <p:cTn id="165" dur="1" fill="hold">
                                          <p:stCondLst>
                                            <p:cond delay="0"/>
                                          </p:stCondLst>
                                        </p:cTn>
                                        <p:tgtEl>
                                          <p:spTgt spid="95"/>
                                        </p:tgtEl>
                                        <p:attrNameLst>
                                          <p:attrName>style.visibility</p:attrName>
                                        </p:attrNameLst>
                                      </p:cBhvr>
                                      <p:to>
                                        <p:strVal val="visible"/>
                                      </p:to>
                                    </p:set>
                                    <p:animEffect transition="in" filter="fade">
                                      <p:cBhvr>
                                        <p:cTn id="166" dur="375"/>
                                        <p:tgtEl>
                                          <p:spTgt spid="95"/>
                                        </p:tgtEl>
                                      </p:cBhvr>
                                    </p:animEffect>
                                  </p:childTnLst>
                                </p:cTn>
                              </p:par>
                              <p:par>
                                <p:cTn id="167" presetID="0" presetClass="path" presetSubtype="0" decel="46000" fill="hold" grpId="1" nodeType="withEffect">
                                  <p:stCondLst>
                                    <p:cond delay="3453"/>
                                  </p:stCondLst>
                                  <p:childTnLst>
                                    <p:animMotion origin="layout" path="M -0.00026 -0.0007 C -0.0069 -0.0007 -0.02434 0.01504 -0.04049 0.02268 C -0.05716 0.0294 -0.07447 0.03565 -0.0996 0.0412 C -0.12434 0.04629 -0.12942 0.03171 -0.17734 0.04491 " pathEditMode="relative" rAng="0" ptsTypes="AAAA">
                                      <p:cBhvr>
                                        <p:cTn id="168" dur="1125" spd="-100000" fill="hold"/>
                                        <p:tgtEl>
                                          <p:spTgt spid="95"/>
                                        </p:tgtEl>
                                        <p:attrNameLst>
                                          <p:attrName>ppt_x</p:attrName>
                                          <p:attrName>ppt_y</p:attrName>
                                        </p:attrNameLst>
                                      </p:cBhvr>
                                      <p:rCtr x="-8854" y="2269"/>
                                    </p:animMotion>
                                  </p:childTnLst>
                                </p:cTn>
                              </p:par>
                              <p:par>
                                <p:cTn id="169" presetID="10" presetClass="entr" presetSubtype="0" fill="hold" grpId="0" nodeType="withEffect">
                                  <p:stCondLst>
                                    <p:cond delay="3265"/>
                                  </p:stCondLst>
                                  <p:childTnLst>
                                    <p:set>
                                      <p:cBhvr>
                                        <p:cTn id="170" dur="1" fill="hold">
                                          <p:stCondLst>
                                            <p:cond delay="0"/>
                                          </p:stCondLst>
                                        </p:cTn>
                                        <p:tgtEl>
                                          <p:spTgt spid="97"/>
                                        </p:tgtEl>
                                        <p:attrNameLst>
                                          <p:attrName>style.visibility</p:attrName>
                                        </p:attrNameLst>
                                      </p:cBhvr>
                                      <p:to>
                                        <p:strVal val="visible"/>
                                      </p:to>
                                    </p:set>
                                    <p:animEffect transition="in" filter="fade">
                                      <p:cBhvr>
                                        <p:cTn id="171" dur="375"/>
                                        <p:tgtEl>
                                          <p:spTgt spid="97"/>
                                        </p:tgtEl>
                                      </p:cBhvr>
                                    </p:animEffect>
                                  </p:childTnLst>
                                </p:cTn>
                              </p:par>
                              <p:par>
                                <p:cTn id="172" presetID="0" presetClass="path" presetSubtype="0" decel="46000" fill="hold" grpId="1" nodeType="withEffect">
                                  <p:stCondLst>
                                    <p:cond delay="3265"/>
                                  </p:stCondLst>
                                  <p:childTnLst>
                                    <p:animMotion origin="layout" path="M -0.00026 -0.0007 C -0.02617 -0.00394 -0.03034 -0.00394 -0.04701 -0.0088 C -0.06458 -0.01505 -0.075 -0.02153 -0.10169 -0.03727 " pathEditMode="relative" rAng="0" ptsTypes="AAA">
                                      <p:cBhvr>
                                        <p:cTn id="173" dur="1125" spd="-100000" fill="hold"/>
                                        <p:tgtEl>
                                          <p:spTgt spid="97"/>
                                        </p:tgtEl>
                                        <p:attrNameLst>
                                          <p:attrName>ppt_x</p:attrName>
                                          <p:attrName>ppt_y</p:attrName>
                                        </p:attrNameLst>
                                      </p:cBhvr>
                                      <p:rCtr x="-5078" y="-1829"/>
                                    </p:animMotion>
                                  </p:childTnLst>
                                </p:cTn>
                              </p:par>
                              <p:par>
                                <p:cTn id="174" presetID="10" presetClass="entr" presetSubtype="0" fill="hold" grpId="0" nodeType="withEffect">
                                  <p:stCondLst>
                                    <p:cond delay="2703"/>
                                  </p:stCondLst>
                                  <p:childTnLst>
                                    <p:set>
                                      <p:cBhvr>
                                        <p:cTn id="175" dur="1" fill="hold">
                                          <p:stCondLst>
                                            <p:cond delay="0"/>
                                          </p:stCondLst>
                                        </p:cTn>
                                        <p:tgtEl>
                                          <p:spTgt spid="81"/>
                                        </p:tgtEl>
                                        <p:attrNameLst>
                                          <p:attrName>style.visibility</p:attrName>
                                        </p:attrNameLst>
                                      </p:cBhvr>
                                      <p:to>
                                        <p:strVal val="visible"/>
                                      </p:to>
                                    </p:set>
                                    <p:animEffect transition="in" filter="fade">
                                      <p:cBhvr>
                                        <p:cTn id="176" dur="375"/>
                                        <p:tgtEl>
                                          <p:spTgt spid="81"/>
                                        </p:tgtEl>
                                      </p:cBhvr>
                                    </p:animEffect>
                                  </p:childTnLst>
                                </p:cTn>
                              </p:par>
                              <p:par>
                                <p:cTn id="177" presetID="0" presetClass="path" presetSubtype="0" decel="46000" fill="hold" grpId="1" nodeType="withEffect">
                                  <p:stCondLst>
                                    <p:cond delay="2703"/>
                                  </p:stCondLst>
                                  <p:childTnLst>
                                    <p:animMotion origin="layout" path="M -0.00026 -0.0007 C -0.01172 -0.00232 -0.01784 -0.00278 -0.02487 -0.00347 C -0.03216 -0.00417 -0.04518 -0.00533 -0.06549 -0.00741 " pathEditMode="relative" rAng="0" ptsTypes="AAA">
                                      <p:cBhvr>
                                        <p:cTn id="178" dur="1125" spd="-100000" fill="hold"/>
                                        <p:tgtEl>
                                          <p:spTgt spid="81"/>
                                        </p:tgtEl>
                                        <p:attrNameLst>
                                          <p:attrName>ppt_x</p:attrName>
                                          <p:attrName>ppt_y</p:attrName>
                                        </p:attrNameLst>
                                      </p:cBhvr>
                                      <p:rCtr x="-3268" y="-347"/>
                                    </p:animMotion>
                                  </p:childTnLst>
                                </p:cTn>
                              </p:par>
                              <p:par>
                                <p:cTn id="179" presetID="10" presetClass="entr" presetSubtype="0" fill="hold" grpId="0" nodeType="withEffect">
                                  <p:stCondLst>
                                    <p:cond delay="2890"/>
                                  </p:stCondLst>
                                  <p:childTnLst>
                                    <p:set>
                                      <p:cBhvr>
                                        <p:cTn id="180" dur="1" fill="hold">
                                          <p:stCondLst>
                                            <p:cond delay="0"/>
                                          </p:stCondLst>
                                        </p:cTn>
                                        <p:tgtEl>
                                          <p:spTgt spid="72"/>
                                        </p:tgtEl>
                                        <p:attrNameLst>
                                          <p:attrName>style.visibility</p:attrName>
                                        </p:attrNameLst>
                                      </p:cBhvr>
                                      <p:to>
                                        <p:strVal val="visible"/>
                                      </p:to>
                                    </p:set>
                                    <p:animEffect transition="in" filter="fade">
                                      <p:cBhvr>
                                        <p:cTn id="181" dur="375"/>
                                        <p:tgtEl>
                                          <p:spTgt spid="72"/>
                                        </p:tgtEl>
                                      </p:cBhvr>
                                    </p:animEffect>
                                  </p:childTnLst>
                                </p:cTn>
                              </p:par>
                              <p:par>
                                <p:cTn id="182" presetID="0" presetClass="path" presetSubtype="0" decel="46000" fill="hold" grpId="1" nodeType="withEffect">
                                  <p:stCondLst>
                                    <p:cond delay="2890"/>
                                  </p:stCondLst>
                                  <p:childTnLst>
                                    <p:animMotion origin="layout" path="M -0.00026 -0.00069 C -0.01159 0.00232 -0.01771 0.00325 -0.02487 0.0044 C -0.03216 0.00602 -0.04505 0.00857 -0.06537 0.0132 " pathEditMode="relative" rAng="0" ptsTypes="AAA">
                                      <p:cBhvr>
                                        <p:cTn id="183" dur="1125" spd="-100000" fill="hold"/>
                                        <p:tgtEl>
                                          <p:spTgt spid="72"/>
                                        </p:tgtEl>
                                        <p:attrNameLst>
                                          <p:attrName>ppt_x</p:attrName>
                                          <p:attrName>ppt_y</p:attrName>
                                        </p:attrNameLst>
                                      </p:cBhvr>
                                      <p:rCtr x="-3255" y="694"/>
                                    </p:animMotion>
                                  </p:childTnLst>
                                </p:cTn>
                              </p:par>
                              <p:par>
                                <p:cTn id="184" presetID="6" presetClass="emph" presetSubtype="0" fill="hold" grpId="2" nodeType="withEffect">
                                  <p:stCondLst>
                                    <p:cond delay="3265"/>
                                  </p:stCondLst>
                                  <p:childTnLst>
                                    <p:animScale>
                                      <p:cBhvr>
                                        <p:cTn id="185" dur="7" fill="hold"/>
                                        <p:tgtEl>
                                          <p:spTgt spid="72"/>
                                        </p:tgtEl>
                                      </p:cBhvr>
                                      <p:by x="300000" y="300000"/>
                                    </p:animScale>
                                  </p:childTnLst>
                                </p:cTn>
                              </p:par>
                              <p:par>
                                <p:cTn id="186" presetID="6" presetClass="emph" presetSubtype="0" decel="100000" fill="hold" grpId="3" nodeType="withEffect">
                                  <p:stCondLst>
                                    <p:cond delay="3265"/>
                                  </p:stCondLst>
                                  <p:childTnLst>
                                    <p:animScale>
                                      <p:cBhvr>
                                        <p:cTn id="187" dur="1125" fill="hold"/>
                                        <p:tgtEl>
                                          <p:spTgt spid="72"/>
                                        </p:tgtEl>
                                      </p:cBhvr>
                                      <p:by x="33000" y="33000"/>
                                    </p:animScale>
                                  </p:childTnLst>
                                </p:cTn>
                              </p:par>
                              <p:par>
                                <p:cTn id="188" presetID="10" presetClass="entr" presetSubtype="0" fill="hold" grpId="0" nodeType="withEffect">
                                  <p:stCondLst>
                                    <p:cond delay="3140"/>
                                  </p:stCondLst>
                                  <p:childTnLst>
                                    <p:set>
                                      <p:cBhvr>
                                        <p:cTn id="189" dur="1" fill="hold">
                                          <p:stCondLst>
                                            <p:cond delay="0"/>
                                          </p:stCondLst>
                                        </p:cTn>
                                        <p:tgtEl>
                                          <p:spTgt spid="122"/>
                                        </p:tgtEl>
                                        <p:attrNameLst>
                                          <p:attrName>style.visibility</p:attrName>
                                        </p:attrNameLst>
                                      </p:cBhvr>
                                      <p:to>
                                        <p:strVal val="visible"/>
                                      </p:to>
                                    </p:set>
                                    <p:animEffect transition="in" filter="fade">
                                      <p:cBhvr>
                                        <p:cTn id="190" dur="375"/>
                                        <p:tgtEl>
                                          <p:spTgt spid="122"/>
                                        </p:tgtEl>
                                      </p:cBhvr>
                                    </p:animEffect>
                                  </p:childTnLst>
                                </p:cTn>
                              </p:par>
                              <p:par>
                                <p:cTn id="191" presetID="0" presetClass="path" presetSubtype="0" decel="46000" fill="hold" grpId="1" nodeType="withEffect">
                                  <p:stCondLst>
                                    <p:cond delay="3140"/>
                                  </p:stCondLst>
                                  <p:childTnLst>
                                    <p:animMotion origin="layout" path="M -0.00026 -0.00069 C -0.04597 0.00996 -0.07318 0.02986 -0.0974 0.04005 C -0.12123 0.04977 -0.17526 0.08172 -0.25938 0.15 " pathEditMode="relative" rAng="0" ptsTypes="AAA">
                                      <p:cBhvr>
                                        <p:cTn id="192" dur="1000" spd="-100000" fill="hold"/>
                                        <p:tgtEl>
                                          <p:spTgt spid="122"/>
                                        </p:tgtEl>
                                        <p:attrNameLst>
                                          <p:attrName>ppt_x</p:attrName>
                                          <p:attrName>ppt_y</p:attrName>
                                        </p:attrNameLst>
                                      </p:cBhvr>
                                      <p:rCtr x="-12956" y="7523"/>
                                    </p:animMotion>
                                  </p:childTnLst>
                                </p:cTn>
                              </p:par>
                              <p:par>
                                <p:cTn id="193" presetID="6" presetClass="emph" presetSubtype="0" fill="hold" grpId="2" nodeType="withEffect">
                                  <p:stCondLst>
                                    <p:cond delay="3140"/>
                                  </p:stCondLst>
                                  <p:childTnLst>
                                    <p:animScale>
                                      <p:cBhvr>
                                        <p:cTn id="194" dur="7" fill="hold"/>
                                        <p:tgtEl>
                                          <p:spTgt spid="122"/>
                                        </p:tgtEl>
                                      </p:cBhvr>
                                      <p:by x="500000" y="500000"/>
                                    </p:animScale>
                                  </p:childTnLst>
                                </p:cTn>
                              </p:par>
                              <p:par>
                                <p:cTn id="195" presetID="6" presetClass="emph" presetSubtype="0" decel="100000" fill="hold" grpId="3" nodeType="withEffect">
                                  <p:stCondLst>
                                    <p:cond delay="3140"/>
                                  </p:stCondLst>
                                  <p:childTnLst>
                                    <p:animScale>
                                      <p:cBhvr>
                                        <p:cTn id="196" dur="1000" fill="hold"/>
                                        <p:tgtEl>
                                          <p:spTgt spid="122"/>
                                        </p:tgtEl>
                                      </p:cBhvr>
                                      <p:by x="20000" y="20000"/>
                                    </p:animScale>
                                  </p:childTnLst>
                                </p:cTn>
                              </p:par>
                              <p:par>
                                <p:cTn id="197" presetID="10" presetClass="entr" presetSubtype="0" fill="hold" grpId="0" nodeType="withEffect">
                                  <p:stCondLst>
                                    <p:cond delay="3265"/>
                                  </p:stCondLst>
                                  <p:childTnLst>
                                    <p:set>
                                      <p:cBhvr>
                                        <p:cTn id="198" dur="1" fill="hold">
                                          <p:stCondLst>
                                            <p:cond delay="0"/>
                                          </p:stCondLst>
                                        </p:cTn>
                                        <p:tgtEl>
                                          <p:spTgt spid="124"/>
                                        </p:tgtEl>
                                        <p:attrNameLst>
                                          <p:attrName>style.visibility</p:attrName>
                                        </p:attrNameLst>
                                      </p:cBhvr>
                                      <p:to>
                                        <p:strVal val="visible"/>
                                      </p:to>
                                    </p:set>
                                    <p:animEffect transition="in" filter="fade">
                                      <p:cBhvr>
                                        <p:cTn id="199" dur="375"/>
                                        <p:tgtEl>
                                          <p:spTgt spid="124"/>
                                        </p:tgtEl>
                                      </p:cBhvr>
                                    </p:animEffect>
                                  </p:childTnLst>
                                </p:cTn>
                              </p:par>
                              <p:par>
                                <p:cTn id="200" presetID="0" presetClass="path" presetSubtype="0" decel="100000" fill="hold" grpId="1" nodeType="withEffect">
                                  <p:stCondLst>
                                    <p:cond delay="3265"/>
                                  </p:stCondLst>
                                  <p:childTnLst>
                                    <p:animMotion origin="layout" path="M 3.95833E-6 0.00417 C -0.03829 0.00139 -0.23086 0.00856 -0.25677 0.00995 C -0.28282 0.01111 -0.5375 0.01852 -0.703 0.02106 " pathEditMode="relative" rAng="0" ptsTypes="AAA">
                                      <p:cBhvr>
                                        <p:cTn id="201" dur="1688" spd="-100000" fill="hold"/>
                                        <p:tgtEl>
                                          <p:spTgt spid="124"/>
                                        </p:tgtEl>
                                        <p:attrNameLst>
                                          <p:attrName>ppt_x</p:attrName>
                                          <p:attrName>ppt_y</p:attrName>
                                        </p:attrNameLst>
                                      </p:cBhvr>
                                      <p:rCtr x="-35156" y="810"/>
                                    </p:animMotion>
                                  </p:childTnLst>
                                </p:cTn>
                              </p:par>
                              <p:par>
                                <p:cTn id="202" presetID="6" presetClass="emph" presetSubtype="0" fill="hold" grpId="2" nodeType="withEffect">
                                  <p:stCondLst>
                                    <p:cond delay="3265"/>
                                  </p:stCondLst>
                                  <p:childTnLst>
                                    <p:animScale>
                                      <p:cBhvr>
                                        <p:cTn id="203" dur="7" fill="hold"/>
                                        <p:tgtEl>
                                          <p:spTgt spid="124"/>
                                        </p:tgtEl>
                                      </p:cBhvr>
                                      <p:by x="200000" y="200000"/>
                                    </p:animScale>
                                  </p:childTnLst>
                                </p:cTn>
                              </p:par>
                              <p:par>
                                <p:cTn id="204" presetID="6" presetClass="emph" presetSubtype="0" decel="100000" fill="hold" grpId="3" nodeType="withEffect">
                                  <p:stCondLst>
                                    <p:cond delay="3265"/>
                                  </p:stCondLst>
                                  <p:childTnLst>
                                    <p:animScale>
                                      <p:cBhvr>
                                        <p:cTn id="205" dur="1688" fill="hold"/>
                                        <p:tgtEl>
                                          <p:spTgt spid="124"/>
                                        </p:tgtEl>
                                      </p:cBhvr>
                                      <p:by x="50000" y="50000"/>
                                    </p:animScale>
                                  </p:childTnLst>
                                </p:cTn>
                              </p:par>
                              <p:par>
                                <p:cTn id="206" presetID="10" presetClass="entr" presetSubtype="0" fill="hold" grpId="1" nodeType="withEffect">
                                  <p:stCondLst>
                                    <p:cond delay="1000"/>
                                  </p:stCondLst>
                                  <p:childTnLst>
                                    <p:set>
                                      <p:cBhvr>
                                        <p:cTn id="207" dur="1" fill="hold">
                                          <p:stCondLst>
                                            <p:cond delay="0"/>
                                          </p:stCondLst>
                                        </p:cTn>
                                        <p:tgtEl>
                                          <p:spTgt spid="129"/>
                                        </p:tgtEl>
                                        <p:attrNameLst>
                                          <p:attrName>style.visibility</p:attrName>
                                        </p:attrNameLst>
                                      </p:cBhvr>
                                      <p:to>
                                        <p:strVal val="visible"/>
                                      </p:to>
                                    </p:set>
                                    <p:animEffect transition="in" filter="fade">
                                      <p:cBhvr>
                                        <p:cTn id="208" dur="2000"/>
                                        <p:tgtEl>
                                          <p:spTgt spid="129"/>
                                        </p:tgtEl>
                                      </p:cBhvr>
                                    </p:animEffect>
                                  </p:childTnLst>
                                </p:cTn>
                              </p:par>
                              <p:par>
                                <p:cTn id="209" presetID="42" presetClass="entr" presetSubtype="0" fill="hold" grpId="0" nodeType="withEffect">
                                  <p:stCondLst>
                                    <p:cond delay="1000"/>
                                  </p:stCondLst>
                                  <p:childTnLst>
                                    <p:set>
                                      <p:cBhvr>
                                        <p:cTn id="210" dur="1" fill="hold">
                                          <p:stCondLst>
                                            <p:cond delay="0"/>
                                          </p:stCondLst>
                                        </p:cTn>
                                        <p:tgtEl>
                                          <p:spTgt spid="129"/>
                                        </p:tgtEl>
                                        <p:attrNameLst>
                                          <p:attrName>style.visibility</p:attrName>
                                        </p:attrNameLst>
                                      </p:cBhvr>
                                      <p:to>
                                        <p:strVal val="visible"/>
                                      </p:to>
                                    </p:set>
                                    <p:animEffect transition="in" filter="fade">
                                      <p:cBhvr>
                                        <p:cTn id="211" dur="1500"/>
                                        <p:tgtEl>
                                          <p:spTgt spid="129"/>
                                        </p:tgtEl>
                                      </p:cBhvr>
                                    </p:animEffect>
                                    <p:anim calcmode="lin" valueType="num">
                                      <p:cBhvr>
                                        <p:cTn id="212" dur="1500" fill="hold"/>
                                        <p:tgtEl>
                                          <p:spTgt spid="129"/>
                                        </p:tgtEl>
                                        <p:attrNameLst>
                                          <p:attrName>ppt_x</p:attrName>
                                        </p:attrNameLst>
                                      </p:cBhvr>
                                      <p:tavLst>
                                        <p:tav tm="0">
                                          <p:val>
                                            <p:strVal val="#ppt_x"/>
                                          </p:val>
                                        </p:tav>
                                        <p:tav tm="100000">
                                          <p:val>
                                            <p:strVal val="#ppt_x"/>
                                          </p:val>
                                        </p:tav>
                                      </p:tavLst>
                                    </p:anim>
                                    <p:anim calcmode="lin" valueType="num">
                                      <p:cBhvr>
                                        <p:cTn id="213" dur="1500" fill="hold"/>
                                        <p:tgtEl>
                                          <p:spTgt spid="12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4" grpId="0"/>
      <p:bldP spid="4" grpId="1"/>
      <p:bldP spid="5" grpId="0"/>
      <p:bldP spid="5" grpId="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5" grpId="0" animBg="1"/>
      <p:bldP spid="25" grpId="1" animBg="1"/>
      <p:bldP spid="31" grpId="0" animBg="1"/>
      <p:bldP spid="31" grpId="1" animBg="1"/>
      <p:bldP spid="32" grpId="0" animBg="1"/>
      <p:bldP spid="32" grpId="1" animBg="1"/>
      <p:bldP spid="32" grpId="2" animBg="1"/>
      <p:bldP spid="32" grpId="3" animBg="1"/>
      <p:bldP spid="38" grpId="0" animBg="1"/>
      <p:bldP spid="38" grpId="1" animBg="1"/>
      <p:bldP spid="55" grpId="0" animBg="1"/>
      <p:bldP spid="55" grpId="1" animBg="1"/>
      <p:bldP spid="55" grpId="2" animBg="1"/>
      <p:bldP spid="55" grpId="3" animBg="1"/>
      <p:bldP spid="56" grpId="0" animBg="1"/>
      <p:bldP spid="56" grpId="1" animBg="1"/>
      <p:bldP spid="56" grpId="2" animBg="1"/>
      <p:bldP spid="56" grpId="3" animBg="1"/>
      <p:bldP spid="57" grpId="0" animBg="1"/>
      <p:bldP spid="57" grpId="1" animBg="1"/>
      <p:bldP spid="57" grpId="2" animBg="1"/>
      <p:bldP spid="57" grpId="3" animBg="1"/>
      <p:bldP spid="58" grpId="0" animBg="1"/>
      <p:bldP spid="58" grpId="1" animBg="1"/>
      <p:bldP spid="58" grpId="2" animBg="1"/>
      <p:bldP spid="58" grpId="3" animBg="1"/>
      <p:bldP spid="66" grpId="0" animBg="1"/>
      <p:bldP spid="66" grpId="1" animBg="1"/>
      <p:bldP spid="72" grpId="0" animBg="1"/>
      <p:bldP spid="72" grpId="1" animBg="1"/>
      <p:bldP spid="72" grpId="2" animBg="1"/>
      <p:bldP spid="72" grpId="3" animBg="1"/>
      <p:bldP spid="78" grpId="0" animBg="1"/>
      <p:bldP spid="78" grpId="1" animBg="1"/>
      <p:bldP spid="78" grpId="2" animBg="1"/>
      <p:bldP spid="78" grpId="3" animBg="1"/>
      <p:bldP spid="81" grpId="0" animBg="1"/>
      <p:bldP spid="81" grpId="1" animBg="1"/>
      <p:bldP spid="89" grpId="0" animBg="1"/>
      <p:bldP spid="89" grpId="1" animBg="1"/>
      <p:bldP spid="94" grpId="0" animBg="1"/>
      <p:bldP spid="94" grpId="1" animBg="1"/>
      <p:bldP spid="95" grpId="0" animBg="1"/>
      <p:bldP spid="95" grpId="1" animBg="1"/>
      <p:bldP spid="97" grpId="0" animBg="1"/>
      <p:bldP spid="97" grpId="1" animBg="1"/>
      <p:bldP spid="99" grpId="0" animBg="1"/>
      <p:bldP spid="99" grpId="1" animBg="1"/>
      <p:bldP spid="99" grpId="2" animBg="1"/>
      <p:bldP spid="99" grpId="3" animBg="1"/>
      <p:bldP spid="117" grpId="0" animBg="1"/>
      <p:bldP spid="117" grpId="1" animBg="1"/>
      <p:bldP spid="122" grpId="0" animBg="1"/>
      <p:bldP spid="122" grpId="1" animBg="1"/>
      <p:bldP spid="122" grpId="2" animBg="1"/>
      <p:bldP spid="122" grpId="3" animBg="1"/>
      <p:bldP spid="123" grpId="0" animBg="1"/>
      <p:bldP spid="123" grpId="1" animBg="1"/>
      <p:bldP spid="123" grpId="2" animBg="1"/>
      <p:bldP spid="123" grpId="3" animBg="1"/>
      <p:bldP spid="124" grpId="0" animBg="1"/>
      <p:bldP spid="124" grpId="1" animBg="1"/>
      <p:bldP spid="124" grpId="2" animBg="1"/>
      <p:bldP spid="124" grpId="3" animBg="1"/>
      <p:bldP spid="126" grpId="0" animBg="1"/>
      <p:bldP spid="126" grpId="1" animBg="1"/>
      <p:bldP spid="129" grpId="0"/>
      <p:bldP spid="129" grpId="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任意多边形 2"/>
          <p:cNvSpPr/>
          <p:nvPr/>
        </p:nvSpPr>
        <p:spPr>
          <a:xfrm>
            <a:off x="2242517" y="2946258"/>
            <a:ext cx="596900" cy="656791"/>
          </a:xfrm>
          <a:custGeom>
            <a:avLst/>
            <a:gdLst>
              <a:gd name="connsiteX0" fmla="*/ 0 w 561975"/>
              <a:gd name="connsiteY0" fmla="*/ 0 h 547688"/>
              <a:gd name="connsiteX1" fmla="*/ 552450 w 561975"/>
              <a:gd name="connsiteY1" fmla="*/ 547688 h 547688"/>
              <a:gd name="connsiteX2" fmla="*/ 561975 w 561975"/>
              <a:gd name="connsiteY2" fmla="*/ 0 h 547688"/>
              <a:gd name="connsiteX3" fmla="*/ 0 w 561975"/>
              <a:gd name="connsiteY3" fmla="*/ 0 h 547688"/>
              <a:gd name="connsiteX0" fmla="*/ 0 w 576263"/>
              <a:gd name="connsiteY0" fmla="*/ 0 h 547688"/>
              <a:gd name="connsiteX1" fmla="*/ 566738 w 576263"/>
              <a:gd name="connsiteY1" fmla="*/ 547688 h 547688"/>
              <a:gd name="connsiteX2" fmla="*/ 576263 w 576263"/>
              <a:gd name="connsiteY2" fmla="*/ 0 h 547688"/>
              <a:gd name="connsiteX3" fmla="*/ 0 w 576263"/>
              <a:gd name="connsiteY3" fmla="*/ 0 h 547688"/>
              <a:gd name="connsiteX0" fmla="*/ 0 w 576263"/>
              <a:gd name="connsiteY0" fmla="*/ 0 h 571500"/>
              <a:gd name="connsiteX1" fmla="*/ 566738 w 576263"/>
              <a:gd name="connsiteY1" fmla="*/ 571500 h 571500"/>
              <a:gd name="connsiteX2" fmla="*/ 576263 w 576263"/>
              <a:gd name="connsiteY2" fmla="*/ 0 h 571500"/>
              <a:gd name="connsiteX3" fmla="*/ 0 w 576263"/>
              <a:gd name="connsiteY3" fmla="*/ 0 h 571500"/>
              <a:gd name="connsiteX0" fmla="*/ 0 w 576263"/>
              <a:gd name="connsiteY0" fmla="*/ 0 h 576263"/>
              <a:gd name="connsiteX1" fmla="*/ 571335 w 576263"/>
              <a:gd name="connsiteY1" fmla="*/ 576263 h 576263"/>
              <a:gd name="connsiteX2" fmla="*/ 576263 w 576263"/>
              <a:gd name="connsiteY2" fmla="*/ 0 h 576263"/>
              <a:gd name="connsiteX3" fmla="*/ 0 w 576263"/>
              <a:gd name="connsiteY3" fmla="*/ 0 h 576263"/>
              <a:gd name="connsiteX0" fmla="*/ 0 w 576448"/>
              <a:gd name="connsiteY0" fmla="*/ 0 h 576263"/>
              <a:gd name="connsiteX1" fmla="*/ 575933 w 576448"/>
              <a:gd name="connsiteY1" fmla="*/ 576263 h 576263"/>
              <a:gd name="connsiteX2" fmla="*/ 576263 w 576448"/>
              <a:gd name="connsiteY2" fmla="*/ 0 h 576263"/>
              <a:gd name="connsiteX3" fmla="*/ 0 w 576448"/>
              <a:gd name="connsiteY3" fmla="*/ 0 h 576263"/>
            </a:gdLst>
            <a:ahLst/>
            <a:cxnLst>
              <a:cxn ang="0">
                <a:pos x="connsiteX0" y="connsiteY0"/>
              </a:cxn>
              <a:cxn ang="0">
                <a:pos x="connsiteX1" y="connsiteY1"/>
              </a:cxn>
              <a:cxn ang="0">
                <a:pos x="connsiteX2" y="connsiteY2"/>
              </a:cxn>
              <a:cxn ang="0">
                <a:pos x="connsiteX3" y="connsiteY3"/>
              </a:cxn>
            </a:cxnLst>
            <a:rect l="l" t="t" r="r" b="b"/>
            <a:pathLst>
              <a:path w="576448" h="576263">
                <a:moveTo>
                  <a:pt x="0" y="0"/>
                </a:moveTo>
                <a:lnTo>
                  <a:pt x="575933" y="576263"/>
                </a:lnTo>
                <a:cubicBezTo>
                  <a:pt x="577576" y="384175"/>
                  <a:pt x="574620" y="192088"/>
                  <a:pt x="576263" y="0"/>
                </a:cubicBezTo>
                <a:lnTo>
                  <a:pt x="0" y="0"/>
                </a:lnTo>
                <a:close/>
              </a:path>
            </a:pathLst>
          </a:custGeom>
          <a:solidFill>
            <a:srgbClr val="61942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4" name="矩形 3"/>
          <p:cNvSpPr/>
          <p:nvPr/>
        </p:nvSpPr>
        <p:spPr>
          <a:xfrm>
            <a:off x="2832100" y="2949865"/>
            <a:ext cx="9359900" cy="657225"/>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0" rIns="180000" bIns="0" anchor="ctr"/>
          <a:lstStyle/>
          <a:p>
            <a:pPr algn="ctr">
              <a:defRPr/>
            </a:pPr>
            <a:r>
              <a:rPr lang="en-US" altLang="zh-CN" sz="2800" smtClean="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rPr>
              <a:t>www.ypppt.com</a:t>
            </a:r>
            <a:endParaRPr lang="zh-CN" altLang="en-US" sz="2800" dirty="0">
              <a:solidFill>
                <a:srgbClr val="CEEAB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endParaRPr>
          </a:p>
        </p:txBody>
      </p:sp>
      <p:sp>
        <p:nvSpPr>
          <p:cNvPr id="7" name="矩形 6"/>
          <p:cNvSpPr/>
          <p:nvPr/>
        </p:nvSpPr>
        <p:spPr>
          <a:xfrm>
            <a:off x="1" y="2182092"/>
            <a:ext cx="9312276" cy="77527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zh-CN" altLang="en-US" sz="3200" spc="200" dirty="0">
                <a:solidFill>
                  <a:srgbClr val="FFFFFF"/>
                </a:solidFill>
                <a:effectLst>
                  <a:outerShdw blurRad="50800" dist="38100" algn="l" rotWithShape="0">
                    <a:prstClr val="black">
                      <a:alpha val="40000"/>
                    </a:prstClr>
                  </a:outerShdw>
                </a:effectLst>
                <a:latin typeface="微软雅黑" panose="020B0503020204020204" pitchFamily="34" charset="-122"/>
                <a:ea typeface="微软雅黑" panose="020B0503020204020204" pitchFamily="34" charset="-122"/>
              </a:rPr>
              <a:t>    </a:t>
            </a:r>
            <a:r>
              <a:rPr lang="zh-CN" altLang="en-US" sz="3200" spc="200" dirty="0" smtClean="0">
                <a:solidFill>
                  <a:srgbClr val="FFFFFF"/>
                </a:solidFill>
                <a:effectLst>
                  <a:outerShdw blurRad="50800" dist="38100" algn="l" rotWithShape="0">
                    <a:prstClr val="black">
                      <a:alpha val="40000"/>
                    </a:prstClr>
                  </a:outerShdw>
                </a:effectLst>
                <a:latin typeface="微软雅黑" panose="020B0503020204020204" pitchFamily="34" charset="-122"/>
                <a:ea typeface="微软雅黑" panose="020B0503020204020204" pitchFamily="34" charset="-122"/>
              </a:rPr>
              <a:t>               </a:t>
            </a:r>
            <a:r>
              <a:rPr lang="zh-CN" altLang="en-US" sz="2800" spc="200" dirty="0" smtClean="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更</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多精品</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资源尽在</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优品</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p>
        </p:txBody>
      </p:sp>
      <p:sp>
        <p:nvSpPr>
          <p:cNvPr id="6" name="直角三角形 5"/>
          <p:cNvSpPr/>
          <p:nvPr/>
        </p:nvSpPr>
        <p:spPr>
          <a:xfrm>
            <a:off x="9312275" y="2178052"/>
            <a:ext cx="853701" cy="779317"/>
          </a:xfrm>
          <a:prstGeom prst="rtTriangle">
            <a:avLst/>
          </a:prstGeom>
          <a:solidFill>
            <a:srgbClr val="007CA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12" name="矩形 11"/>
          <p:cNvSpPr/>
          <p:nvPr/>
        </p:nvSpPr>
        <p:spPr>
          <a:xfrm>
            <a:off x="2581830" y="3921022"/>
            <a:ext cx="6906409" cy="1692771"/>
          </a:xfrm>
          <a:prstGeom prst="rect">
            <a:avLst/>
          </a:prstGeom>
          <a:noFill/>
          <a:ln w="25400" cap="flat" cmpd="sng" algn="ctr">
            <a:noFill/>
            <a:prstDash val="solid"/>
          </a:ln>
          <a:effectLst/>
        </p:spPr>
        <p:txBody>
          <a:bodyPr rtlCol="0" anchor="ctr"/>
          <a:lstStyle/>
          <a:p>
            <a:pPr>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模板下载：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3"/>
              </a:rPr>
              <a:t>www.ypppt.com/moban/</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节</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日</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4"/>
              </a:rPr>
              <a:t>www.ypppt.com/jieri/</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a:p>
            <a:pPr>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背景图片：</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5"/>
              </a:rPr>
              <a:t>www.ypppt.com/beijing/</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图表下载：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6"/>
              </a:rPr>
              <a:t>www.ypppt.com/tubiao/</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a:p>
            <a:pPr>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素材下载：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7"/>
              </a:rPr>
              <a:t>www.ypppt.com/sucai/</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教程下载：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8"/>
              </a:rPr>
              <a:t>www.ypppt.com/jiaocheng</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hlinkClick r:id="rId8"/>
              </a:rPr>
              <a:t>/</a:t>
            </a:r>
            <a:endPar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endParaRPr>
          </a:p>
          <a:p>
            <a:pPr>
              <a:lnSpc>
                <a:spcPts val="2400"/>
              </a:lnSpc>
            </a:pP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字</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体下载：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9"/>
              </a:rPr>
              <a:t>http://www.ypppt.com/ziti/</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绘本故事</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10"/>
              </a:rPr>
              <a:t>http://www.ypppt.com/gushi/</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784589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Freeform 5"/>
          <p:cNvSpPr>
            <a:spLocks/>
          </p:cNvSpPr>
          <p:nvPr/>
        </p:nvSpPr>
        <p:spPr bwMode="auto">
          <a:xfrm>
            <a:off x="5236331" y="3377072"/>
            <a:ext cx="2049890" cy="1053002"/>
          </a:xfrm>
          <a:custGeom>
            <a:avLst/>
            <a:gdLst>
              <a:gd name="T0" fmla="*/ 2338 w 2338"/>
              <a:gd name="T1" fmla="*/ 477 h 1201"/>
              <a:gd name="T2" fmla="*/ 0 w 2338"/>
              <a:gd name="T3" fmla="*/ 1201 h 1201"/>
              <a:gd name="T4" fmla="*/ 0 w 2338"/>
              <a:gd name="T5" fmla="*/ 724 h 1201"/>
              <a:gd name="T6" fmla="*/ 2338 w 2338"/>
              <a:gd name="T7" fmla="*/ 0 h 1201"/>
              <a:gd name="T8" fmla="*/ 2338 w 2338"/>
              <a:gd name="T9" fmla="*/ 477 h 1201"/>
            </a:gdLst>
            <a:ahLst/>
            <a:cxnLst>
              <a:cxn ang="0">
                <a:pos x="T0" y="T1"/>
              </a:cxn>
              <a:cxn ang="0">
                <a:pos x="T2" y="T3"/>
              </a:cxn>
              <a:cxn ang="0">
                <a:pos x="T4" y="T5"/>
              </a:cxn>
              <a:cxn ang="0">
                <a:pos x="T6" y="T7"/>
              </a:cxn>
              <a:cxn ang="0">
                <a:pos x="T8" y="T9"/>
              </a:cxn>
            </a:cxnLst>
            <a:rect l="0" t="0" r="r" b="b"/>
            <a:pathLst>
              <a:path w="2338" h="1201">
                <a:moveTo>
                  <a:pt x="2338" y="477"/>
                </a:moveTo>
                <a:lnTo>
                  <a:pt x="0" y="1201"/>
                </a:lnTo>
                <a:lnTo>
                  <a:pt x="0" y="724"/>
                </a:lnTo>
                <a:lnTo>
                  <a:pt x="2338" y="0"/>
                </a:lnTo>
                <a:lnTo>
                  <a:pt x="2338" y="477"/>
                </a:lnTo>
                <a:close/>
              </a:path>
            </a:pathLst>
          </a:custGeom>
          <a:solidFill>
            <a:srgbClr val="778D9A"/>
          </a:solid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61" name="Freeform 6"/>
          <p:cNvSpPr>
            <a:spLocks/>
          </p:cNvSpPr>
          <p:nvPr/>
        </p:nvSpPr>
        <p:spPr bwMode="auto">
          <a:xfrm>
            <a:off x="5236331" y="4174934"/>
            <a:ext cx="2049890" cy="1051249"/>
          </a:xfrm>
          <a:custGeom>
            <a:avLst/>
            <a:gdLst>
              <a:gd name="T0" fmla="*/ 2338 w 2338"/>
              <a:gd name="T1" fmla="*/ 477 h 1199"/>
              <a:gd name="T2" fmla="*/ 0 w 2338"/>
              <a:gd name="T3" fmla="*/ 1199 h 1199"/>
              <a:gd name="T4" fmla="*/ 0 w 2338"/>
              <a:gd name="T5" fmla="*/ 724 h 1199"/>
              <a:gd name="T6" fmla="*/ 2338 w 2338"/>
              <a:gd name="T7" fmla="*/ 0 h 1199"/>
              <a:gd name="T8" fmla="*/ 2338 w 2338"/>
              <a:gd name="T9" fmla="*/ 477 h 1199"/>
            </a:gdLst>
            <a:ahLst/>
            <a:cxnLst>
              <a:cxn ang="0">
                <a:pos x="T0" y="T1"/>
              </a:cxn>
              <a:cxn ang="0">
                <a:pos x="T2" y="T3"/>
              </a:cxn>
              <a:cxn ang="0">
                <a:pos x="T4" y="T5"/>
              </a:cxn>
              <a:cxn ang="0">
                <a:pos x="T6" y="T7"/>
              </a:cxn>
              <a:cxn ang="0">
                <a:pos x="T8" y="T9"/>
              </a:cxn>
            </a:cxnLst>
            <a:rect l="0" t="0" r="r" b="b"/>
            <a:pathLst>
              <a:path w="2338" h="1199">
                <a:moveTo>
                  <a:pt x="2338" y="477"/>
                </a:moveTo>
                <a:lnTo>
                  <a:pt x="0" y="1199"/>
                </a:lnTo>
                <a:lnTo>
                  <a:pt x="0" y="724"/>
                </a:lnTo>
                <a:lnTo>
                  <a:pt x="2338" y="0"/>
                </a:lnTo>
                <a:lnTo>
                  <a:pt x="2338" y="477"/>
                </a:lnTo>
                <a:close/>
              </a:path>
            </a:pathLst>
          </a:custGeom>
          <a:solidFill>
            <a:srgbClr val="778D9A"/>
          </a:solid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grpSp>
        <p:nvGrpSpPr>
          <p:cNvPr id="62" name="Group 19"/>
          <p:cNvGrpSpPr/>
          <p:nvPr/>
        </p:nvGrpSpPr>
        <p:grpSpPr>
          <a:xfrm>
            <a:off x="4884746" y="2047887"/>
            <a:ext cx="2752184" cy="4003337"/>
            <a:chOff x="4675183" y="2070731"/>
            <a:chExt cx="2752184" cy="4003337"/>
          </a:xfrm>
        </p:grpSpPr>
        <p:sp>
          <p:nvSpPr>
            <p:cNvPr id="63" name="Freeform 7"/>
            <p:cNvSpPr>
              <a:spLocks/>
            </p:cNvSpPr>
            <p:nvPr/>
          </p:nvSpPr>
          <p:spPr bwMode="auto">
            <a:xfrm>
              <a:off x="5637877" y="2284663"/>
              <a:ext cx="826795" cy="892553"/>
            </a:xfrm>
            <a:custGeom>
              <a:avLst/>
              <a:gdLst>
                <a:gd name="T0" fmla="*/ 472 w 943"/>
                <a:gd name="T1" fmla="*/ 0 h 1018"/>
                <a:gd name="T2" fmla="*/ 0 w 943"/>
                <a:gd name="T3" fmla="*/ 397 h 1018"/>
                <a:gd name="T4" fmla="*/ 173 w 943"/>
                <a:gd name="T5" fmla="*/ 842 h 1018"/>
                <a:gd name="T6" fmla="*/ 472 w 943"/>
                <a:gd name="T7" fmla="*/ 1018 h 1018"/>
                <a:gd name="T8" fmla="*/ 770 w 943"/>
                <a:gd name="T9" fmla="*/ 842 h 1018"/>
                <a:gd name="T10" fmla="*/ 943 w 943"/>
                <a:gd name="T11" fmla="*/ 397 h 1018"/>
                <a:gd name="T12" fmla="*/ 472 w 943"/>
                <a:gd name="T13" fmla="*/ 0 h 1018"/>
              </a:gdLst>
              <a:ahLst/>
              <a:cxnLst>
                <a:cxn ang="0">
                  <a:pos x="T0" y="T1"/>
                </a:cxn>
                <a:cxn ang="0">
                  <a:pos x="T2" y="T3"/>
                </a:cxn>
                <a:cxn ang="0">
                  <a:pos x="T4" y="T5"/>
                </a:cxn>
                <a:cxn ang="0">
                  <a:pos x="T6" y="T7"/>
                </a:cxn>
                <a:cxn ang="0">
                  <a:pos x="T8" y="T9"/>
                </a:cxn>
                <a:cxn ang="0">
                  <a:pos x="T10" y="T11"/>
                </a:cxn>
                <a:cxn ang="0">
                  <a:pos x="T12" y="T13"/>
                </a:cxn>
              </a:cxnLst>
              <a:rect l="0" t="0" r="r" b="b"/>
              <a:pathLst>
                <a:path w="943" h="1018">
                  <a:moveTo>
                    <a:pt x="472" y="0"/>
                  </a:moveTo>
                  <a:lnTo>
                    <a:pt x="0" y="397"/>
                  </a:lnTo>
                  <a:lnTo>
                    <a:pt x="173" y="842"/>
                  </a:lnTo>
                  <a:lnTo>
                    <a:pt x="472" y="1018"/>
                  </a:lnTo>
                  <a:lnTo>
                    <a:pt x="770" y="842"/>
                  </a:lnTo>
                  <a:lnTo>
                    <a:pt x="943" y="397"/>
                  </a:lnTo>
                  <a:lnTo>
                    <a:pt x="472" y="0"/>
                  </a:lnTo>
                  <a:close/>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64" name="Freeform 8"/>
            <p:cNvSpPr>
              <a:spLocks/>
            </p:cNvSpPr>
            <p:nvPr/>
          </p:nvSpPr>
          <p:spPr bwMode="auto">
            <a:xfrm>
              <a:off x="4675183" y="2070731"/>
              <a:ext cx="1376530" cy="1023192"/>
            </a:xfrm>
            <a:custGeom>
              <a:avLst/>
              <a:gdLst>
                <a:gd name="T0" fmla="*/ 1062 w 1062"/>
                <a:gd name="T1" fmla="*/ 165 h 790"/>
                <a:gd name="T2" fmla="*/ 504 w 1062"/>
                <a:gd name="T3" fmla="*/ 790 h 790"/>
                <a:gd name="T4" fmla="*/ 0 w 1062"/>
                <a:gd name="T5" fmla="*/ 0 h 790"/>
                <a:gd name="T6" fmla="*/ 1062 w 1062"/>
                <a:gd name="T7" fmla="*/ 165 h 790"/>
              </a:gdLst>
              <a:ahLst/>
              <a:cxnLst>
                <a:cxn ang="0">
                  <a:pos x="T0" y="T1"/>
                </a:cxn>
                <a:cxn ang="0">
                  <a:pos x="T2" y="T3"/>
                </a:cxn>
                <a:cxn ang="0">
                  <a:pos x="T4" y="T5"/>
                </a:cxn>
                <a:cxn ang="0">
                  <a:pos x="T6" y="T7"/>
                </a:cxn>
              </a:cxnLst>
              <a:rect l="0" t="0" r="r" b="b"/>
              <a:pathLst>
                <a:path w="1062" h="790">
                  <a:moveTo>
                    <a:pt x="1062" y="165"/>
                  </a:moveTo>
                  <a:cubicBezTo>
                    <a:pt x="1062" y="165"/>
                    <a:pt x="610" y="540"/>
                    <a:pt x="504" y="790"/>
                  </a:cubicBezTo>
                  <a:cubicBezTo>
                    <a:pt x="504" y="790"/>
                    <a:pt x="117" y="81"/>
                    <a:pt x="0" y="0"/>
                  </a:cubicBezTo>
                  <a:cubicBezTo>
                    <a:pt x="0" y="0"/>
                    <a:pt x="871" y="3"/>
                    <a:pt x="1062" y="165"/>
                  </a:cubicBezTo>
                  <a:close/>
                </a:path>
              </a:pathLst>
            </a:custGeom>
            <a:solidFill>
              <a:schemeClr val="accent4">
                <a:lumMod val="10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65" name="Freeform 9"/>
            <p:cNvSpPr>
              <a:spLocks/>
            </p:cNvSpPr>
            <p:nvPr/>
          </p:nvSpPr>
          <p:spPr bwMode="auto">
            <a:xfrm>
              <a:off x="4747955" y="2072485"/>
              <a:ext cx="645303" cy="903951"/>
            </a:xfrm>
            <a:custGeom>
              <a:avLst/>
              <a:gdLst>
                <a:gd name="T0" fmla="*/ 0 w 498"/>
                <a:gd name="T1" fmla="*/ 0 h 698"/>
                <a:gd name="T2" fmla="*/ 498 w 498"/>
                <a:gd name="T3" fmla="*/ 698 h 698"/>
              </a:gdLst>
              <a:ahLst/>
              <a:cxnLst>
                <a:cxn ang="0">
                  <a:pos x="T0" y="T1"/>
                </a:cxn>
                <a:cxn ang="0">
                  <a:pos x="T2" y="T3"/>
                </a:cxn>
              </a:cxnLst>
              <a:rect l="0" t="0" r="r" b="b"/>
              <a:pathLst>
                <a:path w="498" h="698">
                  <a:moveTo>
                    <a:pt x="0" y="0"/>
                  </a:moveTo>
                  <a:cubicBezTo>
                    <a:pt x="0" y="0"/>
                    <a:pt x="271" y="255"/>
                    <a:pt x="498" y="698"/>
                  </a:cubicBezTo>
                </a:path>
              </a:pathLst>
            </a:custGeom>
            <a:noFill/>
            <a:ln w="26988" cap="flat">
              <a:solidFill>
                <a:srgbClr val="F2F2F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66" name="Freeform 10"/>
            <p:cNvSpPr>
              <a:spLocks/>
            </p:cNvSpPr>
            <p:nvPr/>
          </p:nvSpPr>
          <p:spPr bwMode="auto">
            <a:xfrm>
              <a:off x="6051713" y="2070731"/>
              <a:ext cx="1375654" cy="1023192"/>
            </a:xfrm>
            <a:custGeom>
              <a:avLst/>
              <a:gdLst>
                <a:gd name="T0" fmla="*/ 0 w 1062"/>
                <a:gd name="T1" fmla="*/ 165 h 790"/>
                <a:gd name="T2" fmla="*/ 558 w 1062"/>
                <a:gd name="T3" fmla="*/ 790 h 790"/>
                <a:gd name="T4" fmla="*/ 1062 w 1062"/>
                <a:gd name="T5" fmla="*/ 0 h 790"/>
                <a:gd name="T6" fmla="*/ 0 w 1062"/>
                <a:gd name="T7" fmla="*/ 165 h 790"/>
              </a:gdLst>
              <a:ahLst/>
              <a:cxnLst>
                <a:cxn ang="0">
                  <a:pos x="T0" y="T1"/>
                </a:cxn>
                <a:cxn ang="0">
                  <a:pos x="T2" y="T3"/>
                </a:cxn>
                <a:cxn ang="0">
                  <a:pos x="T4" y="T5"/>
                </a:cxn>
                <a:cxn ang="0">
                  <a:pos x="T6" y="T7"/>
                </a:cxn>
              </a:cxnLst>
              <a:rect l="0" t="0" r="r" b="b"/>
              <a:pathLst>
                <a:path w="1062" h="790">
                  <a:moveTo>
                    <a:pt x="0" y="165"/>
                  </a:moveTo>
                  <a:cubicBezTo>
                    <a:pt x="0" y="165"/>
                    <a:pt x="452" y="540"/>
                    <a:pt x="558" y="790"/>
                  </a:cubicBezTo>
                  <a:cubicBezTo>
                    <a:pt x="558" y="790"/>
                    <a:pt x="946" y="81"/>
                    <a:pt x="1062" y="0"/>
                  </a:cubicBezTo>
                  <a:cubicBezTo>
                    <a:pt x="1062" y="0"/>
                    <a:pt x="191" y="3"/>
                    <a:pt x="0" y="165"/>
                  </a:cubicBezTo>
                  <a:close/>
                </a:path>
              </a:pathLst>
            </a:custGeom>
            <a:solidFill>
              <a:schemeClr val="accent4">
                <a:lumMod val="10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67" name="Freeform 11"/>
            <p:cNvSpPr>
              <a:spLocks/>
            </p:cNvSpPr>
            <p:nvPr/>
          </p:nvSpPr>
          <p:spPr bwMode="auto">
            <a:xfrm>
              <a:off x="6709291" y="2072485"/>
              <a:ext cx="645303" cy="903951"/>
            </a:xfrm>
            <a:custGeom>
              <a:avLst/>
              <a:gdLst>
                <a:gd name="T0" fmla="*/ 498 w 498"/>
                <a:gd name="T1" fmla="*/ 0 h 698"/>
                <a:gd name="T2" fmla="*/ 0 w 498"/>
                <a:gd name="T3" fmla="*/ 698 h 698"/>
              </a:gdLst>
              <a:ahLst/>
              <a:cxnLst>
                <a:cxn ang="0">
                  <a:pos x="T0" y="T1"/>
                </a:cxn>
                <a:cxn ang="0">
                  <a:pos x="T2" y="T3"/>
                </a:cxn>
              </a:cxnLst>
              <a:rect l="0" t="0" r="r" b="b"/>
              <a:pathLst>
                <a:path w="498" h="698">
                  <a:moveTo>
                    <a:pt x="498" y="0"/>
                  </a:moveTo>
                  <a:cubicBezTo>
                    <a:pt x="498" y="0"/>
                    <a:pt x="227" y="255"/>
                    <a:pt x="0" y="698"/>
                  </a:cubicBezTo>
                </a:path>
              </a:pathLst>
            </a:custGeom>
            <a:noFill/>
            <a:ln w="26988" cap="flat">
              <a:solidFill>
                <a:srgbClr val="F2F2F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68" name="Freeform 12"/>
            <p:cNvSpPr>
              <a:spLocks/>
            </p:cNvSpPr>
            <p:nvPr/>
          </p:nvSpPr>
          <p:spPr bwMode="auto">
            <a:xfrm>
              <a:off x="5507238" y="3022904"/>
              <a:ext cx="1068784" cy="3051164"/>
            </a:xfrm>
            <a:custGeom>
              <a:avLst/>
              <a:gdLst>
                <a:gd name="T0" fmla="*/ 897 w 1219"/>
                <a:gd name="T1" fmla="*/ 0 h 3480"/>
                <a:gd name="T2" fmla="*/ 610 w 1219"/>
                <a:gd name="T3" fmla="*/ 168 h 3480"/>
                <a:gd name="T4" fmla="*/ 322 w 1219"/>
                <a:gd name="T5" fmla="*/ 0 h 3480"/>
                <a:gd name="T6" fmla="*/ 0 w 1219"/>
                <a:gd name="T7" fmla="*/ 2804 h 3480"/>
                <a:gd name="T8" fmla="*/ 599 w 1219"/>
                <a:gd name="T9" fmla="*/ 3480 h 3480"/>
                <a:gd name="T10" fmla="*/ 1219 w 1219"/>
                <a:gd name="T11" fmla="*/ 2804 h 3480"/>
                <a:gd name="T12" fmla="*/ 897 w 1219"/>
                <a:gd name="T13" fmla="*/ 0 h 3480"/>
              </a:gdLst>
              <a:ahLst/>
              <a:cxnLst>
                <a:cxn ang="0">
                  <a:pos x="T0" y="T1"/>
                </a:cxn>
                <a:cxn ang="0">
                  <a:pos x="T2" y="T3"/>
                </a:cxn>
                <a:cxn ang="0">
                  <a:pos x="T4" y="T5"/>
                </a:cxn>
                <a:cxn ang="0">
                  <a:pos x="T6" y="T7"/>
                </a:cxn>
                <a:cxn ang="0">
                  <a:pos x="T8" y="T9"/>
                </a:cxn>
                <a:cxn ang="0">
                  <a:pos x="T10" y="T11"/>
                </a:cxn>
                <a:cxn ang="0">
                  <a:pos x="T12" y="T13"/>
                </a:cxn>
              </a:cxnLst>
              <a:rect l="0" t="0" r="r" b="b"/>
              <a:pathLst>
                <a:path w="1219" h="3480">
                  <a:moveTo>
                    <a:pt x="897" y="0"/>
                  </a:moveTo>
                  <a:lnTo>
                    <a:pt x="610" y="168"/>
                  </a:lnTo>
                  <a:lnTo>
                    <a:pt x="322" y="0"/>
                  </a:lnTo>
                  <a:lnTo>
                    <a:pt x="0" y="2804"/>
                  </a:lnTo>
                  <a:lnTo>
                    <a:pt x="599" y="3480"/>
                  </a:lnTo>
                  <a:lnTo>
                    <a:pt x="1219" y="2804"/>
                  </a:lnTo>
                  <a:lnTo>
                    <a:pt x="897" y="0"/>
                  </a:lnTo>
                  <a:close/>
                </a:path>
              </a:pathLst>
            </a:custGeom>
            <a:solidFill>
              <a:schemeClr val="accent4">
                <a:lumMod val="10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grpSp>
      <p:sp>
        <p:nvSpPr>
          <p:cNvPr id="69" name="Freeform 43"/>
          <p:cNvSpPr>
            <a:spLocks/>
          </p:cNvSpPr>
          <p:nvPr/>
        </p:nvSpPr>
        <p:spPr bwMode="auto">
          <a:xfrm>
            <a:off x="4848798" y="3102643"/>
            <a:ext cx="577792" cy="470826"/>
          </a:xfrm>
          <a:custGeom>
            <a:avLst/>
            <a:gdLst>
              <a:gd name="T0" fmla="*/ 659 w 659"/>
              <a:gd name="T1" fmla="*/ 537 h 537"/>
              <a:gd name="T2" fmla="*/ 0 w 659"/>
              <a:gd name="T3" fmla="*/ 477 h 537"/>
              <a:gd name="T4" fmla="*/ 179 w 659"/>
              <a:gd name="T5" fmla="*/ 242 h 537"/>
              <a:gd name="T6" fmla="*/ 0 w 659"/>
              <a:gd name="T7" fmla="*/ 0 h 537"/>
              <a:gd name="T8" fmla="*/ 659 w 659"/>
              <a:gd name="T9" fmla="*/ 60 h 537"/>
              <a:gd name="T10" fmla="*/ 659 w 659"/>
              <a:gd name="T11" fmla="*/ 537 h 537"/>
            </a:gdLst>
            <a:ahLst/>
            <a:cxnLst>
              <a:cxn ang="0">
                <a:pos x="T0" y="T1"/>
              </a:cxn>
              <a:cxn ang="0">
                <a:pos x="T2" y="T3"/>
              </a:cxn>
              <a:cxn ang="0">
                <a:pos x="T4" y="T5"/>
              </a:cxn>
              <a:cxn ang="0">
                <a:pos x="T6" y="T7"/>
              </a:cxn>
              <a:cxn ang="0">
                <a:pos x="T8" y="T9"/>
              </a:cxn>
              <a:cxn ang="0">
                <a:pos x="T10" y="T11"/>
              </a:cxn>
            </a:cxnLst>
            <a:rect l="0" t="0" r="r" b="b"/>
            <a:pathLst>
              <a:path w="659" h="537">
                <a:moveTo>
                  <a:pt x="659" y="537"/>
                </a:moveTo>
                <a:lnTo>
                  <a:pt x="0" y="477"/>
                </a:lnTo>
                <a:lnTo>
                  <a:pt x="179" y="242"/>
                </a:lnTo>
                <a:lnTo>
                  <a:pt x="0" y="0"/>
                </a:lnTo>
                <a:lnTo>
                  <a:pt x="659" y="60"/>
                </a:lnTo>
                <a:lnTo>
                  <a:pt x="659" y="537"/>
                </a:lnTo>
                <a:close/>
              </a:path>
            </a:pathLst>
          </a:custGeom>
          <a:solidFill>
            <a:srgbClr val="778D9A"/>
          </a:solid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70" name="Freeform 44"/>
          <p:cNvSpPr>
            <a:spLocks/>
          </p:cNvSpPr>
          <p:nvPr/>
        </p:nvSpPr>
        <p:spPr bwMode="auto">
          <a:xfrm>
            <a:off x="5236331" y="3157003"/>
            <a:ext cx="189383" cy="475210"/>
          </a:xfrm>
          <a:custGeom>
            <a:avLst/>
            <a:gdLst>
              <a:gd name="T0" fmla="*/ 216 w 216"/>
              <a:gd name="T1" fmla="*/ 477 h 542"/>
              <a:gd name="T2" fmla="*/ 0 w 216"/>
              <a:gd name="T3" fmla="*/ 542 h 542"/>
              <a:gd name="T4" fmla="*/ 0 w 216"/>
              <a:gd name="T5" fmla="*/ 65 h 542"/>
              <a:gd name="T6" fmla="*/ 216 w 216"/>
              <a:gd name="T7" fmla="*/ 0 h 542"/>
              <a:gd name="T8" fmla="*/ 216 w 216"/>
              <a:gd name="T9" fmla="*/ 477 h 542"/>
            </a:gdLst>
            <a:ahLst/>
            <a:cxnLst>
              <a:cxn ang="0">
                <a:pos x="T0" y="T1"/>
              </a:cxn>
              <a:cxn ang="0">
                <a:pos x="T2" y="T3"/>
              </a:cxn>
              <a:cxn ang="0">
                <a:pos x="T4" y="T5"/>
              </a:cxn>
              <a:cxn ang="0">
                <a:pos x="T6" y="T7"/>
              </a:cxn>
              <a:cxn ang="0">
                <a:pos x="T8" y="T9"/>
              </a:cxn>
            </a:cxnLst>
            <a:rect l="0" t="0" r="r" b="b"/>
            <a:pathLst>
              <a:path w="216" h="542">
                <a:moveTo>
                  <a:pt x="216" y="477"/>
                </a:moveTo>
                <a:lnTo>
                  <a:pt x="0" y="542"/>
                </a:lnTo>
                <a:lnTo>
                  <a:pt x="0" y="65"/>
                </a:lnTo>
                <a:lnTo>
                  <a:pt x="216" y="0"/>
                </a:lnTo>
                <a:lnTo>
                  <a:pt x="216" y="477"/>
                </a:lnTo>
                <a:close/>
              </a:path>
            </a:pathLst>
          </a:custGeom>
          <a:solidFill>
            <a:schemeClr val="accent1">
              <a:lumMod val="50000"/>
            </a:schemeClr>
          </a:solid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71" name="Freeform 45"/>
          <p:cNvSpPr>
            <a:spLocks/>
          </p:cNvSpPr>
          <p:nvPr/>
        </p:nvSpPr>
        <p:spPr bwMode="auto">
          <a:xfrm>
            <a:off x="7095085" y="5029786"/>
            <a:ext cx="578669" cy="472580"/>
          </a:xfrm>
          <a:custGeom>
            <a:avLst/>
            <a:gdLst>
              <a:gd name="T0" fmla="*/ 0 w 660"/>
              <a:gd name="T1" fmla="*/ 0 h 539"/>
              <a:gd name="T2" fmla="*/ 660 w 660"/>
              <a:gd name="T3" fmla="*/ 62 h 539"/>
              <a:gd name="T4" fmla="*/ 481 w 660"/>
              <a:gd name="T5" fmla="*/ 297 h 539"/>
              <a:gd name="T6" fmla="*/ 660 w 660"/>
              <a:gd name="T7" fmla="*/ 539 h 539"/>
              <a:gd name="T8" fmla="*/ 0 w 660"/>
              <a:gd name="T9" fmla="*/ 477 h 539"/>
              <a:gd name="T10" fmla="*/ 0 w 660"/>
              <a:gd name="T11" fmla="*/ 0 h 539"/>
            </a:gdLst>
            <a:ahLst/>
            <a:cxnLst>
              <a:cxn ang="0">
                <a:pos x="T0" y="T1"/>
              </a:cxn>
              <a:cxn ang="0">
                <a:pos x="T2" y="T3"/>
              </a:cxn>
              <a:cxn ang="0">
                <a:pos x="T4" y="T5"/>
              </a:cxn>
              <a:cxn ang="0">
                <a:pos x="T6" y="T7"/>
              </a:cxn>
              <a:cxn ang="0">
                <a:pos x="T8" y="T9"/>
              </a:cxn>
              <a:cxn ang="0">
                <a:pos x="T10" y="T11"/>
              </a:cxn>
            </a:cxnLst>
            <a:rect l="0" t="0" r="r" b="b"/>
            <a:pathLst>
              <a:path w="660" h="539">
                <a:moveTo>
                  <a:pt x="0" y="0"/>
                </a:moveTo>
                <a:lnTo>
                  <a:pt x="660" y="62"/>
                </a:lnTo>
                <a:lnTo>
                  <a:pt x="481" y="297"/>
                </a:lnTo>
                <a:lnTo>
                  <a:pt x="660" y="539"/>
                </a:lnTo>
                <a:lnTo>
                  <a:pt x="0" y="477"/>
                </a:lnTo>
                <a:lnTo>
                  <a:pt x="0" y="0"/>
                </a:lnTo>
                <a:close/>
              </a:path>
            </a:pathLst>
          </a:custGeom>
          <a:solidFill>
            <a:srgbClr val="778D9A"/>
          </a:solid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72" name="Freeform 46"/>
          <p:cNvSpPr>
            <a:spLocks/>
          </p:cNvSpPr>
          <p:nvPr/>
        </p:nvSpPr>
        <p:spPr bwMode="auto">
          <a:xfrm>
            <a:off x="7096839" y="4972796"/>
            <a:ext cx="189383" cy="475210"/>
          </a:xfrm>
          <a:custGeom>
            <a:avLst/>
            <a:gdLst>
              <a:gd name="T0" fmla="*/ 0 w 216"/>
              <a:gd name="T1" fmla="*/ 65 h 542"/>
              <a:gd name="T2" fmla="*/ 216 w 216"/>
              <a:gd name="T3" fmla="*/ 0 h 542"/>
              <a:gd name="T4" fmla="*/ 216 w 216"/>
              <a:gd name="T5" fmla="*/ 477 h 542"/>
              <a:gd name="T6" fmla="*/ 0 w 216"/>
              <a:gd name="T7" fmla="*/ 542 h 542"/>
              <a:gd name="T8" fmla="*/ 0 w 216"/>
              <a:gd name="T9" fmla="*/ 65 h 542"/>
            </a:gdLst>
            <a:ahLst/>
            <a:cxnLst>
              <a:cxn ang="0">
                <a:pos x="T0" y="T1"/>
              </a:cxn>
              <a:cxn ang="0">
                <a:pos x="T2" y="T3"/>
              </a:cxn>
              <a:cxn ang="0">
                <a:pos x="T4" y="T5"/>
              </a:cxn>
              <a:cxn ang="0">
                <a:pos x="T6" y="T7"/>
              </a:cxn>
              <a:cxn ang="0">
                <a:pos x="T8" y="T9"/>
              </a:cxn>
            </a:cxnLst>
            <a:rect l="0" t="0" r="r" b="b"/>
            <a:pathLst>
              <a:path w="216" h="542">
                <a:moveTo>
                  <a:pt x="0" y="65"/>
                </a:moveTo>
                <a:lnTo>
                  <a:pt x="216" y="0"/>
                </a:lnTo>
                <a:lnTo>
                  <a:pt x="216" y="477"/>
                </a:lnTo>
                <a:lnTo>
                  <a:pt x="0" y="542"/>
                </a:lnTo>
                <a:lnTo>
                  <a:pt x="0" y="65"/>
                </a:lnTo>
                <a:close/>
              </a:path>
            </a:pathLst>
          </a:custGeom>
          <a:solidFill>
            <a:schemeClr val="accent6">
              <a:lumMod val="100000"/>
            </a:schemeClr>
          </a:solid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grpSp>
        <p:nvGrpSpPr>
          <p:cNvPr id="73" name="Group 30"/>
          <p:cNvGrpSpPr/>
          <p:nvPr/>
        </p:nvGrpSpPr>
        <p:grpSpPr>
          <a:xfrm>
            <a:off x="5236331" y="3213993"/>
            <a:ext cx="2049890" cy="581300"/>
            <a:chOff x="5026768" y="3236837"/>
            <a:chExt cx="2049890" cy="581300"/>
          </a:xfrm>
          <a:solidFill>
            <a:srgbClr val="7CAFDE"/>
          </a:solidFill>
        </p:grpSpPr>
        <p:sp>
          <p:nvSpPr>
            <p:cNvPr id="74" name="Freeform 47"/>
            <p:cNvSpPr>
              <a:spLocks/>
            </p:cNvSpPr>
            <p:nvPr/>
          </p:nvSpPr>
          <p:spPr bwMode="auto">
            <a:xfrm>
              <a:off x="5026768" y="3236837"/>
              <a:ext cx="2049890" cy="581300"/>
            </a:xfrm>
            <a:custGeom>
              <a:avLst/>
              <a:gdLst>
                <a:gd name="T0" fmla="*/ 2338 w 2338"/>
                <a:gd name="T1" fmla="*/ 663 h 663"/>
                <a:gd name="T2" fmla="*/ 0 w 2338"/>
                <a:gd name="T3" fmla="*/ 477 h 663"/>
                <a:gd name="T4" fmla="*/ 0 w 2338"/>
                <a:gd name="T5" fmla="*/ 0 h 663"/>
                <a:gd name="T6" fmla="*/ 2338 w 2338"/>
                <a:gd name="T7" fmla="*/ 186 h 663"/>
                <a:gd name="T8" fmla="*/ 2338 w 2338"/>
                <a:gd name="T9" fmla="*/ 663 h 663"/>
              </a:gdLst>
              <a:ahLst/>
              <a:cxnLst>
                <a:cxn ang="0">
                  <a:pos x="T0" y="T1"/>
                </a:cxn>
                <a:cxn ang="0">
                  <a:pos x="T2" y="T3"/>
                </a:cxn>
                <a:cxn ang="0">
                  <a:pos x="T4" y="T5"/>
                </a:cxn>
                <a:cxn ang="0">
                  <a:pos x="T6" y="T7"/>
                </a:cxn>
                <a:cxn ang="0">
                  <a:pos x="T8" y="T9"/>
                </a:cxn>
              </a:cxnLst>
              <a:rect l="0" t="0" r="r" b="b"/>
              <a:pathLst>
                <a:path w="2338" h="663">
                  <a:moveTo>
                    <a:pt x="2338" y="663"/>
                  </a:moveTo>
                  <a:lnTo>
                    <a:pt x="0" y="477"/>
                  </a:lnTo>
                  <a:lnTo>
                    <a:pt x="0" y="0"/>
                  </a:lnTo>
                  <a:lnTo>
                    <a:pt x="2338" y="186"/>
                  </a:lnTo>
                  <a:lnTo>
                    <a:pt x="2338" y="663"/>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75" name="TextBox 32"/>
            <p:cNvSpPr txBox="1"/>
            <p:nvPr/>
          </p:nvSpPr>
          <p:spPr>
            <a:xfrm rot="259200">
              <a:off x="5541999" y="3342821"/>
              <a:ext cx="1107996" cy="369332"/>
            </a:xfrm>
            <a:prstGeom prst="rect">
              <a:avLst/>
            </a:prstGeom>
            <a:grp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smtClean="0">
                  <a:ln>
                    <a:noFill/>
                  </a:ln>
                  <a:solidFill>
                    <a:prstClr val="white"/>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添加标题</a:t>
              </a:r>
              <a:endParaRPr kumimoji="0" lang="en-US" sz="1800" b="0" i="0" u="none" strike="noStrike" kern="1200" cap="none" spc="0" normalizeH="0" baseline="0" noProof="0" dirty="0">
                <a:ln>
                  <a:noFill/>
                </a:ln>
                <a:solidFill>
                  <a:prstClr val="white"/>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grpSp>
      <p:grpSp>
        <p:nvGrpSpPr>
          <p:cNvPr id="76" name="Group 33"/>
          <p:cNvGrpSpPr/>
          <p:nvPr/>
        </p:nvGrpSpPr>
        <p:grpSpPr>
          <a:xfrm>
            <a:off x="5236331" y="4011854"/>
            <a:ext cx="2049890" cy="581300"/>
            <a:chOff x="5026768" y="4034698"/>
            <a:chExt cx="2049890" cy="581300"/>
          </a:xfrm>
        </p:grpSpPr>
        <p:sp>
          <p:nvSpPr>
            <p:cNvPr id="77" name="Freeform 48"/>
            <p:cNvSpPr>
              <a:spLocks/>
            </p:cNvSpPr>
            <p:nvPr/>
          </p:nvSpPr>
          <p:spPr bwMode="auto">
            <a:xfrm>
              <a:off x="5026768" y="4034698"/>
              <a:ext cx="2049890" cy="581300"/>
            </a:xfrm>
            <a:custGeom>
              <a:avLst/>
              <a:gdLst>
                <a:gd name="T0" fmla="*/ 2338 w 2338"/>
                <a:gd name="T1" fmla="*/ 663 h 663"/>
                <a:gd name="T2" fmla="*/ 0 w 2338"/>
                <a:gd name="T3" fmla="*/ 477 h 663"/>
                <a:gd name="T4" fmla="*/ 0 w 2338"/>
                <a:gd name="T5" fmla="*/ 0 h 663"/>
                <a:gd name="T6" fmla="*/ 2338 w 2338"/>
                <a:gd name="T7" fmla="*/ 186 h 663"/>
                <a:gd name="T8" fmla="*/ 2338 w 2338"/>
                <a:gd name="T9" fmla="*/ 663 h 663"/>
              </a:gdLst>
              <a:ahLst/>
              <a:cxnLst>
                <a:cxn ang="0">
                  <a:pos x="T0" y="T1"/>
                </a:cxn>
                <a:cxn ang="0">
                  <a:pos x="T2" y="T3"/>
                </a:cxn>
                <a:cxn ang="0">
                  <a:pos x="T4" y="T5"/>
                </a:cxn>
                <a:cxn ang="0">
                  <a:pos x="T6" y="T7"/>
                </a:cxn>
                <a:cxn ang="0">
                  <a:pos x="T8" y="T9"/>
                </a:cxn>
              </a:cxnLst>
              <a:rect l="0" t="0" r="r" b="b"/>
              <a:pathLst>
                <a:path w="2338" h="663">
                  <a:moveTo>
                    <a:pt x="2338" y="663"/>
                  </a:moveTo>
                  <a:lnTo>
                    <a:pt x="0" y="477"/>
                  </a:lnTo>
                  <a:lnTo>
                    <a:pt x="0" y="0"/>
                  </a:lnTo>
                  <a:lnTo>
                    <a:pt x="2338" y="186"/>
                  </a:lnTo>
                  <a:lnTo>
                    <a:pt x="2338" y="663"/>
                  </a:lnTo>
                  <a:close/>
                </a:path>
              </a:pathLst>
            </a:custGeom>
            <a:solidFill>
              <a:schemeClr val="accent6">
                <a:lumMod val="100000"/>
              </a:schemeClr>
            </a:solid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78" name="TextBox 35"/>
            <p:cNvSpPr txBox="1"/>
            <p:nvPr/>
          </p:nvSpPr>
          <p:spPr>
            <a:xfrm rot="259200">
              <a:off x="5542000" y="4140587"/>
              <a:ext cx="110799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smtClean="0">
                  <a:ln>
                    <a:noFill/>
                  </a:ln>
                  <a:solidFill>
                    <a:prstClr val="white"/>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添加标题</a:t>
              </a:r>
              <a:endParaRPr kumimoji="0" lang="en-US" sz="1800" b="0" i="0" u="none" strike="noStrike" kern="1200" cap="none" spc="0" normalizeH="0" baseline="0" noProof="0" dirty="0">
                <a:ln>
                  <a:noFill/>
                </a:ln>
                <a:solidFill>
                  <a:prstClr val="white"/>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grpSp>
      <p:grpSp>
        <p:nvGrpSpPr>
          <p:cNvPr id="79" name="Group 36"/>
          <p:cNvGrpSpPr/>
          <p:nvPr/>
        </p:nvGrpSpPr>
        <p:grpSpPr>
          <a:xfrm>
            <a:off x="5236331" y="4809716"/>
            <a:ext cx="2049890" cy="581300"/>
            <a:chOff x="5026768" y="4832560"/>
            <a:chExt cx="2049890" cy="581300"/>
          </a:xfrm>
          <a:solidFill>
            <a:srgbClr val="7CAFDE"/>
          </a:solidFill>
        </p:grpSpPr>
        <p:sp>
          <p:nvSpPr>
            <p:cNvPr id="80" name="Freeform 49"/>
            <p:cNvSpPr>
              <a:spLocks/>
            </p:cNvSpPr>
            <p:nvPr/>
          </p:nvSpPr>
          <p:spPr bwMode="auto">
            <a:xfrm>
              <a:off x="5026768" y="4832560"/>
              <a:ext cx="2049890" cy="581300"/>
            </a:xfrm>
            <a:custGeom>
              <a:avLst/>
              <a:gdLst>
                <a:gd name="T0" fmla="*/ 2338 w 2338"/>
                <a:gd name="T1" fmla="*/ 663 h 663"/>
                <a:gd name="T2" fmla="*/ 0 w 2338"/>
                <a:gd name="T3" fmla="*/ 477 h 663"/>
                <a:gd name="T4" fmla="*/ 0 w 2338"/>
                <a:gd name="T5" fmla="*/ 0 h 663"/>
                <a:gd name="T6" fmla="*/ 2338 w 2338"/>
                <a:gd name="T7" fmla="*/ 186 h 663"/>
                <a:gd name="T8" fmla="*/ 2338 w 2338"/>
                <a:gd name="T9" fmla="*/ 663 h 663"/>
              </a:gdLst>
              <a:ahLst/>
              <a:cxnLst>
                <a:cxn ang="0">
                  <a:pos x="T0" y="T1"/>
                </a:cxn>
                <a:cxn ang="0">
                  <a:pos x="T2" y="T3"/>
                </a:cxn>
                <a:cxn ang="0">
                  <a:pos x="T4" y="T5"/>
                </a:cxn>
                <a:cxn ang="0">
                  <a:pos x="T6" y="T7"/>
                </a:cxn>
                <a:cxn ang="0">
                  <a:pos x="T8" y="T9"/>
                </a:cxn>
              </a:cxnLst>
              <a:rect l="0" t="0" r="r" b="b"/>
              <a:pathLst>
                <a:path w="2338" h="663">
                  <a:moveTo>
                    <a:pt x="2338" y="663"/>
                  </a:moveTo>
                  <a:lnTo>
                    <a:pt x="0" y="477"/>
                  </a:lnTo>
                  <a:lnTo>
                    <a:pt x="0" y="0"/>
                  </a:lnTo>
                  <a:lnTo>
                    <a:pt x="2338" y="186"/>
                  </a:lnTo>
                  <a:lnTo>
                    <a:pt x="2338" y="663"/>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81" name="TextBox 38"/>
            <p:cNvSpPr txBox="1"/>
            <p:nvPr/>
          </p:nvSpPr>
          <p:spPr>
            <a:xfrm rot="259200">
              <a:off x="5542000" y="4934193"/>
              <a:ext cx="1107996" cy="369332"/>
            </a:xfrm>
            <a:prstGeom prst="rect">
              <a:avLst/>
            </a:prstGeom>
            <a:grp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smtClean="0">
                  <a:ln>
                    <a:noFill/>
                  </a:ln>
                  <a:solidFill>
                    <a:prstClr val="white"/>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添加标题</a:t>
              </a:r>
              <a:endParaRPr kumimoji="0" lang="en-US" sz="1800" b="0" i="0" u="none" strike="noStrike" kern="1200" cap="none" spc="0" normalizeH="0" baseline="0" noProof="0" dirty="0">
                <a:ln>
                  <a:noFill/>
                </a:ln>
                <a:solidFill>
                  <a:prstClr val="white"/>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grpSp>
      <p:cxnSp>
        <p:nvCxnSpPr>
          <p:cNvPr id="82" name="Straight Connector 39"/>
          <p:cNvCxnSpPr/>
          <p:nvPr/>
        </p:nvCxnSpPr>
        <p:spPr>
          <a:xfrm flipH="1">
            <a:off x="3754621" y="3213993"/>
            <a:ext cx="788376" cy="0"/>
          </a:xfrm>
          <a:prstGeom prst="line">
            <a:avLst/>
          </a:prstGeom>
          <a:ln>
            <a:solidFill>
              <a:srgbClr val="7B91A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83" name="TextBox 40"/>
          <p:cNvSpPr txBox="1"/>
          <p:nvPr/>
        </p:nvSpPr>
        <p:spPr>
          <a:xfrm>
            <a:off x="1137499" y="3097473"/>
            <a:ext cx="2378521" cy="978729"/>
          </a:xfrm>
          <a:prstGeom prst="rect">
            <a:avLst/>
          </a:prstGeom>
          <a:noFill/>
        </p:spPr>
        <p:txBody>
          <a:bodyPr wrap="square" rtlCol="0">
            <a:spAutoFit/>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200" b="0" i="0" u="none" strike="noStrike" kern="1200" cap="none" spc="0" normalizeH="0" baseline="0" noProof="0" dirty="0" smtClean="0">
                <a:ln>
                  <a:noFill/>
                </a:ln>
                <a:solidFill>
                  <a:schemeClr val="tx1">
                    <a:lumMod val="65000"/>
                    <a:lumOff val="35000"/>
                  </a:schemeClr>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您的内容打在这里，或者通过复制您的文本后，在此框中选择粘贴，并选择只保留文字。您的内容打在这里，或者通过复制</a:t>
            </a:r>
            <a:endParaRPr kumimoji="0" lang="en-US" sz="1200" b="0" i="0" u="none" strike="noStrike" kern="1200" cap="none" spc="0" normalizeH="0" baseline="0" noProof="0" dirty="0">
              <a:ln>
                <a:noFill/>
              </a:ln>
              <a:solidFill>
                <a:schemeClr val="tx1">
                  <a:lumMod val="65000"/>
                  <a:lumOff val="35000"/>
                </a:schemeClr>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84" name="TextBox 41"/>
          <p:cNvSpPr txBox="1"/>
          <p:nvPr/>
        </p:nvSpPr>
        <p:spPr>
          <a:xfrm>
            <a:off x="2202876" y="2806170"/>
            <a:ext cx="1313144" cy="370404"/>
          </a:xfrm>
          <a:prstGeom prst="rect">
            <a:avLst/>
          </a:prstGeom>
          <a:noFill/>
        </p:spPr>
        <p:txBody>
          <a:bodyPr wrap="none" lIns="91422" tIns="45711" rIns="91422" bIns="45711" rtlCol="0">
            <a:spAutoFit/>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en-US" sz="1600" b="1" i="0" u="none" strike="noStrike" kern="1200" cap="none" spc="0" normalizeH="0" baseline="0" noProof="0" dirty="0" smtClean="0">
                <a:ln>
                  <a:noFill/>
                </a:ln>
                <a:solidFill>
                  <a:srgbClr val="95886F"/>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Intelligent</a:t>
            </a:r>
            <a:endParaRPr kumimoji="0" lang="id-ID" sz="1600" b="1" i="0" u="none" strike="noStrike" kern="1200" cap="none" spc="0" normalizeH="0" baseline="0" noProof="0" dirty="0">
              <a:ln>
                <a:noFill/>
              </a:ln>
              <a:solidFill>
                <a:srgbClr val="95886F"/>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cxnSp>
        <p:nvCxnSpPr>
          <p:cNvPr id="85" name="Straight Connector 42"/>
          <p:cNvCxnSpPr/>
          <p:nvPr/>
        </p:nvCxnSpPr>
        <p:spPr>
          <a:xfrm flipH="1">
            <a:off x="3754621" y="5023649"/>
            <a:ext cx="788376" cy="0"/>
          </a:xfrm>
          <a:prstGeom prst="line">
            <a:avLst/>
          </a:prstGeom>
          <a:ln>
            <a:solidFill>
              <a:srgbClr val="7B91A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86" name="TextBox 43"/>
          <p:cNvSpPr txBox="1"/>
          <p:nvPr/>
        </p:nvSpPr>
        <p:spPr>
          <a:xfrm>
            <a:off x="1137499" y="4907129"/>
            <a:ext cx="2378521" cy="978729"/>
          </a:xfrm>
          <a:prstGeom prst="rect">
            <a:avLst/>
          </a:prstGeom>
          <a:noFill/>
        </p:spPr>
        <p:txBody>
          <a:bodyPr wrap="square" rtlCol="0">
            <a:spAutoFit/>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200" b="0" i="0" u="none" strike="noStrike" kern="1200" cap="none" spc="0" normalizeH="0" baseline="0" noProof="0" dirty="0" smtClean="0">
                <a:ln>
                  <a:noFill/>
                </a:ln>
                <a:solidFill>
                  <a:schemeClr val="tx1">
                    <a:lumMod val="65000"/>
                    <a:lumOff val="35000"/>
                  </a:schemeClr>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您的内容打在这里，或者通过复制您的文本后，在此框中选择粘贴，并选择只保留文字。您的内容打在这里，或者通过复制</a:t>
            </a:r>
            <a:endParaRPr kumimoji="0" lang="en-US" sz="1200" b="0" i="0" u="none" strike="noStrike" kern="1200" cap="none" spc="0" normalizeH="0" baseline="0" noProof="0" dirty="0">
              <a:ln>
                <a:noFill/>
              </a:ln>
              <a:solidFill>
                <a:schemeClr val="tx1">
                  <a:lumMod val="65000"/>
                  <a:lumOff val="35000"/>
                </a:schemeClr>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87" name="TextBox 44"/>
          <p:cNvSpPr txBox="1"/>
          <p:nvPr/>
        </p:nvSpPr>
        <p:spPr>
          <a:xfrm>
            <a:off x="2715837" y="4615826"/>
            <a:ext cx="800183" cy="370404"/>
          </a:xfrm>
          <a:prstGeom prst="rect">
            <a:avLst/>
          </a:prstGeom>
          <a:noFill/>
        </p:spPr>
        <p:txBody>
          <a:bodyPr wrap="none" lIns="91422" tIns="45711" rIns="91422" bIns="45711" rtlCol="0">
            <a:spAutoFit/>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en-US" sz="1600" b="1" i="0" u="none" strike="noStrike" kern="1200" cap="none" spc="0" normalizeH="0" baseline="0" noProof="0" dirty="0" smtClean="0">
                <a:ln>
                  <a:noFill/>
                </a:ln>
                <a:solidFill>
                  <a:srgbClr val="95886F"/>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Modest</a:t>
            </a:r>
            <a:endParaRPr kumimoji="0" lang="id-ID" sz="1600" b="1" i="0" u="none" strike="noStrike" kern="1200" cap="none" spc="0" normalizeH="0" baseline="0" noProof="0" dirty="0">
              <a:ln>
                <a:noFill/>
              </a:ln>
              <a:solidFill>
                <a:srgbClr val="95886F"/>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cxnSp>
        <p:nvCxnSpPr>
          <p:cNvPr id="88" name="Straight Connector 45"/>
          <p:cNvCxnSpPr/>
          <p:nvPr/>
        </p:nvCxnSpPr>
        <p:spPr>
          <a:xfrm>
            <a:off x="7766691" y="4383039"/>
            <a:ext cx="788376" cy="0"/>
          </a:xfrm>
          <a:prstGeom prst="line">
            <a:avLst/>
          </a:prstGeom>
          <a:ln>
            <a:solidFill>
              <a:srgbClr val="7B91A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89" name="TextBox 46"/>
          <p:cNvSpPr txBox="1"/>
          <p:nvPr/>
        </p:nvSpPr>
        <p:spPr>
          <a:xfrm flipH="1">
            <a:off x="8793668" y="4266519"/>
            <a:ext cx="2378521" cy="978729"/>
          </a:xfrm>
          <a:prstGeom prst="rect">
            <a:avLst/>
          </a:prstGeom>
          <a:noFill/>
        </p:spPr>
        <p:txBody>
          <a:bodyPr wrap="square" rtlCol="0">
            <a:spAutoFit/>
          </a:bodyPr>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0" lang="zh-CN" altLang="en-US" sz="1200" b="0" i="0" u="none" strike="noStrike" kern="1200" cap="none" spc="0" normalizeH="0" baseline="0" noProof="0" dirty="0" smtClean="0">
                <a:ln>
                  <a:noFill/>
                </a:ln>
                <a:solidFill>
                  <a:schemeClr val="tx1">
                    <a:lumMod val="65000"/>
                    <a:lumOff val="35000"/>
                  </a:schemeClr>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您的内容打在这里，或者通过复制您的文本后，在此框中选择粘贴，并选择只保留文字。您的内容打在这里，或者通过复制</a:t>
            </a:r>
            <a:endParaRPr kumimoji="0" lang="en-US" sz="1200" b="0" i="0" u="none" strike="noStrike" kern="1200" cap="none" spc="0" normalizeH="0" baseline="0" noProof="0" dirty="0">
              <a:ln>
                <a:noFill/>
              </a:ln>
              <a:solidFill>
                <a:schemeClr val="tx1">
                  <a:lumMod val="65000"/>
                  <a:lumOff val="35000"/>
                </a:schemeClr>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90" name="TextBox 47"/>
          <p:cNvSpPr txBox="1"/>
          <p:nvPr/>
        </p:nvSpPr>
        <p:spPr>
          <a:xfrm flipH="1">
            <a:off x="8793668" y="3975216"/>
            <a:ext cx="1313144" cy="370404"/>
          </a:xfrm>
          <a:prstGeom prst="rect">
            <a:avLst/>
          </a:prstGeom>
          <a:noFill/>
        </p:spPr>
        <p:txBody>
          <a:bodyPr wrap="none" lIns="91422" tIns="45711" rIns="91422" bIns="45711" rtlCol="0">
            <a:spAutoFit/>
          </a:bodyPr>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0" lang="en-US" sz="1600" b="1" i="0" u="none" strike="noStrike" kern="1200" cap="none" spc="0" normalizeH="0" baseline="0" noProof="0" dirty="0" smtClean="0">
                <a:ln>
                  <a:noFill/>
                </a:ln>
                <a:solidFill>
                  <a:srgbClr val="95886F"/>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Hardworking</a:t>
            </a:r>
            <a:endParaRPr kumimoji="0" lang="id-ID" sz="1600" b="1" i="0" u="none" strike="noStrike" kern="1200" cap="none" spc="0" normalizeH="0" baseline="0" noProof="0" dirty="0">
              <a:ln>
                <a:noFill/>
              </a:ln>
              <a:solidFill>
                <a:srgbClr val="95886F"/>
              </a:solidFill>
              <a:effectLst/>
              <a:uLnTx/>
              <a:uFillTx/>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36" name="文本框 35"/>
          <p:cNvSpPr txBox="1"/>
          <p:nvPr/>
        </p:nvSpPr>
        <p:spPr>
          <a:xfrm>
            <a:off x="1199861" y="716170"/>
            <a:ext cx="1774845" cy="523220"/>
          </a:xfrm>
          <a:prstGeom prst="rect">
            <a:avLst/>
          </a:prstGeom>
          <a:noFill/>
        </p:spPr>
        <p:txBody>
          <a:bodyPr wrap="none" rtlCol="0">
            <a:spAutoFit/>
          </a:bodyPr>
          <a:lstStyle/>
          <a:p>
            <a:r>
              <a:rPr lang="zh-CN" altLang="en-US" sz="2800" spc="300" dirty="0" smtClean="0">
                <a:solidFill>
                  <a:prstClr val="black">
                    <a:lumMod val="85000"/>
                    <a:lumOff val="15000"/>
                  </a:prst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项目</a:t>
            </a:r>
            <a:r>
              <a:rPr lang="zh-CN" altLang="en-US" sz="2800" spc="300" dirty="0">
                <a:solidFill>
                  <a:prstClr val="black">
                    <a:lumMod val="85000"/>
                    <a:lumOff val="15000"/>
                  </a:prst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概述</a:t>
            </a:r>
          </a:p>
        </p:txBody>
      </p:sp>
      <p:sp>
        <p:nvSpPr>
          <p:cNvPr id="37" name="文本框 36"/>
          <p:cNvSpPr txBox="1"/>
          <p:nvPr/>
        </p:nvSpPr>
        <p:spPr>
          <a:xfrm>
            <a:off x="258644" y="66146"/>
            <a:ext cx="1040590" cy="1015663"/>
          </a:xfrm>
          <a:prstGeom prst="rect">
            <a:avLst/>
          </a:prstGeom>
          <a:noFill/>
        </p:spPr>
        <p:txBody>
          <a:bodyPr wrap="square" rtlCol="0">
            <a:spAutoFit/>
          </a:bodyPr>
          <a:lstStyle>
            <a:defPPr>
              <a:defRPr lang="zh-CN"/>
            </a:defPPr>
            <a:lvl1pPr algn="just">
              <a:defRPr sz="9600">
                <a:solidFill>
                  <a:schemeClr val="tx1">
                    <a:lumMod val="75000"/>
                    <a:lumOff val="25000"/>
                  </a:schemeClr>
                </a:solidFill>
                <a:latin typeface="Aharoni" panose="02010803020104030203" pitchFamily="2" charset="-79"/>
                <a:ea typeface="LiHei Pro" panose="02010601030101010101" pitchFamily="2" charset="-122"/>
                <a:cs typeface="Aharoni" panose="02010803020104030203" pitchFamily="2" charset="-79"/>
              </a:defRPr>
            </a:lvl1pPr>
          </a:lstStyle>
          <a:p>
            <a:r>
              <a:rPr lang="en-US" altLang="zh-CN" sz="6000" dirty="0" smtClean="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01</a:t>
            </a:r>
            <a:endParaRPr lang="zh-CN" altLang="en-US" sz="6000"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cxnSp>
        <p:nvCxnSpPr>
          <p:cNvPr id="38" name="直接连接符 37"/>
          <p:cNvCxnSpPr/>
          <p:nvPr/>
        </p:nvCxnSpPr>
        <p:spPr>
          <a:xfrm flipH="1">
            <a:off x="973488" y="647670"/>
            <a:ext cx="452746" cy="434139"/>
          </a:xfrm>
          <a:prstGeom prst="line">
            <a:avLst/>
          </a:prstGeom>
          <a:ln w="15875" cap="rnd">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44351"/>
      </p:ext>
    </p:extLst>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500"/>
                                            <p:tgtEl>
                                              <p:spTgt spid="37"/>
                                            </p:tgtEl>
                                          </p:cBhvr>
                                        </p:animEffect>
                                      </p:childTnLst>
                                    </p:cTn>
                                  </p:par>
                                  <p:par>
                                    <p:cTn id="8" presetID="42" presetClass="path" presetSubtype="0" decel="30000" fill="hold" grpId="1" nodeType="withEffect">
                                      <p:stCondLst>
                                        <p:cond delay="0"/>
                                      </p:stCondLst>
                                      <p:childTnLst>
                                        <p:animMotion origin="layout" path="M -2.08333E-6 -4.81481E-6 L 0.03373 0.04399 " pathEditMode="relative" rAng="0" ptsTypes="AA">
                                          <p:cBhvr>
                                            <p:cTn id="9" dur="750" spd="-100000" fill="hold"/>
                                            <p:tgtEl>
                                              <p:spTgt spid="37"/>
                                            </p:tgtEl>
                                            <p:attrNameLst>
                                              <p:attrName>ppt_x</p:attrName>
                                              <p:attrName>ppt_y</p:attrName>
                                            </p:attrNameLst>
                                          </p:cBhvr>
                                          <p:rCtr x="1680" y="2199"/>
                                        </p:animMotion>
                                      </p:childTnLst>
                                    </p:cTn>
                                  </p:par>
                                  <p:par>
                                    <p:cTn id="10" presetID="31" presetClass="entr" presetSubtype="0" fill="hold" nodeType="withEffect">
                                      <p:stCondLst>
                                        <p:cond delay="0"/>
                                      </p:stCondLst>
                                      <p:childTnLst>
                                        <p:set>
                                          <p:cBhvr>
                                            <p:cTn id="11" dur="1" fill="hold">
                                              <p:stCondLst>
                                                <p:cond delay="0"/>
                                              </p:stCondLst>
                                            </p:cTn>
                                            <p:tgtEl>
                                              <p:spTgt spid="38"/>
                                            </p:tgtEl>
                                            <p:attrNameLst>
                                              <p:attrName>style.visibility</p:attrName>
                                            </p:attrNameLst>
                                          </p:cBhvr>
                                          <p:to>
                                            <p:strVal val="visible"/>
                                          </p:to>
                                        </p:set>
                                        <p:anim calcmode="lin" valueType="num">
                                          <p:cBhvr>
                                            <p:cTn id="12" dur="1000" fill="hold"/>
                                            <p:tgtEl>
                                              <p:spTgt spid="38"/>
                                            </p:tgtEl>
                                            <p:attrNameLst>
                                              <p:attrName>ppt_w</p:attrName>
                                            </p:attrNameLst>
                                          </p:cBhvr>
                                          <p:tavLst>
                                            <p:tav tm="0">
                                              <p:val>
                                                <p:fltVal val="0"/>
                                              </p:val>
                                            </p:tav>
                                            <p:tav tm="100000">
                                              <p:val>
                                                <p:strVal val="#ppt_w"/>
                                              </p:val>
                                            </p:tav>
                                          </p:tavLst>
                                        </p:anim>
                                        <p:anim calcmode="lin" valueType="num">
                                          <p:cBhvr>
                                            <p:cTn id="13" dur="1000" fill="hold"/>
                                            <p:tgtEl>
                                              <p:spTgt spid="38"/>
                                            </p:tgtEl>
                                            <p:attrNameLst>
                                              <p:attrName>ppt_h</p:attrName>
                                            </p:attrNameLst>
                                          </p:cBhvr>
                                          <p:tavLst>
                                            <p:tav tm="0">
                                              <p:val>
                                                <p:fltVal val="0"/>
                                              </p:val>
                                            </p:tav>
                                            <p:tav tm="100000">
                                              <p:val>
                                                <p:strVal val="#ppt_h"/>
                                              </p:val>
                                            </p:tav>
                                          </p:tavLst>
                                        </p:anim>
                                        <p:anim calcmode="lin" valueType="num">
                                          <p:cBhvr>
                                            <p:cTn id="14" dur="1000" fill="hold"/>
                                            <p:tgtEl>
                                              <p:spTgt spid="38"/>
                                            </p:tgtEl>
                                            <p:attrNameLst>
                                              <p:attrName>style.rotation</p:attrName>
                                            </p:attrNameLst>
                                          </p:cBhvr>
                                          <p:tavLst>
                                            <p:tav tm="0">
                                              <p:val>
                                                <p:fltVal val="90"/>
                                              </p:val>
                                            </p:tav>
                                            <p:tav tm="100000">
                                              <p:val>
                                                <p:fltVal val="0"/>
                                              </p:val>
                                            </p:tav>
                                          </p:tavLst>
                                        </p:anim>
                                        <p:animEffect transition="in" filter="fade">
                                          <p:cBhvr>
                                            <p:cTn id="15" dur="1000"/>
                                            <p:tgtEl>
                                              <p:spTgt spid="38"/>
                                            </p:tgtEl>
                                          </p:cBhvr>
                                        </p:animEffect>
                                      </p:childTnLst>
                                    </p:cTn>
                                  </p:par>
                                  <p:par>
                                    <p:cTn id="16" presetID="42" presetClass="entr" presetSubtype="0" fill="hold" grpId="0" nodeType="withEffect">
                                      <p:stCondLst>
                                        <p:cond delay="0"/>
                                      </p:stCondLst>
                                      <p:childTnLst>
                                        <p:set>
                                          <p:cBhvr>
                                            <p:cTn id="17" dur="1" fill="hold">
                                              <p:stCondLst>
                                                <p:cond delay="0"/>
                                              </p:stCondLst>
                                            </p:cTn>
                                            <p:tgtEl>
                                              <p:spTgt spid="36"/>
                                            </p:tgtEl>
                                            <p:attrNameLst>
                                              <p:attrName>style.visibility</p:attrName>
                                            </p:attrNameLst>
                                          </p:cBhvr>
                                          <p:to>
                                            <p:strVal val="visible"/>
                                          </p:to>
                                        </p:set>
                                        <p:animEffect transition="in" filter="fade">
                                          <p:cBhvr>
                                            <p:cTn id="18" dur="1000"/>
                                            <p:tgtEl>
                                              <p:spTgt spid="36"/>
                                            </p:tgtEl>
                                          </p:cBhvr>
                                        </p:animEffect>
                                        <p:anim calcmode="lin" valueType="num">
                                          <p:cBhvr>
                                            <p:cTn id="19" dur="1000" fill="hold"/>
                                            <p:tgtEl>
                                              <p:spTgt spid="36"/>
                                            </p:tgtEl>
                                            <p:attrNameLst>
                                              <p:attrName>ppt_x</p:attrName>
                                            </p:attrNameLst>
                                          </p:cBhvr>
                                          <p:tavLst>
                                            <p:tav tm="0">
                                              <p:val>
                                                <p:strVal val="#ppt_x"/>
                                              </p:val>
                                            </p:tav>
                                            <p:tav tm="100000">
                                              <p:val>
                                                <p:strVal val="#ppt_x"/>
                                              </p:val>
                                            </p:tav>
                                          </p:tavLst>
                                        </p:anim>
                                        <p:anim calcmode="lin" valueType="num">
                                          <p:cBhvr>
                                            <p:cTn id="20" dur="1000" fill="hold"/>
                                            <p:tgtEl>
                                              <p:spTgt spid="36"/>
                                            </p:tgtEl>
                                            <p:attrNameLst>
                                              <p:attrName>ppt_y</p:attrName>
                                            </p:attrNameLst>
                                          </p:cBhvr>
                                          <p:tavLst>
                                            <p:tav tm="0">
                                              <p:val>
                                                <p:strVal val="#ppt_y+.1"/>
                                              </p:val>
                                            </p:tav>
                                            <p:tav tm="100000">
                                              <p:val>
                                                <p:strVal val="#ppt_y"/>
                                              </p:val>
                                            </p:tav>
                                          </p:tavLst>
                                        </p:anim>
                                      </p:childTnLst>
                                    </p:cTn>
                                  </p:par>
                                </p:childTnLst>
                              </p:cTn>
                            </p:par>
                            <p:par>
                              <p:cTn id="21" fill="hold">
                                <p:stCondLst>
                                  <p:cond delay="1000"/>
                                </p:stCondLst>
                                <p:childTnLst>
                                  <p:par>
                                    <p:cTn id="22" presetID="2" presetClass="entr" presetSubtype="4" fill="hold" nodeType="afterEffect" p14:presetBounceEnd="50667">
                                      <p:stCondLst>
                                        <p:cond delay="0"/>
                                      </p:stCondLst>
                                      <p:childTnLst>
                                        <p:set>
                                          <p:cBhvr>
                                            <p:cTn id="23" dur="1" fill="hold">
                                              <p:stCondLst>
                                                <p:cond delay="0"/>
                                              </p:stCondLst>
                                            </p:cTn>
                                            <p:tgtEl>
                                              <p:spTgt spid="62"/>
                                            </p:tgtEl>
                                            <p:attrNameLst>
                                              <p:attrName>style.visibility</p:attrName>
                                            </p:attrNameLst>
                                          </p:cBhvr>
                                          <p:to>
                                            <p:strVal val="visible"/>
                                          </p:to>
                                        </p:set>
                                        <p:anim calcmode="lin" valueType="num" p14:bounceEnd="50667">
                                          <p:cBhvr additive="base">
                                            <p:cTn id="24" dur="750" fill="hold"/>
                                            <p:tgtEl>
                                              <p:spTgt spid="62"/>
                                            </p:tgtEl>
                                            <p:attrNameLst>
                                              <p:attrName>ppt_x</p:attrName>
                                            </p:attrNameLst>
                                          </p:cBhvr>
                                          <p:tavLst>
                                            <p:tav tm="0">
                                              <p:val>
                                                <p:strVal val="#ppt_x"/>
                                              </p:val>
                                            </p:tav>
                                            <p:tav tm="100000">
                                              <p:val>
                                                <p:strVal val="#ppt_x"/>
                                              </p:val>
                                            </p:tav>
                                          </p:tavLst>
                                        </p:anim>
                                        <p:anim calcmode="lin" valueType="num" p14:bounceEnd="50667">
                                          <p:cBhvr additive="base">
                                            <p:cTn id="25" dur="750" fill="hold"/>
                                            <p:tgtEl>
                                              <p:spTgt spid="62"/>
                                            </p:tgtEl>
                                            <p:attrNameLst>
                                              <p:attrName>ppt_y</p:attrName>
                                            </p:attrNameLst>
                                          </p:cBhvr>
                                          <p:tavLst>
                                            <p:tav tm="0">
                                              <p:val>
                                                <p:strVal val="1+#ppt_h/2"/>
                                              </p:val>
                                            </p:tav>
                                            <p:tav tm="100000">
                                              <p:val>
                                                <p:strVal val="#ppt_y"/>
                                              </p:val>
                                            </p:tav>
                                          </p:tavLst>
                                        </p:anim>
                                      </p:childTnLst>
                                    </p:cTn>
                                  </p:par>
                                </p:childTnLst>
                              </p:cTn>
                            </p:par>
                            <p:par>
                              <p:cTn id="26" fill="hold">
                                <p:stCondLst>
                                  <p:cond delay="1750"/>
                                </p:stCondLst>
                                <p:childTnLst>
                                  <p:par>
                                    <p:cTn id="27" presetID="22" presetClass="entr" presetSubtype="8" fill="hold" grpId="0" nodeType="afterEffect">
                                      <p:stCondLst>
                                        <p:cond delay="0"/>
                                      </p:stCondLst>
                                      <p:childTnLst>
                                        <p:set>
                                          <p:cBhvr>
                                            <p:cTn id="28" dur="1" fill="hold">
                                              <p:stCondLst>
                                                <p:cond delay="0"/>
                                              </p:stCondLst>
                                            </p:cTn>
                                            <p:tgtEl>
                                              <p:spTgt spid="69"/>
                                            </p:tgtEl>
                                            <p:attrNameLst>
                                              <p:attrName>style.visibility</p:attrName>
                                            </p:attrNameLst>
                                          </p:cBhvr>
                                          <p:to>
                                            <p:strVal val="visible"/>
                                          </p:to>
                                        </p:set>
                                        <p:animEffect transition="in" filter="wipe(left)">
                                          <p:cBhvr>
                                            <p:cTn id="29" dur="10"/>
                                            <p:tgtEl>
                                              <p:spTgt spid="69"/>
                                            </p:tgtEl>
                                          </p:cBhvr>
                                        </p:animEffect>
                                      </p:childTnLst>
                                    </p:cTn>
                                  </p:par>
                                </p:childTnLst>
                              </p:cTn>
                            </p:par>
                            <p:par>
                              <p:cTn id="30" fill="hold">
                                <p:stCondLst>
                                  <p:cond delay="1760"/>
                                </p:stCondLst>
                                <p:childTnLst>
                                  <p:par>
                                    <p:cTn id="31" presetID="22" presetClass="entr" presetSubtype="2" fill="hold" grpId="0" nodeType="afterEffect">
                                      <p:stCondLst>
                                        <p:cond delay="0"/>
                                      </p:stCondLst>
                                      <p:childTnLst>
                                        <p:set>
                                          <p:cBhvr>
                                            <p:cTn id="32" dur="1" fill="hold">
                                              <p:stCondLst>
                                                <p:cond delay="0"/>
                                              </p:stCondLst>
                                            </p:cTn>
                                            <p:tgtEl>
                                              <p:spTgt spid="70"/>
                                            </p:tgtEl>
                                            <p:attrNameLst>
                                              <p:attrName>style.visibility</p:attrName>
                                            </p:attrNameLst>
                                          </p:cBhvr>
                                          <p:to>
                                            <p:strVal val="visible"/>
                                          </p:to>
                                        </p:set>
                                        <p:animEffect transition="in" filter="wipe(right)">
                                          <p:cBhvr>
                                            <p:cTn id="33" dur="10"/>
                                            <p:tgtEl>
                                              <p:spTgt spid="70"/>
                                            </p:tgtEl>
                                          </p:cBhvr>
                                        </p:animEffect>
                                      </p:childTnLst>
                                    </p:cTn>
                                  </p:par>
                                </p:childTnLst>
                              </p:cTn>
                            </p:par>
                            <p:par>
                              <p:cTn id="34" fill="hold">
                                <p:stCondLst>
                                  <p:cond delay="1770"/>
                                </p:stCondLst>
                                <p:childTnLst>
                                  <p:par>
                                    <p:cTn id="35" presetID="22" presetClass="entr" presetSubtype="8" fill="hold" nodeType="afterEffect">
                                      <p:stCondLst>
                                        <p:cond delay="0"/>
                                      </p:stCondLst>
                                      <p:childTnLst>
                                        <p:set>
                                          <p:cBhvr>
                                            <p:cTn id="36" dur="1" fill="hold">
                                              <p:stCondLst>
                                                <p:cond delay="0"/>
                                              </p:stCondLst>
                                            </p:cTn>
                                            <p:tgtEl>
                                              <p:spTgt spid="73"/>
                                            </p:tgtEl>
                                            <p:attrNameLst>
                                              <p:attrName>style.visibility</p:attrName>
                                            </p:attrNameLst>
                                          </p:cBhvr>
                                          <p:to>
                                            <p:strVal val="visible"/>
                                          </p:to>
                                        </p:set>
                                        <p:animEffect transition="in" filter="wipe(left)">
                                          <p:cBhvr>
                                            <p:cTn id="37" dur="250"/>
                                            <p:tgtEl>
                                              <p:spTgt spid="73"/>
                                            </p:tgtEl>
                                          </p:cBhvr>
                                        </p:animEffect>
                                      </p:childTnLst>
                                    </p:cTn>
                                  </p:par>
                                </p:childTnLst>
                              </p:cTn>
                            </p:par>
                            <p:par>
                              <p:cTn id="38" fill="hold">
                                <p:stCondLst>
                                  <p:cond delay="2020"/>
                                </p:stCondLst>
                                <p:childTnLst>
                                  <p:par>
                                    <p:cTn id="39" presetID="22" presetClass="entr" presetSubtype="2" fill="hold" grpId="0" nodeType="afterEffect">
                                      <p:stCondLst>
                                        <p:cond delay="0"/>
                                      </p:stCondLst>
                                      <p:childTnLst>
                                        <p:set>
                                          <p:cBhvr>
                                            <p:cTn id="40" dur="1" fill="hold">
                                              <p:stCondLst>
                                                <p:cond delay="0"/>
                                              </p:stCondLst>
                                            </p:cTn>
                                            <p:tgtEl>
                                              <p:spTgt spid="60"/>
                                            </p:tgtEl>
                                            <p:attrNameLst>
                                              <p:attrName>style.visibility</p:attrName>
                                            </p:attrNameLst>
                                          </p:cBhvr>
                                          <p:to>
                                            <p:strVal val="visible"/>
                                          </p:to>
                                        </p:set>
                                        <p:animEffect transition="in" filter="wipe(right)">
                                          <p:cBhvr>
                                            <p:cTn id="41" dur="250"/>
                                            <p:tgtEl>
                                              <p:spTgt spid="60"/>
                                            </p:tgtEl>
                                          </p:cBhvr>
                                        </p:animEffect>
                                      </p:childTnLst>
                                    </p:cTn>
                                  </p:par>
                                </p:childTnLst>
                              </p:cTn>
                            </p:par>
                            <p:par>
                              <p:cTn id="42" fill="hold">
                                <p:stCondLst>
                                  <p:cond delay="2270"/>
                                </p:stCondLst>
                                <p:childTnLst>
                                  <p:par>
                                    <p:cTn id="43" presetID="22" presetClass="entr" presetSubtype="8" fill="hold" nodeType="afterEffect">
                                      <p:stCondLst>
                                        <p:cond delay="0"/>
                                      </p:stCondLst>
                                      <p:childTnLst>
                                        <p:set>
                                          <p:cBhvr>
                                            <p:cTn id="44" dur="1" fill="hold">
                                              <p:stCondLst>
                                                <p:cond delay="0"/>
                                              </p:stCondLst>
                                            </p:cTn>
                                            <p:tgtEl>
                                              <p:spTgt spid="76"/>
                                            </p:tgtEl>
                                            <p:attrNameLst>
                                              <p:attrName>style.visibility</p:attrName>
                                            </p:attrNameLst>
                                          </p:cBhvr>
                                          <p:to>
                                            <p:strVal val="visible"/>
                                          </p:to>
                                        </p:set>
                                        <p:animEffect transition="in" filter="wipe(left)">
                                          <p:cBhvr>
                                            <p:cTn id="45" dur="250"/>
                                            <p:tgtEl>
                                              <p:spTgt spid="76"/>
                                            </p:tgtEl>
                                          </p:cBhvr>
                                        </p:animEffect>
                                      </p:childTnLst>
                                    </p:cTn>
                                  </p:par>
                                </p:childTnLst>
                              </p:cTn>
                            </p:par>
                            <p:par>
                              <p:cTn id="46" fill="hold">
                                <p:stCondLst>
                                  <p:cond delay="2520"/>
                                </p:stCondLst>
                                <p:childTnLst>
                                  <p:par>
                                    <p:cTn id="47" presetID="22" presetClass="entr" presetSubtype="2" fill="hold" grpId="0" nodeType="afterEffect">
                                      <p:stCondLst>
                                        <p:cond delay="0"/>
                                      </p:stCondLst>
                                      <p:childTnLst>
                                        <p:set>
                                          <p:cBhvr>
                                            <p:cTn id="48" dur="1" fill="hold">
                                              <p:stCondLst>
                                                <p:cond delay="0"/>
                                              </p:stCondLst>
                                            </p:cTn>
                                            <p:tgtEl>
                                              <p:spTgt spid="61"/>
                                            </p:tgtEl>
                                            <p:attrNameLst>
                                              <p:attrName>style.visibility</p:attrName>
                                            </p:attrNameLst>
                                          </p:cBhvr>
                                          <p:to>
                                            <p:strVal val="visible"/>
                                          </p:to>
                                        </p:set>
                                        <p:animEffect transition="in" filter="wipe(right)">
                                          <p:cBhvr>
                                            <p:cTn id="49" dur="250"/>
                                            <p:tgtEl>
                                              <p:spTgt spid="61"/>
                                            </p:tgtEl>
                                          </p:cBhvr>
                                        </p:animEffect>
                                      </p:childTnLst>
                                    </p:cTn>
                                  </p:par>
                                </p:childTnLst>
                              </p:cTn>
                            </p:par>
                            <p:par>
                              <p:cTn id="50" fill="hold">
                                <p:stCondLst>
                                  <p:cond delay="2770"/>
                                </p:stCondLst>
                                <p:childTnLst>
                                  <p:par>
                                    <p:cTn id="51" presetID="22" presetClass="entr" presetSubtype="8" fill="hold" nodeType="afterEffect">
                                      <p:stCondLst>
                                        <p:cond delay="0"/>
                                      </p:stCondLst>
                                      <p:childTnLst>
                                        <p:set>
                                          <p:cBhvr>
                                            <p:cTn id="52" dur="1" fill="hold">
                                              <p:stCondLst>
                                                <p:cond delay="0"/>
                                              </p:stCondLst>
                                            </p:cTn>
                                            <p:tgtEl>
                                              <p:spTgt spid="79"/>
                                            </p:tgtEl>
                                            <p:attrNameLst>
                                              <p:attrName>style.visibility</p:attrName>
                                            </p:attrNameLst>
                                          </p:cBhvr>
                                          <p:to>
                                            <p:strVal val="visible"/>
                                          </p:to>
                                        </p:set>
                                        <p:animEffect transition="in" filter="wipe(left)">
                                          <p:cBhvr>
                                            <p:cTn id="53" dur="250"/>
                                            <p:tgtEl>
                                              <p:spTgt spid="79"/>
                                            </p:tgtEl>
                                          </p:cBhvr>
                                        </p:animEffect>
                                      </p:childTnLst>
                                    </p:cTn>
                                  </p:par>
                                </p:childTnLst>
                              </p:cTn>
                            </p:par>
                            <p:par>
                              <p:cTn id="54" fill="hold">
                                <p:stCondLst>
                                  <p:cond delay="3020"/>
                                </p:stCondLst>
                                <p:childTnLst>
                                  <p:par>
                                    <p:cTn id="55" presetID="22" presetClass="entr" presetSubtype="2" fill="hold" grpId="0" nodeType="afterEffect">
                                      <p:stCondLst>
                                        <p:cond delay="0"/>
                                      </p:stCondLst>
                                      <p:childTnLst>
                                        <p:set>
                                          <p:cBhvr>
                                            <p:cTn id="56" dur="1" fill="hold">
                                              <p:stCondLst>
                                                <p:cond delay="0"/>
                                              </p:stCondLst>
                                            </p:cTn>
                                            <p:tgtEl>
                                              <p:spTgt spid="72"/>
                                            </p:tgtEl>
                                            <p:attrNameLst>
                                              <p:attrName>style.visibility</p:attrName>
                                            </p:attrNameLst>
                                          </p:cBhvr>
                                          <p:to>
                                            <p:strVal val="visible"/>
                                          </p:to>
                                        </p:set>
                                        <p:animEffect transition="in" filter="wipe(right)">
                                          <p:cBhvr>
                                            <p:cTn id="57" dur="10"/>
                                            <p:tgtEl>
                                              <p:spTgt spid="72"/>
                                            </p:tgtEl>
                                          </p:cBhvr>
                                        </p:animEffect>
                                      </p:childTnLst>
                                    </p:cTn>
                                  </p:par>
                                </p:childTnLst>
                              </p:cTn>
                            </p:par>
                            <p:par>
                              <p:cTn id="58" fill="hold">
                                <p:stCondLst>
                                  <p:cond delay="3030"/>
                                </p:stCondLst>
                                <p:childTnLst>
                                  <p:par>
                                    <p:cTn id="59" presetID="22" presetClass="entr" presetSubtype="8" fill="hold" grpId="0" nodeType="afterEffect">
                                      <p:stCondLst>
                                        <p:cond delay="0"/>
                                      </p:stCondLst>
                                      <p:childTnLst>
                                        <p:set>
                                          <p:cBhvr>
                                            <p:cTn id="60" dur="1" fill="hold">
                                              <p:stCondLst>
                                                <p:cond delay="0"/>
                                              </p:stCondLst>
                                            </p:cTn>
                                            <p:tgtEl>
                                              <p:spTgt spid="71"/>
                                            </p:tgtEl>
                                            <p:attrNameLst>
                                              <p:attrName>style.visibility</p:attrName>
                                            </p:attrNameLst>
                                          </p:cBhvr>
                                          <p:to>
                                            <p:strVal val="visible"/>
                                          </p:to>
                                        </p:set>
                                        <p:animEffect transition="in" filter="wipe(left)">
                                          <p:cBhvr>
                                            <p:cTn id="61" dur="10"/>
                                            <p:tgtEl>
                                              <p:spTgt spid="71"/>
                                            </p:tgtEl>
                                          </p:cBhvr>
                                        </p:animEffect>
                                      </p:childTnLst>
                                    </p:cTn>
                                  </p:par>
                                </p:childTnLst>
                              </p:cTn>
                            </p:par>
                            <p:par>
                              <p:cTn id="62" fill="hold">
                                <p:stCondLst>
                                  <p:cond delay="3040"/>
                                </p:stCondLst>
                                <p:childTnLst>
                                  <p:par>
                                    <p:cTn id="63" presetID="22" presetClass="entr" presetSubtype="2" fill="hold" nodeType="afterEffect">
                                      <p:stCondLst>
                                        <p:cond delay="0"/>
                                      </p:stCondLst>
                                      <p:childTnLst>
                                        <p:set>
                                          <p:cBhvr>
                                            <p:cTn id="64" dur="1" fill="hold">
                                              <p:stCondLst>
                                                <p:cond delay="0"/>
                                              </p:stCondLst>
                                            </p:cTn>
                                            <p:tgtEl>
                                              <p:spTgt spid="82"/>
                                            </p:tgtEl>
                                            <p:attrNameLst>
                                              <p:attrName>style.visibility</p:attrName>
                                            </p:attrNameLst>
                                          </p:cBhvr>
                                          <p:to>
                                            <p:strVal val="visible"/>
                                          </p:to>
                                        </p:set>
                                        <p:animEffect transition="in" filter="wipe(right)">
                                          <p:cBhvr>
                                            <p:cTn id="65" dur="500"/>
                                            <p:tgtEl>
                                              <p:spTgt spid="82"/>
                                            </p:tgtEl>
                                          </p:cBhvr>
                                        </p:animEffect>
                                      </p:childTnLst>
                                    </p:cTn>
                                  </p:par>
                                </p:childTnLst>
                              </p:cTn>
                            </p:par>
                            <p:par>
                              <p:cTn id="66" fill="hold">
                                <p:stCondLst>
                                  <p:cond delay="3540"/>
                                </p:stCondLst>
                                <p:childTnLst>
                                  <p:par>
                                    <p:cTn id="67" presetID="10" presetClass="entr" presetSubtype="0" fill="hold" grpId="0" nodeType="afterEffect">
                                      <p:stCondLst>
                                        <p:cond delay="0"/>
                                      </p:stCondLst>
                                      <p:childTnLst>
                                        <p:set>
                                          <p:cBhvr>
                                            <p:cTn id="68" dur="1" fill="hold">
                                              <p:stCondLst>
                                                <p:cond delay="0"/>
                                              </p:stCondLst>
                                            </p:cTn>
                                            <p:tgtEl>
                                              <p:spTgt spid="84"/>
                                            </p:tgtEl>
                                            <p:attrNameLst>
                                              <p:attrName>style.visibility</p:attrName>
                                            </p:attrNameLst>
                                          </p:cBhvr>
                                          <p:to>
                                            <p:strVal val="visible"/>
                                          </p:to>
                                        </p:set>
                                        <p:animEffect transition="in" filter="fade">
                                          <p:cBhvr>
                                            <p:cTn id="69" dur="500"/>
                                            <p:tgtEl>
                                              <p:spTgt spid="84"/>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83"/>
                                            </p:tgtEl>
                                            <p:attrNameLst>
                                              <p:attrName>style.visibility</p:attrName>
                                            </p:attrNameLst>
                                          </p:cBhvr>
                                          <p:to>
                                            <p:strVal val="visible"/>
                                          </p:to>
                                        </p:set>
                                        <p:animEffect transition="in" filter="fade">
                                          <p:cBhvr>
                                            <p:cTn id="72" dur="500"/>
                                            <p:tgtEl>
                                              <p:spTgt spid="83"/>
                                            </p:tgtEl>
                                          </p:cBhvr>
                                        </p:animEffect>
                                      </p:childTnLst>
                                    </p:cTn>
                                  </p:par>
                                </p:childTnLst>
                              </p:cTn>
                            </p:par>
                            <p:par>
                              <p:cTn id="73" fill="hold">
                                <p:stCondLst>
                                  <p:cond delay="4040"/>
                                </p:stCondLst>
                                <p:childTnLst>
                                  <p:par>
                                    <p:cTn id="74" presetID="22" presetClass="entr" presetSubtype="8" fill="hold" nodeType="afterEffect">
                                      <p:stCondLst>
                                        <p:cond delay="0"/>
                                      </p:stCondLst>
                                      <p:childTnLst>
                                        <p:set>
                                          <p:cBhvr>
                                            <p:cTn id="75" dur="1" fill="hold">
                                              <p:stCondLst>
                                                <p:cond delay="0"/>
                                              </p:stCondLst>
                                            </p:cTn>
                                            <p:tgtEl>
                                              <p:spTgt spid="88"/>
                                            </p:tgtEl>
                                            <p:attrNameLst>
                                              <p:attrName>style.visibility</p:attrName>
                                            </p:attrNameLst>
                                          </p:cBhvr>
                                          <p:to>
                                            <p:strVal val="visible"/>
                                          </p:to>
                                        </p:set>
                                        <p:animEffect transition="in" filter="wipe(left)">
                                          <p:cBhvr>
                                            <p:cTn id="76" dur="500"/>
                                            <p:tgtEl>
                                              <p:spTgt spid="88"/>
                                            </p:tgtEl>
                                          </p:cBhvr>
                                        </p:animEffect>
                                      </p:childTnLst>
                                    </p:cTn>
                                  </p:par>
                                </p:childTnLst>
                              </p:cTn>
                            </p:par>
                            <p:par>
                              <p:cTn id="77" fill="hold">
                                <p:stCondLst>
                                  <p:cond delay="4540"/>
                                </p:stCondLst>
                                <p:childTnLst>
                                  <p:par>
                                    <p:cTn id="78" presetID="10" presetClass="entr" presetSubtype="0" fill="hold" grpId="0" nodeType="afterEffect">
                                      <p:stCondLst>
                                        <p:cond delay="0"/>
                                      </p:stCondLst>
                                      <p:childTnLst>
                                        <p:set>
                                          <p:cBhvr>
                                            <p:cTn id="79" dur="1" fill="hold">
                                              <p:stCondLst>
                                                <p:cond delay="0"/>
                                              </p:stCondLst>
                                            </p:cTn>
                                            <p:tgtEl>
                                              <p:spTgt spid="90"/>
                                            </p:tgtEl>
                                            <p:attrNameLst>
                                              <p:attrName>style.visibility</p:attrName>
                                            </p:attrNameLst>
                                          </p:cBhvr>
                                          <p:to>
                                            <p:strVal val="visible"/>
                                          </p:to>
                                        </p:set>
                                        <p:animEffect transition="in" filter="fade">
                                          <p:cBhvr>
                                            <p:cTn id="80" dur="500"/>
                                            <p:tgtEl>
                                              <p:spTgt spid="90"/>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89"/>
                                            </p:tgtEl>
                                            <p:attrNameLst>
                                              <p:attrName>style.visibility</p:attrName>
                                            </p:attrNameLst>
                                          </p:cBhvr>
                                          <p:to>
                                            <p:strVal val="visible"/>
                                          </p:to>
                                        </p:set>
                                        <p:animEffect transition="in" filter="fade">
                                          <p:cBhvr>
                                            <p:cTn id="83" dur="500"/>
                                            <p:tgtEl>
                                              <p:spTgt spid="89"/>
                                            </p:tgtEl>
                                          </p:cBhvr>
                                        </p:animEffect>
                                      </p:childTnLst>
                                    </p:cTn>
                                  </p:par>
                                </p:childTnLst>
                              </p:cTn>
                            </p:par>
                            <p:par>
                              <p:cTn id="84" fill="hold">
                                <p:stCondLst>
                                  <p:cond delay="5040"/>
                                </p:stCondLst>
                                <p:childTnLst>
                                  <p:par>
                                    <p:cTn id="85" presetID="22" presetClass="entr" presetSubtype="2" fill="hold" nodeType="afterEffect">
                                      <p:stCondLst>
                                        <p:cond delay="0"/>
                                      </p:stCondLst>
                                      <p:childTnLst>
                                        <p:set>
                                          <p:cBhvr>
                                            <p:cTn id="86" dur="1" fill="hold">
                                              <p:stCondLst>
                                                <p:cond delay="0"/>
                                              </p:stCondLst>
                                            </p:cTn>
                                            <p:tgtEl>
                                              <p:spTgt spid="85"/>
                                            </p:tgtEl>
                                            <p:attrNameLst>
                                              <p:attrName>style.visibility</p:attrName>
                                            </p:attrNameLst>
                                          </p:cBhvr>
                                          <p:to>
                                            <p:strVal val="visible"/>
                                          </p:to>
                                        </p:set>
                                        <p:animEffect transition="in" filter="wipe(right)">
                                          <p:cBhvr>
                                            <p:cTn id="87" dur="500"/>
                                            <p:tgtEl>
                                              <p:spTgt spid="85"/>
                                            </p:tgtEl>
                                          </p:cBhvr>
                                        </p:animEffect>
                                      </p:childTnLst>
                                    </p:cTn>
                                  </p:par>
                                </p:childTnLst>
                              </p:cTn>
                            </p:par>
                            <p:par>
                              <p:cTn id="88" fill="hold">
                                <p:stCondLst>
                                  <p:cond delay="5540"/>
                                </p:stCondLst>
                                <p:childTnLst>
                                  <p:par>
                                    <p:cTn id="89" presetID="10" presetClass="entr" presetSubtype="0" fill="hold" grpId="0" nodeType="afterEffect">
                                      <p:stCondLst>
                                        <p:cond delay="0"/>
                                      </p:stCondLst>
                                      <p:childTnLst>
                                        <p:set>
                                          <p:cBhvr>
                                            <p:cTn id="90" dur="1" fill="hold">
                                              <p:stCondLst>
                                                <p:cond delay="0"/>
                                              </p:stCondLst>
                                            </p:cTn>
                                            <p:tgtEl>
                                              <p:spTgt spid="87"/>
                                            </p:tgtEl>
                                            <p:attrNameLst>
                                              <p:attrName>style.visibility</p:attrName>
                                            </p:attrNameLst>
                                          </p:cBhvr>
                                          <p:to>
                                            <p:strVal val="visible"/>
                                          </p:to>
                                        </p:set>
                                        <p:animEffect transition="in" filter="fade">
                                          <p:cBhvr>
                                            <p:cTn id="91" dur="500"/>
                                            <p:tgtEl>
                                              <p:spTgt spid="87"/>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86"/>
                                            </p:tgtEl>
                                            <p:attrNameLst>
                                              <p:attrName>style.visibility</p:attrName>
                                            </p:attrNameLst>
                                          </p:cBhvr>
                                          <p:to>
                                            <p:strVal val="visible"/>
                                          </p:to>
                                        </p:set>
                                        <p:animEffect transition="in" filter="fade">
                                          <p:cBhvr>
                                            <p:cTn id="94" dur="500"/>
                                            <p:tgtEl>
                                              <p:spTgt spid="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nimBg="1"/>
          <p:bldP spid="61" grpId="0" animBg="1"/>
          <p:bldP spid="69" grpId="0" animBg="1"/>
          <p:bldP spid="70" grpId="0" animBg="1"/>
          <p:bldP spid="71" grpId="0" animBg="1"/>
          <p:bldP spid="72" grpId="0" animBg="1"/>
          <p:bldP spid="83" grpId="0"/>
          <p:bldP spid="84" grpId="0"/>
          <p:bldP spid="86" grpId="0"/>
          <p:bldP spid="87" grpId="0"/>
          <p:bldP spid="89" grpId="0"/>
          <p:bldP spid="90" grpId="0"/>
          <p:bldP spid="36" grpId="0"/>
          <p:bldP spid="37" grpId="0"/>
          <p:bldP spid="37" grpId="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500"/>
                                            <p:tgtEl>
                                              <p:spTgt spid="37"/>
                                            </p:tgtEl>
                                          </p:cBhvr>
                                        </p:animEffect>
                                      </p:childTnLst>
                                    </p:cTn>
                                  </p:par>
                                  <p:par>
                                    <p:cTn id="8" presetID="42" presetClass="path" presetSubtype="0" decel="30000" fill="hold" grpId="1" nodeType="withEffect">
                                      <p:stCondLst>
                                        <p:cond delay="0"/>
                                      </p:stCondLst>
                                      <p:childTnLst>
                                        <p:animMotion origin="layout" path="M -2.08333E-6 -4.81481E-6 L 0.03373 0.04399 " pathEditMode="relative" rAng="0" ptsTypes="AA">
                                          <p:cBhvr>
                                            <p:cTn id="9" dur="750" spd="-100000" fill="hold"/>
                                            <p:tgtEl>
                                              <p:spTgt spid="37"/>
                                            </p:tgtEl>
                                            <p:attrNameLst>
                                              <p:attrName>ppt_x</p:attrName>
                                              <p:attrName>ppt_y</p:attrName>
                                            </p:attrNameLst>
                                          </p:cBhvr>
                                          <p:rCtr x="1680" y="2199"/>
                                        </p:animMotion>
                                      </p:childTnLst>
                                    </p:cTn>
                                  </p:par>
                                  <p:par>
                                    <p:cTn id="10" presetID="31" presetClass="entr" presetSubtype="0" fill="hold" nodeType="withEffect">
                                      <p:stCondLst>
                                        <p:cond delay="0"/>
                                      </p:stCondLst>
                                      <p:childTnLst>
                                        <p:set>
                                          <p:cBhvr>
                                            <p:cTn id="11" dur="1" fill="hold">
                                              <p:stCondLst>
                                                <p:cond delay="0"/>
                                              </p:stCondLst>
                                            </p:cTn>
                                            <p:tgtEl>
                                              <p:spTgt spid="38"/>
                                            </p:tgtEl>
                                            <p:attrNameLst>
                                              <p:attrName>style.visibility</p:attrName>
                                            </p:attrNameLst>
                                          </p:cBhvr>
                                          <p:to>
                                            <p:strVal val="visible"/>
                                          </p:to>
                                        </p:set>
                                        <p:anim calcmode="lin" valueType="num">
                                          <p:cBhvr>
                                            <p:cTn id="12" dur="1000" fill="hold"/>
                                            <p:tgtEl>
                                              <p:spTgt spid="38"/>
                                            </p:tgtEl>
                                            <p:attrNameLst>
                                              <p:attrName>ppt_w</p:attrName>
                                            </p:attrNameLst>
                                          </p:cBhvr>
                                          <p:tavLst>
                                            <p:tav tm="0">
                                              <p:val>
                                                <p:fltVal val="0"/>
                                              </p:val>
                                            </p:tav>
                                            <p:tav tm="100000">
                                              <p:val>
                                                <p:strVal val="#ppt_w"/>
                                              </p:val>
                                            </p:tav>
                                          </p:tavLst>
                                        </p:anim>
                                        <p:anim calcmode="lin" valueType="num">
                                          <p:cBhvr>
                                            <p:cTn id="13" dur="1000" fill="hold"/>
                                            <p:tgtEl>
                                              <p:spTgt spid="38"/>
                                            </p:tgtEl>
                                            <p:attrNameLst>
                                              <p:attrName>ppt_h</p:attrName>
                                            </p:attrNameLst>
                                          </p:cBhvr>
                                          <p:tavLst>
                                            <p:tav tm="0">
                                              <p:val>
                                                <p:fltVal val="0"/>
                                              </p:val>
                                            </p:tav>
                                            <p:tav tm="100000">
                                              <p:val>
                                                <p:strVal val="#ppt_h"/>
                                              </p:val>
                                            </p:tav>
                                          </p:tavLst>
                                        </p:anim>
                                        <p:anim calcmode="lin" valueType="num">
                                          <p:cBhvr>
                                            <p:cTn id="14" dur="1000" fill="hold"/>
                                            <p:tgtEl>
                                              <p:spTgt spid="38"/>
                                            </p:tgtEl>
                                            <p:attrNameLst>
                                              <p:attrName>style.rotation</p:attrName>
                                            </p:attrNameLst>
                                          </p:cBhvr>
                                          <p:tavLst>
                                            <p:tav tm="0">
                                              <p:val>
                                                <p:fltVal val="90"/>
                                              </p:val>
                                            </p:tav>
                                            <p:tav tm="100000">
                                              <p:val>
                                                <p:fltVal val="0"/>
                                              </p:val>
                                            </p:tav>
                                          </p:tavLst>
                                        </p:anim>
                                        <p:animEffect transition="in" filter="fade">
                                          <p:cBhvr>
                                            <p:cTn id="15" dur="1000"/>
                                            <p:tgtEl>
                                              <p:spTgt spid="38"/>
                                            </p:tgtEl>
                                          </p:cBhvr>
                                        </p:animEffect>
                                      </p:childTnLst>
                                    </p:cTn>
                                  </p:par>
                                  <p:par>
                                    <p:cTn id="16" presetID="42" presetClass="entr" presetSubtype="0" fill="hold" grpId="0" nodeType="withEffect">
                                      <p:stCondLst>
                                        <p:cond delay="0"/>
                                      </p:stCondLst>
                                      <p:childTnLst>
                                        <p:set>
                                          <p:cBhvr>
                                            <p:cTn id="17" dur="1" fill="hold">
                                              <p:stCondLst>
                                                <p:cond delay="0"/>
                                              </p:stCondLst>
                                            </p:cTn>
                                            <p:tgtEl>
                                              <p:spTgt spid="36"/>
                                            </p:tgtEl>
                                            <p:attrNameLst>
                                              <p:attrName>style.visibility</p:attrName>
                                            </p:attrNameLst>
                                          </p:cBhvr>
                                          <p:to>
                                            <p:strVal val="visible"/>
                                          </p:to>
                                        </p:set>
                                        <p:animEffect transition="in" filter="fade">
                                          <p:cBhvr>
                                            <p:cTn id="18" dur="1000"/>
                                            <p:tgtEl>
                                              <p:spTgt spid="36"/>
                                            </p:tgtEl>
                                          </p:cBhvr>
                                        </p:animEffect>
                                        <p:anim calcmode="lin" valueType="num">
                                          <p:cBhvr>
                                            <p:cTn id="19" dur="1000" fill="hold"/>
                                            <p:tgtEl>
                                              <p:spTgt spid="36"/>
                                            </p:tgtEl>
                                            <p:attrNameLst>
                                              <p:attrName>ppt_x</p:attrName>
                                            </p:attrNameLst>
                                          </p:cBhvr>
                                          <p:tavLst>
                                            <p:tav tm="0">
                                              <p:val>
                                                <p:strVal val="#ppt_x"/>
                                              </p:val>
                                            </p:tav>
                                            <p:tav tm="100000">
                                              <p:val>
                                                <p:strVal val="#ppt_x"/>
                                              </p:val>
                                            </p:tav>
                                          </p:tavLst>
                                        </p:anim>
                                        <p:anim calcmode="lin" valueType="num">
                                          <p:cBhvr>
                                            <p:cTn id="20" dur="1000" fill="hold"/>
                                            <p:tgtEl>
                                              <p:spTgt spid="36"/>
                                            </p:tgtEl>
                                            <p:attrNameLst>
                                              <p:attrName>ppt_y</p:attrName>
                                            </p:attrNameLst>
                                          </p:cBhvr>
                                          <p:tavLst>
                                            <p:tav tm="0">
                                              <p:val>
                                                <p:strVal val="#ppt_y+.1"/>
                                              </p:val>
                                            </p:tav>
                                            <p:tav tm="100000">
                                              <p:val>
                                                <p:strVal val="#ppt_y"/>
                                              </p:val>
                                            </p:tav>
                                          </p:tavLst>
                                        </p:anim>
                                      </p:childTnLst>
                                    </p:cTn>
                                  </p:par>
                                </p:childTnLst>
                              </p:cTn>
                            </p:par>
                            <p:par>
                              <p:cTn id="21" fill="hold">
                                <p:stCondLst>
                                  <p:cond delay="1000"/>
                                </p:stCondLst>
                                <p:childTnLst>
                                  <p:par>
                                    <p:cTn id="22" presetID="2" presetClass="entr" presetSubtype="4" fill="hold" nodeType="afterEffect">
                                      <p:stCondLst>
                                        <p:cond delay="0"/>
                                      </p:stCondLst>
                                      <p:childTnLst>
                                        <p:set>
                                          <p:cBhvr>
                                            <p:cTn id="23" dur="1" fill="hold">
                                              <p:stCondLst>
                                                <p:cond delay="0"/>
                                              </p:stCondLst>
                                            </p:cTn>
                                            <p:tgtEl>
                                              <p:spTgt spid="62"/>
                                            </p:tgtEl>
                                            <p:attrNameLst>
                                              <p:attrName>style.visibility</p:attrName>
                                            </p:attrNameLst>
                                          </p:cBhvr>
                                          <p:to>
                                            <p:strVal val="visible"/>
                                          </p:to>
                                        </p:set>
                                        <p:anim calcmode="lin" valueType="num">
                                          <p:cBhvr additive="base">
                                            <p:cTn id="24" dur="750" fill="hold"/>
                                            <p:tgtEl>
                                              <p:spTgt spid="62"/>
                                            </p:tgtEl>
                                            <p:attrNameLst>
                                              <p:attrName>ppt_x</p:attrName>
                                            </p:attrNameLst>
                                          </p:cBhvr>
                                          <p:tavLst>
                                            <p:tav tm="0">
                                              <p:val>
                                                <p:strVal val="#ppt_x"/>
                                              </p:val>
                                            </p:tav>
                                            <p:tav tm="100000">
                                              <p:val>
                                                <p:strVal val="#ppt_x"/>
                                              </p:val>
                                            </p:tav>
                                          </p:tavLst>
                                        </p:anim>
                                        <p:anim calcmode="lin" valueType="num">
                                          <p:cBhvr additive="base">
                                            <p:cTn id="25" dur="750" fill="hold"/>
                                            <p:tgtEl>
                                              <p:spTgt spid="62"/>
                                            </p:tgtEl>
                                            <p:attrNameLst>
                                              <p:attrName>ppt_y</p:attrName>
                                            </p:attrNameLst>
                                          </p:cBhvr>
                                          <p:tavLst>
                                            <p:tav tm="0">
                                              <p:val>
                                                <p:strVal val="1+#ppt_h/2"/>
                                              </p:val>
                                            </p:tav>
                                            <p:tav tm="100000">
                                              <p:val>
                                                <p:strVal val="#ppt_y"/>
                                              </p:val>
                                            </p:tav>
                                          </p:tavLst>
                                        </p:anim>
                                      </p:childTnLst>
                                    </p:cTn>
                                  </p:par>
                                </p:childTnLst>
                              </p:cTn>
                            </p:par>
                            <p:par>
                              <p:cTn id="26" fill="hold">
                                <p:stCondLst>
                                  <p:cond delay="1750"/>
                                </p:stCondLst>
                                <p:childTnLst>
                                  <p:par>
                                    <p:cTn id="27" presetID="22" presetClass="entr" presetSubtype="8" fill="hold" grpId="0" nodeType="afterEffect">
                                      <p:stCondLst>
                                        <p:cond delay="0"/>
                                      </p:stCondLst>
                                      <p:childTnLst>
                                        <p:set>
                                          <p:cBhvr>
                                            <p:cTn id="28" dur="1" fill="hold">
                                              <p:stCondLst>
                                                <p:cond delay="0"/>
                                              </p:stCondLst>
                                            </p:cTn>
                                            <p:tgtEl>
                                              <p:spTgt spid="69"/>
                                            </p:tgtEl>
                                            <p:attrNameLst>
                                              <p:attrName>style.visibility</p:attrName>
                                            </p:attrNameLst>
                                          </p:cBhvr>
                                          <p:to>
                                            <p:strVal val="visible"/>
                                          </p:to>
                                        </p:set>
                                        <p:animEffect transition="in" filter="wipe(left)">
                                          <p:cBhvr>
                                            <p:cTn id="29" dur="10"/>
                                            <p:tgtEl>
                                              <p:spTgt spid="69"/>
                                            </p:tgtEl>
                                          </p:cBhvr>
                                        </p:animEffect>
                                      </p:childTnLst>
                                    </p:cTn>
                                  </p:par>
                                </p:childTnLst>
                              </p:cTn>
                            </p:par>
                            <p:par>
                              <p:cTn id="30" fill="hold">
                                <p:stCondLst>
                                  <p:cond delay="1760"/>
                                </p:stCondLst>
                                <p:childTnLst>
                                  <p:par>
                                    <p:cTn id="31" presetID="22" presetClass="entr" presetSubtype="2" fill="hold" grpId="0" nodeType="afterEffect">
                                      <p:stCondLst>
                                        <p:cond delay="0"/>
                                      </p:stCondLst>
                                      <p:childTnLst>
                                        <p:set>
                                          <p:cBhvr>
                                            <p:cTn id="32" dur="1" fill="hold">
                                              <p:stCondLst>
                                                <p:cond delay="0"/>
                                              </p:stCondLst>
                                            </p:cTn>
                                            <p:tgtEl>
                                              <p:spTgt spid="70"/>
                                            </p:tgtEl>
                                            <p:attrNameLst>
                                              <p:attrName>style.visibility</p:attrName>
                                            </p:attrNameLst>
                                          </p:cBhvr>
                                          <p:to>
                                            <p:strVal val="visible"/>
                                          </p:to>
                                        </p:set>
                                        <p:animEffect transition="in" filter="wipe(right)">
                                          <p:cBhvr>
                                            <p:cTn id="33" dur="10"/>
                                            <p:tgtEl>
                                              <p:spTgt spid="70"/>
                                            </p:tgtEl>
                                          </p:cBhvr>
                                        </p:animEffect>
                                      </p:childTnLst>
                                    </p:cTn>
                                  </p:par>
                                </p:childTnLst>
                              </p:cTn>
                            </p:par>
                            <p:par>
                              <p:cTn id="34" fill="hold">
                                <p:stCondLst>
                                  <p:cond delay="1770"/>
                                </p:stCondLst>
                                <p:childTnLst>
                                  <p:par>
                                    <p:cTn id="35" presetID="22" presetClass="entr" presetSubtype="8" fill="hold" nodeType="afterEffect">
                                      <p:stCondLst>
                                        <p:cond delay="0"/>
                                      </p:stCondLst>
                                      <p:childTnLst>
                                        <p:set>
                                          <p:cBhvr>
                                            <p:cTn id="36" dur="1" fill="hold">
                                              <p:stCondLst>
                                                <p:cond delay="0"/>
                                              </p:stCondLst>
                                            </p:cTn>
                                            <p:tgtEl>
                                              <p:spTgt spid="73"/>
                                            </p:tgtEl>
                                            <p:attrNameLst>
                                              <p:attrName>style.visibility</p:attrName>
                                            </p:attrNameLst>
                                          </p:cBhvr>
                                          <p:to>
                                            <p:strVal val="visible"/>
                                          </p:to>
                                        </p:set>
                                        <p:animEffect transition="in" filter="wipe(left)">
                                          <p:cBhvr>
                                            <p:cTn id="37" dur="250"/>
                                            <p:tgtEl>
                                              <p:spTgt spid="73"/>
                                            </p:tgtEl>
                                          </p:cBhvr>
                                        </p:animEffect>
                                      </p:childTnLst>
                                    </p:cTn>
                                  </p:par>
                                </p:childTnLst>
                              </p:cTn>
                            </p:par>
                            <p:par>
                              <p:cTn id="38" fill="hold">
                                <p:stCondLst>
                                  <p:cond delay="2020"/>
                                </p:stCondLst>
                                <p:childTnLst>
                                  <p:par>
                                    <p:cTn id="39" presetID="22" presetClass="entr" presetSubtype="2" fill="hold" grpId="0" nodeType="afterEffect">
                                      <p:stCondLst>
                                        <p:cond delay="0"/>
                                      </p:stCondLst>
                                      <p:childTnLst>
                                        <p:set>
                                          <p:cBhvr>
                                            <p:cTn id="40" dur="1" fill="hold">
                                              <p:stCondLst>
                                                <p:cond delay="0"/>
                                              </p:stCondLst>
                                            </p:cTn>
                                            <p:tgtEl>
                                              <p:spTgt spid="60"/>
                                            </p:tgtEl>
                                            <p:attrNameLst>
                                              <p:attrName>style.visibility</p:attrName>
                                            </p:attrNameLst>
                                          </p:cBhvr>
                                          <p:to>
                                            <p:strVal val="visible"/>
                                          </p:to>
                                        </p:set>
                                        <p:animEffect transition="in" filter="wipe(right)">
                                          <p:cBhvr>
                                            <p:cTn id="41" dur="250"/>
                                            <p:tgtEl>
                                              <p:spTgt spid="60"/>
                                            </p:tgtEl>
                                          </p:cBhvr>
                                        </p:animEffect>
                                      </p:childTnLst>
                                    </p:cTn>
                                  </p:par>
                                </p:childTnLst>
                              </p:cTn>
                            </p:par>
                            <p:par>
                              <p:cTn id="42" fill="hold">
                                <p:stCondLst>
                                  <p:cond delay="2270"/>
                                </p:stCondLst>
                                <p:childTnLst>
                                  <p:par>
                                    <p:cTn id="43" presetID="22" presetClass="entr" presetSubtype="8" fill="hold" nodeType="afterEffect">
                                      <p:stCondLst>
                                        <p:cond delay="0"/>
                                      </p:stCondLst>
                                      <p:childTnLst>
                                        <p:set>
                                          <p:cBhvr>
                                            <p:cTn id="44" dur="1" fill="hold">
                                              <p:stCondLst>
                                                <p:cond delay="0"/>
                                              </p:stCondLst>
                                            </p:cTn>
                                            <p:tgtEl>
                                              <p:spTgt spid="76"/>
                                            </p:tgtEl>
                                            <p:attrNameLst>
                                              <p:attrName>style.visibility</p:attrName>
                                            </p:attrNameLst>
                                          </p:cBhvr>
                                          <p:to>
                                            <p:strVal val="visible"/>
                                          </p:to>
                                        </p:set>
                                        <p:animEffect transition="in" filter="wipe(left)">
                                          <p:cBhvr>
                                            <p:cTn id="45" dur="250"/>
                                            <p:tgtEl>
                                              <p:spTgt spid="76"/>
                                            </p:tgtEl>
                                          </p:cBhvr>
                                        </p:animEffect>
                                      </p:childTnLst>
                                    </p:cTn>
                                  </p:par>
                                </p:childTnLst>
                              </p:cTn>
                            </p:par>
                            <p:par>
                              <p:cTn id="46" fill="hold">
                                <p:stCondLst>
                                  <p:cond delay="2520"/>
                                </p:stCondLst>
                                <p:childTnLst>
                                  <p:par>
                                    <p:cTn id="47" presetID="22" presetClass="entr" presetSubtype="2" fill="hold" grpId="0" nodeType="afterEffect">
                                      <p:stCondLst>
                                        <p:cond delay="0"/>
                                      </p:stCondLst>
                                      <p:childTnLst>
                                        <p:set>
                                          <p:cBhvr>
                                            <p:cTn id="48" dur="1" fill="hold">
                                              <p:stCondLst>
                                                <p:cond delay="0"/>
                                              </p:stCondLst>
                                            </p:cTn>
                                            <p:tgtEl>
                                              <p:spTgt spid="61"/>
                                            </p:tgtEl>
                                            <p:attrNameLst>
                                              <p:attrName>style.visibility</p:attrName>
                                            </p:attrNameLst>
                                          </p:cBhvr>
                                          <p:to>
                                            <p:strVal val="visible"/>
                                          </p:to>
                                        </p:set>
                                        <p:animEffect transition="in" filter="wipe(right)">
                                          <p:cBhvr>
                                            <p:cTn id="49" dur="250"/>
                                            <p:tgtEl>
                                              <p:spTgt spid="61"/>
                                            </p:tgtEl>
                                          </p:cBhvr>
                                        </p:animEffect>
                                      </p:childTnLst>
                                    </p:cTn>
                                  </p:par>
                                </p:childTnLst>
                              </p:cTn>
                            </p:par>
                            <p:par>
                              <p:cTn id="50" fill="hold">
                                <p:stCondLst>
                                  <p:cond delay="2770"/>
                                </p:stCondLst>
                                <p:childTnLst>
                                  <p:par>
                                    <p:cTn id="51" presetID="22" presetClass="entr" presetSubtype="8" fill="hold" nodeType="afterEffect">
                                      <p:stCondLst>
                                        <p:cond delay="0"/>
                                      </p:stCondLst>
                                      <p:childTnLst>
                                        <p:set>
                                          <p:cBhvr>
                                            <p:cTn id="52" dur="1" fill="hold">
                                              <p:stCondLst>
                                                <p:cond delay="0"/>
                                              </p:stCondLst>
                                            </p:cTn>
                                            <p:tgtEl>
                                              <p:spTgt spid="79"/>
                                            </p:tgtEl>
                                            <p:attrNameLst>
                                              <p:attrName>style.visibility</p:attrName>
                                            </p:attrNameLst>
                                          </p:cBhvr>
                                          <p:to>
                                            <p:strVal val="visible"/>
                                          </p:to>
                                        </p:set>
                                        <p:animEffect transition="in" filter="wipe(left)">
                                          <p:cBhvr>
                                            <p:cTn id="53" dur="250"/>
                                            <p:tgtEl>
                                              <p:spTgt spid="79"/>
                                            </p:tgtEl>
                                          </p:cBhvr>
                                        </p:animEffect>
                                      </p:childTnLst>
                                    </p:cTn>
                                  </p:par>
                                </p:childTnLst>
                              </p:cTn>
                            </p:par>
                            <p:par>
                              <p:cTn id="54" fill="hold">
                                <p:stCondLst>
                                  <p:cond delay="3020"/>
                                </p:stCondLst>
                                <p:childTnLst>
                                  <p:par>
                                    <p:cTn id="55" presetID="22" presetClass="entr" presetSubtype="2" fill="hold" grpId="0" nodeType="afterEffect">
                                      <p:stCondLst>
                                        <p:cond delay="0"/>
                                      </p:stCondLst>
                                      <p:childTnLst>
                                        <p:set>
                                          <p:cBhvr>
                                            <p:cTn id="56" dur="1" fill="hold">
                                              <p:stCondLst>
                                                <p:cond delay="0"/>
                                              </p:stCondLst>
                                            </p:cTn>
                                            <p:tgtEl>
                                              <p:spTgt spid="72"/>
                                            </p:tgtEl>
                                            <p:attrNameLst>
                                              <p:attrName>style.visibility</p:attrName>
                                            </p:attrNameLst>
                                          </p:cBhvr>
                                          <p:to>
                                            <p:strVal val="visible"/>
                                          </p:to>
                                        </p:set>
                                        <p:animEffect transition="in" filter="wipe(right)">
                                          <p:cBhvr>
                                            <p:cTn id="57" dur="10"/>
                                            <p:tgtEl>
                                              <p:spTgt spid="72"/>
                                            </p:tgtEl>
                                          </p:cBhvr>
                                        </p:animEffect>
                                      </p:childTnLst>
                                    </p:cTn>
                                  </p:par>
                                </p:childTnLst>
                              </p:cTn>
                            </p:par>
                            <p:par>
                              <p:cTn id="58" fill="hold">
                                <p:stCondLst>
                                  <p:cond delay="3030"/>
                                </p:stCondLst>
                                <p:childTnLst>
                                  <p:par>
                                    <p:cTn id="59" presetID="22" presetClass="entr" presetSubtype="8" fill="hold" grpId="0" nodeType="afterEffect">
                                      <p:stCondLst>
                                        <p:cond delay="0"/>
                                      </p:stCondLst>
                                      <p:childTnLst>
                                        <p:set>
                                          <p:cBhvr>
                                            <p:cTn id="60" dur="1" fill="hold">
                                              <p:stCondLst>
                                                <p:cond delay="0"/>
                                              </p:stCondLst>
                                            </p:cTn>
                                            <p:tgtEl>
                                              <p:spTgt spid="71"/>
                                            </p:tgtEl>
                                            <p:attrNameLst>
                                              <p:attrName>style.visibility</p:attrName>
                                            </p:attrNameLst>
                                          </p:cBhvr>
                                          <p:to>
                                            <p:strVal val="visible"/>
                                          </p:to>
                                        </p:set>
                                        <p:animEffect transition="in" filter="wipe(left)">
                                          <p:cBhvr>
                                            <p:cTn id="61" dur="10"/>
                                            <p:tgtEl>
                                              <p:spTgt spid="71"/>
                                            </p:tgtEl>
                                          </p:cBhvr>
                                        </p:animEffect>
                                      </p:childTnLst>
                                    </p:cTn>
                                  </p:par>
                                </p:childTnLst>
                              </p:cTn>
                            </p:par>
                            <p:par>
                              <p:cTn id="62" fill="hold">
                                <p:stCondLst>
                                  <p:cond delay="3040"/>
                                </p:stCondLst>
                                <p:childTnLst>
                                  <p:par>
                                    <p:cTn id="63" presetID="22" presetClass="entr" presetSubtype="2" fill="hold" nodeType="afterEffect">
                                      <p:stCondLst>
                                        <p:cond delay="0"/>
                                      </p:stCondLst>
                                      <p:childTnLst>
                                        <p:set>
                                          <p:cBhvr>
                                            <p:cTn id="64" dur="1" fill="hold">
                                              <p:stCondLst>
                                                <p:cond delay="0"/>
                                              </p:stCondLst>
                                            </p:cTn>
                                            <p:tgtEl>
                                              <p:spTgt spid="82"/>
                                            </p:tgtEl>
                                            <p:attrNameLst>
                                              <p:attrName>style.visibility</p:attrName>
                                            </p:attrNameLst>
                                          </p:cBhvr>
                                          <p:to>
                                            <p:strVal val="visible"/>
                                          </p:to>
                                        </p:set>
                                        <p:animEffect transition="in" filter="wipe(right)">
                                          <p:cBhvr>
                                            <p:cTn id="65" dur="500"/>
                                            <p:tgtEl>
                                              <p:spTgt spid="82"/>
                                            </p:tgtEl>
                                          </p:cBhvr>
                                        </p:animEffect>
                                      </p:childTnLst>
                                    </p:cTn>
                                  </p:par>
                                </p:childTnLst>
                              </p:cTn>
                            </p:par>
                            <p:par>
                              <p:cTn id="66" fill="hold">
                                <p:stCondLst>
                                  <p:cond delay="3540"/>
                                </p:stCondLst>
                                <p:childTnLst>
                                  <p:par>
                                    <p:cTn id="67" presetID="10" presetClass="entr" presetSubtype="0" fill="hold" grpId="0" nodeType="afterEffect">
                                      <p:stCondLst>
                                        <p:cond delay="0"/>
                                      </p:stCondLst>
                                      <p:childTnLst>
                                        <p:set>
                                          <p:cBhvr>
                                            <p:cTn id="68" dur="1" fill="hold">
                                              <p:stCondLst>
                                                <p:cond delay="0"/>
                                              </p:stCondLst>
                                            </p:cTn>
                                            <p:tgtEl>
                                              <p:spTgt spid="84"/>
                                            </p:tgtEl>
                                            <p:attrNameLst>
                                              <p:attrName>style.visibility</p:attrName>
                                            </p:attrNameLst>
                                          </p:cBhvr>
                                          <p:to>
                                            <p:strVal val="visible"/>
                                          </p:to>
                                        </p:set>
                                        <p:animEffect transition="in" filter="fade">
                                          <p:cBhvr>
                                            <p:cTn id="69" dur="500"/>
                                            <p:tgtEl>
                                              <p:spTgt spid="84"/>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83"/>
                                            </p:tgtEl>
                                            <p:attrNameLst>
                                              <p:attrName>style.visibility</p:attrName>
                                            </p:attrNameLst>
                                          </p:cBhvr>
                                          <p:to>
                                            <p:strVal val="visible"/>
                                          </p:to>
                                        </p:set>
                                        <p:animEffect transition="in" filter="fade">
                                          <p:cBhvr>
                                            <p:cTn id="72" dur="500"/>
                                            <p:tgtEl>
                                              <p:spTgt spid="83"/>
                                            </p:tgtEl>
                                          </p:cBhvr>
                                        </p:animEffect>
                                      </p:childTnLst>
                                    </p:cTn>
                                  </p:par>
                                </p:childTnLst>
                              </p:cTn>
                            </p:par>
                            <p:par>
                              <p:cTn id="73" fill="hold">
                                <p:stCondLst>
                                  <p:cond delay="4040"/>
                                </p:stCondLst>
                                <p:childTnLst>
                                  <p:par>
                                    <p:cTn id="74" presetID="22" presetClass="entr" presetSubtype="8" fill="hold" nodeType="afterEffect">
                                      <p:stCondLst>
                                        <p:cond delay="0"/>
                                      </p:stCondLst>
                                      <p:childTnLst>
                                        <p:set>
                                          <p:cBhvr>
                                            <p:cTn id="75" dur="1" fill="hold">
                                              <p:stCondLst>
                                                <p:cond delay="0"/>
                                              </p:stCondLst>
                                            </p:cTn>
                                            <p:tgtEl>
                                              <p:spTgt spid="88"/>
                                            </p:tgtEl>
                                            <p:attrNameLst>
                                              <p:attrName>style.visibility</p:attrName>
                                            </p:attrNameLst>
                                          </p:cBhvr>
                                          <p:to>
                                            <p:strVal val="visible"/>
                                          </p:to>
                                        </p:set>
                                        <p:animEffect transition="in" filter="wipe(left)">
                                          <p:cBhvr>
                                            <p:cTn id="76" dur="500"/>
                                            <p:tgtEl>
                                              <p:spTgt spid="88"/>
                                            </p:tgtEl>
                                          </p:cBhvr>
                                        </p:animEffect>
                                      </p:childTnLst>
                                    </p:cTn>
                                  </p:par>
                                </p:childTnLst>
                              </p:cTn>
                            </p:par>
                            <p:par>
                              <p:cTn id="77" fill="hold">
                                <p:stCondLst>
                                  <p:cond delay="4540"/>
                                </p:stCondLst>
                                <p:childTnLst>
                                  <p:par>
                                    <p:cTn id="78" presetID="10" presetClass="entr" presetSubtype="0" fill="hold" grpId="0" nodeType="afterEffect">
                                      <p:stCondLst>
                                        <p:cond delay="0"/>
                                      </p:stCondLst>
                                      <p:childTnLst>
                                        <p:set>
                                          <p:cBhvr>
                                            <p:cTn id="79" dur="1" fill="hold">
                                              <p:stCondLst>
                                                <p:cond delay="0"/>
                                              </p:stCondLst>
                                            </p:cTn>
                                            <p:tgtEl>
                                              <p:spTgt spid="90"/>
                                            </p:tgtEl>
                                            <p:attrNameLst>
                                              <p:attrName>style.visibility</p:attrName>
                                            </p:attrNameLst>
                                          </p:cBhvr>
                                          <p:to>
                                            <p:strVal val="visible"/>
                                          </p:to>
                                        </p:set>
                                        <p:animEffect transition="in" filter="fade">
                                          <p:cBhvr>
                                            <p:cTn id="80" dur="500"/>
                                            <p:tgtEl>
                                              <p:spTgt spid="90"/>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89"/>
                                            </p:tgtEl>
                                            <p:attrNameLst>
                                              <p:attrName>style.visibility</p:attrName>
                                            </p:attrNameLst>
                                          </p:cBhvr>
                                          <p:to>
                                            <p:strVal val="visible"/>
                                          </p:to>
                                        </p:set>
                                        <p:animEffect transition="in" filter="fade">
                                          <p:cBhvr>
                                            <p:cTn id="83" dur="500"/>
                                            <p:tgtEl>
                                              <p:spTgt spid="89"/>
                                            </p:tgtEl>
                                          </p:cBhvr>
                                        </p:animEffect>
                                      </p:childTnLst>
                                    </p:cTn>
                                  </p:par>
                                </p:childTnLst>
                              </p:cTn>
                            </p:par>
                            <p:par>
                              <p:cTn id="84" fill="hold">
                                <p:stCondLst>
                                  <p:cond delay="5040"/>
                                </p:stCondLst>
                                <p:childTnLst>
                                  <p:par>
                                    <p:cTn id="85" presetID="22" presetClass="entr" presetSubtype="2" fill="hold" nodeType="afterEffect">
                                      <p:stCondLst>
                                        <p:cond delay="0"/>
                                      </p:stCondLst>
                                      <p:childTnLst>
                                        <p:set>
                                          <p:cBhvr>
                                            <p:cTn id="86" dur="1" fill="hold">
                                              <p:stCondLst>
                                                <p:cond delay="0"/>
                                              </p:stCondLst>
                                            </p:cTn>
                                            <p:tgtEl>
                                              <p:spTgt spid="85"/>
                                            </p:tgtEl>
                                            <p:attrNameLst>
                                              <p:attrName>style.visibility</p:attrName>
                                            </p:attrNameLst>
                                          </p:cBhvr>
                                          <p:to>
                                            <p:strVal val="visible"/>
                                          </p:to>
                                        </p:set>
                                        <p:animEffect transition="in" filter="wipe(right)">
                                          <p:cBhvr>
                                            <p:cTn id="87" dur="500"/>
                                            <p:tgtEl>
                                              <p:spTgt spid="85"/>
                                            </p:tgtEl>
                                          </p:cBhvr>
                                        </p:animEffect>
                                      </p:childTnLst>
                                    </p:cTn>
                                  </p:par>
                                </p:childTnLst>
                              </p:cTn>
                            </p:par>
                            <p:par>
                              <p:cTn id="88" fill="hold">
                                <p:stCondLst>
                                  <p:cond delay="5540"/>
                                </p:stCondLst>
                                <p:childTnLst>
                                  <p:par>
                                    <p:cTn id="89" presetID="10" presetClass="entr" presetSubtype="0" fill="hold" grpId="0" nodeType="afterEffect">
                                      <p:stCondLst>
                                        <p:cond delay="0"/>
                                      </p:stCondLst>
                                      <p:childTnLst>
                                        <p:set>
                                          <p:cBhvr>
                                            <p:cTn id="90" dur="1" fill="hold">
                                              <p:stCondLst>
                                                <p:cond delay="0"/>
                                              </p:stCondLst>
                                            </p:cTn>
                                            <p:tgtEl>
                                              <p:spTgt spid="87"/>
                                            </p:tgtEl>
                                            <p:attrNameLst>
                                              <p:attrName>style.visibility</p:attrName>
                                            </p:attrNameLst>
                                          </p:cBhvr>
                                          <p:to>
                                            <p:strVal val="visible"/>
                                          </p:to>
                                        </p:set>
                                        <p:animEffect transition="in" filter="fade">
                                          <p:cBhvr>
                                            <p:cTn id="91" dur="500"/>
                                            <p:tgtEl>
                                              <p:spTgt spid="87"/>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86"/>
                                            </p:tgtEl>
                                            <p:attrNameLst>
                                              <p:attrName>style.visibility</p:attrName>
                                            </p:attrNameLst>
                                          </p:cBhvr>
                                          <p:to>
                                            <p:strVal val="visible"/>
                                          </p:to>
                                        </p:set>
                                        <p:animEffect transition="in" filter="fade">
                                          <p:cBhvr>
                                            <p:cTn id="94" dur="500"/>
                                            <p:tgtEl>
                                              <p:spTgt spid="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nimBg="1"/>
          <p:bldP spid="61" grpId="0" animBg="1"/>
          <p:bldP spid="69" grpId="0" animBg="1"/>
          <p:bldP spid="70" grpId="0" animBg="1"/>
          <p:bldP spid="71" grpId="0" animBg="1"/>
          <p:bldP spid="72" grpId="0" animBg="1"/>
          <p:bldP spid="83" grpId="0"/>
          <p:bldP spid="84" grpId="0"/>
          <p:bldP spid="86" grpId="0"/>
          <p:bldP spid="87" grpId="0"/>
          <p:bldP spid="89" grpId="0"/>
          <p:bldP spid="90" grpId="0"/>
          <p:bldP spid="36" grpId="0"/>
          <p:bldP spid="37" grpId="0"/>
          <p:bldP spid="37" grpId="1"/>
        </p:bldLst>
      </p:timing>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Oval 7"/>
          <p:cNvSpPr>
            <a:spLocks noChangeArrowheads="1"/>
          </p:cNvSpPr>
          <p:nvPr/>
        </p:nvSpPr>
        <p:spPr bwMode="auto">
          <a:xfrm rot="2700000">
            <a:off x="4947835" y="2756186"/>
            <a:ext cx="2301059" cy="2301059"/>
          </a:xfrm>
          <a:prstGeom prst="ellipse">
            <a:avLst/>
          </a:prstGeom>
          <a:solidFill>
            <a:srgbClr val="3F4F5E"/>
          </a:solidFill>
          <a:ln w="25400">
            <a:gradFill flip="none" rotWithShape="1">
              <a:gsLst>
                <a:gs pos="0">
                  <a:schemeClr val="bg1">
                    <a:lumMod val="100000"/>
                  </a:schemeClr>
                </a:gs>
                <a:gs pos="100000">
                  <a:schemeClr val="bg1">
                    <a:lumMod val="85000"/>
                  </a:schemeClr>
                </a:gs>
              </a:gsLst>
              <a:lin ang="2700000" scaled="1"/>
              <a:tileRect/>
            </a:gradFill>
          </a:ln>
          <a:effectLst>
            <a:innerShdw blurRad="889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lt1"/>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37" name="矩形 36"/>
          <p:cNvSpPr/>
          <p:nvPr/>
        </p:nvSpPr>
        <p:spPr>
          <a:xfrm>
            <a:off x="6618742" y="4154853"/>
            <a:ext cx="951238" cy="481919"/>
          </a:xfrm>
          <a:prstGeom prst="rect">
            <a:avLst/>
          </a:prstGeom>
          <a:solidFill>
            <a:srgbClr val="F5F5F5"/>
          </a:solidFill>
          <a:ln w="22225">
            <a:gradFill flip="none" rotWithShape="1">
              <a:gsLst>
                <a:gs pos="39000">
                  <a:schemeClr val="bg1"/>
                </a:gs>
                <a:gs pos="100000">
                  <a:schemeClr val="bg1">
                    <a:lumMod val="85000"/>
                  </a:schemeClr>
                </a:gs>
              </a:gsLst>
              <a:lin ang="2700000" scaled="1"/>
              <a:tileRect/>
            </a:gradFill>
          </a:ln>
          <a:effectLst>
            <a:outerShdw blurRad="254000" dist="127000" dir="2700000" algn="tl"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38" name="矩形 37"/>
          <p:cNvSpPr/>
          <p:nvPr/>
        </p:nvSpPr>
        <p:spPr>
          <a:xfrm flipH="1">
            <a:off x="4641805" y="3124558"/>
            <a:ext cx="951238" cy="481919"/>
          </a:xfrm>
          <a:prstGeom prst="rect">
            <a:avLst/>
          </a:prstGeom>
          <a:solidFill>
            <a:srgbClr val="F5F5F5"/>
          </a:solidFill>
          <a:ln w="22225">
            <a:gradFill flip="none" rotWithShape="1">
              <a:gsLst>
                <a:gs pos="39000">
                  <a:schemeClr val="bg1"/>
                </a:gs>
                <a:gs pos="100000">
                  <a:schemeClr val="bg1">
                    <a:lumMod val="85000"/>
                  </a:schemeClr>
                </a:gs>
              </a:gsLst>
              <a:lin ang="2700000" scaled="1"/>
              <a:tileRect/>
            </a:gradFill>
          </a:ln>
          <a:effectLst>
            <a:outerShdw blurRad="254000" dist="127000" dir="2700000" algn="tl"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39" name="矩形 38"/>
          <p:cNvSpPr/>
          <p:nvPr/>
        </p:nvSpPr>
        <p:spPr>
          <a:xfrm>
            <a:off x="6618742" y="3124558"/>
            <a:ext cx="951238" cy="481919"/>
          </a:xfrm>
          <a:prstGeom prst="rect">
            <a:avLst/>
          </a:prstGeom>
          <a:solidFill>
            <a:srgbClr val="F5F5F5"/>
          </a:solidFill>
          <a:ln w="22225">
            <a:gradFill flip="none" rotWithShape="1">
              <a:gsLst>
                <a:gs pos="39000">
                  <a:schemeClr val="bg1"/>
                </a:gs>
                <a:gs pos="100000">
                  <a:schemeClr val="bg1">
                    <a:lumMod val="85000"/>
                  </a:schemeClr>
                </a:gs>
              </a:gsLst>
              <a:lin ang="2700000" scaled="1"/>
              <a:tileRect/>
            </a:gradFill>
          </a:ln>
          <a:effectLst>
            <a:outerShdw blurRad="254000" dist="127000" dir="2700000" algn="tl"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40" name="矩形 39"/>
          <p:cNvSpPr/>
          <p:nvPr/>
        </p:nvSpPr>
        <p:spPr>
          <a:xfrm flipH="1">
            <a:off x="4641805" y="4154853"/>
            <a:ext cx="951238" cy="481919"/>
          </a:xfrm>
          <a:prstGeom prst="rect">
            <a:avLst/>
          </a:prstGeom>
          <a:solidFill>
            <a:srgbClr val="F5F5F5"/>
          </a:solidFill>
          <a:ln w="22225">
            <a:gradFill flip="none" rotWithShape="1">
              <a:gsLst>
                <a:gs pos="39000">
                  <a:schemeClr val="bg1"/>
                </a:gs>
                <a:gs pos="100000">
                  <a:schemeClr val="bg1">
                    <a:lumMod val="85000"/>
                  </a:schemeClr>
                </a:gs>
              </a:gsLst>
              <a:lin ang="2700000" scaled="1"/>
              <a:tileRect/>
            </a:gradFill>
          </a:ln>
          <a:effectLst>
            <a:outerShdw blurRad="254000" dist="127000" dir="2700000" algn="tl"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42" name="Freeform 24"/>
          <p:cNvSpPr/>
          <p:nvPr/>
        </p:nvSpPr>
        <p:spPr bwMode="auto">
          <a:xfrm rot="2700000">
            <a:off x="5010837" y="2815796"/>
            <a:ext cx="2182407" cy="2180463"/>
          </a:xfrm>
          <a:custGeom>
            <a:avLst/>
            <a:gdLst>
              <a:gd name="T0" fmla="*/ 391 w 475"/>
              <a:gd name="T1" fmla="*/ 390 h 475"/>
              <a:gd name="T2" fmla="*/ 85 w 475"/>
              <a:gd name="T3" fmla="*/ 390 h 475"/>
              <a:gd name="T4" fmla="*/ 85 w 475"/>
              <a:gd name="T5" fmla="*/ 84 h 475"/>
              <a:gd name="T6" fmla="*/ 391 w 475"/>
              <a:gd name="T7" fmla="*/ 84 h 475"/>
              <a:gd name="T8" fmla="*/ 391 w 475"/>
              <a:gd name="T9" fmla="*/ 390 h 475"/>
            </a:gdLst>
            <a:ahLst/>
            <a:cxnLst>
              <a:cxn ang="0">
                <a:pos x="T0" y="T1"/>
              </a:cxn>
              <a:cxn ang="0">
                <a:pos x="T2" y="T3"/>
              </a:cxn>
              <a:cxn ang="0">
                <a:pos x="T4" y="T5"/>
              </a:cxn>
              <a:cxn ang="0">
                <a:pos x="T6" y="T7"/>
              </a:cxn>
              <a:cxn ang="0">
                <a:pos x="T8" y="T9"/>
              </a:cxn>
            </a:cxnLst>
            <a:rect l="0" t="0" r="r" b="b"/>
            <a:pathLst>
              <a:path w="475" h="475">
                <a:moveTo>
                  <a:pt x="391" y="390"/>
                </a:moveTo>
                <a:cubicBezTo>
                  <a:pt x="306" y="475"/>
                  <a:pt x="169" y="475"/>
                  <a:pt x="85" y="390"/>
                </a:cubicBezTo>
                <a:cubicBezTo>
                  <a:pt x="0" y="306"/>
                  <a:pt x="0" y="169"/>
                  <a:pt x="85" y="84"/>
                </a:cubicBezTo>
                <a:cubicBezTo>
                  <a:pt x="169" y="0"/>
                  <a:pt x="306" y="0"/>
                  <a:pt x="391" y="84"/>
                </a:cubicBezTo>
                <a:cubicBezTo>
                  <a:pt x="475" y="169"/>
                  <a:pt x="475" y="306"/>
                  <a:pt x="391" y="390"/>
                </a:cubicBezTo>
                <a:close/>
              </a:path>
            </a:pathLst>
          </a:custGeom>
          <a:solidFill>
            <a:srgbClr val="F5F5F5"/>
          </a:solidFill>
          <a:ln w="22225">
            <a:gradFill flip="none" rotWithShape="1">
              <a:gsLst>
                <a:gs pos="39000">
                  <a:schemeClr val="bg1"/>
                </a:gs>
                <a:gs pos="100000">
                  <a:schemeClr val="bg1">
                    <a:lumMod val="85000"/>
                  </a:schemeClr>
                </a:gs>
              </a:gsLst>
              <a:lin ang="2700000" scaled="1"/>
              <a:tileRect/>
            </a:gradFill>
          </a:ln>
          <a:effectLst>
            <a:outerShdw blurRad="228600" sx="106000" sy="106000" algn="ctr" rotWithShape="0">
              <a:prstClr val="black">
                <a:alpha val="4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cxnSp>
        <p:nvCxnSpPr>
          <p:cNvPr id="92" name="直接箭头连接符 91"/>
          <p:cNvCxnSpPr/>
          <p:nvPr/>
        </p:nvCxnSpPr>
        <p:spPr>
          <a:xfrm flipV="1">
            <a:off x="7572375" y="1811655"/>
            <a:ext cx="0" cy="1230852"/>
          </a:xfrm>
          <a:prstGeom prst="straightConnector1">
            <a:avLst/>
          </a:prstGeom>
          <a:ln>
            <a:solidFill>
              <a:schemeClr val="bg1">
                <a:lumMod val="50000"/>
              </a:schemeClr>
            </a:solidFill>
            <a:prstDash val="sysDash"/>
            <a:headEnd type="none"/>
            <a:tailEnd type="diamond"/>
          </a:ln>
        </p:spPr>
        <p:style>
          <a:lnRef idx="1">
            <a:schemeClr val="accent1"/>
          </a:lnRef>
          <a:fillRef idx="0">
            <a:schemeClr val="accent1"/>
          </a:fillRef>
          <a:effectRef idx="0">
            <a:schemeClr val="accent1"/>
          </a:effectRef>
          <a:fontRef idx="minor">
            <a:schemeClr val="tx1"/>
          </a:fontRef>
        </p:style>
      </p:cxnSp>
      <p:grpSp>
        <p:nvGrpSpPr>
          <p:cNvPr id="2" name="组合 1"/>
          <p:cNvGrpSpPr/>
          <p:nvPr/>
        </p:nvGrpSpPr>
        <p:grpSpPr>
          <a:xfrm>
            <a:off x="7457437" y="3011195"/>
            <a:ext cx="3817088" cy="688691"/>
            <a:chOff x="7457437" y="3011195"/>
            <a:chExt cx="3817088" cy="688691"/>
          </a:xfrm>
        </p:grpSpPr>
        <p:sp>
          <p:nvSpPr>
            <p:cNvPr id="93" name="矩形 92"/>
            <p:cNvSpPr/>
            <p:nvPr/>
          </p:nvSpPr>
          <p:spPr>
            <a:xfrm>
              <a:off x="7462416" y="3011195"/>
              <a:ext cx="3812109" cy="688691"/>
            </a:xfrm>
            <a:prstGeom prst="rect">
              <a:avLst/>
            </a:prstGeom>
            <a:solidFill>
              <a:srgbClr val="3ABFC4"/>
            </a:solidFill>
            <a:ln>
              <a:noFill/>
            </a:ln>
            <a:effectLst>
              <a:outerShdw blurRad="762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dirty="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94" name="TextBox 2059"/>
            <p:cNvSpPr txBox="1"/>
            <p:nvPr/>
          </p:nvSpPr>
          <p:spPr>
            <a:xfrm>
              <a:off x="7457437" y="3011195"/>
              <a:ext cx="3812109" cy="688691"/>
            </a:xfrm>
            <a:prstGeom prst="rect">
              <a:avLst/>
            </a:prstGeom>
          </p:spPr>
          <p:txBody>
            <a:bodyPr wrap="square" anchor="ctr">
              <a:noAutofit/>
            </a:bodyPr>
            <a:lstStyle>
              <a:defPPr>
                <a:defRPr lang="zh-CN"/>
              </a:defPPr>
              <a:lvl1pPr>
                <a:defRPr>
                  <a:solidFill>
                    <a:schemeClr val="tx1">
                      <a:lumMod val="65000"/>
                      <a:lumOff val="35000"/>
                    </a:schemeClr>
                  </a:solidFill>
                  <a:latin typeface="微软雅黑" pitchFamily="34" charset="-122"/>
                  <a:ea typeface="微软雅黑" pitchFamily="34" charset="-122"/>
                </a:defRPr>
              </a:lvl1pPr>
            </a:lstStyle>
            <a:p>
              <a:pPr algn="ctr"/>
              <a:r>
                <a:rPr lang="zh-CN" altLang="en-US" spc="300" dirty="0">
                  <a:solidFill>
                    <a:schemeClr val="bg1"/>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请点击此处添加您的标题</a:t>
              </a:r>
            </a:p>
          </p:txBody>
        </p:sp>
      </p:grpSp>
      <p:grpSp>
        <p:nvGrpSpPr>
          <p:cNvPr id="3" name="组合 2"/>
          <p:cNvGrpSpPr/>
          <p:nvPr/>
        </p:nvGrpSpPr>
        <p:grpSpPr>
          <a:xfrm>
            <a:off x="7457437" y="4051468"/>
            <a:ext cx="3817088" cy="699814"/>
            <a:chOff x="7457437" y="4051468"/>
            <a:chExt cx="3817088" cy="699814"/>
          </a:xfrm>
        </p:grpSpPr>
        <p:sp>
          <p:nvSpPr>
            <p:cNvPr id="95" name="矩形 94"/>
            <p:cNvSpPr/>
            <p:nvPr/>
          </p:nvSpPr>
          <p:spPr>
            <a:xfrm>
              <a:off x="7462416" y="4062591"/>
              <a:ext cx="3812109" cy="688691"/>
            </a:xfrm>
            <a:prstGeom prst="rect">
              <a:avLst/>
            </a:prstGeom>
            <a:solidFill>
              <a:srgbClr val="7CAFDE"/>
            </a:solidFill>
            <a:ln>
              <a:noFill/>
            </a:ln>
            <a:effectLst>
              <a:outerShdw blurRad="762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97" name="TextBox 2059"/>
            <p:cNvSpPr txBox="1"/>
            <p:nvPr/>
          </p:nvSpPr>
          <p:spPr>
            <a:xfrm>
              <a:off x="7457437" y="4051468"/>
              <a:ext cx="3812109" cy="688691"/>
            </a:xfrm>
            <a:prstGeom prst="rect">
              <a:avLst/>
            </a:prstGeom>
          </p:spPr>
          <p:txBody>
            <a:bodyPr wrap="square" anchor="ctr">
              <a:noAutofit/>
            </a:bodyPr>
            <a:lstStyle>
              <a:defPPr>
                <a:defRPr lang="zh-CN"/>
              </a:defPPr>
              <a:lvl1pPr>
                <a:defRPr>
                  <a:solidFill>
                    <a:schemeClr val="tx1">
                      <a:lumMod val="65000"/>
                      <a:lumOff val="35000"/>
                    </a:schemeClr>
                  </a:solidFill>
                  <a:latin typeface="微软雅黑" pitchFamily="34" charset="-122"/>
                  <a:ea typeface="微软雅黑" pitchFamily="34" charset="-122"/>
                </a:defRPr>
              </a:lvl1pPr>
            </a:lstStyle>
            <a:p>
              <a:pPr algn="ctr"/>
              <a:r>
                <a:rPr lang="zh-CN" altLang="en-US" spc="300" dirty="0">
                  <a:solidFill>
                    <a:schemeClr val="bg1"/>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请点击此处添加您的标题</a:t>
              </a:r>
            </a:p>
          </p:txBody>
        </p:sp>
      </p:grpSp>
      <p:cxnSp>
        <p:nvCxnSpPr>
          <p:cNvPr id="99" name="直接箭头连接符 98"/>
          <p:cNvCxnSpPr/>
          <p:nvPr/>
        </p:nvCxnSpPr>
        <p:spPr>
          <a:xfrm>
            <a:off x="4641805" y="4740159"/>
            <a:ext cx="0" cy="1142481"/>
          </a:xfrm>
          <a:prstGeom prst="straightConnector1">
            <a:avLst/>
          </a:prstGeom>
          <a:ln>
            <a:solidFill>
              <a:schemeClr val="bg1">
                <a:lumMod val="50000"/>
              </a:schemeClr>
            </a:solidFill>
            <a:prstDash val="sysDash"/>
            <a:headEnd type="none"/>
            <a:tailEnd type="diamond"/>
          </a:ln>
        </p:spPr>
        <p:style>
          <a:lnRef idx="1">
            <a:schemeClr val="accent1"/>
          </a:lnRef>
          <a:fillRef idx="0">
            <a:schemeClr val="accent1"/>
          </a:fillRef>
          <a:effectRef idx="0">
            <a:schemeClr val="accent1"/>
          </a:effectRef>
          <a:fontRef idx="minor">
            <a:schemeClr val="tx1"/>
          </a:fontRef>
        </p:style>
      </p:cxnSp>
      <p:cxnSp>
        <p:nvCxnSpPr>
          <p:cNvPr id="101" name="直接箭头连接符 100"/>
          <p:cNvCxnSpPr/>
          <p:nvPr/>
        </p:nvCxnSpPr>
        <p:spPr>
          <a:xfrm flipV="1">
            <a:off x="4641805" y="1811655"/>
            <a:ext cx="0" cy="1199541"/>
          </a:xfrm>
          <a:prstGeom prst="straightConnector1">
            <a:avLst/>
          </a:prstGeom>
          <a:ln>
            <a:solidFill>
              <a:schemeClr val="bg1">
                <a:lumMod val="50000"/>
              </a:schemeClr>
            </a:solidFill>
            <a:prstDash val="sysDash"/>
            <a:headEnd type="none"/>
            <a:tailEnd type="diamond"/>
          </a:ln>
        </p:spPr>
        <p:style>
          <a:lnRef idx="1">
            <a:schemeClr val="accent1"/>
          </a:lnRef>
          <a:fillRef idx="0">
            <a:schemeClr val="accent1"/>
          </a:fillRef>
          <a:effectRef idx="0">
            <a:schemeClr val="accent1"/>
          </a:effectRef>
          <a:fontRef idx="minor">
            <a:schemeClr val="tx1"/>
          </a:fontRef>
        </p:style>
      </p:cxnSp>
      <p:grpSp>
        <p:nvGrpSpPr>
          <p:cNvPr id="12" name="组合 11"/>
          <p:cNvGrpSpPr/>
          <p:nvPr/>
        </p:nvGrpSpPr>
        <p:grpSpPr>
          <a:xfrm>
            <a:off x="937260" y="3011195"/>
            <a:ext cx="3817088" cy="688691"/>
            <a:chOff x="937260" y="3011195"/>
            <a:chExt cx="3817088" cy="688691"/>
          </a:xfrm>
        </p:grpSpPr>
        <p:sp>
          <p:nvSpPr>
            <p:cNvPr id="102" name="矩形 101"/>
            <p:cNvSpPr/>
            <p:nvPr/>
          </p:nvSpPr>
          <p:spPr>
            <a:xfrm flipH="1">
              <a:off x="937260" y="3011195"/>
              <a:ext cx="3812109" cy="688691"/>
            </a:xfrm>
            <a:prstGeom prst="rect">
              <a:avLst/>
            </a:prstGeom>
            <a:solidFill>
              <a:srgbClr val="7CAFDE"/>
            </a:solidFill>
            <a:ln>
              <a:noFill/>
            </a:ln>
            <a:effectLst>
              <a:outerShdw blurRad="762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03" name="TextBox 2059"/>
            <p:cNvSpPr txBox="1"/>
            <p:nvPr/>
          </p:nvSpPr>
          <p:spPr>
            <a:xfrm flipH="1">
              <a:off x="942239" y="3011195"/>
              <a:ext cx="3812109" cy="688691"/>
            </a:xfrm>
            <a:prstGeom prst="rect">
              <a:avLst/>
            </a:prstGeom>
          </p:spPr>
          <p:txBody>
            <a:bodyPr wrap="square" anchor="ctr">
              <a:noAutofit/>
            </a:bodyPr>
            <a:lstStyle>
              <a:defPPr>
                <a:defRPr lang="zh-CN"/>
              </a:defPPr>
              <a:lvl1pPr>
                <a:defRPr>
                  <a:solidFill>
                    <a:schemeClr val="tx1">
                      <a:lumMod val="65000"/>
                      <a:lumOff val="35000"/>
                    </a:schemeClr>
                  </a:solidFill>
                  <a:latin typeface="微软雅黑" pitchFamily="34" charset="-122"/>
                  <a:ea typeface="微软雅黑" pitchFamily="34" charset="-122"/>
                </a:defRPr>
              </a:lvl1pPr>
            </a:lstStyle>
            <a:p>
              <a:pPr algn="ctr"/>
              <a:r>
                <a:rPr lang="zh-CN" altLang="en-US" spc="300" dirty="0">
                  <a:solidFill>
                    <a:schemeClr val="bg1"/>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请</a:t>
              </a:r>
              <a:r>
                <a:rPr lang="zh-CN" altLang="en-US" spc="300" dirty="0" smtClean="0">
                  <a:solidFill>
                    <a:schemeClr val="bg1"/>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点击此处添加您的标题</a:t>
              </a:r>
              <a:endParaRPr lang="zh-CN" altLang="en-US" spc="300" dirty="0">
                <a:solidFill>
                  <a:schemeClr val="bg1"/>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grpSp>
      <p:grpSp>
        <p:nvGrpSpPr>
          <p:cNvPr id="11" name="组合 10"/>
          <p:cNvGrpSpPr/>
          <p:nvPr/>
        </p:nvGrpSpPr>
        <p:grpSpPr>
          <a:xfrm>
            <a:off x="937260" y="4051468"/>
            <a:ext cx="3817088" cy="699814"/>
            <a:chOff x="937260" y="4051468"/>
            <a:chExt cx="3817088" cy="699814"/>
          </a:xfrm>
        </p:grpSpPr>
        <p:sp>
          <p:nvSpPr>
            <p:cNvPr id="104" name="矩形 103"/>
            <p:cNvSpPr/>
            <p:nvPr/>
          </p:nvSpPr>
          <p:spPr>
            <a:xfrm flipH="1">
              <a:off x="937260" y="4062591"/>
              <a:ext cx="3812109" cy="688691"/>
            </a:xfrm>
            <a:prstGeom prst="rect">
              <a:avLst/>
            </a:prstGeom>
            <a:solidFill>
              <a:srgbClr val="3ABFC4"/>
            </a:solidFill>
            <a:ln>
              <a:noFill/>
            </a:ln>
            <a:effectLst>
              <a:outerShdw blurRad="762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06" name="TextBox 2059"/>
            <p:cNvSpPr txBox="1"/>
            <p:nvPr/>
          </p:nvSpPr>
          <p:spPr>
            <a:xfrm flipH="1">
              <a:off x="942239" y="4051468"/>
              <a:ext cx="3812109" cy="688691"/>
            </a:xfrm>
            <a:prstGeom prst="rect">
              <a:avLst/>
            </a:prstGeom>
          </p:spPr>
          <p:txBody>
            <a:bodyPr wrap="square" anchor="ctr">
              <a:noAutofit/>
            </a:bodyPr>
            <a:lstStyle>
              <a:defPPr>
                <a:defRPr lang="zh-CN"/>
              </a:defPPr>
              <a:lvl1pPr>
                <a:defRPr>
                  <a:solidFill>
                    <a:schemeClr val="tx1">
                      <a:lumMod val="65000"/>
                      <a:lumOff val="35000"/>
                    </a:schemeClr>
                  </a:solidFill>
                  <a:latin typeface="微软雅黑" pitchFamily="34" charset="-122"/>
                  <a:ea typeface="微软雅黑" pitchFamily="34" charset="-122"/>
                </a:defRPr>
              </a:lvl1pPr>
            </a:lstStyle>
            <a:p>
              <a:pPr algn="ctr"/>
              <a:r>
                <a:rPr lang="zh-CN" altLang="en-US" spc="300" dirty="0">
                  <a:solidFill>
                    <a:schemeClr val="bg1"/>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请点击此处添加您的标题</a:t>
              </a:r>
            </a:p>
          </p:txBody>
        </p:sp>
      </p:grpSp>
      <p:cxnSp>
        <p:nvCxnSpPr>
          <p:cNvPr id="108" name="直接箭头连接符 107"/>
          <p:cNvCxnSpPr/>
          <p:nvPr/>
        </p:nvCxnSpPr>
        <p:spPr>
          <a:xfrm>
            <a:off x="7572375" y="4753282"/>
            <a:ext cx="0" cy="1129358"/>
          </a:xfrm>
          <a:prstGeom prst="straightConnector1">
            <a:avLst/>
          </a:prstGeom>
          <a:ln>
            <a:solidFill>
              <a:schemeClr val="bg1">
                <a:lumMod val="50000"/>
              </a:schemeClr>
            </a:solidFill>
            <a:prstDash val="sysDash"/>
            <a:headEnd type="none"/>
            <a:tailEnd type="diamond"/>
          </a:ln>
        </p:spPr>
        <p:style>
          <a:lnRef idx="1">
            <a:schemeClr val="accent1"/>
          </a:lnRef>
          <a:fillRef idx="0">
            <a:schemeClr val="accent1"/>
          </a:fillRef>
          <a:effectRef idx="0">
            <a:schemeClr val="accent1"/>
          </a:effectRef>
          <a:fontRef idx="minor">
            <a:schemeClr val="tx1"/>
          </a:fontRef>
        </p:style>
      </p:cxnSp>
      <p:sp>
        <p:nvSpPr>
          <p:cNvPr id="110" name="文本框 109"/>
          <p:cNvSpPr txBox="1"/>
          <p:nvPr/>
        </p:nvSpPr>
        <p:spPr>
          <a:xfrm>
            <a:off x="5213618" y="4090665"/>
            <a:ext cx="1778751" cy="461665"/>
          </a:xfrm>
          <a:prstGeom prst="rect">
            <a:avLst/>
          </a:prstGeom>
          <a:noFill/>
        </p:spPr>
        <p:txBody>
          <a:bodyPr wrap="square" rtlCol="0">
            <a:spAutoFit/>
          </a:bodyPr>
          <a:lstStyle/>
          <a:p>
            <a:pPr algn="ctr"/>
            <a:r>
              <a:rPr lang="zh-CN" altLang="en-US" sz="2400" dirty="0" smtClean="0">
                <a:solidFill>
                  <a:schemeClr val="tx1">
                    <a:lumMod val="75000"/>
                    <a:lumOff val="25000"/>
                  </a:schemeClr>
                </a:solidFill>
                <a:effectLst>
                  <a:outerShdw blurRad="63500" sx="102000" sy="102000" algn="ctr" rotWithShape="0">
                    <a:prstClr val="black">
                      <a:alpha val="40000"/>
                    </a:prstClr>
                  </a:outerShdw>
                </a:effectLst>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项目介绍</a:t>
            </a:r>
            <a:endParaRPr lang="zh-CN" altLang="en-US" sz="2400" dirty="0">
              <a:solidFill>
                <a:schemeClr val="tx1">
                  <a:lumMod val="75000"/>
                  <a:lumOff val="25000"/>
                </a:schemeClr>
              </a:solidFill>
              <a:effectLst>
                <a:outerShdw blurRad="63500" sx="102000" sy="102000" algn="ctr" rotWithShape="0">
                  <a:prstClr val="black">
                    <a:alpha val="40000"/>
                  </a:prstClr>
                </a:outerShdw>
              </a:effectLst>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11" name="Freeform 20"/>
          <p:cNvSpPr>
            <a:spLocks noEditPoints="1"/>
          </p:cNvSpPr>
          <p:nvPr/>
        </p:nvSpPr>
        <p:spPr bwMode="auto">
          <a:xfrm>
            <a:off x="5819435" y="3245636"/>
            <a:ext cx="574148" cy="689943"/>
          </a:xfrm>
          <a:custGeom>
            <a:avLst/>
            <a:gdLst>
              <a:gd name="T0" fmla="*/ 109 w 442"/>
              <a:gd name="T1" fmla="*/ 531 h 531"/>
              <a:gd name="T2" fmla="*/ 350 w 442"/>
              <a:gd name="T3" fmla="*/ 518 h 531"/>
              <a:gd name="T4" fmla="*/ 358 w 442"/>
              <a:gd name="T5" fmla="*/ 338 h 531"/>
              <a:gd name="T6" fmla="*/ 86 w 442"/>
              <a:gd name="T7" fmla="*/ 187 h 531"/>
              <a:gd name="T8" fmla="*/ 104 w 442"/>
              <a:gd name="T9" fmla="*/ 194 h 531"/>
              <a:gd name="T10" fmla="*/ 111 w 442"/>
              <a:gd name="T11" fmla="*/ 183 h 531"/>
              <a:gd name="T12" fmla="*/ 117 w 442"/>
              <a:gd name="T13" fmla="*/ 176 h 531"/>
              <a:gd name="T14" fmla="*/ 86 w 442"/>
              <a:gd name="T15" fmla="*/ 187 h 531"/>
              <a:gd name="T16" fmla="*/ 221 w 442"/>
              <a:gd name="T17" fmla="*/ 88 h 531"/>
              <a:gd name="T18" fmla="*/ 224 w 442"/>
              <a:gd name="T19" fmla="*/ 69 h 531"/>
              <a:gd name="T20" fmla="*/ 238 w 442"/>
              <a:gd name="T21" fmla="*/ 101 h 531"/>
              <a:gd name="T22" fmla="*/ 220 w 442"/>
              <a:gd name="T23" fmla="*/ 137 h 531"/>
              <a:gd name="T24" fmla="*/ 233 w 442"/>
              <a:gd name="T25" fmla="*/ 158 h 531"/>
              <a:gd name="T26" fmla="*/ 238 w 442"/>
              <a:gd name="T27" fmla="*/ 131 h 531"/>
              <a:gd name="T28" fmla="*/ 242 w 442"/>
              <a:gd name="T29" fmla="*/ 125 h 531"/>
              <a:gd name="T30" fmla="*/ 285 w 442"/>
              <a:gd name="T31" fmla="*/ 122 h 531"/>
              <a:gd name="T32" fmla="*/ 251 w 442"/>
              <a:gd name="T33" fmla="*/ 149 h 531"/>
              <a:gd name="T34" fmla="*/ 262 w 442"/>
              <a:gd name="T35" fmla="*/ 213 h 531"/>
              <a:gd name="T36" fmla="*/ 293 w 442"/>
              <a:gd name="T37" fmla="*/ 201 h 531"/>
              <a:gd name="T38" fmla="*/ 359 w 442"/>
              <a:gd name="T39" fmla="*/ 255 h 531"/>
              <a:gd name="T40" fmla="*/ 353 w 442"/>
              <a:gd name="T41" fmla="*/ 218 h 531"/>
              <a:gd name="T42" fmla="*/ 322 w 442"/>
              <a:gd name="T43" fmla="*/ 163 h 531"/>
              <a:gd name="T44" fmla="*/ 325 w 442"/>
              <a:gd name="T45" fmla="*/ 128 h 531"/>
              <a:gd name="T46" fmla="*/ 305 w 442"/>
              <a:gd name="T47" fmla="*/ 125 h 531"/>
              <a:gd name="T48" fmla="*/ 324 w 442"/>
              <a:gd name="T49" fmla="*/ 119 h 531"/>
              <a:gd name="T50" fmla="*/ 350 w 442"/>
              <a:gd name="T51" fmla="*/ 122 h 531"/>
              <a:gd name="T52" fmla="*/ 243 w 442"/>
              <a:gd name="T53" fmla="*/ 44 h 531"/>
              <a:gd name="T54" fmla="*/ 238 w 442"/>
              <a:gd name="T55" fmla="*/ 56 h 531"/>
              <a:gd name="T56" fmla="*/ 209 w 442"/>
              <a:gd name="T57" fmla="*/ 70 h 531"/>
              <a:gd name="T58" fmla="*/ 197 w 442"/>
              <a:gd name="T59" fmla="*/ 312 h 531"/>
              <a:gd name="T60" fmla="*/ 255 w 442"/>
              <a:gd name="T61" fmla="*/ 348 h 531"/>
              <a:gd name="T62" fmla="*/ 272 w 442"/>
              <a:gd name="T63" fmla="*/ 355 h 531"/>
              <a:gd name="T64" fmla="*/ 267 w 442"/>
              <a:gd name="T65" fmla="*/ 345 h 531"/>
              <a:gd name="T66" fmla="*/ 269 w 442"/>
              <a:gd name="T67" fmla="*/ 324 h 531"/>
              <a:gd name="T68" fmla="*/ 274 w 442"/>
              <a:gd name="T69" fmla="*/ 314 h 531"/>
              <a:gd name="T70" fmla="*/ 269 w 442"/>
              <a:gd name="T71" fmla="*/ 294 h 531"/>
              <a:gd name="T72" fmla="*/ 251 w 442"/>
              <a:gd name="T73" fmla="*/ 261 h 531"/>
              <a:gd name="T74" fmla="*/ 218 w 442"/>
              <a:gd name="T75" fmla="*/ 271 h 531"/>
              <a:gd name="T76" fmla="*/ 153 w 442"/>
              <a:gd name="T77" fmla="*/ 198 h 531"/>
              <a:gd name="T78" fmla="*/ 164 w 442"/>
              <a:gd name="T79" fmla="*/ 194 h 531"/>
              <a:gd name="T80" fmla="*/ 107 w 442"/>
              <a:gd name="T81" fmla="*/ 209 h 531"/>
              <a:gd name="T82" fmla="*/ 90 w 442"/>
              <a:gd name="T83" fmla="*/ 209 h 531"/>
              <a:gd name="T84" fmla="*/ 130 w 442"/>
              <a:gd name="T85" fmla="*/ 308 h 531"/>
              <a:gd name="T86" fmla="*/ 155 w 442"/>
              <a:gd name="T87" fmla="*/ 284 h 531"/>
              <a:gd name="T88" fmla="*/ 123 w 442"/>
              <a:gd name="T89" fmla="*/ 299 h 531"/>
              <a:gd name="T90" fmla="*/ 118 w 442"/>
              <a:gd name="T91" fmla="*/ 272 h 531"/>
              <a:gd name="T92" fmla="*/ 139 w 442"/>
              <a:gd name="T93" fmla="*/ 261 h 531"/>
              <a:gd name="T94" fmla="*/ 150 w 442"/>
              <a:gd name="T95" fmla="*/ 212 h 531"/>
              <a:gd name="T96" fmla="*/ 120 w 442"/>
              <a:gd name="T97" fmla="*/ 104 h 531"/>
              <a:gd name="T98" fmla="*/ 122 w 442"/>
              <a:gd name="T99" fmla="*/ 146 h 531"/>
              <a:gd name="T100" fmla="*/ 130 w 442"/>
              <a:gd name="T101" fmla="*/ 143 h 531"/>
              <a:gd name="T102" fmla="*/ 131 w 442"/>
              <a:gd name="T103" fmla="*/ 151 h 531"/>
              <a:gd name="T104" fmla="*/ 149 w 442"/>
              <a:gd name="T105" fmla="*/ 124 h 531"/>
              <a:gd name="T106" fmla="*/ 151 w 442"/>
              <a:gd name="T107" fmla="*/ 110 h 531"/>
              <a:gd name="T108" fmla="*/ 129 w 442"/>
              <a:gd name="T109" fmla="*/ 105 h 531"/>
              <a:gd name="T110" fmla="*/ 121 w 442"/>
              <a:gd name="T111" fmla="*/ 104 h 531"/>
              <a:gd name="T112" fmla="*/ 394 w 442"/>
              <a:gd name="T113" fmla="*/ 354 h 531"/>
              <a:gd name="T114" fmla="*/ 37 w 442"/>
              <a:gd name="T115" fmla="*/ 241 h 531"/>
              <a:gd name="T116" fmla="*/ 127 w 442"/>
              <a:gd name="T117" fmla="*/ 9 h 531"/>
              <a:gd name="T118" fmla="*/ 5 w 442"/>
              <a:gd name="T119" fmla="*/ 247 h 531"/>
              <a:gd name="T120" fmla="*/ 416 w 442"/>
              <a:gd name="T121" fmla="*/ 377 h 5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42" h="531">
                <a:moveTo>
                  <a:pt x="350" y="518"/>
                </a:moveTo>
                <a:cubicBezTo>
                  <a:pt x="353" y="523"/>
                  <a:pt x="349" y="531"/>
                  <a:pt x="342" y="531"/>
                </a:cubicBezTo>
                <a:cubicBezTo>
                  <a:pt x="109" y="531"/>
                  <a:pt x="109" y="531"/>
                  <a:pt x="109" y="531"/>
                </a:cubicBezTo>
                <a:cubicBezTo>
                  <a:pt x="102" y="531"/>
                  <a:pt x="101" y="522"/>
                  <a:pt x="103" y="518"/>
                </a:cubicBezTo>
                <a:cubicBezTo>
                  <a:pt x="119" y="492"/>
                  <a:pt x="171" y="469"/>
                  <a:pt x="226" y="469"/>
                </a:cubicBezTo>
                <a:cubicBezTo>
                  <a:pt x="279" y="469"/>
                  <a:pt x="331" y="490"/>
                  <a:pt x="350" y="518"/>
                </a:cubicBezTo>
                <a:close/>
                <a:moveTo>
                  <a:pt x="133" y="70"/>
                </a:moveTo>
                <a:cubicBezTo>
                  <a:pt x="207" y="8"/>
                  <a:pt x="317" y="17"/>
                  <a:pt x="379" y="92"/>
                </a:cubicBezTo>
                <a:cubicBezTo>
                  <a:pt x="442" y="166"/>
                  <a:pt x="432" y="276"/>
                  <a:pt x="358" y="338"/>
                </a:cubicBezTo>
                <a:cubicBezTo>
                  <a:pt x="284" y="401"/>
                  <a:pt x="173" y="391"/>
                  <a:pt x="111" y="317"/>
                </a:cubicBezTo>
                <a:cubicBezTo>
                  <a:pt x="49" y="243"/>
                  <a:pt x="58" y="132"/>
                  <a:pt x="133" y="70"/>
                </a:cubicBezTo>
                <a:close/>
                <a:moveTo>
                  <a:pt x="86" y="187"/>
                </a:moveTo>
                <a:cubicBezTo>
                  <a:pt x="88" y="185"/>
                  <a:pt x="90" y="184"/>
                  <a:pt x="93" y="184"/>
                </a:cubicBezTo>
                <a:cubicBezTo>
                  <a:pt x="96" y="184"/>
                  <a:pt x="98" y="185"/>
                  <a:pt x="100" y="187"/>
                </a:cubicBezTo>
                <a:cubicBezTo>
                  <a:pt x="102" y="189"/>
                  <a:pt x="103" y="191"/>
                  <a:pt x="104" y="194"/>
                </a:cubicBezTo>
                <a:cubicBezTo>
                  <a:pt x="106" y="193"/>
                  <a:pt x="108" y="192"/>
                  <a:pt x="110" y="191"/>
                </a:cubicBezTo>
                <a:cubicBezTo>
                  <a:pt x="112" y="190"/>
                  <a:pt x="115" y="189"/>
                  <a:pt x="115" y="188"/>
                </a:cubicBezTo>
                <a:cubicBezTo>
                  <a:pt x="115" y="188"/>
                  <a:pt x="115" y="187"/>
                  <a:pt x="111" y="183"/>
                </a:cubicBezTo>
                <a:cubicBezTo>
                  <a:pt x="110" y="182"/>
                  <a:pt x="110" y="181"/>
                  <a:pt x="110" y="180"/>
                </a:cubicBezTo>
                <a:cubicBezTo>
                  <a:pt x="111" y="179"/>
                  <a:pt x="111" y="179"/>
                  <a:pt x="112" y="178"/>
                </a:cubicBezTo>
                <a:cubicBezTo>
                  <a:pt x="115" y="178"/>
                  <a:pt x="116" y="177"/>
                  <a:pt x="117" y="176"/>
                </a:cubicBezTo>
                <a:cubicBezTo>
                  <a:pt x="117" y="176"/>
                  <a:pt x="117" y="175"/>
                  <a:pt x="117" y="175"/>
                </a:cubicBezTo>
                <a:cubicBezTo>
                  <a:pt x="106" y="176"/>
                  <a:pt x="95" y="179"/>
                  <a:pt x="86" y="184"/>
                </a:cubicBezTo>
                <a:cubicBezTo>
                  <a:pt x="86" y="185"/>
                  <a:pt x="86" y="186"/>
                  <a:pt x="86" y="187"/>
                </a:cubicBezTo>
                <a:close/>
                <a:moveTo>
                  <a:pt x="214" y="101"/>
                </a:moveTo>
                <a:cubicBezTo>
                  <a:pt x="216" y="100"/>
                  <a:pt x="220" y="99"/>
                  <a:pt x="223" y="100"/>
                </a:cubicBezTo>
                <a:cubicBezTo>
                  <a:pt x="222" y="97"/>
                  <a:pt x="221" y="92"/>
                  <a:pt x="221" y="88"/>
                </a:cubicBezTo>
                <a:cubicBezTo>
                  <a:pt x="218" y="73"/>
                  <a:pt x="217" y="70"/>
                  <a:pt x="219" y="68"/>
                </a:cubicBezTo>
                <a:cubicBezTo>
                  <a:pt x="219" y="68"/>
                  <a:pt x="220" y="67"/>
                  <a:pt x="221" y="67"/>
                </a:cubicBezTo>
                <a:cubicBezTo>
                  <a:pt x="223" y="67"/>
                  <a:pt x="224" y="69"/>
                  <a:pt x="224" y="69"/>
                </a:cubicBezTo>
                <a:cubicBezTo>
                  <a:pt x="224" y="69"/>
                  <a:pt x="225" y="70"/>
                  <a:pt x="225" y="70"/>
                </a:cubicBezTo>
                <a:cubicBezTo>
                  <a:pt x="226" y="73"/>
                  <a:pt x="228" y="76"/>
                  <a:pt x="230" y="79"/>
                </a:cubicBezTo>
                <a:cubicBezTo>
                  <a:pt x="234" y="86"/>
                  <a:pt x="239" y="94"/>
                  <a:pt x="238" y="101"/>
                </a:cubicBezTo>
                <a:cubicBezTo>
                  <a:pt x="237" y="105"/>
                  <a:pt x="234" y="108"/>
                  <a:pt x="230" y="111"/>
                </a:cubicBezTo>
                <a:cubicBezTo>
                  <a:pt x="226" y="114"/>
                  <a:pt x="226" y="115"/>
                  <a:pt x="226" y="118"/>
                </a:cubicBezTo>
                <a:cubicBezTo>
                  <a:pt x="225" y="122"/>
                  <a:pt x="225" y="128"/>
                  <a:pt x="220" y="137"/>
                </a:cubicBezTo>
                <a:cubicBezTo>
                  <a:pt x="224" y="141"/>
                  <a:pt x="224" y="146"/>
                  <a:pt x="223" y="149"/>
                </a:cubicBezTo>
                <a:cubicBezTo>
                  <a:pt x="223" y="153"/>
                  <a:pt x="223" y="156"/>
                  <a:pt x="228" y="159"/>
                </a:cubicBezTo>
                <a:cubicBezTo>
                  <a:pt x="230" y="159"/>
                  <a:pt x="232" y="159"/>
                  <a:pt x="233" y="158"/>
                </a:cubicBezTo>
                <a:cubicBezTo>
                  <a:pt x="235" y="155"/>
                  <a:pt x="234" y="151"/>
                  <a:pt x="234" y="147"/>
                </a:cubicBezTo>
                <a:cubicBezTo>
                  <a:pt x="233" y="142"/>
                  <a:pt x="233" y="138"/>
                  <a:pt x="235" y="134"/>
                </a:cubicBezTo>
                <a:cubicBezTo>
                  <a:pt x="236" y="133"/>
                  <a:pt x="237" y="132"/>
                  <a:pt x="238" y="131"/>
                </a:cubicBezTo>
                <a:cubicBezTo>
                  <a:pt x="240" y="130"/>
                  <a:pt x="240" y="130"/>
                  <a:pt x="240" y="128"/>
                </a:cubicBezTo>
                <a:cubicBezTo>
                  <a:pt x="239" y="128"/>
                  <a:pt x="239" y="127"/>
                  <a:pt x="240" y="126"/>
                </a:cubicBezTo>
                <a:cubicBezTo>
                  <a:pt x="240" y="125"/>
                  <a:pt x="241" y="125"/>
                  <a:pt x="242" y="125"/>
                </a:cubicBezTo>
                <a:cubicBezTo>
                  <a:pt x="249" y="124"/>
                  <a:pt x="257" y="126"/>
                  <a:pt x="264" y="130"/>
                </a:cubicBezTo>
                <a:cubicBezTo>
                  <a:pt x="265" y="128"/>
                  <a:pt x="266" y="126"/>
                  <a:pt x="267" y="125"/>
                </a:cubicBezTo>
                <a:cubicBezTo>
                  <a:pt x="272" y="120"/>
                  <a:pt x="279" y="118"/>
                  <a:pt x="285" y="122"/>
                </a:cubicBezTo>
                <a:cubicBezTo>
                  <a:pt x="289" y="126"/>
                  <a:pt x="290" y="130"/>
                  <a:pt x="288" y="135"/>
                </a:cubicBezTo>
                <a:cubicBezTo>
                  <a:pt x="285" y="145"/>
                  <a:pt x="272" y="153"/>
                  <a:pt x="262" y="153"/>
                </a:cubicBezTo>
                <a:cubicBezTo>
                  <a:pt x="258" y="153"/>
                  <a:pt x="254" y="152"/>
                  <a:pt x="251" y="149"/>
                </a:cubicBezTo>
                <a:cubicBezTo>
                  <a:pt x="245" y="151"/>
                  <a:pt x="240" y="155"/>
                  <a:pt x="238" y="161"/>
                </a:cubicBezTo>
                <a:cubicBezTo>
                  <a:pt x="234" y="172"/>
                  <a:pt x="237" y="187"/>
                  <a:pt x="245" y="200"/>
                </a:cubicBezTo>
                <a:cubicBezTo>
                  <a:pt x="252" y="211"/>
                  <a:pt x="258" y="213"/>
                  <a:pt x="262" y="213"/>
                </a:cubicBezTo>
                <a:cubicBezTo>
                  <a:pt x="267" y="213"/>
                  <a:pt x="272" y="210"/>
                  <a:pt x="277" y="207"/>
                </a:cubicBezTo>
                <a:cubicBezTo>
                  <a:pt x="282" y="205"/>
                  <a:pt x="287" y="202"/>
                  <a:pt x="292" y="201"/>
                </a:cubicBezTo>
                <a:cubicBezTo>
                  <a:pt x="292" y="201"/>
                  <a:pt x="293" y="201"/>
                  <a:pt x="293" y="201"/>
                </a:cubicBezTo>
                <a:cubicBezTo>
                  <a:pt x="293" y="201"/>
                  <a:pt x="294" y="201"/>
                  <a:pt x="294" y="202"/>
                </a:cubicBezTo>
                <a:cubicBezTo>
                  <a:pt x="296" y="203"/>
                  <a:pt x="301" y="207"/>
                  <a:pt x="306" y="213"/>
                </a:cubicBezTo>
                <a:cubicBezTo>
                  <a:pt x="320" y="226"/>
                  <a:pt x="349" y="255"/>
                  <a:pt x="359" y="255"/>
                </a:cubicBezTo>
                <a:cubicBezTo>
                  <a:pt x="360" y="255"/>
                  <a:pt x="360" y="254"/>
                  <a:pt x="360" y="254"/>
                </a:cubicBezTo>
                <a:cubicBezTo>
                  <a:pt x="361" y="253"/>
                  <a:pt x="362" y="249"/>
                  <a:pt x="358" y="236"/>
                </a:cubicBezTo>
                <a:cubicBezTo>
                  <a:pt x="356" y="231"/>
                  <a:pt x="355" y="225"/>
                  <a:pt x="353" y="218"/>
                </a:cubicBezTo>
                <a:cubicBezTo>
                  <a:pt x="348" y="198"/>
                  <a:pt x="341" y="171"/>
                  <a:pt x="333" y="158"/>
                </a:cubicBezTo>
                <a:cubicBezTo>
                  <a:pt x="331" y="160"/>
                  <a:pt x="328" y="162"/>
                  <a:pt x="326" y="163"/>
                </a:cubicBezTo>
                <a:cubicBezTo>
                  <a:pt x="324" y="164"/>
                  <a:pt x="323" y="164"/>
                  <a:pt x="322" y="163"/>
                </a:cubicBezTo>
                <a:cubicBezTo>
                  <a:pt x="319" y="158"/>
                  <a:pt x="321" y="153"/>
                  <a:pt x="324" y="147"/>
                </a:cubicBezTo>
                <a:cubicBezTo>
                  <a:pt x="326" y="142"/>
                  <a:pt x="329" y="135"/>
                  <a:pt x="327" y="129"/>
                </a:cubicBezTo>
                <a:cubicBezTo>
                  <a:pt x="327" y="128"/>
                  <a:pt x="326" y="128"/>
                  <a:pt x="325" y="128"/>
                </a:cubicBezTo>
                <a:cubicBezTo>
                  <a:pt x="324" y="128"/>
                  <a:pt x="322" y="129"/>
                  <a:pt x="321" y="130"/>
                </a:cubicBezTo>
                <a:cubicBezTo>
                  <a:pt x="319" y="131"/>
                  <a:pt x="317" y="133"/>
                  <a:pt x="314" y="133"/>
                </a:cubicBezTo>
                <a:cubicBezTo>
                  <a:pt x="310" y="133"/>
                  <a:pt x="307" y="129"/>
                  <a:pt x="305" y="125"/>
                </a:cubicBezTo>
                <a:cubicBezTo>
                  <a:pt x="304" y="124"/>
                  <a:pt x="304" y="123"/>
                  <a:pt x="305" y="122"/>
                </a:cubicBezTo>
                <a:cubicBezTo>
                  <a:pt x="306" y="121"/>
                  <a:pt x="307" y="121"/>
                  <a:pt x="308" y="121"/>
                </a:cubicBezTo>
                <a:cubicBezTo>
                  <a:pt x="313" y="124"/>
                  <a:pt x="318" y="122"/>
                  <a:pt x="324" y="119"/>
                </a:cubicBezTo>
                <a:cubicBezTo>
                  <a:pt x="328" y="117"/>
                  <a:pt x="332" y="115"/>
                  <a:pt x="336" y="115"/>
                </a:cubicBezTo>
                <a:cubicBezTo>
                  <a:pt x="340" y="115"/>
                  <a:pt x="343" y="116"/>
                  <a:pt x="346" y="118"/>
                </a:cubicBezTo>
                <a:cubicBezTo>
                  <a:pt x="347" y="119"/>
                  <a:pt x="348" y="121"/>
                  <a:pt x="350" y="122"/>
                </a:cubicBezTo>
                <a:cubicBezTo>
                  <a:pt x="352" y="127"/>
                  <a:pt x="355" y="131"/>
                  <a:pt x="365" y="130"/>
                </a:cubicBezTo>
                <a:cubicBezTo>
                  <a:pt x="362" y="121"/>
                  <a:pt x="359" y="107"/>
                  <a:pt x="366" y="99"/>
                </a:cubicBezTo>
                <a:cubicBezTo>
                  <a:pt x="335" y="64"/>
                  <a:pt x="290" y="43"/>
                  <a:pt x="243" y="44"/>
                </a:cubicBezTo>
                <a:cubicBezTo>
                  <a:pt x="245" y="47"/>
                  <a:pt x="245" y="49"/>
                  <a:pt x="245" y="51"/>
                </a:cubicBezTo>
                <a:cubicBezTo>
                  <a:pt x="245" y="53"/>
                  <a:pt x="243" y="55"/>
                  <a:pt x="240" y="56"/>
                </a:cubicBezTo>
                <a:cubicBezTo>
                  <a:pt x="240" y="57"/>
                  <a:pt x="239" y="57"/>
                  <a:pt x="238" y="56"/>
                </a:cubicBezTo>
                <a:cubicBezTo>
                  <a:pt x="237" y="56"/>
                  <a:pt x="237" y="56"/>
                  <a:pt x="237" y="55"/>
                </a:cubicBezTo>
                <a:cubicBezTo>
                  <a:pt x="235" y="52"/>
                  <a:pt x="233" y="51"/>
                  <a:pt x="230" y="51"/>
                </a:cubicBezTo>
                <a:cubicBezTo>
                  <a:pt x="224" y="51"/>
                  <a:pt x="214" y="58"/>
                  <a:pt x="209" y="70"/>
                </a:cubicBezTo>
                <a:cubicBezTo>
                  <a:pt x="206" y="76"/>
                  <a:pt x="203" y="88"/>
                  <a:pt x="214" y="101"/>
                </a:cubicBezTo>
                <a:close/>
                <a:moveTo>
                  <a:pt x="189" y="286"/>
                </a:moveTo>
                <a:cubicBezTo>
                  <a:pt x="188" y="295"/>
                  <a:pt x="192" y="303"/>
                  <a:pt x="197" y="312"/>
                </a:cubicBezTo>
                <a:cubicBezTo>
                  <a:pt x="198" y="313"/>
                  <a:pt x="199" y="315"/>
                  <a:pt x="199" y="316"/>
                </a:cubicBezTo>
                <a:cubicBezTo>
                  <a:pt x="203" y="316"/>
                  <a:pt x="206" y="315"/>
                  <a:pt x="209" y="315"/>
                </a:cubicBezTo>
                <a:cubicBezTo>
                  <a:pt x="230" y="315"/>
                  <a:pt x="243" y="332"/>
                  <a:pt x="255" y="348"/>
                </a:cubicBezTo>
                <a:cubicBezTo>
                  <a:pt x="259" y="353"/>
                  <a:pt x="264" y="358"/>
                  <a:pt x="268" y="363"/>
                </a:cubicBezTo>
                <a:cubicBezTo>
                  <a:pt x="271" y="362"/>
                  <a:pt x="274" y="362"/>
                  <a:pt x="277" y="361"/>
                </a:cubicBezTo>
                <a:cubicBezTo>
                  <a:pt x="276" y="358"/>
                  <a:pt x="274" y="356"/>
                  <a:pt x="272" y="355"/>
                </a:cubicBezTo>
                <a:cubicBezTo>
                  <a:pt x="271" y="354"/>
                  <a:pt x="271" y="353"/>
                  <a:pt x="271" y="352"/>
                </a:cubicBezTo>
                <a:cubicBezTo>
                  <a:pt x="271" y="347"/>
                  <a:pt x="270" y="346"/>
                  <a:pt x="269" y="346"/>
                </a:cubicBezTo>
                <a:cubicBezTo>
                  <a:pt x="269" y="346"/>
                  <a:pt x="268" y="346"/>
                  <a:pt x="267" y="345"/>
                </a:cubicBezTo>
                <a:cubicBezTo>
                  <a:pt x="267" y="344"/>
                  <a:pt x="267" y="344"/>
                  <a:pt x="267" y="343"/>
                </a:cubicBezTo>
                <a:cubicBezTo>
                  <a:pt x="268" y="337"/>
                  <a:pt x="270" y="332"/>
                  <a:pt x="273" y="327"/>
                </a:cubicBezTo>
                <a:cubicBezTo>
                  <a:pt x="271" y="327"/>
                  <a:pt x="270" y="326"/>
                  <a:pt x="269" y="324"/>
                </a:cubicBezTo>
                <a:cubicBezTo>
                  <a:pt x="268" y="324"/>
                  <a:pt x="268" y="322"/>
                  <a:pt x="268" y="321"/>
                </a:cubicBezTo>
                <a:cubicBezTo>
                  <a:pt x="269" y="320"/>
                  <a:pt x="270" y="319"/>
                  <a:pt x="271" y="317"/>
                </a:cubicBezTo>
                <a:cubicBezTo>
                  <a:pt x="272" y="316"/>
                  <a:pt x="273" y="315"/>
                  <a:pt x="274" y="314"/>
                </a:cubicBezTo>
                <a:cubicBezTo>
                  <a:pt x="273" y="312"/>
                  <a:pt x="273" y="311"/>
                  <a:pt x="273" y="309"/>
                </a:cubicBezTo>
                <a:cubicBezTo>
                  <a:pt x="272" y="305"/>
                  <a:pt x="272" y="301"/>
                  <a:pt x="269" y="298"/>
                </a:cubicBezTo>
                <a:cubicBezTo>
                  <a:pt x="268" y="297"/>
                  <a:pt x="268" y="295"/>
                  <a:pt x="269" y="294"/>
                </a:cubicBezTo>
                <a:cubicBezTo>
                  <a:pt x="276" y="283"/>
                  <a:pt x="272" y="274"/>
                  <a:pt x="267" y="263"/>
                </a:cubicBezTo>
                <a:cubicBezTo>
                  <a:pt x="265" y="260"/>
                  <a:pt x="264" y="258"/>
                  <a:pt x="263" y="255"/>
                </a:cubicBezTo>
                <a:cubicBezTo>
                  <a:pt x="260" y="255"/>
                  <a:pt x="256" y="258"/>
                  <a:pt x="251" y="261"/>
                </a:cubicBezTo>
                <a:cubicBezTo>
                  <a:pt x="247" y="264"/>
                  <a:pt x="242" y="268"/>
                  <a:pt x="237" y="268"/>
                </a:cubicBezTo>
                <a:cubicBezTo>
                  <a:pt x="234" y="268"/>
                  <a:pt x="232" y="267"/>
                  <a:pt x="231" y="266"/>
                </a:cubicBezTo>
                <a:cubicBezTo>
                  <a:pt x="226" y="268"/>
                  <a:pt x="222" y="270"/>
                  <a:pt x="218" y="271"/>
                </a:cubicBezTo>
                <a:cubicBezTo>
                  <a:pt x="208" y="275"/>
                  <a:pt x="199" y="278"/>
                  <a:pt x="189" y="286"/>
                </a:cubicBezTo>
                <a:close/>
                <a:moveTo>
                  <a:pt x="144" y="206"/>
                </a:moveTo>
                <a:cubicBezTo>
                  <a:pt x="148" y="200"/>
                  <a:pt x="151" y="198"/>
                  <a:pt x="153" y="198"/>
                </a:cubicBezTo>
                <a:cubicBezTo>
                  <a:pt x="155" y="198"/>
                  <a:pt x="157" y="200"/>
                  <a:pt x="157" y="201"/>
                </a:cubicBezTo>
                <a:cubicBezTo>
                  <a:pt x="157" y="201"/>
                  <a:pt x="157" y="201"/>
                  <a:pt x="157" y="201"/>
                </a:cubicBezTo>
                <a:cubicBezTo>
                  <a:pt x="158" y="201"/>
                  <a:pt x="160" y="199"/>
                  <a:pt x="164" y="194"/>
                </a:cubicBezTo>
                <a:cubicBezTo>
                  <a:pt x="162" y="192"/>
                  <a:pt x="157" y="191"/>
                  <a:pt x="152" y="191"/>
                </a:cubicBezTo>
                <a:cubicBezTo>
                  <a:pt x="137" y="191"/>
                  <a:pt x="115" y="198"/>
                  <a:pt x="109" y="204"/>
                </a:cubicBezTo>
                <a:cubicBezTo>
                  <a:pt x="109" y="206"/>
                  <a:pt x="108" y="207"/>
                  <a:pt x="107" y="209"/>
                </a:cubicBezTo>
                <a:cubicBezTo>
                  <a:pt x="105" y="212"/>
                  <a:pt x="102" y="215"/>
                  <a:pt x="99" y="215"/>
                </a:cubicBezTo>
                <a:cubicBezTo>
                  <a:pt x="97" y="215"/>
                  <a:pt x="94" y="214"/>
                  <a:pt x="93" y="209"/>
                </a:cubicBezTo>
                <a:cubicBezTo>
                  <a:pt x="91" y="209"/>
                  <a:pt x="90" y="209"/>
                  <a:pt x="90" y="209"/>
                </a:cubicBezTo>
                <a:cubicBezTo>
                  <a:pt x="88" y="209"/>
                  <a:pt x="86" y="209"/>
                  <a:pt x="85" y="208"/>
                </a:cubicBezTo>
                <a:cubicBezTo>
                  <a:pt x="86" y="243"/>
                  <a:pt x="99" y="278"/>
                  <a:pt x="121" y="306"/>
                </a:cubicBezTo>
                <a:cubicBezTo>
                  <a:pt x="122" y="306"/>
                  <a:pt x="124" y="308"/>
                  <a:pt x="130" y="308"/>
                </a:cubicBezTo>
                <a:cubicBezTo>
                  <a:pt x="146" y="308"/>
                  <a:pt x="168" y="300"/>
                  <a:pt x="177" y="292"/>
                </a:cubicBezTo>
                <a:cubicBezTo>
                  <a:pt x="171" y="293"/>
                  <a:pt x="165" y="290"/>
                  <a:pt x="161" y="287"/>
                </a:cubicBezTo>
                <a:cubicBezTo>
                  <a:pt x="158" y="286"/>
                  <a:pt x="156" y="285"/>
                  <a:pt x="155" y="284"/>
                </a:cubicBezTo>
                <a:cubicBezTo>
                  <a:pt x="155" y="284"/>
                  <a:pt x="155" y="284"/>
                  <a:pt x="154" y="284"/>
                </a:cubicBezTo>
                <a:cubicBezTo>
                  <a:pt x="148" y="284"/>
                  <a:pt x="138" y="295"/>
                  <a:pt x="134" y="299"/>
                </a:cubicBezTo>
                <a:cubicBezTo>
                  <a:pt x="132" y="301"/>
                  <a:pt x="130" y="303"/>
                  <a:pt x="123" y="299"/>
                </a:cubicBezTo>
                <a:cubicBezTo>
                  <a:pt x="119" y="297"/>
                  <a:pt x="115" y="293"/>
                  <a:pt x="114" y="287"/>
                </a:cubicBezTo>
                <a:cubicBezTo>
                  <a:pt x="113" y="282"/>
                  <a:pt x="114" y="276"/>
                  <a:pt x="117" y="272"/>
                </a:cubicBezTo>
                <a:cubicBezTo>
                  <a:pt x="117" y="272"/>
                  <a:pt x="118" y="272"/>
                  <a:pt x="118" y="272"/>
                </a:cubicBezTo>
                <a:cubicBezTo>
                  <a:pt x="120" y="270"/>
                  <a:pt x="125" y="271"/>
                  <a:pt x="131" y="273"/>
                </a:cubicBezTo>
                <a:cubicBezTo>
                  <a:pt x="134" y="273"/>
                  <a:pt x="138" y="274"/>
                  <a:pt x="140" y="274"/>
                </a:cubicBezTo>
                <a:cubicBezTo>
                  <a:pt x="140" y="270"/>
                  <a:pt x="140" y="265"/>
                  <a:pt x="139" y="261"/>
                </a:cubicBezTo>
                <a:cubicBezTo>
                  <a:pt x="138" y="247"/>
                  <a:pt x="136" y="230"/>
                  <a:pt x="152" y="212"/>
                </a:cubicBezTo>
                <a:cubicBezTo>
                  <a:pt x="152" y="212"/>
                  <a:pt x="152" y="212"/>
                  <a:pt x="152" y="212"/>
                </a:cubicBezTo>
                <a:cubicBezTo>
                  <a:pt x="151" y="212"/>
                  <a:pt x="151" y="212"/>
                  <a:pt x="150" y="212"/>
                </a:cubicBezTo>
                <a:cubicBezTo>
                  <a:pt x="146" y="212"/>
                  <a:pt x="145" y="210"/>
                  <a:pt x="144" y="209"/>
                </a:cubicBezTo>
                <a:cubicBezTo>
                  <a:pt x="143" y="208"/>
                  <a:pt x="143" y="207"/>
                  <a:pt x="144" y="206"/>
                </a:cubicBezTo>
                <a:close/>
                <a:moveTo>
                  <a:pt x="120" y="104"/>
                </a:moveTo>
                <a:cubicBezTo>
                  <a:pt x="112" y="114"/>
                  <a:pt x="105" y="125"/>
                  <a:pt x="100" y="136"/>
                </a:cubicBezTo>
                <a:cubicBezTo>
                  <a:pt x="107" y="135"/>
                  <a:pt x="116" y="138"/>
                  <a:pt x="121" y="144"/>
                </a:cubicBezTo>
                <a:cubicBezTo>
                  <a:pt x="122" y="146"/>
                  <a:pt x="122" y="146"/>
                  <a:pt x="122" y="146"/>
                </a:cubicBezTo>
                <a:cubicBezTo>
                  <a:pt x="122" y="146"/>
                  <a:pt x="123" y="145"/>
                  <a:pt x="124" y="145"/>
                </a:cubicBezTo>
                <a:cubicBezTo>
                  <a:pt x="125" y="144"/>
                  <a:pt x="126" y="143"/>
                  <a:pt x="128" y="143"/>
                </a:cubicBezTo>
                <a:cubicBezTo>
                  <a:pt x="128" y="143"/>
                  <a:pt x="129" y="143"/>
                  <a:pt x="130" y="143"/>
                </a:cubicBezTo>
                <a:cubicBezTo>
                  <a:pt x="130" y="144"/>
                  <a:pt x="130" y="144"/>
                  <a:pt x="131" y="144"/>
                </a:cubicBezTo>
                <a:cubicBezTo>
                  <a:pt x="132" y="147"/>
                  <a:pt x="131" y="149"/>
                  <a:pt x="131" y="150"/>
                </a:cubicBezTo>
                <a:cubicBezTo>
                  <a:pt x="131" y="151"/>
                  <a:pt x="131" y="151"/>
                  <a:pt x="131" y="151"/>
                </a:cubicBezTo>
                <a:cubicBezTo>
                  <a:pt x="139" y="156"/>
                  <a:pt x="147" y="155"/>
                  <a:pt x="155" y="148"/>
                </a:cubicBezTo>
                <a:cubicBezTo>
                  <a:pt x="150" y="142"/>
                  <a:pt x="150" y="137"/>
                  <a:pt x="150" y="131"/>
                </a:cubicBezTo>
                <a:cubicBezTo>
                  <a:pt x="150" y="129"/>
                  <a:pt x="150" y="126"/>
                  <a:pt x="149" y="124"/>
                </a:cubicBezTo>
                <a:cubicBezTo>
                  <a:pt x="149" y="120"/>
                  <a:pt x="150" y="118"/>
                  <a:pt x="152" y="117"/>
                </a:cubicBezTo>
                <a:cubicBezTo>
                  <a:pt x="153" y="115"/>
                  <a:pt x="154" y="114"/>
                  <a:pt x="154" y="111"/>
                </a:cubicBezTo>
                <a:cubicBezTo>
                  <a:pt x="153" y="110"/>
                  <a:pt x="152" y="110"/>
                  <a:pt x="151" y="110"/>
                </a:cubicBezTo>
                <a:cubicBezTo>
                  <a:pt x="147" y="110"/>
                  <a:pt x="141" y="110"/>
                  <a:pt x="137" y="105"/>
                </a:cubicBezTo>
                <a:cubicBezTo>
                  <a:pt x="136" y="102"/>
                  <a:pt x="135" y="102"/>
                  <a:pt x="135" y="102"/>
                </a:cubicBezTo>
                <a:cubicBezTo>
                  <a:pt x="134" y="102"/>
                  <a:pt x="132" y="103"/>
                  <a:pt x="129" y="105"/>
                </a:cubicBezTo>
                <a:cubicBezTo>
                  <a:pt x="127" y="106"/>
                  <a:pt x="127" y="106"/>
                  <a:pt x="127" y="106"/>
                </a:cubicBezTo>
                <a:cubicBezTo>
                  <a:pt x="126" y="107"/>
                  <a:pt x="125" y="107"/>
                  <a:pt x="124" y="106"/>
                </a:cubicBezTo>
                <a:cubicBezTo>
                  <a:pt x="123" y="106"/>
                  <a:pt x="122" y="105"/>
                  <a:pt x="121" y="104"/>
                </a:cubicBezTo>
                <a:cubicBezTo>
                  <a:pt x="121" y="104"/>
                  <a:pt x="121" y="104"/>
                  <a:pt x="120" y="104"/>
                </a:cubicBezTo>
                <a:close/>
                <a:moveTo>
                  <a:pt x="417" y="354"/>
                </a:moveTo>
                <a:cubicBezTo>
                  <a:pt x="410" y="348"/>
                  <a:pt x="400" y="348"/>
                  <a:pt x="394" y="354"/>
                </a:cubicBezTo>
                <a:cubicBezTo>
                  <a:pt x="363" y="384"/>
                  <a:pt x="324" y="405"/>
                  <a:pt x="281" y="413"/>
                </a:cubicBezTo>
                <a:cubicBezTo>
                  <a:pt x="263" y="416"/>
                  <a:pt x="245" y="417"/>
                  <a:pt x="226" y="415"/>
                </a:cubicBezTo>
                <a:cubicBezTo>
                  <a:pt x="129" y="406"/>
                  <a:pt x="53" y="333"/>
                  <a:pt x="37" y="241"/>
                </a:cubicBezTo>
                <a:cubicBezTo>
                  <a:pt x="33" y="224"/>
                  <a:pt x="32" y="205"/>
                  <a:pt x="34" y="186"/>
                </a:cubicBezTo>
                <a:cubicBezTo>
                  <a:pt x="40" y="121"/>
                  <a:pt x="74" y="66"/>
                  <a:pt x="123" y="32"/>
                </a:cubicBezTo>
                <a:cubicBezTo>
                  <a:pt x="131" y="27"/>
                  <a:pt x="132" y="17"/>
                  <a:pt x="127" y="9"/>
                </a:cubicBezTo>
                <a:cubicBezTo>
                  <a:pt x="122" y="2"/>
                  <a:pt x="112" y="0"/>
                  <a:pt x="105" y="5"/>
                </a:cubicBezTo>
                <a:cubicBezTo>
                  <a:pt x="48" y="45"/>
                  <a:pt x="8" y="109"/>
                  <a:pt x="2" y="183"/>
                </a:cubicBezTo>
                <a:cubicBezTo>
                  <a:pt x="0" y="205"/>
                  <a:pt x="1" y="226"/>
                  <a:pt x="5" y="247"/>
                </a:cubicBezTo>
                <a:cubicBezTo>
                  <a:pt x="23" y="353"/>
                  <a:pt x="111" y="437"/>
                  <a:pt x="223" y="447"/>
                </a:cubicBezTo>
                <a:cubicBezTo>
                  <a:pt x="245" y="449"/>
                  <a:pt x="266" y="448"/>
                  <a:pt x="287" y="444"/>
                </a:cubicBezTo>
                <a:cubicBezTo>
                  <a:pt x="337" y="436"/>
                  <a:pt x="382" y="412"/>
                  <a:pt x="416" y="377"/>
                </a:cubicBezTo>
                <a:cubicBezTo>
                  <a:pt x="423" y="371"/>
                  <a:pt x="423" y="360"/>
                  <a:pt x="417" y="354"/>
                </a:cubicBezTo>
                <a:close/>
              </a:path>
            </a:pathLst>
          </a:custGeom>
          <a:solidFill>
            <a:srgbClr val="3F4F5E"/>
          </a:solidFill>
          <a:ln>
            <a:noFill/>
          </a:ln>
          <a:effectLst>
            <a:outerShdw blurRad="25400" sx="101000" sy="101000" algn="ctr" rotWithShape="0">
              <a:prstClr val="black">
                <a:alpha val="40000"/>
              </a:prstClr>
            </a:outerShdw>
          </a:effectLst>
        </p:spPr>
        <p:txBody>
          <a:bodyPr/>
          <a:lstStyle/>
          <a:p>
            <a:pPr algn="ctr" eaLnBrk="1" fontAlgn="auto" hangingPunct="1">
              <a:spcBef>
                <a:spcPts val="0"/>
              </a:spcBef>
              <a:spcAft>
                <a:spcPts val="0"/>
              </a:spcAft>
              <a:defRPr/>
            </a:pPr>
            <a:endParaRPr lang="zh-CN" altLang="en-US" sz="1400" dirty="0">
              <a:solidFill>
                <a:schemeClr val="tx1">
                  <a:lumMod val="75000"/>
                  <a:lumOff val="25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12" name="矩形 111"/>
          <p:cNvSpPr/>
          <p:nvPr/>
        </p:nvSpPr>
        <p:spPr>
          <a:xfrm>
            <a:off x="907418" y="1951751"/>
            <a:ext cx="3552636" cy="646331"/>
          </a:xfrm>
          <a:prstGeom prst="rect">
            <a:avLst/>
          </a:prstGeom>
        </p:spPr>
        <p:txBody>
          <a:bodyPr wrap="square">
            <a:spAutoFit/>
          </a:bodyPr>
          <a:lstStyle/>
          <a:p>
            <a:pPr algn="just"/>
            <a:r>
              <a:rPr lang="zh-CN" altLang="en-US" sz="1200" dirty="0">
                <a:solidFill>
                  <a:schemeClr val="tx1">
                    <a:lumMod val="50000"/>
                    <a:lumOff val="5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单击此处输入您的文本，单击此处输入您的文，本单击此处输入您的文本，本单击此处输入您的文本单击此处输入您的文本，单击此处输入您的</a:t>
            </a:r>
            <a:r>
              <a:rPr lang="zh-CN" altLang="en-US" sz="1200" dirty="0" smtClean="0">
                <a:solidFill>
                  <a:schemeClr val="tx1">
                    <a:lumMod val="50000"/>
                    <a:lumOff val="5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文。</a:t>
            </a:r>
            <a:endParaRPr lang="zh-CN" altLang="en-US" sz="1200" dirty="0">
              <a:solidFill>
                <a:schemeClr val="tx1">
                  <a:lumMod val="50000"/>
                  <a:lumOff val="5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13" name="矩形 112"/>
          <p:cNvSpPr/>
          <p:nvPr/>
        </p:nvSpPr>
        <p:spPr>
          <a:xfrm>
            <a:off x="841834" y="4902462"/>
            <a:ext cx="3504921" cy="830997"/>
          </a:xfrm>
          <a:prstGeom prst="rect">
            <a:avLst/>
          </a:prstGeom>
        </p:spPr>
        <p:txBody>
          <a:bodyPr wrap="square">
            <a:spAutoFit/>
          </a:bodyPr>
          <a:lstStyle/>
          <a:p>
            <a:pPr algn="just"/>
            <a:r>
              <a:rPr lang="zh-CN" altLang="en-US" sz="1200" dirty="0">
                <a:solidFill>
                  <a:schemeClr val="tx1">
                    <a:lumMod val="50000"/>
                    <a:lumOff val="5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单击此处输入您的文本，单击此处输入您的文，本单击此处输入您的文本，本单击此处输入您的文本单击此处输入您的文本，单击此处输入您的文。</a:t>
            </a:r>
          </a:p>
        </p:txBody>
      </p:sp>
      <p:sp>
        <p:nvSpPr>
          <p:cNvPr id="114" name="矩形 113"/>
          <p:cNvSpPr/>
          <p:nvPr/>
        </p:nvSpPr>
        <p:spPr>
          <a:xfrm>
            <a:off x="7684074" y="1872181"/>
            <a:ext cx="3570416" cy="646331"/>
          </a:xfrm>
          <a:prstGeom prst="rect">
            <a:avLst/>
          </a:prstGeom>
        </p:spPr>
        <p:txBody>
          <a:bodyPr wrap="square">
            <a:spAutoFit/>
          </a:bodyPr>
          <a:lstStyle/>
          <a:p>
            <a:pPr algn="just"/>
            <a:r>
              <a:rPr lang="zh-CN" altLang="en-US" sz="1200" dirty="0">
                <a:solidFill>
                  <a:schemeClr val="tx1">
                    <a:lumMod val="50000"/>
                    <a:lumOff val="5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单击此处输入您的文本，单击此处输入您的文，本单击此处输入您的文本，本单击此处输入您的文本单击此处输入您的文本，单击此处输入您的文。</a:t>
            </a:r>
          </a:p>
        </p:txBody>
      </p:sp>
      <p:sp>
        <p:nvSpPr>
          <p:cNvPr id="115" name="矩形 114"/>
          <p:cNvSpPr/>
          <p:nvPr/>
        </p:nvSpPr>
        <p:spPr>
          <a:xfrm>
            <a:off x="7697574" y="4936278"/>
            <a:ext cx="3571972" cy="646331"/>
          </a:xfrm>
          <a:prstGeom prst="rect">
            <a:avLst/>
          </a:prstGeom>
        </p:spPr>
        <p:txBody>
          <a:bodyPr wrap="square">
            <a:spAutoFit/>
          </a:bodyPr>
          <a:lstStyle/>
          <a:p>
            <a:pPr algn="just"/>
            <a:r>
              <a:rPr lang="zh-CN" altLang="en-US" sz="1200" dirty="0">
                <a:solidFill>
                  <a:schemeClr val="tx1">
                    <a:lumMod val="50000"/>
                    <a:lumOff val="5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单击此处输入您的文本，单击此处输入您的文，本单击此处输入您的文本，本单击此处输入您的文本单击此处输入您的文本，单击此处输入您的文。</a:t>
            </a:r>
          </a:p>
        </p:txBody>
      </p:sp>
      <p:sp>
        <p:nvSpPr>
          <p:cNvPr id="32" name="文本框 31"/>
          <p:cNvSpPr txBox="1"/>
          <p:nvPr/>
        </p:nvSpPr>
        <p:spPr>
          <a:xfrm>
            <a:off x="1199861" y="716170"/>
            <a:ext cx="1774845" cy="523220"/>
          </a:xfrm>
          <a:prstGeom prst="rect">
            <a:avLst/>
          </a:prstGeom>
          <a:noFill/>
        </p:spPr>
        <p:txBody>
          <a:bodyPr wrap="none" rtlCol="0">
            <a:spAutoFit/>
          </a:bodyPr>
          <a:lstStyle/>
          <a:p>
            <a:r>
              <a:rPr lang="zh-CN" altLang="en-US" sz="2800" spc="300" dirty="0" smtClean="0">
                <a:solidFill>
                  <a:prstClr val="black">
                    <a:lumMod val="85000"/>
                    <a:lumOff val="15000"/>
                  </a:prst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项目</a:t>
            </a:r>
            <a:r>
              <a:rPr lang="zh-CN" altLang="en-US" sz="2800" spc="300" dirty="0">
                <a:solidFill>
                  <a:prstClr val="black">
                    <a:lumMod val="85000"/>
                    <a:lumOff val="15000"/>
                  </a:prst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概述</a:t>
            </a:r>
          </a:p>
        </p:txBody>
      </p:sp>
      <p:sp>
        <p:nvSpPr>
          <p:cNvPr id="33" name="文本框 32"/>
          <p:cNvSpPr txBox="1"/>
          <p:nvPr/>
        </p:nvSpPr>
        <p:spPr>
          <a:xfrm>
            <a:off x="258644" y="66146"/>
            <a:ext cx="1040590" cy="1015663"/>
          </a:xfrm>
          <a:prstGeom prst="rect">
            <a:avLst/>
          </a:prstGeom>
          <a:noFill/>
        </p:spPr>
        <p:txBody>
          <a:bodyPr wrap="square" rtlCol="0">
            <a:spAutoFit/>
          </a:bodyPr>
          <a:lstStyle>
            <a:defPPr>
              <a:defRPr lang="zh-CN"/>
            </a:defPPr>
            <a:lvl1pPr algn="just">
              <a:defRPr sz="9600">
                <a:solidFill>
                  <a:schemeClr val="tx1">
                    <a:lumMod val="75000"/>
                    <a:lumOff val="25000"/>
                  </a:schemeClr>
                </a:solidFill>
                <a:latin typeface="Aharoni" panose="02010803020104030203" pitchFamily="2" charset="-79"/>
                <a:ea typeface="LiHei Pro" panose="02010601030101010101" pitchFamily="2" charset="-122"/>
                <a:cs typeface="Aharoni" panose="02010803020104030203" pitchFamily="2" charset="-79"/>
              </a:defRPr>
            </a:lvl1pPr>
          </a:lstStyle>
          <a:p>
            <a:r>
              <a:rPr lang="en-US" altLang="zh-CN" sz="6000" dirty="0" smtClean="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01</a:t>
            </a:r>
            <a:endParaRPr lang="zh-CN" altLang="en-US" sz="6000"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cxnSp>
        <p:nvCxnSpPr>
          <p:cNvPr id="41" name="直接连接符 40"/>
          <p:cNvCxnSpPr/>
          <p:nvPr/>
        </p:nvCxnSpPr>
        <p:spPr>
          <a:xfrm flipH="1">
            <a:off x="973488" y="647670"/>
            <a:ext cx="452746" cy="434139"/>
          </a:xfrm>
          <a:prstGeom prst="line">
            <a:avLst/>
          </a:prstGeom>
          <a:ln w="15875" cap="rnd">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539010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par>
                                <p:cTn id="8" presetID="42" presetClass="path" presetSubtype="0" decel="30000" fill="hold" grpId="1" nodeType="withEffect">
                                  <p:stCondLst>
                                    <p:cond delay="0"/>
                                  </p:stCondLst>
                                  <p:childTnLst>
                                    <p:animMotion origin="layout" path="M -2.08333E-6 -4.81481E-6 L 0.03373 0.04399 " pathEditMode="relative" rAng="0" ptsTypes="AA">
                                      <p:cBhvr>
                                        <p:cTn id="9" dur="750" spd="-100000" fill="hold"/>
                                        <p:tgtEl>
                                          <p:spTgt spid="33"/>
                                        </p:tgtEl>
                                        <p:attrNameLst>
                                          <p:attrName>ppt_x</p:attrName>
                                          <p:attrName>ppt_y</p:attrName>
                                        </p:attrNameLst>
                                      </p:cBhvr>
                                      <p:rCtr x="1680" y="2199"/>
                                    </p:animMotion>
                                  </p:childTnLst>
                                </p:cTn>
                              </p:par>
                              <p:par>
                                <p:cTn id="10" presetID="31" presetClass="entr" presetSubtype="0" fill="hold" nodeType="withEffect">
                                  <p:stCondLst>
                                    <p:cond delay="0"/>
                                  </p:stCondLst>
                                  <p:childTnLst>
                                    <p:set>
                                      <p:cBhvr>
                                        <p:cTn id="11" dur="1" fill="hold">
                                          <p:stCondLst>
                                            <p:cond delay="0"/>
                                          </p:stCondLst>
                                        </p:cTn>
                                        <p:tgtEl>
                                          <p:spTgt spid="41"/>
                                        </p:tgtEl>
                                        <p:attrNameLst>
                                          <p:attrName>style.visibility</p:attrName>
                                        </p:attrNameLst>
                                      </p:cBhvr>
                                      <p:to>
                                        <p:strVal val="visible"/>
                                      </p:to>
                                    </p:set>
                                    <p:anim calcmode="lin" valueType="num">
                                      <p:cBhvr>
                                        <p:cTn id="12" dur="1000" fill="hold"/>
                                        <p:tgtEl>
                                          <p:spTgt spid="41"/>
                                        </p:tgtEl>
                                        <p:attrNameLst>
                                          <p:attrName>ppt_w</p:attrName>
                                        </p:attrNameLst>
                                      </p:cBhvr>
                                      <p:tavLst>
                                        <p:tav tm="0">
                                          <p:val>
                                            <p:fltVal val="0"/>
                                          </p:val>
                                        </p:tav>
                                        <p:tav tm="100000">
                                          <p:val>
                                            <p:strVal val="#ppt_w"/>
                                          </p:val>
                                        </p:tav>
                                      </p:tavLst>
                                    </p:anim>
                                    <p:anim calcmode="lin" valueType="num">
                                      <p:cBhvr>
                                        <p:cTn id="13" dur="1000" fill="hold"/>
                                        <p:tgtEl>
                                          <p:spTgt spid="41"/>
                                        </p:tgtEl>
                                        <p:attrNameLst>
                                          <p:attrName>ppt_h</p:attrName>
                                        </p:attrNameLst>
                                      </p:cBhvr>
                                      <p:tavLst>
                                        <p:tav tm="0">
                                          <p:val>
                                            <p:fltVal val="0"/>
                                          </p:val>
                                        </p:tav>
                                        <p:tav tm="100000">
                                          <p:val>
                                            <p:strVal val="#ppt_h"/>
                                          </p:val>
                                        </p:tav>
                                      </p:tavLst>
                                    </p:anim>
                                    <p:anim calcmode="lin" valueType="num">
                                      <p:cBhvr>
                                        <p:cTn id="14" dur="1000" fill="hold"/>
                                        <p:tgtEl>
                                          <p:spTgt spid="41"/>
                                        </p:tgtEl>
                                        <p:attrNameLst>
                                          <p:attrName>style.rotation</p:attrName>
                                        </p:attrNameLst>
                                      </p:cBhvr>
                                      <p:tavLst>
                                        <p:tav tm="0">
                                          <p:val>
                                            <p:fltVal val="90"/>
                                          </p:val>
                                        </p:tav>
                                        <p:tav tm="100000">
                                          <p:val>
                                            <p:fltVal val="0"/>
                                          </p:val>
                                        </p:tav>
                                      </p:tavLst>
                                    </p:anim>
                                    <p:animEffect transition="in" filter="fade">
                                      <p:cBhvr>
                                        <p:cTn id="15" dur="1000"/>
                                        <p:tgtEl>
                                          <p:spTgt spid="41"/>
                                        </p:tgtEl>
                                      </p:cBhvr>
                                    </p:animEffect>
                                  </p:childTnLst>
                                </p:cTn>
                              </p:par>
                              <p:par>
                                <p:cTn id="16" presetID="42" presetClass="entr" presetSubtype="0" fill="hold" grpId="0" nodeType="withEffect">
                                  <p:stCondLst>
                                    <p:cond delay="0"/>
                                  </p:stCondLst>
                                  <p:childTnLst>
                                    <p:set>
                                      <p:cBhvr>
                                        <p:cTn id="17" dur="1" fill="hold">
                                          <p:stCondLst>
                                            <p:cond delay="0"/>
                                          </p:stCondLst>
                                        </p:cTn>
                                        <p:tgtEl>
                                          <p:spTgt spid="32"/>
                                        </p:tgtEl>
                                        <p:attrNameLst>
                                          <p:attrName>style.visibility</p:attrName>
                                        </p:attrNameLst>
                                      </p:cBhvr>
                                      <p:to>
                                        <p:strVal val="visible"/>
                                      </p:to>
                                    </p:set>
                                    <p:animEffect transition="in" filter="fade">
                                      <p:cBhvr>
                                        <p:cTn id="18" dur="1000"/>
                                        <p:tgtEl>
                                          <p:spTgt spid="32"/>
                                        </p:tgtEl>
                                      </p:cBhvr>
                                    </p:animEffect>
                                    <p:anim calcmode="lin" valueType="num">
                                      <p:cBhvr>
                                        <p:cTn id="19" dur="1000" fill="hold"/>
                                        <p:tgtEl>
                                          <p:spTgt spid="32"/>
                                        </p:tgtEl>
                                        <p:attrNameLst>
                                          <p:attrName>ppt_x</p:attrName>
                                        </p:attrNameLst>
                                      </p:cBhvr>
                                      <p:tavLst>
                                        <p:tav tm="0">
                                          <p:val>
                                            <p:strVal val="#ppt_x"/>
                                          </p:val>
                                        </p:tav>
                                        <p:tav tm="100000">
                                          <p:val>
                                            <p:strVal val="#ppt_x"/>
                                          </p:val>
                                        </p:tav>
                                      </p:tavLst>
                                    </p:anim>
                                    <p:anim calcmode="lin" valueType="num">
                                      <p:cBhvr>
                                        <p:cTn id="20" dur="1000" fill="hold"/>
                                        <p:tgtEl>
                                          <p:spTgt spid="32"/>
                                        </p:tgtEl>
                                        <p:attrNameLst>
                                          <p:attrName>ppt_y</p:attrName>
                                        </p:attrNameLst>
                                      </p:cBhvr>
                                      <p:tavLst>
                                        <p:tav tm="0">
                                          <p:val>
                                            <p:strVal val="#ppt_y+.1"/>
                                          </p:val>
                                        </p:tav>
                                        <p:tav tm="100000">
                                          <p:val>
                                            <p:strVal val="#ppt_y"/>
                                          </p:val>
                                        </p:tav>
                                      </p:tavLst>
                                    </p:anim>
                                  </p:childTnLst>
                                </p:cTn>
                              </p:par>
                              <p:par>
                                <p:cTn id="21" presetID="53" presetClass="entr" presetSubtype="16" fill="hold" grpId="0" nodeType="withEffect">
                                  <p:stCondLst>
                                    <p:cond delay="0"/>
                                  </p:stCondLst>
                                  <p:childTnLst>
                                    <p:set>
                                      <p:cBhvr>
                                        <p:cTn id="22" dur="1" fill="hold">
                                          <p:stCondLst>
                                            <p:cond delay="0"/>
                                          </p:stCondLst>
                                        </p:cTn>
                                        <p:tgtEl>
                                          <p:spTgt spid="36"/>
                                        </p:tgtEl>
                                        <p:attrNameLst>
                                          <p:attrName>style.visibility</p:attrName>
                                        </p:attrNameLst>
                                      </p:cBhvr>
                                      <p:to>
                                        <p:strVal val="visible"/>
                                      </p:to>
                                    </p:set>
                                    <p:anim calcmode="lin" valueType="num">
                                      <p:cBhvr>
                                        <p:cTn id="23" dur="500" fill="hold"/>
                                        <p:tgtEl>
                                          <p:spTgt spid="36"/>
                                        </p:tgtEl>
                                        <p:attrNameLst>
                                          <p:attrName>ppt_w</p:attrName>
                                        </p:attrNameLst>
                                      </p:cBhvr>
                                      <p:tavLst>
                                        <p:tav tm="0">
                                          <p:val>
                                            <p:fltVal val="0"/>
                                          </p:val>
                                        </p:tav>
                                        <p:tav tm="100000">
                                          <p:val>
                                            <p:strVal val="#ppt_w"/>
                                          </p:val>
                                        </p:tav>
                                      </p:tavLst>
                                    </p:anim>
                                    <p:anim calcmode="lin" valueType="num">
                                      <p:cBhvr>
                                        <p:cTn id="24" dur="500" fill="hold"/>
                                        <p:tgtEl>
                                          <p:spTgt spid="36"/>
                                        </p:tgtEl>
                                        <p:attrNameLst>
                                          <p:attrName>ppt_h</p:attrName>
                                        </p:attrNameLst>
                                      </p:cBhvr>
                                      <p:tavLst>
                                        <p:tav tm="0">
                                          <p:val>
                                            <p:fltVal val="0"/>
                                          </p:val>
                                        </p:tav>
                                        <p:tav tm="100000">
                                          <p:val>
                                            <p:strVal val="#ppt_h"/>
                                          </p:val>
                                        </p:tav>
                                      </p:tavLst>
                                    </p:anim>
                                    <p:animEffect transition="in" filter="fade">
                                      <p:cBhvr>
                                        <p:cTn id="25" dur="500"/>
                                        <p:tgtEl>
                                          <p:spTgt spid="36"/>
                                        </p:tgtEl>
                                      </p:cBhvr>
                                    </p:animEffect>
                                  </p:childTnLst>
                                </p:cTn>
                              </p:par>
                              <p:par>
                                <p:cTn id="26" presetID="53" presetClass="entr" presetSubtype="16" fill="hold" grpId="0" nodeType="withEffect">
                                  <p:stCondLst>
                                    <p:cond delay="0"/>
                                  </p:stCondLst>
                                  <p:childTnLst>
                                    <p:set>
                                      <p:cBhvr>
                                        <p:cTn id="27" dur="1" fill="hold">
                                          <p:stCondLst>
                                            <p:cond delay="0"/>
                                          </p:stCondLst>
                                        </p:cTn>
                                        <p:tgtEl>
                                          <p:spTgt spid="37"/>
                                        </p:tgtEl>
                                        <p:attrNameLst>
                                          <p:attrName>style.visibility</p:attrName>
                                        </p:attrNameLst>
                                      </p:cBhvr>
                                      <p:to>
                                        <p:strVal val="visible"/>
                                      </p:to>
                                    </p:set>
                                    <p:anim calcmode="lin" valueType="num">
                                      <p:cBhvr>
                                        <p:cTn id="28" dur="500" fill="hold"/>
                                        <p:tgtEl>
                                          <p:spTgt spid="37"/>
                                        </p:tgtEl>
                                        <p:attrNameLst>
                                          <p:attrName>ppt_w</p:attrName>
                                        </p:attrNameLst>
                                      </p:cBhvr>
                                      <p:tavLst>
                                        <p:tav tm="0">
                                          <p:val>
                                            <p:fltVal val="0"/>
                                          </p:val>
                                        </p:tav>
                                        <p:tav tm="100000">
                                          <p:val>
                                            <p:strVal val="#ppt_w"/>
                                          </p:val>
                                        </p:tav>
                                      </p:tavLst>
                                    </p:anim>
                                    <p:anim calcmode="lin" valueType="num">
                                      <p:cBhvr>
                                        <p:cTn id="29" dur="500" fill="hold"/>
                                        <p:tgtEl>
                                          <p:spTgt spid="37"/>
                                        </p:tgtEl>
                                        <p:attrNameLst>
                                          <p:attrName>ppt_h</p:attrName>
                                        </p:attrNameLst>
                                      </p:cBhvr>
                                      <p:tavLst>
                                        <p:tav tm="0">
                                          <p:val>
                                            <p:fltVal val="0"/>
                                          </p:val>
                                        </p:tav>
                                        <p:tav tm="100000">
                                          <p:val>
                                            <p:strVal val="#ppt_h"/>
                                          </p:val>
                                        </p:tav>
                                      </p:tavLst>
                                    </p:anim>
                                    <p:animEffect transition="in" filter="fade">
                                      <p:cBhvr>
                                        <p:cTn id="30" dur="500"/>
                                        <p:tgtEl>
                                          <p:spTgt spid="37"/>
                                        </p:tgtEl>
                                      </p:cBhvr>
                                    </p:animEffect>
                                  </p:childTnLst>
                                </p:cTn>
                              </p:par>
                              <p:par>
                                <p:cTn id="31" presetID="53" presetClass="entr" presetSubtype="16" fill="hold" grpId="0" nodeType="withEffect">
                                  <p:stCondLst>
                                    <p:cond delay="0"/>
                                  </p:stCondLst>
                                  <p:childTnLst>
                                    <p:set>
                                      <p:cBhvr>
                                        <p:cTn id="32" dur="1" fill="hold">
                                          <p:stCondLst>
                                            <p:cond delay="0"/>
                                          </p:stCondLst>
                                        </p:cTn>
                                        <p:tgtEl>
                                          <p:spTgt spid="38"/>
                                        </p:tgtEl>
                                        <p:attrNameLst>
                                          <p:attrName>style.visibility</p:attrName>
                                        </p:attrNameLst>
                                      </p:cBhvr>
                                      <p:to>
                                        <p:strVal val="visible"/>
                                      </p:to>
                                    </p:set>
                                    <p:anim calcmode="lin" valueType="num">
                                      <p:cBhvr>
                                        <p:cTn id="33" dur="500" fill="hold"/>
                                        <p:tgtEl>
                                          <p:spTgt spid="38"/>
                                        </p:tgtEl>
                                        <p:attrNameLst>
                                          <p:attrName>ppt_w</p:attrName>
                                        </p:attrNameLst>
                                      </p:cBhvr>
                                      <p:tavLst>
                                        <p:tav tm="0">
                                          <p:val>
                                            <p:fltVal val="0"/>
                                          </p:val>
                                        </p:tav>
                                        <p:tav tm="100000">
                                          <p:val>
                                            <p:strVal val="#ppt_w"/>
                                          </p:val>
                                        </p:tav>
                                      </p:tavLst>
                                    </p:anim>
                                    <p:anim calcmode="lin" valueType="num">
                                      <p:cBhvr>
                                        <p:cTn id="34" dur="500" fill="hold"/>
                                        <p:tgtEl>
                                          <p:spTgt spid="38"/>
                                        </p:tgtEl>
                                        <p:attrNameLst>
                                          <p:attrName>ppt_h</p:attrName>
                                        </p:attrNameLst>
                                      </p:cBhvr>
                                      <p:tavLst>
                                        <p:tav tm="0">
                                          <p:val>
                                            <p:fltVal val="0"/>
                                          </p:val>
                                        </p:tav>
                                        <p:tav tm="100000">
                                          <p:val>
                                            <p:strVal val="#ppt_h"/>
                                          </p:val>
                                        </p:tav>
                                      </p:tavLst>
                                    </p:anim>
                                    <p:animEffect transition="in" filter="fade">
                                      <p:cBhvr>
                                        <p:cTn id="35" dur="500"/>
                                        <p:tgtEl>
                                          <p:spTgt spid="38"/>
                                        </p:tgtEl>
                                      </p:cBhvr>
                                    </p:animEffect>
                                  </p:childTnLst>
                                </p:cTn>
                              </p:par>
                              <p:par>
                                <p:cTn id="36" presetID="53" presetClass="entr" presetSubtype="16" fill="hold" grpId="0" nodeType="withEffect">
                                  <p:stCondLst>
                                    <p:cond delay="0"/>
                                  </p:stCondLst>
                                  <p:childTnLst>
                                    <p:set>
                                      <p:cBhvr>
                                        <p:cTn id="37" dur="1" fill="hold">
                                          <p:stCondLst>
                                            <p:cond delay="0"/>
                                          </p:stCondLst>
                                        </p:cTn>
                                        <p:tgtEl>
                                          <p:spTgt spid="39"/>
                                        </p:tgtEl>
                                        <p:attrNameLst>
                                          <p:attrName>style.visibility</p:attrName>
                                        </p:attrNameLst>
                                      </p:cBhvr>
                                      <p:to>
                                        <p:strVal val="visible"/>
                                      </p:to>
                                    </p:set>
                                    <p:anim calcmode="lin" valueType="num">
                                      <p:cBhvr>
                                        <p:cTn id="38" dur="500" fill="hold"/>
                                        <p:tgtEl>
                                          <p:spTgt spid="39"/>
                                        </p:tgtEl>
                                        <p:attrNameLst>
                                          <p:attrName>ppt_w</p:attrName>
                                        </p:attrNameLst>
                                      </p:cBhvr>
                                      <p:tavLst>
                                        <p:tav tm="0">
                                          <p:val>
                                            <p:fltVal val="0"/>
                                          </p:val>
                                        </p:tav>
                                        <p:tav tm="100000">
                                          <p:val>
                                            <p:strVal val="#ppt_w"/>
                                          </p:val>
                                        </p:tav>
                                      </p:tavLst>
                                    </p:anim>
                                    <p:anim calcmode="lin" valueType="num">
                                      <p:cBhvr>
                                        <p:cTn id="39" dur="500" fill="hold"/>
                                        <p:tgtEl>
                                          <p:spTgt spid="39"/>
                                        </p:tgtEl>
                                        <p:attrNameLst>
                                          <p:attrName>ppt_h</p:attrName>
                                        </p:attrNameLst>
                                      </p:cBhvr>
                                      <p:tavLst>
                                        <p:tav tm="0">
                                          <p:val>
                                            <p:fltVal val="0"/>
                                          </p:val>
                                        </p:tav>
                                        <p:tav tm="100000">
                                          <p:val>
                                            <p:strVal val="#ppt_h"/>
                                          </p:val>
                                        </p:tav>
                                      </p:tavLst>
                                    </p:anim>
                                    <p:animEffect transition="in" filter="fade">
                                      <p:cBhvr>
                                        <p:cTn id="40" dur="500"/>
                                        <p:tgtEl>
                                          <p:spTgt spid="39"/>
                                        </p:tgtEl>
                                      </p:cBhvr>
                                    </p:animEffect>
                                  </p:childTnLst>
                                </p:cTn>
                              </p:par>
                              <p:par>
                                <p:cTn id="41" presetID="53" presetClass="entr" presetSubtype="16" fill="hold" grpId="0" nodeType="withEffect">
                                  <p:stCondLst>
                                    <p:cond delay="0"/>
                                  </p:stCondLst>
                                  <p:childTnLst>
                                    <p:set>
                                      <p:cBhvr>
                                        <p:cTn id="42" dur="1" fill="hold">
                                          <p:stCondLst>
                                            <p:cond delay="0"/>
                                          </p:stCondLst>
                                        </p:cTn>
                                        <p:tgtEl>
                                          <p:spTgt spid="40"/>
                                        </p:tgtEl>
                                        <p:attrNameLst>
                                          <p:attrName>style.visibility</p:attrName>
                                        </p:attrNameLst>
                                      </p:cBhvr>
                                      <p:to>
                                        <p:strVal val="visible"/>
                                      </p:to>
                                    </p:set>
                                    <p:anim calcmode="lin" valueType="num">
                                      <p:cBhvr>
                                        <p:cTn id="43" dur="500" fill="hold"/>
                                        <p:tgtEl>
                                          <p:spTgt spid="40"/>
                                        </p:tgtEl>
                                        <p:attrNameLst>
                                          <p:attrName>ppt_w</p:attrName>
                                        </p:attrNameLst>
                                      </p:cBhvr>
                                      <p:tavLst>
                                        <p:tav tm="0">
                                          <p:val>
                                            <p:fltVal val="0"/>
                                          </p:val>
                                        </p:tav>
                                        <p:tav tm="100000">
                                          <p:val>
                                            <p:strVal val="#ppt_w"/>
                                          </p:val>
                                        </p:tav>
                                      </p:tavLst>
                                    </p:anim>
                                    <p:anim calcmode="lin" valueType="num">
                                      <p:cBhvr>
                                        <p:cTn id="44" dur="500" fill="hold"/>
                                        <p:tgtEl>
                                          <p:spTgt spid="40"/>
                                        </p:tgtEl>
                                        <p:attrNameLst>
                                          <p:attrName>ppt_h</p:attrName>
                                        </p:attrNameLst>
                                      </p:cBhvr>
                                      <p:tavLst>
                                        <p:tav tm="0">
                                          <p:val>
                                            <p:fltVal val="0"/>
                                          </p:val>
                                        </p:tav>
                                        <p:tav tm="100000">
                                          <p:val>
                                            <p:strVal val="#ppt_h"/>
                                          </p:val>
                                        </p:tav>
                                      </p:tavLst>
                                    </p:anim>
                                    <p:animEffect transition="in" filter="fade">
                                      <p:cBhvr>
                                        <p:cTn id="45" dur="500"/>
                                        <p:tgtEl>
                                          <p:spTgt spid="40"/>
                                        </p:tgtEl>
                                      </p:cBhvr>
                                    </p:animEffect>
                                  </p:childTnLst>
                                </p:cTn>
                              </p:par>
                              <p:par>
                                <p:cTn id="46" presetID="53" presetClass="entr" presetSubtype="16" fill="hold" grpId="0" nodeType="withEffect">
                                  <p:stCondLst>
                                    <p:cond delay="0"/>
                                  </p:stCondLst>
                                  <p:childTnLst>
                                    <p:set>
                                      <p:cBhvr>
                                        <p:cTn id="47" dur="1" fill="hold">
                                          <p:stCondLst>
                                            <p:cond delay="0"/>
                                          </p:stCondLst>
                                        </p:cTn>
                                        <p:tgtEl>
                                          <p:spTgt spid="42"/>
                                        </p:tgtEl>
                                        <p:attrNameLst>
                                          <p:attrName>style.visibility</p:attrName>
                                        </p:attrNameLst>
                                      </p:cBhvr>
                                      <p:to>
                                        <p:strVal val="visible"/>
                                      </p:to>
                                    </p:set>
                                    <p:anim calcmode="lin" valueType="num">
                                      <p:cBhvr>
                                        <p:cTn id="48" dur="500" fill="hold"/>
                                        <p:tgtEl>
                                          <p:spTgt spid="42"/>
                                        </p:tgtEl>
                                        <p:attrNameLst>
                                          <p:attrName>ppt_w</p:attrName>
                                        </p:attrNameLst>
                                      </p:cBhvr>
                                      <p:tavLst>
                                        <p:tav tm="0">
                                          <p:val>
                                            <p:fltVal val="0"/>
                                          </p:val>
                                        </p:tav>
                                        <p:tav tm="100000">
                                          <p:val>
                                            <p:strVal val="#ppt_w"/>
                                          </p:val>
                                        </p:tav>
                                      </p:tavLst>
                                    </p:anim>
                                    <p:anim calcmode="lin" valueType="num">
                                      <p:cBhvr>
                                        <p:cTn id="49" dur="500" fill="hold"/>
                                        <p:tgtEl>
                                          <p:spTgt spid="42"/>
                                        </p:tgtEl>
                                        <p:attrNameLst>
                                          <p:attrName>ppt_h</p:attrName>
                                        </p:attrNameLst>
                                      </p:cBhvr>
                                      <p:tavLst>
                                        <p:tav tm="0">
                                          <p:val>
                                            <p:fltVal val="0"/>
                                          </p:val>
                                        </p:tav>
                                        <p:tav tm="100000">
                                          <p:val>
                                            <p:strVal val="#ppt_h"/>
                                          </p:val>
                                        </p:tav>
                                      </p:tavLst>
                                    </p:anim>
                                    <p:animEffect transition="in" filter="fade">
                                      <p:cBhvr>
                                        <p:cTn id="50" dur="500"/>
                                        <p:tgtEl>
                                          <p:spTgt spid="42"/>
                                        </p:tgtEl>
                                      </p:cBhvr>
                                    </p:animEffect>
                                  </p:childTnLst>
                                </p:cTn>
                              </p:par>
                            </p:childTnLst>
                          </p:cTn>
                        </p:par>
                        <p:par>
                          <p:cTn id="51" fill="hold">
                            <p:stCondLst>
                              <p:cond delay="1000"/>
                            </p:stCondLst>
                            <p:childTnLst>
                              <p:par>
                                <p:cTn id="52" presetID="22" presetClass="entr" presetSubtype="1" fill="hold" nodeType="afterEffect">
                                  <p:stCondLst>
                                    <p:cond delay="0"/>
                                  </p:stCondLst>
                                  <p:childTnLst>
                                    <p:set>
                                      <p:cBhvr>
                                        <p:cTn id="53" dur="1" fill="hold">
                                          <p:stCondLst>
                                            <p:cond delay="0"/>
                                          </p:stCondLst>
                                        </p:cTn>
                                        <p:tgtEl>
                                          <p:spTgt spid="99"/>
                                        </p:tgtEl>
                                        <p:attrNameLst>
                                          <p:attrName>style.visibility</p:attrName>
                                        </p:attrNameLst>
                                      </p:cBhvr>
                                      <p:to>
                                        <p:strVal val="visible"/>
                                      </p:to>
                                    </p:set>
                                    <p:animEffect transition="in" filter="wipe(up)">
                                      <p:cBhvr>
                                        <p:cTn id="54" dur="500"/>
                                        <p:tgtEl>
                                          <p:spTgt spid="99"/>
                                        </p:tgtEl>
                                      </p:cBhvr>
                                    </p:animEffect>
                                  </p:childTnLst>
                                </p:cTn>
                              </p:par>
                              <p:par>
                                <p:cTn id="55" presetID="22" presetClass="entr" presetSubtype="1" fill="hold" nodeType="withEffect">
                                  <p:stCondLst>
                                    <p:cond delay="0"/>
                                  </p:stCondLst>
                                  <p:childTnLst>
                                    <p:set>
                                      <p:cBhvr>
                                        <p:cTn id="56" dur="1" fill="hold">
                                          <p:stCondLst>
                                            <p:cond delay="0"/>
                                          </p:stCondLst>
                                        </p:cTn>
                                        <p:tgtEl>
                                          <p:spTgt spid="108"/>
                                        </p:tgtEl>
                                        <p:attrNameLst>
                                          <p:attrName>style.visibility</p:attrName>
                                        </p:attrNameLst>
                                      </p:cBhvr>
                                      <p:to>
                                        <p:strVal val="visible"/>
                                      </p:to>
                                    </p:set>
                                    <p:animEffect transition="in" filter="wipe(up)">
                                      <p:cBhvr>
                                        <p:cTn id="57" dur="500"/>
                                        <p:tgtEl>
                                          <p:spTgt spid="108"/>
                                        </p:tgtEl>
                                      </p:cBhvr>
                                    </p:animEffect>
                                  </p:childTnLst>
                                </p:cTn>
                              </p:par>
                              <p:par>
                                <p:cTn id="58" presetID="53" presetClass="entr" presetSubtype="16" fill="hold" grpId="0" nodeType="withEffect">
                                  <p:stCondLst>
                                    <p:cond delay="0"/>
                                  </p:stCondLst>
                                  <p:childTnLst>
                                    <p:set>
                                      <p:cBhvr>
                                        <p:cTn id="59" dur="1" fill="hold">
                                          <p:stCondLst>
                                            <p:cond delay="0"/>
                                          </p:stCondLst>
                                        </p:cTn>
                                        <p:tgtEl>
                                          <p:spTgt spid="110"/>
                                        </p:tgtEl>
                                        <p:attrNameLst>
                                          <p:attrName>style.visibility</p:attrName>
                                        </p:attrNameLst>
                                      </p:cBhvr>
                                      <p:to>
                                        <p:strVal val="visible"/>
                                      </p:to>
                                    </p:set>
                                    <p:anim calcmode="lin" valueType="num">
                                      <p:cBhvr>
                                        <p:cTn id="60" dur="500" fill="hold"/>
                                        <p:tgtEl>
                                          <p:spTgt spid="110"/>
                                        </p:tgtEl>
                                        <p:attrNameLst>
                                          <p:attrName>ppt_w</p:attrName>
                                        </p:attrNameLst>
                                      </p:cBhvr>
                                      <p:tavLst>
                                        <p:tav tm="0">
                                          <p:val>
                                            <p:fltVal val="0"/>
                                          </p:val>
                                        </p:tav>
                                        <p:tav tm="100000">
                                          <p:val>
                                            <p:strVal val="#ppt_w"/>
                                          </p:val>
                                        </p:tav>
                                      </p:tavLst>
                                    </p:anim>
                                    <p:anim calcmode="lin" valueType="num">
                                      <p:cBhvr>
                                        <p:cTn id="61" dur="500" fill="hold"/>
                                        <p:tgtEl>
                                          <p:spTgt spid="110"/>
                                        </p:tgtEl>
                                        <p:attrNameLst>
                                          <p:attrName>ppt_h</p:attrName>
                                        </p:attrNameLst>
                                      </p:cBhvr>
                                      <p:tavLst>
                                        <p:tav tm="0">
                                          <p:val>
                                            <p:fltVal val="0"/>
                                          </p:val>
                                        </p:tav>
                                        <p:tav tm="100000">
                                          <p:val>
                                            <p:strVal val="#ppt_h"/>
                                          </p:val>
                                        </p:tav>
                                      </p:tavLst>
                                    </p:anim>
                                    <p:animEffect transition="in" filter="fade">
                                      <p:cBhvr>
                                        <p:cTn id="62" dur="500"/>
                                        <p:tgtEl>
                                          <p:spTgt spid="110"/>
                                        </p:tgtEl>
                                      </p:cBhvr>
                                    </p:animEffect>
                                  </p:childTnLst>
                                </p:cTn>
                              </p:par>
                              <p:par>
                                <p:cTn id="63" presetID="53" presetClass="entr" presetSubtype="16" fill="hold" grpId="0" nodeType="withEffect">
                                  <p:stCondLst>
                                    <p:cond delay="0"/>
                                  </p:stCondLst>
                                  <p:childTnLst>
                                    <p:set>
                                      <p:cBhvr>
                                        <p:cTn id="64" dur="1" fill="hold">
                                          <p:stCondLst>
                                            <p:cond delay="0"/>
                                          </p:stCondLst>
                                        </p:cTn>
                                        <p:tgtEl>
                                          <p:spTgt spid="111"/>
                                        </p:tgtEl>
                                        <p:attrNameLst>
                                          <p:attrName>style.visibility</p:attrName>
                                        </p:attrNameLst>
                                      </p:cBhvr>
                                      <p:to>
                                        <p:strVal val="visible"/>
                                      </p:to>
                                    </p:set>
                                    <p:anim calcmode="lin" valueType="num">
                                      <p:cBhvr>
                                        <p:cTn id="65" dur="500" fill="hold"/>
                                        <p:tgtEl>
                                          <p:spTgt spid="111"/>
                                        </p:tgtEl>
                                        <p:attrNameLst>
                                          <p:attrName>ppt_w</p:attrName>
                                        </p:attrNameLst>
                                      </p:cBhvr>
                                      <p:tavLst>
                                        <p:tav tm="0">
                                          <p:val>
                                            <p:fltVal val="0"/>
                                          </p:val>
                                        </p:tav>
                                        <p:tav tm="100000">
                                          <p:val>
                                            <p:strVal val="#ppt_w"/>
                                          </p:val>
                                        </p:tav>
                                      </p:tavLst>
                                    </p:anim>
                                    <p:anim calcmode="lin" valueType="num">
                                      <p:cBhvr>
                                        <p:cTn id="66" dur="500" fill="hold"/>
                                        <p:tgtEl>
                                          <p:spTgt spid="111"/>
                                        </p:tgtEl>
                                        <p:attrNameLst>
                                          <p:attrName>ppt_h</p:attrName>
                                        </p:attrNameLst>
                                      </p:cBhvr>
                                      <p:tavLst>
                                        <p:tav tm="0">
                                          <p:val>
                                            <p:fltVal val="0"/>
                                          </p:val>
                                        </p:tav>
                                        <p:tav tm="100000">
                                          <p:val>
                                            <p:strVal val="#ppt_h"/>
                                          </p:val>
                                        </p:tav>
                                      </p:tavLst>
                                    </p:anim>
                                    <p:animEffect transition="in" filter="fade">
                                      <p:cBhvr>
                                        <p:cTn id="67" dur="500"/>
                                        <p:tgtEl>
                                          <p:spTgt spid="111"/>
                                        </p:tgtEl>
                                      </p:cBhvr>
                                    </p:animEffect>
                                  </p:childTnLst>
                                </p:cTn>
                              </p:par>
                            </p:childTnLst>
                          </p:cTn>
                        </p:par>
                        <p:par>
                          <p:cTn id="68" fill="hold">
                            <p:stCondLst>
                              <p:cond delay="1500"/>
                            </p:stCondLst>
                            <p:childTnLst>
                              <p:par>
                                <p:cTn id="69" presetID="2" presetClass="entr" presetSubtype="8" fill="hold" nodeType="afterEffect">
                                  <p:stCondLst>
                                    <p:cond delay="0"/>
                                  </p:stCondLst>
                                  <p:childTnLst>
                                    <p:set>
                                      <p:cBhvr>
                                        <p:cTn id="70" dur="1" fill="hold">
                                          <p:stCondLst>
                                            <p:cond delay="0"/>
                                          </p:stCondLst>
                                        </p:cTn>
                                        <p:tgtEl>
                                          <p:spTgt spid="12"/>
                                        </p:tgtEl>
                                        <p:attrNameLst>
                                          <p:attrName>style.visibility</p:attrName>
                                        </p:attrNameLst>
                                      </p:cBhvr>
                                      <p:to>
                                        <p:strVal val="visible"/>
                                      </p:to>
                                    </p:set>
                                    <p:anim calcmode="lin" valueType="num">
                                      <p:cBhvr additive="base">
                                        <p:cTn id="71" dur="500" fill="hold"/>
                                        <p:tgtEl>
                                          <p:spTgt spid="12"/>
                                        </p:tgtEl>
                                        <p:attrNameLst>
                                          <p:attrName>ppt_x</p:attrName>
                                        </p:attrNameLst>
                                      </p:cBhvr>
                                      <p:tavLst>
                                        <p:tav tm="0">
                                          <p:val>
                                            <p:strVal val="0-#ppt_w/2"/>
                                          </p:val>
                                        </p:tav>
                                        <p:tav tm="100000">
                                          <p:val>
                                            <p:strVal val="#ppt_x"/>
                                          </p:val>
                                        </p:tav>
                                      </p:tavLst>
                                    </p:anim>
                                    <p:anim calcmode="lin" valueType="num">
                                      <p:cBhvr additive="base">
                                        <p:cTn id="72" dur="500" fill="hold"/>
                                        <p:tgtEl>
                                          <p:spTgt spid="12"/>
                                        </p:tgtEl>
                                        <p:attrNameLst>
                                          <p:attrName>ppt_y</p:attrName>
                                        </p:attrNameLst>
                                      </p:cBhvr>
                                      <p:tavLst>
                                        <p:tav tm="0">
                                          <p:val>
                                            <p:strVal val="#ppt_y"/>
                                          </p:val>
                                        </p:tav>
                                        <p:tav tm="100000">
                                          <p:val>
                                            <p:strVal val="#ppt_y"/>
                                          </p:val>
                                        </p:tav>
                                      </p:tavLst>
                                    </p:anim>
                                  </p:childTnLst>
                                </p:cTn>
                              </p:par>
                              <p:par>
                                <p:cTn id="73" presetID="2" presetClass="entr" presetSubtype="8" fill="hold" nodeType="withEffect">
                                  <p:stCondLst>
                                    <p:cond delay="250"/>
                                  </p:stCondLst>
                                  <p:childTnLst>
                                    <p:set>
                                      <p:cBhvr>
                                        <p:cTn id="74" dur="1" fill="hold">
                                          <p:stCondLst>
                                            <p:cond delay="0"/>
                                          </p:stCondLst>
                                        </p:cTn>
                                        <p:tgtEl>
                                          <p:spTgt spid="11"/>
                                        </p:tgtEl>
                                        <p:attrNameLst>
                                          <p:attrName>style.visibility</p:attrName>
                                        </p:attrNameLst>
                                      </p:cBhvr>
                                      <p:to>
                                        <p:strVal val="visible"/>
                                      </p:to>
                                    </p:set>
                                    <p:anim calcmode="lin" valueType="num">
                                      <p:cBhvr additive="base">
                                        <p:cTn id="75" dur="500" fill="hold"/>
                                        <p:tgtEl>
                                          <p:spTgt spid="11"/>
                                        </p:tgtEl>
                                        <p:attrNameLst>
                                          <p:attrName>ppt_x</p:attrName>
                                        </p:attrNameLst>
                                      </p:cBhvr>
                                      <p:tavLst>
                                        <p:tav tm="0">
                                          <p:val>
                                            <p:strVal val="0-#ppt_w/2"/>
                                          </p:val>
                                        </p:tav>
                                        <p:tav tm="100000">
                                          <p:val>
                                            <p:strVal val="#ppt_x"/>
                                          </p:val>
                                        </p:tav>
                                      </p:tavLst>
                                    </p:anim>
                                    <p:anim calcmode="lin" valueType="num">
                                      <p:cBhvr additive="base">
                                        <p:cTn id="76" dur="500" fill="hold"/>
                                        <p:tgtEl>
                                          <p:spTgt spid="11"/>
                                        </p:tgtEl>
                                        <p:attrNameLst>
                                          <p:attrName>ppt_y</p:attrName>
                                        </p:attrNameLst>
                                      </p:cBhvr>
                                      <p:tavLst>
                                        <p:tav tm="0">
                                          <p:val>
                                            <p:strVal val="#ppt_y"/>
                                          </p:val>
                                        </p:tav>
                                        <p:tav tm="100000">
                                          <p:val>
                                            <p:strVal val="#ppt_y"/>
                                          </p:val>
                                        </p:tav>
                                      </p:tavLst>
                                    </p:anim>
                                  </p:childTnLst>
                                </p:cTn>
                              </p:par>
                              <p:par>
                                <p:cTn id="77" presetID="2" presetClass="entr" presetSubtype="2" fill="hold" nodeType="withEffect">
                                  <p:stCondLst>
                                    <p:cond delay="0"/>
                                  </p:stCondLst>
                                  <p:childTnLst>
                                    <p:set>
                                      <p:cBhvr>
                                        <p:cTn id="78" dur="1" fill="hold">
                                          <p:stCondLst>
                                            <p:cond delay="0"/>
                                          </p:stCondLst>
                                        </p:cTn>
                                        <p:tgtEl>
                                          <p:spTgt spid="2"/>
                                        </p:tgtEl>
                                        <p:attrNameLst>
                                          <p:attrName>style.visibility</p:attrName>
                                        </p:attrNameLst>
                                      </p:cBhvr>
                                      <p:to>
                                        <p:strVal val="visible"/>
                                      </p:to>
                                    </p:set>
                                    <p:anim calcmode="lin" valueType="num">
                                      <p:cBhvr additive="base">
                                        <p:cTn id="79" dur="500" fill="hold"/>
                                        <p:tgtEl>
                                          <p:spTgt spid="2"/>
                                        </p:tgtEl>
                                        <p:attrNameLst>
                                          <p:attrName>ppt_x</p:attrName>
                                        </p:attrNameLst>
                                      </p:cBhvr>
                                      <p:tavLst>
                                        <p:tav tm="0">
                                          <p:val>
                                            <p:strVal val="1+#ppt_w/2"/>
                                          </p:val>
                                        </p:tav>
                                        <p:tav tm="100000">
                                          <p:val>
                                            <p:strVal val="#ppt_x"/>
                                          </p:val>
                                        </p:tav>
                                      </p:tavLst>
                                    </p:anim>
                                    <p:anim calcmode="lin" valueType="num">
                                      <p:cBhvr additive="base">
                                        <p:cTn id="80" dur="500" fill="hold"/>
                                        <p:tgtEl>
                                          <p:spTgt spid="2"/>
                                        </p:tgtEl>
                                        <p:attrNameLst>
                                          <p:attrName>ppt_y</p:attrName>
                                        </p:attrNameLst>
                                      </p:cBhvr>
                                      <p:tavLst>
                                        <p:tav tm="0">
                                          <p:val>
                                            <p:strVal val="#ppt_y"/>
                                          </p:val>
                                        </p:tav>
                                        <p:tav tm="100000">
                                          <p:val>
                                            <p:strVal val="#ppt_y"/>
                                          </p:val>
                                        </p:tav>
                                      </p:tavLst>
                                    </p:anim>
                                  </p:childTnLst>
                                </p:cTn>
                              </p:par>
                              <p:par>
                                <p:cTn id="81" presetID="2" presetClass="entr" presetSubtype="2" fill="hold" nodeType="withEffect">
                                  <p:stCondLst>
                                    <p:cond delay="250"/>
                                  </p:stCondLst>
                                  <p:childTnLst>
                                    <p:set>
                                      <p:cBhvr>
                                        <p:cTn id="82" dur="1" fill="hold">
                                          <p:stCondLst>
                                            <p:cond delay="0"/>
                                          </p:stCondLst>
                                        </p:cTn>
                                        <p:tgtEl>
                                          <p:spTgt spid="3"/>
                                        </p:tgtEl>
                                        <p:attrNameLst>
                                          <p:attrName>style.visibility</p:attrName>
                                        </p:attrNameLst>
                                      </p:cBhvr>
                                      <p:to>
                                        <p:strVal val="visible"/>
                                      </p:to>
                                    </p:set>
                                    <p:anim calcmode="lin" valueType="num">
                                      <p:cBhvr additive="base">
                                        <p:cTn id="83" dur="500" fill="hold"/>
                                        <p:tgtEl>
                                          <p:spTgt spid="3"/>
                                        </p:tgtEl>
                                        <p:attrNameLst>
                                          <p:attrName>ppt_x</p:attrName>
                                        </p:attrNameLst>
                                      </p:cBhvr>
                                      <p:tavLst>
                                        <p:tav tm="0">
                                          <p:val>
                                            <p:strVal val="1+#ppt_w/2"/>
                                          </p:val>
                                        </p:tav>
                                        <p:tav tm="100000">
                                          <p:val>
                                            <p:strVal val="#ppt_x"/>
                                          </p:val>
                                        </p:tav>
                                      </p:tavLst>
                                    </p:anim>
                                    <p:anim calcmode="lin" valueType="num">
                                      <p:cBhvr additive="base">
                                        <p:cTn id="84" dur="500" fill="hold"/>
                                        <p:tgtEl>
                                          <p:spTgt spid="3"/>
                                        </p:tgtEl>
                                        <p:attrNameLst>
                                          <p:attrName>ppt_y</p:attrName>
                                        </p:attrNameLst>
                                      </p:cBhvr>
                                      <p:tavLst>
                                        <p:tav tm="0">
                                          <p:val>
                                            <p:strVal val="#ppt_y"/>
                                          </p:val>
                                        </p:tav>
                                        <p:tav tm="100000">
                                          <p:val>
                                            <p:strVal val="#ppt_y"/>
                                          </p:val>
                                        </p:tav>
                                      </p:tavLst>
                                    </p:anim>
                                  </p:childTnLst>
                                </p:cTn>
                              </p:par>
                              <p:par>
                                <p:cTn id="85" presetID="22" presetClass="entr" presetSubtype="4" fill="hold" nodeType="withEffect">
                                  <p:stCondLst>
                                    <p:cond delay="0"/>
                                  </p:stCondLst>
                                  <p:childTnLst>
                                    <p:set>
                                      <p:cBhvr>
                                        <p:cTn id="86" dur="1" fill="hold">
                                          <p:stCondLst>
                                            <p:cond delay="0"/>
                                          </p:stCondLst>
                                        </p:cTn>
                                        <p:tgtEl>
                                          <p:spTgt spid="101"/>
                                        </p:tgtEl>
                                        <p:attrNameLst>
                                          <p:attrName>style.visibility</p:attrName>
                                        </p:attrNameLst>
                                      </p:cBhvr>
                                      <p:to>
                                        <p:strVal val="visible"/>
                                      </p:to>
                                    </p:set>
                                    <p:animEffect transition="in" filter="wipe(down)">
                                      <p:cBhvr>
                                        <p:cTn id="87" dur="500"/>
                                        <p:tgtEl>
                                          <p:spTgt spid="101"/>
                                        </p:tgtEl>
                                      </p:cBhvr>
                                    </p:animEffect>
                                  </p:childTnLst>
                                </p:cTn>
                              </p:par>
                              <p:par>
                                <p:cTn id="88" presetID="22" presetClass="entr" presetSubtype="4" fill="hold" nodeType="withEffect">
                                  <p:stCondLst>
                                    <p:cond delay="0"/>
                                  </p:stCondLst>
                                  <p:childTnLst>
                                    <p:set>
                                      <p:cBhvr>
                                        <p:cTn id="89" dur="1" fill="hold">
                                          <p:stCondLst>
                                            <p:cond delay="0"/>
                                          </p:stCondLst>
                                        </p:cTn>
                                        <p:tgtEl>
                                          <p:spTgt spid="92"/>
                                        </p:tgtEl>
                                        <p:attrNameLst>
                                          <p:attrName>style.visibility</p:attrName>
                                        </p:attrNameLst>
                                      </p:cBhvr>
                                      <p:to>
                                        <p:strVal val="visible"/>
                                      </p:to>
                                    </p:set>
                                    <p:animEffect transition="in" filter="wipe(down)">
                                      <p:cBhvr>
                                        <p:cTn id="90" dur="500"/>
                                        <p:tgtEl>
                                          <p:spTgt spid="92"/>
                                        </p:tgtEl>
                                      </p:cBhvr>
                                    </p:animEffect>
                                  </p:childTnLst>
                                </p:cTn>
                              </p:par>
                            </p:childTnLst>
                          </p:cTn>
                        </p:par>
                        <p:par>
                          <p:cTn id="91" fill="hold">
                            <p:stCondLst>
                              <p:cond delay="2250"/>
                            </p:stCondLst>
                            <p:childTnLst>
                              <p:par>
                                <p:cTn id="92" presetID="53" presetClass="entr" presetSubtype="16" fill="hold" grpId="0" nodeType="afterEffect">
                                  <p:stCondLst>
                                    <p:cond delay="0"/>
                                  </p:stCondLst>
                                  <p:childTnLst>
                                    <p:set>
                                      <p:cBhvr>
                                        <p:cTn id="93" dur="1" fill="hold">
                                          <p:stCondLst>
                                            <p:cond delay="0"/>
                                          </p:stCondLst>
                                        </p:cTn>
                                        <p:tgtEl>
                                          <p:spTgt spid="112"/>
                                        </p:tgtEl>
                                        <p:attrNameLst>
                                          <p:attrName>style.visibility</p:attrName>
                                        </p:attrNameLst>
                                      </p:cBhvr>
                                      <p:to>
                                        <p:strVal val="visible"/>
                                      </p:to>
                                    </p:set>
                                    <p:anim calcmode="lin" valueType="num">
                                      <p:cBhvr>
                                        <p:cTn id="94" dur="500" fill="hold"/>
                                        <p:tgtEl>
                                          <p:spTgt spid="112"/>
                                        </p:tgtEl>
                                        <p:attrNameLst>
                                          <p:attrName>ppt_w</p:attrName>
                                        </p:attrNameLst>
                                      </p:cBhvr>
                                      <p:tavLst>
                                        <p:tav tm="0">
                                          <p:val>
                                            <p:fltVal val="0"/>
                                          </p:val>
                                        </p:tav>
                                        <p:tav tm="100000">
                                          <p:val>
                                            <p:strVal val="#ppt_w"/>
                                          </p:val>
                                        </p:tav>
                                      </p:tavLst>
                                    </p:anim>
                                    <p:anim calcmode="lin" valueType="num">
                                      <p:cBhvr>
                                        <p:cTn id="95" dur="500" fill="hold"/>
                                        <p:tgtEl>
                                          <p:spTgt spid="112"/>
                                        </p:tgtEl>
                                        <p:attrNameLst>
                                          <p:attrName>ppt_h</p:attrName>
                                        </p:attrNameLst>
                                      </p:cBhvr>
                                      <p:tavLst>
                                        <p:tav tm="0">
                                          <p:val>
                                            <p:fltVal val="0"/>
                                          </p:val>
                                        </p:tav>
                                        <p:tav tm="100000">
                                          <p:val>
                                            <p:strVal val="#ppt_h"/>
                                          </p:val>
                                        </p:tav>
                                      </p:tavLst>
                                    </p:anim>
                                    <p:animEffect transition="in" filter="fade">
                                      <p:cBhvr>
                                        <p:cTn id="96" dur="500"/>
                                        <p:tgtEl>
                                          <p:spTgt spid="112"/>
                                        </p:tgtEl>
                                      </p:cBhvr>
                                    </p:animEffect>
                                  </p:childTnLst>
                                </p:cTn>
                              </p:par>
                              <p:par>
                                <p:cTn id="97" presetID="53" presetClass="entr" presetSubtype="16" fill="hold" grpId="0" nodeType="withEffect">
                                  <p:stCondLst>
                                    <p:cond delay="0"/>
                                  </p:stCondLst>
                                  <p:childTnLst>
                                    <p:set>
                                      <p:cBhvr>
                                        <p:cTn id="98" dur="1" fill="hold">
                                          <p:stCondLst>
                                            <p:cond delay="0"/>
                                          </p:stCondLst>
                                        </p:cTn>
                                        <p:tgtEl>
                                          <p:spTgt spid="114"/>
                                        </p:tgtEl>
                                        <p:attrNameLst>
                                          <p:attrName>style.visibility</p:attrName>
                                        </p:attrNameLst>
                                      </p:cBhvr>
                                      <p:to>
                                        <p:strVal val="visible"/>
                                      </p:to>
                                    </p:set>
                                    <p:anim calcmode="lin" valueType="num">
                                      <p:cBhvr>
                                        <p:cTn id="99" dur="500" fill="hold"/>
                                        <p:tgtEl>
                                          <p:spTgt spid="114"/>
                                        </p:tgtEl>
                                        <p:attrNameLst>
                                          <p:attrName>ppt_w</p:attrName>
                                        </p:attrNameLst>
                                      </p:cBhvr>
                                      <p:tavLst>
                                        <p:tav tm="0">
                                          <p:val>
                                            <p:fltVal val="0"/>
                                          </p:val>
                                        </p:tav>
                                        <p:tav tm="100000">
                                          <p:val>
                                            <p:strVal val="#ppt_w"/>
                                          </p:val>
                                        </p:tav>
                                      </p:tavLst>
                                    </p:anim>
                                    <p:anim calcmode="lin" valueType="num">
                                      <p:cBhvr>
                                        <p:cTn id="100" dur="500" fill="hold"/>
                                        <p:tgtEl>
                                          <p:spTgt spid="114"/>
                                        </p:tgtEl>
                                        <p:attrNameLst>
                                          <p:attrName>ppt_h</p:attrName>
                                        </p:attrNameLst>
                                      </p:cBhvr>
                                      <p:tavLst>
                                        <p:tav tm="0">
                                          <p:val>
                                            <p:fltVal val="0"/>
                                          </p:val>
                                        </p:tav>
                                        <p:tav tm="100000">
                                          <p:val>
                                            <p:strVal val="#ppt_h"/>
                                          </p:val>
                                        </p:tav>
                                      </p:tavLst>
                                    </p:anim>
                                    <p:animEffect transition="in" filter="fade">
                                      <p:cBhvr>
                                        <p:cTn id="101" dur="500"/>
                                        <p:tgtEl>
                                          <p:spTgt spid="114"/>
                                        </p:tgtEl>
                                      </p:cBhvr>
                                    </p:animEffect>
                                  </p:childTnLst>
                                </p:cTn>
                              </p:par>
                              <p:par>
                                <p:cTn id="102" presetID="53" presetClass="entr" presetSubtype="16" fill="hold" grpId="0" nodeType="withEffect">
                                  <p:stCondLst>
                                    <p:cond delay="0"/>
                                  </p:stCondLst>
                                  <p:childTnLst>
                                    <p:set>
                                      <p:cBhvr>
                                        <p:cTn id="103" dur="1" fill="hold">
                                          <p:stCondLst>
                                            <p:cond delay="0"/>
                                          </p:stCondLst>
                                        </p:cTn>
                                        <p:tgtEl>
                                          <p:spTgt spid="113"/>
                                        </p:tgtEl>
                                        <p:attrNameLst>
                                          <p:attrName>style.visibility</p:attrName>
                                        </p:attrNameLst>
                                      </p:cBhvr>
                                      <p:to>
                                        <p:strVal val="visible"/>
                                      </p:to>
                                    </p:set>
                                    <p:anim calcmode="lin" valueType="num">
                                      <p:cBhvr>
                                        <p:cTn id="104" dur="500" fill="hold"/>
                                        <p:tgtEl>
                                          <p:spTgt spid="113"/>
                                        </p:tgtEl>
                                        <p:attrNameLst>
                                          <p:attrName>ppt_w</p:attrName>
                                        </p:attrNameLst>
                                      </p:cBhvr>
                                      <p:tavLst>
                                        <p:tav tm="0">
                                          <p:val>
                                            <p:fltVal val="0"/>
                                          </p:val>
                                        </p:tav>
                                        <p:tav tm="100000">
                                          <p:val>
                                            <p:strVal val="#ppt_w"/>
                                          </p:val>
                                        </p:tav>
                                      </p:tavLst>
                                    </p:anim>
                                    <p:anim calcmode="lin" valueType="num">
                                      <p:cBhvr>
                                        <p:cTn id="105" dur="500" fill="hold"/>
                                        <p:tgtEl>
                                          <p:spTgt spid="113"/>
                                        </p:tgtEl>
                                        <p:attrNameLst>
                                          <p:attrName>ppt_h</p:attrName>
                                        </p:attrNameLst>
                                      </p:cBhvr>
                                      <p:tavLst>
                                        <p:tav tm="0">
                                          <p:val>
                                            <p:fltVal val="0"/>
                                          </p:val>
                                        </p:tav>
                                        <p:tav tm="100000">
                                          <p:val>
                                            <p:strVal val="#ppt_h"/>
                                          </p:val>
                                        </p:tav>
                                      </p:tavLst>
                                    </p:anim>
                                    <p:animEffect transition="in" filter="fade">
                                      <p:cBhvr>
                                        <p:cTn id="106" dur="500"/>
                                        <p:tgtEl>
                                          <p:spTgt spid="113"/>
                                        </p:tgtEl>
                                      </p:cBhvr>
                                    </p:animEffect>
                                  </p:childTnLst>
                                </p:cTn>
                              </p:par>
                              <p:par>
                                <p:cTn id="107" presetID="53" presetClass="entr" presetSubtype="16" fill="hold" grpId="0" nodeType="withEffect">
                                  <p:stCondLst>
                                    <p:cond delay="0"/>
                                  </p:stCondLst>
                                  <p:childTnLst>
                                    <p:set>
                                      <p:cBhvr>
                                        <p:cTn id="108" dur="1" fill="hold">
                                          <p:stCondLst>
                                            <p:cond delay="0"/>
                                          </p:stCondLst>
                                        </p:cTn>
                                        <p:tgtEl>
                                          <p:spTgt spid="115"/>
                                        </p:tgtEl>
                                        <p:attrNameLst>
                                          <p:attrName>style.visibility</p:attrName>
                                        </p:attrNameLst>
                                      </p:cBhvr>
                                      <p:to>
                                        <p:strVal val="visible"/>
                                      </p:to>
                                    </p:set>
                                    <p:anim calcmode="lin" valueType="num">
                                      <p:cBhvr>
                                        <p:cTn id="109" dur="500" fill="hold"/>
                                        <p:tgtEl>
                                          <p:spTgt spid="115"/>
                                        </p:tgtEl>
                                        <p:attrNameLst>
                                          <p:attrName>ppt_w</p:attrName>
                                        </p:attrNameLst>
                                      </p:cBhvr>
                                      <p:tavLst>
                                        <p:tav tm="0">
                                          <p:val>
                                            <p:fltVal val="0"/>
                                          </p:val>
                                        </p:tav>
                                        <p:tav tm="100000">
                                          <p:val>
                                            <p:strVal val="#ppt_w"/>
                                          </p:val>
                                        </p:tav>
                                      </p:tavLst>
                                    </p:anim>
                                    <p:anim calcmode="lin" valueType="num">
                                      <p:cBhvr>
                                        <p:cTn id="110" dur="500" fill="hold"/>
                                        <p:tgtEl>
                                          <p:spTgt spid="115"/>
                                        </p:tgtEl>
                                        <p:attrNameLst>
                                          <p:attrName>ppt_h</p:attrName>
                                        </p:attrNameLst>
                                      </p:cBhvr>
                                      <p:tavLst>
                                        <p:tav tm="0">
                                          <p:val>
                                            <p:fltVal val="0"/>
                                          </p:val>
                                        </p:tav>
                                        <p:tav tm="100000">
                                          <p:val>
                                            <p:strVal val="#ppt_h"/>
                                          </p:val>
                                        </p:tav>
                                      </p:tavLst>
                                    </p:anim>
                                    <p:animEffect transition="in" filter="fade">
                                      <p:cBhvr>
                                        <p:cTn id="111" dur="500"/>
                                        <p:tgtEl>
                                          <p:spTgt spid="1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P spid="38" grpId="0" animBg="1"/>
      <p:bldP spid="39" grpId="0" animBg="1"/>
      <p:bldP spid="40" grpId="0" animBg="1"/>
      <p:bldP spid="42" grpId="0" animBg="1"/>
      <p:bldP spid="110" grpId="0"/>
      <p:bldP spid="111" grpId="0" animBg="1"/>
      <p:bldP spid="112" grpId="0"/>
      <p:bldP spid="113" grpId="0"/>
      <p:bldP spid="114" grpId="0"/>
      <p:bldP spid="115" grpId="0"/>
      <p:bldP spid="32" grpId="0"/>
      <p:bldP spid="33" grpId="0"/>
      <p:bldP spid="33"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170446" y="2340515"/>
            <a:ext cx="2242673" cy="3293024"/>
            <a:chOff x="1170446" y="2035721"/>
            <a:chExt cx="2242673" cy="3293024"/>
          </a:xfrm>
        </p:grpSpPr>
        <p:sp>
          <p:nvSpPr>
            <p:cNvPr id="69" name="Rectangle 24"/>
            <p:cNvSpPr>
              <a:spLocks noChangeArrowheads="1"/>
            </p:cNvSpPr>
            <p:nvPr/>
          </p:nvSpPr>
          <p:spPr bwMode="auto">
            <a:xfrm>
              <a:off x="1170446" y="2035721"/>
              <a:ext cx="2242673" cy="3293024"/>
            </a:xfrm>
            <a:prstGeom prst="rect">
              <a:avLst/>
            </a:prstGeom>
            <a:solidFill>
              <a:schemeClr val="bg1"/>
            </a:solidFill>
            <a:ln>
              <a:noFill/>
            </a:ln>
            <a:effectLst>
              <a:innerShdw blurRad="76200">
                <a:prstClr val="black"/>
              </a:innerShdw>
            </a:effectLst>
          </p:spPr>
          <p:txBody>
            <a:bodyPr/>
            <a:lstStyle/>
            <a:p>
              <a:endParaRPr lang="zh-CN" altLang="zh-CN" dirty="0">
                <a:solidFill>
                  <a:srgbClr val="7F7F7F"/>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70" name="Freeform 25"/>
            <p:cNvSpPr/>
            <p:nvPr/>
          </p:nvSpPr>
          <p:spPr bwMode="auto">
            <a:xfrm>
              <a:off x="1170446" y="2035721"/>
              <a:ext cx="870810" cy="1019484"/>
            </a:xfrm>
            <a:custGeom>
              <a:avLst/>
              <a:gdLst>
                <a:gd name="T0" fmla="*/ 64 w 64"/>
                <a:gd name="T1" fmla="*/ 21 h 75"/>
                <a:gd name="T2" fmla="*/ 59 w 64"/>
                <a:gd name="T3" fmla="*/ 0 h 75"/>
                <a:gd name="T4" fmla="*/ 0 w 64"/>
                <a:gd name="T5" fmla="*/ 0 h 75"/>
                <a:gd name="T6" fmla="*/ 0 w 64"/>
                <a:gd name="T7" fmla="*/ 74 h 75"/>
                <a:gd name="T8" fmla="*/ 10 w 64"/>
                <a:gd name="T9" fmla="*/ 75 h 75"/>
                <a:gd name="T10" fmla="*/ 64 w 64"/>
                <a:gd name="T11" fmla="*/ 21 h 75"/>
              </a:gdLst>
              <a:ahLst/>
              <a:cxnLst>
                <a:cxn ang="0">
                  <a:pos x="T0" y="T1"/>
                </a:cxn>
                <a:cxn ang="0">
                  <a:pos x="T2" y="T3"/>
                </a:cxn>
                <a:cxn ang="0">
                  <a:pos x="T4" y="T5"/>
                </a:cxn>
                <a:cxn ang="0">
                  <a:pos x="T6" y="T7"/>
                </a:cxn>
                <a:cxn ang="0">
                  <a:pos x="T8" y="T9"/>
                </a:cxn>
                <a:cxn ang="0">
                  <a:pos x="T10" y="T11"/>
                </a:cxn>
              </a:cxnLst>
              <a:rect l="0" t="0" r="r" b="b"/>
              <a:pathLst>
                <a:path w="64" h="75">
                  <a:moveTo>
                    <a:pt x="64" y="21"/>
                  </a:moveTo>
                  <a:cubicBezTo>
                    <a:pt x="64" y="14"/>
                    <a:pt x="62" y="7"/>
                    <a:pt x="59" y="0"/>
                  </a:cubicBezTo>
                  <a:cubicBezTo>
                    <a:pt x="0" y="0"/>
                    <a:pt x="0" y="0"/>
                    <a:pt x="0" y="0"/>
                  </a:cubicBezTo>
                  <a:cubicBezTo>
                    <a:pt x="0" y="74"/>
                    <a:pt x="0" y="74"/>
                    <a:pt x="0" y="74"/>
                  </a:cubicBezTo>
                  <a:cubicBezTo>
                    <a:pt x="3" y="75"/>
                    <a:pt x="7" y="75"/>
                    <a:pt x="10" y="75"/>
                  </a:cubicBezTo>
                  <a:cubicBezTo>
                    <a:pt x="40" y="75"/>
                    <a:pt x="64" y="51"/>
                    <a:pt x="64" y="21"/>
                  </a:cubicBezTo>
                  <a:close/>
                </a:path>
              </a:pathLst>
            </a:custGeom>
            <a:solidFill>
              <a:schemeClr val="accent6">
                <a:lumMod val="100000"/>
              </a:schemeClr>
            </a:solidFill>
            <a:ln>
              <a:noFill/>
            </a:ln>
            <a:effectLst>
              <a:outerShdw blurRad="38100" dist="38100" dir="2700000" algn="tl" rotWithShape="0">
                <a:prstClr val="black">
                  <a:alpha val="43000"/>
                </a:prstClr>
              </a:outerShdw>
            </a:effectLst>
          </p:spPr>
          <p:txBody>
            <a:bodyPr/>
            <a:lstStyle/>
            <a:p>
              <a:pPr fontAlgn="auto">
                <a:spcBef>
                  <a:spcPts val="0"/>
                </a:spcBef>
                <a:spcAft>
                  <a:spcPts val="0"/>
                </a:spcAft>
                <a:defRPr/>
              </a:pPr>
              <a:endParaRPr lang="en-US" dirty="0">
                <a:solidFill>
                  <a:srgbClr val="7F7F7F"/>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78" name="TextBox 18"/>
            <p:cNvSpPr txBox="1"/>
            <p:nvPr/>
          </p:nvSpPr>
          <p:spPr>
            <a:xfrm>
              <a:off x="1340041" y="2221082"/>
              <a:ext cx="722135" cy="461665"/>
            </a:xfrm>
            <a:prstGeom prst="rect">
              <a:avLst/>
            </a:prstGeom>
            <a:noFill/>
          </p:spPr>
          <p:txBody>
            <a:bodyPr>
              <a:spAutoFit/>
            </a:bodyPr>
            <a:lstStyle>
              <a:lvl1pPr>
                <a:defRPr>
                  <a:solidFill>
                    <a:schemeClr val="tx1"/>
                  </a:solidFill>
                  <a:latin typeface="Rockwell" pitchFamily="18" charset="0"/>
                </a:defRPr>
              </a:lvl1pPr>
              <a:lvl2pPr marL="742950" indent="-285750">
                <a:defRPr>
                  <a:solidFill>
                    <a:schemeClr val="tx1"/>
                  </a:solidFill>
                  <a:latin typeface="Rockwell" pitchFamily="18" charset="0"/>
                </a:defRPr>
              </a:lvl2pPr>
              <a:lvl3pPr marL="1143000" indent="-228600">
                <a:defRPr>
                  <a:solidFill>
                    <a:schemeClr val="tx1"/>
                  </a:solidFill>
                  <a:latin typeface="Rockwell" pitchFamily="18" charset="0"/>
                </a:defRPr>
              </a:lvl3pPr>
              <a:lvl4pPr marL="1600200" indent="-228600">
                <a:defRPr>
                  <a:solidFill>
                    <a:schemeClr val="tx1"/>
                  </a:solidFill>
                  <a:latin typeface="Rockwell" pitchFamily="18" charset="0"/>
                </a:defRPr>
              </a:lvl4pPr>
              <a:lvl5pPr marL="2057400" indent="-228600">
                <a:defRPr>
                  <a:solidFill>
                    <a:schemeClr val="tx1"/>
                  </a:solidFill>
                  <a:latin typeface="Rockwell" pitchFamily="18" charset="0"/>
                </a:defRPr>
              </a:lvl5pPr>
              <a:lvl6pPr marL="2514600" indent="-228600" fontAlgn="base">
                <a:spcBef>
                  <a:spcPct val="0"/>
                </a:spcBef>
                <a:spcAft>
                  <a:spcPct val="0"/>
                </a:spcAft>
                <a:defRPr>
                  <a:solidFill>
                    <a:schemeClr val="tx1"/>
                  </a:solidFill>
                  <a:latin typeface="Rockwell" pitchFamily="18" charset="0"/>
                </a:defRPr>
              </a:lvl6pPr>
              <a:lvl7pPr marL="2971800" indent="-228600" fontAlgn="base">
                <a:spcBef>
                  <a:spcPct val="0"/>
                </a:spcBef>
                <a:spcAft>
                  <a:spcPct val="0"/>
                </a:spcAft>
                <a:defRPr>
                  <a:solidFill>
                    <a:schemeClr val="tx1"/>
                  </a:solidFill>
                  <a:latin typeface="Rockwell" pitchFamily="18" charset="0"/>
                </a:defRPr>
              </a:lvl7pPr>
              <a:lvl8pPr marL="3429000" indent="-228600" fontAlgn="base">
                <a:spcBef>
                  <a:spcPct val="0"/>
                </a:spcBef>
                <a:spcAft>
                  <a:spcPct val="0"/>
                </a:spcAft>
                <a:defRPr>
                  <a:solidFill>
                    <a:schemeClr val="tx1"/>
                  </a:solidFill>
                  <a:latin typeface="Rockwell" pitchFamily="18" charset="0"/>
                </a:defRPr>
              </a:lvl8pPr>
              <a:lvl9pPr marL="3886200" indent="-228600" fontAlgn="base">
                <a:spcBef>
                  <a:spcPct val="0"/>
                </a:spcBef>
                <a:spcAft>
                  <a:spcPct val="0"/>
                </a:spcAft>
                <a:defRPr>
                  <a:solidFill>
                    <a:schemeClr val="tx1"/>
                  </a:solidFill>
                  <a:latin typeface="Rockwell" pitchFamily="18" charset="0"/>
                </a:defRPr>
              </a:lvl9pPr>
            </a:lstStyle>
            <a:p>
              <a:r>
                <a:rPr lang="en-US" altLang="zh-CN" sz="2400" b="1" dirty="0" smtClean="0">
                  <a:solidFill>
                    <a:schemeClr val="bg1"/>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01</a:t>
              </a:r>
              <a:endParaRPr lang="en-US" altLang="zh-CN" sz="2400" b="1" dirty="0">
                <a:solidFill>
                  <a:schemeClr val="bg1"/>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32" name="文本框 131"/>
            <p:cNvSpPr txBox="1"/>
            <p:nvPr/>
          </p:nvSpPr>
          <p:spPr>
            <a:xfrm>
              <a:off x="1272388" y="3222479"/>
              <a:ext cx="2038788" cy="1754326"/>
            </a:xfrm>
            <a:prstGeom prst="rect">
              <a:avLst/>
            </a:prstGeom>
            <a:noFill/>
          </p:spPr>
          <p:txBody>
            <a:bodyPr wrap="square" rtlCol="0">
              <a:spAutoFit/>
            </a:bodyPr>
            <a:lstStyle/>
            <a:p>
              <a:pPr algn="just">
                <a:lnSpc>
                  <a:spcPct val="150000"/>
                </a:lnSpc>
              </a:pPr>
              <a:r>
                <a:rPr lang="zh-CN" altLang="en-US" sz="1200" dirty="0">
                  <a:solidFill>
                    <a:schemeClr val="tx1">
                      <a:lumMod val="50000"/>
                      <a:lumOff val="5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单击此处输入您的文本，单击此处输入您的文，本单击此处输入您的文本，本单击此处输入您的文本单击此处输入您的文本，单击此处输入您的文。</a:t>
              </a:r>
            </a:p>
          </p:txBody>
        </p:sp>
        <p:grpSp>
          <p:nvGrpSpPr>
            <p:cNvPr id="136" name="组合 216"/>
            <p:cNvGrpSpPr/>
            <p:nvPr/>
          </p:nvGrpSpPr>
          <p:grpSpPr bwMode="auto">
            <a:xfrm>
              <a:off x="2655979" y="2401483"/>
              <a:ext cx="470319" cy="355880"/>
              <a:chOff x="3192306" y="2570217"/>
              <a:chExt cx="1014015" cy="767637"/>
            </a:xfrm>
            <a:solidFill>
              <a:srgbClr val="005D9D"/>
            </a:solidFill>
            <a:effectLst>
              <a:outerShdw blurRad="38100" sx="101000" sy="101000" algn="ctr" rotWithShape="0">
                <a:prstClr val="black">
                  <a:alpha val="40000"/>
                </a:prstClr>
              </a:outerShdw>
            </a:effectLst>
          </p:grpSpPr>
          <p:sp>
            <p:nvSpPr>
              <p:cNvPr id="137" name="Freeform 74"/>
              <p:cNvSpPr>
                <a:spLocks noEditPoints="1"/>
              </p:cNvSpPr>
              <p:nvPr/>
            </p:nvSpPr>
            <p:spPr bwMode="auto">
              <a:xfrm>
                <a:off x="3484172" y="3081974"/>
                <a:ext cx="649933" cy="240826"/>
              </a:xfrm>
              <a:custGeom>
                <a:avLst/>
                <a:gdLst>
                  <a:gd name="T0" fmla="*/ 0 w 173"/>
                  <a:gd name="T1" fmla="*/ 12 h 64"/>
                  <a:gd name="T2" fmla="*/ 0 w 173"/>
                  <a:gd name="T3" fmla="*/ 52 h 64"/>
                  <a:gd name="T4" fmla="*/ 12 w 173"/>
                  <a:gd name="T5" fmla="*/ 64 h 64"/>
                  <a:gd name="T6" fmla="*/ 173 w 173"/>
                  <a:gd name="T7" fmla="*/ 64 h 64"/>
                  <a:gd name="T8" fmla="*/ 173 w 173"/>
                  <a:gd name="T9" fmla="*/ 54 h 64"/>
                  <a:gd name="T10" fmla="*/ 162 w 173"/>
                  <a:gd name="T11" fmla="*/ 54 h 64"/>
                  <a:gd name="T12" fmla="*/ 159 w 173"/>
                  <a:gd name="T13" fmla="*/ 34 h 64"/>
                  <a:gd name="T14" fmla="*/ 164 w 173"/>
                  <a:gd name="T15" fmla="*/ 10 h 64"/>
                  <a:gd name="T16" fmla="*/ 173 w 173"/>
                  <a:gd name="T17" fmla="*/ 10 h 64"/>
                  <a:gd name="T18" fmla="*/ 173 w 173"/>
                  <a:gd name="T19" fmla="*/ 0 h 64"/>
                  <a:gd name="T20" fmla="*/ 12 w 173"/>
                  <a:gd name="T21" fmla="*/ 0 h 64"/>
                  <a:gd name="T22" fmla="*/ 0 w 173"/>
                  <a:gd name="T23" fmla="*/ 12 h 64"/>
                  <a:gd name="T24" fmla="*/ 150 w 173"/>
                  <a:gd name="T25" fmla="*/ 21 h 64"/>
                  <a:gd name="T26" fmla="*/ 149 w 173"/>
                  <a:gd name="T27" fmla="*/ 30 h 64"/>
                  <a:gd name="T28" fmla="*/ 25 w 173"/>
                  <a:gd name="T29" fmla="*/ 30 h 64"/>
                  <a:gd name="T30" fmla="*/ 25 w 173"/>
                  <a:gd name="T31" fmla="*/ 34 h 64"/>
                  <a:gd name="T32" fmla="*/ 149 w 173"/>
                  <a:gd name="T33" fmla="*/ 34 h 64"/>
                  <a:gd name="T34" fmla="*/ 150 w 173"/>
                  <a:gd name="T35" fmla="*/ 43 h 64"/>
                  <a:gd name="T36" fmla="*/ 26 w 173"/>
                  <a:gd name="T37" fmla="*/ 43 h 64"/>
                  <a:gd name="T38" fmla="*/ 26 w 173"/>
                  <a:gd name="T39" fmla="*/ 47 h 64"/>
                  <a:gd name="T40" fmla="*/ 150 w 173"/>
                  <a:gd name="T41" fmla="*/ 47 h 64"/>
                  <a:gd name="T42" fmla="*/ 152 w 173"/>
                  <a:gd name="T43" fmla="*/ 54 h 64"/>
                  <a:gd name="T44" fmla="*/ 12 w 173"/>
                  <a:gd name="T45" fmla="*/ 54 h 64"/>
                  <a:gd name="T46" fmla="*/ 10 w 173"/>
                  <a:gd name="T47" fmla="*/ 52 h 64"/>
                  <a:gd name="T48" fmla="*/ 10 w 173"/>
                  <a:gd name="T49" fmla="*/ 12 h 64"/>
                  <a:gd name="T50" fmla="*/ 12 w 173"/>
                  <a:gd name="T51" fmla="*/ 10 h 64"/>
                  <a:gd name="T52" fmla="*/ 153 w 173"/>
                  <a:gd name="T53" fmla="*/ 10 h 64"/>
                  <a:gd name="T54" fmla="*/ 151 w 173"/>
                  <a:gd name="T55" fmla="*/ 17 h 64"/>
                  <a:gd name="T56" fmla="*/ 26 w 173"/>
                  <a:gd name="T57" fmla="*/ 17 h 64"/>
                  <a:gd name="T58" fmla="*/ 26 w 173"/>
                  <a:gd name="T59" fmla="*/ 21 h 64"/>
                  <a:gd name="T60" fmla="*/ 150 w 173"/>
                  <a:gd name="T61" fmla="*/ 2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3" h="64">
                    <a:moveTo>
                      <a:pt x="0" y="12"/>
                    </a:moveTo>
                    <a:cubicBezTo>
                      <a:pt x="0" y="52"/>
                      <a:pt x="0" y="52"/>
                      <a:pt x="0" y="52"/>
                    </a:cubicBezTo>
                    <a:cubicBezTo>
                      <a:pt x="0" y="59"/>
                      <a:pt x="6" y="64"/>
                      <a:pt x="12" y="64"/>
                    </a:cubicBezTo>
                    <a:cubicBezTo>
                      <a:pt x="173" y="64"/>
                      <a:pt x="173" y="64"/>
                      <a:pt x="173" y="64"/>
                    </a:cubicBezTo>
                    <a:cubicBezTo>
                      <a:pt x="173" y="54"/>
                      <a:pt x="173" y="54"/>
                      <a:pt x="173" y="54"/>
                    </a:cubicBezTo>
                    <a:cubicBezTo>
                      <a:pt x="162" y="54"/>
                      <a:pt x="162" y="54"/>
                      <a:pt x="162" y="54"/>
                    </a:cubicBezTo>
                    <a:cubicBezTo>
                      <a:pt x="161" y="50"/>
                      <a:pt x="159" y="43"/>
                      <a:pt x="159" y="34"/>
                    </a:cubicBezTo>
                    <a:cubicBezTo>
                      <a:pt x="159" y="23"/>
                      <a:pt x="162" y="15"/>
                      <a:pt x="164" y="10"/>
                    </a:cubicBezTo>
                    <a:cubicBezTo>
                      <a:pt x="173" y="10"/>
                      <a:pt x="173" y="10"/>
                      <a:pt x="173" y="10"/>
                    </a:cubicBezTo>
                    <a:cubicBezTo>
                      <a:pt x="173" y="0"/>
                      <a:pt x="173" y="0"/>
                      <a:pt x="173" y="0"/>
                    </a:cubicBezTo>
                    <a:cubicBezTo>
                      <a:pt x="12" y="0"/>
                      <a:pt x="12" y="0"/>
                      <a:pt x="12" y="0"/>
                    </a:cubicBezTo>
                    <a:cubicBezTo>
                      <a:pt x="6" y="0"/>
                      <a:pt x="0" y="5"/>
                      <a:pt x="0" y="12"/>
                    </a:cubicBezTo>
                    <a:close/>
                    <a:moveTo>
                      <a:pt x="150" y="21"/>
                    </a:moveTo>
                    <a:cubicBezTo>
                      <a:pt x="150" y="24"/>
                      <a:pt x="149" y="27"/>
                      <a:pt x="149" y="30"/>
                    </a:cubicBezTo>
                    <a:cubicBezTo>
                      <a:pt x="25" y="30"/>
                      <a:pt x="25" y="30"/>
                      <a:pt x="25" y="30"/>
                    </a:cubicBezTo>
                    <a:cubicBezTo>
                      <a:pt x="25" y="34"/>
                      <a:pt x="25" y="34"/>
                      <a:pt x="25" y="34"/>
                    </a:cubicBezTo>
                    <a:cubicBezTo>
                      <a:pt x="149" y="34"/>
                      <a:pt x="149" y="34"/>
                      <a:pt x="149" y="34"/>
                    </a:cubicBezTo>
                    <a:cubicBezTo>
                      <a:pt x="149" y="37"/>
                      <a:pt x="149" y="40"/>
                      <a:pt x="150" y="43"/>
                    </a:cubicBezTo>
                    <a:cubicBezTo>
                      <a:pt x="26" y="43"/>
                      <a:pt x="26" y="43"/>
                      <a:pt x="26" y="43"/>
                    </a:cubicBezTo>
                    <a:cubicBezTo>
                      <a:pt x="26" y="47"/>
                      <a:pt x="26" y="47"/>
                      <a:pt x="26" y="47"/>
                    </a:cubicBezTo>
                    <a:cubicBezTo>
                      <a:pt x="150" y="47"/>
                      <a:pt x="150" y="47"/>
                      <a:pt x="150" y="47"/>
                    </a:cubicBezTo>
                    <a:cubicBezTo>
                      <a:pt x="151" y="50"/>
                      <a:pt x="151" y="52"/>
                      <a:pt x="152" y="54"/>
                    </a:cubicBezTo>
                    <a:cubicBezTo>
                      <a:pt x="12" y="54"/>
                      <a:pt x="12" y="54"/>
                      <a:pt x="12" y="54"/>
                    </a:cubicBezTo>
                    <a:cubicBezTo>
                      <a:pt x="11" y="54"/>
                      <a:pt x="10" y="53"/>
                      <a:pt x="10" y="52"/>
                    </a:cubicBezTo>
                    <a:cubicBezTo>
                      <a:pt x="10" y="12"/>
                      <a:pt x="10" y="12"/>
                      <a:pt x="10" y="12"/>
                    </a:cubicBezTo>
                    <a:cubicBezTo>
                      <a:pt x="10" y="11"/>
                      <a:pt x="11" y="10"/>
                      <a:pt x="12" y="10"/>
                    </a:cubicBezTo>
                    <a:cubicBezTo>
                      <a:pt x="153" y="10"/>
                      <a:pt x="153" y="10"/>
                      <a:pt x="153" y="10"/>
                    </a:cubicBezTo>
                    <a:cubicBezTo>
                      <a:pt x="152" y="12"/>
                      <a:pt x="152" y="14"/>
                      <a:pt x="151" y="17"/>
                    </a:cubicBezTo>
                    <a:cubicBezTo>
                      <a:pt x="26" y="17"/>
                      <a:pt x="26" y="17"/>
                      <a:pt x="26" y="17"/>
                    </a:cubicBezTo>
                    <a:cubicBezTo>
                      <a:pt x="26" y="21"/>
                      <a:pt x="26" y="21"/>
                      <a:pt x="26" y="21"/>
                    </a:cubicBezTo>
                    <a:lnTo>
                      <a:pt x="150" y="21"/>
                    </a:lnTo>
                    <a:close/>
                  </a:path>
                </a:pathLst>
              </a:custGeom>
              <a:solidFill>
                <a:srgbClr val="8AACA6"/>
              </a:solidFill>
              <a:ln>
                <a:noFill/>
              </a:ln>
            </p:spPr>
            <p:txBody>
              <a:bodyPr/>
              <a:lstStyle/>
              <a:p>
                <a:pPr eaLnBrk="1" fontAlgn="auto" hangingPunct="1">
                  <a:spcBef>
                    <a:spcPts val="0"/>
                  </a:spcBef>
                  <a:spcAft>
                    <a:spcPts val="0"/>
                  </a:spcAft>
                  <a:defRPr/>
                </a:pPr>
                <a:endParaRPr lang="zh-CN" altLang="en-US" sz="1350" dirty="0">
                  <a:solidFill>
                    <a:srgbClr val="7F7F7F"/>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38" name="Freeform 75"/>
              <p:cNvSpPr>
                <a:spLocks noEditPoints="1"/>
              </p:cNvSpPr>
              <p:nvPr/>
            </p:nvSpPr>
            <p:spPr bwMode="auto">
              <a:xfrm>
                <a:off x="3472137" y="2808040"/>
                <a:ext cx="652943" cy="243837"/>
              </a:xfrm>
              <a:custGeom>
                <a:avLst/>
                <a:gdLst>
                  <a:gd name="T0" fmla="*/ 12 w 173"/>
                  <a:gd name="T1" fmla="*/ 65 h 65"/>
                  <a:gd name="T2" fmla="*/ 173 w 173"/>
                  <a:gd name="T3" fmla="*/ 65 h 65"/>
                  <a:gd name="T4" fmla="*/ 173 w 173"/>
                  <a:gd name="T5" fmla="*/ 55 h 65"/>
                  <a:gd name="T6" fmla="*/ 162 w 173"/>
                  <a:gd name="T7" fmla="*/ 55 h 65"/>
                  <a:gd name="T8" fmla="*/ 159 w 173"/>
                  <a:gd name="T9" fmla="*/ 35 h 65"/>
                  <a:gd name="T10" fmla="*/ 164 w 173"/>
                  <a:gd name="T11" fmla="*/ 10 h 65"/>
                  <a:gd name="T12" fmla="*/ 173 w 173"/>
                  <a:gd name="T13" fmla="*/ 10 h 65"/>
                  <a:gd name="T14" fmla="*/ 173 w 173"/>
                  <a:gd name="T15" fmla="*/ 0 h 65"/>
                  <a:gd name="T16" fmla="*/ 12 w 173"/>
                  <a:gd name="T17" fmla="*/ 0 h 65"/>
                  <a:gd name="T18" fmla="*/ 0 w 173"/>
                  <a:gd name="T19" fmla="*/ 12 h 65"/>
                  <a:gd name="T20" fmla="*/ 0 w 173"/>
                  <a:gd name="T21" fmla="*/ 53 h 65"/>
                  <a:gd name="T22" fmla="*/ 12 w 173"/>
                  <a:gd name="T23" fmla="*/ 65 h 65"/>
                  <a:gd name="T24" fmla="*/ 10 w 173"/>
                  <a:gd name="T25" fmla="*/ 12 h 65"/>
                  <a:gd name="T26" fmla="*/ 12 w 173"/>
                  <a:gd name="T27" fmla="*/ 10 h 65"/>
                  <a:gd name="T28" fmla="*/ 153 w 173"/>
                  <a:gd name="T29" fmla="*/ 10 h 65"/>
                  <a:gd name="T30" fmla="*/ 151 w 173"/>
                  <a:gd name="T31" fmla="*/ 17 h 65"/>
                  <a:gd name="T32" fmla="*/ 26 w 173"/>
                  <a:gd name="T33" fmla="*/ 17 h 65"/>
                  <a:gd name="T34" fmla="*/ 26 w 173"/>
                  <a:gd name="T35" fmla="*/ 22 h 65"/>
                  <a:gd name="T36" fmla="*/ 150 w 173"/>
                  <a:gd name="T37" fmla="*/ 22 h 65"/>
                  <a:gd name="T38" fmla="*/ 149 w 173"/>
                  <a:gd name="T39" fmla="*/ 30 h 65"/>
                  <a:gd name="T40" fmla="*/ 25 w 173"/>
                  <a:gd name="T41" fmla="*/ 30 h 65"/>
                  <a:gd name="T42" fmla="*/ 25 w 173"/>
                  <a:gd name="T43" fmla="*/ 35 h 65"/>
                  <a:gd name="T44" fmla="*/ 149 w 173"/>
                  <a:gd name="T45" fmla="*/ 35 h 65"/>
                  <a:gd name="T46" fmla="*/ 150 w 173"/>
                  <a:gd name="T47" fmla="*/ 43 h 65"/>
                  <a:gd name="T48" fmla="*/ 26 w 173"/>
                  <a:gd name="T49" fmla="*/ 43 h 65"/>
                  <a:gd name="T50" fmla="*/ 26 w 173"/>
                  <a:gd name="T51" fmla="*/ 48 h 65"/>
                  <a:gd name="T52" fmla="*/ 150 w 173"/>
                  <a:gd name="T53" fmla="*/ 48 h 65"/>
                  <a:gd name="T54" fmla="*/ 152 w 173"/>
                  <a:gd name="T55" fmla="*/ 55 h 65"/>
                  <a:gd name="T56" fmla="*/ 12 w 173"/>
                  <a:gd name="T57" fmla="*/ 55 h 65"/>
                  <a:gd name="T58" fmla="*/ 10 w 173"/>
                  <a:gd name="T59" fmla="*/ 53 h 65"/>
                  <a:gd name="T60" fmla="*/ 10 w 173"/>
                  <a:gd name="T61" fmla="*/ 12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3" h="65">
                    <a:moveTo>
                      <a:pt x="12" y="65"/>
                    </a:moveTo>
                    <a:cubicBezTo>
                      <a:pt x="173" y="65"/>
                      <a:pt x="173" y="65"/>
                      <a:pt x="173" y="65"/>
                    </a:cubicBezTo>
                    <a:cubicBezTo>
                      <a:pt x="173" y="55"/>
                      <a:pt x="173" y="55"/>
                      <a:pt x="173" y="55"/>
                    </a:cubicBezTo>
                    <a:cubicBezTo>
                      <a:pt x="162" y="55"/>
                      <a:pt x="162" y="55"/>
                      <a:pt x="162" y="55"/>
                    </a:cubicBezTo>
                    <a:cubicBezTo>
                      <a:pt x="161" y="50"/>
                      <a:pt x="159" y="43"/>
                      <a:pt x="159" y="35"/>
                    </a:cubicBezTo>
                    <a:cubicBezTo>
                      <a:pt x="159" y="23"/>
                      <a:pt x="162" y="15"/>
                      <a:pt x="164" y="10"/>
                    </a:cubicBezTo>
                    <a:cubicBezTo>
                      <a:pt x="173" y="10"/>
                      <a:pt x="173" y="10"/>
                      <a:pt x="173" y="10"/>
                    </a:cubicBezTo>
                    <a:cubicBezTo>
                      <a:pt x="173" y="0"/>
                      <a:pt x="173" y="0"/>
                      <a:pt x="173" y="0"/>
                    </a:cubicBezTo>
                    <a:cubicBezTo>
                      <a:pt x="12" y="0"/>
                      <a:pt x="12" y="0"/>
                      <a:pt x="12" y="0"/>
                    </a:cubicBezTo>
                    <a:cubicBezTo>
                      <a:pt x="6" y="0"/>
                      <a:pt x="0" y="6"/>
                      <a:pt x="0" y="12"/>
                    </a:cubicBezTo>
                    <a:cubicBezTo>
                      <a:pt x="0" y="53"/>
                      <a:pt x="0" y="53"/>
                      <a:pt x="0" y="53"/>
                    </a:cubicBezTo>
                    <a:cubicBezTo>
                      <a:pt x="0" y="59"/>
                      <a:pt x="6" y="65"/>
                      <a:pt x="12" y="65"/>
                    </a:cubicBezTo>
                    <a:close/>
                    <a:moveTo>
                      <a:pt x="10" y="12"/>
                    </a:moveTo>
                    <a:cubicBezTo>
                      <a:pt x="10" y="11"/>
                      <a:pt x="11" y="10"/>
                      <a:pt x="12" y="10"/>
                    </a:cubicBezTo>
                    <a:cubicBezTo>
                      <a:pt x="153" y="10"/>
                      <a:pt x="153" y="10"/>
                      <a:pt x="153" y="10"/>
                    </a:cubicBezTo>
                    <a:cubicBezTo>
                      <a:pt x="152" y="13"/>
                      <a:pt x="152" y="15"/>
                      <a:pt x="151" y="17"/>
                    </a:cubicBezTo>
                    <a:cubicBezTo>
                      <a:pt x="26" y="17"/>
                      <a:pt x="26" y="17"/>
                      <a:pt x="26" y="17"/>
                    </a:cubicBezTo>
                    <a:cubicBezTo>
                      <a:pt x="26" y="22"/>
                      <a:pt x="26" y="22"/>
                      <a:pt x="26" y="22"/>
                    </a:cubicBezTo>
                    <a:cubicBezTo>
                      <a:pt x="150" y="22"/>
                      <a:pt x="150" y="22"/>
                      <a:pt x="150" y="22"/>
                    </a:cubicBezTo>
                    <a:cubicBezTo>
                      <a:pt x="150" y="25"/>
                      <a:pt x="149" y="27"/>
                      <a:pt x="149" y="30"/>
                    </a:cubicBezTo>
                    <a:cubicBezTo>
                      <a:pt x="25" y="30"/>
                      <a:pt x="25" y="30"/>
                      <a:pt x="25" y="30"/>
                    </a:cubicBezTo>
                    <a:cubicBezTo>
                      <a:pt x="25" y="35"/>
                      <a:pt x="25" y="35"/>
                      <a:pt x="25" y="35"/>
                    </a:cubicBezTo>
                    <a:cubicBezTo>
                      <a:pt x="149" y="35"/>
                      <a:pt x="149" y="35"/>
                      <a:pt x="149" y="35"/>
                    </a:cubicBezTo>
                    <a:cubicBezTo>
                      <a:pt x="149" y="38"/>
                      <a:pt x="149" y="41"/>
                      <a:pt x="150" y="43"/>
                    </a:cubicBezTo>
                    <a:cubicBezTo>
                      <a:pt x="26" y="43"/>
                      <a:pt x="26" y="43"/>
                      <a:pt x="26" y="43"/>
                    </a:cubicBezTo>
                    <a:cubicBezTo>
                      <a:pt x="26" y="48"/>
                      <a:pt x="26" y="48"/>
                      <a:pt x="26" y="48"/>
                    </a:cubicBezTo>
                    <a:cubicBezTo>
                      <a:pt x="150" y="48"/>
                      <a:pt x="150" y="48"/>
                      <a:pt x="150" y="48"/>
                    </a:cubicBezTo>
                    <a:cubicBezTo>
                      <a:pt x="151" y="50"/>
                      <a:pt x="151" y="53"/>
                      <a:pt x="152" y="55"/>
                    </a:cubicBezTo>
                    <a:cubicBezTo>
                      <a:pt x="12" y="55"/>
                      <a:pt x="12" y="55"/>
                      <a:pt x="12" y="55"/>
                    </a:cubicBezTo>
                    <a:cubicBezTo>
                      <a:pt x="11" y="55"/>
                      <a:pt x="10" y="54"/>
                      <a:pt x="10" y="53"/>
                    </a:cubicBezTo>
                    <a:lnTo>
                      <a:pt x="10" y="12"/>
                    </a:lnTo>
                    <a:close/>
                  </a:path>
                </a:pathLst>
              </a:custGeom>
              <a:solidFill>
                <a:srgbClr val="8AACA6"/>
              </a:solidFill>
              <a:ln>
                <a:noFill/>
              </a:ln>
            </p:spPr>
            <p:txBody>
              <a:bodyPr/>
              <a:lstStyle/>
              <a:p>
                <a:pPr eaLnBrk="1" fontAlgn="auto" hangingPunct="1">
                  <a:spcBef>
                    <a:spcPts val="0"/>
                  </a:spcBef>
                  <a:spcAft>
                    <a:spcPts val="0"/>
                  </a:spcAft>
                  <a:defRPr/>
                </a:pPr>
                <a:endParaRPr lang="zh-CN" altLang="en-US" sz="1350" dirty="0">
                  <a:solidFill>
                    <a:srgbClr val="7F7F7F"/>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39" name="Freeform 76"/>
              <p:cNvSpPr>
                <a:spLocks noEditPoints="1"/>
              </p:cNvSpPr>
              <p:nvPr/>
            </p:nvSpPr>
            <p:spPr bwMode="auto">
              <a:xfrm>
                <a:off x="3192306" y="2750841"/>
                <a:ext cx="279831" cy="587013"/>
              </a:xfrm>
              <a:custGeom>
                <a:avLst/>
                <a:gdLst>
                  <a:gd name="T0" fmla="*/ 65 w 75"/>
                  <a:gd name="T1" fmla="*/ 16 h 156"/>
                  <a:gd name="T2" fmla="*/ 48 w 75"/>
                  <a:gd name="T3" fmla="*/ 16 h 156"/>
                  <a:gd name="T4" fmla="*/ 27 w 75"/>
                  <a:gd name="T5" fmla="*/ 9 h 156"/>
                  <a:gd name="T6" fmla="*/ 28 w 75"/>
                  <a:gd name="T7" fmla="*/ 2 h 156"/>
                  <a:gd name="T8" fmla="*/ 19 w 75"/>
                  <a:gd name="T9" fmla="*/ 0 h 156"/>
                  <a:gd name="T10" fmla="*/ 1 w 75"/>
                  <a:gd name="T11" fmla="*/ 139 h 156"/>
                  <a:gd name="T12" fmla="*/ 10 w 75"/>
                  <a:gd name="T13" fmla="*/ 150 h 156"/>
                  <a:gd name="T14" fmla="*/ 45 w 75"/>
                  <a:gd name="T15" fmla="*/ 155 h 156"/>
                  <a:gd name="T16" fmla="*/ 57 w 75"/>
                  <a:gd name="T17" fmla="*/ 146 h 156"/>
                  <a:gd name="T18" fmla="*/ 75 w 75"/>
                  <a:gd name="T19" fmla="*/ 8 h 156"/>
                  <a:gd name="T20" fmla="*/ 67 w 75"/>
                  <a:gd name="T21" fmla="*/ 7 h 156"/>
                  <a:gd name="T22" fmla="*/ 65 w 75"/>
                  <a:gd name="T23" fmla="*/ 16 h 156"/>
                  <a:gd name="T24" fmla="*/ 48 w 75"/>
                  <a:gd name="T25" fmla="*/ 145 h 156"/>
                  <a:gd name="T26" fmla="*/ 46 w 75"/>
                  <a:gd name="T27" fmla="*/ 146 h 156"/>
                  <a:gd name="T28" fmla="*/ 11 w 75"/>
                  <a:gd name="T29" fmla="*/ 142 h 156"/>
                  <a:gd name="T30" fmla="*/ 10 w 75"/>
                  <a:gd name="T31" fmla="*/ 140 h 156"/>
                  <a:gd name="T32" fmla="*/ 26 w 75"/>
                  <a:gd name="T33" fmla="*/ 18 h 156"/>
                  <a:gd name="T34" fmla="*/ 32 w 75"/>
                  <a:gd name="T35" fmla="*/ 21 h 156"/>
                  <a:gd name="T36" fmla="*/ 17 w 75"/>
                  <a:gd name="T37" fmla="*/ 129 h 156"/>
                  <a:gd name="T38" fmla="*/ 21 w 75"/>
                  <a:gd name="T39" fmla="*/ 129 h 156"/>
                  <a:gd name="T40" fmla="*/ 35 w 75"/>
                  <a:gd name="T41" fmla="*/ 22 h 156"/>
                  <a:gd name="T42" fmla="*/ 43 w 75"/>
                  <a:gd name="T43" fmla="*/ 24 h 156"/>
                  <a:gd name="T44" fmla="*/ 28 w 75"/>
                  <a:gd name="T45" fmla="*/ 131 h 156"/>
                  <a:gd name="T46" fmla="*/ 32 w 75"/>
                  <a:gd name="T47" fmla="*/ 131 h 156"/>
                  <a:gd name="T48" fmla="*/ 47 w 75"/>
                  <a:gd name="T49" fmla="*/ 25 h 156"/>
                  <a:gd name="T50" fmla="*/ 54 w 75"/>
                  <a:gd name="T51" fmla="*/ 25 h 156"/>
                  <a:gd name="T52" fmla="*/ 40 w 75"/>
                  <a:gd name="T53" fmla="*/ 132 h 156"/>
                  <a:gd name="T54" fmla="*/ 43 w 75"/>
                  <a:gd name="T55" fmla="*/ 132 h 156"/>
                  <a:gd name="T56" fmla="*/ 58 w 75"/>
                  <a:gd name="T57" fmla="*/ 25 h 156"/>
                  <a:gd name="T58" fmla="*/ 64 w 75"/>
                  <a:gd name="T59" fmla="*/ 25 h 156"/>
                  <a:gd name="T60" fmla="*/ 48 w 75"/>
                  <a:gd name="T61" fmla="*/ 145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5" h="156">
                    <a:moveTo>
                      <a:pt x="65" y="16"/>
                    </a:moveTo>
                    <a:cubicBezTo>
                      <a:pt x="61" y="17"/>
                      <a:pt x="55" y="17"/>
                      <a:pt x="48" y="16"/>
                    </a:cubicBezTo>
                    <a:cubicBezTo>
                      <a:pt x="38" y="15"/>
                      <a:pt x="31" y="11"/>
                      <a:pt x="27" y="9"/>
                    </a:cubicBezTo>
                    <a:cubicBezTo>
                      <a:pt x="28" y="2"/>
                      <a:pt x="28" y="2"/>
                      <a:pt x="28" y="2"/>
                    </a:cubicBezTo>
                    <a:cubicBezTo>
                      <a:pt x="19" y="0"/>
                      <a:pt x="19" y="0"/>
                      <a:pt x="19" y="0"/>
                    </a:cubicBezTo>
                    <a:cubicBezTo>
                      <a:pt x="1" y="139"/>
                      <a:pt x="1" y="139"/>
                      <a:pt x="1" y="139"/>
                    </a:cubicBezTo>
                    <a:cubicBezTo>
                      <a:pt x="0" y="144"/>
                      <a:pt x="4" y="150"/>
                      <a:pt x="10" y="150"/>
                    </a:cubicBezTo>
                    <a:cubicBezTo>
                      <a:pt x="45" y="155"/>
                      <a:pt x="45" y="155"/>
                      <a:pt x="45" y="155"/>
                    </a:cubicBezTo>
                    <a:cubicBezTo>
                      <a:pt x="51" y="156"/>
                      <a:pt x="56" y="152"/>
                      <a:pt x="57" y="146"/>
                    </a:cubicBezTo>
                    <a:cubicBezTo>
                      <a:pt x="75" y="8"/>
                      <a:pt x="75" y="8"/>
                      <a:pt x="75" y="8"/>
                    </a:cubicBezTo>
                    <a:cubicBezTo>
                      <a:pt x="67" y="7"/>
                      <a:pt x="67" y="7"/>
                      <a:pt x="67" y="7"/>
                    </a:cubicBezTo>
                    <a:lnTo>
                      <a:pt x="65" y="16"/>
                    </a:lnTo>
                    <a:close/>
                    <a:moveTo>
                      <a:pt x="48" y="145"/>
                    </a:moveTo>
                    <a:cubicBezTo>
                      <a:pt x="48" y="146"/>
                      <a:pt x="47" y="147"/>
                      <a:pt x="46" y="146"/>
                    </a:cubicBezTo>
                    <a:cubicBezTo>
                      <a:pt x="11" y="142"/>
                      <a:pt x="11" y="142"/>
                      <a:pt x="11" y="142"/>
                    </a:cubicBezTo>
                    <a:cubicBezTo>
                      <a:pt x="10" y="142"/>
                      <a:pt x="10" y="141"/>
                      <a:pt x="10" y="140"/>
                    </a:cubicBezTo>
                    <a:cubicBezTo>
                      <a:pt x="26" y="18"/>
                      <a:pt x="26" y="18"/>
                      <a:pt x="26" y="18"/>
                    </a:cubicBezTo>
                    <a:cubicBezTo>
                      <a:pt x="28" y="19"/>
                      <a:pt x="30" y="20"/>
                      <a:pt x="32" y="21"/>
                    </a:cubicBezTo>
                    <a:cubicBezTo>
                      <a:pt x="17" y="129"/>
                      <a:pt x="17" y="129"/>
                      <a:pt x="17" y="129"/>
                    </a:cubicBezTo>
                    <a:cubicBezTo>
                      <a:pt x="21" y="129"/>
                      <a:pt x="21" y="129"/>
                      <a:pt x="21" y="129"/>
                    </a:cubicBezTo>
                    <a:cubicBezTo>
                      <a:pt x="35" y="22"/>
                      <a:pt x="35" y="22"/>
                      <a:pt x="35" y="22"/>
                    </a:cubicBezTo>
                    <a:cubicBezTo>
                      <a:pt x="38" y="23"/>
                      <a:pt x="40" y="23"/>
                      <a:pt x="43" y="24"/>
                    </a:cubicBezTo>
                    <a:cubicBezTo>
                      <a:pt x="28" y="131"/>
                      <a:pt x="28" y="131"/>
                      <a:pt x="28" y="131"/>
                    </a:cubicBezTo>
                    <a:cubicBezTo>
                      <a:pt x="32" y="131"/>
                      <a:pt x="32" y="131"/>
                      <a:pt x="32" y="131"/>
                    </a:cubicBezTo>
                    <a:cubicBezTo>
                      <a:pt x="47" y="25"/>
                      <a:pt x="47" y="25"/>
                      <a:pt x="47" y="25"/>
                    </a:cubicBezTo>
                    <a:cubicBezTo>
                      <a:pt x="49" y="25"/>
                      <a:pt x="51" y="25"/>
                      <a:pt x="54" y="25"/>
                    </a:cubicBezTo>
                    <a:cubicBezTo>
                      <a:pt x="40" y="132"/>
                      <a:pt x="40" y="132"/>
                      <a:pt x="40" y="132"/>
                    </a:cubicBezTo>
                    <a:cubicBezTo>
                      <a:pt x="43" y="132"/>
                      <a:pt x="43" y="132"/>
                      <a:pt x="43" y="132"/>
                    </a:cubicBezTo>
                    <a:cubicBezTo>
                      <a:pt x="58" y="25"/>
                      <a:pt x="58" y="25"/>
                      <a:pt x="58" y="25"/>
                    </a:cubicBezTo>
                    <a:cubicBezTo>
                      <a:pt x="60" y="25"/>
                      <a:pt x="62" y="25"/>
                      <a:pt x="64" y="25"/>
                    </a:cubicBezTo>
                    <a:lnTo>
                      <a:pt x="48" y="145"/>
                    </a:lnTo>
                    <a:close/>
                  </a:path>
                </a:pathLst>
              </a:custGeom>
              <a:solidFill>
                <a:srgbClr val="8AACA6"/>
              </a:solidFill>
              <a:ln>
                <a:noFill/>
              </a:ln>
            </p:spPr>
            <p:txBody>
              <a:bodyPr/>
              <a:lstStyle/>
              <a:p>
                <a:pPr eaLnBrk="1" fontAlgn="auto" hangingPunct="1">
                  <a:spcBef>
                    <a:spcPts val="0"/>
                  </a:spcBef>
                  <a:spcAft>
                    <a:spcPts val="0"/>
                  </a:spcAft>
                  <a:defRPr/>
                </a:pPr>
                <a:endParaRPr lang="zh-CN" altLang="en-US" sz="1350" dirty="0">
                  <a:solidFill>
                    <a:srgbClr val="7F7F7F"/>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40" name="Rectangle 77"/>
              <p:cNvSpPr>
                <a:spLocks noChangeArrowheads="1"/>
              </p:cNvSpPr>
              <p:nvPr/>
            </p:nvSpPr>
            <p:spPr bwMode="auto">
              <a:xfrm>
                <a:off x="3664711" y="2570217"/>
                <a:ext cx="541610" cy="42146"/>
              </a:xfrm>
              <a:prstGeom prst="rect">
                <a:avLst/>
              </a:prstGeom>
              <a:solidFill>
                <a:srgbClr val="8AACA6"/>
              </a:solidFill>
              <a:ln>
                <a:noFill/>
              </a:ln>
            </p:spPr>
            <p:txBody>
              <a:bodyPr/>
              <a:lstStyle/>
              <a:p>
                <a:pPr eaLnBrk="1" fontAlgn="auto" hangingPunct="1">
                  <a:spcBef>
                    <a:spcPts val="0"/>
                  </a:spcBef>
                  <a:spcAft>
                    <a:spcPts val="0"/>
                  </a:spcAft>
                  <a:defRPr/>
                </a:pPr>
                <a:endParaRPr lang="zh-CN" altLang="en-US" sz="1350" dirty="0">
                  <a:solidFill>
                    <a:srgbClr val="7F7F7F"/>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41" name="Freeform 78"/>
              <p:cNvSpPr/>
              <p:nvPr/>
            </p:nvSpPr>
            <p:spPr bwMode="auto">
              <a:xfrm>
                <a:off x="4146142" y="2621386"/>
                <a:ext cx="57171" cy="219756"/>
              </a:xfrm>
              <a:custGeom>
                <a:avLst/>
                <a:gdLst>
                  <a:gd name="T0" fmla="*/ 10 w 15"/>
                  <a:gd name="T1" fmla="*/ 0 h 58"/>
                  <a:gd name="T2" fmla="*/ 5 w 15"/>
                  <a:gd name="T3" fmla="*/ 0 h 58"/>
                  <a:gd name="T4" fmla="*/ 5 w 15"/>
                  <a:gd name="T5" fmla="*/ 38 h 58"/>
                  <a:gd name="T6" fmla="*/ 0 w 15"/>
                  <a:gd name="T7" fmla="*/ 50 h 58"/>
                  <a:gd name="T8" fmla="*/ 7 w 15"/>
                  <a:gd name="T9" fmla="*/ 58 h 58"/>
                  <a:gd name="T10" fmla="*/ 15 w 15"/>
                  <a:gd name="T11" fmla="*/ 50 h 58"/>
                  <a:gd name="T12" fmla="*/ 10 w 15"/>
                  <a:gd name="T13" fmla="*/ 38 h 58"/>
                  <a:gd name="T14" fmla="*/ 10 w 15"/>
                  <a:gd name="T15" fmla="*/ 0 h 5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58">
                    <a:moveTo>
                      <a:pt x="10" y="0"/>
                    </a:moveTo>
                    <a:cubicBezTo>
                      <a:pt x="5" y="0"/>
                      <a:pt x="5" y="0"/>
                      <a:pt x="5" y="0"/>
                    </a:cubicBezTo>
                    <a:cubicBezTo>
                      <a:pt x="5" y="38"/>
                      <a:pt x="5" y="38"/>
                      <a:pt x="5" y="38"/>
                    </a:cubicBezTo>
                    <a:cubicBezTo>
                      <a:pt x="2" y="41"/>
                      <a:pt x="0" y="47"/>
                      <a:pt x="0" y="50"/>
                    </a:cubicBezTo>
                    <a:cubicBezTo>
                      <a:pt x="0" y="54"/>
                      <a:pt x="3" y="58"/>
                      <a:pt x="7" y="58"/>
                    </a:cubicBezTo>
                    <a:cubicBezTo>
                      <a:pt x="11" y="58"/>
                      <a:pt x="15" y="54"/>
                      <a:pt x="15" y="50"/>
                    </a:cubicBezTo>
                    <a:cubicBezTo>
                      <a:pt x="15" y="47"/>
                      <a:pt x="13" y="41"/>
                      <a:pt x="10" y="38"/>
                    </a:cubicBezTo>
                    <a:lnTo>
                      <a:pt x="10" y="0"/>
                    </a:lnTo>
                    <a:close/>
                  </a:path>
                </a:pathLst>
              </a:custGeom>
              <a:solidFill>
                <a:srgbClr val="8AACA6"/>
              </a:solidFill>
              <a:ln>
                <a:noFill/>
              </a:ln>
            </p:spPr>
            <p:txBody>
              <a:bodyPr/>
              <a:lstStyle/>
              <a:p>
                <a:pPr eaLnBrk="1" fontAlgn="auto" hangingPunct="1">
                  <a:spcBef>
                    <a:spcPts val="0"/>
                  </a:spcBef>
                  <a:spcAft>
                    <a:spcPts val="0"/>
                  </a:spcAft>
                  <a:defRPr/>
                </a:pPr>
                <a:endParaRPr lang="zh-CN" altLang="en-US" sz="1350" dirty="0">
                  <a:solidFill>
                    <a:srgbClr val="7F7F7F"/>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42" name="Rectangle 79"/>
              <p:cNvSpPr>
                <a:spLocks noChangeArrowheads="1"/>
              </p:cNvSpPr>
              <p:nvPr/>
            </p:nvSpPr>
            <p:spPr bwMode="auto">
              <a:xfrm>
                <a:off x="3721883" y="2630420"/>
                <a:ext cx="418242" cy="159546"/>
              </a:xfrm>
              <a:prstGeom prst="rect">
                <a:avLst/>
              </a:prstGeom>
              <a:solidFill>
                <a:srgbClr val="8AACA6"/>
              </a:solidFill>
              <a:ln>
                <a:noFill/>
              </a:ln>
            </p:spPr>
            <p:txBody>
              <a:bodyPr/>
              <a:lstStyle/>
              <a:p>
                <a:pPr eaLnBrk="1" fontAlgn="auto" hangingPunct="1">
                  <a:spcBef>
                    <a:spcPts val="0"/>
                  </a:spcBef>
                  <a:spcAft>
                    <a:spcPts val="0"/>
                  </a:spcAft>
                  <a:defRPr/>
                </a:pPr>
                <a:endParaRPr lang="zh-CN" altLang="en-US" sz="1350" dirty="0">
                  <a:solidFill>
                    <a:srgbClr val="7F7F7F"/>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grpSp>
      </p:grpSp>
      <p:grpSp>
        <p:nvGrpSpPr>
          <p:cNvPr id="3" name="组合 2"/>
          <p:cNvGrpSpPr/>
          <p:nvPr/>
        </p:nvGrpSpPr>
        <p:grpSpPr>
          <a:xfrm>
            <a:off x="3711433" y="2340515"/>
            <a:ext cx="2242673" cy="3293024"/>
            <a:chOff x="3711433" y="2035721"/>
            <a:chExt cx="2242673" cy="3293024"/>
          </a:xfrm>
        </p:grpSpPr>
        <p:sp>
          <p:nvSpPr>
            <p:cNvPr id="71" name="Rectangle 24"/>
            <p:cNvSpPr>
              <a:spLocks noChangeArrowheads="1"/>
            </p:cNvSpPr>
            <p:nvPr/>
          </p:nvSpPr>
          <p:spPr bwMode="auto">
            <a:xfrm>
              <a:off x="3711433" y="2035721"/>
              <a:ext cx="2242673" cy="3293024"/>
            </a:xfrm>
            <a:prstGeom prst="rect">
              <a:avLst/>
            </a:prstGeom>
            <a:solidFill>
              <a:schemeClr val="bg1"/>
            </a:solidFill>
            <a:ln>
              <a:noFill/>
            </a:ln>
            <a:effectLst>
              <a:innerShdw blurRad="76200">
                <a:prstClr val="black"/>
              </a:innerShdw>
            </a:effectLst>
          </p:spPr>
          <p:txBody>
            <a:bodyPr/>
            <a:lstStyle/>
            <a:p>
              <a:endParaRPr lang="zh-CN" altLang="zh-CN" dirty="0">
                <a:solidFill>
                  <a:srgbClr val="7F7F7F"/>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73" name="Freeform 25"/>
            <p:cNvSpPr/>
            <p:nvPr/>
          </p:nvSpPr>
          <p:spPr bwMode="auto">
            <a:xfrm>
              <a:off x="3711433" y="2035721"/>
              <a:ext cx="870810" cy="1019484"/>
            </a:xfrm>
            <a:custGeom>
              <a:avLst/>
              <a:gdLst>
                <a:gd name="T0" fmla="*/ 64 w 64"/>
                <a:gd name="T1" fmla="*/ 21 h 75"/>
                <a:gd name="T2" fmla="*/ 59 w 64"/>
                <a:gd name="T3" fmla="*/ 0 h 75"/>
                <a:gd name="T4" fmla="*/ 0 w 64"/>
                <a:gd name="T5" fmla="*/ 0 h 75"/>
                <a:gd name="T6" fmla="*/ 0 w 64"/>
                <a:gd name="T7" fmla="*/ 74 h 75"/>
                <a:gd name="T8" fmla="*/ 10 w 64"/>
                <a:gd name="T9" fmla="*/ 75 h 75"/>
                <a:gd name="T10" fmla="*/ 64 w 64"/>
                <a:gd name="T11" fmla="*/ 21 h 75"/>
              </a:gdLst>
              <a:ahLst/>
              <a:cxnLst>
                <a:cxn ang="0">
                  <a:pos x="T0" y="T1"/>
                </a:cxn>
                <a:cxn ang="0">
                  <a:pos x="T2" y="T3"/>
                </a:cxn>
                <a:cxn ang="0">
                  <a:pos x="T4" y="T5"/>
                </a:cxn>
                <a:cxn ang="0">
                  <a:pos x="T6" y="T7"/>
                </a:cxn>
                <a:cxn ang="0">
                  <a:pos x="T8" y="T9"/>
                </a:cxn>
                <a:cxn ang="0">
                  <a:pos x="T10" y="T11"/>
                </a:cxn>
              </a:cxnLst>
              <a:rect l="0" t="0" r="r" b="b"/>
              <a:pathLst>
                <a:path w="64" h="75">
                  <a:moveTo>
                    <a:pt x="64" y="21"/>
                  </a:moveTo>
                  <a:cubicBezTo>
                    <a:pt x="64" y="14"/>
                    <a:pt x="62" y="7"/>
                    <a:pt x="59" y="0"/>
                  </a:cubicBezTo>
                  <a:cubicBezTo>
                    <a:pt x="0" y="0"/>
                    <a:pt x="0" y="0"/>
                    <a:pt x="0" y="0"/>
                  </a:cubicBezTo>
                  <a:cubicBezTo>
                    <a:pt x="0" y="74"/>
                    <a:pt x="0" y="74"/>
                    <a:pt x="0" y="74"/>
                  </a:cubicBezTo>
                  <a:cubicBezTo>
                    <a:pt x="3" y="75"/>
                    <a:pt x="7" y="75"/>
                    <a:pt x="10" y="75"/>
                  </a:cubicBezTo>
                  <a:cubicBezTo>
                    <a:pt x="40" y="75"/>
                    <a:pt x="64" y="51"/>
                    <a:pt x="64" y="21"/>
                  </a:cubicBezTo>
                  <a:close/>
                </a:path>
              </a:pathLst>
            </a:custGeom>
            <a:solidFill>
              <a:schemeClr val="accent4">
                <a:lumMod val="100000"/>
              </a:schemeClr>
            </a:solidFill>
            <a:ln>
              <a:noFill/>
            </a:ln>
            <a:effectLst>
              <a:outerShdw blurRad="38100" dist="38100" dir="2700000" algn="tl" rotWithShape="0">
                <a:prstClr val="black">
                  <a:alpha val="43000"/>
                </a:prstClr>
              </a:outerShdw>
            </a:effectLst>
          </p:spPr>
          <p:txBody>
            <a:bodyPr/>
            <a:lstStyle/>
            <a:p>
              <a:pPr fontAlgn="auto">
                <a:spcBef>
                  <a:spcPts val="0"/>
                </a:spcBef>
                <a:spcAft>
                  <a:spcPts val="0"/>
                </a:spcAft>
                <a:defRPr/>
              </a:pPr>
              <a:endParaRPr lang="en-US" dirty="0">
                <a:solidFill>
                  <a:srgbClr val="7F7F7F"/>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79" name="TextBox 19"/>
            <p:cNvSpPr txBox="1"/>
            <p:nvPr/>
          </p:nvSpPr>
          <p:spPr>
            <a:xfrm>
              <a:off x="3861719" y="2221082"/>
              <a:ext cx="720204" cy="461665"/>
            </a:xfrm>
            <a:prstGeom prst="rect">
              <a:avLst/>
            </a:prstGeom>
            <a:noFill/>
          </p:spPr>
          <p:txBody>
            <a:bodyPr>
              <a:spAutoFit/>
            </a:bodyPr>
            <a:lstStyle>
              <a:lvl1pPr>
                <a:defRPr>
                  <a:solidFill>
                    <a:schemeClr val="tx1"/>
                  </a:solidFill>
                  <a:latin typeface="Rockwell" pitchFamily="18" charset="0"/>
                </a:defRPr>
              </a:lvl1pPr>
              <a:lvl2pPr marL="742950" indent="-285750">
                <a:defRPr>
                  <a:solidFill>
                    <a:schemeClr val="tx1"/>
                  </a:solidFill>
                  <a:latin typeface="Rockwell" pitchFamily="18" charset="0"/>
                </a:defRPr>
              </a:lvl2pPr>
              <a:lvl3pPr marL="1143000" indent="-228600">
                <a:defRPr>
                  <a:solidFill>
                    <a:schemeClr val="tx1"/>
                  </a:solidFill>
                  <a:latin typeface="Rockwell" pitchFamily="18" charset="0"/>
                </a:defRPr>
              </a:lvl3pPr>
              <a:lvl4pPr marL="1600200" indent="-228600">
                <a:defRPr>
                  <a:solidFill>
                    <a:schemeClr val="tx1"/>
                  </a:solidFill>
                  <a:latin typeface="Rockwell" pitchFamily="18" charset="0"/>
                </a:defRPr>
              </a:lvl4pPr>
              <a:lvl5pPr marL="2057400" indent="-228600">
                <a:defRPr>
                  <a:solidFill>
                    <a:schemeClr val="tx1"/>
                  </a:solidFill>
                  <a:latin typeface="Rockwell" pitchFamily="18" charset="0"/>
                </a:defRPr>
              </a:lvl5pPr>
              <a:lvl6pPr marL="2514600" indent="-228600" fontAlgn="base">
                <a:spcBef>
                  <a:spcPct val="0"/>
                </a:spcBef>
                <a:spcAft>
                  <a:spcPct val="0"/>
                </a:spcAft>
                <a:defRPr>
                  <a:solidFill>
                    <a:schemeClr val="tx1"/>
                  </a:solidFill>
                  <a:latin typeface="Rockwell" pitchFamily="18" charset="0"/>
                </a:defRPr>
              </a:lvl6pPr>
              <a:lvl7pPr marL="2971800" indent="-228600" fontAlgn="base">
                <a:spcBef>
                  <a:spcPct val="0"/>
                </a:spcBef>
                <a:spcAft>
                  <a:spcPct val="0"/>
                </a:spcAft>
                <a:defRPr>
                  <a:solidFill>
                    <a:schemeClr val="tx1"/>
                  </a:solidFill>
                  <a:latin typeface="Rockwell" pitchFamily="18" charset="0"/>
                </a:defRPr>
              </a:lvl7pPr>
              <a:lvl8pPr marL="3429000" indent="-228600" fontAlgn="base">
                <a:spcBef>
                  <a:spcPct val="0"/>
                </a:spcBef>
                <a:spcAft>
                  <a:spcPct val="0"/>
                </a:spcAft>
                <a:defRPr>
                  <a:solidFill>
                    <a:schemeClr val="tx1"/>
                  </a:solidFill>
                  <a:latin typeface="Rockwell" pitchFamily="18" charset="0"/>
                </a:defRPr>
              </a:lvl8pPr>
              <a:lvl9pPr marL="3886200" indent="-228600" fontAlgn="base">
                <a:spcBef>
                  <a:spcPct val="0"/>
                </a:spcBef>
                <a:spcAft>
                  <a:spcPct val="0"/>
                </a:spcAft>
                <a:defRPr>
                  <a:solidFill>
                    <a:schemeClr val="tx1"/>
                  </a:solidFill>
                  <a:latin typeface="Rockwell" pitchFamily="18" charset="0"/>
                </a:defRPr>
              </a:lvl9pPr>
            </a:lstStyle>
            <a:p>
              <a:r>
                <a:rPr lang="en-US" altLang="zh-CN" sz="2400" b="1" dirty="0" smtClean="0">
                  <a:solidFill>
                    <a:schemeClr val="bg1"/>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02</a:t>
              </a:r>
              <a:endParaRPr lang="en-US" altLang="zh-CN" sz="2400" b="1" dirty="0">
                <a:solidFill>
                  <a:schemeClr val="bg1"/>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33" name="文本框 132"/>
            <p:cNvSpPr txBox="1"/>
            <p:nvPr/>
          </p:nvSpPr>
          <p:spPr>
            <a:xfrm>
              <a:off x="3813375" y="3222479"/>
              <a:ext cx="2038788" cy="1754326"/>
            </a:xfrm>
            <a:prstGeom prst="rect">
              <a:avLst/>
            </a:prstGeom>
            <a:noFill/>
          </p:spPr>
          <p:txBody>
            <a:bodyPr wrap="square" rtlCol="0">
              <a:spAutoFit/>
            </a:bodyPr>
            <a:lstStyle/>
            <a:p>
              <a:pPr algn="just">
                <a:lnSpc>
                  <a:spcPct val="150000"/>
                </a:lnSpc>
              </a:pPr>
              <a:r>
                <a:rPr lang="zh-CN" altLang="en-US" sz="1200" dirty="0">
                  <a:solidFill>
                    <a:schemeClr val="tx1">
                      <a:lumMod val="50000"/>
                      <a:lumOff val="5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单击此处输入您的文本，单击此处输入您的文，本单击此处输入您的文本，本单击此处输入您的文本单击此处输入您的文本，单击此处输入您的文。</a:t>
              </a:r>
            </a:p>
          </p:txBody>
        </p:sp>
        <p:grpSp>
          <p:nvGrpSpPr>
            <p:cNvPr id="143" name="组合 216"/>
            <p:cNvGrpSpPr/>
            <p:nvPr/>
          </p:nvGrpSpPr>
          <p:grpSpPr bwMode="auto">
            <a:xfrm>
              <a:off x="5185186" y="2401865"/>
              <a:ext cx="469767" cy="355476"/>
              <a:chOff x="3192968" y="2571029"/>
              <a:chExt cx="1012825" cy="766763"/>
            </a:xfrm>
            <a:solidFill>
              <a:srgbClr val="005D9D"/>
            </a:solidFill>
            <a:effectLst>
              <a:outerShdw blurRad="38100" sx="101000" sy="101000" algn="ctr" rotWithShape="0">
                <a:prstClr val="black">
                  <a:alpha val="40000"/>
                </a:prstClr>
              </a:outerShdw>
            </a:effectLst>
          </p:grpSpPr>
          <p:sp>
            <p:nvSpPr>
              <p:cNvPr id="144" name="Freeform 74"/>
              <p:cNvSpPr>
                <a:spLocks noEditPoints="1"/>
              </p:cNvSpPr>
              <p:nvPr/>
            </p:nvSpPr>
            <p:spPr bwMode="auto">
              <a:xfrm>
                <a:off x="3484175" y="3081969"/>
                <a:ext cx="649932" cy="240826"/>
              </a:xfrm>
              <a:custGeom>
                <a:avLst/>
                <a:gdLst>
                  <a:gd name="T0" fmla="*/ 0 w 173"/>
                  <a:gd name="T1" fmla="*/ 12 h 64"/>
                  <a:gd name="T2" fmla="*/ 0 w 173"/>
                  <a:gd name="T3" fmla="*/ 52 h 64"/>
                  <a:gd name="T4" fmla="*/ 12 w 173"/>
                  <a:gd name="T5" fmla="*/ 64 h 64"/>
                  <a:gd name="T6" fmla="*/ 173 w 173"/>
                  <a:gd name="T7" fmla="*/ 64 h 64"/>
                  <a:gd name="T8" fmla="*/ 173 w 173"/>
                  <a:gd name="T9" fmla="*/ 54 h 64"/>
                  <a:gd name="T10" fmla="*/ 162 w 173"/>
                  <a:gd name="T11" fmla="*/ 54 h 64"/>
                  <a:gd name="T12" fmla="*/ 159 w 173"/>
                  <a:gd name="T13" fmla="*/ 34 h 64"/>
                  <a:gd name="T14" fmla="*/ 164 w 173"/>
                  <a:gd name="T15" fmla="*/ 10 h 64"/>
                  <a:gd name="T16" fmla="*/ 173 w 173"/>
                  <a:gd name="T17" fmla="*/ 10 h 64"/>
                  <a:gd name="T18" fmla="*/ 173 w 173"/>
                  <a:gd name="T19" fmla="*/ 0 h 64"/>
                  <a:gd name="T20" fmla="*/ 12 w 173"/>
                  <a:gd name="T21" fmla="*/ 0 h 64"/>
                  <a:gd name="T22" fmla="*/ 0 w 173"/>
                  <a:gd name="T23" fmla="*/ 12 h 64"/>
                  <a:gd name="T24" fmla="*/ 150 w 173"/>
                  <a:gd name="T25" fmla="*/ 21 h 64"/>
                  <a:gd name="T26" fmla="*/ 149 w 173"/>
                  <a:gd name="T27" fmla="*/ 30 h 64"/>
                  <a:gd name="T28" fmla="*/ 25 w 173"/>
                  <a:gd name="T29" fmla="*/ 30 h 64"/>
                  <a:gd name="T30" fmla="*/ 25 w 173"/>
                  <a:gd name="T31" fmla="*/ 34 h 64"/>
                  <a:gd name="T32" fmla="*/ 149 w 173"/>
                  <a:gd name="T33" fmla="*/ 34 h 64"/>
                  <a:gd name="T34" fmla="*/ 150 w 173"/>
                  <a:gd name="T35" fmla="*/ 43 h 64"/>
                  <a:gd name="T36" fmla="*/ 26 w 173"/>
                  <a:gd name="T37" fmla="*/ 43 h 64"/>
                  <a:gd name="T38" fmla="*/ 26 w 173"/>
                  <a:gd name="T39" fmla="*/ 47 h 64"/>
                  <a:gd name="T40" fmla="*/ 150 w 173"/>
                  <a:gd name="T41" fmla="*/ 47 h 64"/>
                  <a:gd name="T42" fmla="*/ 152 w 173"/>
                  <a:gd name="T43" fmla="*/ 54 h 64"/>
                  <a:gd name="T44" fmla="*/ 12 w 173"/>
                  <a:gd name="T45" fmla="*/ 54 h 64"/>
                  <a:gd name="T46" fmla="*/ 10 w 173"/>
                  <a:gd name="T47" fmla="*/ 52 h 64"/>
                  <a:gd name="T48" fmla="*/ 10 w 173"/>
                  <a:gd name="T49" fmla="*/ 12 h 64"/>
                  <a:gd name="T50" fmla="*/ 12 w 173"/>
                  <a:gd name="T51" fmla="*/ 10 h 64"/>
                  <a:gd name="T52" fmla="*/ 153 w 173"/>
                  <a:gd name="T53" fmla="*/ 10 h 64"/>
                  <a:gd name="T54" fmla="*/ 151 w 173"/>
                  <a:gd name="T55" fmla="*/ 17 h 64"/>
                  <a:gd name="T56" fmla="*/ 26 w 173"/>
                  <a:gd name="T57" fmla="*/ 17 h 64"/>
                  <a:gd name="T58" fmla="*/ 26 w 173"/>
                  <a:gd name="T59" fmla="*/ 21 h 64"/>
                  <a:gd name="T60" fmla="*/ 150 w 173"/>
                  <a:gd name="T61" fmla="*/ 2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3" h="64">
                    <a:moveTo>
                      <a:pt x="0" y="12"/>
                    </a:moveTo>
                    <a:cubicBezTo>
                      <a:pt x="0" y="52"/>
                      <a:pt x="0" y="52"/>
                      <a:pt x="0" y="52"/>
                    </a:cubicBezTo>
                    <a:cubicBezTo>
                      <a:pt x="0" y="59"/>
                      <a:pt x="6" y="64"/>
                      <a:pt x="12" y="64"/>
                    </a:cubicBezTo>
                    <a:cubicBezTo>
                      <a:pt x="173" y="64"/>
                      <a:pt x="173" y="64"/>
                      <a:pt x="173" y="64"/>
                    </a:cubicBezTo>
                    <a:cubicBezTo>
                      <a:pt x="173" y="54"/>
                      <a:pt x="173" y="54"/>
                      <a:pt x="173" y="54"/>
                    </a:cubicBezTo>
                    <a:cubicBezTo>
                      <a:pt x="162" y="54"/>
                      <a:pt x="162" y="54"/>
                      <a:pt x="162" y="54"/>
                    </a:cubicBezTo>
                    <a:cubicBezTo>
                      <a:pt x="161" y="50"/>
                      <a:pt x="159" y="43"/>
                      <a:pt x="159" y="34"/>
                    </a:cubicBezTo>
                    <a:cubicBezTo>
                      <a:pt x="159" y="23"/>
                      <a:pt x="162" y="15"/>
                      <a:pt x="164" y="10"/>
                    </a:cubicBezTo>
                    <a:cubicBezTo>
                      <a:pt x="173" y="10"/>
                      <a:pt x="173" y="10"/>
                      <a:pt x="173" y="10"/>
                    </a:cubicBezTo>
                    <a:cubicBezTo>
                      <a:pt x="173" y="0"/>
                      <a:pt x="173" y="0"/>
                      <a:pt x="173" y="0"/>
                    </a:cubicBezTo>
                    <a:cubicBezTo>
                      <a:pt x="12" y="0"/>
                      <a:pt x="12" y="0"/>
                      <a:pt x="12" y="0"/>
                    </a:cubicBezTo>
                    <a:cubicBezTo>
                      <a:pt x="6" y="0"/>
                      <a:pt x="0" y="5"/>
                      <a:pt x="0" y="12"/>
                    </a:cubicBezTo>
                    <a:close/>
                    <a:moveTo>
                      <a:pt x="150" y="21"/>
                    </a:moveTo>
                    <a:cubicBezTo>
                      <a:pt x="150" y="24"/>
                      <a:pt x="149" y="27"/>
                      <a:pt x="149" y="30"/>
                    </a:cubicBezTo>
                    <a:cubicBezTo>
                      <a:pt x="25" y="30"/>
                      <a:pt x="25" y="30"/>
                      <a:pt x="25" y="30"/>
                    </a:cubicBezTo>
                    <a:cubicBezTo>
                      <a:pt x="25" y="34"/>
                      <a:pt x="25" y="34"/>
                      <a:pt x="25" y="34"/>
                    </a:cubicBezTo>
                    <a:cubicBezTo>
                      <a:pt x="149" y="34"/>
                      <a:pt x="149" y="34"/>
                      <a:pt x="149" y="34"/>
                    </a:cubicBezTo>
                    <a:cubicBezTo>
                      <a:pt x="149" y="37"/>
                      <a:pt x="149" y="40"/>
                      <a:pt x="150" y="43"/>
                    </a:cubicBezTo>
                    <a:cubicBezTo>
                      <a:pt x="26" y="43"/>
                      <a:pt x="26" y="43"/>
                      <a:pt x="26" y="43"/>
                    </a:cubicBezTo>
                    <a:cubicBezTo>
                      <a:pt x="26" y="47"/>
                      <a:pt x="26" y="47"/>
                      <a:pt x="26" y="47"/>
                    </a:cubicBezTo>
                    <a:cubicBezTo>
                      <a:pt x="150" y="47"/>
                      <a:pt x="150" y="47"/>
                      <a:pt x="150" y="47"/>
                    </a:cubicBezTo>
                    <a:cubicBezTo>
                      <a:pt x="151" y="50"/>
                      <a:pt x="151" y="52"/>
                      <a:pt x="152" y="54"/>
                    </a:cubicBezTo>
                    <a:cubicBezTo>
                      <a:pt x="12" y="54"/>
                      <a:pt x="12" y="54"/>
                      <a:pt x="12" y="54"/>
                    </a:cubicBezTo>
                    <a:cubicBezTo>
                      <a:pt x="11" y="54"/>
                      <a:pt x="10" y="53"/>
                      <a:pt x="10" y="52"/>
                    </a:cubicBezTo>
                    <a:cubicBezTo>
                      <a:pt x="10" y="12"/>
                      <a:pt x="10" y="12"/>
                      <a:pt x="10" y="12"/>
                    </a:cubicBezTo>
                    <a:cubicBezTo>
                      <a:pt x="10" y="11"/>
                      <a:pt x="11" y="10"/>
                      <a:pt x="12" y="10"/>
                    </a:cubicBezTo>
                    <a:cubicBezTo>
                      <a:pt x="153" y="10"/>
                      <a:pt x="153" y="10"/>
                      <a:pt x="153" y="10"/>
                    </a:cubicBezTo>
                    <a:cubicBezTo>
                      <a:pt x="152" y="12"/>
                      <a:pt x="152" y="14"/>
                      <a:pt x="151" y="17"/>
                    </a:cubicBezTo>
                    <a:cubicBezTo>
                      <a:pt x="26" y="17"/>
                      <a:pt x="26" y="17"/>
                      <a:pt x="26" y="17"/>
                    </a:cubicBezTo>
                    <a:cubicBezTo>
                      <a:pt x="26" y="21"/>
                      <a:pt x="26" y="21"/>
                      <a:pt x="26" y="21"/>
                    </a:cubicBezTo>
                    <a:lnTo>
                      <a:pt x="150" y="21"/>
                    </a:lnTo>
                    <a:close/>
                  </a:path>
                </a:pathLst>
              </a:custGeom>
              <a:solidFill>
                <a:srgbClr val="CEC597"/>
              </a:solidFill>
              <a:ln>
                <a:noFill/>
              </a:ln>
            </p:spPr>
            <p:txBody>
              <a:bodyPr/>
              <a:lstStyle/>
              <a:p>
                <a:pPr eaLnBrk="1" fontAlgn="auto" hangingPunct="1">
                  <a:spcBef>
                    <a:spcPts val="0"/>
                  </a:spcBef>
                  <a:spcAft>
                    <a:spcPts val="0"/>
                  </a:spcAft>
                  <a:defRPr/>
                </a:pPr>
                <a:endParaRPr lang="zh-CN" altLang="en-US" sz="1350" dirty="0">
                  <a:solidFill>
                    <a:srgbClr val="7F7F7F"/>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45" name="Freeform 75"/>
              <p:cNvSpPr>
                <a:spLocks noEditPoints="1"/>
              </p:cNvSpPr>
              <p:nvPr/>
            </p:nvSpPr>
            <p:spPr bwMode="auto">
              <a:xfrm>
                <a:off x="3472139" y="2808028"/>
                <a:ext cx="652942" cy="243837"/>
              </a:xfrm>
              <a:custGeom>
                <a:avLst/>
                <a:gdLst>
                  <a:gd name="T0" fmla="*/ 12 w 173"/>
                  <a:gd name="T1" fmla="*/ 65 h 65"/>
                  <a:gd name="T2" fmla="*/ 173 w 173"/>
                  <a:gd name="T3" fmla="*/ 65 h 65"/>
                  <a:gd name="T4" fmla="*/ 173 w 173"/>
                  <a:gd name="T5" fmla="*/ 55 h 65"/>
                  <a:gd name="T6" fmla="*/ 162 w 173"/>
                  <a:gd name="T7" fmla="*/ 55 h 65"/>
                  <a:gd name="T8" fmla="*/ 159 w 173"/>
                  <a:gd name="T9" fmla="*/ 35 h 65"/>
                  <a:gd name="T10" fmla="*/ 164 w 173"/>
                  <a:gd name="T11" fmla="*/ 10 h 65"/>
                  <a:gd name="T12" fmla="*/ 173 w 173"/>
                  <a:gd name="T13" fmla="*/ 10 h 65"/>
                  <a:gd name="T14" fmla="*/ 173 w 173"/>
                  <a:gd name="T15" fmla="*/ 0 h 65"/>
                  <a:gd name="T16" fmla="*/ 12 w 173"/>
                  <a:gd name="T17" fmla="*/ 0 h 65"/>
                  <a:gd name="T18" fmla="*/ 0 w 173"/>
                  <a:gd name="T19" fmla="*/ 12 h 65"/>
                  <a:gd name="T20" fmla="*/ 0 w 173"/>
                  <a:gd name="T21" fmla="*/ 53 h 65"/>
                  <a:gd name="T22" fmla="*/ 12 w 173"/>
                  <a:gd name="T23" fmla="*/ 65 h 65"/>
                  <a:gd name="T24" fmla="*/ 10 w 173"/>
                  <a:gd name="T25" fmla="*/ 12 h 65"/>
                  <a:gd name="T26" fmla="*/ 12 w 173"/>
                  <a:gd name="T27" fmla="*/ 10 h 65"/>
                  <a:gd name="T28" fmla="*/ 153 w 173"/>
                  <a:gd name="T29" fmla="*/ 10 h 65"/>
                  <a:gd name="T30" fmla="*/ 151 w 173"/>
                  <a:gd name="T31" fmla="*/ 17 h 65"/>
                  <a:gd name="T32" fmla="*/ 26 w 173"/>
                  <a:gd name="T33" fmla="*/ 17 h 65"/>
                  <a:gd name="T34" fmla="*/ 26 w 173"/>
                  <a:gd name="T35" fmla="*/ 22 h 65"/>
                  <a:gd name="T36" fmla="*/ 150 w 173"/>
                  <a:gd name="T37" fmla="*/ 22 h 65"/>
                  <a:gd name="T38" fmla="*/ 149 w 173"/>
                  <a:gd name="T39" fmla="*/ 30 h 65"/>
                  <a:gd name="T40" fmla="*/ 25 w 173"/>
                  <a:gd name="T41" fmla="*/ 30 h 65"/>
                  <a:gd name="T42" fmla="*/ 25 w 173"/>
                  <a:gd name="T43" fmla="*/ 35 h 65"/>
                  <a:gd name="T44" fmla="*/ 149 w 173"/>
                  <a:gd name="T45" fmla="*/ 35 h 65"/>
                  <a:gd name="T46" fmla="*/ 150 w 173"/>
                  <a:gd name="T47" fmla="*/ 43 h 65"/>
                  <a:gd name="T48" fmla="*/ 26 w 173"/>
                  <a:gd name="T49" fmla="*/ 43 h 65"/>
                  <a:gd name="T50" fmla="*/ 26 w 173"/>
                  <a:gd name="T51" fmla="*/ 48 h 65"/>
                  <a:gd name="T52" fmla="*/ 150 w 173"/>
                  <a:gd name="T53" fmla="*/ 48 h 65"/>
                  <a:gd name="T54" fmla="*/ 152 w 173"/>
                  <a:gd name="T55" fmla="*/ 55 h 65"/>
                  <a:gd name="T56" fmla="*/ 12 w 173"/>
                  <a:gd name="T57" fmla="*/ 55 h 65"/>
                  <a:gd name="T58" fmla="*/ 10 w 173"/>
                  <a:gd name="T59" fmla="*/ 53 h 65"/>
                  <a:gd name="T60" fmla="*/ 10 w 173"/>
                  <a:gd name="T61" fmla="*/ 12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3" h="65">
                    <a:moveTo>
                      <a:pt x="12" y="65"/>
                    </a:moveTo>
                    <a:cubicBezTo>
                      <a:pt x="173" y="65"/>
                      <a:pt x="173" y="65"/>
                      <a:pt x="173" y="65"/>
                    </a:cubicBezTo>
                    <a:cubicBezTo>
                      <a:pt x="173" y="55"/>
                      <a:pt x="173" y="55"/>
                      <a:pt x="173" y="55"/>
                    </a:cubicBezTo>
                    <a:cubicBezTo>
                      <a:pt x="162" y="55"/>
                      <a:pt x="162" y="55"/>
                      <a:pt x="162" y="55"/>
                    </a:cubicBezTo>
                    <a:cubicBezTo>
                      <a:pt x="161" y="50"/>
                      <a:pt x="159" y="43"/>
                      <a:pt x="159" y="35"/>
                    </a:cubicBezTo>
                    <a:cubicBezTo>
                      <a:pt x="159" y="23"/>
                      <a:pt x="162" y="15"/>
                      <a:pt x="164" y="10"/>
                    </a:cubicBezTo>
                    <a:cubicBezTo>
                      <a:pt x="173" y="10"/>
                      <a:pt x="173" y="10"/>
                      <a:pt x="173" y="10"/>
                    </a:cubicBezTo>
                    <a:cubicBezTo>
                      <a:pt x="173" y="0"/>
                      <a:pt x="173" y="0"/>
                      <a:pt x="173" y="0"/>
                    </a:cubicBezTo>
                    <a:cubicBezTo>
                      <a:pt x="12" y="0"/>
                      <a:pt x="12" y="0"/>
                      <a:pt x="12" y="0"/>
                    </a:cubicBezTo>
                    <a:cubicBezTo>
                      <a:pt x="6" y="0"/>
                      <a:pt x="0" y="6"/>
                      <a:pt x="0" y="12"/>
                    </a:cubicBezTo>
                    <a:cubicBezTo>
                      <a:pt x="0" y="53"/>
                      <a:pt x="0" y="53"/>
                      <a:pt x="0" y="53"/>
                    </a:cubicBezTo>
                    <a:cubicBezTo>
                      <a:pt x="0" y="59"/>
                      <a:pt x="6" y="65"/>
                      <a:pt x="12" y="65"/>
                    </a:cubicBezTo>
                    <a:close/>
                    <a:moveTo>
                      <a:pt x="10" y="12"/>
                    </a:moveTo>
                    <a:cubicBezTo>
                      <a:pt x="10" y="11"/>
                      <a:pt x="11" y="10"/>
                      <a:pt x="12" y="10"/>
                    </a:cubicBezTo>
                    <a:cubicBezTo>
                      <a:pt x="153" y="10"/>
                      <a:pt x="153" y="10"/>
                      <a:pt x="153" y="10"/>
                    </a:cubicBezTo>
                    <a:cubicBezTo>
                      <a:pt x="152" y="13"/>
                      <a:pt x="152" y="15"/>
                      <a:pt x="151" y="17"/>
                    </a:cubicBezTo>
                    <a:cubicBezTo>
                      <a:pt x="26" y="17"/>
                      <a:pt x="26" y="17"/>
                      <a:pt x="26" y="17"/>
                    </a:cubicBezTo>
                    <a:cubicBezTo>
                      <a:pt x="26" y="22"/>
                      <a:pt x="26" y="22"/>
                      <a:pt x="26" y="22"/>
                    </a:cubicBezTo>
                    <a:cubicBezTo>
                      <a:pt x="150" y="22"/>
                      <a:pt x="150" y="22"/>
                      <a:pt x="150" y="22"/>
                    </a:cubicBezTo>
                    <a:cubicBezTo>
                      <a:pt x="150" y="25"/>
                      <a:pt x="149" y="27"/>
                      <a:pt x="149" y="30"/>
                    </a:cubicBezTo>
                    <a:cubicBezTo>
                      <a:pt x="25" y="30"/>
                      <a:pt x="25" y="30"/>
                      <a:pt x="25" y="30"/>
                    </a:cubicBezTo>
                    <a:cubicBezTo>
                      <a:pt x="25" y="35"/>
                      <a:pt x="25" y="35"/>
                      <a:pt x="25" y="35"/>
                    </a:cubicBezTo>
                    <a:cubicBezTo>
                      <a:pt x="149" y="35"/>
                      <a:pt x="149" y="35"/>
                      <a:pt x="149" y="35"/>
                    </a:cubicBezTo>
                    <a:cubicBezTo>
                      <a:pt x="149" y="38"/>
                      <a:pt x="149" y="41"/>
                      <a:pt x="150" y="43"/>
                    </a:cubicBezTo>
                    <a:cubicBezTo>
                      <a:pt x="26" y="43"/>
                      <a:pt x="26" y="43"/>
                      <a:pt x="26" y="43"/>
                    </a:cubicBezTo>
                    <a:cubicBezTo>
                      <a:pt x="26" y="48"/>
                      <a:pt x="26" y="48"/>
                      <a:pt x="26" y="48"/>
                    </a:cubicBezTo>
                    <a:cubicBezTo>
                      <a:pt x="150" y="48"/>
                      <a:pt x="150" y="48"/>
                      <a:pt x="150" y="48"/>
                    </a:cubicBezTo>
                    <a:cubicBezTo>
                      <a:pt x="151" y="50"/>
                      <a:pt x="151" y="53"/>
                      <a:pt x="152" y="55"/>
                    </a:cubicBezTo>
                    <a:cubicBezTo>
                      <a:pt x="12" y="55"/>
                      <a:pt x="12" y="55"/>
                      <a:pt x="12" y="55"/>
                    </a:cubicBezTo>
                    <a:cubicBezTo>
                      <a:pt x="11" y="55"/>
                      <a:pt x="10" y="54"/>
                      <a:pt x="10" y="53"/>
                    </a:cubicBezTo>
                    <a:lnTo>
                      <a:pt x="10" y="12"/>
                    </a:lnTo>
                    <a:close/>
                  </a:path>
                </a:pathLst>
              </a:custGeom>
              <a:solidFill>
                <a:srgbClr val="CEC597"/>
              </a:solidFill>
              <a:ln>
                <a:noFill/>
              </a:ln>
            </p:spPr>
            <p:txBody>
              <a:bodyPr/>
              <a:lstStyle/>
              <a:p>
                <a:pPr eaLnBrk="1" fontAlgn="auto" hangingPunct="1">
                  <a:spcBef>
                    <a:spcPts val="0"/>
                  </a:spcBef>
                  <a:spcAft>
                    <a:spcPts val="0"/>
                  </a:spcAft>
                  <a:defRPr/>
                </a:pPr>
                <a:endParaRPr lang="zh-CN" altLang="en-US" sz="1350" dirty="0">
                  <a:solidFill>
                    <a:srgbClr val="7F7F7F"/>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46" name="Freeform 76"/>
              <p:cNvSpPr>
                <a:spLocks noEditPoints="1"/>
              </p:cNvSpPr>
              <p:nvPr/>
            </p:nvSpPr>
            <p:spPr bwMode="auto">
              <a:xfrm>
                <a:off x="3192308" y="2750833"/>
                <a:ext cx="279831" cy="587012"/>
              </a:xfrm>
              <a:custGeom>
                <a:avLst/>
                <a:gdLst>
                  <a:gd name="T0" fmla="*/ 65 w 75"/>
                  <a:gd name="T1" fmla="*/ 16 h 156"/>
                  <a:gd name="T2" fmla="*/ 48 w 75"/>
                  <a:gd name="T3" fmla="*/ 16 h 156"/>
                  <a:gd name="T4" fmla="*/ 27 w 75"/>
                  <a:gd name="T5" fmla="*/ 9 h 156"/>
                  <a:gd name="T6" fmla="*/ 28 w 75"/>
                  <a:gd name="T7" fmla="*/ 2 h 156"/>
                  <a:gd name="T8" fmla="*/ 19 w 75"/>
                  <a:gd name="T9" fmla="*/ 0 h 156"/>
                  <a:gd name="T10" fmla="*/ 1 w 75"/>
                  <a:gd name="T11" fmla="*/ 139 h 156"/>
                  <a:gd name="T12" fmla="*/ 10 w 75"/>
                  <a:gd name="T13" fmla="*/ 150 h 156"/>
                  <a:gd name="T14" fmla="*/ 45 w 75"/>
                  <a:gd name="T15" fmla="*/ 155 h 156"/>
                  <a:gd name="T16" fmla="*/ 57 w 75"/>
                  <a:gd name="T17" fmla="*/ 146 h 156"/>
                  <a:gd name="T18" fmla="*/ 75 w 75"/>
                  <a:gd name="T19" fmla="*/ 8 h 156"/>
                  <a:gd name="T20" fmla="*/ 67 w 75"/>
                  <a:gd name="T21" fmla="*/ 7 h 156"/>
                  <a:gd name="T22" fmla="*/ 65 w 75"/>
                  <a:gd name="T23" fmla="*/ 16 h 156"/>
                  <a:gd name="T24" fmla="*/ 48 w 75"/>
                  <a:gd name="T25" fmla="*/ 145 h 156"/>
                  <a:gd name="T26" fmla="*/ 46 w 75"/>
                  <a:gd name="T27" fmla="*/ 146 h 156"/>
                  <a:gd name="T28" fmla="*/ 11 w 75"/>
                  <a:gd name="T29" fmla="*/ 142 h 156"/>
                  <a:gd name="T30" fmla="*/ 10 w 75"/>
                  <a:gd name="T31" fmla="*/ 140 h 156"/>
                  <a:gd name="T32" fmla="*/ 26 w 75"/>
                  <a:gd name="T33" fmla="*/ 18 h 156"/>
                  <a:gd name="T34" fmla="*/ 32 w 75"/>
                  <a:gd name="T35" fmla="*/ 21 h 156"/>
                  <a:gd name="T36" fmla="*/ 17 w 75"/>
                  <a:gd name="T37" fmla="*/ 129 h 156"/>
                  <a:gd name="T38" fmla="*/ 21 w 75"/>
                  <a:gd name="T39" fmla="*/ 129 h 156"/>
                  <a:gd name="T40" fmla="*/ 35 w 75"/>
                  <a:gd name="T41" fmla="*/ 22 h 156"/>
                  <a:gd name="T42" fmla="*/ 43 w 75"/>
                  <a:gd name="T43" fmla="*/ 24 h 156"/>
                  <a:gd name="T44" fmla="*/ 28 w 75"/>
                  <a:gd name="T45" fmla="*/ 131 h 156"/>
                  <a:gd name="T46" fmla="*/ 32 w 75"/>
                  <a:gd name="T47" fmla="*/ 131 h 156"/>
                  <a:gd name="T48" fmla="*/ 47 w 75"/>
                  <a:gd name="T49" fmla="*/ 25 h 156"/>
                  <a:gd name="T50" fmla="*/ 54 w 75"/>
                  <a:gd name="T51" fmla="*/ 25 h 156"/>
                  <a:gd name="T52" fmla="*/ 40 w 75"/>
                  <a:gd name="T53" fmla="*/ 132 h 156"/>
                  <a:gd name="T54" fmla="*/ 43 w 75"/>
                  <a:gd name="T55" fmla="*/ 132 h 156"/>
                  <a:gd name="T56" fmla="*/ 58 w 75"/>
                  <a:gd name="T57" fmla="*/ 25 h 156"/>
                  <a:gd name="T58" fmla="*/ 64 w 75"/>
                  <a:gd name="T59" fmla="*/ 25 h 156"/>
                  <a:gd name="T60" fmla="*/ 48 w 75"/>
                  <a:gd name="T61" fmla="*/ 145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5" h="156">
                    <a:moveTo>
                      <a:pt x="65" y="16"/>
                    </a:moveTo>
                    <a:cubicBezTo>
                      <a:pt x="61" y="17"/>
                      <a:pt x="55" y="17"/>
                      <a:pt x="48" y="16"/>
                    </a:cubicBezTo>
                    <a:cubicBezTo>
                      <a:pt x="38" y="15"/>
                      <a:pt x="31" y="11"/>
                      <a:pt x="27" y="9"/>
                    </a:cubicBezTo>
                    <a:cubicBezTo>
                      <a:pt x="28" y="2"/>
                      <a:pt x="28" y="2"/>
                      <a:pt x="28" y="2"/>
                    </a:cubicBezTo>
                    <a:cubicBezTo>
                      <a:pt x="19" y="0"/>
                      <a:pt x="19" y="0"/>
                      <a:pt x="19" y="0"/>
                    </a:cubicBezTo>
                    <a:cubicBezTo>
                      <a:pt x="1" y="139"/>
                      <a:pt x="1" y="139"/>
                      <a:pt x="1" y="139"/>
                    </a:cubicBezTo>
                    <a:cubicBezTo>
                      <a:pt x="0" y="144"/>
                      <a:pt x="4" y="150"/>
                      <a:pt x="10" y="150"/>
                    </a:cubicBezTo>
                    <a:cubicBezTo>
                      <a:pt x="45" y="155"/>
                      <a:pt x="45" y="155"/>
                      <a:pt x="45" y="155"/>
                    </a:cubicBezTo>
                    <a:cubicBezTo>
                      <a:pt x="51" y="156"/>
                      <a:pt x="56" y="152"/>
                      <a:pt x="57" y="146"/>
                    </a:cubicBezTo>
                    <a:cubicBezTo>
                      <a:pt x="75" y="8"/>
                      <a:pt x="75" y="8"/>
                      <a:pt x="75" y="8"/>
                    </a:cubicBezTo>
                    <a:cubicBezTo>
                      <a:pt x="67" y="7"/>
                      <a:pt x="67" y="7"/>
                      <a:pt x="67" y="7"/>
                    </a:cubicBezTo>
                    <a:lnTo>
                      <a:pt x="65" y="16"/>
                    </a:lnTo>
                    <a:close/>
                    <a:moveTo>
                      <a:pt x="48" y="145"/>
                    </a:moveTo>
                    <a:cubicBezTo>
                      <a:pt x="48" y="146"/>
                      <a:pt x="47" y="147"/>
                      <a:pt x="46" y="146"/>
                    </a:cubicBezTo>
                    <a:cubicBezTo>
                      <a:pt x="11" y="142"/>
                      <a:pt x="11" y="142"/>
                      <a:pt x="11" y="142"/>
                    </a:cubicBezTo>
                    <a:cubicBezTo>
                      <a:pt x="10" y="142"/>
                      <a:pt x="10" y="141"/>
                      <a:pt x="10" y="140"/>
                    </a:cubicBezTo>
                    <a:cubicBezTo>
                      <a:pt x="26" y="18"/>
                      <a:pt x="26" y="18"/>
                      <a:pt x="26" y="18"/>
                    </a:cubicBezTo>
                    <a:cubicBezTo>
                      <a:pt x="28" y="19"/>
                      <a:pt x="30" y="20"/>
                      <a:pt x="32" y="21"/>
                    </a:cubicBezTo>
                    <a:cubicBezTo>
                      <a:pt x="17" y="129"/>
                      <a:pt x="17" y="129"/>
                      <a:pt x="17" y="129"/>
                    </a:cubicBezTo>
                    <a:cubicBezTo>
                      <a:pt x="21" y="129"/>
                      <a:pt x="21" y="129"/>
                      <a:pt x="21" y="129"/>
                    </a:cubicBezTo>
                    <a:cubicBezTo>
                      <a:pt x="35" y="22"/>
                      <a:pt x="35" y="22"/>
                      <a:pt x="35" y="22"/>
                    </a:cubicBezTo>
                    <a:cubicBezTo>
                      <a:pt x="38" y="23"/>
                      <a:pt x="40" y="23"/>
                      <a:pt x="43" y="24"/>
                    </a:cubicBezTo>
                    <a:cubicBezTo>
                      <a:pt x="28" y="131"/>
                      <a:pt x="28" y="131"/>
                      <a:pt x="28" y="131"/>
                    </a:cubicBezTo>
                    <a:cubicBezTo>
                      <a:pt x="32" y="131"/>
                      <a:pt x="32" y="131"/>
                      <a:pt x="32" y="131"/>
                    </a:cubicBezTo>
                    <a:cubicBezTo>
                      <a:pt x="47" y="25"/>
                      <a:pt x="47" y="25"/>
                      <a:pt x="47" y="25"/>
                    </a:cubicBezTo>
                    <a:cubicBezTo>
                      <a:pt x="49" y="25"/>
                      <a:pt x="51" y="25"/>
                      <a:pt x="54" y="25"/>
                    </a:cubicBezTo>
                    <a:cubicBezTo>
                      <a:pt x="40" y="132"/>
                      <a:pt x="40" y="132"/>
                      <a:pt x="40" y="132"/>
                    </a:cubicBezTo>
                    <a:cubicBezTo>
                      <a:pt x="43" y="132"/>
                      <a:pt x="43" y="132"/>
                      <a:pt x="43" y="132"/>
                    </a:cubicBezTo>
                    <a:cubicBezTo>
                      <a:pt x="58" y="25"/>
                      <a:pt x="58" y="25"/>
                      <a:pt x="58" y="25"/>
                    </a:cubicBezTo>
                    <a:cubicBezTo>
                      <a:pt x="60" y="25"/>
                      <a:pt x="62" y="25"/>
                      <a:pt x="64" y="25"/>
                    </a:cubicBezTo>
                    <a:lnTo>
                      <a:pt x="48" y="145"/>
                    </a:lnTo>
                    <a:close/>
                  </a:path>
                </a:pathLst>
              </a:custGeom>
              <a:solidFill>
                <a:srgbClr val="CEC597"/>
              </a:solidFill>
              <a:ln>
                <a:noFill/>
              </a:ln>
            </p:spPr>
            <p:txBody>
              <a:bodyPr/>
              <a:lstStyle/>
              <a:p>
                <a:pPr eaLnBrk="1" fontAlgn="auto" hangingPunct="1">
                  <a:spcBef>
                    <a:spcPts val="0"/>
                  </a:spcBef>
                  <a:spcAft>
                    <a:spcPts val="0"/>
                  </a:spcAft>
                  <a:defRPr/>
                </a:pPr>
                <a:endParaRPr lang="zh-CN" altLang="en-US" sz="1350" dirty="0">
                  <a:solidFill>
                    <a:srgbClr val="7F7F7F"/>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47" name="Rectangle 77"/>
              <p:cNvSpPr>
                <a:spLocks noChangeArrowheads="1"/>
              </p:cNvSpPr>
              <p:nvPr/>
            </p:nvSpPr>
            <p:spPr bwMode="auto">
              <a:xfrm>
                <a:off x="3664712" y="2570214"/>
                <a:ext cx="541610" cy="42145"/>
              </a:xfrm>
              <a:prstGeom prst="rect">
                <a:avLst/>
              </a:prstGeom>
              <a:solidFill>
                <a:srgbClr val="CEC597"/>
              </a:solidFill>
              <a:ln>
                <a:noFill/>
              </a:ln>
            </p:spPr>
            <p:txBody>
              <a:bodyPr/>
              <a:lstStyle/>
              <a:p>
                <a:pPr eaLnBrk="1" fontAlgn="auto" hangingPunct="1">
                  <a:spcBef>
                    <a:spcPts val="0"/>
                  </a:spcBef>
                  <a:spcAft>
                    <a:spcPts val="0"/>
                  </a:spcAft>
                  <a:defRPr/>
                </a:pPr>
                <a:endParaRPr lang="zh-CN" altLang="en-US" sz="1350" dirty="0">
                  <a:solidFill>
                    <a:srgbClr val="7F7F7F"/>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48" name="Freeform 78"/>
              <p:cNvSpPr/>
              <p:nvPr/>
            </p:nvSpPr>
            <p:spPr bwMode="auto">
              <a:xfrm>
                <a:off x="4146143" y="2621388"/>
                <a:ext cx="57171" cy="219755"/>
              </a:xfrm>
              <a:custGeom>
                <a:avLst/>
                <a:gdLst>
                  <a:gd name="T0" fmla="*/ 10 w 15"/>
                  <a:gd name="T1" fmla="*/ 0 h 58"/>
                  <a:gd name="T2" fmla="*/ 5 w 15"/>
                  <a:gd name="T3" fmla="*/ 0 h 58"/>
                  <a:gd name="T4" fmla="*/ 5 w 15"/>
                  <a:gd name="T5" fmla="*/ 38 h 58"/>
                  <a:gd name="T6" fmla="*/ 0 w 15"/>
                  <a:gd name="T7" fmla="*/ 50 h 58"/>
                  <a:gd name="T8" fmla="*/ 7 w 15"/>
                  <a:gd name="T9" fmla="*/ 58 h 58"/>
                  <a:gd name="T10" fmla="*/ 15 w 15"/>
                  <a:gd name="T11" fmla="*/ 50 h 58"/>
                  <a:gd name="T12" fmla="*/ 10 w 15"/>
                  <a:gd name="T13" fmla="*/ 38 h 58"/>
                  <a:gd name="T14" fmla="*/ 10 w 15"/>
                  <a:gd name="T15" fmla="*/ 0 h 5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58">
                    <a:moveTo>
                      <a:pt x="10" y="0"/>
                    </a:moveTo>
                    <a:cubicBezTo>
                      <a:pt x="5" y="0"/>
                      <a:pt x="5" y="0"/>
                      <a:pt x="5" y="0"/>
                    </a:cubicBezTo>
                    <a:cubicBezTo>
                      <a:pt x="5" y="38"/>
                      <a:pt x="5" y="38"/>
                      <a:pt x="5" y="38"/>
                    </a:cubicBezTo>
                    <a:cubicBezTo>
                      <a:pt x="2" y="41"/>
                      <a:pt x="0" y="47"/>
                      <a:pt x="0" y="50"/>
                    </a:cubicBezTo>
                    <a:cubicBezTo>
                      <a:pt x="0" y="54"/>
                      <a:pt x="3" y="58"/>
                      <a:pt x="7" y="58"/>
                    </a:cubicBezTo>
                    <a:cubicBezTo>
                      <a:pt x="11" y="58"/>
                      <a:pt x="15" y="54"/>
                      <a:pt x="15" y="50"/>
                    </a:cubicBezTo>
                    <a:cubicBezTo>
                      <a:pt x="15" y="47"/>
                      <a:pt x="13" y="41"/>
                      <a:pt x="10" y="38"/>
                    </a:cubicBezTo>
                    <a:lnTo>
                      <a:pt x="10" y="0"/>
                    </a:lnTo>
                    <a:close/>
                  </a:path>
                </a:pathLst>
              </a:custGeom>
              <a:solidFill>
                <a:srgbClr val="CEC597"/>
              </a:solidFill>
              <a:ln>
                <a:noFill/>
              </a:ln>
            </p:spPr>
            <p:txBody>
              <a:bodyPr/>
              <a:lstStyle/>
              <a:p>
                <a:pPr eaLnBrk="1" fontAlgn="auto" hangingPunct="1">
                  <a:spcBef>
                    <a:spcPts val="0"/>
                  </a:spcBef>
                  <a:spcAft>
                    <a:spcPts val="0"/>
                  </a:spcAft>
                  <a:defRPr/>
                </a:pPr>
                <a:endParaRPr lang="zh-CN" altLang="en-US" sz="1350" dirty="0">
                  <a:solidFill>
                    <a:srgbClr val="7F7F7F"/>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49" name="Rectangle 79"/>
              <p:cNvSpPr>
                <a:spLocks noChangeArrowheads="1"/>
              </p:cNvSpPr>
              <p:nvPr/>
            </p:nvSpPr>
            <p:spPr bwMode="auto">
              <a:xfrm>
                <a:off x="3721883" y="2630420"/>
                <a:ext cx="418242" cy="159546"/>
              </a:xfrm>
              <a:prstGeom prst="rect">
                <a:avLst/>
              </a:prstGeom>
              <a:solidFill>
                <a:srgbClr val="CEC597"/>
              </a:solidFill>
              <a:ln>
                <a:noFill/>
              </a:ln>
            </p:spPr>
            <p:txBody>
              <a:bodyPr/>
              <a:lstStyle/>
              <a:p>
                <a:pPr eaLnBrk="1" fontAlgn="auto" hangingPunct="1">
                  <a:spcBef>
                    <a:spcPts val="0"/>
                  </a:spcBef>
                  <a:spcAft>
                    <a:spcPts val="0"/>
                  </a:spcAft>
                  <a:defRPr/>
                </a:pPr>
                <a:endParaRPr lang="zh-CN" altLang="en-US" sz="1350" dirty="0">
                  <a:solidFill>
                    <a:srgbClr val="7F7F7F"/>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grpSp>
      </p:grpSp>
      <p:grpSp>
        <p:nvGrpSpPr>
          <p:cNvPr id="11" name="组合 10"/>
          <p:cNvGrpSpPr/>
          <p:nvPr/>
        </p:nvGrpSpPr>
        <p:grpSpPr>
          <a:xfrm>
            <a:off x="6252420" y="2340515"/>
            <a:ext cx="2242673" cy="3293024"/>
            <a:chOff x="6252420" y="2035721"/>
            <a:chExt cx="2242673" cy="3293024"/>
          </a:xfrm>
        </p:grpSpPr>
        <p:sp>
          <p:nvSpPr>
            <p:cNvPr id="74" name="Rectangle 24"/>
            <p:cNvSpPr>
              <a:spLocks noChangeArrowheads="1"/>
            </p:cNvSpPr>
            <p:nvPr/>
          </p:nvSpPr>
          <p:spPr bwMode="auto">
            <a:xfrm>
              <a:off x="6252420" y="2035721"/>
              <a:ext cx="2242673" cy="3293024"/>
            </a:xfrm>
            <a:prstGeom prst="rect">
              <a:avLst/>
            </a:prstGeom>
            <a:solidFill>
              <a:schemeClr val="bg1"/>
            </a:solidFill>
            <a:ln>
              <a:noFill/>
            </a:ln>
            <a:effectLst>
              <a:innerShdw blurRad="76200">
                <a:prstClr val="black"/>
              </a:innerShdw>
            </a:effectLst>
          </p:spPr>
          <p:txBody>
            <a:bodyPr/>
            <a:lstStyle/>
            <a:p>
              <a:endParaRPr lang="zh-CN" altLang="zh-CN" dirty="0">
                <a:solidFill>
                  <a:srgbClr val="7F7F7F"/>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75" name="Freeform 25"/>
            <p:cNvSpPr/>
            <p:nvPr/>
          </p:nvSpPr>
          <p:spPr bwMode="auto">
            <a:xfrm>
              <a:off x="6252420" y="2035721"/>
              <a:ext cx="870810" cy="1019484"/>
            </a:xfrm>
            <a:custGeom>
              <a:avLst/>
              <a:gdLst>
                <a:gd name="T0" fmla="*/ 64 w 64"/>
                <a:gd name="T1" fmla="*/ 21 h 75"/>
                <a:gd name="T2" fmla="*/ 59 w 64"/>
                <a:gd name="T3" fmla="*/ 0 h 75"/>
                <a:gd name="T4" fmla="*/ 0 w 64"/>
                <a:gd name="T5" fmla="*/ 0 h 75"/>
                <a:gd name="T6" fmla="*/ 0 w 64"/>
                <a:gd name="T7" fmla="*/ 74 h 75"/>
                <a:gd name="T8" fmla="*/ 10 w 64"/>
                <a:gd name="T9" fmla="*/ 75 h 75"/>
                <a:gd name="T10" fmla="*/ 64 w 64"/>
                <a:gd name="T11" fmla="*/ 21 h 75"/>
              </a:gdLst>
              <a:ahLst/>
              <a:cxnLst>
                <a:cxn ang="0">
                  <a:pos x="T0" y="T1"/>
                </a:cxn>
                <a:cxn ang="0">
                  <a:pos x="T2" y="T3"/>
                </a:cxn>
                <a:cxn ang="0">
                  <a:pos x="T4" y="T5"/>
                </a:cxn>
                <a:cxn ang="0">
                  <a:pos x="T6" y="T7"/>
                </a:cxn>
                <a:cxn ang="0">
                  <a:pos x="T8" y="T9"/>
                </a:cxn>
                <a:cxn ang="0">
                  <a:pos x="T10" y="T11"/>
                </a:cxn>
              </a:cxnLst>
              <a:rect l="0" t="0" r="r" b="b"/>
              <a:pathLst>
                <a:path w="64" h="75">
                  <a:moveTo>
                    <a:pt x="64" y="21"/>
                  </a:moveTo>
                  <a:cubicBezTo>
                    <a:pt x="64" y="14"/>
                    <a:pt x="62" y="7"/>
                    <a:pt x="59" y="0"/>
                  </a:cubicBezTo>
                  <a:cubicBezTo>
                    <a:pt x="0" y="0"/>
                    <a:pt x="0" y="0"/>
                    <a:pt x="0" y="0"/>
                  </a:cubicBezTo>
                  <a:cubicBezTo>
                    <a:pt x="0" y="74"/>
                    <a:pt x="0" y="74"/>
                    <a:pt x="0" y="74"/>
                  </a:cubicBezTo>
                  <a:cubicBezTo>
                    <a:pt x="3" y="75"/>
                    <a:pt x="7" y="75"/>
                    <a:pt x="10" y="75"/>
                  </a:cubicBezTo>
                  <a:cubicBezTo>
                    <a:pt x="40" y="75"/>
                    <a:pt x="64" y="51"/>
                    <a:pt x="64" y="21"/>
                  </a:cubicBezTo>
                  <a:close/>
                </a:path>
              </a:pathLst>
            </a:custGeom>
            <a:solidFill>
              <a:schemeClr val="accent6">
                <a:lumMod val="100000"/>
              </a:schemeClr>
            </a:solidFill>
            <a:ln>
              <a:noFill/>
            </a:ln>
            <a:effectLst>
              <a:outerShdw blurRad="38100" dist="38100" dir="2700000" algn="tl" rotWithShape="0">
                <a:prstClr val="black">
                  <a:alpha val="43000"/>
                </a:prstClr>
              </a:outerShdw>
            </a:effectLst>
          </p:spPr>
          <p:txBody>
            <a:bodyPr/>
            <a:lstStyle/>
            <a:p>
              <a:pPr fontAlgn="auto">
                <a:spcBef>
                  <a:spcPts val="0"/>
                </a:spcBef>
                <a:spcAft>
                  <a:spcPts val="0"/>
                </a:spcAft>
                <a:defRPr/>
              </a:pPr>
              <a:endParaRPr lang="en-US" dirty="0">
                <a:solidFill>
                  <a:srgbClr val="7F7F7F"/>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80" name="TextBox 20"/>
            <p:cNvSpPr txBox="1"/>
            <p:nvPr/>
          </p:nvSpPr>
          <p:spPr>
            <a:xfrm>
              <a:off x="6381468" y="2221082"/>
              <a:ext cx="722135" cy="461665"/>
            </a:xfrm>
            <a:prstGeom prst="rect">
              <a:avLst/>
            </a:prstGeom>
            <a:noFill/>
          </p:spPr>
          <p:txBody>
            <a:bodyPr>
              <a:spAutoFit/>
            </a:bodyPr>
            <a:lstStyle>
              <a:lvl1pPr>
                <a:defRPr>
                  <a:solidFill>
                    <a:schemeClr val="tx1"/>
                  </a:solidFill>
                  <a:latin typeface="Rockwell" pitchFamily="18" charset="0"/>
                </a:defRPr>
              </a:lvl1pPr>
              <a:lvl2pPr marL="742950" indent="-285750">
                <a:defRPr>
                  <a:solidFill>
                    <a:schemeClr val="tx1"/>
                  </a:solidFill>
                  <a:latin typeface="Rockwell" pitchFamily="18" charset="0"/>
                </a:defRPr>
              </a:lvl2pPr>
              <a:lvl3pPr marL="1143000" indent="-228600">
                <a:defRPr>
                  <a:solidFill>
                    <a:schemeClr val="tx1"/>
                  </a:solidFill>
                  <a:latin typeface="Rockwell" pitchFamily="18" charset="0"/>
                </a:defRPr>
              </a:lvl3pPr>
              <a:lvl4pPr marL="1600200" indent="-228600">
                <a:defRPr>
                  <a:solidFill>
                    <a:schemeClr val="tx1"/>
                  </a:solidFill>
                  <a:latin typeface="Rockwell" pitchFamily="18" charset="0"/>
                </a:defRPr>
              </a:lvl4pPr>
              <a:lvl5pPr marL="2057400" indent="-228600">
                <a:defRPr>
                  <a:solidFill>
                    <a:schemeClr val="tx1"/>
                  </a:solidFill>
                  <a:latin typeface="Rockwell" pitchFamily="18" charset="0"/>
                </a:defRPr>
              </a:lvl5pPr>
              <a:lvl6pPr marL="2514600" indent="-228600" fontAlgn="base">
                <a:spcBef>
                  <a:spcPct val="0"/>
                </a:spcBef>
                <a:spcAft>
                  <a:spcPct val="0"/>
                </a:spcAft>
                <a:defRPr>
                  <a:solidFill>
                    <a:schemeClr val="tx1"/>
                  </a:solidFill>
                  <a:latin typeface="Rockwell" pitchFamily="18" charset="0"/>
                </a:defRPr>
              </a:lvl6pPr>
              <a:lvl7pPr marL="2971800" indent="-228600" fontAlgn="base">
                <a:spcBef>
                  <a:spcPct val="0"/>
                </a:spcBef>
                <a:spcAft>
                  <a:spcPct val="0"/>
                </a:spcAft>
                <a:defRPr>
                  <a:solidFill>
                    <a:schemeClr val="tx1"/>
                  </a:solidFill>
                  <a:latin typeface="Rockwell" pitchFamily="18" charset="0"/>
                </a:defRPr>
              </a:lvl7pPr>
              <a:lvl8pPr marL="3429000" indent="-228600" fontAlgn="base">
                <a:spcBef>
                  <a:spcPct val="0"/>
                </a:spcBef>
                <a:spcAft>
                  <a:spcPct val="0"/>
                </a:spcAft>
                <a:defRPr>
                  <a:solidFill>
                    <a:schemeClr val="tx1"/>
                  </a:solidFill>
                  <a:latin typeface="Rockwell" pitchFamily="18" charset="0"/>
                </a:defRPr>
              </a:lvl8pPr>
              <a:lvl9pPr marL="3886200" indent="-228600" fontAlgn="base">
                <a:spcBef>
                  <a:spcPct val="0"/>
                </a:spcBef>
                <a:spcAft>
                  <a:spcPct val="0"/>
                </a:spcAft>
                <a:defRPr>
                  <a:solidFill>
                    <a:schemeClr val="tx1"/>
                  </a:solidFill>
                  <a:latin typeface="Rockwell" pitchFamily="18" charset="0"/>
                </a:defRPr>
              </a:lvl9pPr>
            </a:lstStyle>
            <a:p>
              <a:r>
                <a:rPr lang="en-US" altLang="zh-CN" sz="2400" b="1" dirty="0" smtClean="0">
                  <a:solidFill>
                    <a:schemeClr val="bg1"/>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03</a:t>
              </a:r>
              <a:endParaRPr lang="en-US" altLang="zh-CN" sz="2400" b="1" dirty="0">
                <a:solidFill>
                  <a:schemeClr val="bg1"/>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34" name="文本框 133"/>
            <p:cNvSpPr txBox="1"/>
            <p:nvPr/>
          </p:nvSpPr>
          <p:spPr>
            <a:xfrm>
              <a:off x="6354362" y="3240566"/>
              <a:ext cx="2038788" cy="1754326"/>
            </a:xfrm>
            <a:prstGeom prst="rect">
              <a:avLst/>
            </a:prstGeom>
            <a:noFill/>
          </p:spPr>
          <p:txBody>
            <a:bodyPr wrap="square" rtlCol="0">
              <a:spAutoFit/>
            </a:bodyPr>
            <a:lstStyle/>
            <a:p>
              <a:pPr algn="just">
                <a:lnSpc>
                  <a:spcPct val="150000"/>
                </a:lnSpc>
              </a:pPr>
              <a:r>
                <a:rPr lang="zh-CN" altLang="en-US" sz="1200" dirty="0">
                  <a:solidFill>
                    <a:schemeClr val="tx1">
                      <a:lumMod val="50000"/>
                      <a:lumOff val="5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单击此处输入您的文本，单击此处输入您的文，本单击此处输入您的文本，本单击此处输入您的文本单击此处输入您的文本，单击此处输入您的文。</a:t>
              </a:r>
            </a:p>
          </p:txBody>
        </p:sp>
        <p:grpSp>
          <p:nvGrpSpPr>
            <p:cNvPr id="150" name="组合 216"/>
            <p:cNvGrpSpPr/>
            <p:nvPr/>
          </p:nvGrpSpPr>
          <p:grpSpPr bwMode="auto">
            <a:xfrm>
              <a:off x="7694803" y="2401865"/>
              <a:ext cx="469767" cy="355476"/>
              <a:chOff x="3192968" y="2571029"/>
              <a:chExt cx="1012825" cy="766763"/>
            </a:xfrm>
            <a:solidFill>
              <a:srgbClr val="005D9D"/>
            </a:solidFill>
            <a:effectLst>
              <a:outerShdw blurRad="38100" sx="101000" sy="101000" algn="ctr" rotWithShape="0">
                <a:prstClr val="black">
                  <a:alpha val="40000"/>
                </a:prstClr>
              </a:outerShdw>
            </a:effectLst>
          </p:grpSpPr>
          <p:sp>
            <p:nvSpPr>
              <p:cNvPr id="151" name="Freeform 74"/>
              <p:cNvSpPr>
                <a:spLocks noEditPoints="1"/>
              </p:cNvSpPr>
              <p:nvPr/>
            </p:nvSpPr>
            <p:spPr bwMode="auto">
              <a:xfrm>
                <a:off x="3484175" y="3081969"/>
                <a:ext cx="649932" cy="240826"/>
              </a:xfrm>
              <a:custGeom>
                <a:avLst/>
                <a:gdLst>
                  <a:gd name="T0" fmla="*/ 0 w 173"/>
                  <a:gd name="T1" fmla="*/ 12 h 64"/>
                  <a:gd name="T2" fmla="*/ 0 w 173"/>
                  <a:gd name="T3" fmla="*/ 52 h 64"/>
                  <a:gd name="T4" fmla="*/ 12 w 173"/>
                  <a:gd name="T5" fmla="*/ 64 h 64"/>
                  <a:gd name="T6" fmla="*/ 173 w 173"/>
                  <a:gd name="T7" fmla="*/ 64 h 64"/>
                  <a:gd name="T8" fmla="*/ 173 w 173"/>
                  <a:gd name="T9" fmla="*/ 54 h 64"/>
                  <a:gd name="T10" fmla="*/ 162 w 173"/>
                  <a:gd name="T11" fmla="*/ 54 h 64"/>
                  <a:gd name="T12" fmla="*/ 159 w 173"/>
                  <a:gd name="T13" fmla="*/ 34 h 64"/>
                  <a:gd name="T14" fmla="*/ 164 w 173"/>
                  <a:gd name="T15" fmla="*/ 10 h 64"/>
                  <a:gd name="T16" fmla="*/ 173 w 173"/>
                  <a:gd name="T17" fmla="*/ 10 h 64"/>
                  <a:gd name="T18" fmla="*/ 173 w 173"/>
                  <a:gd name="T19" fmla="*/ 0 h 64"/>
                  <a:gd name="T20" fmla="*/ 12 w 173"/>
                  <a:gd name="T21" fmla="*/ 0 h 64"/>
                  <a:gd name="T22" fmla="*/ 0 w 173"/>
                  <a:gd name="T23" fmla="*/ 12 h 64"/>
                  <a:gd name="T24" fmla="*/ 150 w 173"/>
                  <a:gd name="T25" fmla="*/ 21 h 64"/>
                  <a:gd name="T26" fmla="*/ 149 w 173"/>
                  <a:gd name="T27" fmla="*/ 30 h 64"/>
                  <a:gd name="T28" fmla="*/ 25 w 173"/>
                  <a:gd name="T29" fmla="*/ 30 h 64"/>
                  <a:gd name="T30" fmla="*/ 25 w 173"/>
                  <a:gd name="T31" fmla="*/ 34 h 64"/>
                  <a:gd name="T32" fmla="*/ 149 w 173"/>
                  <a:gd name="T33" fmla="*/ 34 h 64"/>
                  <a:gd name="T34" fmla="*/ 150 w 173"/>
                  <a:gd name="T35" fmla="*/ 43 h 64"/>
                  <a:gd name="T36" fmla="*/ 26 w 173"/>
                  <a:gd name="T37" fmla="*/ 43 h 64"/>
                  <a:gd name="T38" fmla="*/ 26 w 173"/>
                  <a:gd name="T39" fmla="*/ 47 h 64"/>
                  <a:gd name="T40" fmla="*/ 150 w 173"/>
                  <a:gd name="T41" fmla="*/ 47 h 64"/>
                  <a:gd name="T42" fmla="*/ 152 w 173"/>
                  <a:gd name="T43" fmla="*/ 54 h 64"/>
                  <a:gd name="T44" fmla="*/ 12 w 173"/>
                  <a:gd name="T45" fmla="*/ 54 h 64"/>
                  <a:gd name="T46" fmla="*/ 10 w 173"/>
                  <a:gd name="T47" fmla="*/ 52 h 64"/>
                  <a:gd name="T48" fmla="*/ 10 w 173"/>
                  <a:gd name="T49" fmla="*/ 12 h 64"/>
                  <a:gd name="T50" fmla="*/ 12 w 173"/>
                  <a:gd name="T51" fmla="*/ 10 h 64"/>
                  <a:gd name="T52" fmla="*/ 153 w 173"/>
                  <a:gd name="T53" fmla="*/ 10 h 64"/>
                  <a:gd name="T54" fmla="*/ 151 w 173"/>
                  <a:gd name="T55" fmla="*/ 17 h 64"/>
                  <a:gd name="T56" fmla="*/ 26 w 173"/>
                  <a:gd name="T57" fmla="*/ 17 h 64"/>
                  <a:gd name="T58" fmla="*/ 26 w 173"/>
                  <a:gd name="T59" fmla="*/ 21 h 64"/>
                  <a:gd name="T60" fmla="*/ 150 w 173"/>
                  <a:gd name="T61" fmla="*/ 2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3" h="64">
                    <a:moveTo>
                      <a:pt x="0" y="12"/>
                    </a:moveTo>
                    <a:cubicBezTo>
                      <a:pt x="0" y="52"/>
                      <a:pt x="0" y="52"/>
                      <a:pt x="0" y="52"/>
                    </a:cubicBezTo>
                    <a:cubicBezTo>
                      <a:pt x="0" y="59"/>
                      <a:pt x="6" y="64"/>
                      <a:pt x="12" y="64"/>
                    </a:cubicBezTo>
                    <a:cubicBezTo>
                      <a:pt x="173" y="64"/>
                      <a:pt x="173" y="64"/>
                      <a:pt x="173" y="64"/>
                    </a:cubicBezTo>
                    <a:cubicBezTo>
                      <a:pt x="173" y="54"/>
                      <a:pt x="173" y="54"/>
                      <a:pt x="173" y="54"/>
                    </a:cubicBezTo>
                    <a:cubicBezTo>
                      <a:pt x="162" y="54"/>
                      <a:pt x="162" y="54"/>
                      <a:pt x="162" y="54"/>
                    </a:cubicBezTo>
                    <a:cubicBezTo>
                      <a:pt x="161" y="50"/>
                      <a:pt x="159" y="43"/>
                      <a:pt x="159" y="34"/>
                    </a:cubicBezTo>
                    <a:cubicBezTo>
                      <a:pt x="159" y="23"/>
                      <a:pt x="162" y="15"/>
                      <a:pt x="164" y="10"/>
                    </a:cubicBezTo>
                    <a:cubicBezTo>
                      <a:pt x="173" y="10"/>
                      <a:pt x="173" y="10"/>
                      <a:pt x="173" y="10"/>
                    </a:cubicBezTo>
                    <a:cubicBezTo>
                      <a:pt x="173" y="0"/>
                      <a:pt x="173" y="0"/>
                      <a:pt x="173" y="0"/>
                    </a:cubicBezTo>
                    <a:cubicBezTo>
                      <a:pt x="12" y="0"/>
                      <a:pt x="12" y="0"/>
                      <a:pt x="12" y="0"/>
                    </a:cubicBezTo>
                    <a:cubicBezTo>
                      <a:pt x="6" y="0"/>
                      <a:pt x="0" y="5"/>
                      <a:pt x="0" y="12"/>
                    </a:cubicBezTo>
                    <a:close/>
                    <a:moveTo>
                      <a:pt x="150" y="21"/>
                    </a:moveTo>
                    <a:cubicBezTo>
                      <a:pt x="150" y="24"/>
                      <a:pt x="149" y="27"/>
                      <a:pt x="149" y="30"/>
                    </a:cubicBezTo>
                    <a:cubicBezTo>
                      <a:pt x="25" y="30"/>
                      <a:pt x="25" y="30"/>
                      <a:pt x="25" y="30"/>
                    </a:cubicBezTo>
                    <a:cubicBezTo>
                      <a:pt x="25" y="34"/>
                      <a:pt x="25" y="34"/>
                      <a:pt x="25" y="34"/>
                    </a:cubicBezTo>
                    <a:cubicBezTo>
                      <a:pt x="149" y="34"/>
                      <a:pt x="149" y="34"/>
                      <a:pt x="149" y="34"/>
                    </a:cubicBezTo>
                    <a:cubicBezTo>
                      <a:pt x="149" y="37"/>
                      <a:pt x="149" y="40"/>
                      <a:pt x="150" y="43"/>
                    </a:cubicBezTo>
                    <a:cubicBezTo>
                      <a:pt x="26" y="43"/>
                      <a:pt x="26" y="43"/>
                      <a:pt x="26" y="43"/>
                    </a:cubicBezTo>
                    <a:cubicBezTo>
                      <a:pt x="26" y="47"/>
                      <a:pt x="26" y="47"/>
                      <a:pt x="26" y="47"/>
                    </a:cubicBezTo>
                    <a:cubicBezTo>
                      <a:pt x="150" y="47"/>
                      <a:pt x="150" y="47"/>
                      <a:pt x="150" y="47"/>
                    </a:cubicBezTo>
                    <a:cubicBezTo>
                      <a:pt x="151" y="50"/>
                      <a:pt x="151" y="52"/>
                      <a:pt x="152" y="54"/>
                    </a:cubicBezTo>
                    <a:cubicBezTo>
                      <a:pt x="12" y="54"/>
                      <a:pt x="12" y="54"/>
                      <a:pt x="12" y="54"/>
                    </a:cubicBezTo>
                    <a:cubicBezTo>
                      <a:pt x="11" y="54"/>
                      <a:pt x="10" y="53"/>
                      <a:pt x="10" y="52"/>
                    </a:cubicBezTo>
                    <a:cubicBezTo>
                      <a:pt x="10" y="12"/>
                      <a:pt x="10" y="12"/>
                      <a:pt x="10" y="12"/>
                    </a:cubicBezTo>
                    <a:cubicBezTo>
                      <a:pt x="10" y="11"/>
                      <a:pt x="11" y="10"/>
                      <a:pt x="12" y="10"/>
                    </a:cubicBezTo>
                    <a:cubicBezTo>
                      <a:pt x="153" y="10"/>
                      <a:pt x="153" y="10"/>
                      <a:pt x="153" y="10"/>
                    </a:cubicBezTo>
                    <a:cubicBezTo>
                      <a:pt x="152" y="12"/>
                      <a:pt x="152" y="14"/>
                      <a:pt x="151" y="17"/>
                    </a:cubicBezTo>
                    <a:cubicBezTo>
                      <a:pt x="26" y="17"/>
                      <a:pt x="26" y="17"/>
                      <a:pt x="26" y="17"/>
                    </a:cubicBezTo>
                    <a:cubicBezTo>
                      <a:pt x="26" y="21"/>
                      <a:pt x="26" y="21"/>
                      <a:pt x="26" y="21"/>
                    </a:cubicBezTo>
                    <a:lnTo>
                      <a:pt x="150" y="21"/>
                    </a:lnTo>
                    <a:close/>
                  </a:path>
                </a:pathLst>
              </a:custGeom>
              <a:solidFill>
                <a:srgbClr val="7F7F7F"/>
              </a:solidFill>
              <a:ln>
                <a:noFill/>
              </a:ln>
            </p:spPr>
            <p:txBody>
              <a:bodyPr/>
              <a:lstStyle/>
              <a:p>
                <a:pPr eaLnBrk="1" fontAlgn="auto" hangingPunct="1">
                  <a:spcBef>
                    <a:spcPts val="0"/>
                  </a:spcBef>
                  <a:spcAft>
                    <a:spcPts val="0"/>
                  </a:spcAft>
                  <a:defRPr/>
                </a:pPr>
                <a:endParaRPr lang="zh-CN" altLang="en-US" sz="1350" dirty="0">
                  <a:solidFill>
                    <a:srgbClr val="7F7F7F"/>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52" name="Freeform 75"/>
              <p:cNvSpPr>
                <a:spLocks noEditPoints="1"/>
              </p:cNvSpPr>
              <p:nvPr/>
            </p:nvSpPr>
            <p:spPr bwMode="auto">
              <a:xfrm>
                <a:off x="3472139" y="2808028"/>
                <a:ext cx="652942" cy="243837"/>
              </a:xfrm>
              <a:custGeom>
                <a:avLst/>
                <a:gdLst>
                  <a:gd name="T0" fmla="*/ 12 w 173"/>
                  <a:gd name="T1" fmla="*/ 65 h 65"/>
                  <a:gd name="T2" fmla="*/ 173 w 173"/>
                  <a:gd name="T3" fmla="*/ 65 h 65"/>
                  <a:gd name="T4" fmla="*/ 173 w 173"/>
                  <a:gd name="T5" fmla="*/ 55 h 65"/>
                  <a:gd name="T6" fmla="*/ 162 w 173"/>
                  <a:gd name="T7" fmla="*/ 55 h 65"/>
                  <a:gd name="T8" fmla="*/ 159 w 173"/>
                  <a:gd name="T9" fmla="*/ 35 h 65"/>
                  <a:gd name="T10" fmla="*/ 164 w 173"/>
                  <a:gd name="T11" fmla="*/ 10 h 65"/>
                  <a:gd name="T12" fmla="*/ 173 w 173"/>
                  <a:gd name="T13" fmla="*/ 10 h 65"/>
                  <a:gd name="T14" fmla="*/ 173 w 173"/>
                  <a:gd name="T15" fmla="*/ 0 h 65"/>
                  <a:gd name="T16" fmla="*/ 12 w 173"/>
                  <a:gd name="T17" fmla="*/ 0 h 65"/>
                  <a:gd name="T18" fmla="*/ 0 w 173"/>
                  <a:gd name="T19" fmla="*/ 12 h 65"/>
                  <a:gd name="T20" fmla="*/ 0 w 173"/>
                  <a:gd name="T21" fmla="*/ 53 h 65"/>
                  <a:gd name="T22" fmla="*/ 12 w 173"/>
                  <a:gd name="T23" fmla="*/ 65 h 65"/>
                  <a:gd name="T24" fmla="*/ 10 w 173"/>
                  <a:gd name="T25" fmla="*/ 12 h 65"/>
                  <a:gd name="T26" fmla="*/ 12 w 173"/>
                  <a:gd name="T27" fmla="*/ 10 h 65"/>
                  <a:gd name="T28" fmla="*/ 153 w 173"/>
                  <a:gd name="T29" fmla="*/ 10 h 65"/>
                  <a:gd name="T30" fmla="*/ 151 w 173"/>
                  <a:gd name="T31" fmla="*/ 17 h 65"/>
                  <a:gd name="T32" fmla="*/ 26 w 173"/>
                  <a:gd name="T33" fmla="*/ 17 h 65"/>
                  <a:gd name="T34" fmla="*/ 26 w 173"/>
                  <a:gd name="T35" fmla="*/ 22 h 65"/>
                  <a:gd name="T36" fmla="*/ 150 w 173"/>
                  <a:gd name="T37" fmla="*/ 22 h 65"/>
                  <a:gd name="T38" fmla="*/ 149 w 173"/>
                  <a:gd name="T39" fmla="*/ 30 h 65"/>
                  <a:gd name="T40" fmla="*/ 25 w 173"/>
                  <a:gd name="T41" fmla="*/ 30 h 65"/>
                  <a:gd name="T42" fmla="*/ 25 w 173"/>
                  <a:gd name="T43" fmla="*/ 35 h 65"/>
                  <a:gd name="T44" fmla="*/ 149 w 173"/>
                  <a:gd name="T45" fmla="*/ 35 h 65"/>
                  <a:gd name="T46" fmla="*/ 150 w 173"/>
                  <a:gd name="T47" fmla="*/ 43 h 65"/>
                  <a:gd name="T48" fmla="*/ 26 w 173"/>
                  <a:gd name="T49" fmla="*/ 43 h 65"/>
                  <a:gd name="T50" fmla="*/ 26 w 173"/>
                  <a:gd name="T51" fmla="*/ 48 h 65"/>
                  <a:gd name="T52" fmla="*/ 150 w 173"/>
                  <a:gd name="T53" fmla="*/ 48 h 65"/>
                  <a:gd name="T54" fmla="*/ 152 w 173"/>
                  <a:gd name="T55" fmla="*/ 55 h 65"/>
                  <a:gd name="T56" fmla="*/ 12 w 173"/>
                  <a:gd name="T57" fmla="*/ 55 h 65"/>
                  <a:gd name="T58" fmla="*/ 10 w 173"/>
                  <a:gd name="T59" fmla="*/ 53 h 65"/>
                  <a:gd name="T60" fmla="*/ 10 w 173"/>
                  <a:gd name="T61" fmla="*/ 12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3" h="65">
                    <a:moveTo>
                      <a:pt x="12" y="65"/>
                    </a:moveTo>
                    <a:cubicBezTo>
                      <a:pt x="173" y="65"/>
                      <a:pt x="173" y="65"/>
                      <a:pt x="173" y="65"/>
                    </a:cubicBezTo>
                    <a:cubicBezTo>
                      <a:pt x="173" y="55"/>
                      <a:pt x="173" y="55"/>
                      <a:pt x="173" y="55"/>
                    </a:cubicBezTo>
                    <a:cubicBezTo>
                      <a:pt x="162" y="55"/>
                      <a:pt x="162" y="55"/>
                      <a:pt x="162" y="55"/>
                    </a:cubicBezTo>
                    <a:cubicBezTo>
                      <a:pt x="161" y="50"/>
                      <a:pt x="159" y="43"/>
                      <a:pt x="159" y="35"/>
                    </a:cubicBezTo>
                    <a:cubicBezTo>
                      <a:pt x="159" y="23"/>
                      <a:pt x="162" y="15"/>
                      <a:pt x="164" y="10"/>
                    </a:cubicBezTo>
                    <a:cubicBezTo>
                      <a:pt x="173" y="10"/>
                      <a:pt x="173" y="10"/>
                      <a:pt x="173" y="10"/>
                    </a:cubicBezTo>
                    <a:cubicBezTo>
                      <a:pt x="173" y="0"/>
                      <a:pt x="173" y="0"/>
                      <a:pt x="173" y="0"/>
                    </a:cubicBezTo>
                    <a:cubicBezTo>
                      <a:pt x="12" y="0"/>
                      <a:pt x="12" y="0"/>
                      <a:pt x="12" y="0"/>
                    </a:cubicBezTo>
                    <a:cubicBezTo>
                      <a:pt x="6" y="0"/>
                      <a:pt x="0" y="6"/>
                      <a:pt x="0" y="12"/>
                    </a:cubicBezTo>
                    <a:cubicBezTo>
                      <a:pt x="0" y="53"/>
                      <a:pt x="0" y="53"/>
                      <a:pt x="0" y="53"/>
                    </a:cubicBezTo>
                    <a:cubicBezTo>
                      <a:pt x="0" y="59"/>
                      <a:pt x="6" y="65"/>
                      <a:pt x="12" y="65"/>
                    </a:cubicBezTo>
                    <a:close/>
                    <a:moveTo>
                      <a:pt x="10" y="12"/>
                    </a:moveTo>
                    <a:cubicBezTo>
                      <a:pt x="10" y="11"/>
                      <a:pt x="11" y="10"/>
                      <a:pt x="12" y="10"/>
                    </a:cubicBezTo>
                    <a:cubicBezTo>
                      <a:pt x="153" y="10"/>
                      <a:pt x="153" y="10"/>
                      <a:pt x="153" y="10"/>
                    </a:cubicBezTo>
                    <a:cubicBezTo>
                      <a:pt x="152" y="13"/>
                      <a:pt x="152" y="15"/>
                      <a:pt x="151" y="17"/>
                    </a:cubicBezTo>
                    <a:cubicBezTo>
                      <a:pt x="26" y="17"/>
                      <a:pt x="26" y="17"/>
                      <a:pt x="26" y="17"/>
                    </a:cubicBezTo>
                    <a:cubicBezTo>
                      <a:pt x="26" y="22"/>
                      <a:pt x="26" y="22"/>
                      <a:pt x="26" y="22"/>
                    </a:cubicBezTo>
                    <a:cubicBezTo>
                      <a:pt x="150" y="22"/>
                      <a:pt x="150" y="22"/>
                      <a:pt x="150" y="22"/>
                    </a:cubicBezTo>
                    <a:cubicBezTo>
                      <a:pt x="150" y="25"/>
                      <a:pt x="149" y="27"/>
                      <a:pt x="149" y="30"/>
                    </a:cubicBezTo>
                    <a:cubicBezTo>
                      <a:pt x="25" y="30"/>
                      <a:pt x="25" y="30"/>
                      <a:pt x="25" y="30"/>
                    </a:cubicBezTo>
                    <a:cubicBezTo>
                      <a:pt x="25" y="35"/>
                      <a:pt x="25" y="35"/>
                      <a:pt x="25" y="35"/>
                    </a:cubicBezTo>
                    <a:cubicBezTo>
                      <a:pt x="149" y="35"/>
                      <a:pt x="149" y="35"/>
                      <a:pt x="149" y="35"/>
                    </a:cubicBezTo>
                    <a:cubicBezTo>
                      <a:pt x="149" y="38"/>
                      <a:pt x="149" y="41"/>
                      <a:pt x="150" y="43"/>
                    </a:cubicBezTo>
                    <a:cubicBezTo>
                      <a:pt x="26" y="43"/>
                      <a:pt x="26" y="43"/>
                      <a:pt x="26" y="43"/>
                    </a:cubicBezTo>
                    <a:cubicBezTo>
                      <a:pt x="26" y="48"/>
                      <a:pt x="26" y="48"/>
                      <a:pt x="26" y="48"/>
                    </a:cubicBezTo>
                    <a:cubicBezTo>
                      <a:pt x="150" y="48"/>
                      <a:pt x="150" y="48"/>
                      <a:pt x="150" y="48"/>
                    </a:cubicBezTo>
                    <a:cubicBezTo>
                      <a:pt x="151" y="50"/>
                      <a:pt x="151" y="53"/>
                      <a:pt x="152" y="55"/>
                    </a:cubicBezTo>
                    <a:cubicBezTo>
                      <a:pt x="12" y="55"/>
                      <a:pt x="12" y="55"/>
                      <a:pt x="12" y="55"/>
                    </a:cubicBezTo>
                    <a:cubicBezTo>
                      <a:pt x="11" y="55"/>
                      <a:pt x="10" y="54"/>
                      <a:pt x="10" y="53"/>
                    </a:cubicBezTo>
                    <a:lnTo>
                      <a:pt x="10" y="12"/>
                    </a:lnTo>
                    <a:close/>
                  </a:path>
                </a:pathLst>
              </a:custGeom>
              <a:solidFill>
                <a:srgbClr val="7F7F7F"/>
              </a:solidFill>
              <a:ln>
                <a:noFill/>
              </a:ln>
            </p:spPr>
            <p:txBody>
              <a:bodyPr/>
              <a:lstStyle/>
              <a:p>
                <a:pPr eaLnBrk="1" fontAlgn="auto" hangingPunct="1">
                  <a:spcBef>
                    <a:spcPts val="0"/>
                  </a:spcBef>
                  <a:spcAft>
                    <a:spcPts val="0"/>
                  </a:spcAft>
                  <a:defRPr/>
                </a:pPr>
                <a:endParaRPr lang="zh-CN" altLang="en-US" sz="1350" dirty="0">
                  <a:solidFill>
                    <a:srgbClr val="7F7F7F"/>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53" name="Freeform 76"/>
              <p:cNvSpPr>
                <a:spLocks noEditPoints="1"/>
              </p:cNvSpPr>
              <p:nvPr/>
            </p:nvSpPr>
            <p:spPr bwMode="auto">
              <a:xfrm>
                <a:off x="3192308" y="2750833"/>
                <a:ext cx="279831" cy="587012"/>
              </a:xfrm>
              <a:custGeom>
                <a:avLst/>
                <a:gdLst>
                  <a:gd name="T0" fmla="*/ 65 w 75"/>
                  <a:gd name="T1" fmla="*/ 16 h 156"/>
                  <a:gd name="T2" fmla="*/ 48 w 75"/>
                  <a:gd name="T3" fmla="*/ 16 h 156"/>
                  <a:gd name="T4" fmla="*/ 27 w 75"/>
                  <a:gd name="T5" fmla="*/ 9 h 156"/>
                  <a:gd name="T6" fmla="*/ 28 w 75"/>
                  <a:gd name="T7" fmla="*/ 2 h 156"/>
                  <a:gd name="T8" fmla="*/ 19 w 75"/>
                  <a:gd name="T9" fmla="*/ 0 h 156"/>
                  <a:gd name="T10" fmla="*/ 1 w 75"/>
                  <a:gd name="T11" fmla="*/ 139 h 156"/>
                  <a:gd name="T12" fmla="*/ 10 w 75"/>
                  <a:gd name="T13" fmla="*/ 150 h 156"/>
                  <a:gd name="T14" fmla="*/ 45 w 75"/>
                  <a:gd name="T15" fmla="*/ 155 h 156"/>
                  <a:gd name="T16" fmla="*/ 57 w 75"/>
                  <a:gd name="T17" fmla="*/ 146 h 156"/>
                  <a:gd name="T18" fmla="*/ 75 w 75"/>
                  <a:gd name="T19" fmla="*/ 8 h 156"/>
                  <a:gd name="T20" fmla="*/ 67 w 75"/>
                  <a:gd name="T21" fmla="*/ 7 h 156"/>
                  <a:gd name="T22" fmla="*/ 65 w 75"/>
                  <a:gd name="T23" fmla="*/ 16 h 156"/>
                  <a:gd name="T24" fmla="*/ 48 w 75"/>
                  <a:gd name="T25" fmla="*/ 145 h 156"/>
                  <a:gd name="T26" fmla="*/ 46 w 75"/>
                  <a:gd name="T27" fmla="*/ 146 h 156"/>
                  <a:gd name="T28" fmla="*/ 11 w 75"/>
                  <a:gd name="T29" fmla="*/ 142 h 156"/>
                  <a:gd name="T30" fmla="*/ 10 w 75"/>
                  <a:gd name="T31" fmla="*/ 140 h 156"/>
                  <a:gd name="T32" fmla="*/ 26 w 75"/>
                  <a:gd name="T33" fmla="*/ 18 h 156"/>
                  <a:gd name="T34" fmla="*/ 32 w 75"/>
                  <a:gd name="T35" fmla="*/ 21 h 156"/>
                  <a:gd name="T36" fmla="*/ 17 w 75"/>
                  <a:gd name="T37" fmla="*/ 129 h 156"/>
                  <a:gd name="T38" fmla="*/ 21 w 75"/>
                  <a:gd name="T39" fmla="*/ 129 h 156"/>
                  <a:gd name="T40" fmla="*/ 35 w 75"/>
                  <a:gd name="T41" fmla="*/ 22 h 156"/>
                  <a:gd name="T42" fmla="*/ 43 w 75"/>
                  <a:gd name="T43" fmla="*/ 24 h 156"/>
                  <a:gd name="T44" fmla="*/ 28 w 75"/>
                  <a:gd name="T45" fmla="*/ 131 h 156"/>
                  <a:gd name="T46" fmla="*/ 32 w 75"/>
                  <a:gd name="T47" fmla="*/ 131 h 156"/>
                  <a:gd name="T48" fmla="*/ 47 w 75"/>
                  <a:gd name="T49" fmla="*/ 25 h 156"/>
                  <a:gd name="T50" fmla="*/ 54 w 75"/>
                  <a:gd name="T51" fmla="*/ 25 h 156"/>
                  <a:gd name="T52" fmla="*/ 40 w 75"/>
                  <a:gd name="T53" fmla="*/ 132 h 156"/>
                  <a:gd name="T54" fmla="*/ 43 w 75"/>
                  <a:gd name="T55" fmla="*/ 132 h 156"/>
                  <a:gd name="T56" fmla="*/ 58 w 75"/>
                  <a:gd name="T57" fmla="*/ 25 h 156"/>
                  <a:gd name="T58" fmla="*/ 64 w 75"/>
                  <a:gd name="T59" fmla="*/ 25 h 156"/>
                  <a:gd name="T60" fmla="*/ 48 w 75"/>
                  <a:gd name="T61" fmla="*/ 145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5" h="156">
                    <a:moveTo>
                      <a:pt x="65" y="16"/>
                    </a:moveTo>
                    <a:cubicBezTo>
                      <a:pt x="61" y="17"/>
                      <a:pt x="55" y="17"/>
                      <a:pt x="48" y="16"/>
                    </a:cubicBezTo>
                    <a:cubicBezTo>
                      <a:pt x="38" y="15"/>
                      <a:pt x="31" y="11"/>
                      <a:pt x="27" y="9"/>
                    </a:cubicBezTo>
                    <a:cubicBezTo>
                      <a:pt x="28" y="2"/>
                      <a:pt x="28" y="2"/>
                      <a:pt x="28" y="2"/>
                    </a:cubicBezTo>
                    <a:cubicBezTo>
                      <a:pt x="19" y="0"/>
                      <a:pt x="19" y="0"/>
                      <a:pt x="19" y="0"/>
                    </a:cubicBezTo>
                    <a:cubicBezTo>
                      <a:pt x="1" y="139"/>
                      <a:pt x="1" y="139"/>
                      <a:pt x="1" y="139"/>
                    </a:cubicBezTo>
                    <a:cubicBezTo>
                      <a:pt x="0" y="144"/>
                      <a:pt x="4" y="150"/>
                      <a:pt x="10" y="150"/>
                    </a:cubicBezTo>
                    <a:cubicBezTo>
                      <a:pt x="45" y="155"/>
                      <a:pt x="45" y="155"/>
                      <a:pt x="45" y="155"/>
                    </a:cubicBezTo>
                    <a:cubicBezTo>
                      <a:pt x="51" y="156"/>
                      <a:pt x="56" y="152"/>
                      <a:pt x="57" y="146"/>
                    </a:cubicBezTo>
                    <a:cubicBezTo>
                      <a:pt x="75" y="8"/>
                      <a:pt x="75" y="8"/>
                      <a:pt x="75" y="8"/>
                    </a:cubicBezTo>
                    <a:cubicBezTo>
                      <a:pt x="67" y="7"/>
                      <a:pt x="67" y="7"/>
                      <a:pt x="67" y="7"/>
                    </a:cubicBezTo>
                    <a:lnTo>
                      <a:pt x="65" y="16"/>
                    </a:lnTo>
                    <a:close/>
                    <a:moveTo>
                      <a:pt x="48" y="145"/>
                    </a:moveTo>
                    <a:cubicBezTo>
                      <a:pt x="48" y="146"/>
                      <a:pt x="47" y="147"/>
                      <a:pt x="46" y="146"/>
                    </a:cubicBezTo>
                    <a:cubicBezTo>
                      <a:pt x="11" y="142"/>
                      <a:pt x="11" y="142"/>
                      <a:pt x="11" y="142"/>
                    </a:cubicBezTo>
                    <a:cubicBezTo>
                      <a:pt x="10" y="142"/>
                      <a:pt x="10" y="141"/>
                      <a:pt x="10" y="140"/>
                    </a:cubicBezTo>
                    <a:cubicBezTo>
                      <a:pt x="26" y="18"/>
                      <a:pt x="26" y="18"/>
                      <a:pt x="26" y="18"/>
                    </a:cubicBezTo>
                    <a:cubicBezTo>
                      <a:pt x="28" y="19"/>
                      <a:pt x="30" y="20"/>
                      <a:pt x="32" y="21"/>
                    </a:cubicBezTo>
                    <a:cubicBezTo>
                      <a:pt x="17" y="129"/>
                      <a:pt x="17" y="129"/>
                      <a:pt x="17" y="129"/>
                    </a:cubicBezTo>
                    <a:cubicBezTo>
                      <a:pt x="21" y="129"/>
                      <a:pt x="21" y="129"/>
                      <a:pt x="21" y="129"/>
                    </a:cubicBezTo>
                    <a:cubicBezTo>
                      <a:pt x="35" y="22"/>
                      <a:pt x="35" y="22"/>
                      <a:pt x="35" y="22"/>
                    </a:cubicBezTo>
                    <a:cubicBezTo>
                      <a:pt x="38" y="23"/>
                      <a:pt x="40" y="23"/>
                      <a:pt x="43" y="24"/>
                    </a:cubicBezTo>
                    <a:cubicBezTo>
                      <a:pt x="28" y="131"/>
                      <a:pt x="28" y="131"/>
                      <a:pt x="28" y="131"/>
                    </a:cubicBezTo>
                    <a:cubicBezTo>
                      <a:pt x="32" y="131"/>
                      <a:pt x="32" y="131"/>
                      <a:pt x="32" y="131"/>
                    </a:cubicBezTo>
                    <a:cubicBezTo>
                      <a:pt x="47" y="25"/>
                      <a:pt x="47" y="25"/>
                      <a:pt x="47" y="25"/>
                    </a:cubicBezTo>
                    <a:cubicBezTo>
                      <a:pt x="49" y="25"/>
                      <a:pt x="51" y="25"/>
                      <a:pt x="54" y="25"/>
                    </a:cubicBezTo>
                    <a:cubicBezTo>
                      <a:pt x="40" y="132"/>
                      <a:pt x="40" y="132"/>
                      <a:pt x="40" y="132"/>
                    </a:cubicBezTo>
                    <a:cubicBezTo>
                      <a:pt x="43" y="132"/>
                      <a:pt x="43" y="132"/>
                      <a:pt x="43" y="132"/>
                    </a:cubicBezTo>
                    <a:cubicBezTo>
                      <a:pt x="58" y="25"/>
                      <a:pt x="58" y="25"/>
                      <a:pt x="58" y="25"/>
                    </a:cubicBezTo>
                    <a:cubicBezTo>
                      <a:pt x="60" y="25"/>
                      <a:pt x="62" y="25"/>
                      <a:pt x="64" y="25"/>
                    </a:cubicBezTo>
                    <a:lnTo>
                      <a:pt x="48" y="145"/>
                    </a:lnTo>
                    <a:close/>
                  </a:path>
                </a:pathLst>
              </a:custGeom>
              <a:solidFill>
                <a:srgbClr val="7F7F7F"/>
              </a:solidFill>
              <a:ln>
                <a:noFill/>
              </a:ln>
            </p:spPr>
            <p:txBody>
              <a:bodyPr/>
              <a:lstStyle/>
              <a:p>
                <a:pPr eaLnBrk="1" fontAlgn="auto" hangingPunct="1">
                  <a:spcBef>
                    <a:spcPts val="0"/>
                  </a:spcBef>
                  <a:spcAft>
                    <a:spcPts val="0"/>
                  </a:spcAft>
                  <a:defRPr/>
                </a:pPr>
                <a:endParaRPr lang="zh-CN" altLang="en-US" sz="1350" dirty="0">
                  <a:solidFill>
                    <a:srgbClr val="7F7F7F"/>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54" name="Rectangle 77"/>
              <p:cNvSpPr>
                <a:spLocks noChangeArrowheads="1"/>
              </p:cNvSpPr>
              <p:nvPr/>
            </p:nvSpPr>
            <p:spPr bwMode="auto">
              <a:xfrm>
                <a:off x="3664712" y="2570214"/>
                <a:ext cx="541610" cy="42145"/>
              </a:xfrm>
              <a:prstGeom prst="rect">
                <a:avLst/>
              </a:prstGeom>
              <a:solidFill>
                <a:srgbClr val="7F7F7F"/>
              </a:solidFill>
              <a:ln>
                <a:noFill/>
              </a:ln>
            </p:spPr>
            <p:txBody>
              <a:bodyPr/>
              <a:lstStyle/>
              <a:p>
                <a:pPr eaLnBrk="1" fontAlgn="auto" hangingPunct="1">
                  <a:spcBef>
                    <a:spcPts val="0"/>
                  </a:spcBef>
                  <a:spcAft>
                    <a:spcPts val="0"/>
                  </a:spcAft>
                  <a:defRPr/>
                </a:pPr>
                <a:endParaRPr lang="zh-CN" altLang="en-US" sz="1350" dirty="0">
                  <a:solidFill>
                    <a:srgbClr val="7F7F7F"/>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55" name="Freeform 78"/>
              <p:cNvSpPr/>
              <p:nvPr/>
            </p:nvSpPr>
            <p:spPr bwMode="auto">
              <a:xfrm>
                <a:off x="4146143" y="2621388"/>
                <a:ext cx="57171" cy="219755"/>
              </a:xfrm>
              <a:custGeom>
                <a:avLst/>
                <a:gdLst>
                  <a:gd name="T0" fmla="*/ 10 w 15"/>
                  <a:gd name="T1" fmla="*/ 0 h 58"/>
                  <a:gd name="T2" fmla="*/ 5 w 15"/>
                  <a:gd name="T3" fmla="*/ 0 h 58"/>
                  <a:gd name="T4" fmla="*/ 5 w 15"/>
                  <a:gd name="T5" fmla="*/ 38 h 58"/>
                  <a:gd name="T6" fmla="*/ 0 w 15"/>
                  <a:gd name="T7" fmla="*/ 50 h 58"/>
                  <a:gd name="T8" fmla="*/ 7 w 15"/>
                  <a:gd name="T9" fmla="*/ 58 h 58"/>
                  <a:gd name="T10" fmla="*/ 15 w 15"/>
                  <a:gd name="T11" fmla="*/ 50 h 58"/>
                  <a:gd name="T12" fmla="*/ 10 w 15"/>
                  <a:gd name="T13" fmla="*/ 38 h 58"/>
                  <a:gd name="T14" fmla="*/ 10 w 15"/>
                  <a:gd name="T15" fmla="*/ 0 h 5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58">
                    <a:moveTo>
                      <a:pt x="10" y="0"/>
                    </a:moveTo>
                    <a:cubicBezTo>
                      <a:pt x="5" y="0"/>
                      <a:pt x="5" y="0"/>
                      <a:pt x="5" y="0"/>
                    </a:cubicBezTo>
                    <a:cubicBezTo>
                      <a:pt x="5" y="38"/>
                      <a:pt x="5" y="38"/>
                      <a:pt x="5" y="38"/>
                    </a:cubicBezTo>
                    <a:cubicBezTo>
                      <a:pt x="2" y="41"/>
                      <a:pt x="0" y="47"/>
                      <a:pt x="0" y="50"/>
                    </a:cubicBezTo>
                    <a:cubicBezTo>
                      <a:pt x="0" y="54"/>
                      <a:pt x="3" y="58"/>
                      <a:pt x="7" y="58"/>
                    </a:cubicBezTo>
                    <a:cubicBezTo>
                      <a:pt x="11" y="58"/>
                      <a:pt x="15" y="54"/>
                      <a:pt x="15" y="50"/>
                    </a:cubicBezTo>
                    <a:cubicBezTo>
                      <a:pt x="15" y="47"/>
                      <a:pt x="13" y="41"/>
                      <a:pt x="10" y="38"/>
                    </a:cubicBezTo>
                    <a:lnTo>
                      <a:pt x="10" y="0"/>
                    </a:lnTo>
                    <a:close/>
                  </a:path>
                </a:pathLst>
              </a:custGeom>
              <a:solidFill>
                <a:srgbClr val="7F7F7F"/>
              </a:solidFill>
              <a:ln>
                <a:noFill/>
              </a:ln>
            </p:spPr>
            <p:txBody>
              <a:bodyPr/>
              <a:lstStyle/>
              <a:p>
                <a:pPr eaLnBrk="1" fontAlgn="auto" hangingPunct="1">
                  <a:spcBef>
                    <a:spcPts val="0"/>
                  </a:spcBef>
                  <a:spcAft>
                    <a:spcPts val="0"/>
                  </a:spcAft>
                  <a:defRPr/>
                </a:pPr>
                <a:endParaRPr lang="zh-CN" altLang="en-US" sz="1350" dirty="0">
                  <a:solidFill>
                    <a:srgbClr val="7F7F7F"/>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56" name="Rectangle 79"/>
              <p:cNvSpPr>
                <a:spLocks noChangeArrowheads="1"/>
              </p:cNvSpPr>
              <p:nvPr/>
            </p:nvSpPr>
            <p:spPr bwMode="auto">
              <a:xfrm>
                <a:off x="3721883" y="2630420"/>
                <a:ext cx="418242" cy="159546"/>
              </a:xfrm>
              <a:prstGeom prst="rect">
                <a:avLst/>
              </a:prstGeom>
              <a:solidFill>
                <a:srgbClr val="7F7F7F"/>
              </a:solidFill>
              <a:ln>
                <a:noFill/>
              </a:ln>
            </p:spPr>
            <p:txBody>
              <a:bodyPr/>
              <a:lstStyle/>
              <a:p>
                <a:pPr eaLnBrk="1" fontAlgn="auto" hangingPunct="1">
                  <a:spcBef>
                    <a:spcPts val="0"/>
                  </a:spcBef>
                  <a:spcAft>
                    <a:spcPts val="0"/>
                  </a:spcAft>
                  <a:defRPr/>
                </a:pPr>
                <a:endParaRPr lang="zh-CN" altLang="en-US" sz="1350" dirty="0">
                  <a:solidFill>
                    <a:srgbClr val="7F7F7F"/>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grpSp>
      </p:grpSp>
      <p:grpSp>
        <p:nvGrpSpPr>
          <p:cNvPr id="12" name="组合 11"/>
          <p:cNvGrpSpPr/>
          <p:nvPr/>
        </p:nvGrpSpPr>
        <p:grpSpPr>
          <a:xfrm>
            <a:off x="8791477" y="2340515"/>
            <a:ext cx="2242673" cy="3293024"/>
            <a:chOff x="8791477" y="2035721"/>
            <a:chExt cx="2242673" cy="3293024"/>
          </a:xfrm>
        </p:grpSpPr>
        <p:sp>
          <p:nvSpPr>
            <p:cNvPr id="76" name="Rectangle 24"/>
            <p:cNvSpPr>
              <a:spLocks noChangeArrowheads="1"/>
            </p:cNvSpPr>
            <p:nvPr/>
          </p:nvSpPr>
          <p:spPr bwMode="auto">
            <a:xfrm>
              <a:off x="8791477" y="2035721"/>
              <a:ext cx="2242673" cy="3293024"/>
            </a:xfrm>
            <a:prstGeom prst="rect">
              <a:avLst/>
            </a:prstGeom>
            <a:solidFill>
              <a:schemeClr val="bg1"/>
            </a:solidFill>
            <a:ln>
              <a:noFill/>
            </a:ln>
            <a:effectLst>
              <a:innerShdw blurRad="76200">
                <a:prstClr val="black"/>
              </a:innerShdw>
            </a:effectLst>
          </p:spPr>
          <p:txBody>
            <a:bodyPr/>
            <a:lstStyle/>
            <a:p>
              <a:endParaRPr lang="zh-CN" altLang="zh-CN" dirty="0">
                <a:solidFill>
                  <a:srgbClr val="7F7F7F"/>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77" name="Freeform 25"/>
            <p:cNvSpPr/>
            <p:nvPr/>
          </p:nvSpPr>
          <p:spPr bwMode="auto">
            <a:xfrm>
              <a:off x="8791477" y="2035721"/>
              <a:ext cx="872740" cy="1019484"/>
            </a:xfrm>
            <a:custGeom>
              <a:avLst/>
              <a:gdLst>
                <a:gd name="T0" fmla="*/ 64 w 64"/>
                <a:gd name="T1" fmla="*/ 21 h 75"/>
                <a:gd name="T2" fmla="*/ 59 w 64"/>
                <a:gd name="T3" fmla="*/ 0 h 75"/>
                <a:gd name="T4" fmla="*/ 0 w 64"/>
                <a:gd name="T5" fmla="*/ 0 h 75"/>
                <a:gd name="T6" fmla="*/ 0 w 64"/>
                <a:gd name="T7" fmla="*/ 74 h 75"/>
                <a:gd name="T8" fmla="*/ 10 w 64"/>
                <a:gd name="T9" fmla="*/ 75 h 75"/>
                <a:gd name="T10" fmla="*/ 64 w 64"/>
                <a:gd name="T11" fmla="*/ 21 h 75"/>
              </a:gdLst>
              <a:ahLst/>
              <a:cxnLst>
                <a:cxn ang="0">
                  <a:pos x="T0" y="T1"/>
                </a:cxn>
                <a:cxn ang="0">
                  <a:pos x="T2" y="T3"/>
                </a:cxn>
                <a:cxn ang="0">
                  <a:pos x="T4" y="T5"/>
                </a:cxn>
                <a:cxn ang="0">
                  <a:pos x="T6" y="T7"/>
                </a:cxn>
                <a:cxn ang="0">
                  <a:pos x="T8" y="T9"/>
                </a:cxn>
                <a:cxn ang="0">
                  <a:pos x="T10" y="T11"/>
                </a:cxn>
              </a:cxnLst>
              <a:rect l="0" t="0" r="r" b="b"/>
              <a:pathLst>
                <a:path w="64" h="75">
                  <a:moveTo>
                    <a:pt x="64" y="21"/>
                  </a:moveTo>
                  <a:cubicBezTo>
                    <a:pt x="64" y="14"/>
                    <a:pt x="62" y="7"/>
                    <a:pt x="59" y="0"/>
                  </a:cubicBezTo>
                  <a:cubicBezTo>
                    <a:pt x="0" y="0"/>
                    <a:pt x="0" y="0"/>
                    <a:pt x="0" y="0"/>
                  </a:cubicBezTo>
                  <a:cubicBezTo>
                    <a:pt x="0" y="74"/>
                    <a:pt x="0" y="74"/>
                    <a:pt x="0" y="74"/>
                  </a:cubicBezTo>
                  <a:cubicBezTo>
                    <a:pt x="3" y="75"/>
                    <a:pt x="7" y="75"/>
                    <a:pt x="10" y="75"/>
                  </a:cubicBezTo>
                  <a:cubicBezTo>
                    <a:pt x="40" y="75"/>
                    <a:pt x="64" y="51"/>
                    <a:pt x="64" y="21"/>
                  </a:cubicBezTo>
                  <a:close/>
                </a:path>
              </a:pathLst>
            </a:custGeom>
            <a:solidFill>
              <a:schemeClr val="accent4">
                <a:lumMod val="100000"/>
              </a:schemeClr>
            </a:solidFill>
            <a:ln>
              <a:noFill/>
            </a:ln>
            <a:effectLst>
              <a:outerShdw blurRad="38100" dist="38100" dir="2700000" algn="tl" rotWithShape="0">
                <a:prstClr val="black">
                  <a:alpha val="43000"/>
                </a:prstClr>
              </a:outerShdw>
            </a:effectLst>
          </p:spPr>
          <p:txBody>
            <a:bodyPr/>
            <a:lstStyle/>
            <a:p>
              <a:pPr fontAlgn="auto">
                <a:spcBef>
                  <a:spcPts val="0"/>
                </a:spcBef>
                <a:spcAft>
                  <a:spcPts val="0"/>
                </a:spcAft>
                <a:defRPr/>
              </a:pPr>
              <a:endParaRPr lang="en-US" dirty="0">
                <a:solidFill>
                  <a:srgbClr val="7F7F7F"/>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81" name="TextBox 21"/>
            <p:cNvSpPr txBox="1"/>
            <p:nvPr/>
          </p:nvSpPr>
          <p:spPr>
            <a:xfrm>
              <a:off x="8903147" y="2221082"/>
              <a:ext cx="722135" cy="461665"/>
            </a:xfrm>
            <a:prstGeom prst="rect">
              <a:avLst/>
            </a:prstGeom>
            <a:noFill/>
          </p:spPr>
          <p:txBody>
            <a:bodyPr>
              <a:spAutoFit/>
            </a:bodyPr>
            <a:lstStyle>
              <a:lvl1pPr>
                <a:defRPr>
                  <a:solidFill>
                    <a:schemeClr val="tx1"/>
                  </a:solidFill>
                  <a:latin typeface="Rockwell" pitchFamily="18" charset="0"/>
                </a:defRPr>
              </a:lvl1pPr>
              <a:lvl2pPr marL="742950" indent="-285750">
                <a:defRPr>
                  <a:solidFill>
                    <a:schemeClr val="tx1"/>
                  </a:solidFill>
                  <a:latin typeface="Rockwell" pitchFamily="18" charset="0"/>
                </a:defRPr>
              </a:lvl2pPr>
              <a:lvl3pPr marL="1143000" indent="-228600">
                <a:defRPr>
                  <a:solidFill>
                    <a:schemeClr val="tx1"/>
                  </a:solidFill>
                  <a:latin typeface="Rockwell" pitchFamily="18" charset="0"/>
                </a:defRPr>
              </a:lvl3pPr>
              <a:lvl4pPr marL="1600200" indent="-228600">
                <a:defRPr>
                  <a:solidFill>
                    <a:schemeClr val="tx1"/>
                  </a:solidFill>
                  <a:latin typeface="Rockwell" pitchFamily="18" charset="0"/>
                </a:defRPr>
              </a:lvl4pPr>
              <a:lvl5pPr marL="2057400" indent="-228600">
                <a:defRPr>
                  <a:solidFill>
                    <a:schemeClr val="tx1"/>
                  </a:solidFill>
                  <a:latin typeface="Rockwell" pitchFamily="18" charset="0"/>
                </a:defRPr>
              </a:lvl5pPr>
              <a:lvl6pPr marL="2514600" indent="-228600" fontAlgn="base">
                <a:spcBef>
                  <a:spcPct val="0"/>
                </a:spcBef>
                <a:spcAft>
                  <a:spcPct val="0"/>
                </a:spcAft>
                <a:defRPr>
                  <a:solidFill>
                    <a:schemeClr val="tx1"/>
                  </a:solidFill>
                  <a:latin typeface="Rockwell" pitchFamily="18" charset="0"/>
                </a:defRPr>
              </a:lvl6pPr>
              <a:lvl7pPr marL="2971800" indent="-228600" fontAlgn="base">
                <a:spcBef>
                  <a:spcPct val="0"/>
                </a:spcBef>
                <a:spcAft>
                  <a:spcPct val="0"/>
                </a:spcAft>
                <a:defRPr>
                  <a:solidFill>
                    <a:schemeClr val="tx1"/>
                  </a:solidFill>
                  <a:latin typeface="Rockwell" pitchFamily="18" charset="0"/>
                </a:defRPr>
              </a:lvl7pPr>
              <a:lvl8pPr marL="3429000" indent="-228600" fontAlgn="base">
                <a:spcBef>
                  <a:spcPct val="0"/>
                </a:spcBef>
                <a:spcAft>
                  <a:spcPct val="0"/>
                </a:spcAft>
                <a:defRPr>
                  <a:solidFill>
                    <a:schemeClr val="tx1"/>
                  </a:solidFill>
                  <a:latin typeface="Rockwell" pitchFamily="18" charset="0"/>
                </a:defRPr>
              </a:lvl8pPr>
              <a:lvl9pPr marL="3886200" indent="-228600" fontAlgn="base">
                <a:spcBef>
                  <a:spcPct val="0"/>
                </a:spcBef>
                <a:spcAft>
                  <a:spcPct val="0"/>
                </a:spcAft>
                <a:defRPr>
                  <a:solidFill>
                    <a:schemeClr val="tx1"/>
                  </a:solidFill>
                  <a:latin typeface="Rockwell" pitchFamily="18" charset="0"/>
                </a:defRPr>
              </a:lvl9pPr>
            </a:lstStyle>
            <a:p>
              <a:r>
                <a:rPr lang="en-US" altLang="zh-CN" sz="2400" b="1" dirty="0" smtClean="0">
                  <a:solidFill>
                    <a:schemeClr val="bg1"/>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04</a:t>
              </a:r>
              <a:endParaRPr lang="en-US" altLang="zh-CN" sz="2400" b="1" dirty="0">
                <a:solidFill>
                  <a:schemeClr val="bg1"/>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35" name="文本框 134"/>
            <p:cNvSpPr txBox="1"/>
            <p:nvPr/>
          </p:nvSpPr>
          <p:spPr>
            <a:xfrm>
              <a:off x="8893419" y="3240566"/>
              <a:ext cx="2038788" cy="1754326"/>
            </a:xfrm>
            <a:prstGeom prst="rect">
              <a:avLst/>
            </a:prstGeom>
            <a:noFill/>
          </p:spPr>
          <p:txBody>
            <a:bodyPr wrap="square" rtlCol="0">
              <a:spAutoFit/>
            </a:bodyPr>
            <a:lstStyle/>
            <a:p>
              <a:pPr algn="just">
                <a:lnSpc>
                  <a:spcPct val="150000"/>
                </a:lnSpc>
              </a:pPr>
              <a:r>
                <a:rPr lang="zh-CN" altLang="en-US" sz="1200" dirty="0">
                  <a:solidFill>
                    <a:schemeClr val="tx1">
                      <a:lumMod val="50000"/>
                      <a:lumOff val="5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单击此处输入您的文本，单击此处输入您的文，本单击此处输入您的文本，本单击此处输入您的文本单击此处输入您的文本，单击此处输入您的文。</a:t>
              </a:r>
            </a:p>
          </p:txBody>
        </p:sp>
        <p:grpSp>
          <p:nvGrpSpPr>
            <p:cNvPr id="157" name="组合 216"/>
            <p:cNvGrpSpPr/>
            <p:nvPr/>
          </p:nvGrpSpPr>
          <p:grpSpPr bwMode="auto">
            <a:xfrm>
              <a:off x="10235463" y="2401865"/>
              <a:ext cx="469767" cy="355476"/>
              <a:chOff x="3192968" y="2571029"/>
              <a:chExt cx="1012825" cy="766763"/>
            </a:xfrm>
            <a:solidFill>
              <a:srgbClr val="005D9D"/>
            </a:solidFill>
            <a:effectLst>
              <a:outerShdw blurRad="38100" sx="101000" sy="101000" algn="ctr" rotWithShape="0">
                <a:prstClr val="black">
                  <a:alpha val="40000"/>
                </a:prstClr>
              </a:outerShdw>
            </a:effectLst>
          </p:grpSpPr>
          <p:sp>
            <p:nvSpPr>
              <p:cNvPr id="158" name="Freeform 74"/>
              <p:cNvSpPr>
                <a:spLocks noEditPoints="1"/>
              </p:cNvSpPr>
              <p:nvPr/>
            </p:nvSpPr>
            <p:spPr bwMode="auto">
              <a:xfrm>
                <a:off x="3484175" y="3081969"/>
                <a:ext cx="649932" cy="240826"/>
              </a:xfrm>
              <a:custGeom>
                <a:avLst/>
                <a:gdLst>
                  <a:gd name="T0" fmla="*/ 0 w 173"/>
                  <a:gd name="T1" fmla="*/ 12 h 64"/>
                  <a:gd name="T2" fmla="*/ 0 w 173"/>
                  <a:gd name="T3" fmla="*/ 52 h 64"/>
                  <a:gd name="T4" fmla="*/ 12 w 173"/>
                  <a:gd name="T5" fmla="*/ 64 h 64"/>
                  <a:gd name="T6" fmla="*/ 173 w 173"/>
                  <a:gd name="T7" fmla="*/ 64 h 64"/>
                  <a:gd name="T8" fmla="*/ 173 w 173"/>
                  <a:gd name="T9" fmla="*/ 54 h 64"/>
                  <a:gd name="T10" fmla="*/ 162 w 173"/>
                  <a:gd name="T11" fmla="*/ 54 h 64"/>
                  <a:gd name="T12" fmla="*/ 159 w 173"/>
                  <a:gd name="T13" fmla="*/ 34 h 64"/>
                  <a:gd name="T14" fmla="*/ 164 w 173"/>
                  <a:gd name="T15" fmla="*/ 10 h 64"/>
                  <a:gd name="T16" fmla="*/ 173 w 173"/>
                  <a:gd name="T17" fmla="*/ 10 h 64"/>
                  <a:gd name="T18" fmla="*/ 173 w 173"/>
                  <a:gd name="T19" fmla="*/ 0 h 64"/>
                  <a:gd name="T20" fmla="*/ 12 w 173"/>
                  <a:gd name="T21" fmla="*/ 0 h 64"/>
                  <a:gd name="T22" fmla="*/ 0 w 173"/>
                  <a:gd name="T23" fmla="*/ 12 h 64"/>
                  <a:gd name="T24" fmla="*/ 150 w 173"/>
                  <a:gd name="T25" fmla="*/ 21 h 64"/>
                  <a:gd name="T26" fmla="*/ 149 w 173"/>
                  <a:gd name="T27" fmla="*/ 30 h 64"/>
                  <a:gd name="T28" fmla="*/ 25 w 173"/>
                  <a:gd name="T29" fmla="*/ 30 h 64"/>
                  <a:gd name="T30" fmla="*/ 25 w 173"/>
                  <a:gd name="T31" fmla="*/ 34 h 64"/>
                  <a:gd name="T32" fmla="*/ 149 w 173"/>
                  <a:gd name="T33" fmla="*/ 34 h 64"/>
                  <a:gd name="T34" fmla="*/ 150 w 173"/>
                  <a:gd name="T35" fmla="*/ 43 h 64"/>
                  <a:gd name="T36" fmla="*/ 26 w 173"/>
                  <a:gd name="T37" fmla="*/ 43 h 64"/>
                  <a:gd name="T38" fmla="*/ 26 w 173"/>
                  <a:gd name="T39" fmla="*/ 47 h 64"/>
                  <a:gd name="T40" fmla="*/ 150 w 173"/>
                  <a:gd name="T41" fmla="*/ 47 h 64"/>
                  <a:gd name="T42" fmla="*/ 152 w 173"/>
                  <a:gd name="T43" fmla="*/ 54 h 64"/>
                  <a:gd name="T44" fmla="*/ 12 w 173"/>
                  <a:gd name="T45" fmla="*/ 54 h 64"/>
                  <a:gd name="T46" fmla="*/ 10 w 173"/>
                  <a:gd name="T47" fmla="*/ 52 h 64"/>
                  <a:gd name="T48" fmla="*/ 10 w 173"/>
                  <a:gd name="T49" fmla="*/ 12 h 64"/>
                  <a:gd name="T50" fmla="*/ 12 w 173"/>
                  <a:gd name="T51" fmla="*/ 10 h 64"/>
                  <a:gd name="T52" fmla="*/ 153 w 173"/>
                  <a:gd name="T53" fmla="*/ 10 h 64"/>
                  <a:gd name="T54" fmla="*/ 151 w 173"/>
                  <a:gd name="T55" fmla="*/ 17 h 64"/>
                  <a:gd name="T56" fmla="*/ 26 w 173"/>
                  <a:gd name="T57" fmla="*/ 17 h 64"/>
                  <a:gd name="T58" fmla="*/ 26 w 173"/>
                  <a:gd name="T59" fmla="*/ 21 h 64"/>
                  <a:gd name="T60" fmla="*/ 150 w 173"/>
                  <a:gd name="T61" fmla="*/ 2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3" h="64">
                    <a:moveTo>
                      <a:pt x="0" y="12"/>
                    </a:moveTo>
                    <a:cubicBezTo>
                      <a:pt x="0" y="52"/>
                      <a:pt x="0" y="52"/>
                      <a:pt x="0" y="52"/>
                    </a:cubicBezTo>
                    <a:cubicBezTo>
                      <a:pt x="0" y="59"/>
                      <a:pt x="6" y="64"/>
                      <a:pt x="12" y="64"/>
                    </a:cubicBezTo>
                    <a:cubicBezTo>
                      <a:pt x="173" y="64"/>
                      <a:pt x="173" y="64"/>
                      <a:pt x="173" y="64"/>
                    </a:cubicBezTo>
                    <a:cubicBezTo>
                      <a:pt x="173" y="54"/>
                      <a:pt x="173" y="54"/>
                      <a:pt x="173" y="54"/>
                    </a:cubicBezTo>
                    <a:cubicBezTo>
                      <a:pt x="162" y="54"/>
                      <a:pt x="162" y="54"/>
                      <a:pt x="162" y="54"/>
                    </a:cubicBezTo>
                    <a:cubicBezTo>
                      <a:pt x="161" y="50"/>
                      <a:pt x="159" y="43"/>
                      <a:pt x="159" y="34"/>
                    </a:cubicBezTo>
                    <a:cubicBezTo>
                      <a:pt x="159" y="23"/>
                      <a:pt x="162" y="15"/>
                      <a:pt x="164" y="10"/>
                    </a:cubicBezTo>
                    <a:cubicBezTo>
                      <a:pt x="173" y="10"/>
                      <a:pt x="173" y="10"/>
                      <a:pt x="173" y="10"/>
                    </a:cubicBezTo>
                    <a:cubicBezTo>
                      <a:pt x="173" y="0"/>
                      <a:pt x="173" y="0"/>
                      <a:pt x="173" y="0"/>
                    </a:cubicBezTo>
                    <a:cubicBezTo>
                      <a:pt x="12" y="0"/>
                      <a:pt x="12" y="0"/>
                      <a:pt x="12" y="0"/>
                    </a:cubicBezTo>
                    <a:cubicBezTo>
                      <a:pt x="6" y="0"/>
                      <a:pt x="0" y="5"/>
                      <a:pt x="0" y="12"/>
                    </a:cubicBezTo>
                    <a:close/>
                    <a:moveTo>
                      <a:pt x="150" y="21"/>
                    </a:moveTo>
                    <a:cubicBezTo>
                      <a:pt x="150" y="24"/>
                      <a:pt x="149" y="27"/>
                      <a:pt x="149" y="30"/>
                    </a:cubicBezTo>
                    <a:cubicBezTo>
                      <a:pt x="25" y="30"/>
                      <a:pt x="25" y="30"/>
                      <a:pt x="25" y="30"/>
                    </a:cubicBezTo>
                    <a:cubicBezTo>
                      <a:pt x="25" y="34"/>
                      <a:pt x="25" y="34"/>
                      <a:pt x="25" y="34"/>
                    </a:cubicBezTo>
                    <a:cubicBezTo>
                      <a:pt x="149" y="34"/>
                      <a:pt x="149" y="34"/>
                      <a:pt x="149" y="34"/>
                    </a:cubicBezTo>
                    <a:cubicBezTo>
                      <a:pt x="149" y="37"/>
                      <a:pt x="149" y="40"/>
                      <a:pt x="150" y="43"/>
                    </a:cubicBezTo>
                    <a:cubicBezTo>
                      <a:pt x="26" y="43"/>
                      <a:pt x="26" y="43"/>
                      <a:pt x="26" y="43"/>
                    </a:cubicBezTo>
                    <a:cubicBezTo>
                      <a:pt x="26" y="47"/>
                      <a:pt x="26" y="47"/>
                      <a:pt x="26" y="47"/>
                    </a:cubicBezTo>
                    <a:cubicBezTo>
                      <a:pt x="150" y="47"/>
                      <a:pt x="150" y="47"/>
                      <a:pt x="150" y="47"/>
                    </a:cubicBezTo>
                    <a:cubicBezTo>
                      <a:pt x="151" y="50"/>
                      <a:pt x="151" y="52"/>
                      <a:pt x="152" y="54"/>
                    </a:cubicBezTo>
                    <a:cubicBezTo>
                      <a:pt x="12" y="54"/>
                      <a:pt x="12" y="54"/>
                      <a:pt x="12" y="54"/>
                    </a:cubicBezTo>
                    <a:cubicBezTo>
                      <a:pt x="11" y="54"/>
                      <a:pt x="10" y="53"/>
                      <a:pt x="10" y="52"/>
                    </a:cubicBezTo>
                    <a:cubicBezTo>
                      <a:pt x="10" y="12"/>
                      <a:pt x="10" y="12"/>
                      <a:pt x="10" y="12"/>
                    </a:cubicBezTo>
                    <a:cubicBezTo>
                      <a:pt x="10" y="11"/>
                      <a:pt x="11" y="10"/>
                      <a:pt x="12" y="10"/>
                    </a:cubicBezTo>
                    <a:cubicBezTo>
                      <a:pt x="153" y="10"/>
                      <a:pt x="153" y="10"/>
                      <a:pt x="153" y="10"/>
                    </a:cubicBezTo>
                    <a:cubicBezTo>
                      <a:pt x="152" y="12"/>
                      <a:pt x="152" y="14"/>
                      <a:pt x="151" y="17"/>
                    </a:cubicBezTo>
                    <a:cubicBezTo>
                      <a:pt x="26" y="17"/>
                      <a:pt x="26" y="17"/>
                      <a:pt x="26" y="17"/>
                    </a:cubicBezTo>
                    <a:cubicBezTo>
                      <a:pt x="26" y="21"/>
                      <a:pt x="26" y="21"/>
                      <a:pt x="26" y="21"/>
                    </a:cubicBezTo>
                    <a:lnTo>
                      <a:pt x="150" y="21"/>
                    </a:lnTo>
                    <a:close/>
                  </a:path>
                </a:pathLst>
              </a:custGeom>
              <a:solidFill>
                <a:srgbClr val="B6C6B6"/>
              </a:solidFill>
              <a:ln>
                <a:noFill/>
              </a:ln>
            </p:spPr>
            <p:txBody>
              <a:bodyPr/>
              <a:lstStyle/>
              <a:p>
                <a:pPr eaLnBrk="1" fontAlgn="auto" hangingPunct="1">
                  <a:spcBef>
                    <a:spcPts val="0"/>
                  </a:spcBef>
                  <a:spcAft>
                    <a:spcPts val="0"/>
                  </a:spcAft>
                  <a:defRPr/>
                </a:pPr>
                <a:endParaRPr lang="zh-CN" altLang="en-US" sz="1350" dirty="0">
                  <a:solidFill>
                    <a:srgbClr val="7F7F7F"/>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59" name="Freeform 75"/>
              <p:cNvSpPr>
                <a:spLocks noEditPoints="1"/>
              </p:cNvSpPr>
              <p:nvPr/>
            </p:nvSpPr>
            <p:spPr bwMode="auto">
              <a:xfrm>
                <a:off x="3472139" y="2808028"/>
                <a:ext cx="652942" cy="243837"/>
              </a:xfrm>
              <a:custGeom>
                <a:avLst/>
                <a:gdLst>
                  <a:gd name="T0" fmla="*/ 12 w 173"/>
                  <a:gd name="T1" fmla="*/ 65 h 65"/>
                  <a:gd name="T2" fmla="*/ 173 w 173"/>
                  <a:gd name="T3" fmla="*/ 65 h 65"/>
                  <a:gd name="T4" fmla="*/ 173 w 173"/>
                  <a:gd name="T5" fmla="*/ 55 h 65"/>
                  <a:gd name="T6" fmla="*/ 162 w 173"/>
                  <a:gd name="T7" fmla="*/ 55 h 65"/>
                  <a:gd name="T8" fmla="*/ 159 w 173"/>
                  <a:gd name="T9" fmla="*/ 35 h 65"/>
                  <a:gd name="T10" fmla="*/ 164 w 173"/>
                  <a:gd name="T11" fmla="*/ 10 h 65"/>
                  <a:gd name="T12" fmla="*/ 173 w 173"/>
                  <a:gd name="T13" fmla="*/ 10 h 65"/>
                  <a:gd name="T14" fmla="*/ 173 w 173"/>
                  <a:gd name="T15" fmla="*/ 0 h 65"/>
                  <a:gd name="T16" fmla="*/ 12 w 173"/>
                  <a:gd name="T17" fmla="*/ 0 h 65"/>
                  <a:gd name="T18" fmla="*/ 0 w 173"/>
                  <a:gd name="T19" fmla="*/ 12 h 65"/>
                  <a:gd name="T20" fmla="*/ 0 w 173"/>
                  <a:gd name="T21" fmla="*/ 53 h 65"/>
                  <a:gd name="T22" fmla="*/ 12 w 173"/>
                  <a:gd name="T23" fmla="*/ 65 h 65"/>
                  <a:gd name="T24" fmla="*/ 10 w 173"/>
                  <a:gd name="T25" fmla="*/ 12 h 65"/>
                  <a:gd name="T26" fmla="*/ 12 w 173"/>
                  <a:gd name="T27" fmla="*/ 10 h 65"/>
                  <a:gd name="T28" fmla="*/ 153 w 173"/>
                  <a:gd name="T29" fmla="*/ 10 h 65"/>
                  <a:gd name="T30" fmla="*/ 151 w 173"/>
                  <a:gd name="T31" fmla="*/ 17 h 65"/>
                  <a:gd name="T32" fmla="*/ 26 w 173"/>
                  <a:gd name="T33" fmla="*/ 17 h 65"/>
                  <a:gd name="T34" fmla="*/ 26 w 173"/>
                  <a:gd name="T35" fmla="*/ 22 h 65"/>
                  <a:gd name="T36" fmla="*/ 150 w 173"/>
                  <a:gd name="T37" fmla="*/ 22 h 65"/>
                  <a:gd name="T38" fmla="*/ 149 w 173"/>
                  <a:gd name="T39" fmla="*/ 30 h 65"/>
                  <a:gd name="T40" fmla="*/ 25 w 173"/>
                  <a:gd name="T41" fmla="*/ 30 h 65"/>
                  <a:gd name="T42" fmla="*/ 25 w 173"/>
                  <a:gd name="T43" fmla="*/ 35 h 65"/>
                  <a:gd name="T44" fmla="*/ 149 w 173"/>
                  <a:gd name="T45" fmla="*/ 35 h 65"/>
                  <a:gd name="T46" fmla="*/ 150 w 173"/>
                  <a:gd name="T47" fmla="*/ 43 h 65"/>
                  <a:gd name="T48" fmla="*/ 26 w 173"/>
                  <a:gd name="T49" fmla="*/ 43 h 65"/>
                  <a:gd name="T50" fmla="*/ 26 w 173"/>
                  <a:gd name="T51" fmla="*/ 48 h 65"/>
                  <a:gd name="T52" fmla="*/ 150 w 173"/>
                  <a:gd name="T53" fmla="*/ 48 h 65"/>
                  <a:gd name="T54" fmla="*/ 152 w 173"/>
                  <a:gd name="T55" fmla="*/ 55 h 65"/>
                  <a:gd name="T56" fmla="*/ 12 w 173"/>
                  <a:gd name="T57" fmla="*/ 55 h 65"/>
                  <a:gd name="T58" fmla="*/ 10 w 173"/>
                  <a:gd name="T59" fmla="*/ 53 h 65"/>
                  <a:gd name="T60" fmla="*/ 10 w 173"/>
                  <a:gd name="T61" fmla="*/ 12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3" h="65">
                    <a:moveTo>
                      <a:pt x="12" y="65"/>
                    </a:moveTo>
                    <a:cubicBezTo>
                      <a:pt x="173" y="65"/>
                      <a:pt x="173" y="65"/>
                      <a:pt x="173" y="65"/>
                    </a:cubicBezTo>
                    <a:cubicBezTo>
                      <a:pt x="173" y="55"/>
                      <a:pt x="173" y="55"/>
                      <a:pt x="173" y="55"/>
                    </a:cubicBezTo>
                    <a:cubicBezTo>
                      <a:pt x="162" y="55"/>
                      <a:pt x="162" y="55"/>
                      <a:pt x="162" y="55"/>
                    </a:cubicBezTo>
                    <a:cubicBezTo>
                      <a:pt x="161" y="50"/>
                      <a:pt x="159" y="43"/>
                      <a:pt x="159" y="35"/>
                    </a:cubicBezTo>
                    <a:cubicBezTo>
                      <a:pt x="159" y="23"/>
                      <a:pt x="162" y="15"/>
                      <a:pt x="164" y="10"/>
                    </a:cubicBezTo>
                    <a:cubicBezTo>
                      <a:pt x="173" y="10"/>
                      <a:pt x="173" y="10"/>
                      <a:pt x="173" y="10"/>
                    </a:cubicBezTo>
                    <a:cubicBezTo>
                      <a:pt x="173" y="0"/>
                      <a:pt x="173" y="0"/>
                      <a:pt x="173" y="0"/>
                    </a:cubicBezTo>
                    <a:cubicBezTo>
                      <a:pt x="12" y="0"/>
                      <a:pt x="12" y="0"/>
                      <a:pt x="12" y="0"/>
                    </a:cubicBezTo>
                    <a:cubicBezTo>
                      <a:pt x="6" y="0"/>
                      <a:pt x="0" y="6"/>
                      <a:pt x="0" y="12"/>
                    </a:cubicBezTo>
                    <a:cubicBezTo>
                      <a:pt x="0" y="53"/>
                      <a:pt x="0" y="53"/>
                      <a:pt x="0" y="53"/>
                    </a:cubicBezTo>
                    <a:cubicBezTo>
                      <a:pt x="0" y="59"/>
                      <a:pt x="6" y="65"/>
                      <a:pt x="12" y="65"/>
                    </a:cubicBezTo>
                    <a:close/>
                    <a:moveTo>
                      <a:pt x="10" y="12"/>
                    </a:moveTo>
                    <a:cubicBezTo>
                      <a:pt x="10" y="11"/>
                      <a:pt x="11" y="10"/>
                      <a:pt x="12" y="10"/>
                    </a:cubicBezTo>
                    <a:cubicBezTo>
                      <a:pt x="153" y="10"/>
                      <a:pt x="153" y="10"/>
                      <a:pt x="153" y="10"/>
                    </a:cubicBezTo>
                    <a:cubicBezTo>
                      <a:pt x="152" y="13"/>
                      <a:pt x="152" y="15"/>
                      <a:pt x="151" y="17"/>
                    </a:cubicBezTo>
                    <a:cubicBezTo>
                      <a:pt x="26" y="17"/>
                      <a:pt x="26" y="17"/>
                      <a:pt x="26" y="17"/>
                    </a:cubicBezTo>
                    <a:cubicBezTo>
                      <a:pt x="26" y="22"/>
                      <a:pt x="26" y="22"/>
                      <a:pt x="26" y="22"/>
                    </a:cubicBezTo>
                    <a:cubicBezTo>
                      <a:pt x="150" y="22"/>
                      <a:pt x="150" y="22"/>
                      <a:pt x="150" y="22"/>
                    </a:cubicBezTo>
                    <a:cubicBezTo>
                      <a:pt x="150" y="25"/>
                      <a:pt x="149" y="27"/>
                      <a:pt x="149" y="30"/>
                    </a:cubicBezTo>
                    <a:cubicBezTo>
                      <a:pt x="25" y="30"/>
                      <a:pt x="25" y="30"/>
                      <a:pt x="25" y="30"/>
                    </a:cubicBezTo>
                    <a:cubicBezTo>
                      <a:pt x="25" y="35"/>
                      <a:pt x="25" y="35"/>
                      <a:pt x="25" y="35"/>
                    </a:cubicBezTo>
                    <a:cubicBezTo>
                      <a:pt x="149" y="35"/>
                      <a:pt x="149" y="35"/>
                      <a:pt x="149" y="35"/>
                    </a:cubicBezTo>
                    <a:cubicBezTo>
                      <a:pt x="149" y="38"/>
                      <a:pt x="149" y="41"/>
                      <a:pt x="150" y="43"/>
                    </a:cubicBezTo>
                    <a:cubicBezTo>
                      <a:pt x="26" y="43"/>
                      <a:pt x="26" y="43"/>
                      <a:pt x="26" y="43"/>
                    </a:cubicBezTo>
                    <a:cubicBezTo>
                      <a:pt x="26" y="48"/>
                      <a:pt x="26" y="48"/>
                      <a:pt x="26" y="48"/>
                    </a:cubicBezTo>
                    <a:cubicBezTo>
                      <a:pt x="150" y="48"/>
                      <a:pt x="150" y="48"/>
                      <a:pt x="150" y="48"/>
                    </a:cubicBezTo>
                    <a:cubicBezTo>
                      <a:pt x="151" y="50"/>
                      <a:pt x="151" y="53"/>
                      <a:pt x="152" y="55"/>
                    </a:cubicBezTo>
                    <a:cubicBezTo>
                      <a:pt x="12" y="55"/>
                      <a:pt x="12" y="55"/>
                      <a:pt x="12" y="55"/>
                    </a:cubicBezTo>
                    <a:cubicBezTo>
                      <a:pt x="11" y="55"/>
                      <a:pt x="10" y="54"/>
                      <a:pt x="10" y="53"/>
                    </a:cubicBezTo>
                    <a:lnTo>
                      <a:pt x="10" y="12"/>
                    </a:lnTo>
                    <a:close/>
                  </a:path>
                </a:pathLst>
              </a:custGeom>
              <a:solidFill>
                <a:srgbClr val="B6C6B6"/>
              </a:solidFill>
              <a:ln>
                <a:noFill/>
              </a:ln>
            </p:spPr>
            <p:txBody>
              <a:bodyPr/>
              <a:lstStyle/>
              <a:p>
                <a:pPr eaLnBrk="1" fontAlgn="auto" hangingPunct="1">
                  <a:spcBef>
                    <a:spcPts val="0"/>
                  </a:spcBef>
                  <a:spcAft>
                    <a:spcPts val="0"/>
                  </a:spcAft>
                  <a:defRPr/>
                </a:pPr>
                <a:endParaRPr lang="zh-CN" altLang="en-US" sz="1350" dirty="0">
                  <a:solidFill>
                    <a:srgbClr val="7F7F7F"/>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60" name="Freeform 76"/>
              <p:cNvSpPr>
                <a:spLocks noEditPoints="1"/>
              </p:cNvSpPr>
              <p:nvPr/>
            </p:nvSpPr>
            <p:spPr bwMode="auto">
              <a:xfrm>
                <a:off x="3192308" y="2750833"/>
                <a:ext cx="279831" cy="587012"/>
              </a:xfrm>
              <a:custGeom>
                <a:avLst/>
                <a:gdLst>
                  <a:gd name="T0" fmla="*/ 65 w 75"/>
                  <a:gd name="T1" fmla="*/ 16 h 156"/>
                  <a:gd name="T2" fmla="*/ 48 w 75"/>
                  <a:gd name="T3" fmla="*/ 16 h 156"/>
                  <a:gd name="T4" fmla="*/ 27 w 75"/>
                  <a:gd name="T5" fmla="*/ 9 h 156"/>
                  <a:gd name="T6" fmla="*/ 28 w 75"/>
                  <a:gd name="T7" fmla="*/ 2 h 156"/>
                  <a:gd name="T8" fmla="*/ 19 w 75"/>
                  <a:gd name="T9" fmla="*/ 0 h 156"/>
                  <a:gd name="T10" fmla="*/ 1 w 75"/>
                  <a:gd name="T11" fmla="*/ 139 h 156"/>
                  <a:gd name="T12" fmla="*/ 10 w 75"/>
                  <a:gd name="T13" fmla="*/ 150 h 156"/>
                  <a:gd name="T14" fmla="*/ 45 w 75"/>
                  <a:gd name="T15" fmla="*/ 155 h 156"/>
                  <a:gd name="T16" fmla="*/ 57 w 75"/>
                  <a:gd name="T17" fmla="*/ 146 h 156"/>
                  <a:gd name="T18" fmla="*/ 75 w 75"/>
                  <a:gd name="T19" fmla="*/ 8 h 156"/>
                  <a:gd name="T20" fmla="*/ 67 w 75"/>
                  <a:gd name="T21" fmla="*/ 7 h 156"/>
                  <a:gd name="T22" fmla="*/ 65 w 75"/>
                  <a:gd name="T23" fmla="*/ 16 h 156"/>
                  <a:gd name="T24" fmla="*/ 48 w 75"/>
                  <a:gd name="T25" fmla="*/ 145 h 156"/>
                  <a:gd name="T26" fmla="*/ 46 w 75"/>
                  <a:gd name="T27" fmla="*/ 146 h 156"/>
                  <a:gd name="T28" fmla="*/ 11 w 75"/>
                  <a:gd name="T29" fmla="*/ 142 h 156"/>
                  <a:gd name="T30" fmla="*/ 10 w 75"/>
                  <a:gd name="T31" fmla="*/ 140 h 156"/>
                  <a:gd name="T32" fmla="*/ 26 w 75"/>
                  <a:gd name="T33" fmla="*/ 18 h 156"/>
                  <a:gd name="T34" fmla="*/ 32 w 75"/>
                  <a:gd name="T35" fmla="*/ 21 h 156"/>
                  <a:gd name="T36" fmla="*/ 17 w 75"/>
                  <a:gd name="T37" fmla="*/ 129 h 156"/>
                  <a:gd name="T38" fmla="*/ 21 w 75"/>
                  <a:gd name="T39" fmla="*/ 129 h 156"/>
                  <a:gd name="T40" fmla="*/ 35 w 75"/>
                  <a:gd name="T41" fmla="*/ 22 h 156"/>
                  <a:gd name="T42" fmla="*/ 43 w 75"/>
                  <a:gd name="T43" fmla="*/ 24 h 156"/>
                  <a:gd name="T44" fmla="*/ 28 w 75"/>
                  <a:gd name="T45" fmla="*/ 131 h 156"/>
                  <a:gd name="T46" fmla="*/ 32 w 75"/>
                  <a:gd name="T47" fmla="*/ 131 h 156"/>
                  <a:gd name="T48" fmla="*/ 47 w 75"/>
                  <a:gd name="T49" fmla="*/ 25 h 156"/>
                  <a:gd name="T50" fmla="*/ 54 w 75"/>
                  <a:gd name="T51" fmla="*/ 25 h 156"/>
                  <a:gd name="T52" fmla="*/ 40 w 75"/>
                  <a:gd name="T53" fmla="*/ 132 h 156"/>
                  <a:gd name="T54" fmla="*/ 43 w 75"/>
                  <a:gd name="T55" fmla="*/ 132 h 156"/>
                  <a:gd name="T56" fmla="*/ 58 w 75"/>
                  <a:gd name="T57" fmla="*/ 25 h 156"/>
                  <a:gd name="T58" fmla="*/ 64 w 75"/>
                  <a:gd name="T59" fmla="*/ 25 h 156"/>
                  <a:gd name="T60" fmla="*/ 48 w 75"/>
                  <a:gd name="T61" fmla="*/ 145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5" h="156">
                    <a:moveTo>
                      <a:pt x="65" y="16"/>
                    </a:moveTo>
                    <a:cubicBezTo>
                      <a:pt x="61" y="17"/>
                      <a:pt x="55" y="17"/>
                      <a:pt x="48" y="16"/>
                    </a:cubicBezTo>
                    <a:cubicBezTo>
                      <a:pt x="38" y="15"/>
                      <a:pt x="31" y="11"/>
                      <a:pt x="27" y="9"/>
                    </a:cubicBezTo>
                    <a:cubicBezTo>
                      <a:pt x="28" y="2"/>
                      <a:pt x="28" y="2"/>
                      <a:pt x="28" y="2"/>
                    </a:cubicBezTo>
                    <a:cubicBezTo>
                      <a:pt x="19" y="0"/>
                      <a:pt x="19" y="0"/>
                      <a:pt x="19" y="0"/>
                    </a:cubicBezTo>
                    <a:cubicBezTo>
                      <a:pt x="1" y="139"/>
                      <a:pt x="1" y="139"/>
                      <a:pt x="1" y="139"/>
                    </a:cubicBezTo>
                    <a:cubicBezTo>
                      <a:pt x="0" y="144"/>
                      <a:pt x="4" y="150"/>
                      <a:pt x="10" y="150"/>
                    </a:cubicBezTo>
                    <a:cubicBezTo>
                      <a:pt x="45" y="155"/>
                      <a:pt x="45" y="155"/>
                      <a:pt x="45" y="155"/>
                    </a:cubicBezTo>
                    <a:cubicBezTo>
                      <a:pt x="51" y="156"/>
                      <a:pt x="56" y="152"/>
                      <a:pt x="57" y="146"/>
                    </a:cubicBezTo>
                    <a:cubicBezTo>
                      <a:pt x="75" y="8"/>
                      <a:pt x="75" y="8"/>
                      <a:pt x="75" y="8"/>
                    </a:cubicBezTo>
                    <a:cubicBezTo>
                      <a:pt x="67" y="7"/>
                      <a:pt x="67" y="7"/>
                      <a:pt x="67" y="7"/>
                    </a:cubicBezTo>
                    <a:lnTo>
                      <a:pt x="65" y="16"/>
                    </a:lnTo>
                    <a:close/>
                    <a:moveTo>
                      <a:pt x="48" y="145"/>
                    </a:moveTo>
                    <a:cubicBezTo>
                      <a:pt x="48" y="146"/>
                      <a:pt x="47" y="147"/>
                      <a:pt x="46" y="146"/>
                    </a:cubicBezTo>
                    <a:cubicBezTo>
                      <a:pt x="11" y="142"/>
                      <a:pt x="11" y="142"/>
                      <a:pt x="11" y="142"/>
                    </a:cubicBezTo>
                    <a:cubicBezTo>
                      <a:pt x="10" y="142"/>
                      <a:pt x="10" y="141"/>
                      <a:pt x="10" y="140"/>
                    </a:cubicBezTo>
                    <a:cubicBezTo>
                      <a:pt x="26" y="18"/>
                      <a:pt x="26" y="18"/>
                      <a:pt x="26" y="18"/>
                    </a:cubicBezTo>
                    <a:cubicBezTo>
                      <a:pt x="28" y="19"/>
                      <a:pt x="30" y="20"/>
                      <a:pt x="32" y="21"/>
                    </a:cubicBezTo>
                    <a:cubicBezTo>
                      <a:pt x="17" y="129"/>
                      <a:pt x="17" y="129"/>
                      <a:pt x="17" y="129"/>
                    </a:cubicBezTo>
                    <a:cubicBezTo>
                      <a:pt x="21" y="129"/>
                      <a:pt x="21" y="129"/>
                      <a:pt x="21" y="129"/>
                    </a:cubicBezTo>
                    <a:cubicBezTo>
                      <a:pt x="35" y="22"/>
                      <a:pt x="35" y="22"/>
                      <a:pt x="35" y="22"/>
                    </a:cubicBezTo>
                    <a:cubicBezTo>
                      <a:pt x="38" y="23"/>
                      <a:pt x="40" y="23"/>
                      <a:pt x="43" y="24"/>
                    </a:cubicBezTo>
                    <a:cubicBezTo>
                      <a:pt x="28" y="131"/>
                      <a:pt x="28" y="131"/>
                      <a:pt x="28" y="131"/>
                    </a:cubicBezTo>
                    <a:cubicBezTo>
                      <a:pt x="32" y="131"/>
                      <a:pt x="32" y="131"/>
                      <a:pt x="32" y="131"/>
                    </a:cubicBezTo>
                    <a:cubicBezTo>
                      <a:pt x="47" y="25"/>
                      <a:pt x="47" y="25"/>
                      <a:pt x="47" y="25"/>
                    </a:cubicBezTo>
                    <a:cubicBezTo>
                      <a:pt x="49" y="25"/>
                      <a:pt x="51" y="25"/>
                      <a:pt x="54" y="25"/>
                    </a:cubicBezTo>
                    <a:cubicBezTo>
                      <a:pt x="40" y="132"/>
                      <a:pt x="40" y="132"/>
                      <a:pt x="40" y="132"/>
                    </a:cubicBezTo>
                    <a:cubicBezTo>
                      <a:pt x="43" y="132"/>
                      <a:pt x="43" y="132"/>
                      <a:pt x="43" y="132"/>
                    </a:cubicBezTo>
                    <a:cubicBezTo>
                      <a:pt x="58" y="25"/>
                      <a:pt x="58" y="25"/>
                      <a:pt x="58" y="25"/>
                    </a:cubicBezTo>
                    <a:cubicBezTo>
                      <a:pt x="60" y="25"/>
                      <a:pt x="62" y="25"/>
                      <a:pt x="64" y="25"/>
                    </a:cubicBezTo>
                    <a:lnTo>
                      <a:pt x="48" y="145"/>
                    </a:lnTo>
                    <a:close/>
                  </a:path>
                </a:pathLst>
              </a:custGeom>
              <a:solidFill>
                <a:srgbClr val="B6C6B6"/>
              </a:solidFill>
              <a:ln>
                <a:noFill/>
              </a:ln>
            </p:spPr>
            <p:txBody>
              <a:bodyPr/>
              <a:lstStyle/>
              <a:p>
                <a:pPr eaLnBrk="1" fontAlgn="auto" hangingPunct="1">
                  <a:spcBef>
                    <a:spcPts val="0"/>
                  </a:spcBef>
                  <a:spcAft>
                    <a:spcPts val="0"/>
                  </a:spcAft>
                  <a:defRPr/>
                </a:pPr>
                <a:endParaRPr lang="zh-CN" altLang="en-US" sz="1350" dirty="0">
                  <a:solidFill>
                    <a:srgbClr val="7F7F7F"/>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61" name="Rectangle 77"/>
              <p:cNvSpPr>
                <a:spLocks noChangeArrowheads="1"/>
              </p:cNvSpPr>
              <p:nvPr/>
            </p:nvSpPr>
            <p:spPr bwMode="auto">
              <a:xfrm>
                <a:off x="3664712" y="2570214"/>
                <a:ext cx="541610" cy="42145"/>
              </a:xfrm>
              <a:prstGeom prst="rect">
                <a:avLst/>
              </a:prstGeom>
              <a:solidFill>
                <a:srgbClr val="B6C6B6"/>
              </a:solidFill>
              <a:ln>
                <a:noFill/>
              </a:ln>
            </p:spPr>
            <p:txBody>
              <a:bodyPr/>
              <a:lstStyle/>
              <a:p>
                <a:pPr eaLnBrk="1" fontAlgn="auto" hangingPunct="1">
                  <a:spcBef>
                    <a:spcPts val="0"/>
                  </a:spcBef>
                  <a:spcAft>
                    <a:spcPts val="0"/>
                  </a:spcAft>
                  <a:defRPr/>
                </a:pPr>
                <a:endParaRPr lang="zh-CN" altLang="en-US" sz="1350" dirty="0">
                  <a:solidFill>
                    <a:srgbClr val="7F7F7F"/>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62" name="Freeform 78"/>
              <p:cNvSpPr/>
              <p:nvPr/>
            </p:nvSpPr>
            <p:spPr bwMode="auto">
              <a:xfrm>
                <a:off x="4146143" y="2621388"/>
                <a:ext cx="57171" cy="219755"/>
              </a:xfrm>
              <a:custGeom>
                <a:avLst/>
                <a:gdLst>
                  <a:gd name="T0" fmla="*/ 10 w 15"/>
                  <a:gd name="T1" fmla="*/ 0 h 58"/>
                  <a:gd name="T2" fmla="*/ 5 w 15"/>
                  <a:gd name="T3" fmla="*/ 0 h 58"/>
                  <a:gd name="T4" fmla="*/ 5 w 15"/>
                  <a:gd name="T5" fmla="*/ 38 h 58"/>
                  <a:gd name="T6" fmla="*/ 0 w 15"/>
                  <a:gd name="T7" fmla="*/ 50 h 58"/>
                  <a:gd name="T8" fmla="*/ 7 w 15"/>
                  <a:gd name="T9" fmla="*/ 58 h 58"/>
                  <a:gd name="T10" fmla="*/ 15 w 15"/>
                  <a:gd name="T11" fmla="*/ 50 h 58"/>
                  <a:gd name="T12" fmla="*/ 10 w 15"/>
                  <a:gd name="T13" fmla="*/ 38 h 58"/>
                  <a:gd name="T14" fmla="*/ 10 w 15"/>
                  <a:gd name="T15" fmla="*/ 0 h 5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58">
                    <a:moveTo>
                      <a:pt x="10" y="0"/>
                    </a:moveTo>
                    <a:cubicBezTo>
                      <a:pt x="5" y="0"/>
                      <a:pt x="5" y="0"/>
                      <a:pt x="5" y="0"/>
                    </a:cubicBezTo>
                    <a:cubicBezTo>
                      <a:pt x="5" y="38"/>
                      <a:pt x="5" y="38"/>
                      <a:pt x="5" y="38"/>
                    </a:cubicBezTo>
                    <a:cubicBezTo>
                      <a:pt x="2" y="41"/>
                      <a:pt x="0" y="47"/>
                      <a:pt x="0" y="50"/>
                    </a:cubicBezTo>
                    <a:cubicBezTo>
                      <a:pt x="0" y="54"/>
                      <a:pt x="3" y="58"/>
                      <a:pt x="7" y="58"/>
                    </a:cubicBezTo>
                    <a:cubicBezTo>
                      <a:pt x="11" y="58"/>
                      <a:pt x="15" y="54"/>
                      <a:pt x="15" y="50"/>
                    </a:cubicBezTo>
                    <a:cubicBezTo>
                      <a:pt x="15" y="47"/>
                      <a:pt x="13" y="41"/>
                      <a:pt x="10" y="38"/>
                    </a:cubicBezTo>
                    <a:lnTo>
                      <a:pt x="10" y="0"/>
                    </a:lnTo>
                    <a:close/>
                  </a:path>
                </a:pathLst>
              </a:custGeom>
              <a:solidFill>
                <a:srgbClr val="B6C6B6"/>
              </a:solidFill>
              <a:ln>
                <a:noFill/>
              </a:ln>
            </p:spPr>
            <p:txBody>
              <a:bodyPr/>
              <a:lstStyle/>
              <a:p>
                <a:pPr eaLnBrk="1" fontAlgn="auto" hangingPunct="1">
                  <a:spcBef>
                    <a:spcPts val="0"/>
                  </a:spcBef>
                  <a:spcAft>
                    <a:spcPts val="0"/>
                  </a:spcAft>
                  <a:defRPr/>
                </a:pPr>
                <a:endParaRPr lang="zh-CN" altLang="en-US" sz="1350" dirty="0">
                  <a:solidFill>
                    <a:srgbClr val="7F7F7F"/>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63" name="Rectangle 79"/>
              <p:cNvSpPr>
                <a:spLocks noChangeArrowheads="1"/>
              </p:cNvSpPr>
              <p:nvPr/>
            </p:nvSpPr>
            <p:spPr bwMode="auto">
              <a:xfrm>
                <a:off x="3721883" y="2630420"/>
                <a:ext cx="418242" cy="159546"/>
              </a:xfrm>
              <a:prstGeom prst="rect">
                <a:avLst/>
              </a:prstGeom>
              <a:solidFill>
                <a:srgbClr val="B6C6B6"/>
              </a:solidFill>
              <a:ln>
                <a:noFill/>
              </a:ln>
            </p:spPr>
            <p:txBody>
              <a:bodyPr/>
              <a:lstStyle/>
              <a:p>
                <a:pPr eaLnBrk="1" fontAlgn="auto" hangingPunct="1">
                  <a:spcBef>
                    <a:spcPts val="0"/>
                  </a:spcBef>
                  <a:spcAft>
                    <a:spcPts val="0"/>
                  </a:spcAft>
                  <a:defRPr/>
                </a:pPr>
                <a:endParaRPr lang="zh-CN" altLang="en-US" sz="1350" dirty="0">
                  <a:solidFill>
                    <a:srgbClr val="7F7F7F"/>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grpSp>
      </p:grpSp>
      <p:sp>
        <p:nvSpPr>
          <p:cNvPr id="52" name="文本框 51"/>
          <p:cNvSpPr txBox="1"/>
          <p:nvPr/>
        </p:nvSpPr>
        <p:spPr>
          <a:xfrm>
            <a:off x="1199861" y="716170"/>
            <a:ext cx="1774845" cy="523220"/>
          </a:xfrm>
          <a:prstGeom prst="rect">
            <a:avLst/>
          </a:prstGeom>
          <a:noFill/>
        </p:spPr>
        <p:txBody>
          <a:bodyPr wrap="none" rtlCol="0">
            <a:spAutoFit/>
          </a:bodyPr>
          <a:lstStyle/>
          <a:p>
            <a:r>
              <a:rPr lang="zh-CN" altLang="en-US" sz="2800" spc="300" dirty="0" smtClean="0">
                <a:solidFill>
                  <a:prstClr val="black">
                    <a:lumMod val="85000"/>
                    <a:lumOff val="15000"/>
                  </a:prst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项目</a:t>
            </a:r>
            <a:r>
              <a:rPr lang="zh-CN" altLang="en-US" sz="2800" spc="300" dirty="0">
                <a:solidFill>
                  <a:prstClr val="black">
                    <a:lumMod val="85000"/>
                    <a:lumOff val="15000"/>
                  </a:prst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概述</a:t>
            </a:r>
          </a:p>
        </p:txBody>
      </p:sp>
      <p:sp>
        <p:nvSpPr>
          <p:cNvPr id="53" name="文本框 52"/>
          <p:cNvSpPr txBox="1"/>
          <p:nvPr/>
        </p:nvSpPr>
        <p:spPr>
          <a:xfrm>
            <a:off x="258644" y="66146"/>
            <a:ext cx="1040590" cy="1015663"/>
          </a:xfrm>
          <a:prstGeom prst="rect">
            <a:avLst/>
          </a:prstGeom>
          <a:noFill/>
        </p:spPr>
        <p:txBody>
          <a:bodyPr wrap="square" rtlCol="0">
            <a:spAutoFit/>
          </a:bodyPr>
          <a:lstStyle>
            <a:defPPr>
              <a:defRPr lang="zh-CN"/>
            </a:defPPr>
            <a:lvl1pPr algn="just">
              <a:defRPr sz="9600">
                <a:solidFill>
                  <a:schemeClr val="tx1">
                    <a:lumMod val="75000"/>
                    <a:lumOff val="25000"/>
                  </a:schemeClr>
                </a:solidFill>
                <a:latin typeface="Aharoni" panose="02010803020104030203" pitchFamily="2" charset="-79"/>
                <a:ea typeface="LiHei Pro" panose="02010601030101010101" pitchFamily="2" charset="-122"/>
                <a:cs typeface="Aharoni" panose="02010803020104030203" pitchFamily="2" charset="-79"/>
              </a:defRPr>
            </a:lvl1pPr>
          </a:lstStyle>
          <a:p>
            <a:r>
              <a:rPr lang="en-US" altLang="zh-CN" sz="6000" dirty="0" smtClean="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01</a:t>
            </a:r>
            <a:endParaRPr lang="zh-CN" altLang="en-US" sz="6000"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cxnSp>
        <p:nvCxnSpPr>
          <p:cNvPr id="54" name="直接连接符 53"/>
          <p:cNvCxnSpPr/>
          <p:nvPr/>
        </p:nvCxnSpPr>
        <p:spPr>
          <a:xfrm flipH="1">
            <a:off x="973488" y="647670"/>
            <a:ext cx="452746" cy="434139"/>
          </a:xfrm>
          <a:prstGeom prst="line">
            <a:avLst/>
          </a:prstGeom>
          <a:ln w="15875" cap="rnd">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426426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fade">
                                      <p:cBhvr>
                                        <p:cTn id="7" dur="500"/>
                                        <p:tgtEl>
                                          <p:spTgt spid="53"/>
                                        </p:tgtEl>
                                      </p:cBhvr>
                                    </p:animEffect>
                                  </p:childTnLst>
                                </p:cTn>
                              </p:par>
                              <p:par>
                                <p:cTn id="8" presetID="42" presetClass="path" presetSubtype="0" decel="30000" fill="hold" grpId="1" nodeType="withEffect">
                                  <p:stCondLst>
                                    <p:cond delay="0"/>
                                  </p:stCondLst>
                                  <p:childTnLst>
                                    <p:animMotion origin="layout" path="M -2.08333E-6 -4.81481E-6 L 0.03373 0.04399 " pathEditMode="relative" rAng="0" ptsTypes="AA">
                                      <p:cBhvr>
                                        <p:cTn id="9" dur="750" spd="-100000" fill="hold"/>
                                        <p:tgtEl>
                                          <p:spTgt spid="53"/>
                                        </p:tgtEl>
                                        <p:attrNameLst>
                                          <p:attrName>ppt_x</p:attrName>
                                          <p:attrName>ppt_y</p:attrName>
                                        </p:attrNameLst>
                                      </p:cBhvr>
                                      <p:rCtr x="1680" y="2199"/>
                                    </p:animMotion>
                                  </p:childTnLst>
                                </p:cTn>
                              </p:par>
                              <p:par>
                                <p:cTn id="10" presetID="31" presetClass="entr" presetSubtype="0" fill="hold" nodeType="withEffect">
                                  <p:stCondLst>
                                    <p:cond delay="0"/>
                                  </p:stCondLst>
                                  <p:childTnLst>
                                    <p:set>
                                      <p:cBhvr>
                                        <p:cTn id="11" dur="1" fill="hold">
                                          <p:stCondLst>
                                            <p:cond delay="0"/>
                                          </p:stCondLst>
                                        </p:cTn>
                                        <p:tgtEl>
                                          <p:spTgt spid="54"/>
                                        </p:tgtEl>
                                        <p:attrNameLst>
                                          <p:attrName>style.visibility</p:attrName>
                                        </p:attrNameLst>
                                      </p:cBhvr>
                                      <p:to>
                                        <p:strVal val="visible"/>
                                      </p:to>
                                    </p:set>
                                    <p:anim calcmode="lin" valueType="num">
                                      <p:cBhvr>
                                        <p:cTn id="12" dur="1000" fill="hold"/>
                                        <p:tgtEl>
                                          <p:spTgt spid="54"/>
                                        </p:tgtEl>
                                        <p:attrNameLst>
                                          <p:attrName>ppt_w</p:attrName>
                                        </p:attrNameLst>
                                      </p:cBhvr>
                                      <p:tavLst>
                                        <p:tav tm="0">
                                          <p:val>
                                            <p:fltVal val="0"/>
                                          </p:val>
                                        </p:tav>
                                        <p:tav tm="100000">
                                          <p:val>
                                            <p:strVal val="#ppt_w"/>
                                          </p:val>
                                        </p:tav>
                                      </p:tavLst>
                                    </p:anim>
                                    <p:anim calcmode="lin" valueType="num">
                                      <p:cBhvr>
                                        <p:cTn id="13" dur="1000" fill="hold"/>
                                        <p:tgtEl>
                                          <p:spTgt spid="54"/>
                                        </p:tgtEl>
                                        <p:attrNameLst>
                                          <p:attrName>ppt_h</p:attrName>
                                        </p:attrNameLst>
                                      </p:cBhvr>
                                      <p:tavLst>
                                        <p:tav tm="0">
                                          <p:val>
                                            <p:fltVal val="0"/>
                                          </p:val>
                                        </p:tav>
                                        <p:tav tm="100000">
                                          <p:val>
                                            <p:strVal val="#ppt_h"/>
                                          </p:val>
                                        </p:tav>
                                      </p:tavLst>
                                    </p:anim>
                                    <p:anim calcmode="lin" valueType="num">
                                      <p:cBhvr>
                                        <p:cTn id="14" dur="1000" fill="hold"/>
                                        <p:tgtEl>
                                          <p:spTgt spid="54"/>
                                        </p:tgtEl>
                                        <p:attrNameLst>
                                          <p:attrName>style.rotation</p:attrName>
                                        </p:attrNameLst>
                                      </p:cBhvr>
                                      <p:tavLst>
                                        <p:tav tm="0">
                                          <p:val>
                                            <p:fltVal val="90"/>
                                          </p:val>
                                        </p:tav>
                                        <p:tav tm="100000">
                                          <p:val>
                                            <p:fltVal val="0"/>
                                          </p:val>
                                        </p:tav>
                                      </p:tavLst>
                                    </p:anim>
                                    <p:animEffect transition="in" filter="fade">
                                      <p:cBhvr>
                                        <p:cTn id="15" dur="1000"/>
                                        <p:tgtEl>
                                          <p:spTgt spid="54"/>
                                        </p:tgtEl>
                                      </p:cBhvr>
                                    </p:animEffect>
                                  </p:childTnLst>
                                </p:cTn>
                              </p:par>
                              <p:par>
                                <p:cTn id="16" presetID="42" presetClass="entr" presetSubtype="0" fill="hold" grpId="0" nodeType="withEffect">
                                  <p:stCondLst>
                                    <p:cond delay="0"/>
                                  </p:stCondLst>
                                  <p:childTnLst>
                                    <p:set>
                                      <p:cBhvr>
                                        <p:cTn id="17" dur="1" fill="hold">
                                          <p:stCondLst>
                                            <p:cond delay="0"/>
                                          </p:stCondLst>
                                        </p:cTn>
                                        <p:tgtEl>
                                          <p:spTgt spid="52"/>
                                        </p:tgtEl>
                                        <p:attrNameLst>
                                          <p:attrName>style.visibility</p:attrName>
                                        </p:attrNameLst>
                                      </p:cBhvr>
                                      <p:to>
                                        <p:strVal val="visible"/>
                                      </p:to>
                                    </p:set>
                                    <p:animEffect transition="in" filter="fade">
                                      <p:cBhvr>
                                        <p:cTn id="18" dur="1000"/>
                                        <p:tgtEl>
                                          <p:spTgt spid="52"/>
                                        </p:tgtEl>
                                      </p:cBhvr>
                                    </p:animEffect>
                                    <p:anim calcmode="lin" valueType="num">
                                      <p:cBhvr>
                                        <p:cTn id="19" dur="1000" fill="hold"/>
                                        <p:tgtEl>
                                          <p:spTgt spid="52"/>
                                        </p:tgtEl>
                                        <p:attrNameLst>
                                          <p:attrName>ppt_x</p:attrName>
                                        </p:attrNameLst>
                                      </p:cBhvr>
                                      <p:tavLst>
                                        <p:tav tm="0">
                                          <p:val>
                                            <p:strVal val="#ppt_x"/>
                                          </p:val>
                                        </p:tav>
                                        <p:tav tm="100000">
                                          <p:val>
                                            <p:strVal val="#ppt_x"/>
                                          </p:val>
                                        </p:tav>
                                      </p:tavLst>
                                    </p:anim>
                                    <p:anim calcmode="lin" valueType="num">
                                      <p:cBhvr>
                                        <p:cTn id="20" dur="1000" fill="hold"/>
                                        <p:tgtEl>
                                          <p:spTgt spid="52"/>
                                        </p:tgtEl>
                                        <p:attrNameLst>
                                          <p:attrName>ppt_y</p:attrName>
                                        </p:attrNameLst>
                                      </p:cBhvr>
                                      <p:tavLst>
                                        <p:tav tm="0">
                                          <p:val>
                                            <p:strVal val="#ppt_y+.1"/>
                                          </p:val>
                                        </p:tav>
                                        <p:tav tm="100000">
                                          <p:val>
                                            <p:strVal val="#ppt_y"/>
                                          </p:val>
                                        </p:tav>
                                      </p:tavLst>
                                    </p:anim>
                                  </p:childTnLst>
                                </p:cTn>
                              </p:par>
                              <p:par>
                                <p:cTn id="21" presetID="42" presetClass="entr" presetSubtype="0" fill="hold" nodeType="with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fade">
                                      <p:cBhvr>
                                        <p:cTn id="23" dur="1000"/>
                                        <p:tgtEl>
                                          <p:spTgt spid="2"/>
                                        </p:tgtEl>
                                      </p:cBhvr>
                                    </p:animEffect>
                                    <p:anim calcmode="lin" valueType="num">
                                      <p:cBhvr>
                                        <p:cTn id="24" dur="1000" fill="hold"/>
                                        <p:tgtEl>
                                          <p:spTgt spid="2"/>
                                        </p:tgtEl>
                                        <p:attrNameLst>
                                          <p:attrName>ppt_x</p:attrName>
                                        </p:attrNameLst>
                                      </p:cBhvr>
                                      <p:tavLst>
                                        <p:tav tm="0">
                                          <p:val>
                                            <p:strVal val="#ppt_x"/>
                                          </p:val>
                                        </p:tav>
                                        <p:tav tm="100000">
                                          <p:val>
                                            <p:strVal val="#ppt_x"/>
                                          </p:val>
                                        </p:tav>
                                      </p:tavLst>
                                    </p:anim>
                                    <p:anim calcmode="lin" valueType="num">
                                      <p:cBhvr>
                                        <p:cTn id="25" dur="1000" fill="hold"/>
                                        <p:tgtEl>
                                          <p:spTgt spid="2"/>
                                        </p:tgtEl>
                                        <p:attrNameLst>
                                          <p:attrName>ppt_y</p:attrName>
                                        </p:attrNameLst>
                                      </p:cBhvr>
                                      <p:tavLst>
                                        <p:tav tm="0">
                                          <p:val>
                                            <p:strVal val="#ppt_y+.1"/>
                                          </p:val>
                                        </p:tav>
                                        <p:tav tm="100000">
                                          <p:val>
                                            <p:strVal val="#ppt_y"/>
                                          </p:val>
                                        </p:tav>
                                      </p:tavLst>
                                    </p:anim>
                                  </p:childTnLst>
                                </p:cTn>
                              </p:par>
                              <p:par>
                                <p:cTn id="26" presetID="42" presetClass="entr" presetSubtype="0" fill="hold" nodeType="withEffect">
                                  <p:stCondLst>
                                    <p:cond delay="250"/>
                                  </p:stCondLst>
                                  <p:childTnLst>
                                    <p:set>
                                      <p:cBhvr>
                                        <p:cTn id="27" dur="1" fill="hold">
                                          <p:stCondLst>
                                            <p:cond delay="0"/>
                                          </p:stCondLst>
                                        </p:cTn>
                                        <p:tgtEl>
                                          <p:spTgt spid="3"/>
                                        </p:tgtEl>
                                        <p:attrNameLst>
                                          <p:attrName>style.visibility</p:attrName>
                                        </p:attrNameLst>
                                      </p:cBhvr>
                                      <p:to>
                                        <p:strVal val="visible"/>
                                      </p:to>
                                    </p:set>
                                    <p:animEffect transition="in" filter="fade">
                                      <p:cBhvr>
                                        <p:cTn id="28" dur="1000"/>
                                        <p:tgtEl>
                                          <p:spTgt spid="3"/>
                                        </p:tgtEl>
                                      </p:cBhvr>
                                    </p:animEffect>
                                    <p:anim calcmode="lin" valueType="num">
                                      <p:cBhvr>
                                        <p:cTn id="29" dur="1000" fill="hold"/>
                                        <p:tgtEl>
                                          <p:spTgt spid="3"/>
                                        </p:tgtEl>
                                        <p:attrNameLst>
                                          <p:attrName>ppt_x</p:attrName>
                                        </p:attrNameLst>
                                      </p:cBhvr>
                                      <p:tavLst>
                                        <p:tav tm="0">
                                          <p:val>
                                            <p:strVal val="#ppt_x"/>
                                          </p:val>
                                        </p:tav>
                                        <p:tav tm="100000">
                                          <p:val>
                                            <p:strVal val="#ppt_x"/>
                                          </p:val>
                                        </p:tav>
                                      </p:tavLst>
                                    </p:anim>
                                    <p:anim calcmode="lin" valueType="num">
                                      <p:cBhvr>
                                        <p:cTn id="30" dur="1000" fill="hold"/>
                                        <p:tgtEl>
                                          <p:spTgt spid="3"/>
                                        </p:tgtEl>
                                        <p:attrNameLst>
                                          <p:attrName>ppt_y</p:attrName>
                                        </p:attrNameLst>
                                      </p:cBhvr>
                                      <p:tavLst>
                                        <p:tav tm="0">
                                          <p:val>
                                            <p:strVal val="#ppt_y+.1"/>
                                          </p:val>
                                        </p:tav>
                                        <p:tav tm="100000">
                                          <p:val>
                                            <p:strVal val="#ppt_y"/>
                                          </p:val>
                                        </p:tav>
                                      </p:tavLst>
                                    </p:anim>
                                  </p:childTnLst>
                                </p:cTn>
                              </p:par>
                              <p:par>
                                <p:cTn id="31" presetID="42" presetClass="entr" presetSubtype="0" fill="hold" nodeType="withEffect">
                                  <p:stCondLst>
                                    <p:cond delay="500"/>
                                  </p:stCondLst>
                                  <p:childTnLst>
                                    <p:set>
                                      <p:cBhvr>
                                        <p:cTn id="32" dur="1" fill="hold">
                                          <p:stCondLst>
                                            <p:cond delay="0"/>
                                          </p:stCondLst>
                                        </p:cTn>
                                        <p:tgtEl>
                                          <p:spTgt spid="11"/>
                                        </p:tgtEl>
                                        <p:attrNameLst>
                                          <p:attrName>style.visibility</p:attrName>
                                        </p:attrNameLst>
                                      </p:cBhvr>
                                      <p:to>
                                        <p:strVal val="visible"/>
                                      </p:to>
                                    </p:set>
                                    <p:animEffect transition="in" filter="fade">
                                      <p:cBhvr>
                                        <p:cTn id="33" dur="1000"/>
                                        <p:tgtEl>
                                          <p:spTgt spid="11"/>
                                        </p:tgtEl>
                                      </p:cBhvr>
                                    </p:animEffect>
                                    <p:anim calcmode="lin" valueType="num">
                                      <p:cBhvr>
                                        <p:cTn id="34" dur="1000" fill="hold"/>
                                        <p:tgtEl>
                                          <p:spTgt spid="11"/>
                                        </p:tgtEl>
                                        <p:attrNameLst>
                                          <p:attrName>ppt_x</p:attrName>
                                        </p:attrNameLst>
                                      </p:cBhvr>
                                      <p:tavLst>
                                        <p:tav tm="0">
                                          <p:val>
                                            <p:strVal val="#ppt_x"/>
                                          </p:val>
                                        </p:tav>
                                        <p:tav tm="100000">
                                          <p:val>
                                            <p:strVal val="#ppt_x"/>
                                          </p:val>
                                        </p:tav>
                                      </p:tavLst>
                                    </p:anim>
                                    <p:anim calcmode="lin" valueType="num">
                                      <p:cBhvr>
                                        <p:cTn id="35" dur="1000" fill="hold"/>
                                        <p:tgtEl>
                                          <p:spTgt spid="11"/>
                                        </p:tgtEl>
                                        <p:attrNameLst>
                                          <p:attrName>ppt_y</p:attrName>
                                        </p:attrNameLst>
                                      </p:cBhvr>
                                      <p:tavLst>
                                        <p:tav tm="0">
                                          <p:val>
                                            <p:strVal val="#ppt_y+.1"/>
                                          </p:val>
                                        </p:tav>
                                        <p:tav tm="100000">
                                          <p:val>
                                            <p:strVal val="#ppt_y"/>
                                          </p:val>
                                        </p:tav>
                                      </p:tavLst>
                                    </p:anim>
                                  </p:childTnLst>
                                </p:cTn>
                              </p:par>
                              <p:par>
                                <p:cTn id="36" presetID="42" presetClass="entr" presetSubtype="0" fill="hold" nodeType="withEffect">
                                  <p:stCondLst>
                                    <p:cond delay="750"/>
                                  </p:stCondLst>
                                  <p:childTnLst>
                                    <p:set>
                                      <p:cBhvr>
                                        <p:cTn id="37" dur="1" fill="hold">
                                          <p:stCondLst>
                                            <p:cond delay="0"/>
                                          </p:stCondLst>
                                        </p:cTn>
                                        <p:tgtEl>
                                          <p:spTgt spid="12"/>
                                        </p:tgtEl>
                                        <p:attrNameLst>
                                          <p:attrName>style.visibility</p:attrName>
                                        </p:attrNameLst>
                                      </p:cBhvr>
                                      <p:to>
                                        <p:strVal val="visible"/>
                                      </p:to>
                                    </p:set>
                                    <p:animEffect transition="in" filter="fade">
                                      <p:cBhvr>
                                        <p:cTn id="38" dur="1000"/>
                                        <p:tgtEl>
                                          <p:spTgt spid="12"/>
                                        </p:tgtEl>
                                      </p:cBhvr>
                                    </p:animEffect>
                                    <p:anim calcmode="lin" valueType="num">
                                      <p:cBhvr>
                                        <p:cTn id="39" dur="1000" fill="hold"/>
                                        <p:tgtEl>
                                          <p:spTgt spid="12"/>
                                        </p:tgtEl>
                                        <p:attrNameLst>
                                          <p:attrName>ppt_x</p:attrName>
                                        </p:attrNameLst>
                                      </p:cBhvr>
                                      <p:tavLst>
                                        <p:tav tm="0">
                                          <p:val>
                                            <p:strVal val="#ppt_x"/>
                                          </p:val>
                                        </p:tav>
                                        <p:tav tm="100000">
                                          <p:val>
                                            <p:strVal val="#ppt_x"/>
                                          </p:val>
                                        </p:tav>
                                      </p:tavLst>
                                    </p:anim>
                                    <p:anim calcmode="lin" valueType="num">
                                      <p:cBhvr>
                                        <p:cTn id="40"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P spid="53" grpId="0"/>
      <p:bldP spid="53"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2261096" y="1986304"/>
            <a:ext cx="3752926" cy="2438399"/>
            <a:chOff x="3626069" y="683173"/>
            <a:chExt cx="3752926" cy="2438399"/>
          </a:xfrm>
          <a:noFill/>
        </p:grpSpPr>
        <p:sp>
          <p:nvSpPr>
            <p:cNvPr id="7" name="Rectangle 6"/>
            <p:cNvSpPr/>
            <p:nvPr/>
          </p:nvSpPr>
          <p:spPr>
            <a:xfrm>
              <a:off x="3626069" y="683173"/>
              <a:ext cx="3752926" cy="2438399"/>
            </a:xfrm>
            <a:prstGeom prst="rect">
              <a:avLst/>
            </a:prstGeom>
            <a:grpFill/>
            <a:ln>
              <a:noFill/>
            </a:ln>
            <a:effectLst>
              <a:outerShdw blurRad="38100" sx="102000" sy="102000" algn="c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50000"/>
                    <a:lumOff val="5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cxnSp>
          <p:nvCxnSpPr>
            <p:cNvPr id="8" name="Straight Connector 7"/>
            <p:cNvCxnSpPr/>
            <p:nvPr/>
          </p:nvCxnSpPr>
          <p:spPr>
            <a:xfrm>
              <a:off x="3626069" y="704438"/>
              <a:ext cx="767255" cy="0"/>
            </a:xfrm>
            <a:prstGeom prst="line">
              <a:avLst/>
            </a:prstGeom>
            <a:grpFill/>
            <a:ln w="38100">
              <a:solidFill>
                <a:srgbClr val="7CAFDE"/>
              </a:solidFill>
            </a:ln>
          </p:spPr>
          <p:style>
            <a:lnRef idx="1">
              <a:schemeClr val="accent1"/>
            </a:lnRef>
            <a:fillRef idx="0">
              <a:schemeClr val="accent1"/>
            </a:fillRef>
            <a:effectRef idx="0">
              <a:schemeClr val="accent1"/>
            </a:effectRef>
            <a:fontRef idx="minor">
              <a:schemeClr val="tx1"/>
            </a:fontRef>
          </p:style>
        </p:cxnSp>
        <p:sp>
          <p:nvSpPr>
            <p:cNvPr id="9" name="Title 3"/>
            <p:cNvSpPr txBox="1">
              <a:spLocks/>
            </p:cNvSpPr>
            <p:nvPr/>
          </p:nvSpPr>
          <p:spPr>
            <a:xfrm>
              <a:off x="3750006" y="885560"/>
              <a:ext cx="994272" cy="847547"/>
            </a:xfrm>
            <a:prstGeom prst="rect">
              <a:avLst/>
            </a:prstGeom>
            <a:grpFill/>
          </p:spPr>
          <p:txBody>
            <a:bodyPr/>
            <a:lstStyle>
              <a:lvl1pPr algn="l" defTabSz="914400" rtl="0" eaLnBrk="1" latinLnBrk="0" hangingPunct="1">
                <a:lnSpc>
                  <a:spcPct val="75000"/>
                </a:lnSpc>
                <a:spcBef>
                  <a:spcPct val="0"/>
                </a:spcBef>
                <a:buNone/>
                <a:defRPr sz="4800" b="1" i="0" kern="1200">
                  <a:solidFill>
                    <a:schemeClr val="tx1"/>
                  </a:solidFill>
                  <a:latin typeface="Bebas Neue" charset="0"/>
                  <a:ea typeface="Bebas Neue" charset="0"/>
                  <a:cs typeface="Bebas Neue" charset="0"/>
                </a:defRPr>
              </a:lvl1pPr>
            </a:lstStyle>
            <a:p>
              <a:r>
                <a:rPr lang="en-US" sz="6000" b="0" dirty="0">
                  <a:solidFill>
                    <a:schemeClr val="accent6">
                      <a:lumMod val="10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01</a:t>
              </a:r>
            </a:p>
          </p:txBody>
        </p:sp>
        <p:sp>
          <p:nvSpPr>
            <p:cNvPr id="11" name="Title 3"/>
            <p:cNvSpPr txBox="1">
              <a:spLocks/>
            </p:cNvSpPr>
            <p:nvPr/>
          </p:nvSpPr>
          <p:spPr>
            <a:xfrm>
              <a:off x="4559980" y="1027144"/>
              <a:ext cx="2796485" cy="847547"/>
            </a:xfrm>
            <a:prstGeom prst="rect">
              <a:avLst/>
            </a:prstGeom>
            <a:grpFill/>
          </p:spPr>
          <p:txBody>
            <a:bodyPr/>
            <a:lstStyle>
              <a:lvl1pPr algn="l" defTabSz="914400" rtl="0" eaLnBrk="1" latinLnBrk="0" hangingPunct="1">
                <a:lnSpc>
                  <a:spcPct val="75000"/>
                </a:lnSpc>
                <a:spcBef>
                  <a:spcPct val="0"/>
                </a:spcBef>
                <a:buNone/>
                <a:defRPr sz="4800" b="1" i="0" kern="1200">
                  <a:solidFill>
                    <a:schemeClr val="tx1"/>
                  </a:solidFill>
                  <a:latin typeface="Bebas Neue" charset="0"/>
                  <a:ea typeface="Bebas Neue" charset="0"/>
                  <a:cs typeface="Bebas Neue" charset="0"/>
                </a:defRPr>
              </a:lvl1pPr>
            </a:lstStyle>
            <a:p>
              <a:pPr>
                <a:lnSpc>
                  <a:spcPct val="80000"/>
                </a:lnSpc>
              </a:pPr>
              <a:r>
                <a:rPr lang="zh-CN" altLang="en-US" sz="2000" b="0" dirty="0">
                  <a:solidFill>
                    <a:schemeClr val="accent6">
                      <a:lumMod val="10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消费级无人机市场</a:t>
              </a:r>
            </a:p>
          </p:txBody>
        </p:sp>
        <p:sp>
          <p:nvSpPr>
            <p:cNvPr id="12" name="Title 3"/>
            <p:cNvSpPr txBox="1">
              <a:spLocks/>
            </p:cNvSpPr>
            <p:nvPr/>
          </p:nvSpPr>
          <p:spPr>
            <a:xfrm>
              <a:off x="4577001" y="1360148"/>
              <a:ext cx="2622585" cy="1357912"/>
            </a:xfrm>
            <a:prstGeom prst="rect">
              <a:avLst/>
            </a:prstGeom>
            <a:grpFill/>
          </p:spPr>
          <p:txBody>
            <a:bodyPr/>
            <a:lstStyle>
              <a:lvl1pPr algn="l" defTabSz="914400" rtl="0" eaLnBrk="1" latinLnBrk="0" hangingPunct="1">
                <a:lnSpc>
                  <a:spcPct val="75000"/>
                </a:lnSpc>
                <a:spcBef>
                  <a:spcPct val="0"/>
                </a:spcBef>
                <a:buNone/>
                <a:defRPr sz="4800" b="1" i="0" kern="1200">
                  <a:solidFill>
                    <a:schemeClr val="tx1"/>
                  </a:solidFill>
                  <a:latin typeface="Bebas Neue" charset="0"/>
                  <a:ea typeface="Bebas Neue" charset="0"/>
                  <a:cs typeface="Bebas Neue" charset="0"/>
                </a:defRPr>
              </a:lvl1pPr>
            </a:lstStyle>
            <a:p>
              <a:pPr algn="just">
                <a:lnSpc>
                  <a:spcPct val="100000"/>
                </a:lnSpc>
              </a:pPr>
              <a:r>
                <a:rPr lang="zh-CN" altLang="en-US" sz="1200" b="0" dirty="0">
                  <a:solidFill>
                    <a:schemeClr val="tx1">
                      <a:lumMod val="50000"/>
                      <a:lumOff val="5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单击此处输入您的文本，单击此处输入您的文，本单击此处输入您的文本，本单击此处输入您的文本单击此处输入您的文本，单击此处输入您的文。</a:t>
              </a:r>
            </a:p>
          </p:txBody>
        </p:sp>
      </p:grpSp>
      <p:grpSp>
        <p:nvGrpSpPr>
          <p:cNvPr id="30" name="Group 29"/>
          <p:cNvGrpSpPr/>
          <p:nvPr/>
        </p:nvGrpSpPr>
        <p:grpSpPr>
          <a:xfrm>
            <a:off x="2261096" y="4261711"/>
            <a:ext cx="3752926" cy="2438399"/>
            <a:chOff x="3626069" y="683173"/>
            <a:chExt cx="3752926" cy="2438399"/>
          </a:xfrm>
          <a:noFill/>
        </p:grpSpPr>
        <p:sp>
          <p:nvSpPr>
            <p:cNvPr id="31" name="Rectangle 30"/>
            <p:cNvSpPr/>
            <p:nvPr/>
          </p:nvSpPr>
          <p:spPr>
            <a:xfrm>
              <a:off x="3626069" y="683173"/>
              <a:ext cx="3752926" cy="2438399"/>
            </a:xfrm>
            <a:prstGeom prst="rect">
              <a:avLst/>
            </a:prstGeom>
            <a:grpFill/>
            <a:ln>
              <a:noFill/>
            </a:ln>
            <a:effectLst>
              <a:outerShdw blurRad="38100" sx="102000" sy="102000" algn="c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50000"/>
                    <a:lumOff val="5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cxnSp>
          <p:nvCxnSpPr>
            <p:cNvPr id="32" name="Straight Connector 31"/>
            <p:cNvCxnSpPr/>
            <p:nvPr/>
          </p:nvCxnSpPr>
          <p:spPr>
            <a:xfrm>
              <a:off x="3626069" y="704438"/>
              <a:ext cx="767255" cy="0"/>
            </a:xfrm>
            <a:prstGeom prst="line">
              <a:avLst/>
            </a:prstGeom>
            <a:grpFill/>
            <a:ln w="38100">
              <a:solidFill>
                <a:srgbClr val="7CAFDE"/>
              </a:solidFill>
            </a:ln>
          </p:spPr>
          <p:style>
            <a:lnRef idx="1">
              <a:schemeClr val="accent1"/>
            </a:lnRef>
            <a:fillRef idx="0">
              <a:schemeClr val="accent1"/>
            </a:fillRef>
            <a:effectRef idx="0">
              <a:schemeClr val="accent1"/>
            </a:effectRef>
            <a:fontRef idx="minor">
              <a:schemeClr val="tx1"/>
            </a:fontRef>
          </p:style>
        </p:cxnSp>
        <p:sp>
          <p:nvSpPr>
            <p:cNvPr id="33" name="Title 3"/>
            <p:cNvSpPr txBox="1">
              <a:spLocks/>
            </p:cNvSpPr>
            <p:nvPr/>
          </p:nvSpPr>
          <p:spPr>
            <a:xfrm>
              <a:off x="3750006" y="885560"/>
              <a:ext cx="994272" cy="847547"/>
            </a:xfrm>
            <a:prstGeom prst="rect">
              <a:avLst/>
            </a:prstGeom>
            <a:grpFill/>
          </p:spPr>
          <p:txBody>
            <a:bodyPr/>
            <a:lstStyle>
              <a:lvl1pPr algn="l" defTabSz="914400" rtl="0" eaLnBrk="1" latinLnBrk="0" hangingPunct="1">
                <a:lnSpc>
                  <a:spcPct val="75000"/>
                </a:lnSpc>
                <a:spcBef>
                  <a:spcPct val="0"/>
                </a:spcBef>
                <a:buNone/>
                <a:defRPr sz="4800" b="1" i="0" kern="1200">
                  <a:solidFill>
                    <a:schemeClr val="tx1"/>
                  </a:solidFill>
                  <a:latin typeface="Bebas Neue" charset="0"/>
                  <a:ea typeface="Bebas Neue" charset="0"/>
                  <a:cs typeface="Bebas Neue" charset="0"/>
                </a:defRPr>
              </a:lvl1pPr>
            </a:lstStyle>
            <a:p>
              <a:r>
                <a:rPr lang="en-US" sz="6000" b="0" dirty="0">
                  <a:solidFill>
                    <a:schemeClr val="accent6">
                      <a:lumMod val="10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03</a:t>
              </a:r>
            </a:p>
          </p:txBody>
        </p:sp>
        <p:sp>
          <p:nvSpPr>
            <p:cNvPr id="34" name="Title 3"/>
            <p:cNvSpPr txBox="1">
              <a:spLocks/>
            </p:cNvSpPr>
            <p:nvPr/>
          </p:nvSpPr>
          <p:spPr>
            <a:xfrm>
              <a:off x="4582510" y="1027144"/>
              <a:ext cx="2796485" cy="847547"/>
            </a:xfrm>
            <a:prstGeom prst="rect">
              <a:avLst/>
            </a:prstGeom>
            <a:grpFill/>
          </p:spPr>
          <p:txBody>
            <a:bodyPr/>
            <a:lstStyle>
              <a:lvl1pPr algn="l" defTabSz="914400" rtl="0" eaLnBrk="1" latinLnBrk="0" hangingPunct="1">
                <a:lnSpc>
                  <a:spcPct val="75000"/>
                </a:lnSpc>
                <a:spcBef>
                  <a:spcPct val="0"/>
                </a:spcBef>
                <a:buNone/>
                <a:defRPr sz="4800" b="1" i="0" kern="1200">
                  <a:solidFill>
                    <a:schemeClr val="tx1"/>
                  </a:solidFill>
                  <a:latin typeface="Bebas Neue" charset="0"/>
                  <a:ea typeface="Bebas Neue" charset="0"/>
                  <a:cs typeface="Bebas Neue" charset="0"/>
                </a:defRPr>
              </a:lvl1pPr>
            </a:lstStyle>
            <a:p>
              <a:pPr>
                <a:lnSpc>
                  <a:spcPct val="80000"/>
                </a:lnSpc>
              </a:pPr>
              <a:r>
                <a:rPr lang="zh-CN" altLang="en-US" sz="2000" b="0" dirty="0">
                  <a:solidFill>
                    <a:schemeClr val="accent6">
                      <a:lumMod val="10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百度度秘陪你聊天</a:t>
              </a:r>
            </a:p>
          </p:txBody>
        </p:sp>
        <p:sp>
          <p:nvSpPr>
            <p:cNvPr id="35" name="Title 3"/>
            <p:cNvSpPr txBox="1">
              <a:spLocks/>
            </p:cNvSpPr>
            <p:nvPr/>
          </p:nvSpPr>
          <p:spPr>
            <a:xfrm>
              <a:off x="4577001" y="1398122"/>
              <a:ext cx="2622585" cy="1357912"/>
            </a:xfrm>
            <a:prstGeom prst="rect">
              <a:avLst/>
            </a:prstGeom>
            <a:grpFill/>
          </p:spPr>
          <p:txBody>
            <a:bodyPr/>
            <a:lstStyle>
              <a:lvl1pPr algn="l" defTabSz="914400" rtl="0" eaLnBrk="1" latinLnBrk="0" hangingPunct="1">
                <a:lnSpc>
                  <a:spcPct val="75000"/>
                </a:lnSpc>
                <a:spcBef>
                  <a:spcPct val="0"/>
                </a:spcBef>
                <a:buNone/>
                <a:defRPr sz="4800" b="1" i="0" kern="1200">
                  <a:solidFill>
                    <a:schemeClr val="tx1"/>
                  </a:solidFill>
                  <a:latin typeface="Bebas Neue" charset="0"/>
                  <a:ea typeface="Bebas Neue" charset="0"/>
                  <a:cs typeface="Bebas Neue" charset="0"/>
                </a:defRPr>
              </a:lvl1pPr>
            </a:lstStyle>
            <a:p>
              <a:pPr algn="just">
                <a:lnSpc>
                  <a:spcPct val="100000"/>
                </a:lnSpc>
              </a:pPr>
              <a:r>
                <a:rPr lang="zh-CN" altLang="en-US" sz="1200" b="0" dirty="0">
                  <a:solidFill>
                    <a:schemeClr val="tx1">
                      <a:lumMod val="50000"/>
                      <a:lumOff val="5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单击此处输入您的文本，单击此处输入您的文，本单击此处输入您的文本，本单击此处输入您的文本单击此处输入您的文本，单击此处输入您的文。</a:t>
              </a:r>
            </a:p>
          </p:txBody>
        </p:sp>
      </p:grpSp>
      <p:grpSp>
        <p:nvGrpSpPr>
          <p:cNvPr id="36" name="Group 35"/>
          <p:cNvGrpSpPr/>
          <p:nvPr/>
        </p:nvGrpSpPr>
        <p:grpSpPr>
          <a:xfrm>
            <a:off x="6328598" y="1986304"/>
            <a:ext cx="3752926" cy="2438399"/>
            <a:chOff x="3626069" y="683173"/>
            <a:chExt cx="3752926" cy="2438399"/>
          </a:xfrm>
          <a:noFill/>
        </p:grpSpPr>
        <p:sp>
          <p:nvSpPr>
            <p:cNvPr id="37" name="Rectangle 36"/>
            <p:cNvSpPr/>
            <p:nvPr/>
          </p:nvSpPr>
          <p:spPr>
            <a:xfrm>
              <a:off x="3626069" y="683173"/>
              <a:ext cx="3752926" cy="2438399"/>
            </a:xfrm>
            <a:prstGeom prst="rect">
              <a:avLst/>
            </a:prstGeom>
            <a:grpFill/>
            <a:ln>
              <a:noFill/>
            </a:ln>
            <a:effectLst>
              <a:outerShdw blurRad="38100" sx="102000" sy="102000" algn="c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50000"/>
                    <a:lumOff val="5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cxnSp>
          <p:nvCxnSpPr>
            <p:cNvPr id="38" name="Straight Connector 37"/>
            <p:cNvCxnSpPr/>
            <p:nvPr/>
          </p:nvCxnSpPr>
          <p:spPr>
            <a:xfrm>
              <a:off x="3626069" y="704438"/>
              <a:ext cx="767255" cy="0"/>
            </a:xfrm>
            <a:prstGeom prst="line">
              <a:avLst/>
            </a:prstGeom>
            <a:grpFill/>
            <a:ln w="38100">
              <a:solidFill>
                <a:srgbClr val="7CAFDE"/>
              </a:solidFill>
            </a:ln>
          </p:spPr>
          <p:style>
            <a:lnRef idx="1">
              <a:schemeClr val="accent1"/>
            </a:lnRef>
            <a:fillRef idx="0">
              <a:schemeClr val="accent1"/>
            </a:fillRef>
            <a:effectRef idx="0">
              <a:schemeClr val="accent1"/>
            </a:effectRef>
            <a:fontRef idx="minor">
              <a:schemeClr val="tx1"/>
            </a:fontRef>
          </p:style>
        </p:cxnSp>
        <p:sp>
          <p:nvSpPr>
            <p:cNvPr id="39" name="Title 3"/>
            <p:cNvSpPr txBox="1">
              <a:spLocks/>
            </p:cNvSpPr>
            <p:nvPr/>
          </p:nvSpPr>
          <p:spPr>
            <a:xfrm>
              <a:off x="3750006" y="885560"/>
              <a:ext cx="1021692" cy="847547"/>
            </a:xfrm>
            <a:prstGeom prst="rect">
              <a:avLst/>
            </a:prstGeom>
            <a:grpFill/>
          </p:spPr>
          <p:txBody>
            <a:bodyPr/>
            <a:lstStyle>
              <a:lvl1pPr algn="l" defTabSz="914400" rtl="0" eaLnBrk="1" latinLnBrk="0" hangingPunct="1">
                <a:lnSpc>
                  <a:spcPct val="75000"/>
                </a:lnSpc>
                <a:spcBef>
                  <a:spcPct val="0"/>
                </a:spcBef>
                <a:buNone/>
                <a:defRPr sz="4800" b="1" i="0" kern="1200">
                  <a:solidFill>
                    <a:schemeClr val="tx1"/>
                  </a:solidFill>
                  <a:latin typeface="Bebas Neue" charset="0"/>
                  <a:ea typeface="Bebas Neue" charset="0"/>
                  <a:cs typeface="Bebas Neue" charset="0"/>
                </a:defRPr>
              </a:lvl1pPr>
            </a:lstStyle>
            <a:p>
              <a:r>
                <a:rPr lang="en-US" sz="6000" b="0" dirty="0">
                  <a:solidFill>
                    <a:schemeClr val="accent6">
                      <a:lumMod val="10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02</a:t>
              </a:r>
            </a:p>
          </p:txBody>
        </p:sp>
        <p:sp>
          <p:nvSpPr>
            <p:cNvPr id="40" name="Title 3"/>
            <p:cNvSpPr txBox="1">
              <a:spLocks/>
            </p:cNvSpPr>
            <p:nvPr/>
          </p:nvSpPr>
          <p:spPr>
            <a:xfrm>
              <a:off x="4582509" y="1041865"/>
              <a:ext cx="2796485" cy="847547"/>
            </a:xfrm>
            <a:prstGeom prst="rect">
              <a:avLst/>
            </a:prstGeom>
            <a:grpFill/>
          </p:spPr>
          <p:txBody>
            <a:bodyPr/>
            <a:lstStyle>
              <a:lvl1pPr algn="l" defTabSz="914400" rtl="0" eaLnBrk="1" latinLnBrk="0" hangingPunct="1">
                <a:lnSpc>
                  <a:spcPct val="75000"/>
                </a:lnSpc>
                <a:spcBef>
                  <a:spcPct val="0"/>
                </a:spcBef>
                <a:buNone/>
                <a:defRPr sz="4800" b="1" i="0" kern="1200">
                  <a:solidFill>
                    <a:schemeClr val="tx1"/>
                  </a:solidFill>
                  <a:latin typeface="Bebas Neue" charset="0"/>
                  <a:ea typeface="Bebas Neue" charset="0"/>
                  <a:cs typeface="Bebas Neue" charset="0"/>
                </a:defRPr>
              </a:lvl1pPr>
            </a:lstStyle>
            <a:p>
              <a:pPr>
                <a:lnSpc>
                  <a:spcPct val="80000"/>
                </a:lnSpc>
              </a:pPr>
              <a:r>
                <a:rPr lang="zh-CN" altLang="en-US" sz="2000" b="0" dirty="0">
                  <a:solidFill>
                    <a:schemeClr val="accent6">
                      <a:lumMod val="10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定制公共交通</a:t>
              </a:r>
            </a:p>
          </p:txBody>
        </p:sp>
        <p:sp>
          <p:nvSpPr>
            <p:cNvPr id="41" name="Title 3"/>
            <p:cNvSpPr txBox="1">
              <a:spLocks/>
            </p:cNvSpPr>
            <p:nvPr/>
          </p:nvSpPr>
          <p:spPr>
            <a:xfrm>
              <a:off x="4577001" y="1391577"/>
              <a:ext cx="2622585" cy="1357912"/>
            </a:xfrm>
            <a:prstGeom prst="rect">
              <a:avLst/>
            </a:prstGeom>
            <a:grpFill/>
          </p:spPr>
          <p:txBody>
            <a:bodyPr/>
            <a:lstStyle>
              <a:lvl1pPr algn="l" defTabSz="914400" rtl="0" eaLnBrk="1" latinLnBrk="0" hangingPunct="1">
                <a:lnSpc>
                  <a:spcPct val="75000"/>
                </a:lnSpc>
                <a:spcBef>
                  <a:spcPct val="0"/>
                </a:spcBef>
                <a:buNone/>
                <a:defRPr sz="4800" b="1" i="0" kern="1200">
                  <a:solidFill>
                    <a:schemeClr val="tx1"/>
                  </a:solidFill>
                  <a:latin typeface="Bebas Neue" charset="0"/>
                  <a:ea typeface="Bebas Neue" charset="0"/>
                  <a:cs typeface="Bebas Neue" charset="0"/>
                </a:defRPr>
              </a:lvl1pPr>
            </a:lstStyle>
            <a:p>
              <a:pPr algn="just">
                <a:lnSpc>
                  <a:spcPct val="100000"/>
                </a:lnSpc>
              </a:pPr>
              <a:r>
                <a:rPr lang="zh-CN" altLang="en-US" sz="1200" b="0" dirty="0">
                  <a:solidFill>
                    <a:schemeClr val="tx1">
                      <a:lumMod val="50000"/>
                      <a:lumOff val="5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单击此处输入您的文本，单击此处输入您的文，本单击此处输入您的文本，本单击此处输入您的文本单击此处输入您的文本，单击此处输入您的文。</a:t>
              </a:r>
            </a:p>
          </p:txBody>
        </p:sp>
      </p:grpSp>
      <p:grpSp>
        <p:nvGrpSpPr>
          <p:cNvPr id="42" name="Group 41"/>
          <p:cNvGrpSpPr/>
          <p:nvPr/>
        </p:nvGrpSpPr>
        <p:grpSpPr>
          <a:xfrm>
            <a:off x="6328598" y="4261711"/>
            <a:ext cx="3752926" cy="2438399"/>
            <a:chOff x="3626069" y="683173"/>
            <a:chExt cx="3752926" cy="2438399"/>
          </a:xfrm>
          <a:noFill/>
        </p:grpSpPr>
        <p:sp>
          <p:nvSpPr>
            <p:cNvPr id="43" name="Rectangle 42"/>
            <p:cNvSpPr/>
            <p:nvPr/>
          </p:nvSpPr>
          <p:spPr>
            <a:xfrm>
              <a:off x="3626069" y="683173"/>
              <a:ext cx="3752926" cy="2438399"/>
            </a:xfrm>
            <a:prstGeom prst="rect">
              <a:avLst/>
            </a:prstGeom>
            <a:grpFill/>
            <a:ln>
              <a:noFill/>
            </a:ln>
            <a:effectLst>
              <a:outerShdw blurRad="38100" sx="102000" sy="102000" algn="c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50000"/>
                    <a:lumOff val="5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cxnSp>
          <p:nvCxnSpPr>
            <p:cNvPr id="44" name="Straight Connector 43"/>
            <p:cNvCxnSpPr/>
            <p:nvPr/>
          </p:nvCxnSpPr>
          <p:spPr>
            <a:xfrm>
              <a:off x="3626069" y="704438"/>
              <a:ext cx="767255" cy="0"/>
            </a:xfrm>
            <a:prstGeom prst="line">
              <a:avLst/>
            </a:prstGeom>
            <a:grpFill/>
            <a:ln w="38100">
              <a:solidFill>
                <a:srgbClr val="7CAFDE"/>
              </a:solidFill>
            </a:ln>
          </p:spPr>
          <p:style>
            <a:lnRef idx="1">
              <a:schemeClr val="accent1"/>
            </a:lnRef>
            <a:fillRef idx="0">
              <a:schemeClr val="accent1"/>
            </a:fillRef>
            <a:effectRef idx="0">
              <a:schemeClr val="accent1"/>
            </a:effectRef>
            <a:fontRef idx="minor">
              <a:schemeClr val="tx1"/>
            </a:fontRef>
          </p:style>
        </p:cxnSp>
        <p:sp>
          <p:nvSpPr>
            <p:cNvPr id="45" name="Title 3"/>
            <p:cNvSpPr txBox="1">
              <a:spLocks/>
            </p:cNvSpPr>
            <p:nvPr/>
          </p:nvSpPr>
          <p:spPr>
            <a:xfrm>
              <a:off x="3750006" y="885560"/>
              <a:ext cx="1021692" cy="847547"/>
            </a:xfrm>
            <a:prstGeom prst="rect">
              <a:avLst/>
            </a:prstGeom>
            <a:grpFill/>
          </p:spPr>
          <p:txBody>
            <a:bodyPr/>
            <a:lstStyle>
              <a:lvl1pPr algn="l" defTabSz="914400" rtl="0" eaLnBrk="1" latinLnBrk="0" hangingPunct="1">
                <a:lnSpc>
                  <a:spcPct val="75000"/>
                </a:lnSpc>
                <a:spcBef>
                  <a:spcPct val="0"/>
                </a:spcBef>
                <a:buNone/>
                <a:defRPr sz="4800" b="1" i="0" kern="1200">
                  <a:solidFill>
                    <a:schemeClr val="tx1"/>
                  </a:solidFill>
                  <a:latin typeface="Bebas Neue" charset="0"/>
                  <a:ea typeface="Bebas Neue" charset="0"/>
                  <a:cs typeface="Bebas Neue" charset="0"/>
                </a:defRPr>
              </a:lvl1pPr>
            </a:lstStyle>
            <a:p>
              <a:r>
                <a:rPr lang="en-US" sz="6000" b="0" dirty="0">
                  <a:solidFill>
                    <a:schemeClr val="accent6">
                      <a:lumMod val="10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04</a:t>
              </a:r>
            </a:p>
          </p:txBody>
        </p:sp>
        <p:sp>
          <p:nvSpPr>
            <p:cNvPr id="46" name="Title 3"/>
            <p:cNvSpPr txBox="1">
              <a:spLocks/>
            </p:cNvSpPr>
            <p:nvPr/>
          </p:nvSpPr>
          <p:spPr>
            <a:xfrm>
              <a:off x="4582509" y="1053514"/>
              <a:ext cx="2796485" cy="847547"/>
            </a:xfrm>
            <a:prstGeom prst="rect">
              <a:avLst/>
            </a:prstGeom>
            <a:grpFill/>
          </p:spPr>
          <p:txBody>
            <a:bodyPr/>
            <a:lstStyle>
              <a:lvl1pPr algn="l" defTabSz="914400" rtl="0" eaLnBrk="1" latinLnBrk="0" hangingPunct="1">
                <a:lnSpc>
                  <a:spcPct val="75000"/>
                </a:lnSpc>
                <a:spcBef>
                  <a:spcPct val="0"/>
                </a:spcBef>
                <a:buNone/>
                <a:defRPr sz="4800" b="1" i="0" kern="1200">
                  <a:solidFill>
                    <a:schemeClr val="tx1"/>
                  </a:solidFill>
                  <a:latin typeface="Bebas Neue" charset="0"/>
                  <a:ea typeface="Bebas Neue" charset="0"/>
                  <a:cs typeface="Bebas Neue" charset="0"/>
                </a:defRPr>
              </a:lvl1pPr>
            </a:lstStyle>
            <a:p>
              <a:pPr>
                <a:lnSpc>
                  <a:spcPct val="80000"/>
                </a:lnSpc>
              </a:pPr>
              <a:r>
                <a:rPr lang="zh-CN" altLang="en-US" sz="2000" b="0" dirty="0">
                  <a:solidFill>
                    <a:schemeClr val="accent6">
                      <a:lumMod val="10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人人车二手车</a:t>
              </a:r>
            </a:p>
          </p:txBody>
        </p:sp>
        <p:sp>
          <p:nvSpPr>
            <p:cNvPr id="47" name="Title 3"/>
            <p:cNvSpPr txBox="1">
              <a:spLocks/>
            </p:cNvSpPr>
            <p:nvPr/>
          </p:nvSpPr>
          <p:spPr>
            <a:xfrm>
              <a:off x="4577001" y="1398122"/>
              <a:ext cx="2622585" cy="1357912"/>
            </a:xfrm>
            <a:prstGeom prst="rect">
              <a:avLst/>
            </a:prstGeom>
            <a:grpFill/>
          </p:spPr>
          <p:txBody>
            <a:bodyPr/>
            <a:lstStyle>
              <a:lvl1pPr algn="l" defTabSz="914400" rtl="0" eaLnBrk="1" latinLnBrk="0" hangingPunct="1">
                <a:lnSpc>
                  <a:spcPct val="75000"/>
                </a:lnSpc>
                <a:spcBef>
                  <a:spcPct val="0"/>
                </a:spcBef>
                <a:buNone/>
                <a:defRPr sz="4800" b="1" i="0" kern="1200">
                  <a:solidFill>
                    <a:schemeClr val="tx1"/>
                  </a:solidFill>
                  <a:latin typeface="Bebas Neue" charset="0"/>
                  <a:ea typeface="Bebas Neue" charset="0"/>
                  <a:cs typeface="Bebas Neue" charset="0"/>
                </a:defRPr>
              </a:lvl1pPr>
            </a:lstStyle>
            <a:p>
              <a:pPr algn="just">
                <a:lnSpc>
                  <a:spcPct val="100000"/>
                </a:lnSpc>
              </a:pPr>
              <a:r>
                <a:rPr lang="zh-CN" altLang="en-US" sz="1200" b="0" dirty="0">
                  <a:solidFill>
                    <a:schemeClr val="tx1">
                      <a:lumMod val="50000"/>
                      <a:lumOff val="5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单击此处输入您的文本，单击此处输入您的文，本单击此处输入您的文本，本单击此处输入您的文本单击此处输入您的文本，单击此处输入您的文。</a:t>
              </a:r>
            </a:p>
          </p:txBody>
        </p:sp>
      </p:grpSp>
      <p:sp>
        <p:nvSpPr>
          <p:cNvPr id="28" name="文本框 27"/>
          <p:cNvSpPr txBox="1"/>
          <p:nvPr/>
        </p:nvSpPr>
        <p:spPr>
          <a:xfrm>
            <a:off x="1199861" y="716170"/>
            <a:ext cx="1774845" cy="523220"/>
          </a:xfrm>
          <a:prstGeom prst="rect">
            <a:avLst/>
          </a:prstGeom>
          <a:noFill/>
        </p:spPr>
        <p:txBody>
          <a:bodyPr wrap="none" rtlCol="0">
            <a:spAutoFit/>
          </a:bodyPr>
          <a:lstStyle/>
          <a:p>
            <a:r>
              <a:rPr lang="zh-CN" altLang="en-US" sz="2800" spc="300" dirty="0" smtClean="0">
                <a:solidFill>
                  <a:prstClr val="black">
                    <a:lumMod val="85000"/>
                    <a:lumOff val="15000"/>
                  </a:prst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商业</a:t>
            </a:r>
            <a:r>
              <a:rPr lang="zh-CN" altLang="en-US" sz="2800" spc="300" dirty="0">
                <a:solidFill>
                  <a:prstClr val="black">
                    <a:lumMod val="85000"/>
                    <a:lumOff val="15000"/>
                  </a:prst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模式</a:t>
            </a:r>
          </a:p>
        </p:txBody>
      </p:sp>
      <p:sp>
        <p:nvSpPr>
          <p:cNvPr id="29" name="文本框 28"/>
          <p:cNvSpPr txBox="1"/>
          <p:nvPr/>
        </p:nvSpPr>
        <p:spPr>
          <a:xfrm>
            <a:off x="258644" y="66146"/>
            <a:ext cx="1040590" cy="1015663"/>
          </a:xfrm>
          <a:prstGeom prst="rect">
            <a:avLst/>
          </a:prstGeom>
          <a:noFill/>
        </p:spPr>
        <p:txBody>
          <a:bodyPr wrap="square" rtlCol="0">
            <a:spAutoFit/>
          </a:bodyPr>
          <a:lstStyle>
            <a:defPPr>
              <a:defRPr lang="zh-CN"/>
            </a:defPPr>
            <a:lvl1pPr algn="just">
              <a:defRPr sz="9600">
                <a:solidFill>
                  <a:schemeClr val="tx1">
                    <a:lumMod val="75000"/>
                    <a:lumOff val="25000"/>
                  </a:schemeClr>
                </a:solidFill>
                <a:latin typeface="Aharoni" panose="02010803020104030203" pitchFamily="2" charset="-79"/>
                <a:ea typeface="LiHei Pro" panose="02010601030101010101" pitchFamily="2" charset="-122"/>
                <a:cs typeface="Aharoni" panose="02010803020104030203" pitchFamily="2" charset="-79"/>
              </a:defRPr>
            </a:lvl1pPr>
          </a:lstStyle>
          <a:p>
            <a:r>
              <a:rPr lang="en-US" altLang="zh-CN" sz="6000" dirty="0" smtClean="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01</a:t>
            </a:r>
            <a:endParaRPr lang="zh-CN" altLang="en-US" sz="6000"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cxnSp>
        <p:nvCxnSpPr>
          <p:cNvPr id="49" name="直接连接符 48"/>
          <p:cNvCxnSpPr/>
          <p:nvPr/>
        </p:nvCxnSpPr>
        <p:spPr>
          <a:xfrm flipH="1">
            <a:off x="973488" y="647670"/>
            <a:ext cx="452746" cy="434139"/>
          </a:xfrm>
          <a:prstGeom prst="line">
            <a:avLst/>
          </a:prstGeom>
          <a:ln w="15875" cap="rnd">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951218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par>
                                <p:cTn id="8" presetID="42" presetClass="path" presetSubtype="0" decel="30000" fill="hold" grpId="1" nodeType="withEffect">
                                  <p:stCondLst>
                                    <p:cond delay="0"/>
                                  </p:stCondLst>
                                  <p:childTnLst>
                                    <p:animMotion origin="layout" path="M -2.08333E-6 -4.81481E-6 L 0.03373 0.04399 " pathEditMode="relative" rAng="0" ptsTypes="AA">
                                      <p:cBhvr>
                                        <p:cTn id="9" dur="750" spd="-100000" fill="hold"/>
                                        <p:tgtEl>
                                          <p:spTgt spid="29"/>
                                        </p:tgtEl>
                                        <p:attrNameLst>
                                          <p:attrName>ppt_x</p:attrName>
                                          <p:attrName>ppt_y</p:attrName>
                                        </p:attrNameLst>
                                      </p:cBhvr>
                                      <p:rCtr x="1680" y="2199"/>
                                    </p:animMotion>
                                  </p:childTnLst>
                                </p:cTn>
                              </p:par>
                              <p:par>
                                <p:cTn id="10" presetID="31" presetClass="entr" presetSubtype="0" fill="hold" nodeType="withEffect">
                                  <p:stCondLst>
                                    <p:cond delay="0"/>
                                  </p:stCondLst>
                                  <p:childTnLst>
                                    <p:set>
                                      <p:cBhvr>
                                        <p:cTn id="11" dur="1" fill="hold">
                                          <p:stCondLst>
                                            <p:cond delay="0"/>
                                          </p:stCondLst>
                                        </p:cTn>
                                        <p:tgtEl>
                                          <p:spTgt spid="49"/>
                                        </p:tgtEl>
                                        <p:attrNameLst>
                                          <p:attrName>style.visibility</p:attrName>
                                        </p:attrNameLst>
                                      </p:cBhvr>
                                      <p:to>
                                        <p:strVal val="visible"/>
                                      </p:to>
                                    </p:set>
                                    <p:anim calcmode="lin" valueType="num">
                                      <p:cBhvr>
                                        <p:cTn id="12" dur="1000" fill="hold"/>
                                        <p:tgtEl>
                                          <p:spTgt spid="49"/>
                                        </p:tgtEl>
                                        <p:attrNameLst>
                                          <p:attrName>ppt_w</p:attrName>
                                        </p:attrNameLst>
                                      </p:cBhvr>
                                      <p:tavLst>
                                        <p:tav tm="0">
                                          <p:val>
                                            <p:fltVal val="0"/>
                                          </p:val>
                                        </p:tav>
                                        <p:tav tm="100000">
                                          <p:val>
                                            <p:strVal val="#ppt_w"/>
                                          </p:val>
                                        </p:tav>
                                      </p:tavLst>
                                    </p:anim>
                                    <p:anim calcmode="lin" valueType="num">
                                      <p:cBhvr>
                                        <p:cTn id="13" dur="1000" fill="hold"/>
                                        <p:tgtEl>
                                          <p:spTgt spid="49"/>
                                        </p:tgtEl>
                                        <p:attrNameLst>
                                          <p:attrName>ppt_h</p:attrName>
                                        </p:attrNameLst>
                                      </p:cBhvr>
                                      <p:tavLst>
                                        <p:tav tm="0">
                                          <p:val>
                                            <p:fltVal val="0"/>
                                          </p:val>
                                        </p:tav>
                                        <p:tav tm="100000">
                                          <p:val>
                                            <p:strVal val="#ppt_h"/>
                                          </p:val>
                                        </p:tav>
                                      </p:tavLst>
                                    </p:anim>
                                    <p:anim calcmode="lin" valueType="num">
                                      <p:cBhvr>
                                        <p:cTn id="14" dur="1000" fill="hold"/>
                                        <p:tgtEl>
                                          <p:spTgt spid="49"/>
                                        </p:tgtEl>
                                        <p:attrNameLst>
                                          <p:attrName>style.rotation</p:attrName>
                                        </p:attrNameLst>
                                      </p:cBhvr>
                                      <p:tavLst>
                                        <p:tav tm="0">
                                          <p:val>
                                            <p:fltVal val="90"/>
                                          </p:val>
                                        </p:tav>
                                        <p:tav tm="100000">
                                          <p:val>
                                            <p:fltVal val="0"/>
                                          </p:val>
                                        </p:tav>
                                      </p:tavLst>
                                    </p:anim>
                                    <p:animEffect transition="in" filter="fade">
                                      <p:cBhvr>
                                        <p:cTn id="15" dur="1000"/>
                                        <p:tgtEl>
                                          <p:spTgt spid="49"/>
                                        </p:tgtEl>
                                      </p:cBhvr>
                                    </p:animEffect>
                                  </p:childTnLst>
                                </p:cTn>
                              </p:par>
                              <p:par>
                                <p:cTn id="16" presetID="42" presetClass="entr" presetSubtype="0" fill="hold" grpId="0" nodeType="withEffect">
                                  <p:stCondLst>
                                    <p:cond delay="0"/>
                                  </p:stCondLst>
                                  <p:childTnLst>
                                    <p:set>
                                      <p:cBhvr>
                                        <p:cTn id="17" dur="1" fill="hold">
                                          <p:stCondLst>
                                            <p:cond delay="0"/>
                                          </p:stCondLst>
                                        </p:cTn>
                                        <p:tgtEl>
                                          <p:spTgt spid="28"/>
                                        </p:tgtEl>
                                        <p:attrNameLst>
                                          <p:attrName>style.visibility</p:attrName>
                                        </p:attrNameLst>
                                      </p:cBhvr>
                                      <p:to>
                                        <p:strVal val="visible"/>
                                      </p:to>
                                    </p:set>
                                    <p:animEffect transition="in" filter="fade">
                                      <p:cBhvr>
                                        <p:cTn id="18" dur="1000"/>
                                        <p:tgtEl>
                                          <p:spTgt spid="28"/>
                                        </p:tgtEl>
                                      </p:cBhvr>
                                    </p:animEffect>
                                    <p:anim calcmode="lin" valueType="num">
                                      <p:cBhvr>
                                        <p:cTn id="19" dur="1000" fill="hold"/>
                                        <p:tgtEl>
                                          <p:spTgt spid="28"/>
                                        </p:tgtEl>
                                        <p:attrNameLst>
                                          <p:attrName>ppt_x</p:attrName>
                                        </p:attrNameLst>
                                      </p:cBhvr>
                                      <p:tavLst>
                                        <p:tav tm="0">
                                          <p:val>
                                            <p:strVal val="#ppt_x"/>
                                          </p:val>
                                        </p:tav>
                                        <p:tav tm="100000">
                                          <p:val>
                                            <p:strVal val="#ppt_x"/>
                                          </p:val>
                                        </p:tav>
                                      </p:tavLst>
                                    </p:anim>
                                    <p:anim calcmode="lin" valueType="num">
                                      <p:cBhvr>
                                        <p:cTn id="20" dur="1000" fill="hold"/>
                                        <p:tgtEl>
                                          <p:spTgt spid="28"/>
                                        </p:tgtEl>
                                        <p:attrNameLst>
                                          <p:attrName>ppt_y</p:attrName>
                                        </p:attrNameLst>
                                      </p:cBhvr>
                                      <p:tavLst>
                                        <p:tav tm="0">
                                          <p:val>
                                            <p:strVal val="#ppt_y+.1"/>
                                          </p:val>
                                        </p:tav>
                                        <p:tav tm="100000">
                                          <p:val>
                                            <p:strVal val="#ppt_y"/>
                                          </p:val>
                                        </p:tav>
                                      </p:tavLst>
                                    </p:anim>
                                  </p:childTnLst>
                                </p:cTn>
                              </p:par>
                              <p:par>
                                <p:cTn id="21" presetID="2" presetClass="entr" presetSubtype="4" decel="5000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1500" fill="hold"/>
                                        <p:tgtEl>
                                          <p:spTgt spid="5"/>
                                        </p:tgtEl>
                                        <p:attrNameLst>
                                          <p:attrName>ppt_x</p:attrName>
                                        </p:attrNameLst>
                                      </p:cBhvr>
                                      <p:tavLst>
                                        <p:tav tm="0">
                                          <p:val>
                                            <p:strVal val="#ppt_x"/>
                                          </p:val>
                                        </p:tav>
                                        <p:tav tm="100000">
                                          <p:val>
                                            <p:strVal val="#ppt_x"/>
                                          </p:val>
                                        </p:tav>
                                      </p:tavLst>
                                    </p:anim>
                                    <p:anim calcmode="lin" valueType="num">
                                      <p:cBhvr additive="base">
                                        <p:cTn id="24" dur="1500" fill="hold"/>
                                        <p:tgtEl>
                                          <p:spTgt spid="5"/>
                                        </p:tgtEl>
                                        <p:attrNameLst>
                                          <p:attrName>ppt_y</p:attrName>
                                        </p:attrNameLst>
                                      </p:cBhvr>
                                      <p:tavLst>
                                        <p:tav tm="0">
                                          <p:val>
                                            <p:strVal val="1+#ppt_h/2"/>
                                          </p:val>
                                        </p:tav>
                                        <p:tav tm="100000">
                                          <p:val>
                                            <p:strVal val="#ppt_y"/>
                                          </p:val>
                                        </p:tav>
                                      </p:tavLst>
                                    </p:anim>
                                  </p:childTnLst>
                                </p:cTn>
                              </p:par>
                              <p:par>
                                <p:cTn id="25" presetID="2" presetClass="entr" presetSubtype="4" decel="50000" fill="hold" nodeType="withEffect">
                                  <p:stCondLst>
                                    <p:cond delay="300"/>
                                  </p:stCondLst>
                                  <p:childTnLst>
                                    <p:set>
                                      <p:cBhvr>
                                        <p:cTn id="26" dur="1" fill="hold">
                                          <p:stCondLst>
                                            <p:cond delay="0"/>
                                          </p:stCondLst>
                                        </p:cTn>
                                        <p:tgtEl>
                                          <p:spTgt spid="36"/>
                                        </p:tgtEl>
                                        <p:attrNameLst>
                                          <p:attrName>style.visibility</p:attrName>
                                        </p:attrNameLst>
                                      </p:cBhvr>
                                      <p:to>
                                        <p:strVal val="visible"/>
                                      </p:to>
                                    </p:set>
                                    <p:anim calcmode="lin" valueType="num">
                                      <p:cBhvr additive="base">
                                        <p:cTn id="27" dur="1500" fill="hold"/>
                                        <p:tgtEl>
                                          <p:spTgt spid="36"/>
                                        </p:tgtEl>
                                        <p:attrNameLst>
                                          <p:attrName>ppt_x</p:attrName>
                                        </p:attrNameLst>
                                      </p:cBhvr>
                                      <p:tavLst>
                                        <p:tav tm="0">
                                          <p:val>
                                            <p:strVal val="#ppt_x"/>
                                          </p:val>
                                        </p:tav>
                                        <p:tav tm="100000">
                                          <p:val>
                                            <p:strVal val="#ppt_x"/>
                                          </p:val>
                                        </p:tav>
                                      </p:tavLst>
                                    </p:anim>
                                    <p:anim calcmode="lin" valueType="num">
                                      <p:cBhvr additive="base">
                                        <p:cTn id="28" dur="1500" fill="hold"/>
                                        <p:tgtEl>
                                          <p:spTgt spid="36"/>
                                        </p:tgtEl>
                                        <p:attrNameLst>
                                          <p:attrName>ppt_y</p:attrName>
                                        </p:attrNameLst>
                                      </p:cBhvr>
                                      <p:tavLst>
                                        <p:tav tm="0">
                                          <p:val>
                                            <p:strVal val="1+#ppt_h/2"/>
                                          </p:val>
                                        </p:tav>
                                        <p:tav tm="100000">
                                          <p:val>
                                            <p:strVal val="#ppt_y"/>
                                          </p:val>
                                        </p:tav>
                                      </p:tavLst>
                                    </p:anim>
                                  </p:childTnLst>
                                </p:cTn>
                              </p:par>
                              <p:par>
                                <p:cTn id="29" presetID="2" presetClass="entr" presetSubtype="4" decel="50000" fill="hold" nodeType="withEffect">
                                  <p:stCondLst>
                                    <p:cond delay="600"/>
                                  </p:stCondLst>
                                  <p:childTnLst>
                                    <p:set>
                                      <p:cBhvr>
                                        <p:cTn id="30" dur="1" fill="hold">
                                          <p:stCondLst>
                                            <p:cond delay="0"/>
                                          </p:stCondLst>
                                        </p:cTn>
                                        <p:tgtEl>
                                          <p:spTgt spid="30"/>
                                        </p:tgtEl>
                                        <p:attrNameLst>
                                          <p:attrName>style.visibility</p:attrName>
                                        </p:attrNameLst>
                                      </p:cBhvr>
                                      <p:to>
                                        <p:strVal val="visible"/>
                                      </p:to>
                                    </p:set>
                                    <p:anim calcmode="lin" valueType="num">
                                      <p:cBhvr additive="base">
                                        <p:cTn id="31" dur="1500" fill="hold"/>
                                        <p:tgtEl>
                                          <p:spTgt spid="30"/>
                                        </p:tgtEl>
                                        <p:attrNameLst>
                                          <p:attrName>ppt_x</p:attrName>
                                        </p:attrNameLst>
                                      </p:cBhvr>
                                      <p:tavLst>
                                        <p:tav tm="0">
                                          <p:val>
                                            <p:strVal val="#ppt_x"/>
                                          </p:val>
                                        </p:tav>
                                        <p:tav tm="100000">
                                          <p:val>
                                            <p:strVal val="#ppt_x"/>
                                          </p:val>
                                        </p:tav>
                                      </p:tavLst>
                                    </p:anim>
                                    <p:anim calcmode="lin" valueType="num">
                                      <p:cBhvr additive="base">
                                        <p:cTn id="32" dur="1500" fill="hold"/>
                                        <p:tgtEl>
                                          <p:spTgt spid="30"/>
                                        </p:tgtEl>
                                        <p:attrNameLst>
                                          <p:attrName>ppt_y</p:attrName>
                                        </p:attrNameLst>
                                      </p:cBhvr>
                                      <p:tavLst>
                                        <p:tav tm="0">
                                          <p:val>
                                            <p:strVal val="1+#ppt_h/2"/>
                                          </p:val>
                                        </p:tav>
                                        <p:tav tm="100000">
                                          <p:val>
                                            <p:strVal val="#ppt_y"/>
                                          </p:val>
                                        </p:tav>
                                      </p:tavLst>
                                    </p:anim>
                                  </p:childTnLst>
                                </p:cTn>
                              </p:par>
                              <p:par>
                                <p:cTn id="33" presetID="2" presetClass="entr" presetSubtype="4" decel="50000" fill="hold" nodeType="withEffect">
                                  <p:stCondLst>
                                    <p:cond delay="900"/>
                                  </p:stCondLst>
                                  <p:childTnLst>
                                    <p:set>
                                      <p:cBhvr>
                                        <p:cTn id="34" dur="1" fill="hold">
                                          <p:stCondLst>
                                            <p:cond delay="0"/>
                                          </p:stCondLst>
                                        </p:cTn>
                                        <p:tgtEl>
                                          <p:spTgt spid="42"/>
                                        </p:tgtEl>
                                        <p:attrNameLst>
                                          <p:attrName>style.visibility</p:attrName>
                                        </p:attrNameLst>
                                      </p:cBhvr>
                                      <p:to>
                                        <p:strVal val="visible"/>
                                      </p:to>
                                    </p:set>
                                    <p:anim calcmode="lin" valueType="num">
                                      <p:cBhvr additive="base">
                                        <p:cTn id="35" dur="1500" fill="hold"/>
                                        <p:tgtEl>
                                          <p:spTgt spid="42"/>
                                        </p:tgtEl>
                                        <p:attrNameLst>
                                          <p:attrName>ppt_x</p:attrName>
                                        </p:attrNameLst>
                                      </p:cBhvr>
                                      <p:tavLst>
                                        <p:tav tm="0">
                                          <p:val>
                                            <p:strVal val="#ppt_x"/>
                                          </p:val>
                                        </p:tav>
                                        <p:tav tm="100000">
                                          <p:val>
                                            <p:strVal val="#ppt_x"/>
                                          </p:val>
                                        </p:tav>
                                      </p:tavLst>
                                    </p:anim>
                                    <p:anim calcmode="lin" valueType="num">
                                      <p:cBhvr additive="base">
                                        <p:cTn id="36" dur="1500" fill="hold"/>
                                        <p:tgtEl>
                                          <p:spTgt spid="4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9" grpId="0"/>
      <p:bldP spid="29"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96" name="MH_Other_6"/>
          <p:cNvCxnSpPr/>
          <p:nvPr>
            <p:custDataLst>
              <p:tags r:id="rId1"/>
            </p:custDataLst>
          </p:nvPr>
        </p:nvCxnSpPr>
        <p:spPr>
          <a:xfrm>
            <a:off x="4586722" y="2912489"/>
            <a:ext cx="601086" cy="217861"/>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7" name="MH_Other_7"/>
          <p:cNvCxnSpPr/>
          <p:nvPr>
            <p:custDataLst>
              <p:tags r:id="rId2"/>
            </p:custDataLst>
          </p:nvPr>
        </p:nvCxnSpPr>
        <p:spPr>
          <a:xfrm flipV="1">
            <a:off x="4585411" y="3951922"/>
            <a:ext cx="606336" cy="225736"/>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8" name="MH_Other_8"/>
          <p:cNvCxnSpPr/>
          <p:nvPr>
            <p:custDataLst>
              <p:tags r:id="rId3"/>
            </p:custDataLst>
          </p:nvPr>
        </p:nvCxnSpPr>
        <p:spPr>
          <a:xfrm flipH="1">
            <a:off x="7000256" y="2900678"/>
            <a:ext cx="614211" cy="219174"/>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9" name="MH_Other_9"/>
          <p:cNvCxnSpPr/>
          <p:nvPr>
            <p:custDataLst>
              <p:tags r:id="rId4"/>
            </p:custDataLst>
          </p:nvPr>
        </p:nvCxnSpPr>
        <p:spPr>
          <a:xfrm>
            <a:off x="7014692" y="3926987"/>
            <a:ext cx="601086" cy="224423"/>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00" name="MH_Text_3"/>
          <p:cNvSpPr txBox="1">
            <a:spLocks noChangeArrowheads="1"/>
          </p:cNvSpPr>
          <p:nvPr>
            <p:custDataLst>
              <p:tags r:id="rId5"/>
            </p:custDataLst>
          </p:nvPr>
        </p:nvSpPr>
        <p:spPr bwMode="auto">
          <a:xfrm>
            <a:off x="8673586" y="2642132"/>
            <a:ext cx="1981748" cy="83207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noAutofit/>
          </a:bodyPr>
          <a:lstStyle>
            <a:defPPr>
              <a:defRPr lang="en-US"/>
            </a:defPPr>
            <a:lvl1pPr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just">
              <a:lnSpc>
                <a:spcPct val="100000"/>
              </a:lnSpc>
            </a:pPr>
            <a:r>
              <a:rPr lang="zh-CN" altLang="en-US" sz="1200" dirty="0">
                <a:solidFill>
                  <a:schemeClr val="tx1">
                    <a:lumMod val="50000"/>
                    <a:lumOff val="5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单击此处输入您的文本，单击此处输入您的文，本单击此处输入您的文本，本单击此处。</a:t>
            </a:r>
          </a:p>
        </p:txBody>
      </p:sp>
      <p:sp>
        <p:nvSpPr>
          <p:cNvPr id="201" name="MH_SubTitle_3"/>
          <p:cNvSpPr txBox="1">
            <a:spLocks noChangeArrowheads="1"/>
          </p:cNvSpPr>
          <p:nvPr>
            <p:custDataLst>
              <p:tags r:id="rId6"/>
            </p:custDataLst>
          </p:nvPr>
        </p:nvSpPr>
        <p:spPr bwMode="auto">
          <a:xfrm>
            <a:off x="8673586" y="2094854"/>
            <a:ext cx="1981748" cy="475094"/>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nchor="b">
            <a:normAutofit/>
          </a:bodyPr>
          <a:lstStyle>
            <a:defPPr>
              <a:defRPr lang="en-US"/>
            </a:defPPr>
            <a:lvl1pPr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defRPr/>
            </a:pPr>
            <a:r>
              <a:rPr lang="zh-CN" altLang="en-US" sz="1600" dirty="0" smtClean="0">
                <a:solidFill>
                  <a:schemeClr val="tx1">
                    <a:lumMod val="50000"/>
                    <a:lumOff val="5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您的内容打在这里</a:t>
            </a:r>
            <a:endParaRPr lang="en-US" altLang="zh-CN" sz="1600" dirty="0">
              <a:solidFill>
                <a:schemeClr val="tx1">
                  <a:lumMod val="50000"/>
                  <a:lumOff val="5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02" name="MH_Text_4"/>
          <p:cNvSpPr txBox="1">
            <a:spLocks noChangeArrowheads="1"/>
          </p:cNvSpPr>
          <p:nvPr>
            <p:custDataLst>
              <p:tags r:id="rId7"/>
            </p:custDataLst>
          </p:nvPr>
        </p:nvSpPr>
        <p:spPr bwMode="auto">
          <a:xfrm>
            <a:off x="8673586" y="4177659"/>
            <a:ext cx="1981748" cy="830759"/>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noAutofit/>
          </a:bodyPr>
          <a:lstStyle>
            <a:defPPr>
              <a:defRPr lang="en-US"/>
            </a:defPPr>
            <a:lvl1pPr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just">
              <a:lnSpc>
                <a:spcPct val="100000"/>
              </a:lnSpc>
            </a:pPr>
            <a:r>
              <a:rPr lang="zh-CN" altLang="en-US" sz="1200" dirty="0">
                <a:solidFill>
                  <a:schemeClr val="tx1">
                    <a:lumMod val="50000"/>
                    <a:lumOff val="5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单击此处输入您的文本，单击此处输入您的文，本单击此处输入您的文本，本单击此处。</a:t>
            </a:r>
          </a:p>
        </p:txBody>
      </p:sp>
      <p:sp>
        <p:nvSpPr>
          <p:cNvPr id="203" name="MH_SubTitle_4"/>
          <p:cNvSpPr txBox="1">
            <a:spLocks noChangeArrowheads="1"/>
          </p:cNvSpPr>
          <p:nvPr>
            <p:custDataLst>
              <p:tags r:id="rId8"/>
            </p:custDataLst>
          </p:nvPr>
        </p:nvSpPr>
        <p:spPr bwMode="auto">
          <a:xfrm>
            <a:off x="8673586" y="3629069"/>
            <a:ext cx="1981748" cy="475094"/>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nchor="b">
            <a:normAutofit/>
          </a:bodyPr>
          <a:lstStyle>
            <a:defPPr>
              <a:defRPr lang="en-US"/>
            </a:defPPr>
            <a:lvl1pPr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defRPr/>
            </a:pPr>
            <a:r>
              <a:rPr lang="zh-CN" altLang="en-US" sz="1600" dirty="0" smtClean="0">
                <a:solidFill>
                  <a:schemeClr val="tx1">
                    <a:lumMod val="50000"/>
                    <a:lumOff val="5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您的内容打在这里</a:t>
            </a:r>
            <a:endParaRPr lang="en-US" altLang="zh-CN" sz="1600" dirty="0">
              <a:solidFill>
                <a:schemeClr val="tx1">
                  <a:lumMod val="50000"/>
                  <a:lumOff val="5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04" name="MH_Text_1"/>
          <p:cNvSpPr txBox="1">
            <a:spLocks noChangeArrowheads="1"/>
          </p:cNvSpPr>
          <p:nvPr>
            <p:custDataLst>
              <p:tags r:id="rId9"/>
            </p:custDataLst>
          </p:nvPr>
        </p:nvSpPr>
        <p:spPr bwMode="auto">
          <a:xfrm>
            <a:off x="1536667" y="2642132"/>
            <a:ext cx="1981748" cy="83207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noAutofit/>
          </a:bodyPr>
          <a:lstStyle>
            <a:defPPr>
              <a:defRPr lang="en-US"/>
            </a:defPPr>
            <a:lvl1pPr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r">
              <a:lnSpc>
                <a:spcPct val="100000"/>
              </a:lnSpc>
            </a:pPr>
            <a:r>
              <a:rPr lang="zh-CN" altLang="en-US" sz="1200" dirty="0">
                <a:solidFill>
                  <a:schemeClr val="tx1">
                    <a:lumMod val="50000"/>
                    <a:lumOff val="5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单击此处输入您的</a:t>
            </a:r>
            <a:r>
              <a:rPr lang="zh-CN" altLang="en-US" sz="1200" dirty="0" smtClean="0">
                <a:solidFill>
                  <a:schemeClr val="tx1">
                    <a:lumMod val="50000"/>
                    <a:lumOff val="5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文本单击</a:t>
            </a:r>
            <a:r>
              <a:rPr lang="zh-CN" altLang="en-US" sz="1200" dirty="0">
                <a:solidFill>
                  <a:schemeClr val="tx1">
                    <a:lumMod val="50000"/>
                    <a:lumOff val="5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此处输入您的文，本单击此处输入您的文本，本单击</a:t>
            </a:r>
            <a:r>
              <a:rPr lang="zh-CN" altLang="en-US" sz="1200" dirty="0" smtClean="0">
                <a:solidFill>
                  <a:schemeClr val="tx1">
                    <a:lumMod val="50000"/>
                    <a:lumOff val="5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此处</a:t>
            </a:r>
            <a:endParaRPr lang="zh-CN" altLang="en-US" sz="1200" dirty="0">
              <a:solidFill>
                <a:schemeClr val="tx1">
                  <a:lumMod val="50000"/>
                  <a:lumOff val="5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05" name="MH_SubTitle_1"/>
          <p:cNvSpPr txBox="1">
            <a:spLocks noChangeArrowheads="1"/>
          </p:cNvSpPr>
          <p:nvPr>
            <p:custDataLst>
              <p:tags r:id="rId10"/>
            </p:custDataLst>
          </p:nvPr>
        </p:nvSpPr>
        <p:spPr bwMode="auto">
          <a:xfrm>
            <a:off x="1536667" y="2094854"/>
            <a:ext cx="1981748" cy="475094"/>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nchor="b">
            <a:normAutofit/>
          </a:bodyPr>
          <a:lstStyle>
            <a:defPPr>
              <a:defRPr lang="en-US"/>
            </a:defPPr>
            <a:lvl1pPr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r">
              <a:defRPr/>
            </a:pPr>
            <a:r>
              <a:rPr lang="zh-CN" altLang="en-US" sz="1600" dirty="0" smtClean="0">
                <a:solidFill>
                  <a:schemeClr val="tx1">
                    <a:lumMod val="50000"/>
                    <a:lumOff val="5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您的内容打在这里</a:t>
            </a:r>
            <a:endParaRPr lang="en-US" altLang="zh-CN" sz="1600" dirty="0">
              <a:solidFill>
                <a:schemeClr val="tx1">
                  <a:lumMod val="50000"/>
                  <a:lumOff val="5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06" name="MH_Text_2"/>
          <p:cNvSpPr txBox="1">
            <a:spLocks noChangeArrowheads="1"/>
          </p:cNvSpPr>
          <p:nvPr>
            <p:custDataLst>
              <p:tags r:id="rId11"/>
            </p:custDataLst>
          </p:nvPr>
        </p:nvSpPr>
        <p:spPr bwMode="auto">
          <a:xfrm>
            <a:off x="1536667" y="4177659"/>
            <a:ext cx="1981748" cy="830759"/>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noAutofit/>
          </a:bodyPr>
          <a:lstStyle>
            <a:defPPr>
              <a:defRPr lang="en-US"/>
            </a:defPPr>
            <a:lvl1pPr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r">
              <a:lnSpc>
                <a:spcPct val="100000"/>
              </a:lnSpc>
            </a:pPr>
            <a:r>
              <a:rPr lang="zh-CN" altLang="en-US" sz="1200" dirty="0">
                <a:solidFill>
                  <a:schemeClr val="tx1">
                    <a:lumMod val="50000"/>
                    <a:lumOff val="5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单击此处输入您的</a:t>
            </a:r>
            <a:r>
              <a:rPr lang="zh-CN" altLang="en-US" sz="1200" dirty="0" smtClean="0">
                <a:solidFill>
                  <a:schemeClr val="tx1">
                    <a:lumMod val="50000"/>
                    <a:lumOff val="5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文本单击</a:t>
            </a:r>
            <a:r>
              <a:rPr lang="zh-CN" altLang="en-US" sz="1200" dirty="0">
                <a:solidFill>
                  <a:schemeClr val="tx1">
                    <a:lumMod val="50000"/>
                    <a:lumOff val="5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此处输入您的文，本单击此处输入您的文本，本单击</a:t>
            </a:r>
            <a:r>
              <a:rPr lang="zh-CN" altLang="en-US" sz="1200" dirty="0" smtClean="0">
                <a:solidFill>
                  <a:schemeClr val="tx1">
                    <a:lumMod val="50000"/>
                    <a:lumOff val="5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此处</a:t>
            </a:r>
            <a:endParaRPr lang="zh-CN" altLang="en-US" sz="1200" dirty="0">
              <a:solidFill>
                <a:schemeClr val="tx1">
                  <a:lumMod val="50000"/>
                  <a:lumOff val="5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07" name="MH_SubTitle_2"/>
          <p:cNvSpPr txBox="1">
            <a:spLocks noChangeArrowheads="1"/>
          </p:cNvSpPr>
          <p:nvPr>
            <p:custDataLst>
              <p:tags r:id="rId12"/>
            </p:custDataLst>
          </p:nvPr>
        </p:nvSpPr>
        <p:spPr bwMode="auto">
          <a:xfrm>
            <a:off x="1536667" y="3474202"/>
            <a:ext cx="1981748" cy="62996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nchor="b">
            <a:normAutofit/>
          </a:bodyPr>
          <a:lstStyle>
            <a:defPPr>
              <a:defRPr lang="zh-CN"/>
            </a:defPPr>
            <a:lvl1pPr algn="r" eaLnBrk="1" hangingPunct="1">
              <a:defRPr>
                <a:solidFill>
                  <a:schemeClr val="tx1">
                    <a:lumMod val="50000"/>
                    <a:lumOff val="50000"/>
                  </a:schemeClr>
                </a:solidFill>
                <a:latin typeface="+mn-lt"/>
                <a:ea typeface="+mn-ea"/>
                <a:cs typeface="Arial" panose="020B0604020202020204" pitchFamily="34" charset="0"/>
              </a:defRPr>
            </a:lvl1pPr>
            <a:lvl2pPr>
              <a:defRPr>
                <a:latin typeface="Calibri" panose="020F0502020204030204" pitchFamily="34" charset="0"/>
                <a:ea typeface="+mn-ea"/>
                <a:cs typeface="Arial" panose="020B0604020202020204" pitchFamily="34" charset="0"/>
              </a:defRPr>
            </a:lvl2pPr>
            <a:lvl3pPr>
              <a:defRPr>
                <a:latin typeface="Calibri" panose="020F0502020204030204" pitchFamily="34" charset="0"/>
                <a:ea typeface="+mn-ea"/>
                <a:cs typeface="Arial" panose="020B0604020202020204" pitchFamily="34" charset="0"/>
              </a:defRPr>
            </a:lvl3pPr>
            <a:lvl4pPr>
              <a:defRPr>
                <a:latin typeface="Calibri" panose="020F0502020204030204" pitchFamily="34" charset="0"/>
                <a:ea typeface="+mn-ea"/>
                <a:cs typeface="Arial" panose="020B0604020202020204" pitchFamily="34" charset="0"/>
              </a:defRPr>
            </a:lvl4pPr>
            <a:lvl5pPr>
              <a:defRPr>
                <a:latin typeface="Calibri" panose="020F0502020204030204" pitchFamily="34" charset="0"/>
                <a:ea typeface="+mn-ea"/>
                <a:cs typeface="Arial" panose="020B0604020202020204" pitchFamily="34" charset="0"/>
              </a:defRPr>
            </a:lvl5pPr>
            <a:lvl6pPr>
              <a:defRPr>
                <a:latin typeface="Calibri" panose="020F0502020204030204" pitchFamily="34" charset="0"/>
                <a:ea typeface="+mn-ea"/>
                <a:cs typeface="Arial" panose="020B0604020202020204" pitchFamily="34" charset="0"/>
              </a:defRPr>
            </a:lvl6pPr>
            <a:lvl7pPr>
              <a:defRPr>
                <a:latin typeface="Calibri" panose="020F0502020204030204" pitchFamily="34" charset="0"/>
                <a:ea typeface="+mn-ea"/>
                <a:cs typeface="Arial" panose="020B0604020202020204" pitchFamily="34" charset="0"/>
              </a:defRPr>
            </a:lvl7pPr>
            <a:lvl8pPr>
              <a:defRPr>
                <a:latin typeface="Calibri" panose="020F0502020204030204" pitchFamily="34" charset="0"/>
                <a:ea typeface="+mn-ea"/>
                <a:cs typeface="Arial" panose="020B0604020202020204" pitchFamily="34" charset="0"/>
              </a:defRPr>
            </a:lvl8pPr>
            <a:lvl9pPr>
              <a:defRPr>
                <a:latin typeface="Calibri" panose="020F0502020204030204" pitchFamily="34" charset="0"/>
                <a:ea typeface="+mn-ea"/>
                <a:cs typeface="Arial" panose="020B0604020202020204" pitchFamily="34" charset="0"/>
              </a:defRPr>
            </a:lvl9pPr>
          </a:lstStyle>
          <a:p>
            <a:r>
              <a:rPr lang="zh-CN" altLang="en-US" sz="1600" dirty="0" smtClean="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您的内容打在这里</a:t>
            </a:r>
            <a:endParaRPr lang="en-US" altLang="zh-CN" sz="1600" dirty="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grpSp>
        <p:nvGrpSpPr>
          <p:cNvPr id="208" name="组合 207"/>
          <p:cNvGrpSpPr/>
          <p:nvPr/>
        </p:nvGrpSpPr>
        <p:grpSpPr>
          <a:xfrm>
            <a:off x="5109063" y="2551574"/>
            <a:ext cx="1973874" cy="1972562"/>
            <a:chOff x="5109063" y="3132156"/>
            <a:chExt cx="1973874" cy="1972562"/>
          </a:xfrm>
        </p:grpSpPr>
        <p:sp>
          <p:nvSpPr>
            <p:cNvPr id="209" name="MH_Other_1"/>
            <p:cNvSpPr/>
            <p:nvPr>
              <p:custDataLst>
                <p:tags r:id="rId17"/>
              </p:custDataLst>
            </p:nvPr>
          </p:nvSpPr>
          <p:spPr>
            <a:xfrm>
              <a:off x="5109063" y="3132156"/>
              <a:ext cx="1973874" cy="1972562"/>
            </a:xfrm>
            <a:prstGeom prst="ellipse">
              <a:avLst/>
            </a:prstGeom>
            <a:solidFill>
              <a:schemeClr val="accent6">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lumMod val="85000"/>
                    <a:lumOff val="15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grpSp>
          <p:nvGrpSpPr>
            <p:cNvPr id="210" name="组合 209"/>
            <p:cNvGrpSpPr/>
            <p:nvPr/>
          </p:nvGrpSpPr>
          <p:grpSpPr>
            <a:xfrm>
              <a:off x="5714082" y="3850841"/>
              <a:ext cx="763835" cy="535191"/>
              <a:chOff x="7309487" y="2188779"/>
              <a:chExt cx="763835" cy="535191"/>
            </a:xfrm>
          </p:grpSpPr>
          <p:sp>
            <p:nvSpPr>
              <p:cNvPr id="211" name="Freeform 587"/>
              <p:cNvSpPr>
                <a:spLocks/>
              </p:cNvSpPr>
              <p:nvPr/>
            </p:nvSpPr>
            <p:spPr bwMode="auto">
              <a:xfrm>
                <a:off x="7797072" y="2382804"/>
                <a:ext cx="276250" cy="247399"/>
              </a:xfrm>
              <a:custGeom>
                <a:avLst/>
                <a:gdLst>
                  <a:gd name="T0" fmla="*/ 141 w 162"/>
                  <a:gd name="T1" fmla="*/ 17 h 145"/>
                  <a:gd name="T2" fmla="*/ 105 w 162"/>
                  <a:gd name="T3" fmla="*/ 0 h 145"/>
                  <a:gd name="T4" fmla="*/ 81 w 162"/>
                  <a:gd name="T5" fmla="*/ 9 h 145"/>
                  <a:gd name="T6" fmla="*/ 57 w 162"/>
                  <a:gd name="T7" fmla="*/ 0 h 145"/>
                  <a:gd name="T8" fmla="*/ 0 w 162"/>
                  <a:gd name="T9" fmla="*/ 56 h 145"/>
                  <a:gd name="T10" fmla="*/ 0 w 162"/>
                  <a:gd name="T11" fmla="*/ 59 h 145"/>
                  <a:gd name="T12" fmla="*/ 30 w 162"/>
                  <a:gd name="T13" fmla="*/ 109 h 145"/>
                  <a:gd name="T14" fmla="*/ 30 w 162"/>
                  <a:gd name="T15" fmla="*/ 140 h 145"/>
                  <a:gd name="T16" fmla="*/ 73 w 162"/>
                  <a:gd name="T17" fmla="*/ 145 h 145"/>
                  <a:gd name="T18" fmla="*/ 88 w 162"/>
                  <a:gd name="T19" fmla="*/ 145 h 145"/>
                  <a:gd name="T20" fmla="*/ 162 w 162"/>
                  <a:gd name="T21" fmla="*/ 118 h 145"/>
                  <a:gd name="T22" fmla="*/ 162 w 162"/>
                  <a:gd name="T23" fmla="*/ 56 h 145"/>
                  <a:gd name="T24" fmla="*/ 141 w 162"/>
                  <a:gd name="T25" fmla="*/ 17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2" h="145">
                    <a:moveTo>
                      <a:pt x="141" y="17"/>
                    </a:moveTo>
                    <a:cubicBezTo>
                      <a:pt x="130" y="8"/>
                      <a:pt x="116" y="3"/>
                      <a:pt x="105" y="0"/>
                    </a:cubicBezTo>
                    <a:cubicBezTo>
                      <a:pt x="81" y="9"/>
                      <a:pt x="81" y="9"/>
                      <a:pt x="81" y="9"/>
                    </a:cubicBezTo>
                    <a:cubicBezTo>
                      <a:pt x="57" y="0"/>
                      <a:pt x="57" y="0"/>
                      <a:pt x="57" y="0"/>
                    </a:cubicBezTo>
                    <a:cubicBezTo>
                      <a:pt x="35" y="5"/>
                      <a:pt x="0" y="20"/>
                      <a:pt x="0" y="56"/>
                    </a:cubicBezTo>
                    <a:cubicBezTo>
                      <a:pt x="0" y="57"/>
                      <a:pt x="0" y="58"/>
                      <a:pt x="0" y="59"/>
                    </a:cubicBezTo>
                    <a:cubicBezTo>
                      <a:pt x="16" y="69"/>
                      <a:pt x="30" y="85"/>
                      <a:pt x="30" y="109"/>
                    </a:cubicBezTo>
                    <a:cubicBezTo>
                      <a:pt x="30" y="121"/>
                      <a:pt x="30" y="132"/>
                      <a:pt x="30" y="140"/>
                    </a:cubicBezTo>
                    <a:cubicBezTo>
                      <a:pt x="40" y="143"/>
                      <a:pt x="54" y="145"/>
                      <a:pt x="73" y="145"/>
                    </a:cubicBezTo>
                    <a:cubicBezTo>
                      <a:pt x="88" y="145"/>
                      <a:pt x="88" y="145"/>
                      <a:pt x="88" y="145"/>
                    </a:cubicBezTo>
                    <a:cubicBezTo>
                      <a:pt x="160" y="145"/>
                      <a:pt x="162" y="118"/>
                      <a:pt x="162" y="118"/>
                    </a:cubicBezTo>
                    <a:cubicBezTo>
                      <a:pt x="162" y="118"/>
                      <a:pt x="162" y="109"/>
                      <a:pt x="162" y="56"/>
                    </a:cubicBezTo>
                    <a:cubicBezTo>
                      <a:pt x="162" y="38"/>
                      <a:pt x="153" y="26"/>
                      <a:pt x="141" y="17"/>
                    </a:cubicBezTo>
                    <a:close/>
                  </a:path>
                </a:pathLst>
              </a:custGeom>
              <a:solidFill>
                <a:schemeClr val="bg1"/>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solidFill>
                    <a:schemeClr val="tx1">
                      <a:lumMod val="85000"/>
                      <a:lumOff val="15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12" name="Oval 588"/>
              <p:cNvSpPr>
                <a:spLocks noChangeArrowheads="1"/>
              </p:cNvSpPr>
              <p:nvPr/>
            </p:nvSpPr>
            <p:spPr bwMode="auto">
              <a:xfrm>
                <a:off x="7864872" y="2188779"/>
                <a:ext cx="139928" cy="161567"/>
              </a:xfrm>
              <a:prstGeom prst="ellipse">
                <a:avLst/>
              </a:prstGeom>
              <a:solidFill>
                <a:schemeClr val="bg1"/>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solidFill>
                    <a:schemeClr val="tx1">
                      <a:lumMod val="85000"/>
                      <a:lumOff val="15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13" name="Freeform 589"/>
              <p:cNvSpPr>
                <a:spLocks/>
              </p:cNvSpPr>
              <p:nvPr/>
            </p:nvSpPr>
            <p:spPr bwMode="auto">
              <a:xfrm>
                <a:off x="7549673" y="2475128"/>
                <a:ext cx="276250" cy="248842"/>
              </a:xfrm>
              <a:custGeom>
                <a:avLst/>
                <a:gdLst>
                  <a:gd name="T0" fmla="*/ 145 w 162"/>
                  <a:gd name="T1" fmla="*/ 20 h 146"/>
                  <a:gd name="T2" fmla="*/ 132 w 162"/>
                  <a:gd name="T3" fmla="*/ 11 h 146"/>
                  <a:gd name="T4" fmla="*/ 105 w 162"/>
                  <a:gd name="T5" fmla="*/ 0 h 146"/>
                  <a:gd name="T6" fmla="*/ 81 w 162"/>
                  <a:gd name="T7" fmla="*/ 9 h 146"/>
                  <a:gd name="T8" fmla="*/ 57 w 162"/>
                  <a:gd name="T9" fmla="*/ 0 h 146"/>
                  <a:gd name="T10" fmla="*/ 34 w 162"/>
                  <a:gd name="T11" fmla="*/ 9 h 146"/>
                  <a:gd name="T12" fmla="*/ 21 w 162"/>
                  <a:gd name="T13" fmla="*/ 17 h 146"/>
                  <a:gd name="T14" fmla="*/ 0 w 162"/>
                  <a:gd name="T15" fmla="*/ 57 h 146"/>
                  <a:gd name="T16" fmla="*/ 0 w 162"/>
                  <a:gd name="T17" fmla="*/ 82 h 146"/>
                  <a:gd name="T18" fmla="*/ 0 w 162"/>
                  <a:gd name="T19" fmla="*/ 96 h 146"/>
                  <a:gd name="T20" fmla="*/ 0 w 162"/>
                  <a:gd name="T21" fmla="*/ 119 h 146"/>
                  <a:gd name="T22" fmla="*/ 74 w 162"/>
                  <a:gd name="T23" fmla="*/ 146 h 146"/>
                  <a:gd name="T24" fmla="*/ 88 w 162"/>
                  <a:gd name="T25" fmla="*/ 146 h 146"/>
                  <a:gd name="T26" fmla="*/ 162 w 162"/>
                  <a:gd name="T27" fmla="*/ 119 h 146"/>
                  <a:gd name="T28" fmla="*/ 162 w 162"/>
                  <a:gd name="T29" fmla="*/ 96 h 146"/>
                  <a:gd name="T30" fmla="*/ 162 w 162"/>
                  <a:gd name="T31" fmla="*/ 82 h 146"/>
                  <a:gd name="T32" fmla="*/ 162 w 162"/>
                  <a:gd name="T33" fmla="*/ 57 h 146"/>
                  <a:gd name="T34" fmla="*/ 145 w 162"/>
                  <a:gd name="T35" fmla="*/ 2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2" h="146">
                    <a:moveTo>
                      <a:pt x="145" y="20"/>
                    </a:moveTo>
                    <a:cubicBezTo>
                      <a:pt x="141" y="17"/>
                      <a:pt x="137" y="14"/>
                      <a:pt x="132" y="11"/>
                    </a:cubicBezTo>
                    <a:cubicBezTo>
                      <a:pt x="123" y="6"/>
                      <a:pt x="113" y="3"/>
                      <a:pt x="105" y="0"/>
                    </a:cubicBezTo>
                    <a:cubicBezTo>
                      <a:pt x="81" y="9"/>
                      <a:pt x="81" y="9"/>
                      <a:pt x="81" y="9"/>
                    </a:cubicBezTo>
                    <a:cubicBezTo>
                      <a:pt x="57" y="0"/>
                      <a:pt x="57" y="0"/>
                      <a:pt x="57" y="0"/>
                    </a:cubicBezTo>
                    <a:cubicBezTo>
                      <a:pt x="50" y="2"/>
                      <a:pt x="42" y="5"/>
                      <a:pt x="34" y="9"/>
                    </a:cubicBezTo>
                    <a:cubicBezTo>
                      <a:pt x="29" y="11"/>
                      <a:pt x="25" y="14"/>
                      <a:pt x="21" y="17"/>
                    </a:cubicBezTo>
                    <a:cubicBezTo>
                      <a:pt x="9" y="26"/>
                      <a:pt x="0" y="39"/>
                      <a:pt x="0" y="57"/>
                    </a:cubicBezTo>
                    <a:cubicBezTo>
                      <a:pt x="0" y="67"/>
                      <a:pt x="0" y="75"/>
                      <a:pt x="0" y="82"/>
                    </a:cubicBezTo>
                    <a:cubicBezTo>
                      <a:pt x="0" y="87"/>
                      <a:pt x="0" y="92"/>
                      <a:pt x="0" y="96"/>
                    </a:cubicBezTo>
                    <a:cubicBezTo>
                      <a:pt x="0" y="115"/>
                      <a:pt x="0" y="119"/>
                      <a:pt x="0" y="119"/>
                    </a:cubicBezTo>
                    <a:cubicBezTo>
                      <a:pt x="0" y="119"/>
                      <a:pt x="2" y="146"/>
                      <a:pt x="74" y="146"/>
                    </a:cubicBezTo>
                    <a:cubicBezTo>
                      <a:pt x="88" y="146"/>
                      <a:pt x="88" y="146"/>
                      <a:pt x="88" y="146"/>
                    </a:cubicBezTo>
                    <a:cubicBezTo>
                      <a:pt x="160" y="146"/>
                      <a:pt x="162" y="119"/>
                      <a:pt x="162" y="119"/>
                    </a:cubicBezTo>
                    <a:cubicBezTo>
                      <a:pt x="162" y="119"/>
                      <a:pt x="162" y="114"/>
                      <a:pt x="162" y="96"/>
                    </a:cubicBezTo>
                    <a:cubicBezTo>
                      <a:pt x="162" y="92"/>
                      <a:pt x="162" y="87"/>
                      <a:pt x="162" y="82"/>
                    </a:cubicBezTo>
                    <a:cubicBezTo>
                      <a:pt x="162" y="75"/>
                      <a:pt x="162" y="67"/>
                      <a:pt x="162" y="57"/>
                    </a:cubicBezTo>
                    <a:cubicBezTo>
                      <a:pt x="162" y="41"/>
                      <a:pt x="155" y="29"/>
                      <a:pt x="145" y="20"/>
                    </a:cubicBezTo>
                    <a:close/>
                  </a:path>
                </a:pathLst>
              </a:custGeom>
              <a:solidFill>
                <a:schemeClr val="bg1"/>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solidFill>
                    <a:schemeClr val="tx1">
                      <a:lumMod val="85000"/>
                      <a:lumOff val="15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14" name="Oval 590"/>
              <p:cNvSpPr>
                <a:spLocks noChangeArrowheads="1"/>
              </p:cNvSpPr>
              <p:nvPr/>
            </p:nvSpPr>
            <p:spPr bwMode="auto">
              <a:xfrm>
                <a:off x="7618195" y="2282546"/>
                <a:ext cx="139207" cy="161567"/>
              </a:xfrm>
              <a:prstGeom prst="ellipse">
                <a:avLst/>
              </a:prstGeom>
              <a:solidFill>
                <a:schemeClr val="bg1"/>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solidFill>
                    <a:schemeClr val="tx1">
                      <a:lumMod val="85000"/>
                      <a:lumOff val="15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15" name="Freeform 591"/>
              <p:cNvSpPr>
                <a:spLocks/>
              </p:cNvSpPr>
              <p:nvPr/>
            </p:nvSpPr>
            <p:spPr bwMode="auto">
              <a:xfrm>
                <a:off x="7309487" y="2381361"/>
                <a:ext cx="276250" cy="246678"/>
              </a:xfrm>
              <a:custGeom>
                <a:avLst/>
                <a:gdLst>
                  <a:gd name="T0" fmla="*/ 162 w 162"/>
                  <a:gd name="T1" fmla="*/ 57 h 145"/>
                  <a:gd name="T2" fmla="*/ 162 w 162"/>
                  <a:gd name="T3" fmla="*/ 57 h 145"/>
                  <a:gd name="T4" fmla="*/ 142 w 162"/>
                  <a:gd name="T5" fmla="*/ 17 h 145"/>
                  <a:gd name="T6" fmla="*/ 105 w 162"/>
                  <a:gd name="T7" fmla="*/ 0 h 145"/>
                  <a:gd name="T8" fmla="*/ 81 w 162"/>
                  <a:gd name="T9" fmla="*/ 9 h 145"/>
                  <a:gd name="T10" fmla="*/ 57 w 162"/>
                  <a:gd name="T11" fmla="*/ 0 h 145"/>
                  <a:gd name="T12" fmla="*/ 0 w 162"/>
                  <a:gd name="T13" fmla="*/ 57 h 145"/>
                  <a:gd name="T14" fmla="*/ 0 w 162"/>
                  <a:gd name="T15" fmla="*/ 118 h 145"/>
                  <a:gd name="T16" fmla="*/ 74 w 162"/>
                  <a:gd name="T17" fmla="*/ 145 h 145"/>
                  <a:gd name="T18" fmla="*/ 88 w 162"/>
                  <a:gd name="T19" fmla="*/ 145 h 145"/>
                  <a:gd name="T20" fmla="*/ 129 w 162"/>
                  <a:gd name="T21" fmla="*/ 141 h 145"/>
                  <a:gd name="T22" fmla="*/ 129 w 162"/>
                  <a:gd name="T23" fmla="*/ 110 h 145"/>
                  <a:gd name="T24" fmla="*/ 162 w 162"/>
                  <a:gd name="T25" fmla="*/ 57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2" h="145">
                    <a:moveTo>
                      <a:pt x="162" y="57"/>
                    </a:moveTo>
                    <a:cubicBezTo>
                      <a:pt x="162" y="57"/>
                      <a:pt x="162" y="57"/>
                      <a:pt x="162" y="57"/>
                    </a:cubicBezTo>
                    <a:cubicBezTo>
                      <a:pt x="162" y="39"/>
                      <a:pt x="153" y="26"/>
                      <a:pt x="142" y="17"/>
                    </a:cubicBezTo>
                    <a:cubicBezTo>
                      <a:pt x="130" y="8"/>
                      <a:pt x="116" y="3"/>
                      <a:pt x="105" y="0"/>
                    </a:cubicBezTo>
                    <a:cubicBezTo>
                      <a:pt x="81" y="9"/>
                      <a:pt x="81" y="9"/>
                      <a:pt x="81" y="9"/>
                    </a:cubicBezTo>
                    <a:cubicBezTo>
                      <a:pt x="57" y="0"/>
                      <a:pt x="57" y="0"/>
                      <a:pt x="57" y="0"/>
                    </a:cubicBezTo>
                    <a:cubicBezTo>
                      <a:pt x="35" y="6"/>
                      <a:pt x="0" y="21"/>
                      <a:pt x="0" y="57"/>
                    </a:cubicBezTo>
                    <a:cubicBezTo>
                      <a:pt x="0" y="109"/>
                      <a:pt x="0" y="118"/>
                      <a:pt x="0" y="118"/>
                    </a:cubicBezTo>
                    <a:cubicBezTo>
                      <a:pt x="0" y="118"/>
                      <a:pt x="2" y="145"/>
                      <a:pt x="74" y="145"/>
                    </a:cubicBezTo>
                    <a:cubicBezTo>
                      <a:pt x="88" y="145"/>
                      <a:pt x="88" y="145"/>
                      <a:pt x="88" y="145"/>
                    </a:cubicBezTo>
                    <a:cubicBezTo>
                      <a:pt x="105" y="145"/>
                      <a:pt x="118" y="143"/>
                      <a:pt x="129" y="141"/>
                    </a:cubicBezTo>
                    <a:cubicBezTo>
                      <a:pt x="129" y="133"/>
                      <a:pt x="129" y="122"/>
                      <a:pt x="129" y="110"/>
                    </a:cubicBezTo>
                    <a:cubicBezTo>
                      <a:pt x="129" y="84"/>
                      <a:pt x="144" y="68"/>
                      <a:pt x="162" y="57"/>
                    </a:cubicBezTo>
                    <a:close/>
                  </a:path>
                </a:pathLst>
              </a:custGeom>
              <a:solidFill>
                <a:schemeClr val="bg1"/>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solidFill>
                    <a:schemeClr val="tx1">
                      <a:lumMod val="85000"/>
                      <a:lumOff val="15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16" name="Oval 592"/>
              <p:cNvSpPr>
                <a:spLocks noChangeArrowheads="1"/>
              </p:cNvSpPr>
              <p:nvPr/>
            </p:nvSpPr>
            <p:spPr bwMode="auto">
              <a:xfrm>
                <a:off x="7377287" y="2188779"/>
                <a:ext cx="139928" cy="161567"/>
              </a:xfrm>
              <a:prstGeom prst="ellipse">
                <a:avLst/>
              </a:prstGeom>
              <a:solidFill>
                <a:schemeClr val="bg1"/>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solidFill>
                    <a:schemeClr val="tx1">
                      <a:lumMod val="85000"/>
                      <a:lumOff val="15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grpSp>
      </p:grpSp>
      <p:grpSp>
        <p:nvGrpSpPr>
          <p:cNvPr id="217" name="组合 216"/>
          <p:cNvGrpSpPr/>
          <p:nvPr/>
        </p:nvGrpSpPr>
        <p:grpSpPr>
          <a:xfrm>
            <a:off x="7586907" y="3877114"/>
            <a:ext cx="854383" cy="855696"/>
            <a:chOff x="7586907" y="4457696"/>
            <a:chExt cx="854383" cy="855696"/>
          </a:xfrm>
        </p:grpSpPr>
        <p:sp>
          <p:nvSpPr>
            <p:cNvPr id="218" name="MH_Other_3"/>
            <p:cNvSpPr/>
            <p:nvPr>
              <p:custDataLst>
                <p:tags r:id="rId16"/>
              </p:custDataLst>
            </p:nvPr>
          </p:nvSpPr>
          <p:spPr>
            <a:xfrm>
              <a:off x="7586907" y="4457696"/>
              <a:ext cx="854383" cy="855696"/>
            </a:xfrm>
            <a:prstGeom prst="ellipse">
              <a:avLst/>
            </a:prstGeom>
            <a:solidFill>
              <a:schemeClr val="accent4">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lumMod val="85000"/>
                    <a:lumOff val="15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grpSp>
          <p:nvGrpSpPr>
            <p:cNvPr id="219" name="组合 218"/>
            <p:cNvGrpSpPr/>
            <p:nvPr/>
          </p:nvGrpSpPr>
          <p:grpSpPr>
            <a:xfrm>
              <a:off x="7776080" y="4707418"/>
              <a:ext cx="435887" cy="365083"/>
              <a:chOff x="9211014" y="1362855"/>
              <a:chExt cx="710460" cy="595055"/>
            </a:xfrm>
          </p:grpSpPr>
          <p:sp>
            <p:nvSpPr>
              <p:cNvPr id="220" name="Freeform 227"/>
              <p:cNvSpPr>
                <a:spLocks noEditPoints="1"/>
              </p:cNvSpPr>
              <p:nvPr/>
            </p:nvSpPr>
            <p:spPr bwMode="auto">
              <a:xfrm>
                <a:off x="9211014" y="1362855"/>
                <a:ext cx="710460" cy="530141"/>
              </a:xfrm>
              <a:custGeom>
                <a:avLst/>
                <a:gdLst>
                  <a:gd name="T0" fmla="*/ 384 w 417"/>
                  <a:gd name="T1" fmla="*/ 0 h 311"/>
                  <a:gd name="T2" fmla="*/ 32 w 417"/>
                  <a:gd name="T3" fmla="*/ 0 h 311"/>
                  <a:gd name="T4" fmla="*/ 0 w 417"/>
                  <a:gd name="T5" fmla="*/ 33 h 311"/>
                  <a:gd name="T6" fmla="*/ 0 w 417"/>
                  <a:gd name="T7" fmla="*/ 278 h 311"/>
                  <a:gd name="T8" fmla="*/ 32 w 417"/>
                  <a:gd name="T9" fmla="*/ 311 h 311"/>
                  <a:gd name="T10" fmla="*/ 384 w 417"/>
                  <a:gd name="T11" fmla="*/ 311 h 311"/>
                  <a:gd name="T12" fmla="*/ 417 w 417"/>
                  <a:gd name="T13" fmla="*/ 278 h 311"/>
                  <a:gd name="T14" fmla="*/ 417 w 417"/>
                  <a:gd name="T15" fmla="*/ 33 h 311"/>
                  <a:gd name="T16" fmla="*/ 384 w 417"/>
                  <a:gd name="T17" fmla="*/ 0 h 311"/>
                  <a:gd name="T18" fmla="*/ 378 w 417"/>
                  <a:gd name="T19" fmla="*/ 251 h 311"/>
                  <a:gd name="T20" fmla="*/ 351 w 417"/>
                  <a:gd name="T21" fmla="*/ 277 h 311"/>
                  <a:gd name="T22" fmla="*/ 62 w 417"/>
                  <a:gd name="T23" fmla="*/ 277 h 311"/>
                  <a:gd name="T24" fmla="*/ 35 w 417"/>
                  <a:gd name="T25" fmla="*/ 251 h 311"/>
                  <a:gd name="T26" fmla="*/ 35 w 417"/>
                  <a:gd name="T27" fmla="*/ 60 h 311"/>
                  <a:gd name="T28" fmla="*/ 62 w 417"/>
                  <a:gd name="T29" fmla="*/ 35 h 311"/>
                  <a:gd name="T30" fmla="*/ 351 w 417"/>
                  <a:gd name="T31" fmla="*/ 35 h 311"/>
                  <a:gd name="T32" fmla="*/ 378 w 417"/>
                  <a:gd name="T33" fmla="*/ 60 h 311"/>
                  <a:gd name="T34" fmla="*/ 378 w 417"/>
                  <a:gd name="T35" fmla="*/ 251 h 3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17" h="311">
                    <a:moveTo>
                      <a:pt x="384" y="0"/>
                    </a:moveTo>
                    <a:cubicBezTo>
                      <a:pt x="32" y="0"/>
                      <a:pt x="32" y="0"/>
                      <a:pt x="32" y="0"/>
                    </a:cubicBezTo>
                    <a:cubicBezTo>
                      <a:pt x="14" y="0"/>
                      <a:pt x="0" y="15"/>
                      <a:pt x="0" y="33"/>
                    </a:cubicBezTo>
                    <a:cubicBezTo>
                      <a:pt x="0" y="278"/>
                      <a:pt x="0" y="278"/>
                      <a:pt x="0" y="278"/>
                    </a:cubicBezTo>
                    <a:cubicBezTo>
                      <a:pt x="0" y="296"/>
                      <a:pt x="14" y="311"/>
                      <a:pt x="32" y="311"/>
                    </a:cubicBezTo>
                    <a:cubicBezTo>
                      <a:pt x="384" y="311"/>
                      <a:pt x="384" y="311"/>
                      <a:pt x="384" y="311"/>
                    </a:cubicBezTo>
                    <a:cubicBezTo>
                      <a:pt x="402" y="311"/>
                      <a:pt x="417" y="296"/>
                      <a:pt x="417" y="278"/>
                    </a:cubicBezTo>
                    <a:cubicBezTo>
                      <a:pt x="417" y="33"/>
                      <a:pt x="417" y="33"/>
                      <a:pt x="417" y="33"/>
                    </a:cubicBezTo>
                    <a:cubicBezTo>
                      <a:pt x="417" y="15"/>
                      <a:pt x="402" y="0"/>
                      <a:pt x="384" y="0"/>
                    </a:cubicBezTo>
                    <a:close/>
                    <a:moveTo>
                      <a:pt x="378" y="251"/>
                    </a:moveTo>
                    <a:cubicBezTo>
                      <a:pt x="378" y="265"/>
                      <a:pt x="366" y="277"/>
                      <a:pt x="351" y="277"/>
                    </a:cubicBezTo>
                    <a:cubicBezTo>
                      <a:pt x="62" y="277"/>
                      <a:pt x="62" y="277"/>
                      <a:pt x="62" y="277"/>
                    </a:cubicBezTo>
                    <a:cubicBezTo>
                      <a:pt x="47" y="277"/>
                      <a:pt x="35" y="265"/>
                      <a:pt x="35" y="251"/>
                    </a:cubicBezTo>
                    <a:cubicBezTo>
                      <a:pt x="35" y="60"/>
                      <a:pt x="35" y="60"/>
                      <a:pt x="35" y="60"/>
                    </a:cubicBezTo>
                    <a:cubicBezTo>
                      <a:pt x="35" y="46"/>
                      <a:pt x="47" y="35"/>
                      <a:pt x="62" y="35"/>
                    </a:cubicBezTo>
                    <a:cubicBezTo>
                      <a:pt x="351" y="35"/>
                      <a:pt x="351" y="35"/>
                      <a:pt x="351" y="35"/>
                    </a:cubicBezTo>
                    <a:cubicBezTo>
                      <a:pt x="366" y="35"/>
                      <a:pt x="378" y="46"/>
                      <a:pt x="378" y="60"/>
                    </a:cubicBezTo>
                    <a:lnTo>
                      <a:pt x="378" y="251"/>
                    </a:lnTo>
                    <a:close/>
                  </a:path>
                </a:pathLst>
              </a:custGeom>
              <a:solidFill>
                <a:schemeClr val="bg1"/>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solidFill>
                    <a:schemeClr val="tx1">
                      <a:lumMod val="85000"/>
                      <a:lumOff val="15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21" name="Freeform 228"/>
              <p:cNvSpPr>
                <a:spLocks/>
              </p:cNvSpPr>
              <p:nvPr/>
            </p:nvSpPr>
            <p:spPr bwMode="auto">
              <a:xfrm>
                <a:off x="9340844" y="1528027"/>
                <a:ext cx="468111" cy="168779"/>
              </a:xfrm>
              <a:custGeom>
                <a:avLst/>
                <a:gdLst>
                  <a:gd name="T0" fmla="*/ 231 w 649"/>
                  <a:gd name="T1" fmla="*/ 83 h 234"/>
                  <a:gd name="T2" fmla="*/ 0 w 649"/>
                  <a:gd name="T3" fmla="*/ 234 h 234"/>
                  <a:gd name="T4" fmla="*/ 92 w 649"/>
                  <a:gd name="T5" fmla="*/ 234 h 234"/>
                  <a:gd name="T6" fmla="*/ 231 w 649"/>
                  <a:gd name="T7" fmla="*/ 142 h 234"/>
                  <a:gd name="T8" fmla="*/ 361 w 649"/>
                  <a:gd name="T9" fmla="*/ 220 h 234"/>
                  <a:gd name="T10" fmla="*/ 649 w 649"/>
                  <a:gd name="T11" fmla="*/ 57 h 234"/>
                  <a:gd name="T12" fmla="*/ 649 w 649"/>
                  <a:gd name="T13" fmla="*/ 0 h 234"/>
                  <a:gd name="T14" fmla="*/ 361 w 649"/>
                  <a:gd name="T15" fmla="*/ 159 h 234"/>
                  <a:gd name="T16" fmla="*/ 231 w 649"/>
                  <a:gd name="T17" fmla="*/ 83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9" h="234">
                    <a:moveTo>
                      <a:pt x="231" y="83"/>
                    </a:moveTo>
                    <a:lnTo>
                      <a:pt x="0" y="234"/>
                    </a:lnTo>
                    <a:lnTo>
                      <a:pt x="92" y="234"/>
                    </a:lnTo>
                    <a:lnTo>
                      <a:pt x="231" y="142"/>
                    </a:lnTo>
                    <a:lnTo>
                      <a:pt x="361" y="220"/>
                    </a:lnTo>
                    <a:lnTo>
                      <a:pt x="649" y="57"/>
                    </a:lnTo>
                    <a:lnTo>
                      <a:pt x="649" y="0"/>
                    </a:lnTo>
                    <a:lnTo>
                      <a:pt x="361" y="159"/>
                    </a:lnTo>
                    <a:lnTo>
                      <a:pt x="231" y="83"/>
                    </a:lnTo>
                    <a:close/>
                  </a:path>
                </a:pathLst>
              </a:custGeom>
              <a:solidFill>
                <a:schemeClr val="bg1"/>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solidFill>
                    <a:schemeClr val="tx1">
                      <a:lumMod val="85000"/>
                      <a:lumOff val="15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22" name="Freeform 229"/>
              <p:cNvSpPr>
                <a:spLocks/>
              </p:cNvSpPr>
              <p:nvPr/>
            </p:nvSpPr>
            <p:spPr bwMode="auto">
              <a:xfrm>
                <a:off x="9393498" y="1911748"/>
                <a:ext cx="332510" cy="46162"/>
              </a:xfrm>
              <a:custGeom>
                <a:avLst/>
                <a:gdLst>
                  <a:gd name="T0" fmla="*/ 181 w 195"/>
                  <a:gd name="T1" fmla="*/ 0 h 27"/>
                  <a:gd name="T2" fmla="*/ 14 w 195"/>
                  <a:gd name="T3" fmla="*/ 0 h 27"/>
                  <a:gd name="T4" fmla="*/ 4 w 195"/>
                  <a:gd name="T5" fmla="*/ 4 h 27"/>
                  <a:gd name="T6" fmla="*/ 0 w 195"/>
                  <a:gd name="T7" fmla="*/ 14 h 27"/>
                  <a:gd name="T8" fmla="*/ 14 w 195"/>
                  <a:gd name="T9" fmla="*/ 27 h 27"/>
                  <a:gd name="T10" fmla="*/ 181 w 195"/>
                  <a:gd name="T11" fmla="*/ 27 h 27"/>
                  <a:gd name="T12" fmla="*/ 195 w 195"/>
                  <a:gd name="T13" fmla="*/ 14 h 27"/>
                  <a:gd name="T14" fmla="*/ 181 w 195"/>
                  <a:gd name="T15" fmla="*/ 0 h 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5" h="27">
                    <a:moveTo>
                      <a:pt x="181" y="0"/>
                    </a:moveTo>
                    <a:cubicBezTo>
                      <a:pt x="14" y="0"/>
                      <a:pt x="14" y="0"/>
                      <a:pt x="14" y="0"/>
                    </a:cubicBezTo>
                    <a:cubicBezTo>
                      <a:pt x="10" y="0"/>
                      <a:pt x="6" y="2"/>
                      <a:pt x="4" y="4"/>
                    </a:cubicBezTo>
                    <a:cubicBezTo>
                      <a:pt x="1" y="7"/>
                      <a:pt x="0" y="10"/>
                      <a:pt x="0" y="14"/>
                    </a:cubicBezTo>
                    <a:cubicBezTo>
                      <a:pt x="0" y="21"/>
                      <a:pt x="6" y="27"/>
                      <a:pt x="14" y="27"/>
                    </a:cubicBezTo>
                    <a:cubicBezTo>
                      <a:pt x="181" y="27"/>
                      <a:pt x="181" y="27"/>
                      <a:pt x="181" y="27"/>
                    </a:cubicBezTo>
                    <a:cubicBezTo>
                      <a:pt x="189" y="27"/>
                      <a:pt x="195" y="21"/>
                      <a:pt x="195" y="14"/>
                    </a:cubicBezTo>
                    <a:cubicBezTo>
                      <a:pt x="195" y="6"/>
                      <a:pt x="189" y="0"/>
                      <a:pt x="181" y="0"/>
                    </a:cubicBezTo>
                    <a:close/>
                  </a:path>
                </a:pathLst>
              </a:custGeom>
              <a:solidFill>
                <a:schemeClr val="bg1"/>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solidFill>
                    <a:schemeClr val="tx1">
                      <a:lumMod val="85000"/>
                      <a:lumOff val="15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grpSp>
      </p:grpSp>
      <p:grpSp>
        <p:nvGrpSpPr>
          <p:cNvPr id="223" name="组合 222"/>
          <p:cNvGrpSpPr/>
          <p:nvPr/>
        </p:nvGrpSpPr>
        <p:grpSpPr>
          <a:xfrm>
            <a:off x="7586907" y="2342899"/>
            <a:ext cx="854383" cy="855696"/>
            <a:chOff x="7586907" y="2923481"/>
            <a:chExt cx="854383" cy="855696"/>
          </a:xfrm>
        </p:grpSpPr>
        <p:sp>
          <p:nvSpPr>
            <p:cNvPr id="224" name="MH_Other_2"/>
            <p:cNvSpPr/>
            <p:nvPr>
              <p:custDataLst>
                <p:tags r:id="rId15"/>
              </p:custDataLst>
            </p:nvPr>
          </p:nvSpPr>
          <p:spPr>
            <a:xfrm>
              <a:off x="7586907" y="2923481"/>
              <a:ext cx="854383" cy="855696"/>
            </a:xfrm>
            <a:prstGeom prst="ellipse">
              <a:avLst/>
            </a:prstGeom>
            <a:solidFill>
              <a:schemeClr val="accent6">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lumMod val="85000"/>
                    <a:lumOff val="15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grpSp>
          <p:nvGrpSpPr>
            <p:cNvPr id="225" name="组合 224"/>
            <p:cNvGrpSpPr/>
            <p:nvPr/>
          </p:nvGrpSpPr>
          <p:grpSpPr>
            <a:xfrm>
              <a:off x="7807660" y="3173521"/>
              <a:ext cx="412876" cy="373492"/>
              <a:chOff x="8191847" y="1367903"/>
              <a:chExt cx="672954" cy="608761"/>
            </a:xfrm>
          </p:grpSpPr>
          <p:sp>
            <p:nvSpPr>
              <p:cNvPr id="226" name="Freeform 345"/>
              <p:cNvSpPr>
                <a:spLocks/>
              </p:cNvSpPr>
              <p:nvPr/>
            </p:nvSpPr>
            <p:spPr bwMode="auto">
              <a:xfrm>
                <a:off x="8791951" y="1657858"/>
                <a:ext cx="72849" cy="30294"/>
              </a:xfrm>
              <a:custGeom>
                <a:avLst/>
                <a:gdLst>
                  <a:gd name="T0" fmla="*/ 9 w 43"/>
                  <a:gd name="T1" fmla="*/ 18 h 18"/>
                  <a:gd name="T2" fmla="*/ 34 w 43"/>
                  <a:gd name="T3" fmla="*/ 17 h 18"/>
                  <a:gd name="T4" fmla="*/ 42 w 43"/>
                  <a:gd name="T5" fmla="*/ 8 h 18"/>
                  <a:gd name="T6" fmla="*/ 34 w 43"/>
                  <a:gd name="T7" fmla="*/ 0 h 18"/>
                  <a:gd name="T8" fmla="*/ 8 w 43"/>
                  <a:gd name="T9" fmla="*/ 1 h 18"/>
                  <a:gd name="T10" fmla="*/ 0 w 43"/>
                  <a:gd name="T11" fmla="*/ 9 h 18"/>
                  <a:gd name="T12" fmla="*/ 0 w 43"/>
                  <a:gd name="T13" fmla="*/ 9 h 18"/>
                  <a:gd name="T14" fmla="*/ 9 w 43"/>
                  <a:gd name="T15" fmla="*/ 18 h 1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 h="18">
                    <a:moveTo>
                      <a:pt x="9" y="18"/>
                    </a:moveTo>
                    <a:cubicBezTo>
                      <a:pt x="34" y="17"/>
                      <a:pt x="34" y="17"/>
                      <a:pt x="34" y="17"/>
                    </a:cubicBezTo>
                    <a:cubicBezTo>
                      <a:pt x="39" y="17"/>
                      <a:pt x="43" y="13"/>
                      <a:pt x="42" y="8"/>
                    </a:cubicBezTo>
                    <a:cubicBezTo>
                      <a:pt x="42" y="3"/>
                      <a:pt x="38" y="0"/>
                      <a:pt x="34" y="0"/>
                    </a:cubicBezTo>
                    <a:cubicBezTo>
                      <a:pt x="8" y="1"/>
                      <a:pt x="8" y="1"/>
                      <a:pt x="8" y="1"/>
                    </a:cubicBezTo>
                    <a:cubicBezTo>
                      <a:pt x="3" y="1"/>
                      <a:pt x="0" y="4"/>
                      <a:pt x="0" y="9"/>
                    </a:cubicBezTo>
                    <a:cubicBezTo>
                      <a:pt x="0" y="9"/>
                      <a:pt x="0" y="9"/>
                      <a:pt x="0" y="9"/>
                    </a:cubicBezTo>
                    <a:cubicBezTo>
                      <a:pt x="0" y="14"/>
                      <a:pt x="4" y="18"/>
                      <a:pt x="9" y="18"/>
                    </a:cubicBezTo>
                    <a:close/>
                  </a:path>
                </a:pathLst>
              </a:custGeom>
              <a:solidFill>
                <a:schemeClr val="bg1"/>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solidFill>
                    <a:schemeClr val="tx1">
                      <a:lumMod val="85000"/>
                      <a:lumOff val="15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27" name="Freeform 346"/>
              <p:cNvSpPr>
                <a:spLocks/>
              </p:cNvSpPr>
              <p:nvPr/>
            </p:nvSpPr>
            <p:spPr bwMode="auto">
              <a:xfrm>
                <a:off x="8793394" y="1458063"/>
                <a:ext cx="71407" cy="49769"/>
              </a:xfrm>
              <a:custGeom>
                <a:avLst/>
                <a:gdLst>
                  <a:gd name="T0" fmla="*/ 11 w 42"/>
                  <a:gd name="T1" fmla="*/ 27 h 29"/>
                  <a:gd name="T2" fmla="*/ 35 w 42"/>
                  <a:gd name="T3" fmla="*/ 18 h 29"/>
                  <a:gd name="T4" fmla="*/ 40 w 42"/>
                  <a:gd name="T5" fmla="*/ 7 h 29"/>
                  <a:gd name="T6" fmla="*/ 29 w 42"/>
                  <a:gd name="T7" fmla="*/ 2 h 29"/>
                  <a:gd name="T8" fmla="*/ 5 w 42"/>
                  <a:gd name="T9" fmla="*/ 12 h 29"/>
                  <a:gd name="T10" fmla="*/ 0 w 42"/>
                  <a:gd name="T11" fmla="*/ 19 h 29"/>
                  <a:gd name="T12" fmla="*/ 0 w 42"/>
                  <a:gd name="T13" fmla="*/ 23 h 29"/>
                  <a:gd name="T14" fmla="*/ 11 w 42"/>
                  <a:gd name="T15" fmla="*/ 27 h 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 h="29">
                    <a:moveTo>
                      <a:pt x="11" y="27"/>
                    </a:moveTo>
                    <a:cubicBezTo>
                      <a:pt x="35" y="18"/>
                      <a:pt x="35" y="18"/>
                      <a:pt x="35" y="18"/>
                    </a:cubicBezTo>
                    <a:cubicBezTo>
                      <a:pt x="39" y="16"/>
                      <a:pt x="42" y="11"/>
                      <a:pt x="40" y="7"/>
                    </a:cubicBezTo>
                    <a:cubicBezTo>
                      <a:pt x="38" y="2"/>
                      <a:pt x="33" y="0"/>
                      <a:pt x="29" y="2"/>
                    </a:cubicBezTo>
                    <a:cubicBezTo>
                      <a:pt x="5" y="12"/>
                      <a:pt x="5" y="12"/>
                      <a:pt x="5" y="12"/>
                    </a:cubicBezTo>
                    <a:cubicBezTo>
                      <a:pt x="2" y="13"/>
                      <a:pt x="0" y="16"/>
                      <a:pt x="0" y="19"/>
                    </a:cubicBezTo>
                    <a:cubicBezTo>
                      <a:pt x="0" y="21"/>
                      <a:pt x="0" y="22"/>
                      <a:pt x="0" y="23"/>
                    </a:cubicBezTo>
                    <a:cubicBezTo>
                      <a:pt x="2" y="27"/>
                      <a:pt x="7" y="29"/>
                      <a:pt x="11" y="27"/>
                    </a:cubicBezTo>
                    <a:close/>
                  </a:path>
                </a:pathLst>
              </a:custGeom>
              <a:solidFill>
                <a:schemeClr val="bg1"/>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solidFill>
                    <a:schemeClr val="tx1">
                      <a:lumMod val="85000"/>
                      <a:lumOff val="15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28" name="Freeform 347"/>
              <p:cNvSpPr>
                <a:spLocks/>
              </p:cNvSpPr>
              <p:nvPr/>
            </p:nvSpPr>
            <p:spPr bwMode="auto">
              <a:xfrm>
                <a:off x="8793394" y="1821588"/>
                <a:ext cx="71407" cy="49047"/>
              </a:xfrm>
              <a:custGeom>
                <a:avLst/>
                <a:gdLst>
                  <a:gd name="T0" fmla="*/ 35 w 42"/>
                  <a:gd name="T1" fmla="*/ 11 h 29"/>
                  <a:gd name="T2" fmla="*/ 11 w 42"/>
                  <a:gd name="T3" fmla="*/ 2 h 29"/>
                  <a:gd name="T4" fmla="*/ 0 w 42"/>
                  <a:gd name="T5" fmla="*/ 6 h 29"/>
                  <a:gd name="T6" fmla="*/ 0 w 42"/>
                  <a:gd name="T7" fmla="*/ 10 h 29"/>
                  <a:gd name="T8" fmla="*/ 5 w 42"/>
                  <a:gd name="T9" fmla="*/ 17 h 29"/>
                  <a:gd name="T10" fmla="*/ 29 w 42"/>
                  <a:gd name="T11" fmla="*/ 27 h 29"/>
                  <a:gd name="T12" fmla="*/ 40 w 42"/>
                  <a:gd name="T13" fmla="*/ 22 h 29"/>
                  <a:gd name="T14" fmla="*/ 35 w 42"/>
                  <a:gd name="T15" fmla="*/ 11 h 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 h="29">
                    <a:moveTo>
                      <a:pt x="35" y="11"/>
                    </a:moveTo>
                    <a:cubicBezTo>
                      <a:pt x="11" y="2"/>
                      <a:pt x="11" y="2"/>
                      <a:pt x="11" y="2"/>
                    </a:cubicBezTo>
                    <a:cubicBezTo>
                      <a:pt x="7" y="0"/>
                      <a:pt x="2" y="2"/>
                      <a:pt x="0" y="6"/>
                    </a:cubicBezTo>
                    <a:cubicBezTo>
                      <a:pt x="0" y="7"/>
                      <a:pt x="0" y="8"/>
                      <a:pt x="0" y="10"/>
                    </a:cubicBezTo>
                    <a:cubicBezTo>
                      <a:pt x="0" y="13"/>
                      <a:pt x="2" y="16"/>
                      <a:pt x="5" y="17"/>
                    </a:cubicBezTo>
                    <a:cubicBezTo>
                      <a:pt x="29" y="27"/>
                      <a:pt x="29" y="27"/>
                      <a:pt x="29" y="27"/>
                    </a:cubicBezTo>
                    <a:cubicBezTo>
                      <a:pt x="33" y="29"/>
                      <a:pt x="38" y="27"/>
                      <a:pt x="40" y="22"/>
                    </a:cubicBezTo>
                    <a:cubicBezTo>
                      <a:pt x="42" y="18"/>
                      <a:pt x="39" y="13"/>
                      <a:pt x="35" y="11"/>
                    </a:cubicBezTo>
                    <a:close/>
                  </a:path>
                </a:pathLst>
              </a:custGeom>
              <a:solidFill>
                <a:schemeClr val="bg1"/>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solidFill>
                    <a:schemeClr val="tx1">
                      <a:lumMod val="85000"/>
                      <a:lumOff val="15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29" name="Freeform 348"/>
              <p:cNvSpPr>
                <a:spLocks/>
              </p:cNvSpPr>
              <p:nvPr/>
            </p:nvSpPr>
            <p:spPr bwMode="auto">
              <a:xfrm>
                <a:off x="8668612" y="1367903"/>
                <a:ext cx="69964" cy="608760"/>
              </a:xfrm>
              <a:custGeom>
                <a:avLst/>
                <a:gdLst>
                  <a:gd name="T0" fmla="*/ 20 w 41"/>
                  <a:gd name="T1" fmla="*/ 0 h 357"/>
                  <a:gd name="T2" fmla="*/ 0 w 41"/>
                  <a:gd name="T3" fmla="*/ 23 h 357"/>
                  <a:gd name="T4" fmla="*/ 0 w 41"/>
                  <a:gd name="T5" fmla="*/ 335 h 357"/>
                  <a:gd name="T6" fmla="*/ 6 w 41"/>
                  <a:gd name="T7" fmla="*/ 351 h 357"/>
                  <a:gd name="T8" fmla="*/ 20 w 41"/>
                  <a:gd name="T9" fmla="*/ 357 h 357"/>
                  <a:gd name="T10" fmla="*/ 41 w 41"/>
                  <a:gd name="T11" fmla="*/ 335 h 357"/>
                  <a:gd name="T12" fmla="*/ 41 w 41"/>
                  <a:gd name="T13" fmla="*/ 23 h 357"/>
                  <a:gd name="T14" fmla="*/ 35 w 41"/>
                  <a:gd name="T15" fmla="*/ 7 h 357"/>
                  <a:gd name="T16" fmla="*/ 20 w 41"/>
                  <a:gd name="T17" fmla="*/ 0 h 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357">
                    <a:moveTo>
                      <a:pt x="20" y="0"/>
                    </a:moveTo>
                    <a:cubicBezTo>
                      <a:pt x="9" y="0"/>
                      <a:pt x="0" y="10"/>
                      <a:pt x="0" y="23"/>
                    </a:cubicBezTo>
                    <a:cubicBezTo>
                      <a:pt x="0" y="335"/>
                      <a:pt x="0" y="335"/>
                      <a:pt x="0" y="335"/>
                    </a:cubicBezTo>
                    <a:cubicBezTo>
                      <a:pt x="0" y="341"/>
                      <a:pt x="2" y="347"/>
                      <a:pt x="6" y="351"/>
                    </a:cubicBezTo>
                    <a:cubicBezTo>
                      <a:pt x="10" y="355"/>
                      <a:pt x="15" y="357"/>
                      <a:pt x="20" y="357"/>
                    </a:cubicBezTo>
                    <a:cubicBezTo>
                      <a:pt x="31" y="357"/>
                      <a:pt x="41" y="347"/>
                      <a:pt x="41" y="335"/>
                    </a:cubicBezTo>
                    <a:cubicBezTo>
                      <a:pt x="41" y="23"/>
                      <a:pt x="41" y="23"/>
                      <a:pt x="41" y="23"/>
                    </a:cubicBezTo>
                    <a:cubicBezTo>
                      <a:pt x="41" y="16"/>
                      <a:pt x="38" y="11"/>
                      <a:pt x="35" y="7"/>
                    </a:cubicBezTo>
                    <a:cubicBezTo>
                      <a:pt x="31" y="3"/>
                      <a:pt x="26" y="0"/>
                      <a:pt x="20" y="0"/>
                    </a:cubicBezTo>
                    <a:close/>
                  </a:path>
                </a:pathLst>
              </a:custGeom>
              <a:solidFill>
                <a:schemeClr val="bg1"/>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solidFill>
                    <a:schemeClr val="tx1">
                      <a:lumMod val="85000"/>
                      <a:lumOff val="15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30" name="Freeform 349"/>
              <p:cNvSpPr>
                <a:spLocks/>
              </p:cNvSpPr>
              <p:nvPr/>
            </p:nvSpPr>
            <p:spPr bwMode="auto">
              <a:xfrm>
                <a:off x="8355577" y="1396755"/>
                <a:ext cx="280578" cy="547451"/>
              </a:xfrm>
              <a:custGeom>
                <a:avLst/>
                <a:gdLst>
                  <a:gd name="T0" fmla="*/ 0 w 165"/>
                  <a:gd name="T1" fmla="*/ 224 h 321"/>
                  <a:gd name="T2" fmla="*/ 165 w 165"/>
                  <a:gd name="T3" fmla="*/ 321 h 321"/>
                  <a:gd name="T4" fmla="*/ 165 w 165"/>
                  <a:gd name="T5" fmla="*/ 43 h 321"/>
                  <a:gd name="T6" fmla="*/ 165 w 165"/>
                  <a:gd name="T7" fmla="*/ 0 h 321"/>
                  <a:gd name="T8" fmla="*/ 0 w 165"/>
                  <a:gd name="T9" fmla="*/ 57 h 321"/>
                  <a:gd name="T10" fmla="*/ 0 w 165"/>
                  <a:gd name="T11" fmla="*/ 224 h 321"/>
                </a:gdLst>
                <a:ahLst/>
                <a:cxnLst>
                  <a:cxn ang="0">
                    <a:pos x="T0" y="T1"/>
                  </a:cxn>
                  <a:cxn ang="0">
                    <a:pos x="T2" y="T3"/>
                  </a:cxn>
                  <a:cxn ang="0">
                    <a:pos x="T4" y="T5"/>
                  </a:cxn>
                  <a:cxn ang="0">
                    <a:pos x="T6" y="T7"/>
                  </a:cxn>
                  <a:cxn ang="0">
                    <a:pos x="T8" y="T9"/>
                  </a:cxn>
                  <a:cxn ang="0">
                    <a:pos x="T10" y="T11"/>
                  </a:cxn>
                </a:cxnLst>
                <a:rect l="0" t="0" r="r" b="b"/>
                <a:pathLst>
                  <a:path w="165" h="321">
                    <a:moveTo>
                      <a:pt x="0" y="224"/>
                    </a:moveTo>
                    <a:cubicBezTo>
                      <a:pt x="69" y="239"/>
                      <a:pt x="165" y="321"/>
                      <a:pt x="165" y="321"/>
                    </a:cubicBezTo>
                    <a:cubicBezTo>
                      <a:pt x="165" y="43"/>
                      <a:pt x="165" y="43"/>
                      <a:pt x="165" y="43"/>
                    </a:cubicBezTo>
                    <a:cubicBezTo>
                      <a:pt x="165" y="0"/>
                      <a:pt x="165" y="0"/>
                      <a:pt x="165" y="0"/>
                    </a:cubicBezTo>
                    <a:cubicBezTo>
                      <a:pt x="124" y="41"/>
                      <a:pt x="0" y="57"/>
                      <a:pt x="0" y="57"/>
                    </a:cubicBezTo>
                    <a:lnTo>
                      <a:pt x="0" y="224"/>
                    </a:lnTo>
                    <a:close/>
                  </a:path>
                </a:pathLst>
              </a:custGeom>
              <a:solidFill>
                <a:schemeClr val="bg1"/>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solidFill>
                    <a:schemeClr val="tx1">
                      <a:lumMod val="85000"/>
                      <a:lumOff val="15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31" name="Freeform 350"/>
              <p:cNvSpPr>
                <a:spLocks/>
              </p:cNvSpPr>
              <p:nvPr/>
            </p:nvSpPr>
            <p:spPr bwMode="auto">
              <a:xfrm>
                <a:off x="8244500" y="1802835"/>
                <a:ext cx="155075" cy="173829"/>
              </a:xfrm>
              <a:custGeom>
                <a:avLst/>
                <a:gdLst>
                  <a:gd name="T0" fmla="*/ 45 w 91"/>
                  <a:gd name="T1" fmla="*/ 0 h 102"/>
                  <a:gd name="T2" fmla="*/ 0 w 91"/>
                  <a:gd name="T3" fmla="*/ 0 h 102"/>
                  <a:gd name="T4" fmla="*/ 45 w 91"/>
                  <a:gd name="T5" fmla="*/ 57 h 102"/>
                  <a:gd name="T6" fmla="*/ 45 w 91"/>
                  <a:gd name="T7" fmla="*/ 77 h 102"/>
                  <a:gd name="T8" fmla="*/ 65 w 91"/>
                  <a:gd name="T9" fmla="*/ 102 h 102"/>
                  <a:gd name="T10" fmla="*/ 88 w 91"/>
                  <a:gd name="T11" fmla="*/ 102 h 102"/>
                  <a:gd name="T12" fmla="*/ 88 w 91"/>
                  <a:gd name="T13" fmla="*/ 51 h 102"/>
                  <a:gd name="T14" fmla="*/ 45 w 91"/>
                  <a:gd name="T15" fmla="*/ 0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1" h="102">
                    <a:moveTo>
                      <a:pt x="45" y="0"/>
                    </a:moveTo>
                    <a:cubicBezTo>
                      <a:pt x="0" y="0"/>
                      <a:pt x="0" y="0"/>
                      <a:pt x="0" y="0"/>
                    </a:cubicBezTo>
                    <a:cubicBezTo>
                      <a:pt x="0" y="0"/>
                      <a:pt x="45" y="37"/>
                      <a:pt x="45" y="57"/>
                    </a:cubicBezTo>
                    <a:cubicBezTo>
                      <a:pt x="45" y="77"/>
                      <a:pt x="45" y="77"/>
                      <a:pt x="45" y="77"/>
                    </a:cubicBezTo>
                    <a:cubicBezTo>
                      <a:pt x="45" y="77"/>
                      <a:pt x="42" y="102"/>
                      <a:pt x="65" y="102"/>
                    </a:cubicBezTo>
                    <a:cubicBezTo>
                      <a:pt x="88" y="102"/>
                      <a:pt x="88" y="102"/>
                      <a:pt x="88" y="102"/>
                    </a:cubicBezTo>
                    <a:cubicBezTo>
                      <a:pt x="88" y="51"/>
                      <a:pt x="88" y="51"/>
                      <a:pt x="88" y="51"/>
                    </a:cubicBezTo>
                    <a:cubicBezTo>
                      <a:pt x="88" y="51"/>
                      <a:pt x="91" y="0"/>
                      <a:pt x="45" y="0"/>
                    </a:cubicBezTo>
                    <a:close/>
                  </a:path>
                </a:pathLst>
              </a:custGeom>
              <a:solidFill>
                <a:schemeClr val="bg1"/>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solidFill>
                    <a:schemeClr val="tx1">
                      <a:lumMod val="85000"/>
                      <a:lumOff val="15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32" name="Freeform 351"/>
              <p:cNvSpPr>
                <a:spLocks/>
              </p:cNvSpPr>
              <p:nvPr/>
            </p:nvSpPr>
            <p:spPr bwMode="auto">
              <a:xfrm>
                <a:off x="8191847" y="1494127"/>
                <a:ext cx="129109" cy="279856"/>
              </a:xfrm>
              <a:custGeom>
                <a:avLst/>
                <a:gdLst>
                  <a:gd name="T0" fmla="*/ 76 w 76"/>
                  <a:gd name="T1" fmla="*/ 164 h 164"/>
                  <a:gd name="T2" fmla="*/ 76 w 76"/>
                  <a:gd name="T3" fmla="*/ 0 h 164"/>
                  <a:gd name="T4" fmla="*/ 42 w 76"/>
                  <a:gd name="T5" fmla="*/ 0 h 164"/>
                  <a:gd name="T6" fmla="*/ 0 w 76"/>
                  <a:gd name="T7" fmla="*/ 31 h 164"/>
                  <a:gd name="T8" fmla="*/ 0 w 76"/>
                  <a:gd name="T9" fmla="*/ 122 h 164"/>
                  <a:gd name="T10" fmla="*/ 31 w 76"/>
                  <a:gd name="T11" fmla="*/ 164 h 164"/>
                  <a:gd name="T12" fmla="*/ 76 w 76"/>
                  <a:gd name="T13" fmla="*/ 164 h 164"/>
                </a:gdLst>
                <a:ahLst/>
                <a:cxnLst>
                  <a:cxn ang="0">
                    <a:pos x="T0" y="T1"/>
                  </a:cxn>
                  <a:cxn ang="0">
                    <a:pos x="T2" y="T3"/>
                  </a:cxn>
                  <a:cxn ang="0">
                    <a:pos x="T4" y="T5"/>
                  </a:cxn>
                  <a:cxn ang="0">
                    <a:pos x="T6" y="T7"/>
                  </a:cxn>
                  <a:cxn ang="0">
                    <a:pos x="T8" y="T9"/>
                  </a:cxn>
                  <a:cxn ang="0">
                    <a:pos x="T10" y="T11"/>
                  </a:cxn>
                  <a:cxn ang="0">
                    <a:pos x="T12" y="T13"/>
                  </a:cxn>
                </a:cxnLst>
                <a:rect l="0" t="0" r="r" b="b"/>
                <a:pathLst>
                  <a:path w="76" h="164">
                    <a:moveTo>
                      <a:pt x="76" y="164"/>
                    </a:moveTo>
                    <a:cubicBezTo>
                      <a:pt x="76" y="0"/>
                      <a:pt x="76" y="0"/>
                      <a:pt x="76" y="0"/>
                    </a:cubicBezTo>
                    <a:cubicBezTo>
                      <a:pt x="68" y="0"/>
                      <a:pt x="57" y="0"/>
                      <a:pt x="42" y="0"/>
                    </a:cubicBezTo>
                    <a:cubicBezTo>
                      <a:pt x="0" y="0"/>
                      <a:pt x="0" y="30"/>
                      <a:pt x="0" y="31"/>
                    </a:cubicBezTo>
                    <a:cubicBezTo>
                      <a:pt x="0" y="31"/>
                      <a:pt x="0" y="82"/>
                      <a:pt x="0" y="122"/>
                    </a:cubicBezTo>
                    <a:cubicBezTo>
                      <a:pt x="0" y="162"/>
                      <a:pt x="31" y="164"/>
                      <a:pt x="31" y="164"/>
                    </a:cubicBezTo>
                    <a:cubicBezTo>
                      <a:pt x="36" y="164"/>
                      <a:pt x="49" y="164"/>
                      <a:pt x="76" y="164"/>
                    </a:cubicBezTo>
                    <a:close/>
                  </a:path>
                </a:pathLst>
              </a:custGeom>
              <a:solidFill>
                <a:schemeClr val="bg1"/>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solidFill>
                    <a:schemeClr val="tx1">
                      <a:lumMod val="85000"/>
                      <a:lumOff val="15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grpSp>
      </p:grpSp>
      <p:grpSp>
        <p:nvGrpSpPr>
          <p:cNvPr id="233" name="组合 232"/>
          <p:cNvGrpSpPr/>
          <p:nvPr/>
        </p:nvGrpSpPr>
        <p:grpSpPr>
          <a:xfrm>
            <a:off x="3750714" y="3877114"/>
            <a:ext cx="854383" cy="855696"/>
            <a:chOff x="3750714" y="4457696"/>
            <a:chExt cx="854383" cy="855696"/>
          </a:xfrm>
        </p:grpSpPr>
        <p:sp>
          <p:nvSpPr>
            <p:cNvPr id="234" name="MH_Other_5"/>
            <p:cNvSpPr/>
            <p:nvPr>
              <p:custDataLst>
                <p:tags r:id="rId14"/>
              </p:custDataLst>
            </p:nvPr>
          </p:nvSpPr>
          <p:spPr>
            <a:xfrm>
              <a:off x="3750714" y="4457696"/>
              <a:ext cx="854383" cy="855696"/>
            </a:xfrm>
            <a:prstGeom prst="ellipse">
              <a:avLst/>
            </a:prstGeom>
            <a:solidFill>
              <a:schemeClr val="accent6">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lumMod val="85000"/>
                    <a:lumOff val="15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grpSp>
          <p:nvGrpSpPr>
            <p:cNvPr id="235" name="组合 234"/>
            <p:cNvGrpSpPr/>
            <p:nvPr/>
          </p:nvGrpSpPr>
          <p:grpSpPr>
            <a:xfrm>
              <a:off x="4002674" y="4693313"/>
              <a:ext cx="346497" cy="396060"/>
              <a:chOff x="7190711" y="1366461"/>
              <a:chExt cx="564762" cy="645545"/>
            </a:xfrm>
          </p:grpSpPr>
          <p:sp>
            <p:nvSpPr>
              <p:cNvPr id="236" name="Freeform 352"/>
              <p:cNvSpPr>
                <a:spLocks noEditPoints="1"/>
              </p:cNvSpPr>
              <p:nvPr/>
            </p:nvSpPr>
            <p:spPr bwMode="auto">
              <a:xfrm>
                <a:off x="7190711" y="1366461"/>
                <a:ext cx="564762" cy="370017"/>
              </a:xfrm>
              <a:custGeom>
                <a:avLst/>
                <a:gdLst>
                  <a:gd name="T0" fmla="*/ 301 w 331"/>
                  <a:gd name="T1" fmla="*/ 0 h 217"/>
                  <a:gd name="T2" fmla="*/ 30 w 331"/>
                  <a:gd name="T3" fmla="*/ 0 h 217"/>
                  <a:gd name="T4" fmla="*/ 0 w 331"/>
                  <a:gd name="T5" fmla="*/ 29 h 217"/>
                  <a:gd name="T6" fmla="*/ 0 w 331"/>
                  <a:gd name="T7" fmla="*/ 188 h 217"/>
                  <a:gd name="T8" fmla="*/ 30 w 331"/>
                  <a:gd name="T9" fmla="*/ 217 h 217"/>
                  <a:gd name="T10" fmla="*/ 301 w 331"/>
                  <a:gd name="T11" fmla="*/ 217 h 217"/>
                  <a:gd name="T12" fmla="*/ 331 w 331"/>
                  <a:gd name="T13" fmla="*/ 188 h 217"/>
                  <a:gd name="T14" fmla="*/ 331 w 331"/>
                  <a:gd name="T15" fmla="*/ 29 h 217"/>
                  <a:gd name="T16" fmla="*/ 301 w 331"/>
                  <a:gd name="T17" fmla="*/ 0 h 217"/>
                  <a:gd name="T18" fmla="*/ 306 w 331"/>
                  <a:gd name="T19" fmla="*/ 171 h 217"/>
                  <a:gd name="T20" fmla="*/ 281 w 331"/>
                  <a:gd name="T21" fmla="*/ 194 h 217"/>
                  <a:gd name="T22" fmla="*/ 48 w 331"/>
                  <a:gd name="T23" fmla="*/ 194 h 217"/>
                  <a:gd name="T24" fmla="*/ 23 w 331"/>
                  <a:gd name="T25" fmla="*/ 171 h 217"/>
                  <a:gd name="T26" fmla="*/ 23 w 331"/>
                  <a:gd name="T27" fmla="*/ 46 h 217"/>
                  <a:gd name="T28" fmla="*/ 48 w 331"/>
                  <a:gd name="T29" fmla="*/ 23 h 217"/>
                  <a:gd name="T30" fmla="*/ 281 w 331"/>
                  <a:gd name="T31" fmla="*/ 23 h 217"/>
                  <a:gd name="T32" fmla="*/ 306 w 331"/>
                  <a:gd name="T33" fmla="*/ 46 h 217"/>
                  <a:gd name="T34" fmla="*/ 306 w 331"/>
                  <a:gd name="T35" fmla="*/ 171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31" h="217">
                    <a:moveTo>
                      <a:pt x="301" y="0"/>
                    </a:moveTo>
                    <a:cubicBezTo>
                      <a:pt x="30" y="0"/>
                      <a:pt x="30" y="0"/>
                      <a:pt x="30" y="0"/>
                    </a:cubicBezTo>
                    <a:cubicBezTo>
                      <a:pt x="13" y="0"/>
                      <a:pt x="0" y="13"/>
                      <a:pt x="0" y="29"/>
                    </a:cubicBezTo>
                    <a:cubicBezTo>
                      <a:pt x="0" y="188"/>
                      <a:pt x="0" y="188"/>
                      <a:pt x="0" y="188"/>
                    </a:cubicBezTo>
                    <a:cubicBezTo>
                      <a:pt x="0" y="204"/>
                      <a:pt x="13" y="217"/>
                      <a:pt x="30" y="217"/>
                    </a:cubicBezTo>
                    <a:cubicBezTo>
                      <a:pt x="301" y="217"/>
                      <a:pt x="301" y="217"/>
                      <a:pt x="301" y="217"/>
                    </a:cubicBezTo>
                    <a:cubicBezTo>
                      <a:pt x="318" y="217"/>
                      <a:pt x="331" y="204"/>
                      <a:pt x="331" y="188"/>
                    </a:cubicBezTo>
                    <a:cubicBezTo>
                      <a:pt x="331" y="29"/>
                      <a:pt x="331" y="29"/>
                      <a:pt x="331" y="29"/>
                    </a:cubicBezTo>
                    <a:cubicBezTo>
                      <a:pt x="331" y="13"/>
                      <a:pt x="318" y="0"/>
                      <a:pt x="301" y="0"/>
                    </a:cubicBezTo>
                    <a:close/>
                    <a:moveTo>
                      <a:pt x="306" y="171"/>
                    </a:moveTo>
                    <a:cubicBezTo>
                      <a:pt x="306" y="183"/>
                      <a:pt x="295" y="194"/>
                      <a:pt x="281" y="194"/>
                    </a:cubicBezTo>
                    <a:cubicBezTo>
                      <a:pt x="48" y="194"/>
                      <a:pt x="48" y="194"/>
                      <a:pt x="48" y="194"/>
                    </a:cubicBezTo>
                    <a:cubicBezTo>
                      <a:pt x="34" y="194"/>
                      <a:pt x="23" y="183"/>
                      <a:pt x="23" y="171"/>
                    </a:cubicBezTo>
                    <a:cubicBezTo>
                      <a:pt x="23" y="46"/>
                      <a:pt x="23" y="46"/>
                      <a:pt x="23" y="46"/>
                    </a:cubicBezTo>
                    <a:cubicBezTo>
                      <a:pt x="23" y="34"/>
                      <a:pt x="34" y="23"/>
                      <a:pt x="48" y="23"/>
                    </a:cubicBezTo>
                    <a:cubicBezTo>
                      <a:pt x="281" y="23"/>
                      <a:pt x="281" y="23"/>
                      <a:pt x="281" y="23"/>
                    </a:cubicBezTo>
                    <a:cubicBezTo>
                      <a:pt x="295" y="23"/>
                      <a:pt x="306" y="34"/>
                      <a:pt x="306" y="46"/>
                    </a:cubicBezTo>
                    <a:lnTo>
                      <a:pt x="306" y="171"/>
                    </a:lnTo>
                    <a:close/>
                  </a:path>
                </a:pathLst>
              </a:custGeom>
              <a:solidFill>
                <a:schemeClr val="bg1"/>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solidFill>
                    <a:schemeClr val="tx1">
                      <a:lumMod val="85000"/>
                      <a:lumOff val="15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37" name="Freeform 353"/>
              <p:cNvSpPr>
                <a:spLocks/>
              </p:cNvSpPr>
              <p:nvPr/>
            </p:nvSpPr>
            <p:spPr bwMode="auto">
              <a:xfrm>
                <a:off x="7589578" y="1485472"/>
                <a:ext cx="85832" cy="131273"/>
              </a:xfrm>
              <a:custGeom>
                <a:avLst/>
                <a:gdLst>
                  <a:gd name="T0" fmla="*/ 44 w 50"/>
                  <a:gd name="T1" fmla="*/ 64 h 77"/>
                  <a:gd name="T2" fmla="*/ 13 w 50"/>
                  <a:gd name="T3" fmla="*/ 64 h 77"/>
                  <a:gd name="T4" fmla="*/ 13 w 50"/>
                  <a:gd name="T5" fmla="*/ 42 h 77"/>
                  <a:gd name="T6" fmla="*/ 40 w 50"/>
                  <a:gd name="T7" fmla="*/ 42 h 77"/>
                  <a:gd name="T8" fmla="*/ 45 w 50"/>
                  <a:gd name="T9" fmla="*/ 41 h 77"/>
                  <a:gd name="T10" fmla="*/ 46 w 50"/>
                  <a:gd name="T11" fmla="*/ 37 h 77"/>
                  <a:gd name="T12" fmla="*/ 45 w 50"/>
                  <a:gd name="T13" fmla="*/ 32 h 77"/>
                  <a:gd name="T14" fmla="*/ 40 w 50"/>
                  <a:gd name="T15" fmla="*/ 31 h 77"/>
                  <a:gd name="T16" fmla="*/ 13 w 50"/>
                  <a:gd name="T17" fmla="*/ 31 h 77"/>
                  <a:gd name="T18" fmla="*/ 13 w 50"/>
                  <a:gd name="T19" fmla="*/ 12 h 77"/>
                  <a:gd name="T20" fmla="*/ 43 w 50"/>
                  <a:gd name="T21" fmla="*/ 12 h 77"/>
                  <a:gd name="T22" fmla="*/ 47 w 50"/>
                  <a:gd name="T23" fmla="*/ 10 h 77"/>
                  <a:gd name="T24" fmla="*/ 49 w 50"/>
                  <a:gd name="T25" fmla="*/ 6 h 77"/>
                  <a:gd name="T26" fmla="*/ 47 w 50"/>
                  <a:gd name="T27" fmla="*/ 2 h 77"/>
                  <a:gd name="T28" fmla="*/ 43 w 50"/>
                  <a:gd name="T29" fmla="*/ 0 h 77"/>
                  <a:gd name="T30" fmla="*/ 8 w 50"/>
                  <a:gd name="T31" fmla="*/ 0 h 77"/>
                  <a:gd name="T32" fmla="*/ 3 w 50"/>
                  <a:gd name="T33" fmla="*/ 1 h 77"/>
                  <a:gd name="T34" fmla="*/ 1 w 50"/>
                  <a:gd name="T35" fmla="*/ 4 h 77"/>
                  <a:gd name="T36" fmla="*/ 0 w 50"/>
                  <a:gd name="T37" fmla="*/ 10 h 77"/>
                  <a:gd name="T38" fmla="*/ 0 w 50"/>
                  <a:gd name="T39" fmla="*/ 67 h 77"/>
                  <a:gd name="T40" fmla="*/ 2 w 50"/>
                  <a:gd name="T41" fmla="*/ 74 h 77"/>
                  <a:gd name="T42" fmla="*/ 8 w 50"/>
                  <a:gd name="T43" fmla="*/ 77 h 77"/>
                  <a:gd name="T44" fmla="*/ 44 w 50"/>
                  <a:gd name="T45" fmla="*/ 77 h 77"/>
                  <a:gd name="T46" fmla="*/ 48 w 50"/>
                  <a:gd name="T47" fmla="*/ 75 h 77"/>
                  <a:gd name="T48" fmla="*/ 50 w 50"/>
                  <a:gd name="T49" fmla="*/ 70 h 77"/>
                  <a:gd name="T50" fmla="*/ 48 w 50"/>
                  <a:gd name="T51" fmla="*/ 66 h 77"/>
                  <a:gd name="T52" fmla="*/ 44 w 50"/>
                  <a:gd name="T53" fmla="*/ 64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0" h="77">
                    <a:moveTo>
                      <a:pt x="44" y="64"/>
                    </a:moveTo>
                    <a:cubicBezTo>
                      <a:pt x="13" y="64"/>
                      <a:pt x="13" y="64"/>
                      <a:pt x="13" y="64"/>
                    </a:cubicBezTo>
                    <a:cubicBezTo>
                      <a:pt x="13" y="42"/>
                      <a:pt x="13" y="42"/>
                      <a:pt x="13" y="42"/>
                    </a:cubicBezTo>
                    <a:cubicBezTo>
                      <a:pt x="40" y="42"/>
                      <a:pt x="40" y="42"/>
                      <a:pt x="40" y="42"/>
                    </a:cubicBezTo>
                    <a:cubicBezTo>
                      <a:pt x="42" y="42"/>
                      <a:pt x="44" y="42"/>
                      <a:pt x="45" y="41"/>
                    </a:cubicBezTo>
                    <a:cubicBezTo>
                      <a:pt x="46" y="40"/>
                      <a:pt x="46" y="38"/>
                      <a:pt x="46" y="37"/>
                    </a:cubicBezTo>
                    <a:cubicBezTo>
                      <a:pt x="46" y="35"/>
                      <a:pt x="46" y="33"/>
                      <a:pt x="45" y="32"/>
                    </a:cubicBezTo>
                    <a:cubicBezTo>
                      <a:pt x="44" y="31"/>
                      <a:pt x="42" y="31"/>
                      <a:pt x="40" y="31"/>
                    </a:cubicBezTo>
                    <a:cubicBezTo>
                      <a:pt x="13" y="31"/>
                      <a:pt x="13" y="31"/>
                      <a:pt x="13" y="31"/>
                    </a:cubicBezTo>
                    <a:cubicBezTo>
                      <a:pt x="13" y="12"/>
                      <a:pt x="13" y="12"/>
                      <a:pt x="13" y="12"/>
                    </a:cubicBezTo>
                    <a:cubicBezTo>
                      <a:pt x="43" y="12"/>
                      <a:pt x="43" y="12"/>
                      <a:pt x="43" y="12"/>
                    </a:cubicBezTo>
                    <a:cubicBezTo>
                      <a:pt x="45" y="12"/>
                      <a:pt x="46" y="12"/>
                      <a:pt x="47" y="10"/>
                    </a:cubicBezTo>
                    <a:cubicBezTo>
                      <a:pt x="48" y="9"/>
                      <a:pt x="49" y="8"/>
                      <a:pt x="49" y="6"/>
                    </a:cubicBezTo>
                    <a:cubicBezTo>
                      <a:pt x="49" y="4"/>
                      <a:pt x="48" y="3"/>
                      <a:pt x="47" y="2"/>
                    </a:cubicBezTo>
                    <a:cubicBezTo>
                      <a:pt x="46" y="1"/>
                      <a:pt x="45" y="0"/>
                      <a:pt x="43" y="0"/>
                    </a:cubicBezTo>
                    <a:cubicBezTo>
                      <a:pt x="8" y="0"/>
                      <a:pt x="8" y="0"/>
                      <a:pt x="8" y="0"/>
                    </a:cubicBezTo>
                    <a:cubicBezTo>
                      <a:pt x="6" y="0"/>
                      <a:pt x="4" y="0"/>
                      <a:pt x="3" y="1"/>
                    </a:cubicBezTo>
                    <a:cubicBezTo>
                      <a:pt x="2" y="2"/>
                      <a:pt x="1" y="3"/>
                      <a:pt x="1" y="4"/>
                    </a:cubicBezTo>
                    <a:cubicBezTo>
                      <a:pt x="0" y="6"/>
                      <a:pt x="0" y="7"/>
                      <a:pt x="0" y="10"/>
                    </a:cubicBezTo>
                    <a:cubicBezTo>
                      <a:pt x="0" y="67"/>
                      <a:pt x="0" y="67"/>
                      <a:pt x="0" y="67"/>
                    </a:cubicBezTo>
                    <a:cubicBezTo>
                      <a:pt x="0" y="70"/>
                      <a:pt x="0" y="73"/>
                      <a:pt x="2" y="74"/>
                    </a:cubicBezTo>
                    <a:cubicBezTo>
                      <a:pt x="3" y="76"/>
                      <a:pt x="5" y="77"/>
                      <a:pt x="8" y="77"/>
                    </a:cubicBezTo>
                    <a:cubicBezTo>
                      <a:pt x="44" y="77"/>
                      <a:pt x="44" y="77"/>
                      <a:pt x="44" y="77"/>
                    </a:cubicBezTo>
                    <a:cubicBezTo>
                      <a:pt x="46" y="77"/>
                      <a:pt x="47" y="76"/>
                      <a:pt x="48" y="75"/>
                    </a:cubicBezTo>
                    <a:cubicBezTo>
                      <a:pt x="49" y="74"/>
                      <a:pt x="50" y="72"/>
                      <a:pt x="50" y="70"/>
                    </a:cubicBezTo>
                    <a:cubicBezTo>
                      <a:pt x="50" y="69"/>
                      <a:pt x="49" y="67"/>
                      <a:pt x="48" y="66"/>
                    </a:cubicBezTo>
                    <a:cubicBezTo>
                      <a:pt x="47" y="65"/>
                      <a:pt x="46" y="64"/>
                      <a:pt x="44" y="64"/>
                    </a:cubicBezTo>
                    <a:close/>
                  </a:path>
                </a:pathLst>
              </a:custGeom>
              <a:solidFill>
                <a:schemeClr val="bg1"/>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solidFill>
                    <a:schemeClr val="tx1">
                      <a:lumMod val="85000"/>
                      <a:lumOff val="15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38" name="Freeform 354"/>
              <p:cNvSpPr>
                <a:spLocks/>
              </p:cNvSpPr>
              <p:nvPr/>
            </p:nvSpPr>
            <p:spPr bwMode="auto">
              <a:xfrm>
                <a:off x="7494369" y="1484030"/>
                <a:ext cx="80062" cy="132715"/>
              </a:xfrm>
              <a:custGeom>
                <a:avLst/>
                <a:gdLst>
                  <a:gd name="T0" fmla="*/ 40 w 47"/>
                  <a:gd name="T1" fmla="*/ 65 h 78"/>
                  <a:gd name="T2" fmla="*/ 14 w 47"/>
                  <a:gd name="T3" fmla="*/ 65 h 78"/>
                  <a:gd name="T4" fmla="*/ 14 w 47"/>
                  <a:gd name="T5" fmla="*/ 9 h 78"/>
                  <a:gd name="T6" fmla="*/ 12 w 47"/>
                  <a:gd name="T7" fmla="*/ 2 h 78"/>
                  <a:gd name="T8" fmla="*/ 7 w 47"/>
                  <a:gd name="T9" fmla="*/ 0 h 78"/>
                  <a:gd name="T10" fmla="*/ 2 w 47"/>
                  <a:gd name="T11" fmla="*/ 2 h 78"/>
                  <a:gd name="T12" fmla="*/ 0 w 47"/>
                  <a:gd name="T13" fmla="*/ 9 h 78"/>
                  <a:gd name="T14" fmla="*/ 0 w 47"/>
                  <a:gd name="T15" fmla="*/ 68 h 78"/>
                  <a:gd name="T16" fmla="*/ 2 w 47"/>
                  <a:gd name="T17" fmla="*/ 75 h 78"/>
                  <a:gd name="T18" fmla="*/ 9 w 47"/>
                  <a:gd name="T19" fmla="*/ 78 h 78"/>
                  <a:gd name="T20" fmla="*/ 40 w 47"/>
                  <a:gd name="T21" fmla="*/ 78 h 78"/>
                  <a:gd name="T22" fmla="*/ 45 w 47"/>
                  <a:gd name="T23" fmla="*/ 76 h 78"/>
                  <a:gd name="T24" fmla="*/ 47 w 47"/>
                  <a:gd name="T25" fmla="*/ 71 h 78"/>
                  <a:gd name="T26" fmla="*/ 45 w 47"/>
                  <a:gd name="T27" fmla="*/ 67 h 78"/>
                  <a:gd name="T28" fmla="*/ 40 w 47"/>
                  <a:gd name="T29" fmla="*/ 65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7" h="78">
                    <a:moveTo>
                      <a:pt x="40" y="65"/>
                    </a:moveTo>
                    <a:cubicBezTo>
                      <a:pt x="14" y="65"/>
                      <a:pt x="14" y="65"/>
                      <a:pt x="14" y="65"/>
                    </a:cubicBezTo>
                    <a:cubicBezTo>
                      <a:pt x="14" y="9"/>
                      <a:pt x="14" y="9"/>
                      <a:pt x="14" y="9"/>
                    </a:cubicBezTo>
                    <a:cubicBezTo>
                      <a:pt x="14" y="6"/>
                      <a:pt x="13" y="4"/>
                      <a:pt x="12" y="2"/>
                    </a:cubicBezTo>
                    <a:cubicBezTo>
                      <a:pt x="11" y="1"/>
                      <a:pt x="9" y="0"/>
                      <a:pt x="7" y="0"/>
                    </a:cubicBezTo>
                    <a:cubicBezTo>
                      <a:pt x="5" y="0"/>
                      <a:pt x="3" y="1"/>
                      <a:pt x="2" y="2"/>
                    </a:cubicBezTo>
                    <a:cubicBezTo>
                      <a:pt x="1" y="4"/>
                      <a:pt x="0" y="6"/>
                      <a:pt x="0" y="9"/>
                    </a:cubicBezTo>
                    <a:cubicBezTo>
                      <a:pt x="0" y="68"/>
                      <a:pt x="0" y="68"/>
                      <a:pt x="0" y="68"/>
                    </a:cubicBezTo>
                    <a:cubicBezTo>
                      <a:pt x="0" y="71"/>
                      <a:pt x="1" y="74"/>
                      <a:pt x="2" y="75"/>
                    </a:cubicBezTo>
                    <a:cubicBezTo>
                      <a:pt x="4" y="77"/>
                      <a:pt x="6" y="78"/>
                      <a:pt x="9" y="78"/>
                    </a:cubicBezTo>
                    <a:cubicBezTo>
                      <a:pt x="40" y="78"/>
                      <a:pt x="40" y="78"/>
                      <a:pt x="40" y="78"/>
                    </a:cubicBezTo>
                    <a:cubicBezTo>
                      <a:pt x="43" y="78"/>
                      <a:pt x="44" y="77"/>
                      <a:pt x="45" y="76"/>
                    </a:cubicBezTo>
                    <a:cubicBezTo>
                      <a:pt x="46" y="75"/>
                      <a:pt x="47" y="73"/>
                      <a:pt x="47" y="71"/>
                    </a:cubicBezTo>
                    <a:cubicBezTo>
                      <a:pt x="47" y="69"/>
                      <a:pt x="46" y="68"/>
                      <a:pt x="45" y="67"/>
                    </a:cubicBezTo>
                    <a:cubicBezTo>
                      <a:pt x="44" y="65"/>
                      <a:pt x="43" y="65"/>
                      <a:pt x="40" y="65"/>
                    </a:cubicBezTo>
                    <a:close/>
                  </a:path>
                </a:pathLst>
              </a:custGeom>
              <a:solidFill>
                <a:schemeClr val="bg1"/>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solidFill>
                    <a:schemeClr val="tx1">
                      <a:lumMod val="85000"/>
                      <a:lumOff val="15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39" name="Freeform 355"/>
              <p:cNvSpPr>
                <a:spLocks/>
              </p:cNvSpPr>
              <p:nvPr/>
            </p:nvSpPr>
            <p:spPr bwMode="auto">
              <a:xfrm>
                <a:off x="7439552" y="1756673"/>
                <a:ext cx="51211" cy="204843"/>
              </a:xfrm>
              <a:custGeom>
                <a:avLst/>
                <a:gdLst>
                  <a:gd name="T0" fmla="*/ 71 w 71"/>
                  <a:gd name="T1" fmla="*/ 246 h 284"/>
                  <a:gd name="T2" fmla="*/ 71 w 71"/>
                  <a:gd name="T3" fmla="*/ 246 h 284"/>
                  <a:gd name="T4" fmla="*/ 71 w 71"/>
                  <a:gd name="T5" fmla="*/ 217 h 284"/>
                  <a:gd name="T6" fmla="*/ 71 w 71"/>
                  <a:gd name="T7" fmla="*/ 217 h 284"/>
                  <a:gd name="T8" fmla="*/ 71 w 71"/>
                  <a:gd name="T9" fmla="*/ 0 h 284"/>
                  <a:gd name="T10" fmla="*/ 0 w 71"/>
                  <a:gd name="T11" fmla="*/ 0 h 284"/>
                  <a:gd name="T12" fmla="*/ 0 w 71"/>
                  <a:gd name="T13" fmla="*/ 217 h 284"/>
                  <a:gd name="T14" fmla="*/ 0 w 71"/>
                  <a:gd name="T15" fmla="*/ 246 h 284"/>
                  <a:gd name="T16" fmla="*/ 0 w 71"/>
                  <a:gd name="T17" fmla="*/ 284 h 284"/>
                  <a:gd name="T18" fmla="*/ 71 w 71"/>
                  <a:gd name="T19" fmla="*/ 284 h 284"/>
                  <a:gd name="T20" fmla="*/ 71 w 71"/>
                  <a:gd name="T21" fmla="*/ 246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1" h="284">
                    <a:moveTo>
                      <a:pt x="71" y="246"/>
                    </a:moveTo>
                    <a:lnTo>
                      <a:pt x="71" y="246"/>
                    </a:lnTo>
                    <a:lnTo>
                      <a:pt x="71" y="217"/>
                    </a:lnTo>
                    <a:lnTo>
                      <a:pt x="71" y="217"/>
                    </a:lnTo>
                    <a:lnTo>
                      <a:pt x="71" y="0"/>
                    </a:lnTo>
                    <a:lnTo>
                      <a:pt x="0" y="0"/>
                    </a:lnTo>
                    <a:lnTo>
                      <a:pt x="0" y="217"/>
                    </a:lnTo>
                    <a:lnTo>
                      <a:pt x="0" y="246"/>
                    </a:lnTo>
                    <a:lnTo>
                      <a:pt x="0" y="284"/>
                    </a:lnTo>
                    <a:lnTo>
                      <a:pt x="71" y="284"/>
                    </a:lnTo>
                    <a:lnTo>
                      <a:pt x="71" y="246"/>
                    </a:lnTo>
                    <a:close/>
                  </a:path>
                </a:pathLst>
              </a:custGeom>
              <a:solidFill>
                <a:schemeClr val="bg1"/>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solidFill>
                    <a:schemeClr val="tx1">
                      <a:lumMod val="85000"/>
                      <a:lumOff val="15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40" name="Freeform 356"/>
              <p:cNvSpPr>
                <a:spLocks/>
              </p:cNvSpPr>
              <p:nvPr/>
            </p:nvSpPr>
            <p:spPr bwMode="auto">
              <a:xfrm>
                <a:off x="7368146" y="1918240"/>
                <a:ext cx="196188" cy="93766"/>
              </a:xfrm>
              <a:custGeom>
                <a:avLst/>
                <a:gdLst>
                  <a:gd name="T0" fmla="*/ 86 w 115"/>
                  <a:gd name="T1" fmla="*/ 0 h 55"/>
                  <a:gd name="T2" fmla="*/ 80 w 115"/>
                  <a:gd name="T3" fmla="*/ 13 h 55"/>
                  <a:gd name="T4" fmla="*/ 86 w 115"/>
                  <a:gd name="T5" fmla="*/ 22 h 55"/>
                  <a:gd name="T6" fmla="*/ 57 w 115"/>
                  <a:gd name="T7" fmla="*/ 37 h 55"/>
                  <a:gd name="T8" fmla="*/ 28 w 115"/>
                  <a:gd name="T9" fmla="*/ 22 h 55"/>
                  <a:gd name="T10" fmla="*/ 34 w 115"/>
                  <a:gd name="T11" fmla="*/ 13 h 55"/>
                  <a:gd name="T12" fmla="*/ 26 w 115"/>
                  <a:gd name="T13" fmla="*/ 1 h 55"/>
                  <a:gd name="T14" fmla="*/ 0 w 115"/>
                  <a:gd name="T15" fmla="*/ 25 h 55"/>
                  <a:gd name="T16" fmla="*/ 57 w 115"/>
                  <a:gd name="T17" fmla="*/ 55 h 55"/>
                  <a:gd name="T18" fmla="*/ 115 w 115"/>
                  <a:gd name="T19" fmla="*/ 25 h 55"/>
                  <a:gd name="T20" fmla="*/ 86 w 115"/>
                  <a:gd name="T21"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55">
                    <a:moveTo>
                      <a:pt x="86" y="0"/>
                    </a:moveTo>
                    <a:cubicBezTo>
                      <a:pt x="80" y="13"/>
                      <a:pt x="80" y="13"/>
                      <a:pt x="80" y="13"/>
                    </a:cubicBezTo>
                    <a:cubicBezTo>
                      <a:pt x="84" y="15"/>
                      <a:pt x="86" y="18"/>
                      <a:pt x="86" y="22"/>
                    </a:cubicBezTo>
                    <a:cubicBezTo>
                      <a:pt x="86" y="30"/>
                      <a:pt x="73" y="37"/>
                      <a:pt x="57" y="37"/>
                    </a:cubicBezTo>
                    <a:cubicBezTo>
                      <a:pt x="41" y="37"/>
                      <a:pt x="28" y="30"/>
                      <a:pt x="28" y="22"/>
                    </a:cubicBezTo>
                    <a:cubicBezTo>
                      <a:pt x="28" y="19"/>
                      <a:pt x="30" y="16"/>
                      <a:pt x="34" y="13"/>
                    </a:cubicBezTo>
                    <a:cubicBezTo>
                      <a:pt x="26" y="1"/>
                      <a:pt x="26" y="1"/>
                      <a:pt x="26" y="1"/>
                    </a:cubicBezTo>
                    <a:cubicBezTo>
                      <a:pt x="10" y="6"/>
                      <a:pt x="0" y="15"/>
                      <a:pt x="0" y="25"/>
                    </a:cubicBezTo>
                    <a:cubicBezTo>
                      <a:pt x="0" y="42"/>
                      <a:pt x="25" y="55"/>
                      <a:pt x="57" y="55"/>
                    </a:cubicBezTo>
                    <a:cubicBezTo>
                      <a:pt x="89" y="55"/>
                      <a:pt x="115" y="42"/>
                      <a:pt x="115" y="25"/>
                    </a:cubicBezTo>
                    <a:cubicBezTo>
                      <a:pt x="115" y="15"/>
                      <a:pt x="103" y="5"/>
                      <a:pt x="86" y="0"/>
                    </a:cubicBezTo>
                    <a:close/>
                  </a:path>
                </a:pathLst>
              </a:custGeom>
              <a:solidFill>
                <a:schemeClr val="bg1"/>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solidFill>
                    <a:schemeClr val="tx1">
                      <a:lumMod val="85000"/>
                      <a:lumOff val="15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41" name="Freeform 357"/>
              <p:cNvSpPr>
                <a:spLocks noEditPoints="1"/>
              </p:cNvSpPr>
              <p:nvPr/>
            </p:nvSpPr>
            <p:spPr bwMode="auto">
              <a:xfrm>
                <a:off x="7376801" y="1484030"/>
                <a:ext cx="102422" cy="134158"/>
              </a:xfrm>
              <a:custGeom>
                <a:avLst/>
                <a:gdLst>
                  <a:gd name="T0" fmla="*/ 41 w 60"/>
                  <a:gd name="T1" fmla="*/ 14 h 79"/>
                  <a:gd name="T2" fmla="*/ 39 w 60"/>
                  <a:gd name="T3" fmla="*/ 8 h 79"/>
                  <a:gd name="T4" fmla="*/ 37 w 60"/>
                  <a:gd name="T5" fmla="*/ 4 h 79"/>
                  <a:gd name="T6" fmla="*/ 34 w 60"/>
                  <a:gd name="T7" fmla="*/ 1 h 79"/>
                  <a:gd name="T8" fmla="*/ 30 w 60"/>
                  <a:gd name="T9" fmla="*/ 0 h 79"/>
                  <a:gd name="T10" fmla="*/ 25 w 60"/>
                  <a:gd name="T11" fmla="*/ 1 h 79"/>
                  <a:gd name="T12" fmla="*/ 22 w 60"/>
                  <a:gd name="T13" fmla="*/ 4 h 79"/>
                  <a:gd name="T14" fmla="*/ 20 w 60"/>
                  <a:gd name="T15" fmla="*/ 9 h 79"/>
                  <a:gd name="T16" fmla="*/ 18 w 60"/>
                  <a:gd name="T17" fmla="*/ 14 h 79"/>
                  <a:gd name="T18" fmla="*/ 1 w 60"/>
                  <a:gd name="T19" fmla="*/ 64 h 79"/>
                  <a:gd name="T20" fmla="*/ 0 w 60"/>
                  <a:gd name="T21" fmla="*/ 69 h 79"/>
                  <a:gd name="T22" fmla="*/ 0 w 60"/>
                  <a:gd name="T23" fmla="*/ 72 h 79"/>
                  <a:gd name="T24" fmla="*/ 1 w 60"/>
                  <a:gd name="T25" fmla="*/ 77 h 79"/>
                  <a:gd name="T26" fmla="*/ 6 w 60"/>
                  <a:gd name="T27" fmla="*/ 79 h 79"/>
                  <a:gd name="T28" fmla="*/ 10 w 60"/>
                  <a:gd name="T29" fmla="*/ 77 h 79"/>
                  <a:gd name="T30" fmla="*/ 13 w 60"/>
                  <a:gd name="T31" fmla="*/ 69 h 79"/>
                  <a:gd name="T32" fmla="*/ 16 w 60"/>
                  <a:gd name="T33" fmla="*/ 59 h 79"/>
                  <a:gd name="T34" fmla="*/ 43 w 60"/>
                  <a:gd name="T35" fmla="*/ 59 h 79"/>
                  <a:gd name="T36" fmla="*/ 46 w 60"/>
                  <a:gd name="T37" fmla="*/ 69 h 79"/>
                  <a:gd name="T38" fmla="*/ 47 w 60"/>
                  <a:gd name="T39" fmla="*/ 73 h 79"/>
                  <a:gd name="T40" fmla="*/ 49 w 60"/>
                  <a:gd name="T41" fmla="*/ 76 h 79"/>
                  <a:gd name="T42" fmla="*/ 51 w 60"/>
                  <a:gd name="T43" fmla="*/ 78 h 79"/>
                  <a:gd name="T44" fmla="*/ 54 w 60"/>
                  <a:gd name="T45" fmla="*/ 79 h 79"/>
                  <a:gd name="T46" fmla="*/ 58 w 60"/>
                  <a:gd name="T47" fmla="*/ 77 h 79"/>
                  <a:gd name="T48" fmla="*/ 60 w 60"/>
                  <a:gd name="T49" fmla="*/ 72 h 79"/>
                  <a:gd name="T50" fmla="*/ 58 w 60"/>
                  <a:gd name="T51" fmla="*/ 64 h 79"/>
                  <a:gd name="T52" fmla="*/ 41 w 60"/>
                  <a:gd name="T53" fmla="*/ 14 h 79"/>
                  <a:gd name="T54" fmla="*/ 20 w 60"/>
                  <a:gd name="T55" fmla="*/ 48 h 79"/>
                  <a:gd name="T56" fmla="*/ 29 w 60"/>
                  <a:gd name="T57" fmla="*/ 16 h 79"/>
                  <a:gd name="T58" fmla="*/ 39 w 60"/>
                  <a:gd name="T59" fmla="*/ 48 h 79"/>
                  <a:gd name="T60" fmla="*/ 20 w 60"/>
                  <a:gd name="T61" fmla="*/ 48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60" h="79">
                    <a:moveTo>
                      <a:pt x="41" y="14"/>
                    </a:moveTo>
                    <a:cubicBezTo>
                      <a:pt x="40" y="12"/>
                      <a:pt x="40" y="10"/>
                      <a:pt x="39" y="8"/>
                    </a:cubicBezTo>
                    <a:cubicBezTo>
                      <a:pt x="39" y="7"/>
                      <a:pt x="38" y="6"/>
                      <a:pt x="37" y="4"/>
                    </a:cubicBezTo>
                    <a:cubicBezTo>
                      <a:pt x="36" y="3"/>
                      <a:pt x="35" y="2"/>
                      <a:pt x="34" y="1"/>
                    </a:cubicBezTo>
                    <a:cubicBezTo>
                      <a:pt x="33" y="0"/>
                      <a:pt x="31" y="0"/>
                      <a:pt x="30" y="0"/>
                    </a:cubicBezTo>
                    <a:cubicBezTo>
                      <a:pt x="28" y="0"/>
                      <a:pt x="26" y="0"/>
                      <a:pt x="25" y="1"/>
                    </a:cubicBezTo>
                    <a:cubicBezTo>
                      <a:pt x="24" y="2"/>
                      <a:pt x="23" y="3"/>
                      <a:pt x="22" y="4"/>
                    </a:cubicBezTo>
                    <a:cubicBezTo>
                      <a:pt x="21" y="6"/>
                      <a:pt x="21" y="7"/>
                      <a:pt x="20" y="9"/>
                    </a:cubicBezTo>
                    <a:cubicBezTo>
                      <a:pt x="19" y="11"/>
                      <a:pt x="19" y="13"/>
                      <a:pt x="18" y="14"/>
                    </a:cubicBezTo>
                    <a:cubicBezTo>
                      <a:pt x="1" y="64"/>
                      <a:pt x="1" y="64"/>
                      <a:pt x="1" y="64"/>
                    </a:cubicBezTo>
                    <a:cubicBezTo>
                      <a:pt x="1" y="66"/>
                      <a:pt x="0" y="67"/>
                      <a:pt x="0" y="69"/>
                    </a:cubicBezTo>
                    <a:cubicBezTo>
                      <a:pt x="0" y="70"/>
                      <a:pt x="0" y="71"/>
                      <a:pt x="0" y="72"/>
                    </a:cubicBezTo>
                    <a:cubicBezTo>
                      <a:pt x="0" y="74"/>
                      <a:pt x="0" y="75"/>
                      <a:pt x="1" y="77"/>
                    </a:cubicBezTo>
                    <a:cubicBezTo>
                      <a:pt x="3" y="78"/>
                      <a:pt x="4" y="79"/>
                      <a:pt x="6" y="79"/>
                    </a:cubicBezTo>
                    <a:cubicBezTo>
                      <a:pt x="8" y="79"/>
                      <a:pt x="9" y="78"/>
                      <a:pt x="10" y="77"/>
                    </a:cubicBezTo>
                    <a:cubicBezTo>
                      <a:pt x="11" y="75"/>
                      <a:pt x="12" y="73"/>
                      <a:pt x="13" y="69"/>
                    </a:cubicBezTo>
                    <a:cubicBezTo>
                      <a:pt x="16" y="59"/>
                      <a:pt x="16" y="59"/>
                      <a:pt x="16" y="59"/>
                    </a:cubicBezTo>
                    <a:cubicBezTo>
                      <a:pt x="43" y="59"/>
                      <a:pt x="43" y="59"/>
                      <a:pt x="43" y="59"/>
                    </a:cubicBezTo>
                    <a:cubicBezTo>
                      <a:pt x="46" y="69"/>
                      <a:pt x="46" y="69"/>
                      <a:pt x="46" y="69"/>
                    </a:cubicBezTo>
                    <a:cubicBezTo>
                      <a:pt x="46" y="70"/>
                      <a:pt x="47" y="71"/>
                      <a:pt x="47" y="73"/>
                    </a:cubicBezTo>
                    <a:cubicBezTo>
                      <a:pt x="48" y="75"/>
                      <a:pt x="49" y="76"/>
                      <a:pt x="49" y="76"/>
                    </a:cubicBezTo>
                    <a:cubicBezTo>
                      <a:pt x="50" y="77"/>
                      <a:pt x="50" y="78"/>
                      <a:pt x="51" y="78"/>
                    </a:cubicBezTo>
                    <a:cubicBezTo>
                      <a:pt x="52" y="79"/>
                      <a:pt x="53" y="79"/>
                      <a:pt x="54" y="79"/>
                    </a:cubicBezTo>
                    <a:cubicBezTo>
                      <a:pt x="55" y="79"/>
                      <a:pt x="57" y="78"/>
                      <a:pt x="58" y="77"/>
                    </a:cubicBezTo>
                    <a:cubicBezTo>
                      <a:pt x="59" y="75"/>
                      <a:pt x="60" y="73"/>
                      <a:pt x="60" y="72"/>
                    </a:cubicBezTo>
                    <a:cubicBezTo>
                      <a:pt x="60" y="70"/>
                      <a:pt x="59" y="67"/>
                      <a:pt x="58" y="64"/>
                    </a:cubicBezTo>
                    <a:lnTo>
                      <a:pt x="41" y="14"/>
                    </a:lnTo>
                    <a:close/>
                    <a:moveTo>
                      <a:pt x="20" y="48"/>
                    </a:moveTo>
                    <a:cubicBezTo>
                      <a:pt x="29" y="16"/>
                      <a:pt x="29" y="16"/>
                      <a:pt x="29" y="16"/>
                    </a:cubicBezTo>
                    <a:cubicBezTo>
                      <a:pt x="39" y="48"/>
                      <a:pt x="39" y="48"/>
                      <a:pt x="39" y="48"/>
                    </a:cubicBezTo>
                    <a:lnTo>
                      <a:pt x="20" y="48"/>
                    </a:lnTo>
                    <a:close/>
                  </a:path>
                </a:pathLst>
              </a:custGeom>
              <a:solidFill>
                <a:schemeClr val="bg1"/>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solidFill>
                    <a:schemeClr val="tx1">
                      <a:lumMod val="85000"/>
                      <a:lumOff val="15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42" name="Freeform 358"/>
              <p:cNvSpPr>
                <a:spLocks/>
              </p:cNvSpPr>
              <p:nvPr/>
            </p:nvSpPr>
            <p:spPr bwMode="auto">
              <a:xfrm>
                <a:off x="7276543" y="1484030"/>
                <a:ext cx="87996" cy="134158"/>
              </a:xfrm>
              <a:custGeom>
                <a:avLst/>
                <a:gdLst>
                  <a:gd name="T0" fmla="*/ 45 w 52"/>
                  <a:gd name="T1" fmla="*/ 38 h 79"/>
                  <a:gd name="T2" fmla="*/ 38 w 52"/>
                  <a:gd name="T3" fmla="*/ 34 h 79"/>
                  <a:gd name="T4" fmla="*/ 28 w 52"/>
                  <a:gd name="T5" fmla="*/ 30 h 79"/>
                  <a:gd name="T6" fmla="*/ 22 w 52"/>
                  <a:gd name="T7" fmla="*/ 29 h 79"/>
                  <a:gd name="T8" fmla="*/ 18 w 52"/>
                  <a:gd name="T9" fmla="*/ 27 h 79"/>
                  <a:gd name="T10" fmla="*/ 15 w 52"/>
                  <a:gd name="T11" fmla="*/ 24 h 79"/>
                  <a:gd name="T12" fmla="*/ 14 w 52"/>
                  <a:gd name="T13" fmla="*/ 20 h 79"/>
                  <a:gd name="T14" fmla="*/ 17 w 52"/>
                  <a:gd name="T15" fmla="*/ 13 h 79"/>
                  <a:gd name="T16" fmla="*/ 25 w 52"/>
                  <a:gd name="T17" fmla="*/ 11 h 79"/>
                  <a:gd name="T18" fmla="*/ 33 w 52"/>
                  <a:gd name="T19" fmla="*/ 13 h 79"/>
                  <a:gd name="T20" fmla="*/ 37 w 52"/>
                  <a:gd name="T21" fmla="*/ 20 h 79"/>
                  <a:gd name="T22" fmla="*/ 40 w 52"/>
                  <a:gd name="T23" fmla="*/ 24 h 79"/>
                  <a:gd name="T24" fmla="*/ 43 w 52"/>
                  <a:gd name="T25" fmla="*/ 26 h 79"/>
                  <a:gd name="T26" fmla="*/ 48 w 52"/>
                  <a:gd name="T27" fmla="*/ 23 h 79"/>
                  <a:gd name="T28" fmla="*/ 49 w 52"/>
                  <a:gd name="T29" fmla="*/ 18 h 79"/>
                  <a:gd name="T30" fmla="*/ 48 w 52"/>
                  <a:gd name="T31" fmla="*/ 12 h 79"/>
                  <a:gd name="T32" fmla="*/ 44 w 52"/>
                  <a:gd name="T33" fmla="*/ 6 h 79"/>
                  <a:gd name="T34" fmla="*/ 36 w 52"/>
                  <a:gd name="T35" fmla="*/ 2 h 79"/>
                  <a:gd name="T36" fmla="*/ 26 w 52"/>
                  <a:gd name="T37" fmla="*/ 0 h 79"/>
                  <a:gd name="T38" fmla="*/ 13 w 52"/>
                  <a:gd name="T39" fmla="*/ 2 h 79"/>
                  <a:gd name="T40" fmla="*/ 4 w 52"/>
                  <a:gd name="T41" fmla="*/ 10 h 79"/>
                  <a:gd name="T42" fmla="*/ 2 w 52"/>
                  <a:gd name="T43" fmla="*/ 21 h 79"/>
                  <a:gd name="T44" fmla="*/ 4 w 52"/>
                  <a:gd name="T45" fmla="*/ 32 h 79"/>
                  <a:gd name="T46" fmla="*/ 12 w 52"/>
                  <a:gd name="T47" fmla="*/ 39 h 79"/>
                  <a:gd name="T48" fmla="*/ 24 w 52"/>
                  <a:gd name="T49" fmla="*/ 44 h 79"/>
                  <a:gd name="T50" fmla="*/ 32 w 52"/>
                  <a:gd name="T51" fmla="*/ 46 h 79"/>
                  <a:gd name="T52" fmla="*/ 37 w 52"/>
                  <a:gd name="T53" fmla="*/ 50 h 79"/>
                  <a:gd name="T54" fmla="*/ 39 w 52"/>
                  <a:gd name="T55" fmla="*/ 56 h 79"/>
                  <a:gd name="T56" fmla="*/ 35 w 52"/>
                  <a:gd name="T57" fmla="*/ 64 h 79"/>
                  <a:gd name="T58" fmla="*/ 26 w 52"/>
                  <a:gd name="T59" fmla="*/ 67 h 79"/>
                  <a:gd name="T60" fmla="*/ 19 w 52"/>
                  <a:gd name="T61" fmla="*/ 66 h 79"/>
                  <a:gd name="T62" fmla="*/ 15 w 52"/>
                  <a:gd name="T63" fmla="*/ 62 h 79"/>
                  <a:gd name="T64" fmla="*/ 12 w 52"/>
                  <a:gd name="T65" fmla="*/ 56 h 79"/>
                  <a:gd name="T66" fmla="*/ 10 w 52"/>
                  <a:gd name="T67" fmla="*/ 51 h 79"/>
                  <a:gd name="T68" fmla="*/ 6 w 52"/>
                  <a:gd name="T69" fmla="*/ 50 h 79"/>
                  <a:gd name="T70" fmla="*/ 2 w 52"/>
                  <a:gd name="T71" fmla="*/ 52 h 79"/>
                  <a:gd name="T72" fmla="*/ 0 w 52"/>
                  <a:gd name="T73" fmla="*/ 56 h 79"/>
                  <a:gd name="T74" fmla="*/ 3 w 52"/>
                  <a:gd name="T75" fmla="*/ 66 h 79"/>
                  <a:gd name="T76" fmla="*/ 10 w 52"/>
                  <a:gd name="T77" fmla="*/ 75 h 79"/>
                  <a:gd name="T78" fmla="*/ 26 w 52"/>
                  <a:gd name="T79" fmla="*/ 79 h 79"/>
                  <a:gd name="T80" fmla="*/ 40 w 52"/>
                  <a:gd name="T81" fmla="*/ 76 h 79"/>
                  <a:gd name="T82" fmla="*/ 49 w 52"/>
                  <a:gd name="T83" fmla="*/ 67 h 79"/>
                  <a:gd name="T84" fmla="*/ 52 w 52"/>
                  <a:gd name="T85" fmla="*/ 55 h 79"/>
                  <a:gd name="T86" fmla="*/ 50 w 52"/>
                  <a:gd name="T87" fmla="*/ 45 h 79"/>
                  <a:gd name="T88" fmla="*/ 45 w 52"/>
                  <a:gd name="T89" fmla="*/ 38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2" h="79">
                    <a:moveTo>
                      <a:pt x="45" y="38"/>
                    </a:moveTo>
                    <a:cubicBezTo>
                      <a:pt x="43" y="36"/>
                      <a:pt x="41" y="35"/>
                      <a:pt x="38" y="34"/>
                    </a:cubicBezTo>
                    <a:cubicBezTo>
                      <a:pt x="35" y="33"/>
                      <a:pt x="31" y="31"/>
                      <a:pt x="28" y="30"/>
                    </a:cubicBezTo>
                    <a:cubicBezTo>
                      <a:pt x="25" y="30"/>
                      <a:pt x="23" y="29"/>
                      <a:pt x="22" y="29"/>
                    </a:cubicBezTo>
                    <a:cubicBezTo>
                      <a:pt x="20" y="28"/>
                      <a:pt x="19" y="27"/>
                      <a:pt x="18" y="27"/>
                    </a:cubicBezTo>
                    <a:cubicBezTo>
                      <a:pt x="17" y="26"/>
                      <a:pt x="16" y="25"/>
                      <a:pt x="15" y="24"/>
                    </a:cubicBezTo>
                    <a:cubicBezTo>
                      <a:pt x="14" y="23"/>
                      <a:pt x="14" y="21"/>
                      <a:pt x="14" y="20"/>
                    </a:cubicBezTo>
                    <a:cubicBezTo>
                      <a:pt x="14" y="17"/>
                      <a:pt x="15" y="15"/>
                      <a:pt x="17" y="13"/>
                    </a:cubicBezTo>
                    <a:cubicBezTo>
                      <a:pt x="19" y="12"/>
                      <a:pt x="22" y="11"/>
                      <a:pt x="25" y="11"/>
                    </a:cubicBezTo>
                    <a:cubicBezTo>
                      <a:pt x="29" y="11"/>
                      <a:pt x="31" y="12"/>
                      <a:pt x="33" y="13"/>
                    </a:cubicBezTo>
                    <a:cubicBezTo>
                      <a:pt x="35" y="15"/>
                      <a:pt x="36" y="17"/>
                      <a:pt x="37" y="20"/>
                    </a:cubicBezTo>
                    <a:cubicBezTo>
                      <a:pt x="38" y="22"/>
                      <a:pt x="39" y="23"/>
                      <a:pt x="40" y="24"/>
                    </a:cubicBezTo>
                    <a:cubicBezTo>
                      <a:pt x="41" y="25"/>
                      <a:pt x="42" y="26"/>
                      <a:pt x="43" y="26"/>
                    </a:cubicBezTo>
                    <a:cubicBezTo>
                      <a:pt x="45" y="26"/>
                      <a:pt x="46" y="25"/>
                      <a:pt x="48" y="23"/>
                    </a:cubicBezTo>
                    <a:cubicBezTo>
                      <a:pt x="49" y="22"/>
                      <a:pt x="49" y="20"/>
                      <a:pt x="49" y="18"/>
                    </a:cubicBezTo>
                    <a:cubicBezTo>
                      <a:pt x="49" y="16"/>
                      <a:pt x="49" y="14"/>
                      <a:pt x="48" y="12"/>
                    </a:cubicBezTo>
                    <a:cubicBezTo>
                      <a:pt x="47" y="10"/>
                      <a:pt x="46" y="8"/>
                      <a:pt x="44" y="6"/>
                    </a:cubicBezTo>
                    <a:cubicBezTo>
                      <a:pt x="42" y="4"/>
                      <a:pt x="39" y="3"/>
                      <a:pt x="36" y="2"/>
                    </a:cubicBezTo>
                    <a:cubicBezTo>
                      <a:pt x="33" y="0"/>
                      <a:pt x="30" y="0"/>
                      <a:pt x="26" y="0"/>
                    </a:cubicBezTo>
                    <a:cubicBezTo>
                      <a:pt x="21" y="0"/>
                      <a:pt x="17" y="1"/>
                      <a:pt x="13" y="2"/>
                    </a:cubicBezTo>
                    <a:cubicBezTo>
                      <a:pt x="9" y="4"/>
                      <a:pt x="6" y="7"/>
                      <a:pt x="4" y="10"/>
                    </a:cubicBezTo>
                    <a:cubicBezTo>
                      <a:pt x="3" y="13"/>
                      <a:pt x="2" y="17"/>
                      <a:pt x="2" y="21"/>
                    </a:cubicBezTo>
                    <a:cubicBezTo>
                      <a:pt x="2" y="26"/>
                      <a:pt x="2" y="29"/>
                      <a:pt x="4" y="32"/>
                    </a:cubicBezTo>
                    <a:cubicBezTo>
                      <a:pt x="6" y="35"/>
                      <a:pt x="9" y="38"/>
                      <a:pt x="12" y="39"/>
                    </a:cubicBezTo>
                    <a:cubicBezTo>
                      <a:pt x="15" y="41"/>
                      <a:pt x="19" y="43"/>
                      <a:pt x="24" y="44"/>
                    </a:cubicBezTo>
                    <a:cubicBezTo>
                      <a:pt x="27" y="45"/>
                      <a:pt x="30" y="46"/>
                      <a:pt x="32" y="46"/>
                    </a:cubicBezTo>
                    <a:cubicBezTo>
                      <a:pt x="34" y="47"/>
                      <a:pt x="36" y="48"/>
                      <a:pt x="37" y="50"/>
                    </a:cubicBezTo>
                    <a:cubicBezTo>
                      <a:pt x="38" y="52"/>
                      <a:pt x="39" y="54"/>
                      <a:pt x="39" y="56"/>
                    </a:cubicBezTo>
                    <a:cubicBezTo>
                      <a:pt x="39" y="59"/>
                      <a:pt x="38" y="62"/>
                      <a:pt x="35" y="64"/>
                    </a:cubicBezTo>
                    <a:cubicBezTo>
                      <a:pt x="33" y="66"/>
                      <a:pt x="30" y="67"/>
                      <a:pt x="26" y="67"/>
                    </a:cubicBezTo>
                    <a:cubicBezTo>
                      <a:pt x="23" y="67"/>
                      <a:pt x="21" y="67"/>
                      <a:pt x="19" y="66"/>
                    </a:cubicBezTo>
                    <a:cubicBezTo>
                      <a:pt x="17" y="65"/>
                      <a:pt x="16" y="63"/>
                      <a:pt x="15" y="62"/>
                    </a:cubicBezTo>
                    <a:cubicBezTo>
                      <a:pt x="14" y="60"/>
                      <a:pt x="13" y="58"/>
                      <a:pt x="12" y="56"/>
                    </a:cubicBezTo>
                    <a:cubicBezTo>
                      <a:pt x="12" y="54"/>
                      <a:pt x="11" y="52"/>
                      <a:pt x="10" y="51"/>
                    </a:cubicBezTo>
                    <a:cubicBezTo>
                      <a:pt x="9" y="50"/>
                      <a:pt x="8" y="50"/>
                      <a:pt x="6" y="50"/>
                    </a:cubicBezTo>
                    <a:cubicBezTo>
                      <a:pt x="4" y="50"/>
                      <a:pt x="3" y="50"/>
                      <a:pt x="2" y="52"/>
                    </a:cubicBezTo>
                    <a:cubicBezTo>
                      <a:pt x="1" y="53"/>
                      <a:pt x="0" y="54"/>
                      <a:pt x="0" y="56"/>
                    </a:cubicBezTo>
                    <a:cubicBezTo>
                      <a:pt x="0" y="60"/>
                      <a:pt x="1" y="63"/>
                      <a:pt x="3" y="66"/>
                    </a:cubicBezTo>
                    <a:cubicBezTo>
                      <a:pt x="5" y="70"/>
                      <a:pt x="7" y="72"/>
                      <a:pt x="10" y="75"/>
                    </a:cubicBezTo>
                    <a:cubicBezTo>
                      <a:pt x="14" y="77"/>
                      <a:pt x="20" y="79"/>
                      <a:pt x="26" y="79"/>
                    </a:cubicBezTo>
                    <a:cubicBezTo>
                      <a:pt x="32" y="79"/>
                      <a:pt x="36" y="78"/>
                      <a:pt x="40" y="76"/>
                    </a:cubicBezTo>
                    <a:cubicBezTo>
                      <a:pt x="44" y="74"/>
                      <a:pt x="47" y="71"/>
                      <a:pt x="49" y="67"/>
                    </a:cubicBezTo>
                    <a:cubicBezTo>
                      <a:pt x="51" y="63"/>
                      <a:pt x="52" y="59"/>
                      <a:pt x="52" y="55"/>
                    </a:cubicBezTo>
                    <a:cubicBezTo>
                      <a:pt x="52" y="51"/>
                      <a:pt x="51" y="48"/>
                      <a:pt x="50" y="45"/>
                    </a:cubicBezTo>
                    <a:cubicBezTo>
                      <a:pt x="49" y="42"/>
                      <a:pt x="47" y="40"/>
                      <a:pt x="45" y="38"/>
                    </a:cubicBezTo>
                    <a:close/>
                  </a:path>
                </a:pathLst>
              </a:custGeom>
              <a:solidFill>
                <a:schemeClr val="bg1"/>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solidFill>
                    <a:schemeClr val="tx1">
                      <a:lumMod val="85000"/>
                      <a:lumOff val="15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grpSp>
      </p:grpSp>
      <p:grpSp>
        <p:nvGrpSpPr>
          <p:cNvPr id="243" name="组合 242"/>
          <p:cNvGrpSpPr/>
          <p:nvPr/>
        </p:nvGrpSpPr>
        <p:grpSpPr>
          <a:xfrm>
            <a:off x="3750714" y="2342899"/>
            <a:ext cx="854383" cy="855696"/>
            <a:chOff x="3750714" y="2923481"/>
            <a:chExt cx="854383" cy="855696"/>
          </a:xfrm>
        </p:grpSpPr>
        <p:sp>
          <p:nvSpPr>
            <p:cNvPr id="244" name="MH_Other_4"/>
            <p:cNvSpPr/>
            <p:nvPr>
              <p:custDataLst>
                <p:tags r:id="rId13"/>
              </p:custDataLst>
            </p:nvPr>
          </p:nvSpPr>
          <p:spPr>
            <a:xfrm>
              <a:off x="3750714" y="2923481"/>
              <a:ext cx="854383" cy="855696"/>
            </a:xfrm>
            <a:prstGeom prst="ellipse">
              <a:avLst/>
            </a:prstGeom>
            <a:solidFill>
              <a:schemeClr val="accent4">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lumMod val="85000"/>
                    <a:lumOff val="15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45" name="Freeform 359"/>
            <p:cNvSpPr>
              <a:spLocks noEditPoints="1"/>
            </p:cNvSpPr>
            <p:nvPr/>
          </p:nvSpPr>
          <p:spPr bwMode="auto">
            <a:xfrm>
              <a:off x="3975126" y="3144961"/>
              <a:ext cx="386767" cy="395618"/>
            </a:xfrm>
            <a:custGeom>
              <a:avLst/>
              <a:gdLst>
                <a:gd name="T0" fmla="*/ 317 w 370"/>
                <a:gd name="T1" fmla="*/ 63 h 378"/>
                <a:gd name="T2" fmla="*/ 361 w 370"/>
                <a:gd name="T3" fmla="*/ 13 h 378"/>
                <a:gd name="T4" fmla="*/ 346 w 370"/>
                <a:gd name="T5" fmla="*/ 0 h 378"/>
                <a:gd name="T6" fmla="*/ 302 w 370"/>
                <a:gd name="T7" fmla="*/ 49 h 378"/>
                <a:gd name="T8" fmla="*/ 185 w 370"/>
                <a:gd name="T9" fmla="*/ 8 h 378"/>
                <a:gd name="T10" fmla="*/ 0 w 370"/>
                <a:gd name="T11" fmla="*/ 193 h 378"/>
                <a:gd name="T12" fmla="*/ 185 w 370"/>
                <a:gd name="T13" fmla="*/ 378 h 378"/>
                <a:gd name="T14" fmla="*/ 370 w 370"/>
                <a:gd name="T15" fmla="*/ 193 h 378"/>
                <a:gd name="T16" fmla="*/ 317 w 370"/>
                <a:gd name="T17" fmla="*/ 63 h 378"/>
                <a:gd name="T18" fmla="*/ 185 w 370"/>
                <a:gd name="T19" fmla="*/ 332 h 378"/>
                <a:gd name="T20" fmla="*/ 46 w 370"/>
                <a:gd name="T21" fmla="*/ 193 h 378"/>
                <a:gd name="T22" fmla="*/ 185 w 370"/>
                <a:gd name="T23" fmla="*/ 54 h 378"/>
                <a:gd name="T24" fmla="*/ 271 w 370"/>
                <a:gd name="T25" fmla="*/ 84 h 378"/>
                <a:gd name="T26" fmla="*/ 258 w 370"/>
                <a:gd name="T27" fmla="*/ 99 h 378"/>
                <a:gd name="T28" fmla="*/ 185 w 370"/>
                <a:gd name="T29" fmla="*/ 74 h 378"/>
                <a:gd name="T30" fmla="*/ 66 w 370"/>
                <a:gd name="T31" fmla="*/ 193 h 378"/>
                <a:gd name="T32" fmla="*/ 185 w 370"/>
                <a:gd name="T33" fmla="*/ 311 h 378"/>
                <a:gd name="T34" fmla="*/ 304 w 370"/>
                <a:gd name="T35" fmla="*/ 193 h 378"/>
                <a:gd name="T36" fmla="*/ 273 w 370"/>
                <a:gd name="T37" fmla="*/ 113 h 378"/>
                <a:gd name="T38" fmla="*/ 286 w 370"/>
                <a:gd name="T39" fmla="*/ 97 h 378"/>
                <a:gd name="T40" fmla="*/ 324 w 370"/>
                <a:gd name="T41" fmla="*/ 193 h 378"/>
                <a:gd name="T42" fmla="*/ 185 w 370"/>
                <a:gd name="T43" fmla="*/ 332 h 378"/>
                <a:gd name="T44" fmla="*/ 257 w 370"/>
                <a:gd name="T45" fmla="*/ 193 h 378"/>
                <a:gd name="T46" fmla="*/ 185 w 370"/>
                <a:gd name="T47" fmla="*/ 265 h 378"/>
                <a:gd name="T48" fmla="*/ 113 w 370"/>
                <a:gd name="T49" fmla="*/ 193 h 378"/>
                <a:gd name="T50" fmla="*/ 185 w 370"/>
                <a:gd name="T51" fmla="*/ 121 h 378"/>
                <a:gd name="T52" fmla="*/ 217 w 370"/>
                <a:gd name="T53" fmla="*/ 128 h 378"/>
                <a:gd name="T54" fmla="*/ 207 w 370"/>
                <a:gd name="T55" fmla="*/ 148 h 378"/>
                <a:gd name="T56" fmla="*/ 185 w 370"/>
                <a:gd name="T57" fmla="*/ 143 h 378"/>
                <a:gd name="T58" fmla="*/ 135 w 370"/>
                <a:gd name="T59" fmla="*/ 193 h 378"/>
                <a:gd name="T60" fmla="*/ 185 w 370"/>
                <a:gd name="T61" fmla="*/ 243 h 378"/>
                <a:gd name="T62" fmla="*/ 235 w 370"/>
                <a:gd name="T63" fmla="*/ 193 h 378"/>
                <a:gd name="T64" fmla="*/ 229 w 370"/>
                <a:gd name="T65" fmla="*/ 169 h 378"/>
                <a:gd name="T66" fmla="*/ 247 w 370"/>
                <a:gd name="T67" fmla="*/ 157 h 378"/>
                <a:gd name="T68" fmla="*/ 257 w 370"/>
                <a:gd name="T69" fmla="*/ 193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70" h="378">
                  <a:moveTo>
                    <a:pt x="317" y="63"/>
                  </a:moveTo>
                  <a:cubicBezTo>
                    <a:pt x="361" y="13"/>
                    <a:pt x="361" y="13"/>
                    <a:pt x="361" y="13"/>
                  </a:cubicBezTo>
                  <a:cubicBezTo>
                    <a:pt x="346" y="0"/>
                    <a:pt x="346" y="0"/>
                    <a:pt x="346" y="0"/>
                  </a:cubicBezTo>
                  <a:cubicBezTo>
                    <a:pt x="302" y="49"/>
                    <a:pt x="302" y="49"/>
                    <a:pt x="302" y="49"/>
                  </a:cubicBezTo>
                  <a:cubicBezTo>
                    <a:pt x="270" y="23"/>
                    <a:pt x="229" y="8"/>
                    <a:pt x="185" y="8"/>
                  </a:cubicBezTo>
                  <a:cubicBezTo>
                    <a:pt x="83" y="8"/>
                    <a:pt x="0" y="91"/>
                    <a:pt x="0" y="193"/>
                  </a:cubicBezTo>
                  <a:cubicBezTo>
                    <a:pt x="0" y="295"/>
                    <a:pt x="83" y="378"/>
                    <a:pt x="185" y="378"/>
                  </a:cubicBezTo>
                  <a:cubicBezTo>
                    <a:pt x="287" y="378"/>
                    <a:pt x="370" y="295"/>
                    <a:pt x="370" y="193"/>
                  </a:cubicBezTo>
                  <a:cubicBezTo>
                    <a:pt x="370" y="142"/>
                    <a:pt x="350" y="96"/>
                    <a:pt x="317" y="63"/>
                  </a:cubicBezTo>
                  <a:close/>
                  <a:moveTo>
                    <a:pt x="185" y="332"/>
                  </a:moveTo>
                  <a:cubicBezTo>
                    <a:pt x="108" y="332"/>
                    <a:pt x="46" y="269"/>
                    <a:pt x="46" y="193"/>
                  </a:cubicBezTo>
                  <a:cubicBezTo>
                    <a:pt x="46" y="116"/>
                    <a:pt x="108" y="54"/>
                    <a:pt x="185" y="54"/>
                  </a:cubicBezTo>
                  <a:cubicBezTo>
                    <a:pt x="218" y="54"/>
                    <a:pt x="248" y="65"/>
                    <a:pt x="271" y="84"/>
                  </a:cubicBezTo>
                  <a:cubicBezTo>
                    <a:pt x="258" y="99"/>
                    <a:pt x="258" y="99"/>
                    <a:pt x="258" y="99"/>
                  </a:cubicBezTo>
                  <a:cubicBezTo>
                    <a:pt x="238" y="83"/>
                    <a:pt x="212" y="74"/>
                    <a:pt x="185" y="74"/>
                  </a:cubicBezTo>
                  <a:cubicBezTo>
                    <a:pt x="120" y="74"/>
                    <a:pt x="66" y="127"/>
                    <a:pt x="66" y="193"/>
                  </a:cubicBezTo>
                  <a:cubicBezTo>
                    <a:pt x="66" y="258"/>
                    <a:pt x="120" y="311"/>
                    <a:pt x="185" y="311"/>
                  </a:cubicBezTo>
                  <a:cubicBezTo>
                    <a:pt x="251" y="311"/>
                    <a:pt x="304" y="258"/>
                    <a:pt x="304" y="193"/>
                  </a:cubicBezTo>
                  <a:cubicBezTo>
                    <a:pt x="304" y="162"/>
                    <a:pt x="292" y="134"/>
                    <a:pt x="273" y="113"/>
                  </a:cubicBezTo>
                  <a:cubicBezTo>
                    <a:pt x="286" y="97"/>
                    <a:pt x="286" y="97"/>
                    <a:pt x="286" y="97"/>
                  </a:cubicBezTo>
                  <a:cubicBezTo>
                    <a:pt x="310" y="122"/>
                    <a:pt x="324" y="156"/>
                    <a:pt x="324" y="193"/>
                  </a:cubicBezTo>
                  <a:cubicBezTo>
                    <a:pt x="324" y="269"/>
                    <a:pt x="262" y="332"/>
                    <a:pt x="185" y="332"/>
                  </a:cubicBezTo>
                  <a:close/>
                  <a:moveTo>
                    <a:pt x="257" y="193"/>
                  </a:moveTo>
                  <a:cubicBezTo>
                    <a:pt x="257" y="232"/>
                    <a:pt x="225" y="265"/>
                    <a:pt x="185" y="265"/>
                  </a:cubicBezTo>
                  <a:cubicBezTo>
                    <a:pt x="145" y="265"/>
                    <a:pt x="113" y="232"/>
                    <a:pt x="113" y="193"/>
                  </a:cubicBezTo>
                  <a:cubicBezTo>
                    <a:pt x="113" y="153"/>
                    <a:pt x="145" y="121"/>
                    <a:pt x="185" y="121"/>
                  </a:cubicBezTo>
                  <a:cubicBezTo>
                    <a:pt x="197" y="121"/>
                    <a:pt x="207" y="124"/>
                    <a:pt x="217" y="128"/>
                  </a:cubicBezTo>
                  <a:cubicBezTo>
                    <a:pt x="207" y="148"/>
                    <a:pt x="207" y="148"/>
                    <a:pt x="207" y="148"/>
                  </a:cubicBezTo>
                  <a:cubicBezTo>
                    <a:pt x="200" y="145"/>
                    <a:pt x="193" y="143"/>
                    <a:pt x="185" y="143"/>
                  </a:cubicBezTo>
                  <a:cubicBezTo>
                    <a:pt x="158" y="143"/>
                    <a:pt x="135" y="165"/>
                    <a:pt x="135" y="193"/>
                  </a:cubicBezTo>
                  <a:cubicBezTo>
                    <a:pt x="135" y="220"/>
                    <a:pt x="158" y="243"/>
                    <a:pt x="185" y="243"/>
                  </a:cubicBezTo>
                  <a:cubicBezTo>
                    <a:pt x="212" y="243"/>
                    <a:pt x="235" y="220"/>
                    <a:pt x="235" y="193"/>
                  </a:cubicBezTo>
                  <a:cubicBezTo>
                    <a:pt x="235" y="184"/>
                    <a:pt x="233" y="176"/>
                    <a:pt x="229" y="169"/>
                  </a:cubicBezTo>
                  <a:cubicBezTo>
                    <a:pt x="247" y="157"/>
                    <a:pt x="247" y="157"/>
                    <a:pt x="247" y="157"/>
                  </a:cubicBezTo>
                  <a:cubicBezTo>
                    <a:pt x="253" y="167"/>
                    <a:pt x="257" y="180"/>
                    <a:pt x="257" y="193"/>
                  </a:cubicBezTo>
                  <a:close/>
                </a:path>
              </a:pathLst>
            </a:custGeom>
            <a:solidFill>
              <a:schemeClr val="bg1"/>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solidFill>
                  <a:schemeClr val="tx1">
                    <a:lumMod val="85000"/>
                    <a:lumOff val="15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grpSp>
      <p:sp>
        <p:nvSpPr>
          <p:cNvPr id="54" name="文本框 53"/>
          <p:cNvSpPr txBox="1"/>
          <p:nvPr/>
        </p:nvSpPr>
        <p:spPr>
          <a:xfrm>
            <a:off x="1199861" y="716170"/>
            <a:ext cx="1774845" cy="523220"/>
          </a:xfrm>
          <a:prstGeom prst="rect">
            <a:avLst/>
          </a:prstGeom>
          <a:noFill/>
        </p:spPr>
        <p:txBody>
          <a:bodyPr wrap="none" rtlCol="0">
            <a:spAutoFit/>
          </a:bodyPr>
          <a:lstStyle/>
          <a:p>
            <a:r>
              <a:rPr lang="zh-CN" altLang="en-US" sz="2800" spc="300" dirty="0" smtClean="0">
                <a:solidFill>
                  <a:prstClr val="black">
                    <a:lumMod val="85000"/>
                    <a:lumOff val="15000"/>
                  </a:prst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商业</a:t>
            </a:r>
            <a:r>
              <a:rPr lang="zh-CN" altLang="en-US" sz="2800" spc="300" dirty="0">
                <a:solidFill>
                  <a:prstClr val="black">
                    <a:lumMod val="85000"/>
                    <a:lumOff val="15000"/>
                  </a:prst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模式</a:t>
            </a:r>
          </a:p>
        </p:txBody>
      </p:sp>
      <p:sp>
        <p:nvSpPr>
          <p:cNvPr id="55" name="文本框 54"/>
          <p:cNvSpPr txBox="1"/>
          <p:nvPr/>
        </p:nvSpPr>
        <p:spPr>
          <a:xfrm>
            <a:off x="258644" y="66146"/>
            <a:ext cx="1040590" cy="1015663"/>
          </a:xfrm>
          <a:prstGeom prst="rect">
            <a:avLst/>
          </a:prstGeom>
          <a:noFill/>
        </p:spPr>
        <p:txBody>
          <a:bodyPr wrap="square" rtlCol="0">
            <a:spAutoFit/>
          </a:bodyPr>
          <a:lstStyle>
            <a:defPPr>
              <a:defRPr lang="zh-CN"/>
            </a:defPPr>
            <a:lvl1pPr algn="just">
              <a:defRPr sz="9600">
                <a:solidFill>
                  <a:schemeClr val="tx1">
                    <a:lumMod val="75000"/>
                    <a:lumOff val="25000"/>
                  </a:schemeClr>
                </a:solidFill>
                <a:latin typeface="Aharoni" panose="02010803020104030203" pitchFamily="2" charset="-79"/>
                <a:ea typeface="LiHei Pro" panose="02010601030101010101" pitchFamily="2" charset="-122"/>
                <a:cs typeface="Aharoni" panose="02010803020104030203" pitchFamily="2" charset="-79"/>
              </a:defRPr>
            </a:lvl1pPr>
          </a:lstStyle>
          <a:p>
            <a:r>
              <a:rPr lang="en-US" altLang="zh-CN" sz="6000" dirty="0" smtClean="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01</a:t>
            </a:r>
            <a:endParaRPr lang="zh-CN" altLang="en-US" sz="6000"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cxnSp>
        <p:nvCxnSpPr>
          <p:cNvPr id="56" name="直接连接符 55"/>
          <p:cNvCxnSpPr/>
          <p:nvPr/>
        </p:nvCxnSpPr>
        <p:spPr>
          <a:xfrm flipH="1">
            <a:off x="973488" y="647670"/>
            <a:ext cx="452746" cy="434139"/>
          </a:xfrm>
          <a:prstGeom prst="line">
            <a:avLst/>
          </a:prstGeom>
          <a:ln w="15875" cap="rnd">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484569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fade">
                                      <p:cBhvr>
                                        <p:cTn id="7" dur="500"/>
                                        <p:tgtEl>
                                          <p:spTgt spid="55"/>
                                        </p:tgtEl>
                                      </p:cBhvr>
                                    </p:animEffect>
                                  </p:childTnLst>
                                </p:cTn>
                              </p:par>
                              <p:par>
                                <p:cTn id="8" presetID="42" presetClass="path" presetSubtype="0" decel="30000" fill="hold" grpId="1" nodeType="withEffect">
                                  <p:stCondLst>
                                    <p:cond delay="0"/>
                                  </p:stCondLst>
                                  <p:childTnLst>
                                    <p:animMotion origin="layout" path="M -2.08333E-6 -4.81481E-6 L 0.03373 0.04399 " pathEditMode="relative" rAng="0" ptsTypes="AA">
                                      <p:cBhvr>
                                        <p:cTn id="9" dur="750" spd="-100000" fill="hold"/>
                                        <p:tgtEl>
                                          <p:spTgt spid="55"/>
                                        </p:tgtEl>
                                        <p:attrNameLst>
                                          <p:attrName>ppt_x</p:attrName>
                                          <p:attrName>ppt_y</p:attrName>
                                        </p:attrNameLst>
                                      </p:cBhvr>
                                      <p:rCtr x="1680" y="2199"/>
                                    </p:animMotion>
                                  </p:childTnLst>
                                </p:cTn>
                              </p:par>
                              <p:par>
                                <p:cTn id="10" presetID="31" presetClass="entr" presetSubtype="0" fill="hold" nodeType="withEffect">
                                  <p:stCondLst>
                                    <p:cond delay="0"/>
                                  </p:stCondLst>
                                  <p:childTnLst>
                                    <p:set>
                                      <p:cBhvr>
                                        <p:cTn id="11" dur="1" fill="hold">
                                          <p:stCondLst>
                                            <p:cond delay="0"/>
                                          </p:stCondLst>
                                        </p:cTn>
                                        <p:tgtEl>
                                          <p:spTgt spid="56"/>
                                        </p:tgtEl>
                                        <p:attrNameLst>
                                          <p:attrName>style.visibility</p:attrName>
                                        </p:attrNameLst>
                                      </p:cBhvr>
                                      <p:to>
                                        <p:strVal val="visible"/>
                                      </p:to>
                                    </p:set>
                                    <p:anim calcmode="lin" valueType="num">
                                      <p:cBhvr>
                                        <p:cTn id="12" dur="1000" fill="hold"/>
                                        <p:tgtEl>
                                          <p:spTgt spid="56"/>
                                        </p:tgtEl>
                                        <p:attrNameLst>
                                          <p:attrName>ppt_w</p:attrName>
                                        </p:attrNameLst>
                                      </p:cBhvr>
                                      <p:tavLst>
                                        <p:tav tm="0">
                                          <p:val>
                                            <p:fltVal val="0"/>
                                          </p:val>
                                        </p:tav>
                                        <p:tav tm="100000">
                                          <p:val>
                                            <p:strVal val="#ppt_w"/>
                                          </p:val>
                                        </p:tav>
                                      </p:tavLst>
                                    </p:anim>
                                    <p:anim calcmode="lin" valueType="num">
                                      <p:cBhvr>
                                        <p:cTn id="13" dur="1000" fill="hold"/>
                                        <p:tgtEl>
                                          <p:spTgt spid="56"/>
                                        </p:tgtEl>
                                        <p:attrNameLst>
                                          <p:attrName>ppt_h</p:attrName>
                                        </p:attrNameLst>
                                      </p:cBhvr>
                                      <p:tavLst>
                                        <p:tav tm="0">
                                          <p:val>
                                            <p:fltVal val="0"/>
                                          </p:val>
                                        </p:tav>
                                        <p:tav tm="100000">
                                          <p:val>
                                            <p:strVal val="#ppt_h"/>
                                          </p:val>
                                        </p:tav>
                                      </p:tavLst>
                                    </p:anim>
                                    <p:anim calcmode="lin" valueType="num">
                                      <p:cBhvr>
                                        <p:cTn id="14" dur="1000" fill="hold"/>
                                        <p:tgtEl>
                                          <p:spTgt spid="56"/>
                                        </p:tgtEl>
                                        <p:attrNameLst>
                                          <p:attrName>style.rotation</p:attrName>
                                        </p:attrNameLst>
                                      </p:cBhvr>
                                      <p:tavLst>
                                        <p:tav tm="0">
                                          <p:val>
                                            <p:fltVal val="90"/>
                                          </p:val>
                                        </p:tav>
                                        <p:tav tm="100000">
                                          <p:val>
                                            <p:fltVal val="0"/>
                                          </p:val>
                                        </p:tav>
                                      </p:tavLst>
                                    </p:anim>
                                    <p:animEffect transition="in" filter="fade">
                                      <p:cBhvr>
                                        <p:cTn id="15" dur="1000"/>
                                        <p:tgtEl>
                                          <p:spTgt spid="56"/>
                                        </p:tgtEl>
                                      </p:cBhvr>
                                    </p:animEffect>
                                  </p:childTnLst>
                                </p:cTn>
                              </p:par>
                              <p:par>
                                <p:cTn id="16" presetID="42" presetClass="entr" presetSubtype="0" fill="hold" grpId="0" nodeType="withEffect">
                                  <p:stCondLst>
                                    <p:cond delay="0"/>
                                  </p:stCondLst>
                                  <p:childTnLst>
                                    <p:set>
                                      <p:cBhvr>
                                        <p:cTn id="17" dur="1" fill="hold">
                                          <p:stCondLst>
                                            <p:cond delay="0"/>
                                          </p:stCondLst>
                                        </p:cTn>
                                        <p:tgtEl>
                                          <p:spTgt spid="54"/>
                                        </p:tgtEl>
                                        <p:attrNameLst>
                                          <p:attrName>style.visibility</p:attrName>
                                        </p:attrNameLst>
                                      </p:cBhvr>
                                      <p:to>
                                        <p:strVal val="visible"/>
                                      </p:to>
                                    </p:set>
                                    <p:animEffect transition="in" filter="fade">
                                      <p:cBhvr>
                                        <p:cTn id="18" dur="1000"/>
                                        <p:tgtEl>
                                          <p:spTgt spid="54"/>
                                        </p:tgtEl>
                                      </p:cBhvr>
                                    </p:animEffect>
                                    <p:anim calcmode="lin" valueType="num">
                                      <p:cBhvr>
                                        <p:cTn id="19" dur="1000" fill="hold"/>
                                        <p:tgtEl>
                                          <p:spTgt spid="54"/>
                                        </p:tgtEl>
                                        <p:attrNameLst>
                                          <p:attrName>ppt_x</p:attrName>
                                        </p:attrNameLst>
                                      </p:cBhvr>
                                      <p:tavLst>
                                        <p:tav tm="0">
                                          <p:val>
                                            <p:strVal val="#ppt_x"/>
                                          </p:val>
                                        </p:tav>
                                        <p:tav tm="100000">
                                          <p:val>
                                            <p:strVal val="#ppt_x"/>
                                          </p:val>
                                        </p:tav>
                                      </p:tavLst>
                                    </p:anim>
                                    <p:anim calcmode="lin" valueType="num">
                                      <p:cBhvr>
                                        <p:cTn id="20" dur="1000" fill="hold"/>
                                        <p:tgtEl>
                                          <p:spTgt spid="54"/>
                                        </p:tgtEl>
                                        <p:attrNameLst>
                                          <p:attrName>ppt_y</p:attrName>
                                        </p:attrNameLst>
                                      </p:cBhvr>
                                      <p:tavLst>
                                        <p:tav tm="0">
                                          <p:val>
                                            <p:strVal val="#ppt_y+.1"/>
                                          </p:val>
                                        </p:tav>
                                        <p:tav tm="100000">
                                          <p:val>
                                            <p:strVal val="#ppt_y"/>
                                          </p:val>
                                        </p:tav>
                                      </p:tavLst>
                                    </p:anim>
                                  </p:childTnLst>
                                </p:cTn>
                              </p:par>
                            </p:childTnLst>
                          </p:cTn>
                        </p:par>
                        <p:par>
                          <p:cTn id="21" fill="hold">
                            <p:stCondLst>
                              <p:cond delay="1000"/>
                            </p:stCondLst>
                            <p:childTnLst>
                              <p:par>
                                <p:cTn id="22" presetID="53" presetClass="entr" presetSubtype="16" fill="hold" nodeType="afterEffect">
                                  <p:stCondLst>
                                    <p:cond delay="0"/>
                                  </p:stCondLst>
                                  <p:childTnLst>
                                    <p:set>
                                      <p:cBhvr>
                                        <p:cTn id="23" dur="1" fill="hold">
                                          <p:stCondLst>
                                            <p:cond delay="0"/>
                                          </p:stCondLst>
                                        </p:cTn>
                                        <p:tgtEl>
                                          <p:spTgt spid="208"/>
                                        </p:tgtEl>
                                        <p:attrNameLst>
                                          <p:attrName>style.visibility</p:attrName>
                                        </p:attrNameLst>
                                      </p:cBhvr>
                                      <p:to>
                                        <p:strVal val="visible"/>
                                      </p:to>
                                    </p:set>
                                    <p:anim calcmode="lin" valueType="num">
                                      <p:cBhvr>
                                        <p:cTn id="24" dur="500" fill="hold"/>
                                        <p:tgtEl>
                                          <p:spTgt spid="208"/>
                                        </p:tgtEl>
                                        <p:attrNameLst>
                                          <p:attrName>ppt_w</p:attrName>
                                        </p:attrNameLst>
                                      </p:cBhvr>
                                      <p:tavLst>
                                        <p:tav tm="0">
                                          <p:val>
                                            <p:fltVal val="0"/>
                                          </p:val>
                                        </p:tav>
                                        <p:tav tm="100000">
                                          <p:val>
                                            <p:strVal val="#ppt_w"/>
                                          </p:val>
                                        </p:tav>
                                      </p:tavLst>
                                    </p:anim>
                                    <p:anim calcmode="lin" valueType="num">
                                      <p:cBhvr>
                                        <p:cTn id="25" dur="500" fill="hold"/>
                                        <p:tgtEl>
                                          <p:spTgt spid="208"/>
                                        </p:tgtEl>
                                        <p:attrNameLst>
                                          <p:attrName>ppt_h</p:attrName>
                                        </p:attrNameLst>
                                      </p:cBhvr>
                                      <p:tavLst>
                                        <p:tav tm="0">
                                          <p:val>
                                            <p:fltVal val="0"/>
                                          </p:val>
                                        </p:tav>
                                        <p:tav tm="100000">
                                          <p:val>
                                            <p:strVal val="#ppt_h"/>
                                          </p:val>
                                        </p:tav>
                                      </p:tavLst>
                                    </p:anim>
                                    <p:animEffect transition="in" filter="fade">
                                      <p:cBhvr>
                                        <p:cTn id="26" dur="500"/>
                                        <p:tgtEl>
                                          <p:spTgt spid="208"/>
                                        </p:tgtEl>
                                      </p:cBhvr>
                                    </p:animEffect>
                                  </p:childTnLst>
                                </p:cTn>
                              </p:par>
                            </p:childTnLst>
                          </p:cTn>
                        </p:par>
                        <p:par>
                          <p:cTn id="27" fill="hold">
                            <p:stCondLst>
                              <p:cond delay="1500"/>
                            </p:stCondLst>
                            <p:childTnLst>
                              <p:par>
                                <p:cTn id="28" presetID="22" presetClass="entr" presetSubtype="4" fill="hold" nodeType="afterEffect">
                                  <p:stCondLst>
                                    <p:cond delay="0"/>
                                  </p:stCondLst>
                                  <p:childTnLst>
                                    <p:set>
                                      <p:cBhvr>
                                        <p:cTn id="29" dur="1" fill="hold">
                                          <p:stCondLst>
                                            <p:cond delay="0"/>
                                          </p:stCondLst>
                                        </p:cTn>
                                        <p:tgtEl>
                                          <p:spTgt spid="196"/>
                                        </p:tgtEl>
                                        <p:attrNameLst>
                                          <p:attrName>style.visibility</p:attrName>
                                        </p:attrNameLst>
                                      </p:cBhvr>
                                      <p:to>
                                        <p:strVal val="visible"/>
                                      </p:to>
                                    </p:set>
                                    <p:animEffect transition="in" filter="wipe(down)">
                                      <p:cBhvr>
                                        <p:cTn id="30" dur="500"/>
                                        <p:tgtEl>
                                          <p:spTgt spid="196"/>
                                        </p:tgtEl>
                                      </p:cBhvr>
                                    </p:animEffect>
                                  </p:childTnLst>
                                </p:cTn>
                              </p:par>
                            </p:childTnLst>
                          </p:cTn>
                        </p:par>
                        <p:par>
                          <p:cTn id="31" fill="hold">
                            <p:stCondLst>
                              <p:cond delay="2000"/>
                            </p:stCondLst>
                            <p:childTnLst>
                              <p:par>
                                <p:cTn id="32" presetID="22" presetClass="entr" presetSubtype="4" fill="hold" nodeType="afterEffect">
                                  <p:stCondLst>
                                    <p:cond delay="0"/>
                                  </p:stCondLst>
                                  <p:childTnLst>
                                    <p:set>
                                      <p:cBhvr>
                                        <p:cTn id="33" dur="1" fill="hold">
                                          <p:stCondLst>
                                            <p:cond delay="0"/>
                                          </p:stCondLst>
                                        </p:cTn>
                                        <p:tgtEl>
                                          <p:spTgt spid="198"/>
                                        </p:tgtEl>
                                        <p:attrNameLst>
                                          <p:attrName>style.visibility</p:attrName>
                                        </p:attrNameLst>
                                      </p:cBhvr>
                                      <p:to>
                                        <p:strVal val="visible"/>
                                      </p:to>
                                    </p:set>
                                    <p:animEffect transition="in" filter="wipe(down)">
                                      <p:cBhvr>
                                        <p:cTn id="34" dur="500"/>
                                        <p:tgtEl>
                                          <p:spTgt spid="198"/>
                                        </p:tgtEl>
                                      </p:cBhvr>
                                    </p:animEffect>
                                  </p:childTnLst>
                                </p:cTn>
                              </p:par>
                            </p:childTnLst>
                          </p:cTn>
                        </p:par>
                        <p:par>
                          <p:cTn id="35" fill="hold">
                            <p:stCondLst>
                              <p:cond delay="2500"/>
                            </p:stCondLst>
                            <p:childTnLst>
                              <p:par>
                                <p:cTn id="36" presetID="22" presetClass="entr" presetSubtype="4" fill="hold" nodeType="afterEffect">
                                  <p:stCondLst>
                                    <p:cond delay="0"/>
                                  </p:stCondLst>
                                  <p:childTnLst>
                                    <p:set>
                                      <p:cBhvr>
                                        <p:cTn id="37" dur="1" fill="hold">
                                          <p:stCondLst>
                                            <p:cond delay="0"/>
                                          </p:stCondLst>
                                        </p:cTn>
                                        <p:tgtEl>
                                          <p:spTgt spid="197"/>
                                        </p:tgtEl>
                                        <p:attrNameLst>
                                          <p:attrName>style.visibility</p:attrName>
                                        </p:attrNameLst>
                                      </p:cBhvr>
                                      <p:to>
                                        <p:strVal val="visible"/>
                                      </p:to>
                                    </p:set>
                                    <p:animEffect transition="in" filter="wipe(down)">
                                      <p:cBhvr>
                                        <p:cTn id="38" dur="500"/>
                                        <p:tgtEl>
                                          <p:spTgt spid="197"/>
                                        </p:tgtEl>
                                      </p:cBhvr>
                                    </p:animEffect>
                                  </p:childTnLst>
                                </p:cTn>
                              </p:par>
                            </p:childTnLst>
                          </p:cTn>
                        </p:par>
                        <p:par>
                          <p:cTn id="39" fill="hold">
                            <p:stCondLst>
                              <p:cond delay="3000"/>
                            </p:stCondLst>
                            <p:childTnLst>
                              <p:par>
                                <p:cTn id="40" presetID="22" presetClass="entr" presetSubtype="4" fill="hold" nodeType="afterEffect">
                                  <p:stCondLst>
                                    <p:cond delay="0"/>
                                  </p:stCondLst>
                                  <p:childTnLst>
                                    <p:set>
                                      <p:cBhvr>
                                        <p:cTn id="41" dur="1" fill="hold">
                                          <p:stCondLst>
                                            <p:cond delay="0"/>
                                          </p:stCondLst>
                                        </p:cTn>
                                        <p:tgtEl>
                                          <p:spTgt spid="199"/>
                                        </p:tgtEl>
                                        <p:attrNameLst>
                                          <p:attrName>style.visibility</p:attrName>
                                        </p:attrNameLst>
                                      </p:cBhvr>
                                      <p:to>
                                        <p:strVal val="visible"/>
                                      </p:to>
                                    </p:set>
                                    <p:animEffect transition="in" filter="wipe(down)">
                                      <p:cBhvr>
                                        <p:cTn id="42" dur="500"/>
                                        <p:tgtEl>
                                          <p:spTgt spid="199"/>
                                        </p:tgtEl>
                                      </p:cBhvr>
                                    </p:animEffect>
                                  </p:childTnLst>
                                </p:cTn>
                              </p:par>
                            </p:childTnLst>
                          </p:cTn>
                        </p:par>
                        <p:par>
                          <p:cTn id="43" fill="hold">
                            <p:stCondLst>
                              <p:cond delay="3500"/>
                            </p:stCondLst>
                            <p:childTnLst>
                              <p:par>
                                <p:cTn id="44" presetID="53" presetClass="entr" presetSubtype="16" fill="hold" nodeType="afterEffect">
                                  <p:stCondLst>
                                    <p:cond delay="0"/>
                                  </p:stCondLst>
                                  <p:childTnLst>
                                    <p:set>
                                      <p:cBhvr>
                                        <p:cTn id="45" dur="1" fill="hold">
                                          <p:stCondLst>
                                            <p:cond delay="0"/>
                                          </p:stCondLst>
                                        </p:cTn>
                                        <p:tgtEl>
                                          <p:spTgt spid="243"/>
                                        </p:tgtEl>
                                        <p:attrNameLst>
                                          <p:attrName>style.visibility</p:attrName>
                                        </p:attrNameLst>
                                      </p:cBhvr>
                                      <p:to>
                                        <p:strVal val="visible"/>
                                      </p:to>
                                    </p:set>
                                    <p:anim calcmode="lin" valueType="num">
                                      <p:cBhvr>
                                        <p:cTn id="46" dur="500" fill="hold"/>
                                        <p:tgtEl>
                                          <p:spTgt spid="243"/>
                                        </p:tgtEl>
                                        <p:attrNameLst>
                                          <p:attrName>ppt_w</p:attrName>
                                        </p:attrNameLst>
                                      </p:cBhvr>
                                      <p:tavLst>
                                        <p:tav tm="0">
                                          <p:val>
                                            <p:fltVal val="0"/>
                                          </p:val>
                                        </p:tav>
                                        <p:tav tm="100000">
                                          <p:val>
                                            <p:strVal val="#ppt_w"/>
                                          </p:val>
                                        </p:tav>
                                      </p:tavLst>
                                    </p:anim>
                                    <p:anim calcmode="lin" valueType="num">
                                      <p:cBhvr>
                                        <p:cTn id="47" dur="500" fill="hold"/>
                                        <p:tgtEl>
                                          <p:spTgt spid="243"/>
                                        </p:tgtEl>
                                        <p:attrNameLst>
                                          <p:attrName>ppt_h</p:attrName>
                                        </p:attrNameLst>
                                      </p:cBhvr>
                                      <p:tavLst>
                                        <p:tav tm="0">
                                          <p:val>
                                            <p:fltVal val="0"/>
                                          </p:val>
                                        </p:tav>
                                        <p:tav tm="100000">
                                          <p:val>
                                            <p:strVal val="#ppt_h"/>
                                          </p:val>
                                        </p:tav>
                                      </p:tavLst>
                                    </p:anim>
                                    <p:animEffect transition="in" filter="fade">
                                      <p:cBhvr>
                                        <p:cTn id="48" dur="500"/>
                                        <p:tgtEl>
                                          <p:spTgt spid="243"/>
                                        </p:tgtEl>
                                      </p:cBhvr>
                                    </p:animEffect>
                                  </p:childTnLst>
                                </p:cTn>
                              </p:par>
                            </p:childTnLst>
                          </p:cTn>
                        </p:par>
                        <p:par>
                          <p:cTn id="49" fill="hold">
                            <p:stCondLst>
                              <p:cond delay="4000"/>
                            </p:stCondLst>
                            <p:childTnLst>
                              <p:par>
                                <p:cTn id="50" presetID="53" presetClass="entr" presetSubtype="16" fill="hold" nodeType="afterEffect">
                                  <p:stCondLst>
                                    <p:cond delay="0"/>
                                  </p:stCondLst>
                                  <p:childTnLst>
                                    <p:set>
                                      <p:cBhvr>
                                        <p:cTn id="51" dur="1" fill="hold">
                                          <p:stCondLst>
                                            <p:cond delay="0"/>
                                          </p:stCondLst>
                                        </p:cTn>
                                        <p:tgtEl>
                                          <p:spTgt spid="233"/>
                                        </p:tgtEl>
                                        <p:attrNameLst>
                                          <p:attrName>style.visibility</p:attrName>
                                        </p:attrNameLst>
                                      </p:cBhvr>
                                      <p:to>
                                        <p:strVal val="visible"/>
                                      </p:to>
                                    </p:set>
                                    <p:anim calcmode="lin" valueType="num">
                                      <p:cBhvr>
                                        <p:cTn id="52" dur="500" fill="hold"/>
                                        <p:tgtEl>
                                          <p:spTgt spid="233"/>
                                        </p:tgtEl>
                                        <p:attrNameLst>
                                          <p:attrName>ppt_w</p:attrName>
                                        </p:attrNameLst>
                                      </p:cBhvr>
                                      <p:tavLst>
                                        <p:tav tm="0">
                                          <p:val>
                                            <p:fltVal val="0"/>
                                          </p:val>
                                        </p:tav>
                                        <p:tav tm="100000">
                                          <p:val>
                                            <p:strVal val="#ppt_w"/>
                                          </p:val>
                                        </p:tav>
                                      </p:tavLst>
                                    </p:anim>
                                    <p:anim calcmode="lin" valueType="num">
                                      <p:cBhvr>
                                        <p:cTn id="53" dur="500" fill="hold"/>
                                        <p:tgtEl>
                                          <p:spTgt spid="233"/>
                                        </p:tgtEl>
                                        <p:attrNameLst>
                                          <p:attrName>ppt_h</p:attrName>
                                        </p:attrNameLst>
                                      </p:cBhvr>
                                      <p:tavLst>
                                        <p:tav tm="0">
                                          <p:val>
                                            <p:fltVal val="0"/>
                                          </p:val>
                                        </p:tav>
                                        <p:tav tm="100000">
                                          <p:val>
                                            <p:strVal val="#ppt_h"/>
                                          </p:val>
                                        </p:tav>
                                      </p:tavLst>
                                    </p:anim>
                                    <p:animEffect transition="in" filter="fade">
                                      <p:cBhvr>
                                        <p:cTn id="54" dur="500"/>
                                        <p:tgtEl>
                                          <p:spTgt spid="233"/>
                                        </p:tgtEl>
                                      </p:cBhvr>
                                    </p:animEffect>
                                  </p:childTnLst>
                                </p:cTn>
                              </p:par>
                            </p:childTnLst>
                          </p:cTn>
                        </p:par>
                        <p:par>
                          <p:cTn id="55" fill="hold">
                            <p:stCondLst>
                              <p:cond delay="4500"/>
                            </p:stCondLst>
                            <p:childTnLst>
                              <p:par>
                                <p:cTn id="56" presetID="53" presetClass="entr" presetSubtype="16" fill="hold" nodeType="afterEffect">
                                  <p:stCondLst>
                                    <p:cond delay="0"/>
                                  </p:stCondLst>
                                  <p:childTnLst>
                                    <p:set>
                                      <p:cBhvr>
                                        <p:cTn id="57" dur="1" fill="hold">
                                          <p:stCondLst>
                                            <p:cond delay="0"/>
                                          </p:stCondLst>
                                        </p:cTn>
                                        <p:tgtEl>
                                          <p:spTgt spid="223"/>
                                        </p:tgtEl>
                                        <p:attrNameLst>
                                          <p:attrName>style.visibility</p:attrName>
                                        </p:attrNameLst>
                                      </p:cBhvr>
                                      <p:to>
                                        <p:strVal val="visible"/>
                                      </p:to>
                                    </p:set>
                                    <p:anim calcmode="lin" valueType="num">
                                      <p:cBhvr>
                                        <p:cTn id="58" dur="500" fill="hold"/>
                                        <p:tgtEl>
                                          <p:spTgt spid="223"/>
                                        </p:tgtEl>
                                        <p:attrNameLst>
                                          <p:attrName>ppt_w</p:attrName>
                                        </p:attrNameLst>
                                      </p:cBhvr>
                                      <p:tavLst>
                                        <p:tav tm="0">
                                          <p:val>
                                            <p:fltVal val="0"/>
                                          </p:val>
                                        </p:tav>
                                        <p:tav tm="100000">
                                          <p:val>
                                            <p:strVal val="#ppt_w"/>
                                          </p:val>
                                        </p:tav>
                                      </p:tavLst>
                                    </p:anim>
                                    <p:anim calcmode="lin" valueType="num">
                                      <p:cBhvr>
                                        <p:cTn id="59" dur="500" fill="hold"/>
                                        <p:tgtEl>
                                          <p:spTgt spid="223"/>
                                        </p:tgtEl>
                                        <p:attrNameLst>
                                          <p:attrName>ppt_h</p:attrName>
                                        </p:attrNameLst>
                                      </p:cBhvr>
                                      <p:tavLst>
                                        <p:tav tm="0">
                                          <p:val>
                                            <p:fltVal val="0"/>
                                          </p:val>
                                        </p:tav>
                                        <p:tav tm="100000">
                                          <p:val>
                                            <p:strVal val="#ppt_h"/>
                                          </p:val>
                                        </p:tav>
                                      </p:tavLst>
                                    </p:anim>
                                    <p:animEffect transition="in" filter="fade">
                                      <p:cBhvr>
                                        <p:cTn id="60" dur="500"/>
                                        <p:tgtEl>
                                          <p:spTgt spid="223"/>
                                        </p:tgtEl>
                                      </p:cBhvr>
                                    </p:animEffect>
                                  </p:childTnLst>
                                </p:cTn>
                              </p:par>
                            </p:childTnLst>
                          </p:cTn>
                        </p:par>
                        <p:par>
                          <p:cTn id="61" fill="hold">
                            <p:stCondLst>
                              <p:cond delay="5000"/>
                            </p:stCondLst>
                            <p:childTnLst>
                              <p:par>
                                <p:cTn id="62" presetID="53" presetClass="entr" presetSubtype="16" fill="hold" nodeType="afterEffect">
                                  <p:stCondLst>
                                    <p:cond delay="0"/>
                                  </p:stCondLst>
                                  <p:childTnLst>
                                    <p:set>
                                      <p:cBhvr>
                                        <p:cTn id="63" dur="1" fill="hold">
                                          <p:stCondLst>
                                            <p:cond delay="0"/>
                                          </p:stCondLst>
                                        </p:cTn>
                                        <p:tgtEl>
                                          <p:spTgt spid="217"/>
                                        </p:tgtEl>
                                        <p:attrNameLst>
                                          <p:attrName>style.visibility</p:attrName>
                                        </p:attrNameLst>
                                      </p:cBhvr>
                                      <p:to>
                                        <p:strVal val="visible"/>
                                      </p:to>
                                    </p:set>
                                    <p:anim calcmode="lin" valueType="num">
                                      <p:cBhvr>
                                        <p:cTn id="64" dur="500" fill="hold"/>
                                        <p:tgtEl>
                                          <p:spTgt spid="217"/>
                                        </p:tgtEl>
                                        <p:attrNameLst>
                                          <p:attrName>ppt_w</p:attrName>
                                        </p:attrNameLst>
                                      </p:cBhvr>
                                      <p:tavLst>
                                        <p:tav tm="0">
                                          <p:val>
                                            <p:fltVal val="0"/>
                                          </p:val>
                                        </p:tav>
                                        <p:tav tm="100000">
                                          <p:val>
                                            <p:strVal val="#ppt_w"/>
                                          </p:val>
                                        </p:tav>
                                      </p:tavLst>
                                    </p:anim>
                                    <p:anim calcmode="lin" valueType="num">
                                      <p:cBhvr>
                                        <p:cTn id="65" dur="500" fill="hold"/>
                                        <p:tgtEl>
                                          <p:spTgt spid="217"/>
                                        </p:tgtEl>
                                        <p:attrNameLst>
                                          <p:attrName>ppt_h</p:attrName>
                                        </p:attrNameLst>
                                      </p:cBhvr>
                                      <p:tavLst>
                                        <p:tav tm="0">
                                          <p:val>
                                            <p:fltVal val="0"/>
                                          </p:val>
                                        </p:tav>
                                        <p:tav tm="100000">
                                          <p:val>
                                            <p:strVal val="#ppt_h"/>
                                          </p:val>
                                        </p:tav>
                                      </p:tavLst>
                                    </p:anim>
                                    <p:animEffect transition="in" filter="fade">
                                      <p:cBhvr>
                                        <p:cTn id="66" dur="500"/>
                                        <p:tgtEl>
                                          <p:spTgt spid="217"/>
                                        </p:tgtEl>
                                      </p:cBhvr>
                                    </p:animEffect>
                                  </p:childTnLst>
                                </p:cTn>
                              </p:par>
                            </p:childTnLst>
                          </p:cTn>
                        </p:par>
                        <p:par>
                          <p:cTn id="67" fill="hold">
                            <p:stCondLst>
                              <p:cond delay="5500"/>
                            </p:stCondLst>
                            <p:childTnLst>
                              <p:par>
                                <p:cTn id="68" presetID="41" presetClass="entr" presetSubtype="0" fill="hold" grpId="0" nodeType="afterEffect">
                                  <p:stCondLst>
                                    <p:cond delay="0"/>
                                  </p:stCondLst>
                                  <p:iterate type="lt">
                                    <p:tmPct val="3000"/>
                                  </p:iterate>
                                  <p:childTnLst>
                                    <p:set>
                                      <p:cBhvr>
                                        <p:cTn id="69" dur="1" fill="hold">
                                          <p:stCondLst>
                                            <p:cond delay="0"/>
                                          </p:stCondLst>
                                        </p:cTn>
                                        <p:tgtEl>
                                          <p:spTgt spid="205"/>
                                        </p:tgtEl>
                                        <p:attrNameLst>
                                          <p:attrName>style.visibility</p:attrName>
                                        </p:attrNameLst>
                                      </p:cBhvr>
                                      <p:to>
                                        <p:strVal val="visible"/>
                                      </p:to>
                                    </p:set>
                                    <p:anim calcmode="lin" valueType="num">
                                      <p:cBhvr>
                                        <p:cTn id="70" dur="500" fill="hold"/>
                                        <p:tgtEl>
                                          <p:spTgt spid="205"/>
                                        </p:tgtEl>
                                        <p:attrNameLst>
                                          <p:attrName>ppt_x</p:attrName>
                                        </p:attrNameLst>
                                      </p:cBhvr>
                                      <p:tavLst>
                                        <p:tav tm="0">
                                          <p:val>
                                            <p:strVal val="#ppt_x"/>
                                          </p:val>
                                        </p:tav>
                                        <p:tav tm="50000">
                                          <p:val>
                                            <p:strVal val="#ppt_x+.1"/>
                                          </p:val>
                                        </p:tav>
                                        <p:tav tm="100000">
                                          <p:val>
                                            <p:strVal val="#ppt_x"/>
                                          </p:val>
                                        </p:tav>
                                      </p:tavLst>
                                    </p:anim>
                                    <p:anim calcmode="lin" valueType="num">
                                      <p:cBhvr>
                                        <p:cTn id="71" dur="500" fill="hold"/>
                                        <p:tgtEl>
                                          <p:spTgt spid="205"/>
                                        </p:tgtEl>
                                        <p:attrNameLst>
                                          <p:attrName>ppt_y</p:attrName>
                                        </p:attrNameLst>
                                      </p:cBhvr>
                                      <p:tavLst>
                                        <p:tav tm="0">
                                          <p:val>
                                            <p:strVal val="#ppt_y"/>
                                          </p:val>
                                        </p:tav>
                                        <p:tav tm="100000">
                                          <p:val>
                                            <p:strVal val="#ppt_y"/>
                                          </p:val>
                                        </p:tav>
                                      </p:tavLst>
                                    </p:anim>
                                    <p:anim calcmode="lin" valueType="num">
                                      <p:cBhvr>
                                        <p:cTn id="72" dur="500" fill="hold"/>
                                        <p:tgtEl>
                                          <p:spTgt spid="205"/>
                                        </p:tgtEl>
                                        <p:attrNameLst>
                                          <p:attrName>ppt_h</p:attrName>
                                        </p:attrNameLst>
                                      </p:cBhvr>
                                      <p:tavLst>
                                        <p:tav tm="0">
                                          <p:val>
                                            <p:strVal val="#ppt_h/10"/>
                                          </p:val>
                                        </p:tav>
                                        <p:tav tm="50000">
                                          <p:val>
                                            <p:strVal val="#ppt_h+.01"/>
                                          </p:val>
                                        </p:tav>
                                        <p:tav tm="100000">
                                          <p:val>
                                            <p:strVal val="#ppt_h"/>
                                          </p:val>
                                        </p:tav>
                                      </p:tavLst>
                                    </p:anim>
                                    <p:anim calcmode="lin" valueType="num">
                                      <p:cBhvr>
                                        <p:cTn id="73" dur="500" fill="hold"/>
                                        <p:tgtEl>
                                          <p:spTgt spid="205"/>
                                        </p:tgtEl>
                                        <p:attrNameLst>
                                          <p:attrName>ppt_w</p:attrName>
                                        </p:attrNameLst>
                                      </p:cBhvr>
                                      <p:tavLst>
                                        <p:tav tm="0">
                                          <p:val>
                                            <p:strVal val="#ppt_w/10"/>
                                          </p:val>
                                        </p:tav>
                                        <p:tav tm="50000">
                                          <p:val>
                                            <p:strVal val="#ppt_w+.01"/>
                                          </p:val>
                                        </p:tav>
                                        <p:tav tm="100000">
                                          <p:val>
                                            <p:strVal val="#ppt_w"/>
                                          </p:val>
                                        </p:tav>
                                      </p:tavLst>
                                    </p:anim>
                                    <p:animEffect transition="in" filter="fade">
                                      <p:cBhvr>
                                        <p:cTn id="74" dur="500" tmFilter="0,0; .5, 1; 1, 1"/>
                                        <p:tgtEl>
                                          <p:spTgt spid="205"/>
                                        </p:tgtEl>
                                      </p:cBhvr>
                                    </p:animEffect>
                                  </p:childTnLst>
                                </p:cTn>
                              </p:par>
                            </p:childTnLst>
                          </p:cTn>
                        </p:par>
                        <p:par>
                          <p:cTn id="75" fill="hold">
                            <p:stCondLst>
                              <p:cond delay="6105"/>
                            </p:stCondLst>
                            <p:childTnLst>
                              <p:par>
                                <p:cTn id="76" presetID="41" presetClass="entr" presetSubtype="0" fill="hold" grpId="0" nodeType="afterEffect">
                                  <p:stCondLst>
                                    <p:cond delay="0"/>
                                  </p:stCondLst>
                                  <p:iterate type="lt">
                                    <p:tmPct val="3000"/>
                                  </p:iterate>
                                  <p:childTnLst>
                                    <p:set>
                                      <p:cBhvr>
                                        <p:cTn id="77" dur="1" fill="hold">
                                          <p:stCondLst>
                                            <p:cond delay="0"/>
                                          </p:stCondLst>
                                        </p:cTn>
                                        <p:tgtEl>
                                          <p:spTgt spid="204"/>
                                        </p:tgtEl>
                                        <p:attrNameLst>
                                          <p:attrName>style.visibility</p:attrName>
                                        </p:attrNameLst>
                                      </p:cBhvr>
                                      <p:to>
                                        <p:strVal val="visible"/>
                                      </p:to>
                                    </p:set>
                                    <p:anim calcmode="lin" valueType="num">
                                      <p:cBhvr>
                                        <p:cTn id="78" dur="500" fill="hold"/>
                                        <p:tgtEl>
                                          <p:spTgt spid="204"/>
                                        </p:tgtEl>
                                        <p:attrNameLst>
                                          <p:attrName>ppt_x</p:attrName>
                                        </p:attrNameLst>
                                      </p:cBhvr>
                                      <p:tavLst>
                                        <p:tav tm="0">
                                          <p:val>
                                            <p:strVal val="#ppt_x"/>
                                          </p:val>
                                        </p:tav>
                                        <p:tav tm="50000">
                                          <p:val>
                                            <p:strVal val="#ppt_x+.1"/>
                                          </p:val>
                                        </p:tav>
                                        <p:tav tm="100000">
                                          <p:val>
                                            <p:strVal val="#ppt_x"/>
                                          </p:val>
                                        </p:tav>
                                      </p:tavLst>
                                    </p:anim>
                                    <p:anim calcmode="lin" valueType="num">
                                      <p:cBhvr>
                                        <p:cTn id="79" dur="500" fill="hold"/>
                                        <p:tgtEl>
                                          <p:spTgt spid="204"/>
                                        </p:tgtEl>
                                        <p:attrNameLst>
                                          <p:attrName>ppt_y</p:attrName>
                                        </p:attrNameLst>
                                      </p:cBhvr>
                                      <p:tavLst>
                                        <p:tav tm="0">
                                          <p:val>
                                            <p:strVal val="#ppt_y"/>
                                          </p:val>
                                        </p:tav>
                                        <p:tav tm="100000">
                                          <p:val>
                                            <p:strVal val="#ppt_y"/>
                                          </p:val>
                                        </p:tav>
                                      </p:tavLst>
                                    </p:anim>
                                    <p:anim calcmode="lin" valueType="num">
                                      <p:cBhvr>
                                        <p:cTn id="80" dur="500" fill="hold"/>
                                        <p:tgtEl>
                                          <p:spTgt spid="204"/>
                                        </p:tgtEl>
                                        <p:attrNameLst>
                                          <p:attrName>ppt_h</p:attrName>
                                        </p:attrNameLst>
                                      </p:cBhvr>
                                      <p:tavLst>
                                        <p:tav tm="0">
                                          <p:val>
                                            <p:strVal val="#ppt_h/10"/>
                                          </p:val>
                                        </p:tav>
                                        <p:tav tm="50000">
                                          <p:val>
                                            <p:strVal val="#ppt_h+.01"/>
                                          </p:val>
                                        </p:tav>
                                        <p:tav tm="100000">
                                          <p:val>
                                            <p:strVal val="#ppt_h"/>
                                          </p:val>
                                        </p:tav>
                                      </p:tavLst>
                                    </p:anim>
                                    <p:anim calcmode="lin" valueType="num">
                                      <p:cBhvr>
                                        <p:cTn id="81" dur="500" fill="hold"/>
                                        <p:tgtEl>
                                          <p:spTgt spid="204"/>
                                        </p:tgtEl>
                                        <p:attrNameLst>
                                          <p:attrName>ppt_w</p:attrName>
                                        </p:attrNameLst>
                                      </p:cBhvr>
                                      <p:tavLst>
                                        <p:tav tm="0">
                                          <p:val>
                                            <p:strVal val="#ppt_w/10"/>
                                          </p:val>
                                        </p:tav>
                                        <p:tav tm="50000">
                                          <p:val>
                                            <p:strVal val="#ppt_w+.01"/>
                                          </p:val>
                                        </p:tav>
                                        <p:tav tm="100000">
                                          <p:val>
                                            <p:strVal val="#ppt_w"/>
                                          </p:val>
                                        </p:tav>
                                      </p:tavLst>
                                    </p:anim>
                                    <p:animEffect transition="in" filter="fade">
                                      <p:cBhvr>
                                        <p:cTn id="82" dur="500" tmFilter="0,0; .5, 1; 1, 1"/>
                                        <p:tgtEl>
                                          <p:spTgt spid="204"/>
                                        </p:tgtEl>
                                      </p:cBhvr>
                                    </p:animEffect>
                                  </p:childTnLst>
                                </p:cTn>
                              </p:par>
                            </p:childTnLst>
                          </p:cTn>
                        </p:par>
                        <p:par>
                          <p:cTn id="83" fill="hold">
                            <p:stCondLst>
                              <p:cond delay="7145"/>
                            </p:stCondLst>
                            <p:childTnLst>
                              <p:par>
                                <p:cTn id="84" presetID="41" presetClass="entr" presetSubtype="0" fill="hold" grpId="0" nodeType="afterEffect">
                                  <p:stCondLst>
                                    <p:cond delay="0"/>
                                  </p:stCondLst>
                                  <p:iterate type="lt">
                                    <p:tmPct val="3000"/>
                                  </p:iterate>
                                  <p:childTnLst>
                                    <p:set>
                                      <p:cBhvr>
                                        <p:cTn id="85" dur="1" fill="hold">
                                          <p:stCondLst>
                                            <p:cond delay="0"/>
                                          </p:stCondLst>
                                        </p:cTn>
                                        <p:tgtEl>
                                          <p:spTgt spid="201"/>
                                        </p:tgtEl>
                                        <p:attrNameLst>
                                          <p:attrName>style.visibility</p:attrName>
                                        </p:attrNameLst>
                                      </p:cBhvr>
                                      <p:to>
                                        <p:strVal val="visible"/>
                                      </p:to>
                                    </p:set>
                                    <p:anim calcmode="lin" valueType="num">
                                      <p:cBhvr>
                                        <p:cTn id="86" dur="500" fill="hold"/>
                                        <p:tgtEl>
                                          <p:spTgt spid="201"/>
                                        </p:tgtEl>
                                        <p:attrNameLst>
                                          <p:attrName>ppt_x</p:attrName>
                                        </p:attrNameLst>
                                      </p:cBhvr>
                                      <p:tavLst>
                                        <p:tav tm="0">
                                          <p:val>
                                            <p:strVal val="#ppt_x"/>
                                          </p:val>
                                        </p:tav>
                                        <p:tav tm="50000">
                                          <p:val>
                                            <p:strVal val="#ppt_x+.1"/>
                                          </p:val>
                                        </p:tav>
                                        <p:tav tm="100000">
                                          <p:val>
                                            <p:strVal val="#ppt_x"/>
                                          </p:val>
                                        </p:tav>
                                      </p:tavLst>
                                    </p:anim>
                                    <p:anim calcmode="lin" valueType="num">
                                      <p:cBhvr>
                                        <p:cTn id="87" dur="500" fill="hold"/>
                                        <p:tgtEl>
                                          <p:spTgt spid="201"/>
                                        </p:tgtEl>
                                        <p:attrNameLst>
                                          <p:attrName>ppt_y</p:attrName>
                                        </p:attrNameLst>
                                      </p:cBhvr>
                                      <p:tavLst>
                                        <p:tav tm="0">
                                          <p:val>
                                            <p:strVal val="#ppt_y"/>
                                          </p:val>
                                        </p:tav>
                                        <p:tav tm="100000">
                                          <p:val>
                                            <p:strVal val="#ppt_y"/>
                                          </p:val>
                                        </p:tav>
                                      </p:tavLst>
                                    </p:anim>
                                    <p:anim calcmode="lin" valueType="num">
                                      <p:cBhvr>
                                        <p:cTn id="88" dur="500" fill="hold"/>
                                        <p:tgtEl>
                                          <p:spTgt spid="201"/>
                                        </p:tgtEl>
                                        <p:attrNameLst>
                                          <p:attrName>ppt_h</p:attrName>
                                        </p:attrNameLst>
                                      </p:cBhvr>
                                      <p:tavLst>
                                        <p:tav tm="0">
                                          <p:val>
                                            <p:strVal val="#ppt_h/10"/>
                                          </p:val>
                                        </p:tav>
                                        <p:tav tm="50000">
                                          <p:val>
                                            <p:strVal val="#ppt_h+.01"/>
                                          </p:val>
                                        </p:tav>
                                        <p:tav tm="100000">
                                          <p:val>
                                            <p:strVal val="#ppt_h"/>
                                          </p:val>
                                        </p:tav>
                                      </p:tavLst>
                                    </p:anim>
                                    <p:anim calcmode="lin" valueType="num">
                                      <p:cBhvr>
                                        <p:cTn id="89" dur="500" fill="hold"/>
                                        <p:tgtEl>
                                          <p:spTgt spid="201"/>
                                        </p:tgtEl>
                                        <p:attrNameLst>
                                          <p:attrName>ppt_w</p:attrName>
                                        </p:attrNameLst>
                                      </p:cBhvr>
                                      <p:tavLst>
                                        <p:tav tm="0">
                                          <p:val>
                                            <p:strVal val="#ppt_w/10"/>
                                          </p:val>
                                        </p:tav>
                                        <p:tav tm="50000">
                                          <p:val>
                                            <p:strVal val="#ppt_w+.01"/>
                                          </p:val>
                                        </p:tav>
                                        <p:tav tm="100000">
                                          <p:val>
                                            <p:strVal val="#ppt_w"/>
                                          </p:val>
                                        </p:tav>
                                      </p:tavLst>
                                    </p:anim>
                                    <p:animEffect transition="in" filter="fade">
                                      <p:cBhvr>
                                        <p:cTn id="90" dur="500" tmFilter="0,0; .5, 1; 1, 1"/>
                                        <p:tgtEl>
                                          <p:spTgt spid="201"/>
                                        </p:tgtEl>
                                      </p:cBhvr>
                                    </p:animEffect>
                                  </p:childTnLst>
                                </p:cTn>
                              </p:par>
                            </p:childTnLst>
                          </p:cTn>
                        </p:par>
                        <p:par>
                          <p:cTn id="91" fill="hold">
                            <p:stCondLst>
                              <p:cond delay="7750"/>
                            </p:stCondLst>
                            <p:childTnLst>
                              <p:par>
                                <p:cTn id="92" presetID="41" presetClass="entr" presetSubtype="0" fill="hold" grpId="0" nodeType="afterEffect">
                                  <p:stCondLst>
                                    <p:cond delay="0"/>
                                  </p:stCondLst>
                                  <p:iterate type="lt">
                                    <p:tmPct val="3000"/>
                                  </p:iterate>
                                  <p:childTnLst>
                                    <p:set>
                                      <p:cBhvr>
                                        <p:cTn id="93" dur="1" fill="hold">
                                          <p:stCondLst>
                                            <p:cond delay="0"/>
                                          </p:stCondLst>
                                        </p:cTn>
                                        <p:tgtEl>
                                          <p:spTgt spid="200"/>
                                        </p:tgtEl>
                                        <p:attrNameLst>
                                          <p:attrName>style.visibility</p:attrName>
                                        </p:attrNameLst>
                                      </p:cBhvr>
                                      <p:to>
                                        <p:strVal val="visible"/>
                                      </p:to>
                                    </p:set>
                                    <p:anim calcmode="lin" valueType="num">
                                      <p:cBhvr>
                                        <p:cTn id="94" dur="500" fill="hold"/>
                                        <p:tgtEl>
                                          <p:spTgt spid="200"/>
                                        </p:tgtEl>
                                        <p:attrNameLst>
                                          <p:attrName>ppt_x</p:attrName>
                                        </p:attrNameLst>
                                      </p:cBhvr>
                                      <p:tavLst>
                                        <p:tav tm="0">
                                          <p:val>
                                            <p:strVal val="#ppt_x"/>
                                          </p:val>
                                        </p:tav>
                                        <p:tav tm="50000">
                                          <p:val>
                                            <p:strVal val="#ppt_x+.1"/>
                                          </p:val>
                                        </p:tav>
                                        <p:tav tm="100000">
                                          <p:val>
                                            <p:strVal val="#ppt_x"/>
                                          </p:val>
                                        </p:tav>
                                      </p:tavLst>
                                    </p:anim>
                                    <p:anim calcmode="lin" valueType="num">
                                      <p:cBhvr>
                                        <p:cTn id="95" dur="500" fill="hold"/>
                                        <p:tgtEl>
                                          <p:spTgt spid="200"/>
                                        </p:tgtEl>
                                        <p:attrNameLst>
                                          <p:attrName>ppt_y</p:attrName>
                                        </p:attrNameLst>
                                      </p:cBhvr>
                                      <p:tavLst>
                                        <p:tav tm="0">
                                          <p:val>
                                            <p:strVal val="#ppt_y"/>
                                          </p:val>
                                        </p:tav>
                                        <p:tav tm="100000">
                                          <p:val>
                                            <p:strVal val="#ppt_y"/>
                                          </p:val>
                                        </p:tav>
                                      </p:tavLst>
                                    </p:anim>
                                    <p:anim calcmode="lin" valueType="num">
                                      <p:cBhvr>
                                        <p:cTn id="96" dur="500" fill="hold"/>
                                        <p:tgtEl>
                                          <p:spTgt spid="200"/>
                                        </p:tgtEl>
                                        <p:attrNameLst>
                                          <p:attrName>ppt_h</p:attrName>
                                        </p:attrNameLst>
                                      </p:cBhvr>
                                      <p:tavLst>
                                        <p:tav tm="0">
                                          <p:val>
                                            <p:strVal val="#ppt_h/10"/>
                                          </p:val>
                                        </p:tav>
                                        <p:tav tm="50000">
                                          <p:val>
                                            <p:strVal val="#ppt_h+.01"/>
                                          </p:val>
                                        </p:tav>
                                        <p:tav tm="100000">
                                          <p:val>
                                            <p:strVal val="#ppt_h"/>
                                          </p:val>
                                        </p:tav>
                                      </p:tavLst>
                                    </p:anim>
                                    <p:anim calcmode="lin" valueType="num">
                                      <p:cBhvr>
                                        <p:cTn id="97" dur="500" fill="hold"/>
                                        <p:tgtEl>
                                          <p:spTgt spid="200"/>
                                        </p:tgtEl>
                                        <p:attrNameLst>
                                          <p:attrName>ppt_w</p:attrName>
                                        </p:attrNameLst>
                                      </p:cBhvr>
                                      <p:tavLst>
                                        <p:tav tm="0">
                                          <p:val>
                                            <p:strVal val="#ppt_w/10"/>
                                          </p:val>
                                        </p:tav>
                                        <p:tav tm="50000">
                                          <p:val>
                                            <p:strVal val="#ppt_w+.01"/>
                                          </p:val>
                                        </p:tav>
                                        <p:tav tm="100000">
                                          <p:val>
                                            <p:strVal val="#ppt_w"/>
                                          </p:val>
                                        </p:tav>
                                      </p:tavLst>
                                    </p:anim>
                                    <p:animEffect transition="in" filter="fade">
                                      <p:cBhvr>
                                        <p:cTn id="98" dur="500" tmFilter="0,0; .5, 1; 1, 1"/>
                                        <p:tgtEl>
                                          <p:spTgt spid="200"/>
                                        </p:tgtEl>
                                      </p:cBhvr>
                                    </p:animEffect>
                                  </p:childTnLst>
                                </p:cTn>
                              </p:par>
                            </p:childTnLst>
                          </p:cTn>
                        </p:par>
                        <p:par>
                          <p:cTn id="99" fill="hold">
                            <p:stCondLst>
                              <p:cond delay="8820"/>
                            </p:stCondLst>
                            <p:childTnLst>
                              <p:par>
                                <p:cTn id="100" presetID="41" presetClass="entr" presetSubtype="0" fill="hold" grpId="0" nodeType="afterEffect">
                                  <p:stCondLst>
                                    <p:cond delay="0"/>
                                  </p:stCondLst>
                                  <p:iterate type="lt">
                                    <p:tmPct val="3000"/>
                                  </p:iterate>
                                  <p:childTnLst>
                                    <p:set>
                                      <p:cBhvr>
                                        <p:cTn id="101" dur="1" fill="hold">
                                          <p:stCondLst>
                                            <p:cond delay="0"/>
                                          </p:stCondLst>
                                        </p:cTn>
                                        <p:tgtEl>
                                          <p:spTgt spid="207"/>
                                        </p:tgtEl>
                                        <p:attrNameLst>
                                          <p:attrName>style.visibility</p:attrName>
                                        </p:attrNameLst>
                                      </p:cBhvr>
                                      <p:to>
                                        <p:strVal val="visible"/>
                                      </p:to>
                                    </p:set>
                                    <p:anim calcmode="lin" valueType="num">
                                      <p:cBhvr>
                                        <p:cTn id="102" dur="500" fill="hold"/>
                                        <p:tgtEl>
                                          <p:spTgt spid="207"/>
                                        </p:tgtEl>
                                        <p:attrNameLst>
                                          <p:attrName>ppt_x</p:attrName>
                                        </p:attrNameLst>
                                      </p:cBhvr>
                                      <p:tavLst>
                                        <p:tav tm="0">
                                          <p:val>
                                            <p:strVal val="#ppt_x"/>
                                          </p:val>
                                        </p:tav>
                                        <p:tav tm="50000">
                                          <p:val>
                                            <p:strVal val="#ppt_x+.1"/>
                                          </p:val>
                                        </p:tav>
                                        <p:tav tm="100000">
                                          <p:val>
                                            <p:strVal val="#ppt_x"/>
                                          </p:val>
                                        </p:tav>
                                      </p:tavLst>
                                    </p:anim>
                                    <p:anim calcmode="lin" valueType="num">
                                      <p:cBhvr>
                                        <p:cTn id="103" dur="500" fill="hold"/>
                                        <p:tgtEl>
                                          <p:spTgt spid="207"/>
                                        </p:tgtEl>
                                        <p:attrNameLst>
                                          <p:attrName>ppt_y</p:attrName>
                                        </p:attrNameLst>
                                      </p:cBhvr>
                                      <p:tavLst>
                                        <p:tav tm="0">
                                          <p:val>
                                            <p:strVal val="#ppt_y"/>
                                          </p:val>
                                        </p:tav>
                                        <p:tav tm="100000">
                                          <p:val>
                                            <p:strVal val="#ppt_y"/>
                                          </p:val>
                                        </p:tav>
                                      </p:tavLst>
                                    </p:anim>
                                    <p:anim calcmode="lin" valueType="num">
                                      <p:cBhvr>
                                        <p:cTn id="104" dur="500" fill="hold"/>
                                        <p:tgtEl>
                                          <p:spTgt spid="207"/>
                                        </p:tgtEl>
                                        <p:attrNameLst>
                                          <p:attrName>ppt_h</p:attrName>
                                        </p:attrNameLst>
                                      </p:cBhvr>
                                      <p:tavLst>
                                        <p:tav tm="0">
                                          <p:val>
                                            <p:strVal val="#ppt_h/10"/>
                                          </p:val>
                                        </p:tav>
                                        <p:tav tm="50000">
                                          <p:val>
                                            <p:strVal val="#ppt_h+.01"/>
                                          </p:val>
                                        </p:tav>
                                        <p:tav tm="100000">
                                          <p:val>
                                            <p:strVal val="#ppt_h"/>
                                          </p:val>
                                        </p:tav>
                                      </p:tavLst>
                                    </p:anim>
                                    <p:anim calcmode="lin" valueType="num">
                                      <p:cBhvr>
                                        <p:cTn id="105" dur="500" fill="hold"/>
                                        <p:tgtEl>
                                          <p:spTgt spid="207"/>
                                        </p:tgtEl>
                                        <p:attrNameLst>
                                          <p:attrName>ppt_w</p:attrName>
                                        </p:attrNameLst>
                                      </p:cBhvr>
                                      <p:tavLst>
                                        <p:tav tm="0">
                                          <p:val>
                                            <p:strVal val="#ppt_w/10"/>
                                          </p:val>
                                        </p:tav>
                                        <p:tav tm="50000">
                                          <p:val>
                                            <p:strVal val="#ppt_w+.01"/>
                                          </p:val>
                                        </p:tav>
                                        <p:tav tm="100000">
                                          <p:val>
                                            <p:strVal val="#ppt_w"/>
                                          </p:val>
                                        </p:tav>
                                      </p:tavLst>
                                    </p:anim>
                                    <p:animEffect transition="in" filter="fade">
                                      <p:cBhvr>
                                        <p:cTn id="106" dur="500" tmFilter="0,0; .5, 1; 1, 1"/>
                                        <p:tgtEl>
                                          <p:spTgt spid="207"/>
                                        </p:tgtEl>
                                      </p:cBhvr>
                                    </p:animEffect>
                                  </p:childTnLst>
                                </p:cTn>
                              </p:par>
                            </p:childTnLst>
                          </p:cTn>
                        </p:par>
                        <p:par>
                          <p:cTn id="107" fill="hold">
                            <p:stCondLst>
                              <p:cond delay="9425"/>
                            </p:stCondLst>
                            <p:childTnLst>
                              <p:par>
                                <p:cTn id="108" presetID="41" presetClass="entr" presetSubtype="0" fill="hold" grpId="0" nodeType="afterEffect">
                                  <p:stCondLst>
                                    <p:cond delay="0"/>
                                  </p:stCondLst>
                                  <p:iterate type="lt">
                                    <p:tmPct val="3000"/>
                                  </p:iterate>
                                  <p:childTnLst>
                                    <p:set>
                                      <p:cBhvr>
                                        <p:cTn id="109" dur="1" fill="hold">
                                          <p:stCondLst>
                                            <p:cond delay="0"/>
                                          </p:stCondLst>
                                        </p:cTn>
                                        <p:tgtEl>
                                          <p:spTgt spid="206"/>
                                        </p:tgtEl>
                                        <p:attrNameLst>
                                          <p:attrName>style.visibility</p:attrName>
                                        </p:attrNameLst>
                                      </p:cBhvr>
                                      <p:to>
                                        <p:strVal val="visible"/>
                                      </p:to>
                                    </p:set>
                                    <p:anim calcmode="lin" valueType="num">
                                      <p:cBhvr>
                                        <p:cTn id="110" dur="500" fill="hold"/>
                                        <p:tgtEl>
                                          <p:spTgt spid="206"/>
                                        </p:tgtEl>
                                        <p:attrNameLst>
                                          <p:attrName>ppt_x</p:attrName>
                                        </p:attrNameLst>
                                      </p:cBhvr>
                                      <p:tavLst>
                                        <p:tav tm="0">
                                          <p:val>
                                            <p:strVal val="#ppt_x"/>
                                          </p:val>
                                        </p:tav>
                                        <p:tav tm="50000">
                                          <p:val>
                                            <p:strVal val="#ppt_x+.1"/>
                                          </p:val>
                                        </p:tav>
                                        <p:tav tm="100000">
                                          <p:val>
                                            <p:strVal val="#ppt_x"/>
                                          </p:val>
                                        </p:tav>
                                      </p:tavLst>
                                    </p:anim>
                                    <p:anim calcmode="lin" valueType="num">
                                      <p:cBhvr>
                                        <p:cTn id="111" dur="500" fill="hold"/>
                                        <p:tgtEl>
                                          <p:spTgt spid="206"/>
                                        </p:tgtEl>
                                        <p:attrNameLst>
                                          <p:attrName>ppt_y</p:attrName>
                                        </p:attrNameLst>
                                      </p:cBhvr>
                                      <p:tavLst>
                                        <p:tav tm="0">
                                          <p:val>
                                            <p:strVal val="#ppt_y"/>
                                          </p:val>
                                        </p:tav>
                                        <p:tav tm="100000">
                                          <p:val>
                                            <p:strVal val="#ppt_y"/>
                                          </p:val>
                                        </p:tav>
                                      </p:tavLst>
                                    </p:anim>
                                    <p:anim calcmode="lin" valueType="num">
                                      <p:cBhvr>
                                        <p:cTn id="112" dur="500" fill="hold"/>
                                        <p:tgtEl>
                                          <p:spTgt spid="206"/>
                                        </p:tgtEl>
                                        <p:attrNameLst>
                                          <p:attrName>ppt_h</p:attrName>
                                        </p:attrNameLst>
                                      </p:cBhvr>
                                      <p:tavLst>
                                        <p:tav tm="0">
                                          <p:val>
                                            <p:strVal val="#ppt_h/10"/>
                                          </p:val>
                                        </p:tav>
                                        <p:tav tm="50000">
                                          <p:val>
                                            <p:strVal val="#ppt_h+.01"/>
                                          </p:val>
                                        </p:tav>
                                        <p:tav tm="100000">
                                          <p:val>
                                            <p:strVal val="#ppt_h"/>
                                          </p:val>
                                        </p:tav>
                                      </p:tavLst>
                                    </p:anim>
                                    <p:anim calcmode="lin" valueType="num">
                                      <p:cBhvr>
                                        <p:cTn id="113" dur="500" fill="hold"/>
                                        <p:tgtEl>
                                          <p:spTgt spid="206"/>
                                        </p:tgtEl>
                                        <p:attrNameLst>
                                          <p:attrName>ppt_w</p:attrName>
                                        </p:attrNameLst>
                                      </p:cBhvr>
                                      <p:tavLst>
                                        <p:tav tm="0">
                                          <p:val>
                                            <p:strVal val="#ppt_w/10"/>
                                          </p:val>
                                        </p:tav>
                                        <p:tav tm="50000">
                                          <p:val>
                                            <p:strVal val="#ppt_w+.01"/>
                                          </p:val>
                                        </p:tav>
                                        <p:tav tm="100000">
                                          <p:val>
                                            <p:strVal val="#ppt_w"/>
                                          </p:val>
                                        </p:tav>
                                      </p:tavLst>
                                    </p:anim>
                                    <p:animEffect transition="in" filter="fade">
                                      <p:cBhvr>
                                        <p:cTn id="114" dur="500" tmFilter="0,0; .5, 1; 1, 1"/>
                                        <p:tgtEl>
                                          <p:spTgt spid="206"/>
                                        </p:tgtEl>
                                      </p:cBhvr>
                                    </p:animEffect>
                                  </p:childTnLst>
                                </p:cTn>
                              </p:par>
                            </p:childTnLst>
                          </p:cTn>
                        </p:par>
                        <p:par>
                          <p:cTn id="115" fill="hold">
                            <p:stCondLst>
                              <p:cond delay="10465"/>
                            </p:stCondLst>
                            <p:childTnLst>
                              <p:par>
                                <p:cTn id="116" presetID="41" presetClass="entr" presetSubtype="0" fill="hold" grpId="0" nodeType="afterEffect">
                                  <p:stCondLst>
                                    <p:cond delay="0"/>
                                  </p:stCondLst>
                                  <p:iterate type="lt">
                                    <p:tmPct val="3000"/>
                                  </p:iterate>
                                  <p:childTnLst>
                                    <p:set>
                                      <p:cBhvr>
                                        <p:cTn id="117" dur="1" fill="hold">
                                          <p:stCondLst>
                                            <p:cond delay="0"/>
                                          </p:stCondLst>
                                        </p:cTn>
                                        <p:tgtEl>
                                          <p:spTgt spid="203"/>
                                        </p:tgtEl>
                                        <p:attrNameLst>
                                          <p:attrName>style.visibility</p:attrName>
                                        </p:attrNameLst>
                                      </p:cBhvr>
                                      <p:to>
                                        <p:strVal val="visible"/>
                                      </p:to>
                                    </p:set>
                                    <p:anim calcmode="lin" valueType="num">
                                      <p:cBhvr>
                                        <p:cTn id="118" dur="500" fill="hold"/>
                                        <p:tgtEl>
                                          <p:spTgt spid="203"/>
                                        </p:tgtEl>
                                        <p:attrNameLst>
                                          <p:attrName>ppt_x</p:attrName>
                                        </p:attrNameLst>
                                      </p:cBhvr>
                                      <p:tavLst>
                                        <p:tav tm="0">
                                          <p:val>
                                            <p:strVal val="#ppt_x"/>
                                          </p:val>
                                        </p:tav>
                                        <p:tav tm="50000">
                                          <p:val>
                                            <p:strVal val="#ppt_x+.1"/>
                                          </p:val>
                                        </p:tav>
                                        <p:tav tm="100000">
                                          <p:val>
                                            <p:strVal val="#ppt_x"/>
                                          </p:val>
                                        </p:tav>
                                      </p:tavLst>
                                    </p:anim>
                                    <p:anim calcmode="lin" valueType="num">
                                      <p:cBhvr>
                                        <p:cTn id="119" dur="500" fill="hold"/>
                                        <p:tgtEl>
                                          <p:spTgt spid="203"/>
                                        </p:tgtEl>
                                        <p:attrNameLst>
                                          <p:attrName>ppt_y</p:attrName>
                                        </p:attrNameLst>
                                      </p:cBhvr>
                                      <p:tavLst>
                                        <p:tav tm="0">
                                          <p:val>
                                            <p:strVal val="#ppt_y"/>
                                          </p:val>
                                        </p:tav>
                                        <p:tav tm="100000">
                                          <p:val>
                                            <p:strVal val="#ppt_y"/>
                                          </p:val>
                                        </p:tav>
                                      </p:tavLst>
                                    </p:anim>
                                    <p:anim calcmode="lin" valueType="num">
                                      <p:cBhvr>
                                        <p:cTn id="120" dur="500" fill="hold"/>
                                        <p:tgtEl>
                                          <p:spTgt spid="203"/>
                                        </p:tgtEl>
                                        <p:attrNameLst>
                                          <p:attrName>ppt_h</p:attrName>
                                        </p:attrNameLst>
                                      </p:cBhvr>
                                      <p:tavLst>
                                        <p:tav tm="0">
                                          <p:val>
                                            <p:strVal val="#ppt_h/10"/>
                                          </p:val>
                                        </p:tav>
                                        <p:tav tm="50000">
                                          <p:val>
                                            <p:strVal val="#ppt_h+.01"/>
                                          </p:val>
                                        </p:tav>
                                        <p:tav tm="100000">
                                          <p:val>
                                            <p:strVal val="#ppt_h"/>
                                          </p:val>
                                        </p:tav>
                                      </p:tavLst>
                                    </p:anim>
                                    <p:anim calcmode="lin" valueType="num">
                                      <p:cBhvr>
                                        <p:cTn id="121" dur="500" fill="hold"/>
                                        <p:tgtEl>
                                          <p:spTgt spid="203"/>
                                        </p:tgtEl>
                                        <p:attrNameLst>
                                          <p:attrName>ppt_w</p:attrName>
                                        </p:attrNameLst>
                                      </p:cBhvr>
                                      <p:tavLst>
                                        <p:tav tm="0">
                                          <p:val>
                                            <p:strVal val="#ppt_w/10"/>
                                          </p:val>
                                        </p:tav>
                                        <p:tav tm="50000">
                                          <p:val>
                                            <p:strVal val="#ppt_w+.01"/>
                                          </p:val>
                                        </p:tav>
                                        <p:tav tm="100000">
                                          <p:val>
                                            <p:strVal val="#ppt_w"/>
                                          </p:val>
                                        </p:tav>
                                      </p:tavLst>
                                    </p:anim>
                                    <p:animEffect transition="in" filter="fade">
                                      <p:cBhvr>
                                        <p:cTn id="122" dur="500" tmFilter="0,0; .5, 1; 1, 1"/>
                                        <p:tgtEl>
                                          <p:spTgt spid="203"/>
                                        </p:tgtEl>
                                      </p:cBhvr>
                                    </p:animEffect>
                                  </p:childTnLst>
                                </p:cTn>
                              </p:par>
                            </p:childTnLst>
                          </p:cTn>
                        </p:par>
                        <p:par>
                          <p:cTn id="123" fill="hold">
                            <p:stCondLst>
                              <p:cond delay="11070"/>
                            </p:stCondLst>
                            <p:childTnLst>
                              <p:par>
                                <p:cTn id="124" presetID="41" presetClass="entr" presetSubtype="0" fill="hold" grpId="0" nodeType="afterEffect">
                                  <p:stCondLst>
                                    <p:cond delay="0"/>
                                  </p:stCondLst>
                                  <p:iterate type="lt">
                                    <p:tmPct val="3000"/>
                                  </p:iterate>
                                  <p:childTnLst>
                                    <p:set>
                                      <p:cBhvr>
                                        <p:cTn id="125" dur="1" fill="hold">
                                          <p:stCondLst>
                                            <p:cond delay="0"/>
                                          </p:stCondLst>
                                        </p:cTn>
                                        <p:tgtEl>
                                          <p:spTgt spid="202"/>
                                        </p:tgtEl>
                                        <p:attrNameLst>
                                          <p:attrName>style.visibility</p:attrName>
                                        </p:attrNameLst>
                                      </p:cBhvr>
                                      <p:to>
                                        <p:strVal val="visible"/>
                                      </p:to>
                                    </p:set>
                                    <p:anim calcmode="lin" valueType="num">
                                      <p:cBhvr>
                                        <p:cTn id="126" dur="500" fill="hold"/>
                                        <p:tgtEl>
                                          <p:spTgt spid="202"/>
                                        </p:tgtEl>
                                        <p:attrNameLst>
                                          <p:attrName>ppt_x</p:attrName>
                                        </p:attrNameLst>
                                      </p:cBhvr>
                                      <p:tavLst>
                                        <p:tav tm="0">
                                          <p:val>
                                            <p:strVal val="#ppt_x"/>
                                          </p:val>
                                        </p:tav>
                                        <p:tav tm="50000">
                                          <p:val>
                                            <p:strVal val="#ppt_x+.1"/>
                                          </p:val>
                                        </p:tav>
                                        <p:tav tm="100000">
                                          <p:val>
                                            <p:strVal val="#ppt_x"/>
                                          </p:val>
                                        </p:tav>
                                      </p:tavLst>
                                    </p:anim>
                                    <p:anim calcmode="lin" valueType="num">
                                      <p:cBhvr>
                                        <p:cTn id="127" dur="500" fill="hold"/>
                                        <p:tgtEl>
                                          <p:spTgt spid="202"/>
                                        </p:tgtEl>
                                        <p:attrNameLst>
                                          <p:attrName>ppt_y</p:attrName>
                                        </p:attrNameLst>
                                      </p:cBhvr>
                                      <p:tavLst>
                                        <p:tav tm="0">
                                          <p:val>
                                            <p:strVal val="#ppt_y"/>
                                          </p:val>
                                        </p:tav>
                                        <p:tav tm="100000">
                                          <p:val>
                                            <p:strVal val="#ppt_y"/>
                                          </p:val>
                                        </p:tav>
                                      </p:tavLst>
                                    </p:anim>
                                    <p:anim calcmode="lin" valueType="num">
                                      <p:cBhvr>
                                        <p:cTn id="128" dur="500" fill="hold"/>
                                        <p:tgtEl>
                                          <p:spTgt spid="202"/>
                                        </p:tgtEl>
                                        <p:attrNameLst>
                                          <p:attrName>ppt_h</p:attrName>
                                        </p:attrNameLst>
                                      </p:cBhvr>
                                      <p:tavLst>
                                        <p:tav tm="0">
                                          <p:val>
                                            <p:strVal val="#ppt_h/10"/>
                                          </p:val>
                                        </p:tav>
                                        <p:tav tm="50000">
                                          <p:val>
                                            <p:strVal val="#ppt_h+.01"/>
                                          </p:val>
                                        </p:tav>
                                        <p:tav tm="100000">
                                          <p:val>
                                            <p:strVal val="#ppt_h"/>
                                          </p:val>
                                        </p:tav>
                                      </p:tavLst>
                                    </p:anim>
                                    <p:anim calcmode="lin" valueType="num">
                                      <p:cBhvr>
                                        <p:cTn id="129" dur="500" fill="hold"/>
                                        <p:tgtEl>
                                          <p:spTgt spid="202"/>
                                        </p:tgtEl>
                                        <p:attrNameLst>
                                          <p:attrName>ppt_w</p:attrName>
                                        </p:attrNameLst>
                                      </p:cBhvr>
                                      <p:tavLst>
                                        <p:tav tm="0">
                                          <p:val>
                                            <p:strVal val="#ppt_w/10"/>
                                          </p:val>
                                        </p:tav>
                                        <p:tav tm="50000">
                                          <p:val>
                                            <p:strVal val="#ppt_w+.01"/>
                                          </p:val>
                                        </p:tav>
                                        <p:tav tm="100000">
                                          <p:val>
                                            <p:strVal val="#ppt_w"/>
                                          </p:val>
                                        </p:tav>
                                      </p:tavLst>
                                    </p:anim>
                                    <p:animEffect transition="in" filter="fade">
                                      <p:cBhvr>
                                        <p:cTn id="130" dur="500" tmFilter="0,0; .5, 1; 1, 1"/>
                                        <p:tgtEl>
                                          <p:spTgt spid="2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0" grpId="0"/>
      <p:bldP spid="201" grpId="0"/>
      <p:bldP spid="202" grpId="0"/>
      <p:bldP spid="203" grpId="0"/>
      <p:bldP spid="204" grpId="0"/>
      <p:bldP spid="205" grpId="0"/>
      <p:bldP spid="206" grpId="0"/>
      <p:bldP spid="207" grpId="0"/>
      <p:bldP spid="54" grpId="0"/>
      <p:bldP spid="55" grpId="0"/>
      <p:bldP spid="55"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val 9"/>
          <p:cNvSpPr/>
          <p:nvPr/>
        </p:nvSpPr>
        <p:spPr>
          <a:xfrm>
            <a:off x="909779" y="2473037"/>
            <a:ext cx="752763" cy="752763"/>
          </a:xfrm>
          <a:prstGeom prst="ellipse">
            <a:avLst/>
          </a:prstGeom>
          <a:solidFill>
            <a:schemeClr val="accent6">
              <a:lumMod val="10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tx1"/>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3" name="TextBox 22"/>
          <p:cNvSpPr txBox="1"/>
          <p:nvPr/>
        </p:nvSpPr>
        <p:spPr>
          <a:xfrm>
            <a:off x="1619047" y="1929715"/>
            <a:ext cx="732893" cy="748988"/>
          </a:xfrm>
          <a:prstGeom prst="rect">
            <a:avLst/>
          </a:prstGeom>
          <a:noFill/>
        </p:spPr>
        <p:txBody>
          <a:bodyPr wrap="none" rtlCol="0">
            <a:spAutoFit/>
          </a:bodyPr>
          <a:lstStyle/>
          <a:p>
            <a:r>
              <a:rPr lang="en-US" sz="4267" dirty="0">
                <a:solidFill>
                  <a:schemeClr val="accent6">
                    <a:lumMod val="10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01</a:t>
            </a:r>
          </a:p>
        </p:txBody>
      </p:sp>
      <p:sp>
        <p:nvSpPr>
          <p:cNvPr id="8" name="Oval 7"/>
          <p:cNvSpPr/>
          <p:nvPr/>
        </p:nvSpPr>
        <p:spPr>
          <a:xfrm>
            <a:off x="3068012" y="3421304"/>
            <a:ext cx="752763" cy="752763"/>
          </a:xfrm>
          <a:prstGeom prst="ellipse">
            <a:avLst/>
          </a:prstGeom>
          <a:solidFill>
            <a:schemeClr val="accent4">
              <a:lumMod val="100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tx1"/>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3" name="TextBox 12"/>
          <p:cNvSpPr txBox="1"/>
          <p:nvPr/>
        </p:nvSpPr>
        <p:spPr>
          <a:xfrm>
            <a:off x="4432231" y="3094777"/>
            <a:ext cx="2032000" cy="538609"/>
          </a:xfrm>
          <a:prstGeom prst="rect">
            <a:avLst/>
          </a:prstGeom>
          <a:noFill/>
        </p:spPr>
        <p:txBody>
          <a:bodyPr wrap="square" rtlCol="0">
            <a:spAutoFit/>
          </a:bodyPr>
          <a:lstStyle/>
          <a:p>
            <a:pPr>
              <a:lnSpc>
                <a:spcPct val="87000"/>
              </a:lnSpc>
            </a:pPr>
            <a:r>
              <a:rPr lang="zh-CN" altLang="en-US" sz="2133" dirty="0" smtClean="0">
                <a:solidFill>
                  <a:srgbClr val="778D9A"/>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添加标题</a:t>
            </a:r>
            <a:endParaRPr lang="en-US" sz="2133" dirty="0">
              <a:solidFill>
                <a:srgbClr val="778D9A"/>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a:p>
            <a:pPr>
              <a:lnSpc>
                <a:spcPct val="87000"/>
              </a:lnSpc>
            </a:pPr>
            <a:r>
              <a:rPr lang="zh-CN" altLang="en-US" sz="1200" dirty="0">
                <a:solidFill>
                  <a:schemeClr val="tx1">
                    <a:lumMod val="50000"/>
                    <a:lumOff val="5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单击此处输入您的文本</a:t>
            </a:r>
            <a:endParaRPr lang="en-US" altLang="zh-CN" sz="1200" dirty="0">
              <a:solidFill>
                <a:srgbClr val="425269"/>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4" name="TextBox 23"/>
          <p:cNvSpPr txBox="1"/>
          <p:nvPr/>
        </p:nvSpPr>
        <p:spPr>
          <a:xfrm>
            <a:off x="3736874" y="2989448"/>
            <a:ext cx="732893" cy="748988"/>
          </a:xfrm>
          <a:prstGeom prst="rect">
            <a:avLst/>
          </a:prstGeom>
          <a:noFill/>
        </p:spPr>
        <p:txBody>
          <a:bodyPr wrap="none" rtlCol="0">
            <a:spAutoFit/>
          </a:bodyPr>
          <a:lstStyle/>
          <a:p>
            <a:r>
              <a:rPr lang="en-US" sz="4267" dirty="0">
                <a:solidFill>
                  <a:schemeClr val="accent4">
                    <a:lumMod val="10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02</a:t>
            </a:r>
          </a:p>
        </p:txBody>
      </p:sp>
      <p:sp>
        <p:nvSpPr>
          <p:cNvPr id="9" name="Oval 8"/>
          <p:cNvSpPr/>
          <p:nvPr/>
        </p:nvSpPr>
        <p:spPr>
          <a:xfrm>
            <a:off x="5783497" y="4369571"/>
            <a:ext cx="752763" cy="752763"/>
          </a:xfrm>
          <a:prstGeom prst="ellipse">
            <a:avLst/>
          </a:prstGeom>
          <a:solidFill>
            <a:schemeClr val="accent6">
              <a:lumMod val="10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tx1"/>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4" name="TextBox 13"/>
          <p:cNvSpPr txBox="1"/>
          <p:nvPr/>
        </p:nvSpPr>
        <p:spPr>
          <a:xfrm>
            <a:off x="7200053" y="4039281"/>
            <a:ext cx="2032000" cy="538609"/>
          </a:xfrm>
          <a:prstGeom prst="rect">
            <a:avLst/>
          </a:prstGeom>
          <a:noFill/>
        </p:spPr>
        <p:txBody>
          <a:bodyPr wrap="square" rtlCol="0">
            <a:spAutoFit/>
          </a:bodyPr>
          <a:lstStyle/>
          <a:p>
            <a:pPr>
              <a:lnSpc>
                <a:spcPct val="87000"/>
              </a:lnSpc>
            </a:pPr>
            <a:r>
              <a:rPr lang="zh-CN" altLang="en-US" sz="2133" dirty="0" smtClean="0">
                <a:solidFill>
                  <a:srgbClr val="425269"/>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添加标题</a:t>
            </a:r>
            <a:endParaRPr lang="en-US" sz="2133" dirty="0">
              <a:solidFill>
                <a:srgbClr val="425269"/>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a:p>
            <a:pPr>
              <a:lnSpc>
                <a:spcPct val="87000"/>
              </a:lnSpc>
            </a:pPr>
            <a:r>
              <a:rPr lang="zh-CN" altLang="en-US" sz="1200" dirty="0">
                <a:solidFill>
                  <a:schemeClr val="tx1">
                    <a:lumMod val="50000"/>
                    <a:lumOff val="5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单击此处输入您的文本</a:t>
            </a:r>
            <a:endParaRPr lang="en-US" altLang="zh-CN" sz="1200" dirty="0">
              <a:solidFill>
                <a:srgbClr val="425269"/>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5" name="TextBox 24"/>
          <p:cNvSpPr txBox="1"/>
          <p:nvPr/>
        </p:nvSpPr>
        <p:spPr>
          <a:xfrm>
            <a:off x="6521266" y="3935735"/>
            <a:ext cx="732893" cy="748988"/>
          </a:xfrm>
          <a:prstGeom prst="rect">
            <a:avLst/>
          </a:prstGeom>
          <a:noFill/>
        </p:spPr>
        <p:txBody>
          <a:bodyPr wrap="none" rtlCol="0">
            <a:spAutoFit/>
          </a:bodyPr>
          <a:lstStyle/>
          <a:p>
            <a:r>
              <a:rPr lang="en-US" sz="4267" dirty="0">
                <a:solidFill>
                  <a:schemeClr val="accent6">
                    <a:lumMod val="10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03</a:t>
            </a:r>
          </a:p>
        </p:txBody>
      </p:sp>
      <p:sp>
        <p:nvSpPr>
          <p:cNvPr id="11" name="Oval 10"/>
          <p:cNvSpPr/>
          <p:nvPr/>
        </p:nvSpPr>
        <p:spPr>
          <a:xfrm>
            <a:off x="8229600" y="5317837"/>
            <a:ext cx="752763" cy="752763"/>
          </a:xfrm>
          <a:prstGeom prst="ellipse">
            <a:avLst/>
          </a:prstGeom>
          <a:solidFill>
            <a:schemeClr val="accent4">
              <a:lumMod val="10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tx1"/>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5" name="TextBox 14"/>
          <p:cNvSpPr txBox="1"/>
          <p:nvPr/>
        </p:nvSpPr>
        <p:spPr>
          <a:xfrm>
            <a:off x="9696032" y="4983784"/>
            <a:ext cx="2032000" cy="538609"/>
          </a:xfrm>
          <a:prstGeom prst="rect">
            <a:avLst/>
          </a:prstGeom>
          <a:noFill/>
        </p:spPr>
        <p:txBody>
          <a:bodyPr wrap="square" rtlCol="0">
            <a:spAutoFit/>
          </a:bodyPr>
          <a:lstStyle/>
          <a:p>
            <a:pPr>
              <a:lnSpc>
                <a:spcPct val="87000"/>
              </a:lnSpc>
            </a:pPr>
            <a:r>
              <a:rPr lang="zh-CN" altLang="en-US" sz="2133" dirty="0" smtClean="0">
                <a:solidFill>
                  <a:srgbClr val="778D9A"/>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添加标题</a:t>
            </a:r>
            <a:endParaRPr lang="en-US" sz="2133" dirty="0">
              <a:solidFill>
                <a:srgbClr val="778D9A"/>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a:p>
            <a:pPr>
              <a:lnSpc>
                <a:spcPct val="87000"/>
              </a:lnSpc>
            </a:pPr>
            <a:r>
              <a:rPr lang="zh-CN" altLang="en-US" sz="1200" dirty="0">
                <a:solidFill>
                  <a:schemeClr val="tx1">
                    <a:lumMod val="50000"/>
                    <a:lumOff val="5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单击此处输入您的文本</a:t>
            </a:r>
            <a:endParaRPr lang="en-US" altLang="zh-CN" sz="1200" dirty="0">
              <a:solidFill>
                <a:srgbClr val="425269"/>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6" name="TextBox 25"/>
          <p:cNvSpPr txBox="1"/>
          <p:nvPr/>
        </p:nvSpPr>
        <p:spPr>
          <a:xfrm>
            <a:off x="8977150" y="4882019"/>
            <a:ext cx="732893" cy="748988"/>
          </a:xfrm>
          <a:prstGeom prst="rect">
            <a:avLst/>
          </a:prstGeom>
          <a:noFill/>
        </p:spPr>
        <p:txBody>
          <a:bodyPr wrap="none" rtlCol="0">
            <a:spAutoFit/>
          </a:bodyPr>
          <a:lstStyle/>
          <a:p>
            <a:r>
              <a:rPr lang="en-US" sz="4267" dirty="0">
                <a:solidFill>
                  <a:schemeClr val="accent4">
                    <a:lumMod val="10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04</a:t>
            </a:r>
          </a:p>
        </p:txBody>
      </p:sp>
      <p:sp>
        <p:nvSpPr>
          <p:cNvPr id="34" name="TextBox 33"/>
          <p:cNvSpPr txBox="1"/>
          <p:nvPr/>
        </p:nvSpPr>
        <p:spPr>
          <a:xfrm>
            <a:off x="812800" y="4445000"/>
            <a:ext cx="3423613" cy="420564"/>
          </a:xfrm>
          <a:prstGeom prst="rect">
            <a:avLst/>
          </a:prstGeom>
          <a:noFill/>
        </p:spPr>
        <p:txBody>
          <a:bodyPr wrap="square" rtlCol="0">
            <a:spAutoFit/>
          </a:bodyPr>
          <a:lstStyle/>
          <a:p>
            <a:r>
              <a:rPr lang="en-US" sz="2133" dirty="0">
                <a:solidFill>
                  <a:schemeClr val="tx1">
                    <a:lumMod val="50000"/>
                    <a:lumOff val="5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Consistent results</a:t>
            </a:r>
          </a:p>
        </p:txBody>
      </p:sp>
      <p:sp>
        <p:nvSpPr>
          <p:cNvPr id="35" name="TextBox 34"/>
          <p:cNvSpPr txBox="1"/>
          <p:nvPr/>
        </p:nvSpPr>
        <p:spPr>
          <a:xfrm>
            <a:off x="798689" y="4778551"/>
            <a:ext cx="4572000" cy="618183"/>
          </a:xfrm>
          <a:prstGeom prst="rect">
            <a:avLst/>
          </a:prstGeom>
          <a:noFill/>
        </p:spPr>
        <p:txBody>
          <a:bodyPr wrap="square" rtlCol="0">
            <a:spAutoFit/>
          </a:bodyPr>
          <a:lstStyle/>
          <a:p>
            <a:pPr algn="just">
              <a:lnSpc>
                <a:spcPct val="150000"/>
              </a:lnSpc>
            </a:pPr>
            <a:r>
              <a:rPr lang="zh-CN" altLang="en-US" sz="1200" dirty="0">
                <a:solidFill>
                  <a:schemeClr val="tx1">
                    <a:lumMod val="50000"/>
                    <a:lumOff val="5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单击此处输入您的文本，单击此处输入您的文，本单击此处输入您的文本本单击此处输入您的文本单击此处输入您的文本</a:t>
            </a:r>
          </a:p>
        </p:txBody>
      </p:sp>
      <p:cxnSp>
        <p:nvCxnSpPr>
          <p:cNvPr id="48" name="Straight Connector 47"/>
          <p:cNvCxnSpPr>
            <a:stCxn id="10" idx="6"/>
          </p:cNvCxnSpPr>
          <p:nvPr/>
        </p:nvCxnSpPr>
        <p:spPr>
          <a:xfrm>
            <a:off x="1662541" y="2849419"/>
            <a:ext cx="2807859" cy="0"/>
          </a:xfrm>
          <a:prstGeom prst="line">
            <a:avLst/>
          </a:prstGeom>
          <a:ln w="19050" cmpd="sng">
            <a:solidFill>
              <a:schemeClr val="accent6">
                <a:lumMod val="100000"/>
              </a:schemeClr>
            </a:solidFill>
            <a:headEnd type="none"/>
            <a:tailEnd type="oval" w="lg" len="lg"/>
          </a:ln>
          <a:effectLst/>
        </p:spPr>
        <p:style>
          <a:lnRef idx="2">
            <a:schemeClr val="accent1"/>
          </a:lnRef>
          <a:fillRef idx="0">
            <a:schemeClr val="accent1"/>
          </a:fillRef>
          <a:effectRef idx="1">
            <a:schemeClr val="accent1"/>
          </a:effectRef>
          <a:fontRef idx="minor">
            <a:schemeClr val="tx1"/>
          </a:fontRef>
        </p:style>
      </p:cxnSp>
      <p:cxnSp>
        <p:nvCxnSpPr>
          <p:cNvPr id="49" name="Straight Connector 48"/>
          <p:cNvCxnSpPr>
            <a:stCxn id="8" idx="6"/>
          </p:cNvCxnSpPr>
          <p:nvPr/>
        </p:nvCxnSpPr>
        <p:spPr>
          <a:xfrm>
            <a:off x="3820776" y="3797685"/>
            <a:ext cx="6237625" cy="0"/>
          </a:xfrm>
          <a:prstGeom prst="line">
            <a:avLst/>
          </a:prstGeom>
          <a:ln w="19050" cmpd="sng">
            <a:solidFill>
              <a:schemeClr val="accent4">
                <a:lumMod val="100000"/>
              </a:schemeClr>
            </a:solidFill>
            <a:headEnd type="none"/>
            <a:tailEnd type="oval" w="lg" len="lg"/>
          </a:ln>
          <a:effectLst/>
        </p:spPr>
        <p:style>
          <a:lnRef idx="2">
            <a:schemeClr val="accent1"/>
          </a:lnRef>
          <a:fillRef idx="0">
            <a:schemeClr val="accent1"/>
          </a:fillRef>
          <a:effectRef idx="1">
            <a:schemeClr val="accent1"/>
          </a:effectRef>
          <a:fontRef idx="minor">
            <a:schemeClr val="tx1"/>
          </a:fontRef>
        </p:style>
      </p:cxnSp>
      <p:sp>
        <p:nvSpPr>
          <p:cNvPr id="53" name="Freeform 41"/>
          <p:cNvSpPr>
            <a:spLocks noChangeAspect="1" noEditPoints="1"/>
          </p:cNvSpPr>
          <p:nvPr/>
        </p:nvSpPr>
        <p:spPr bwMode="auto">
          <a:xfrm>
            <a:off x="3276704" y="3594480"/>
            <a:ext cx="335379" cy="406411"/>
          </a:xfrm>
          <a:custGeom>
            <a:avLst/>
            <a:gdLst>
              <a:gd name="T0" fmla="*/ 487 w 800"/>
              <a:gd name="T1" fmla="*/ 761 h 969"/>
              <a:gd name="T2" fmla="*/ 487 w 800"/>
              <a:gd name="T3" fmla="*/ 605 h 969"/>
              <a:gd name="T4" fmla="*/ 136 w 800"/>
              <a:gd name="T5" fmla="*/ 254 h 969"/>
              <a:gd name="T6" fmla="*/ 275 w 800"/>
              <a:gd name="T7" fmla="*/ 254 h 969"/>
              <a:gd name="T8" fmla="*/ 275 w 800"/>
              <a:gd name="T9" fmla="*/ 211 h 969"/>
              <a:gd name="T10" fmla="*/ 64 w 800"/>
              <a:gd name="T11" fmla="*/ 211 h 969"/>
              <a:gd name="T12" fmla="*/ 64 w 800"/>
              <a:gd name="T13" fmla="*/ 423 h 969"/>
              <a:gd name="T14" fmla="*/ 106 w 800"/>
              <a:gd name="T15" fmla="*/ 423 h 969"/>
              <a:gd name="T16" fmla="*/ 106 w 800"/>
              <a:gd name="T17" fmla="*/ 283 h 969"/>
              <a:gd name="T18" fmla="*/ 445 w 800"/>
              <a:gd name="T19" fmla="*/ 622 h 969"/>
              <a:gd name="T20" fmla="*/ 445 w 800"/>
              <a:gd name="T21" fmla="*/ 761 h 969"/>
              <a:gd name="T22" fmla="*/ 360 w 800"/>
              <a:gd name="T23" fmla="*/ 863 h 969"/>
              <a:gd name="T24" fmla="*/ 466 w 800"/>
              <a:gd name="T25" fmla="*/ 969 h 969"/>
              <a:gd name="T26" fmla="*/ 572 w 800"/>
              <a:gd name="T27" fmla="*/ 863 h 969"/>
              <a:gd name="T28" fmla="*/ 487 w 800"/>
              <a:gd name="T29" fmla="*/ 761 h 969"/>
              <a:gd name="T30" fmla="*/ 466 w 800"/>
              <a:gd name="T31" fmla="*/ 931 h 969"/>
              <a:gd name="T32" fmla="*/ 403 w 800"/>
              <a:gd name="T33" fmla="*/ 867 h 969"/>
              <a:gd name="T34" fmla="*/ 466 w 800"/>
              <a:gd name="T35" fmla="*/ 804 h 969"/>
              <a:gd name="T36" fmla="*/ 529 w 800"/>
              <a:gd name="T37" fmla="*/ 867 h 969"/>
              <a:gd name="T38" fmla="*/ 466 w 800"/>
              <a:gd name="T39" fmla="*/ 931 h 969"/>
              <a:gd name="T40" fmla="*/ 178 w 800"/>
              <a:gd name="T41" fmla="*/ 592 h 969"/>
              <a:gd name="T42" fmla="*/ 106 w 800"/>
              <a:gd name="T43" fmla="*/ 668 h 969"/>
              <a:gd name="T44" fmla="*/ 30 w 800"/>
              <a:gd name="T45" fmla="*/ 592 h 969"/>
              <a:gd name="T46" fmla="*/ 0 w 800"/>
              <a:gd name="T47" fmla="*/ 622 h 969"/>
              <a:gd name="T48" fmla="*/ 77 w 800"/>
              <a:gd name="T49" fmla="*/ 698 h 969"/>
              <a:gd name="T50" fmla="*/ 0 w 800"/>
              <a:gd name="T51" fmla="*/ 770 h 969"/>
              <a:gd name="T52" fmla="*/ 30 w 800"/>
              <a:gd name="T53" fmla="*/ 800 h 969"/>
              <a:gd name="T54" fmla="*/ 106 w 800"/>
              <a:gd name="T55" fmla="*/ 728 h 969"/>
              <a:gd name="T56" fmla="*/ 178 w 800"/>
              <a:gd name="T57" fmla="*/ 800 h 969"/>
              <a:gd name="T58" fmla="*/ 208 w 800"/>
              <a:gd name="T59" fmla="*/ 770 h 969"/>
              <a:gd name="T60" fmla="*/ 136 w 800"/>
              <a:gd name="T61" fmla="*/ 698 h 969"/>
              <a:gd name="T62" fmla="*/ 208 w 800"/>
              <a:gd name="T63" fmla="*/ 622 h 969"/>
              <a:gd name="T64" fmla="*/ 178 w 800"/>
              <a:gd name="T65" fmla="*/ 592 h 969"/>
              <a:gd name="T66" fmla="*/ 800 w 800"/>
              <a:gd name="T67" fmla="*/ 325 h 969"/>
              <a:gd name="T68" fmla="*/ 771 w 800"/>
              <a:gd name="T69" fmla="*/ 296 h 969"/>
              <a:gd name="T70" fmla="*/ 699 w 800"/>
              <a:gd name="T71" fmla="*/ 372 h 969"/>
              <a:gd name="T72" fmla="*/ 623 w 800"/>
              <a:gd name="T73" fmla="*/ 296 h 969"/>
              <a:gd name="T74" fmla="*/ 593 w 800"/>
              <a:gd name="T75" fmla="*/ 325 h 969"/>
              <a:gd name="T76" fmla="*/ 669 w 800"/>
              <a:gd name="T77" fmla="*/ 402 h 969"/>
              <a:gd name="T78" fmla="*/ 593 w 800"/>
              <a:gd name="T79" fmla="*/ 474 h 969"/>
              <a:gd name="T80" fmla="*/ 623 w 800"/>
              <a:gd name="T81" fmla="*/ 503 h 969"/>
              <a:gd name="T82" fmla="*/ 699 w 800"/>
              <a:gd name="T83" fmla="*/ 431 h 969"/>
              <a:gd name="T84" fmla="*/ 771 w 800"/>
              <a:gd name="T85" fmla="*/ 503 h 969"/>
              <a:gd name="T86" fmla="*/ 800 w 800"/>
              <a:gd name="T87" fmla="*/ 474 h 969"/>
              <a:gd name="T88" fmla="*/ 729 w 800"/>
              <a:gd name="T89" fmla="*/ 402 h 969"/>
              <a:gd name="T90" fmla="*/ 800 w 800"/>
              <a:gd name="T91" fmla="*/ 325 h 969"/>
              <a:gd name="T92" fmla="*/ 559 w 800"/>
              <a:gd name="T93" fmla="*/ 0 h 969"/>
              <a:gd name="T94" fmla="*/ 487 w 800"/>
              <a:gd name="T95" fmla="*/ 76 h 969"/>
              <a:gd name="T96" fmla="*/ 411 w 800"/>
              <a:gd name="T97" fmla="*/ 0 h 969"/>
              <a:gd name="T98" fmla="*/ 381 w 800"/>
              <a:gd name="T99" fmla="*/ 29 h 969"/>
              <a:gd name="T100" fmla="*/ 458 w 800"/>
              <a:gd name="T101" fmla="*/ 105 h 969"/>
              <a:gd name="T102" fmla="*/ 381 w 800"/>
              <a:gd name="T103" fmla="*/ 177 h 969"/>
              <a:gd name="T104" fmla="*/ 411 w 800"/>
              <a:gd name="T105" fmla="*/ 207 h 969"/>
              <a:gd name="T106" fmla="*/ 487 w 800"/>
              <a:gd name="T107" fmla="*/ 135 h 969"/>
              <a:gd name="T108" fmla="*/ 559 w 800"/>
              <a:gd name="T109" fmla="*/ 207 h 969"/>
              <a:gd name="T110" fmla="*/ 589 w 800"/>
              <a:gd name="T111" fmla="*/ 177 h 969"/>
              <a:gd name="T112" fmla="*/ 517 w 800"/>
              <a:gd name="T113" fmla="*/ 105 h 969"/>
              <a:gd name="T114" fmla="*/ 589 w 800"/>
              <a:gd name="T115" fmla="*/ 29 h 969"/>
              <a:gd name="T116" fmla="*/ 559 w 800"/>
              <a:gd name="T117" fmla="*/ 0 h 9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00" h="969">
                <a:moveTo>
                  <a:pt x="487" y="761"/>
                </a:moveTo>
                <a:cubicBezTo>
                  <a:pt x="487" y="605"/>
                  <a:pt x="487" y="605"/>
                  <a:pt x="487" y="605"/>
                </a:cubicBezTo>
                <a:cubicBezTo>
                  <a:pt x="136" y="254"/>
                  <a:pt x="136" y="254"/>
                  <a:pt x="136" y="254"/>
                </a:cubicBezTo>
                <a:cubicBezTo>
                  <a:pt x="275" y="254"/>
                  <a:pt x="275" y="254"/>
                  <a:pt x="275" y="254"/>
                </a:cubicBezTo>
                <a:cubicBezTo>
                  <a:pt x="275" y="211"/>
                  <a:pt x="275" y="211"/>
                  <a:pt x="275" y="211"/>
                </a:cubicBezTo>
                <a:cubicBezTo>
                  <a:pt x="64" y="211"/>
                  <a:pt x="64" y="211"/>
                  <a:pt x="64" y="211"/>
                </a:cubicBezTo>
                <a:cubicBezTo>
                  <a:pt x="64" y="423"/>
                  <a:pt x="64" y="423"/>
                  <a:pt x="64" y="423"/>
                </a:cubicBezTo>
                <a:cubicBezTo>
                  <a:pt x="106" y="423"/>
                  <a:pt x="106" y="423"/>
                  <a:pt x="106" y="423"/>
                </a:cubicBezTo>
                <a:cubicBezTo>
                  <a:pt x="106" y="283"/>
                  <a:pt x="106" y="283"/>
                  <a:pt x="106" y="283"/>
                </a:cubicBezTo>
                <a:cubicBezTo>
                  <a:pt x="445" y="622"/>
                  <a:pt x="445" y="622"/>
                  <a:pt x="445" y="622"/>
                </a:cubicBezTo>
                <a:cubicBezTo>
                  <a:pt x="445" y="761"/>
                  <a:pt x="445" y="761"/>
                  <a:pt x="445" y="761"/>
                </a:cubicBezTo>
                <a:cubicBezTo>
                  <a:pt x="398" y="770"/>
                  <a:pt x="360" y="812"/>
                  <a:pt x="360" y="863"/>
                </a:cubicBezTo>
                <a:cubicBezTo>
                  <a:pt x="360" y="922"/>
                  <a:pt x="407" y="969"/>
                  <a:pt x="466" y="969"/>
                </a:cubicBezTo>
                <a:cubicBezTo>
                  <a:pt x="525" y="969"/>
                  <a:pt x="572" y="922"/>
                  <a:pt x="572" y="863"/>
                </a:cubicBezTo>
                <a:cubicBezTo>
                  <a:pt x="572" y="817"/>
                  <a:pt x="534" y="774"/>
                  <a:pt x="487" y="761"/>
                </a:cubicBezTo>
                <a:close/>
                <a:moveTo>
                  <a:pt x="466" y="931"/>
                </a:moveTo>
                <a:cubicBezTo>
                  <a:pt x="432" y="931"/>
                  <a:pt x="403" y="901"/>
                  <a:pt x="403" y="867"/>
                </a:cubicBezTo>
                <a:cubicBezTo>
                  <a:pt x="403" y="834"/>
                  <a:pt x="428" y="804"/>
                  <a:pt x="466" y="804"/>
                </a:cubicBezTo>
                <a:cubicBezTo>
                  <a:pt x="504" y="804"/>
                  <a:pt x="529" y="834"/>
                  <a:pt x="529" y="867"/>
                </a:cubicBezTo>
                <a:cubicBezTo>
                  <a:pt x="529" y="901"/>
                  <a:pt x="500" y="931"/>
                  <a:pt x="466" y="931"/>
                </a:cubicBezTo>
                <a:close/>
                <a:moveTo>
                  <a:pt x="178" y="592"/>
                </a:moveTo>
                <a:cubicBezTo>
                  <a:pt x="106" y="668"/>
                  <a:pt x="106" y="668"/>
                  <a:pt x="106" y="668"/>
                </a:cubicBezTo>
                <a:cubicBezTo>
                  <a:pt x="30" y="592"/>
                  <a:pt x="30" y="592"/>
                  <a:pt x="30" y="592"/>
                </a:cubicBezTo>
                <a:cubicBezTo>
                  <a:pt x="0" y="622"/>
                  <a:pt x="0" y="622"/>
                  <a:pt x="0" y="622"/>
                </a:cubicBezTo>
                <a:cubicBezTo>
                  <a:pt x="77" y="698"/>
                  <a:pt x="77" y="698"/>
                  <a:pt x="77" y="698"/>
                </a:cubicBezTo>
                <a:cubicBezTo>
                  <a:pt x="0" y="770"/>
                  <a:pt x="0" y="770"/>
                  <a:pt x="0" y="770"/>
                </a:cubicBezTo>
                <a:cubicBezTo>
                  <a:pt x="30" y="800"/>
                  <a:pt x="30" y="800"/>
                  <a:pt x="30" y="800"/>
                </a:cubicBezTo>
                <a:cubicBezTo>
                  <a:pt x="106" y="728"/>
                  <a:pt x="106" y="728"/>
                  <a:pt x="106" y="728"/>
                </a:cubicBezTo>
                <a:cubicBezTo>
                  <a:pt x="178" y="800"/>
                  <a:pt x="178" y="800"/>
                  <a:pt x="178" y="800"/>
                </a:cubicBezTo>
                <a:cubicBezTo>
                  <a:pt x="208" y="770"/>
                  <a:pt x="208" y="770"/>
                  <a:pt x="208" y="770"/>
                </a:cubicBezTo>
                <a:cubicBezTo>
                  <a:pt x="136" y="698"/>
                  <a:pt x="136" y="698"/>
                  <a:pt x="136" y="698"/>
                </a:cubicBezTo>
                <a:cubicBezTo>
                  <a:pt x="208" y="622"/>
                  <a:pt x="208" y="622"/>
                  <a:pt x="208" y="622"/>
                </a:cubicBezTo>
                <a:lnTo>
                  <a:pt x="178" y="592"/>
                </a:lnTo>
                <a:close/>
                <a:moveTo>
                  <a:pt x="800" y="325"/>
                </a:moveTo>
                <a:cubicBezTo>
                  <a:pt x="771" y="296"/>
                  <a:pt x="771" y="296"/>
                  <a:pt x="771" y="296"/>
                </a:cubicBezTo>
                <a:cubicBezTo>
                  <a:pt x="699" y="372"/>
                  <a:pt x="699" y="372"/>
                  <a:pt x="699" y="372"/>
                </a:cubicBezTo>
                <a:cubicBezTo>
                  <a:pt x="623" y="296"/>
                  <a:pt x="623" y="296"/>
                  <a:pt x="623" y="296"/>
                </a:cubicBezTo>
                <a:cubicBezTo>
                  <a:pt x="593" y="325"/>
                  <a:pt x="593" y="325"/>
                  <a:pt x="593" y="325"/>
                </a:cubicBezTo>
                <a:cubicBezTo>
                  <a:pt x="669" y="402"/>
                  <a:pt x="669" y="402"/>
                  <a:pt x="669" y="402"/>
                </a:cubicBezTo>
                <a:cubicBezTo>
                  <a:pt x="593" y="474"/>
                  <a:pt x="593" y="474"/>
                  <a:pt x="593" y="474"/>
                </a:cubicBezTo>
                <a:cubicBezTo>
                  <a:pt x="623" y="503"/>
                  <a:pt x="623" y="503"/>
                  <a:pt x="623" y="503"/>
                </a:cubicBezTo>
                <a:cubicBezTo>
                  <a:pt x="699" y="431"/>
                  <a:pt x="699" y="431"/>
                  <a:pt x="699" y="431"/>
                </a:cubicBezTo>
                <a:cubicBezTo>
                  <a:pt x="771" y="503"/>
                  <a:pt x="771" y="503"/>
                  <a:pt x="771" y="503"/>
                </a:cubicBezTo>
                <a:cubicBezTo>
                  <a:pt x="800" y="474"/>
                  <a:pt x="800" y="474"/>
                  <a:pt x="800" y="474"/>
                </a:cubicBezTo>
                <a:cubicBezTo>
                  <a:pt x="729" y="402"/>
                  <a:pt x="729" y="402"/>
                  <a:pt x="729" y="402"/>
                </a:cubicBezTo>
                <a:lnTo>
                  <a:pt x="800" y="325"/>
                </a:lnTo>
                <a:close/>
                <a:moveTo>
                  <a:pt x="559" y="0"/>
                </a:moveTo>
                <a:cubicBezTo>
                  <a:pt x="487" y="76"/>
                  <a:pt x="487" y="76"/>
                  <a:pt x="487" y="76"/>
                </a:cubicBezTo>
                <a:cubicBezTo>
                  <a:pt x="411" y="0"/>
                  <a:pt x="411" y="0"/>
                  <a:pt x="411" y="0"/>
                </a:cubicBezTo>
                <a:cubicBezTo>
                  <a:pt x="381" y="29"/>
                  <a:pt x="381" y="29"/>
                  <a:pt x="381" y="29"/>
                </a:cubicBezTo>
                <a:cubicBezTo>
                  <a:pt x="458" y="105"/>
                  <a:pt x="458" y="105"/>
                  <a:pt x="458" y="105"/>
                </a:cubicBezTo>
                <a:cubicBezTo>
                  <a:pt x="381" y="177"/>
                  <a:pt x="381" y="177"/>
                  <a:pt x="381" y="177"/>
                </a:cubicBezTo>
                <a:cubicBezTo>
                  <a:pt x="411" y="207"/>
                  <a:pt x="411" y="207"/>
                  <a:pt x="411" y="207"/>
                </a:cubicBezTo>
                <a:cubicBezTo>
                  <a:pt x="487" y="135"/>
                  <a:pt x="487" y="135"/>
                  <a:pt x="487" y="135"/>
                </a:cubicBezTo>
                <a:cubicBezTo>
                  <a:pt x="559" y="207"/>
                  <a:pt x="559" y="207"/>
                  <a:pt x="559" y="207"/>
                </a:cubicBezTo>
                <a:cubicBezTo>
                  <a:pt x="589" y="177"/>
                  <a:pt x="589" y="177"/>
                  <a:pt x="589" y="177"/>
                </a:cubicBezTo>
                <a:cubicBezTo>
                  <a:pt x="517" y="105"/>
                  <a:pt x="517" y="105"/>
                  <a:pt x="517" y="105"/>
                </a:cubicBezTo>
                <a:cubicBezTo>
                  <a:pt x="589" y="29"/>
                  <a:pt x="589" y="29"/>
                  <a:pt x="589" y="29"/>
                </a:cubicBezTo>
                <a:lnTo>
                  <a:pt x="559" y="0"/>
                </a:lnTo>
                <a:close/>
              </a:path>
            </a:pathLst>
          </a:custGeom>
          <a:solidFill>
            <a:srgbClr val="FFFFFF"/>
          </a:solidFill>
          <a:ln>
            <a:noFill/>
          </a:ln>
        </p:spPr>
        <p:txBody>
          <a:bodyPr vert="horz" wrap="square" lIns="121920" tIns="60960" rIns="121920" bIns="60960" numCol="1" anchor="t" anchorCtr="0" compatLnSpc="1">
            <a:prstTxWarp prst="textNoShape">
              <a:avLst/>
            </a:prstTxWarp>
          </a:bodyPr>
          <a:lstStyle/>
          <a:p>
            <a:endParaRPr lang="en-US" sz="3200" dirty="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54" name="Freeform 147"/>
          <p:cNvSpPr>
            <a:spLocks noChangeAspect="1" noEditPoints="1"/>
          </p:cNvSpPr>
          <p:nvPr/>
        </p:nvSpPr>
        <p:spPr bwMode="auto">
          <a:xfrm>
            <a:off x="5999007" y="4542747"/>
            <a:ext cx="321744" cy="406411"/>
          </a:xfrm>
          <a:custGeom>
            <a:avLst/>
            <a:gdLst>
              <a:gd name="T0" fmla="*/ 484 w 800"/>
              <a:gd name="T1" fmla="*/ 0 h 1011"/>
              <a:gd name="T2" fmla="*/ 463 w 800"/>
              <a:gd name="T3" fmla="*/ 990 h 1011"/>
              <a:gd name="T4" fmla="*/ 779 w 800"/>
              <a:gd name="T5" fmla="*/ 1011 h 1011"/>
              <a:gd name="T6" fmla="*/ 800 w 800"/>
              <a:gd name="T7" fmla="*/ 21 h 1011"/>
              <a:gd name="T8" fmla="*/ 758 w 800"/>
              <a:gd name="T9" fmla="*/ 969 h 1011"/>
              <a:gd name="T10" fmla="*/ 505 w 800"/>
              <a:gd name="T11" fmla="*/ 843 h 1011"/>
              <a:gd name="T12" fmla="*/ 589 w 800"/>
              <a:gd name="T13" fmla="*/ 800 h 1011"/>
              <a:gd name="T14" fmla="*/ 505 w 800"/>
              <a:gd name="T15" fmla="*/ 716 h 1011"/>
              <a:gd name="T16" fmla="*/ 589 w 800"/>
              <a:gd name="T17" fmla="*/ 674 h 1011"/>
              <a:gd name="T18" fmla="*/ 505 w 800"/>
              <a:gd name="T19" fmla="*/ 590 h 1011"/>
              <a:gd name="T20" fmla="*/ 589 w 800"/>
              <a:gd name="T21" fmla="*/ 548 h 1011"/>
              <a:gd name="T22" fmla="*/ 505 w 800"/>
              <a:gd name="T23" fmla="*/ 464 h 1011"/>
              <a:gd name="T24" fmla="*/ 589 w 800"/>
              <a:gd name="T25" fmla="*/ 421 h 1011"/>
              <a:gd name="T26" fmla="*/ 505 w 800"/>
              <a:gd name="T27" fmla="*/ 337 h 1011"/>
              <a:gd name="T28" fmla="*/ 589 w 800"/>
              <a:gd name="T29" fmla="*/ 295 h 1011"/>
              <a:gd name="T30" fmla="*/ 505 w 800"/>
              <a:gd name="T31" fmla="*/ 211 h 1011"/>
              <a:gd name="T32" fmla="*/ 589 w 800"/>
              <a:gd name="T33" fmla="*/ 169 h 1011"/>
              <a:gd name="T34" fmla="*/ 505 w 800"/>
              <a:gd name="T35" fmla="*/ 43 h 1011"/>
              <a:gd name="T36" fmla="*/ 758 w 800"/>
              <a:gd name="T37" fmla="*/ 969 h 1011"/>
              <a:gd name="T38" fmla="*/ 130 w 800"/>
              <a:gd name="T39" fmla="*/ 52 h 1011"/>
              <a:gd name="T40" fmla="*/ 0 w 800"/>
              <a:gd name="T41" fmla="*/ 253 h 1011"/>
              <a:gd name="T42" fmla="*/ 105 w 800"/>
              <a:gd name="T43" fmla="*/ 969 h 1011"/>
              <a:gd name="T44" fmla="*/ 295 w 800"/>
              <a:gd name="T45" fmla="*/ 864 h 1011"/>
              <a:gd name="T46" fmla="*/ 291 w 800"/>
              <a:gd name="T47" fmla="*/ 241 h 1011"/>
              <a:gd name="T48" fmla="*/ 147 w 800"/>
              <a:gd name="T49" fmla="*/ 102 h 1011"/>
              <a:gd name="T50" fmla="*/ 117 w 800"/>
              <a:gd name="T51" fmla="*/ 148 h 1011"/>
              <a:gd name="T52" fmla="*/ 42 w 800"/>
              <a:gd name="T53" fmla="*/ 347 h 1011"/>
              <a:gd name="T54" fmla="*/ 84 w 800"/>
              <a:gd name="T55" fmla="*/ 716 h 1011"/>
              <a:gd name="T56" fmla="*/ 42 w 800"/>
              <a:gd name="T57" fmla="*/ 347 h 1011"/>
              <a:gd name="T58" fmla="*/ 189 w 800"/>
              <a:gd name="T59" fmla="*/ 927 h 1011"/>
              <a:gd name="T60" fmla="*/ 42 w 800"/>
              <a:gd name="T61" fmla="*/ 864 h 1011"/>
              <a:gd name="T62" fmla="*/ 253 w 800"/>
              <a:gd name="T63" fmla="*/ 843 h 1011"/>
              <a:gd name="T64" fmla="*/ 253 w 800"/>
              <a:gd name="T65" fmla="*/ 800 h 1011"/>
              <a:gd name="T66" fmla="*/ 42 w 800"/>
              <a:gd name="T67" fmla="*/ 758 h 1011"/>
              <a:gd name="T68" fmla="*/ 253 w 800"/>
              <a:gd name="T69" fmla="*/ 800 h 1011"/>
              <a:gd name="T70" fmla="*/ 126 w 800"/>
              <a:gd name="T71" fmla="*/ 347 h 1011"/>
              <a:gd name="T72" fmla="*/ 168 w 800"/>
              <a:gd name="T73" fmla="*/ 347 h 1011"/>
              <a:gd name="T74" fmla="*/ 126 w 800"/>
              <a:gd name="T75" fmla="*/ 716 h 1011"/>
              <a:gd name="T76" fmla="*/ 211 w 800"/>
              <a:gd name="T77" fmla="*/ 716 h 1011"/>
              <a:gd name="T78" fmla="*/ 253 w 800"/>
              <a:gd name="T79" fmla="*/ 347 h 1011"/>
              <a:gd name="T80" fmla="*/ 253 w 800"/>
              <a:gd name="T81" fmla="*/ 274 h 1011"/>
              <a:gd name="T82" fmla="*/ 168 w 800"/>
              <a:gd name="T83" fmla="*/ 274 h 1011"/>
              <a:gd name="T84" fmla="*/ 126 w 800"/>
              <a:gd name="T85" fmla="*/ 274 h 1011"/>
              <a:gd name="T86" fmla="*/ 42 w 800"/>
              <a:gd name="T87" fmla="*/ 274 h 1011"/>
              <a:gd name="T88" fmla="*/ 88 w 800"/>
              <a:gd name="T89" fmla="*/ 190 h 1011"/>
              <a:gd name="T90" fmla="*/ 253 w 800"/>
              <a:gd name="T91" fmla="*/ 259 h 10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00" h="1011">
                <a:moveTo>
                  <a:pt x="779" y="0"/>
                </a:moveTo>
                <a:cubicBezTo>
                  <a:pt x="484" y="0"/>
                  <a:pt x="484" y="0"/>
                  <a:pt x="484" y="0"/>
                </a:cubicBezTo>
                <a:cubicBezTo>
                  <a:pt x="473" y="0"/>
                  <a:pt x="463" y="10"/>
                  <a:pt x="463" y="21"/>
                </a:cubicBezTo>
                <a:cubicBezTo>
                  <a:pt x="463" y="990"/>
                  <a:pt x="463" y="990"/>
                  <a:pt x="463" y="990"/>
                </a:cubicBezTo>
                <a:cubicBezTo>
                  <a:pt x="463" y="1001"/>
                  <a:pt x="473" y="1011"/>
                  <a:pt x="484" y="1011"/>
                </a:cubicBezTo>
                <a:cubicBezTo>
                  <a:pt x="779" y="1011"/>
                  <a:pt x="779" y="1011"/>
                  <a:pt x="779" y="1011"/>
                </a:cubicBezTo>
                <a:cubicBezTo>
                  <a:pt x="791" y="1011"/>
                  <a:pt x="800" y="1001"/>
                  <a:pt x="800" y="990"/>
                </a:cubicBezTo>
                <a:cubicBezTo>
                  <a:pt x="800" y="21"/>
                  <a:pt x="800" y="21"/>
                  <a:pt x="800" y="21"/>
                </a:cubicBezTo>
                <a:cubicBezTo>
                  <a:pt x="800" y="10"/>
                  <a:pt x="791" y="0"/>
                  <a:pt x="779" y="0"/>
                </a:cubicBezTo>
                <a:close/>
                <a:moveTo>
                  <a:pt x="758" y="969"/>
                </a:moveTo>
                <a:cubicBezTo>
                  <a:pt x="505" y="969"/>
                  <a:pt x="505" y="969"/>
                  <a:pt x="505" y="969"/>
                </a:cubicBezTo>
                <a:cubicBezTo>
                  <a:pt x="505" y="843"/>
                  <a:pt x="505" y="843"/>
                  <a:pt x="505" y="843"/>
                </a:cubicBezTo>
                <a:cubicBezTo>
                  <a:pt x="589" y="843"/>
                  <a:pt x="589" y="843"/>
                  <a:pt x="589" y="843"/>
                </a:cubicBezTo>
                <a:cubicBezTo>
                  <a:pt x="589" y="800"/>
                  <a:pt x="589" y="800"/>
                  <a:pt x="589" y="800"/>
                </a:cubicBezTo>
                <a:cubicBezTo>
                  <a:pt x="505" y="800"/>
                  <a:pt x="505" y="800"/>
                  <a:pt x="505" y="800"/>
                </a:cubicBezTo>
                <a:cubicBezTo>
                  <a:pt x="505" y="716"/>
                  <a:pt x="505" y="716"/>
                  <a:pt x="505" y="716"/>
                </a:cubicBezTo>
                <a:cubicBezTo>
                  <a:pt x="589" y="716"/>
                  <a:pt x="589" y="716"/>
                  <a:pt x="589" y="716"/>
                </a:cubicBezTo>
                <a:cubicBezTo>
                  <a:pt x="589" y="674"/>
                  <a:pt x="589" y="674"/>
                  <a:pt x="589" y="674"/>
                </a:cubicBezTo>
                <a:cubicBezTo>
                  <a:pt x="505" y="674"/>
                  <a:pt x="505" y="674"/>
                  <a:pt x="505" y="674"/>
                </a:cubicBezTo>
                <a:cubicBezTo>
                  <a:pt x="505" y="590"/>
                  <a:pt x="505" y="590"/>
                  <a:pt x="505" y="590"/>
                </a:cubicBezTo>
                <a:cubicBezTo>
                  <a:pt x="589" y="590"/>
                  <a:pt x="589" y="590"/>
                  <a:pt x="589" y="590"/>
                </a:cubicBezTo>
                <a:cubicBezTo>
                  <a:pt x="589" y="548"/>
                  <a:pt x="589" y="548"/>
                  <a:pt x="589" y="548"/>
                </a:cubicBezTo>
                <a:cubicBezTo>
                  <a:pt x="505" y="548"/>
                  <a:pt x="505" y="548"/>
                  <a:pt x="505" y="548"/>
                </a:cubicBezTo>
                <a:cubicBezTo>
                  <a:pt x="505" y="464"/>
                  <a:pt x="505" y="464"/>
                  <a:pt x="505" y="464"/>
                </a:cubicBezTo>
                <a:cubicBezTo>
                  <a:pt x="589" y="464"/>
                  <a:pt x="589" y="464"/>
                  <a:pt x="589" y="464"/>
                </a:cubicBezTo>
                <a:cubicBezTo>
                  <a:pt x="589" y="421"/>
                  <a:pt x="589" y="421"/>
                  <a:pt x="589" y="421"/>
                </a:cubicBezTo>
                <a:cubicBezTo>
                  <a:pt x="505" y="421"/>
                  <a:pt x="505" y="421"/>
                  <a:pt x="505" y="421"/>
                </a:cubicBezTo>
                <a:cubicBezTo>
                  <a:pt x="505" y="337"/>
                  <a:pt x="505" y="337"/>
                  <a:pt x="505" y="337"/>
                </a:cubicBezTo>
                <a:cubicBezTo>
                  <a:pt x="589" y="337"/>
                  <a:pt x="589" y="337"/>
                  <a:pt x="589" y="337"/>
                </a:cubicBezTo>
                <a:cubicBezTo>
                  <a:pt x="589" y="295"/>
                  <a:pt x="589" y="295"/>
                  <a:pt x="589" y="295"/>
                </a:cubicBezTo>
                <a:cubicBezTo>
                  <a:pt x="505" y="295"/>
                  <a:pt x="505" y="295"/>
                  <a:pt x="505" y="295"/>
                </a:cubicBezTo>
                <a:cubicBezTo>
                  <a:pt x="505" y="211"/>
                  <a:pt x="505" y="211"/>
                  <a:pt x="505" y="211"/>
                </a:cubicBezTo>
                <a:cubicBezTo>
                  <a:pt x="589" y="211"/>
                  <a:pt x="589" y="211"/>
                  <a:pt x="589" y="211"/>
                </a:cubicBezTo>
                <a:cubicBezTo>
                  <a:pt x="589" y="169"/>
                  <a:pt x="589" y="169"/>
                  <a:pt x="589" y="169"/>
                </a:cubicBezTo>
                <a:cubicBezTo>
                  <a:pt x="505" y="169"/>
                  <a:pt x="505" y="169"/>
                  <a:pt x="505" y="169"/>
                </a:cubicBezTo>
                <a:cubicBezTo>
                  <a:pt x="505" y="43"/>
                  <a:pt x="505" y="43"/>
                  <a:pt x="505" y="43"/>
                </a:cubicBezTo>
                <a:cubicBezTo>
                  <a:pt x="758" y="43"/>
                  <a:pt x="758" y="43"/>
                  <a:pt x="758" y="43"/>
                </a:cubicBezTo>
                <a:lnTo>
                  <a:pt x="758" y="969"/>
                </a:lnTo>
                <a:close/>
                <a:moveTo>
                  <a:pt x="165" y="52"/>
                </a:moveTo>
                <a:cubicBezTo>
                  <a:pt x="157" y="40"/>
                  <a:pt x="138" y="40"/>
                  <a:pt x="130" y="52"/>
                </a:cubicBezTo>
                <a:cubicBezTo>
                  <a:pt x="4" y="241"/>
                  <a:pt x="4" y="241"/>
                  <a:pt x="4" y="241"/>
                </a:cubicBezTo>
                <a:cubicBezTo>
                  <a:pt x="1" y="245"/>
                  <a:pt x="0" y="249"/>
                  <a:pt x="0" y="253"/>
                </a:cubicBezTo>
                <a:cubicBezTo>
                  <a:pt x="0" y="864"/>
                  <a:pt x="0" y="864"/>
                  <a:pt x="0" y="864"/>
                </a:cubicBezTo>
                <a:cubicBezTo>
                  <a:pt x="0" y="922"/>
                  <a:pt x="47" y="969"/>
                  <a:pt x="105" y="969"/>
                </a:cubicBezTo>
                <a:cubicBezTo>
                  <a:pt x="189" y="969"/>
                  <a:pt x="189" y="969"/>
                  <a:pt x="189" y="969"/>
                </a:cubicBezTo>
                <a:cubicBezTo>
                  <a:pt x="248" y="969"/>
                  <a:pt x="295" y="922"/>
                  <a:pt x="295" y="864"/>
                </a:cubicBezTo>
                <a:cubicBezTo>
                  <a:pt x="295" y="253"/>
                  <a:pt x="295" y="253"/>
                  <a:pt x="295" y="253"/>
                </a:cubicBezTo>
                <a:cubicBezTo>
                  <a:pt x="295" y="249"/>
                  <a:pt x="293" y="245"/>
                  <a:pt x="291" y="241"/>
                </a:cubicBezTo>
                <a:lnTo>
                  <a:pt x="165" y="52"/>
                </a:lnTo>
                <a:close/>
                <a:moveTo>
                  <a:pt x="147" y="102"/>
                </a:moveTo>
                <a:cubicBezTo>
                  <a:pt x="178" y="148"/>
                  <a:pt x="178" y="148"/>
                  <a:pt x="178" y="148"/>
                </a:cubicBezTo>
                <a:cubicBezTo>
                  <a:pt x="117" y="148"/>
                  <a:pt x="117" y="148"/>
                  <a:pt x="117" y="148"/>
                </a:cubicBezTo>
                <a:lnTo>
                  <a:pt x="147" y="102"/>
                </a:lnTo>
                <a:close/>
                <a:moveTo>
                  <a:pt x="42" y="347"/>
                </a:moveTo>
                <a:cubicBezTo>
                  <a:pt x="55" y="354"/>
                  <a:pt x="69" y="358"/>
                  <a:pt x="84" y="358"/>
                </a:cubicBezTo>
                <a:cubicBezTo>
                  <a:pt x="84" y="716"/>
                  <a:pt x="84" y="716"/>
                  <a:pt x="84" y="716"/>
                </a:cubicBezTo>
                <a:cubicBezTo>
                  <a:pt x="42" y="716"/>
                  <a:pt x="42" y="716"/>
                  <a:pt x="42" y="716"/>
                </a:cubicBezTo>
                <a:lnTo>
                  <a:pt x="42" y="347"/>
                </a:lnTo>
                <a:close/>
                <a:moveTo>
                  <a:pt x="253" y="864"/>
                </a:moveTo>
                <a:cubicBezTo>
                  <a:pt x="253" y="898"/>
                  <a:pt x="224" y="927"/>
                  <a:pt x="189" y="927"/>
                </a:cubicBezTo>
                <a:cubicBezTo>
                  <a:pt x="105" y="927"/>
                  <a:pt x="105" y="927"/>
                  <a:pt x="105" y="927"/>
                </a:cubicBezTo>
                <a:cubicBezTo>
                  <a:pt x="70" y="927"/>
                  <a:pt x="42" y="898"/>
                  <a:pt x="42" y="864"/>
                </a:cubicBezTo>
                <a:cubicBezTo>
                  <a:pt x="42" y="843"/>
                  <a:pt x="42" y="843"/>
                  <a:pt x="42" y="843"/>
                </a:cubicBezTo>
                <a:cubicBezTo>
                  <a:pt x="253" y="843"/>
                  <a:pt x="253" y="843"/>
                  <a:pt x="253" y="843"/>
                </a:cubicBezTo>
                <a:lnTo>
                  <a:pt x="253" y="864"/>
                </a:lnTo>
                <a:close/>
                <a:moveTo>
                  <a:pt x="253" y="800"/>
                </a:moveTo>
                <a:cubicBezTo>
                  <a:pt x="42" y="800"/>
                  <a:pt x="42" y="800"/>
                  <a:pt x="42" y="800"/>
                </a:cubicBezTo>
                <a:cubicBezTo>
                  <a:pt x="42" y="758"/>
                  <a:pt x="42" y="758"/>
                  <a:pt x="42" y="758"/>
                </a:cubicBezTo>
                <a:cubicBezTo>
                  <a:pt x="253" y="758"/>
                  <a:pt x="253" y="758"/>
                  <a:pt x="253" y="758"/>
                </a:cubicBezTo>
                <a:lnTo>
                  <a:pt x="253" y="800"/>
                </a:lnTo>
                <a:close/>
                <a:moveTo>
                  <a:pt x="126" y="716"/>
                </a:moveTo>
                <a:cubicBezTo>
                  <a:pt x="126" y="347"/>
                  <a:pt x="126" y="347"/>
                  <a:pt x="126" y="347"/>
                </a:cubicBezTo>
                <a:cubicBezTo>
                  <a:pt x="134" y="342"/>
                  <a:pt x="141" y="337"/>
                  <a:pt x="147" y="330"/>
                </a:cubicBezTo>
                <a:cubicBezTo>
                  <a:pt x="153" y="337"/>
                  <a:pt x="160" y="342"/>
                  <a:pt x="168" y="347"/>
                </a:cubicBezTo>
                <a:cubicBezTo>
                  <a:pt x="168" y="716"/>
                  <a:pt x="168" y="716"/>
                  <a:pt x="168" y="716"/>
                </a:cubicBezTo>
                <a:lnTo>
                  <a:pt x="126" y="716"/>
                </a:lnTo>
                <a:close/>
                <a:moveTo>
                  <a:pt x="253" y="716"/>
                </a:moveTo>
                <a:cubicBezTo>
                  <a:pt x="211" y="716"/>
                  <a:pt x="211" y="716"/>
                  <a:pt x="211" y="716"/>
                </a:cubicBezTo>
                <a:cubicBezTo>
                  <a:pt x="211" y="358"/>
                  <a:pt x="211" y="358"/>
                  <a:pt x="211" y="358"/>
                </a:cubicBezTo>
                <a:cubicBezTo>
                  <a:pt x="226" y="358"/>
                  <a:pt x="240" y="354"/>
                  <a:pt x="253" y="347"/>
                </a:cubicBezTo>
                <a:lnTo>
                  <a:pt x="253" y="716"/>
                </a:lnTo>
                <a:close/>
                <a:moveTo>
                  <a:pt x="253" y="274"/>
                </a:moveTo>
                <a:cubicBezTo>
                  <a:pt x="253" y="297"/>
                  <a:pt x="234" y="316"/>
                  <a:pt x="211" y="316"/>
                </a:cubicBezTo>
                <a:cubicBezTo>
                  <a:pt x="187" y="316"/>
                  <a:pt x="168" y="297"/>
                  <a:pt x="168" y="274"/>
                </a:cubicBezTo>
                <a:cubicBezTo>
                  <a:pt x="168" y="262"/>
                  <a:pt x="159" y="253"/>
                  <a:pt x="147" y="253"/>
                </a:cubicBezTo>
                <a:cubicBezTo>
                  <a:pt x="136" y="253"/>
                  <a:pt x="126" y="262"/>
                  <a:pt x="126" y="274"/>
                </a:cubicBezTo>
                <a:cubicBezTo>
                  <a:pt x="126" y="297"/>
                  <a:pt x="107" y="316"/>
                  <a:pt x="84" y="316"/>
                </a:cubicBezTo>
                <a:cubicBezTo>
                  <a:pt x="61" y="316"/>
                  <a:pt x="42" y="297"/>
                  <a:pt x="42" y="274"/>
                </a:cubicBezTo>
                <a:cubicBezTo>
                  <a:pt x="42" y="259"/>
                  <a:pt x="42" y="259"/>
                  <a:pt x="42" y="259"/>
                </a:cubicBezTo>
                <a:cubicBezTo>
                  <a:pt x="88" y="190"/>
                  <a:pt x="88" y="190"/>
                  <a:pt x="88" y="190"/>
                </a:cubicBezTo>
                <a:cubicBezTo>
                  <a:pt x="206" y="190"/>
                  <a:pt x="206" y="190"/>
                  <a:pt x="206" y="190"/>
                </a:cubicBezTo>
                <a:cubicBezTo>
                  <a:pt x="253" y="259"/>
                  <a:pt x="253" y="259"/>
                  <a:pt x="253" y="259"/>
                </a:cubicBezTo>
                <a:lnTo>
                  <a:pt x="253" y="274"/>
                </a:lnTo>
                <a:close/>
              </a:path>
            </a:pathLst>
          </a:custGeom>
          <a:solidFill>
            <a:srgbClr val="FFFFFF"/>
          </a:solidFill>
          <a:ln>
            <a:noFill/>
          </a:ln>
        </p:spPr>
        <p:txBody>
          <a:bodyPr vert="horz" wrap="square" lIns="121920" tIns="60960" rIns="121920" bIns="60960" numCol="1" anchor="t" anchorCtr="0" compatLnSpc="1">
            <a:prstTxWarp prst="textNoShape">
              <a:avLst/>
            </a:prstTxWarp>
          </a:bodyPr>
          <a:lstStyle/>
          <a:p>
            <a:endParaRPr lang="en-US" sz="3200" dirty="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55" name="Freeform 37"/>
          <p:cNvSpPr>
            <a:spLocks noChangeAspect="1" noEditPoints="1"/>
          </p:cNvSpPr>
          <p:nvPr/>
        </p:nvSpPr>
        <p:spPr bwMode="auto">
          <a:xfrm>
            <a:off x="1137623" y="2646213"/>
            <a:ext cx="297075" cy="406411"/>
          </a:xfrm>
          <a:custGeom>
            <a:avLst/>
            <a:gdLst>
              <a:gd name="T0" fmla="*/ 673 w 800"/>
              <a:gd name="T1" fmla="*/ 673 h 1094"/>
              <a:gd name="T2" fmla="*/ 126 w 800"/>
              <a:gd name="T3" fmla="*/ 631 h 1094"/>
              <a:gd name="T4" fmla="*/ 126 w 800"/>
              <a:gd name="T5" fmla="*/ 926 h 1094"/>
              <a:gd name="T6" fmla="*/ 673 w 800"/>
              <a:gd name="T7" fmla="*/ 884 h 1094"/>
              <a:gd name="T8" fmla="*/ 126 w 800"/>
              <a:gd name="T9" fmla="*/ 926 h 1094"/>
              <a:gd name="T10" fmla="*/ 673 w 800"/>
              <a:gd name="T11" fmla="*/ 547 h 1094"/>
              <a:gd name="T12" fmla="*/ 126 w 800"/>
              <a:gd name="T13" fmla="*/ 505 h 1094"/>
              <a:gd name="T14" fmla="*/ 126 w 800"/>
              <a:gd name="T15" fmla="*/ 800 h 1094"/>
              <a:gd name="T16" fmla="*/ 673 w 800"/>
              <a:gd name="T17" fmla="*/ 758 h 1094"/>
              <a:gd name="T18" fmla="*/ 126 w 800"/>
              <a:gd name="T19" fmla="*/ 800 h 1094"/>
              <a:gd name="T20" fmla="*/ 673 w 800"/>
              <a:gd name="T21" fmla="*/ 42 h 1094"/>
              <a:gd name="T22" fmla="*/ 631 w 800"/>
              <a:gd name="T23" fmla="*/ 0 h 1094"/>
              <a:gd name="T24" fmla="*/ 505 w 800"/>
              <a:gd name="T25" fmla="*/ 42 h 1094"/>
              <a:gd name="T26" fmla="*/ 463 w 800"/>
              <a:gd name="T27" fmla="*/ 0 h 1094"/>
              <a:gd name="T28" fmla="*/ 337 w 800"/>
              <a:gd name="T29" fmla="*/ 42 h 1094"/>
              <a:gd name="T30" fmla="*/ 294 w 800"/>
              <a:gd name="T31" fmla="*/ 0 h 1094"/>
              <a:gd name="T32" fmla="*/ 168 w 800"/>
              <a:gd name="T33" fmla="*/ 42 h 1094"/>
              <a:gd name="T34" fmla="*/ 126 w 800"/>
              <a:gd name="T35" fmla="*/ 0 h 1094"/>
              <a:gd name="T36" fmla="*/ 84 w 800"/>
              <a:gd name="T37" fmla="*/ 42 h 1094"/>
              <a:gd name="T38" fmla="*/ 0 w 800"/>
              <a:gd name="T39" fmla="*/ 1010 h 1094"/>
              <a:gd name="T40" fmla="*/ 716 w 800"/>
              <a:gd name="T41" fmla="*/ 1094 h 1094"/>
              <a:gd name="T42" fmla="*/ 800 w 800"/>
              <a:gd name="T43" fmla="*/ 126 h 1094"/>
              <a:gd name="T44" fmla="*/ 758 w 800"/>
              <a:gd name="T45" fmla="*/ 1010 h 1094"/>
              <a:gd name="T46" fmla="*/ 84 w 800"/>
              <a:gd name="T47" fmla="*/ 1052 h 1094"/>
              <a:gd name="T48" fmla="*/ 42 w 800"/>
              <a:gd name="T49" fmla="*/ 126 h 1094"/>
              <a:gd name="T50" fmla="*/ 126 w 800"/>
              <a:gd name="T51" fmla="*/ 84 h 1094"/>
              <a:gd name="T52" fmla="*/ 168 w 800"/>
              <a:gd name="T53" fmla="*/ 126 h 1094"/>
              <a:gd name="T54" fmla="*/ 294 w 800"/>
              <a:gd name="T55" fmla="*/ 84 h 1094"/>
              <a:gd name="T56" fmla="*/ 337 w 800"/>
              <a:gd name="T57" fmla="*/ 126 h 1094"/>
              <a:gd name="T58" fmla="*/ 463 w 800"/>
              <a:gd name="T59" fmla="*/ 84 h 1094"/>
              <a:gd name="T60" fmla="*/ 505 w 800"/>
              <a:gd name="T61" fmla="*/ 126 h 1094"/>
              <a:gd name="T62" fmla="*/ 631 w 800"/>
              <a:gd name="T63" fmla="*/ 84 h 1094"/>
              <a:gd name="T64" fmla="*/ 673 w 800"/>
              <a:gd name="T65" fmla="*/ 126 h 1094"/>
              <a:gd name="T66" fmla="*/ 716 w 800"/>
              <a:gd name="T67" fmla="*/ 84 h 1094"/>
              <a:gd name="T68" fmla="*/ 758 w 800"/>
              <a:gd name="T69" fmla="*/ 1010 h 1094"/>
              <a:gd name="T70" fmla="*/ 673 w 800"/>
              <a:gd name="T71" fmla="*/ 421 h 1094"/>
              <a:gd name="T72" fmla="*/ 126 w 800"/>
              <a:gd name="T73" fmla="*/ 379 h 1094"/>
              <a:gd name="T74" fmla="*/ 126 w 800"/>
              <a:gd name="T75" fmla="*/ 294 h 1094"/>
              <a:gd name="T76" fmla="*/ 673 w 800"/>
              <a:gd name="T77" fmla="*/ 252 h 1094"/>
              <a:gd name="T78" fmla="*/ 126 w 800"/>
              <a:gd name="T79" fmla="*/ 294 h 10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800" h="1094">
                <a:moveTo>
                  <a:pt x="126" y="673"/>
                </a:moveTo>
                <a:cubicBezTo>
                  <a:pt x="673" y="673"/>
                  <a:pt x="673" y="673"/>
                  <a:pt x="673" y="673"/>
                </a:cubicBezTo>
                <a:cubicBezTo>
                  <a:pt x="673" y="631"/>
                  <a:pt x="673" y="631"/>
                  <a:pt x="673" y="631"/>
                </a:cubicBezTo>
                <a:cubicBezTo>
                  <a:pt x="126" y="631"/>
                  <a:pt x="126" y="631"/>
                  <a:pt x="126" y="631"/>
                </a:cubicBezTo>
                <a:lnTo>
                  <a:pt x="126" y="673"/>
                </a:lnTo>
                <a:close/>
                <a:moveTo>
                  <a:pt x="126" y="926"/>
                </a:moveTo>
                <a:cubicBezTo>
                  <a:pt x="673" y="926"/>
                  <a:pt x="673" y="926"/>
                  <a:pt x="673" y="926"/>
                </a:cubicBezTo>
                <a:cubicBezTo>
                  <a:pt x="673" y="884"/>
                  <a:pt x="673" y="884"/>
                  <a:pt x="673" y="884"/>
                </a:cubicBezTo>
                <a:cubicBezTo>
                  <a:pt x="126" y="884"/>
                  <a:pt x="126" y="884"/>
                  <a:pt x="126" y="884"/>
                </a:cubicBezTo>
                <a:lnTo>
                  <a:pt x="126" y="926"/>
                </a:lnTo>
                <a:close/>
                <a:moveTo>
                  <a:pt x="126" y="547"/>
                </a:moveTo>
                <a:cubicBezTo>
                  <a:pt x="673" y="547"/>
                  <a:pt x="673" y="547"/>
                  <a:pt x="673" y="547"/>
                </a:cubicBezTo>
                <a:cubicBezTo>
                  <a:pt x="673" y="505"/>
                  <a:pt x="673" y="505"/>
                  <a:pt x="673" y="505"/>
                </a:cubicBezTo>
                <a:cubicBezTo>
                  <a:pt x="126" y="505"/>
                  <a:pt x="126" y="505"/>
                  <a:pt x="126" y="505"/>
                </a:cubicBezTo>
                <a:lnTo>
                  <a:pt x="126" y="547"/>
                </a:lnTo>
                <a:close/>
                <a:moveTo>
                  <a:pt x="126" y="800"/>
                </a:moveTo>
                <a:cubicBezTo>
                  <a:pt x="673" y="800"/>
                  <a:pt x="673" y="800"/>
                  <a:pt x="673" y="800"/>
                </a:cubicBezTo>
                <a:cubicBezTo>
                  <a:pt x="673" y="758"/>
                  <a:pt x="673" y="758"/>
                  <a:pt x="673" y="758"/>
                </a:cubicBezTo>
                <a:cubicBezTo>
                  <a:pt x="126" y="758"/>
                  <a:pt x="126" y="758"/>
                  <a:pt x="126" y="758"/>
                </a:cubicBezTo>
                <a:lnTo>
                  <a:pt x="126" y="800"/>
                </a:lnTo>
                <a:close/>
                <a:moveTo>
                  <a:pt x="716" y="42"/>
                </a:moveTo>
                <a:cubicBezTo>
                  <a:pt x="673" y="42"/>
                  <a:pt x="673" y="42"/>
                  <a:pt x="673" y="42"/>
                </a:cubicBezTo>
                <a:cubicBezTo>
                  <a:pt x="673" y="0"/>
                  <a:pt x="673" y="0"/>
                  <a:pt x="673" y="0"/>
                </a:cubicBezTo>
                <a:cubicBezTo>
                  <a:pt x="631" y="0"/>
                  <a:pt x="631" y="0"/>
                  <a:pt x="631" y="0"/>
                </a:cubicBezTo>
                <a:cubicBezTo>
                  <a:pt x="631" y="42"/>
                  <a:pt x="631" y="42"/>
                  <a:pt x="631" y="42"/>
                </a:cubicBezTo>
                <a:cubicBezTo>
                  <a:pt x="505" y="42"/>
                  <a:pt x="505" y="42"/>
                  <a:pt x="505" y="42"/>
                </a:cubicBezTo>
                <a:cubicBezTo>
                  <a:pt x="505" y="0"/>
                  <a:pt x="505" y="0"/>
                  <a:pt x="505" y="0"/>
                </a:cubicBezTo>
                <a:cubicBezTo>
                  <a:pt x="463" y="0"/>
                  <a:pt x="463" y="0"/>
                  <a:pt x="463" y="0"/>
                </a:cubicBezTo>
                <a:cubicBezTo>
                  <a:pt x="463" y="42"/>
                  <a:pt x="463" y="42"/>
                  <a:pt x="463" y="42"/>
                </a:cubicBezTo>
                <a:cubicBezTo>
                  <a:pt x="337" y="42"/>
                  <a:pt x="337" y="42"/>
                  <a:pt x="337" y="42"/>
                </a:cubicBezTo>
                <a:cubicBezTo>
                  <a:pt x="337" y="0"/>
                  <a:pt x="337" y="0"/>
                  <a:pt x="337" y="0"/>
                </a:cubicBezTo>
                <a:cubicBezTo>
                  <a:pt x="294" y="0"/>
                  <a:pt x="294" y="0"/>
                  <a:pt x="294" y="0"/>
                </a:cubicBezTo>
                <a:cubicBezTo>
                  <a:pt x="294" y="42"/>
                  <a:pt x="294" y="42"/>
                  <a:pt x="294" y="42"/>
                </a:cubicBezTo>
                <a:cubicBezTo>
                  <a:pt x="168" y="42"/>
                  <a:pt x="168" y="42"/>
                  <a:pt x="168" y="42"/>
                </a:cubicBezTo>
                <a:cubicBezTo>
                  <a:pt x="168" y="0"/>
                  <a:pt x="168" y="0"/>
                  <a:pt x="168" y="0"/>
                </a:cubicBezTo>
                <a:cubicBezTo>
                  <a:pt x="126" y="0"/>
                  <a:pt x="126" y="0"/>
                  <a:pt x="126" y="0"/>
                </a:cubicBezTo>
                <a:cubicBezTo>
                  <a:pt x="126" y="42"/>
                  <a:pt x="126" y="42"/>
                  <a:pt x="126" y="42"/>
                </a:cubicBezTo>
                <a:cubicBezTo>
                  <a:pt x="84" y="42"/>
                  <a:pt x="84" y="42"/>
                  <a:pt x="84" y="42"/>
                </a:cubicBezTo>
                <a:cubicBezTo>
                  <a:pt x="38" y="42"/>
                  <a:pt x="0" y="80"/>
                  <a:pt x="0" y="126"/>
                </a:cubicBezTo>
                <a:cubicBezTo>
                  <a:pt x="0" y="1010"/>
                  <a:pt x="0" y="1010"/>
                  <a:pt x="0" y="1010"/>
                </a:cubicBezTo>
                <a:cubicBezTo>
                  <a:pt x="0" y="1056"/>
                  <a:pt x="38" y="1094"/>
                  <a:pt x="84" y="1094"/>
                </a:cubicBezTo>
                <a:cubicBezTo>
                  <a:pt x="716" y="1094"/>
                  <a:pt x="716" y="1094"/>
                  <a:pt x="716" y="1094"/>
                </a:cubicBezTo>
                <a:cubicBezTo>
                  <a:pt x="762" y="1094"/>
                  <a:pt x="800" y="1056"/>
                  <a:pt x="800" y="1010"/>
                </a:cubicBezTo>
                <a:cubicBezTo>
                  <a:pt x="800" y="126"/>
                  <a:pt x="800" y="126"/>
                  <a:pt x="800" y="126"/>
                </a:cubicBezTo>
                <a:cubicBezTo>
                  <a:pt x="800" y="80"/>
                  <a:pt x="762" y="42"/>
                  <a:pt x="716" y="42"/>
                </a:cubicBezTo>
                <a:close/>
                <a:moveTo>
                  <a:pt x="758" y="1010"/>
                </a:moveTo>
                <a:cubicBezTo>
                  <a:pt x="758" y="1035"/>
                  <a:pt x="741" y="1052"/>
                  <a:pt x="716" y="1052"/>
                </a:cubicBezTo>
                <a:cubicBezTo>
                  <a:pt x="84" y="1052"/>
                  <a:pt x="84" y="1052"/>
                  <a:pt x="84" y="1052"/>
                </a:cubicBezTo>
                <a:cubicBezTo>
                  <a:pt x="63" y="1052"/>
                  <a:pt x="42" y="1035"/>
                  <a:pt x="42" y="1010"/>
                </a:cubicBezTo>
                <a:cubicBezTo>
                  <a:pt x="42" y="126"/>
                  <a:pt x="42" y="126"/>
                  <a:pt x="42" y="126"/>
                </a:cubicBezTo>
                <a:cubicBezTo>
                  <a:pt x="42" y="101"/>
                  <a:pt x="59" y="84"/>
                  <a:pt x="84" y="84"/>
                </a:cubicBezTo>
                <a:cubicBezTo>
                  <a:pt x="126" y="84"/>
                  <a:pt x="126" y="84"/>
                  <a:pt x="126" y="84"/>
                </a:cubicBezTo>
                <a:cubicBezTo>
                  <a:pt x="126" y="126"/>
                  <a:pt x="126" y="126"/>
                  <a:pt x="126" y="126"/>
                </a:cubicBezTo>
                <a:cubicBezTo>
                  <a:pt x="168" y="126"/>
                  <a:pt x="168" y="126"/>
                  <a:pt x="168" y="126"/>
                </a:cubicBezTo>
                <a:cubicBezTo>
                  <a:pt x="168" y="84"/>
                  <a:pt x="168" y="84"/>
                  <a:pt x="168" y="84"/>
                </a:cubicBezTo>
                <a:cubicBezTo>
                  <a:pt x="294" y="84"/>
                  <a:pt x="294" y="84"/>
                  <a:pt x="294" y="84"/>
                </a:cubicBezTo>
                <a:cubicBezTo>
                  <a:pt x="294" y="126"/>
                  <a:pt x="294" y="126"/>
                  <a:pt x="294" y="126"/>
                </a:cubicBezTo>
                <a:cubicBezTo>
                  <a:pt x="337" y="126"/>
                  <a:pt x="337" y="126"/>
                  <a:pt x="337" y="126"/>
                </a:cubicBezTo>
                <a:cubicBezTo>
                  <a:pt x="337" y="84"/>
                  <a:pt x="337" y="84"/>
                  <a:pt x="337" y="84"/>
                </a:cubicBezTo>
                <a:cubicBezTo>
                  <a:pt x="463" y="84"/>
                  <a:pt x="463" y="84"/>
                  <a:pt x="463" y="84"/>
                </a:cubicBezTo>
                <a:cubicBezTo>
                  <a:pt x="463" y="126"/>
                  <a:pt x="463" y="126"/>
                  <a:pt x="463" y="126"/>
                </a:cubicBezTo>
                <a:cubicBezTo>
                  <a:pt x="505" y="126"/>
                  <a:pt x="505" y="126"/>
                  <a:pt x="505" y="126"/>
                </a:cubicBezTo>
                <a:cubicBezTo>
                  <a:pt x="505" y="84"/>
                  <a:pt x="505" y="84"/>
                  <a:pt x="505" y="84"/>
                </a:cubicBezTo>
                <a:cubicBezTo>
                  <a:pt x="631" y="84"/>
                  <a:pt x="631" y="84"/>
                  <a:pt x="631" y="84"/>
                </a:cubicBezTo>
                <a:cubicBezTo>
                  <a:pt x="631" y="126"/>
                  <a:pt x="631" y="126"/>
                  <a:pt x="631" y="126"/>
                </a:cubicBezTo>
                <a:cubicBezTo>
                  <a:pt x="673" y="126"/>
                  <a:pt x="673" y="126"/>
                  <a:pt x="673" y="126"/>
                </a:cubicBezTo>
                <a:cubicBezTo>
                  <a:pt x="673" y="84"/>
                  <a:pt x="673" y="84"/>
                  <a:pt x="673" y="84"/>
                </a:cubicBezTo>
                <a:cubicBezTo>
                  <a:pt x="716" y="84"/>
                  <a:pt x="716" y="84"/>
                  <a:pt x="716" y="84"/>
                </a:cubicBezTo>
                <a:cubicBezTo>
                  <a:pt x="737" y="84"/>
                  <a:pt x="758" y="101"/>
                  <a:pt x="758" y="126"/>
                </a:cubicBezTo>
                <a:lnTo>
                  <a:pt x="758" y="1010"/>
                </a:lnTo>
                <a:close/>
                <a:moveTo>
                  <a:pt x="126" y="421"/>
                </a:moveTo>
                <a:cubicBezTo>
                  <a:pt x="673" y="421"/>
                  <a:pt x="673" y="421"/>
                  <a:pt x="673" y="421"/>
                </a:cubicBezTo>
                <a:cubicBezTo>
                  <a:pt x="673" y="379"/>
                  <a:pt x="673" y="379"/>
                  <a:pt x="673" y="379"/>
                </a:cubicBezTo>
                <a:cubicBezTo>
                  <a:pt x="126" y="379"/>
                  <a:pt x="126" y="379"/>
                  <a:pt x="126" y="379"/>
                </a:cubicBezTo>
                <a:lnTo>
                  <a:pt x="126" y="421"/>
                </a:lnTo>
                <a:close/>
                <a:moveTo>
                  <a:pt x="126" y="294"/>
                </a:moveTo>
                <a:cubicBezTo>
                  <a:pt x="673" y="294"/>
                  <a:pt x="673" y="294"/>
                  <a:pt x="673" y="294"/>
                </a:cubicBezTo>
                <a:cubicBezTo>
                  <a:pt x="673" y="252"/>
                  <a:pt x="673" y="252"/>
                  <a:pt x="673" y="252"/>
                </a:cubicBezTo>
                <a:cubicBezTo>
                  <a:pt x="126" y="252"/>
                  <a:pt x="126" y="252"/>
                  <a:pt x="126" y="252"/>
                </a:cubicBezTo>
                <a:lnTo>
                  <a:pt x="126" y="294"/>
                </a:lnTo>
                <a:close/>
              </a:path>
            </a:pathLst>
          </a:custGeom>
          <a:solidFill>
            <a:srgbClr val="FFFFFF"/>
          </a:solidFill>
          <a:ln>
            <a:noFill/>
          </a:ln>
        </p:spPr>
        <p:txBody>
          <a:bodyPr vert="horz" wrap="square" lIns="121920" tIns="60960" rIns="121920" bIns="60960" numCol="1" anchor="t" anchorCtr="0" compatLnSpc="1">
            <a:prstTxWarp prst="textNoShape">
              <a:avLst/>
            </a:prstTxWarp>
          </a:bodyPr>
          <a:lstStyle/>
          <a:p>
            <a:endParaRPr lang="en-US" sz="3200" dirty="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56" name="Freeform 17"/>
          <p:cNvSpPr>
            <a:spLocks noEditPoints="1"/>
          </p:cNvSpPr>
          <p:nvPr/>
        </p:nvSpPr>
        <p:spPr bwMode="auto">
          <a:xfrm>
            <a:off x="8423931" y="5515963"/>
            <a:ext cx="364101" cy="356512"/>
          </a:xfrm>
          <a:custGeom>
            <a:avLst/>
            <a:gdLst>
              <a:gd name="T0" fmla="*/ 492 w 800"/>
              <a:gd name="T1" fmla="*/ 141 h 784"/>
              <a:gd name="T2" fmla="*/ 442 w 800"/>
              <a:gd name="T3" fmla="*/ 733 h 784"/>
              <a:gd name="T4" fmla="*/ 523 w 800"/>
              <a:gd name="T5" fmla="*/ 784 h 784"/>
              <a:gd name="T6" fmla="*/ 574 w 800"/>
              <a:gd name="T7" fmla="*/ 192 h 784"/>
              <a:gd name="T8" fmla="*/ 542 w 800"/>
              <a:gd name="T9" fmla="*/ 733 h 784"/>
              <a:gd name="T10" fmla="*/ 492 w 800"/>
              <a:gd name="T11" fmla="*/ 752 h 784"/>
              <a:gd name="T12" fmla="*/ 474 w 800"/>
              <a:gd name="T13" fmla="*/ 192 h 784"/>
              <a:gd name="T14" fmla="*/ 523 w 800"/>
              <a:gd name="T15" fmla="*/ 173 h 784"/>
              <a:gd name="T16" fmla="*/ 542 w 800"/>
              <a:gd name="T17" fmla="*/ 733 h 784"/>
              <a:gd name="T18" fmla="*/ 50 w 800"/>
              <a:gd name="T19" fmla="*/ 453 h 784"/>
              <a:gd name="T20" fmla="*/ 0 w 800"/>
              <a:gd name="T21" fmla="*/ 733 h 784"/>
              <a:gd name="T22" fmla="*/ 81 w 800"/>
              <a:gd name="T23" fmla="*/ 784 h 784"/>
              <a:gd name="T24" fmla="*/ 132 w 800"/>
              <a:gd name="T25" fmla="*/ 504 h 784"/>
              <a:gd name="T26" fmla="*/ 100 w 800"/>
              <a:gd name="T27" fmla="*/ 733 h 784"/>
              <a:gd name="T28" fmla="*/ 50 w 800"/>
              <a:gd name="T29" fmla="*/ 752 h 784"/>
              <a:gd name="T30" fmla="*/ 31 w 800"/>
              <a:gd name="T31" fmla="*/ 504 h 784"/>
              <a:gd name="T32" fmla="*/ 81 w 800"/>
              <a:gd name="T33" fmla="*/ 485 h 784"/>
              <a:gd name="T34" fmla="*/ 100 w 800"/>
              <a:gd name="T35" fmla="*/ 733 h 784"/>
              <a:gd name="T36" fmla="*/ 718 w 800"/>
              <a:gd name="T37" fmla="*/ 0 h 784"/>
              <a:gd name="T38" fmla="*/ 668 w 800"/>
              <a:gd name="T39" fmla="*/ 733 h 784"/>
              <a:gd name="T40" fmla="*/ 749 w 800"/>
              <a:gd name="T41" fmla="*/ 784 h 784"/>
              <a:gd name="T42" fmla="*/ 800 w 800"/>
              <a:gd name="T43" fmla="*/ 51 h 784"/>
              <a:gd name="T44" fmla="*/ 768 w 800"/>
              <a:gd name="T45" fmla="*/ 733 h 784"/>
              <a:gd name="T46" fmla="*/ 718 w 800"/>
              <a:gd name="T47" fmla="*/ 752 h 784"/>
              <a:gd name="T48" fmla="*/ 700 w 800"/>
              <a:gd name="T49" fmla="*/ 51 h 784"/>
              <a:gd name="T50" fmla="*/ 749 w 800"/>
              <a:gd name="T51" fmla="*/ 32 h 784"/>
              <a:gd name="T52" fmla="*/ 768 w 800"/>
              <a:gd name="T53" fmla="*/ 733 h 784"/>
              <a:gd name="T54" fmla="*/ 265 w 800"/>
              <a:gd name="T55" fmla="*/ 304 h 784"/>
              <a:gd name="T56" fmla="*/ 215 w 800"/>
              <a:gd name="T57" fmla="*/ 733 h 784"/>
              <a:gd name="T58" fmla="*/ 296 w 800"/>
              <a:gd name="T59" fmla="*/ 784 h 784"/>
              <a:gd name="T60" fmla="*/ 347 w 800"/>
              <a:gd name="T61" fmla="*/ 355 h 784"/>
              <a:gd name="T62" fmla="*/ 296 w 800"/>
              <a:gd name="T63" fmla="*/ 752 h 784"/>
              <a:gd name="T64" fmla="*/ 247 w 800"/>
              <a:gd name="T65" fmla="*/ 733 h 784"/>
              <a:gd name="T66" fmla="*/ 265 w 800"/>
              <a:gd name="T67" fmla="*/ 336 h 784"/>
              <a:gd name="T68" fmla="*/ 315 w 800"/>
              <a:gd name="T69" fmla="*/ 355 h 784"/>
              <a:gd name="T70" fmla="*/ 315 w 800"/>
              <a:gd name="T71" fmla="*/ 733 h 7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00" h="784">
                <a:moveTo>
                  <a:pt x="523" y="141"/>
                </a:moveTo>
                <a:cubicBezTo>
                  <a:pt x="492" y="141"/>
                  <a:pt x="492" y="141"/>
                  <a:pt x="492" y="141"/>
                </a:cubicBezTo>
                <a:cubicBezTo>
                  <a:pt x="464" y="141"/>
                  <a:pt x="442" y="164"/>
                  <a:pt x="442" y="192"/>
                </a:cubicBezTo>
                <a:cubicBezTo>
                  <a:pt x="442" y="733"/>
                  <a:pt x="442" y="733"/>
                  <a:pt x="442" y="733"/>
                </a:cubicBezTo>
                <a:cubicBezTo>
                  <a:pt x="442" y="761"/>
                  <a:pt x="464" y="784"/>
                  <a:pt x="492" y="784"/>
                </a:cubicBezTo>
                <a:cubicBezTo>
                  <a:pt x="523" y="784"/>
                  <a:pt x="523" y="784"/>
                  <a:pt x="523" y="784"/>
                </a:cubicBezTo>
                <a:cubicBezTo>
                  <a:pt x="551" y="784"/>
                  <a:pt x="574" y="761"/>
                  <a:pt x="574" y="733"/>
                </a:cubicBezTo>
                <a:cubicBezTo>
                  <a:pt x="574" y="192"/>
                  <a:pt x="574" y="192"/>
                  <a:pt x="574" y="192"/>
                </a:cubicBezTo>
                <a:cubicBezTo>
                  <a:pt x="574" y="164"/>
                  <a:pt x="551" y="141"/>
                  <a:pt x="523" y="141"/>
                </a:cubicBezTo>
                <a:close/>
                <a:moveTo>
                  <a:pt x="542" y="733"/>
                </a:moveTo>
                <a:cubicBezTo>
                  <a:pt x="542" y="743"/>
                  <a:pt x="533" y="752"/>
                  <a:pt x="523" y="752"/>
                </a:cubicBezTo>
                <a:cubicBezTo>
                  <a:pt x="492" y="752"/>
                  <a:pt x="492" y="752"/>
                  <a:pt x="492" y="752"/>
                </a:cubicBezTo>
                <a:cubicBezTo>
                  <a:pt x="482" y="752"/>
                  <a:pt x="474" y="743"/>
                  <a:pt x="474" y="733"/>
                </a:cubicBezTo>
                <a:cubicBezTo>
                  <a:pt x="474" y="192"/>
                  <a:pt x="474" y="192"/>
                  <a:pt x="474" y="192"/>
                </a:cubicBezTo>
                <a:cubicBezTo>
                  <a:pt x="474" y="181"/>
                  <a:pt x="482" y="173"/>
                  <a:pt x="492" y="173"/>
                </a:cubicBezTo>
                <a:cubicBezTo>
                  <a:pt x="523" y="173"/>
                  <a:pt x="523" y="173"/>
                  <a:pt x="523" y="173"/>
                </a:cubicBezTo>
                <a:cubicBezTo>
                  <a:pt x="533" y="173"/>
                  <a:pt x="542" y="181"/>
                  <a:pt x="542" y="192"/>
                </a:cubicBezTo>
                <a:lnTo>
                  <a:pt x="542" y="733"/>
                </a:lnTo>
                <a:close/>
                <a:moveTo>
                  <a:pt x="81" y="453"/>
                </a:moveTo>
                <a:cubicBezTo>
                  <a:pt x="50" y="453"/>
                  <a:pt x="50" y="453"/>
                  <a:pt x="50" y="453"/>
                </a:cubicBezTo>
                <a:cubicBezTo>
                  <a:pt x="22" y="453"/>
                  <a:pt x="0" y="476"/>
                  <a:pt x="0" y="504"/>
                </a:cubicBezTo>
                <a:cubicBezTo>
                  <a:pt x="0" y="733"/>
                  <a:pt x="0" y="733"/>
                  <a:pt x="0" y="733"/>
                </a:cubicBezTo>
                <a:cubicBezTo>
                  <a:pt x="0" y="761"/>
                  <a:pt x="22" y="784"/>
                  <a:pt x="50" y="784"/>
                </a:cubicBezTo>
                <a:cubicBezTo>
                  <a:pt x="81" y="784"/>
                  <a:pt x="81" y="784"/>
                  <a:pt x="81" y="784"/>
                </a:cubicBezTo>
                <a:cubicBezTo>
                  <a:pt x="109" y="784"/>
                  <a:pt x="132" y="761"/>
                  <a:pt x="132" y="733"/>
                </a:cubicBezTo>
                <a:cubicBezTo>
                  <a:pt x="132" y="504"/>
                  <a:pt x="132" y="504"/>
                  <a:pt x="132" y="504"/>
                </a:cubicBezTo>
                <a:cubicBezTo>
                  <a:pt x="132" y="476"/>
                  <a:pt x="109" y="453"/>
                  <a:pt x="81" y="453"/>
                </a:cubicBezTo>
                <a:close/>
                <a:moveTo>
                  <a:pt x="100" y="733"/>
                </a:moveTo>
                <a:cubicBezTo>
                  <a:pt x="100" y="743"/>
                  <a:pt x="91" y="752"/>
                  <a:pt x="81" y="752"/>
                </a:cubicBezTo>
                <a:cubicBezTo>
                  <a:pt x="50" y="752"/>
                  <a:pt x="50" y="752"/>
                  <a:pt x="50" y="752"/>
                </a:cubicBezTo>
                <a:cubicBezTo>
                  <a:pt x="40" y="752"/>
                  <a:pt x="31" y="743"/>
                  <a:pt x="31" y="733"/>
                </a:cubicBezTo>
                <a:cubicBezTo>
                  <a:pt x="31" y="504"/>
                  <a:pt x="31" y="504"/>
                  <a:pt x="31" y="504"/>
                </a:cubicBezTo>
                <a:cubicBezTo>
                  <a:pt x="31" y="494"/>
                  <a:pt x="40" y="485"/>
                  <a:pt x="50" y="485"/>
                </a:cubicBezTo>
                <a:cubicBezTo>
                  <a:pt x="81" y="485"/>
                  <a:pt x="81" y="485"/>
                  <a:pt x="81" y="485"/>
                </a:cubicBezTo>
                <a:cubicBezTo>
                  <a:pt x="91" y="485"/>
                  <a:pt x="100" y="494"/>
                  <a:pt x="100" y="504"/>
                </a:cubicBezTo>
                <a:lnTo>
                  <a:pt x="100" y="733"/>
                </a:lnTo>
                <a:close/>
                <a:moveTo>
                  <a:pt x="749" y="0"/>
                </a:moveTo>
                <a:cubicBezTo>
                  <a:pt x="718" y="0"/>
                  <a:pt x="718" y="0"/>
                  <a:pt x="718" y="0"/>
                </a:cubicBezTo>
                <a:cubicBezTo>
                  <a:pt x="690" y="0"/>
                  <a:pt x="668" y="23"/>
                  <a:pt x="668" y="51"/>
                </a:cubicBezTo>
                <a:cubicBezTo>
                  <a:pt x="668" y="733"/>
                  <a:pt x="668" y="733"/>
                  <a:pt x="668" y="733"/>
                </a:cubicBezTo>
                <a:cubicBezTo>
                  <a:pt x="668" y="761"/>
                  <a:pt x="690" y="784"/>
                  <a:pt x="718" y="784"/>
                </a:cubicBezTo>
                <a:cubicBezTo>
                  <a:pt x="749" y="784"/>
                  <a:pt x="749" y="784"/>
                  <a:pt x="749" y="784"/>
                </a:cubicBezTo>
                <a:cubicBezTo>
                  <a:pt x="777" y="784"/>
                  <a:pt x="800" y="761"/>
                  <a:pt x="800" y="733"/>
                </a:cubicBezTo>
                <a:cubicBezTo>
                  <a:pt x="800" y="51"/>
                  <a:pt x="800" y="51"/>
                  <a:pt x="800" y="51"/>
                </a:cubicBezTo>
                <a:cubicBezTo>
                  <a:pt x="800" y="23"/>
                  <a:pt x="777" y="0"/>
                  <a:pt x="749" y="0"/>
                </a:cubicBezTo>
                <a:close/>
                <a:moveTo>
                  <a:pt x="768" y="733"/>
                </a:moveTo>
                <a:cubicBezTo>
                  <a:pt x="768" y="743"/>
                  <a:pt x="759" y="752"/>
                  <a:pt x="749" y="752"/>
                </a:cubicBezTo>
                <a:cubicBezTo>
                  <a:pt x="718" y="752"/>
                  <a:pt x="718" y="752"/>
                  <a:pt x="718" y="752"/>
                </a:cubicBezTo>
                <a:cubicBezTo>
                  <a:pt x="708" y="752"/>
                  <a:pt x="700" y="743"/>
                  <a:pt x="700" y="733"/>
                </a:cubicBezTo>
                <a:cubicBezTo>
                  <a:pt x="700" y="51"/>
                  <a:pt x="700" y="51"/>
                  <a:pt x="700" y="51"/>
                </a:cubicBezTo>
                <a:cubicBezTo>
                  <a:pt x="700" y="41"/>
                  <a:pt x="708" y="32"/>
                  <a:pt x="718" y="32"/>
                </a:cubicBezTo>
                <a:cubicBezTo>
                  <a:pt x="749" y="32"/>
                  <a:pt x="749" y="32"/>
                  <a:pt x="749" y="32"/>
                </a:cubicBezTo>
                <a:cubicBezTo>
                  <a:pt x="759" y="32"/>
                  <a:pt x="768" y="41"/>
                  <a:pt x="768" y="51"/>
                </a:cubicBezTo>
                <a:lnTo>
                  <a:pt x="768" y="733"/>
                </a:lnTo>
                <a:close/>
                <a:moveTo>
                  <a:pt x="296" y="304"/>
                </a:moveTo>
                <a:cubicBezTo>
                  <a:pt x="265" y="304"/>
                  <a:pt x="265" y="304"/>
                  <a:pt x="265" y="304"/>
                </a:cubicBezTo>
                <a:cubicBezTo>
                  <a:pt x="238" y="304"/>
                  <a:pt x="215" y="327"/>
                  <a:pt x="215" y="355"/>
                </a:cubicBezTo>
                <a:cubicBezTo>
                  <a:pt x="215" y="733"/>
                  <a:pt x="215" y="733"/>
                  <a:pt x="215" y="733"/>
                </a:cubicBezTo>
                <a:cubicBezTo>
                  <a:pt x="215" y="761"/>
                  <a:pt x="238" y="784"/>
                  <a:pt x="265" y="784"/>
                </a:cubicBezTo>
                <a:cubicBezTo>
                  <a:pt x="296" y="784"/>
                  <a:pt x="296" y="784"/>
                  <a:pt x="296" y="784"/>
                </a:cubicBezTo>
                <a:cubicBezTo>
                  <a:pt x="324" y="784"/>
                  <a:pt x="347" y="761"/>
                  <a:pt x="347" y="733"/>
                </a:cubicBezTo>
                <a:cubicBezTo>
                  <a:pt x="347" y="355"/>
                  <a:pt x="347" y="355"/>
                  <a:pt x="347" y="355"/>
                </a:cubicBezTo>
                <a:cubicBezTo>
                  <a:pt x="347" y="327"/>
                  <a:pt x="324" y="304"/>
                  <a:pt x="296" y="304"/>
                </a:cubicBezTo>
                <a:close/>
                <a:moveTo>
                  <a:pt x="296" y="752"/>
                </a:moveTo>
                <a:cubicBezTo>
                  <a:pt x="265" y="752"/>
                  <a:pt x="265" y="752"/>
                  <a:pt x="265" y="752"/>
                </a:cubicBezTo>
                <a:cubicBezTo>
                  <a:pt x="255" y="752"/>
                  <a:pt x="247" y="743"/>
                  <a:pt x="247" y="733"/>
                </a:cubicBezTo>
                <a:cubicBezTo>
                  <a:pt x="247" y="355"/>
                  <a:pt x="247" y="355"/>
                  <a:pt x="247" y="355"/>
                </a:cubicBezTo>
                <a:cubicBezTo>
                  <a:pt x="247" y="344"/>
                  <a:pt x="255" y="336"/>
                  <a:pt x="265" y="336"/>
                </a:cubicBezTo>
                <a:cubicBezTo>
                  <a:pt x="296" y="336"/>
                  <a:pt x="296" y="336"/>
                  <a:pt x="296" y="336"/>
                </a:cubicBezTo>
                <a:cubicBezTo>
                  <a:pt x="307" y="336"/>
                  <a:pt x="315" y="344"/>
                  <a:pt x="315" y="355"/>
                </a:cubicBezTo>
                <a:cubicBezTo>
                  <a:pt x="315" y="733"/>
                  <a:pt x="315" y="733"/>
                  <a:pt x="315" y="733"/>
                </a:cubicBezTo>
                <a:cubicBezTo>
                  <a:pt x="315" y="733"/>
                  <a:pt x="315" y="733"/>
                  <a:pt x="315" y="733"/>
                </a:cubicBezTo>
                <a:cubicBezTo>
                  <a:pt x="315" y="743"/>
                  <a:pt x="307" y="752"/>
                  <a:pt x="296" y="752"/>
                </a:cubicBezTo>
                <a:close/>
              </a:path>
            </a:pathLst>
          </a:custGeom>
          <a:solidFill>
            <a:srgbClr val="FFFFFF"/>
          </a:solidFill>
          <a:ln>
            <a:noFill/>
          </a:ln>
        </p:spPr>
        <p:txBody>
          <a:bodyPr vert="horz" wrap="square" lIns="121920" tIns="60960" rIns="121920" bIns="60960" numCol="1" anchor="t" anchorCtr="0" compatLnSpc="1">
            <a:prstTxWarp prst="textNoShape">
              <a:avLst/>
            </a:prstTxWarp>
          </a:bodyPr>
          <a:lstStyle/>
          <a:p>
            <a:endParaRPr lang="en-US" sz="3200" dirty="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cxnSp>
        <p:nvCxnSpPr>
          <p:cNvPr id="57" name="Straight Connector 56"/>
          <p:cNvCxnSpPr>
            <a:stCxn id="9" idx="6"/>
          </p:cNvCxnSpPr>
          <p:nvPr/>
        </p:nvCxnSpPr>
        <p:spPr>
          <a:xfrm>
            <a:off x="6536261" y="4745952"/>
            <a:ext cx="2607740" cy="0"/>
          </a:xfrm>
          <a:prstGeom prst="line">
            <a:avLst/>
          </a:prstGeom>
          <a:ln w="19050" cmpd="sng">
            <a:solidFill>
              <a:srgbClr val="7B91A1"/>
            </a:solidFill>
            <a:headEnd type="none"/>
            <a:tailEnd type="oval" w="lg" len="lg"/>
          </a:ln>
          <a:effectLst/>
        </p:spPr>
        <p:style>
          <a:lnRef idx="2">
            <a:schemeClr val="accent1"/>
          </a:lnRef>
          <a:fillRef idx="0">
            <a:schemeClr val="accent1"/>
          </a:fillRef>
          <a:effectRef idx="1">
            <a:schemeClr val="accent1"/>
          </a:effectRef>
          <a:fontRef idx="minor">
            <a:schemeClr val="tx1"/>
          </a:fontRef>
        </p:style>
      </p:cxnSp>
      <p:cxnSp>
        <p:nvCxnSpPr>
          <p:cNvPr id="58" name="Straight Connector 57"/>
          <p:cNvCxnSpPr>
            <a:stCxn id="11" idx="6"/>
          </p:cNvCxnSpPr>
          <p:nvPr/>
        </p:nvCxnSpPr>
        <p:spPr>
          <a:xfrm>
            <a:off x="8982363" y="5694219"/>
            <a:ext cx="2540000" cy="0"/>
          </a:xfrm>
          <a:prstGeom prst="line">
            <a:avLst/>
          </a:prstGeom>
          <a:ln w="19050" cmpd="sng">
            <a:solidFill>
              <a:schemeClr val="accent4">
                <a:lumMod val="100000"/>
              </a:schemeClr>
            </a:solidFill>
            <a:headEnd type="none"/>
            <a:tailEnd type="oval" w="lg" len="lg"/>
          </a:ln>
          <a:effectLst/>
        </p:spPr>
        <p:style>
          <a:lnRef idx="2">
            <a:schemeClr val="accent1"/>
          </a:lnRef>
          <a:fillRef idx="0">
            <a:schemeClr val="accent1"/>
          </a:fillRef>
          <a:effectRef idx="1">
            <a:schemeClr val="accent1"/>
          </a:effectRef>
          <a:fontRef idx="minor">
            <a:schemeClr val="tx1"/>
          </a:fontRef>
        </p:style>
      </p:cxnSp>
      <p:cxnSp>
        <p:nvCxnSpPr>
          <p:cNvPr id="86" name="Straight Connector 85"/>
          <p:cNvCxnSpPr/>
          <p:nvPr/>
        </p:nvCxnSpPr>
        <p:spPr>
          <a:xfrm>
            <a:off x="-1884546" y="2849419"/>
            <a:ext cx="2807859" cy="0"/>
          </a:xfrm>
          <a:prstGeom prst="line">
            <a:avLst/>
          </a:prstGeom>
          <a:ln w="19050" cmpd="sng">
            <a:solidFill>
              <a:schemeClr val="accent6">
                <a:lumMod val="100000"/>
              </a:schemeClr>
            </a:solidFill>
            <a:headEnd type="none"/>
            <a:tailEnd type="none" w="lg" len="lg"/>
          </a:ln>
          <a:effectLst/>
        </p:spPr>
        <p:style>
          <a:lnRef idx="2">
            <a:schemeClr val="accent1"/>
          </a:lnRef>
          <a:fillRef idx="0">
            <a:schemeClr val="accent1"/>
          </a:fillRef>
          <a:effectRef idx="1">
            <a:schemeClr val="accent1"/>
          </a:effectRef>
          <a:fontRef idx="minor">
            <a:schemeClr val="tx1"/>
          </a:fontRef>
        </p:style>
      </p:cxnSp>
      <p:sp>
        <p:nvSpPr>
          <p:cNvPr id="27" name="文本框 26"/>
          <p:cNvSpPr txBox="1"/>
          <p:nvPr/>
        </p:nvSpPr>
        <p:spPr>
          <a:xfrm>
            <a:off x="1199861" y="716170"/>
            <a:ext cx="1774845" cy="523220"/>
          </a:xfrm>
          <a:prstGeom prst="rect">
            <a:avLst/>
          </a:prstGeom>
          <a:noFill/>
        </p:spPr>
        <p:txBody>
          <a:bodyPr wrap="none" rtlCol="0">
            <a:spAutoFit/>
          </a:bodyPr>
          <a:lstStyle/>
          <a:p>
            <a:r>
              <a:rPr lang="zh-CN" altLang="en-US" sz="2800" spc="300" dirty="0" smtClean="0">
                <a:solidFill>
                  <a:prstClr val="black">
                    <a:lumMod val="85000"/>
                    <a:lumOff val="15000"/>
                  </a:prst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公司</a:t>
            </a:r>
            <a:r>
              <a:rPr lang="zh-CN" altLang="en-US" sz="2800" spc="300" dirty="0">
                <a:solidFill>
                  <a:prstClr val="black">
                    <a:lumMod val="85000"/>
                    <a:lumOff val="15000"/>
                  </a:prst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简介</a:t>
            </a:r>
          </a:p>
        </p:txBody>
      </p:sp>
      <p:sp>
        <p:nvSpPr>
          <p:cNvPr id="28" name="文本框 27"/>
          <p:cNvSpPr txBox="1"/>
          <p:nvPr/>
        </p:nvSpPr>
        <p:spPr>
          <a:xfrm>
            <a:off x="258644" y="66146"/>
            <a:ext cx="1040590" cy="1015663"/>
          </a:xfrm>
          <a:prstGeom prst="rect">
            <a:avLst/>
          </a:prstGeom>
          <a:noFill/>
        </p:spPr>
        <p:txBody>
          <a:bodyPr wrap="square" rtlCol="0">
            <a:spAutoFit/>
          </a:bodyPr>
          <a:lstStyle>
            <a:defPPr>
              <a:defRPr lang="zh-CN"/>
            </a:defPPr>
            <a:lvl1pPr algn="just">
              <a:defRPr sz="9600">
                <a:solidFill>
                  <a:schemeClr val="tx1">
                    <a:lumMod val="75000"/>
                    <a:lumOff val="25000"/>
                  </a:schemeClr>
                </a:solidFill>
                <a:latin typeface="Aharoni" panose="02010803020104030203" pitchFamily="2" charset="-79"/>
                <a:ea typeface="LiHei Pro" panose="02010601030101010101" pitchFamily="2" charset="-122"/>
                <a:cs typeface="Aharoni" panose="02010803020104030203" pitchFamily="2" charset="-79"/>
              </a:defRPr>
            </a:lvl1pPr>
          </a:lstStyle>
          <a:p>
            <a:r>
              <a:rPr lang="en-US" altLang="zh-CN" sz="6000" dirty="0" smtClean="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01</a:t>
            </a:r>
            <a:endParaRPr lang="zh-CN" altLang="en-US" sz="6000"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cxnSp>
        <p:nvCxnSpPr>
          <p:cNvPr id="29" name="直接连接符 28"/>
          <p:cNvCxnSpPr/>
          <p:nvPr/>
        </p:nvCxnSpPr>
        <p:spPr>
          <a:xfrm flipH="1">
            <a:off x="973488" y="647670"/>
            <a:ext cx="452746" cy="434139"/>
          </a:xfrm>
          <a:prstGeom prst="line">
            <a:avLst/>
          </a:prstGeom>
          <a:ln w="15875" cap="rnd">
            <a:solidFill>
              <a:schemeClr val="tx2"/>
            </a:solidFill>
          </a:ln>
        </p:spPr>
        <p:style>
          <a:lnRef idx="1">
            <a:schemeClr val="accent1"/>
          </a:lnRef>
          <a:fillRef idx="0">
            <a:schemeClr val="accent1"/>
          </a:fillRef>
          <a:effectRef idx="0">
            <a:schemeClr val="accent1"/>
          </a:effectRef>
          <a:fontRef idx="minor">
            <a:schemeClr val="tx1"/>
          </a:fontRef>
        </p:style>
      </p:cxnSp>
      <p:sp>
        <p:nvSpPr>
          <p:cNvPr id="30" name="TextBox 11"/>
          <p:cNvSpPr txBox="1"/>
          <p:nvPr/>
        </p:nvSpPr>
        <p:spPr>
          <a:xfrm>
            <a:off x="2277073" y="2036829"/>
            <a:ext cx="1895793" cy="379591"/>
          </a:xfrm>
          <a:prstGeom prst="rect">
            <a:avLst/>
          </a:prstGeom>
          <a:noFill/>
        </p:spPr>
        <p:txBody>
          <a:bodyPr wrap="square" rtlCol="0">
            <a:spAutoFit/>
          </a:bodyPr>
          <a:lstStyle/>
          <a:p>
            <a:pPr>
              <a:lnSpc>
                <a:spcPct val="87000"/>
              </a:lnSpc>
            </a:pPr>
            <a:r>
              <a:rPr lang="zh-CN" altLang="en-US" sz="2133" dirty="0" smtClean="0">
                <a:solidFill>
                  <a:schemeClr val="accent6">
                    <a:lumMod val="10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添加</a:t>
            </a:r>
            <a:r>
              <a:rPr lang="zh-CN" altLang="en-US" sz="2133" dirty="0">
                <a:solidFill>
                  <a:schemeClr val="accent6">
                    <a:lumMod val="10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标题</a:t>
            </a:r>
            <a:endParaRPr lang="en-US" sz="1200" dirty="0">
              <a:solidFill>
                <a:schemeClr val="accent6">
                  <a:lumMod val="10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31" name="TextBox 11"/>
          <p:cNvSpPr txBox="1"/>
          <p:nvPr/>
        </p:nvSpPr>
        <p:spPr>
          <a:xfrm>
            <a:off x="2277071" y="2319658"/>
            <a:ext cx="1706944" cy="253980"/>
          </a:xfrm>
          <a:prstGeom prst="rect">
            <a:avLst/>
          </a:prstGeom>
          <a:noFill/>
        </p:spPr>
        <p:txBody>
          <a:bodyPr wrap="square" rtlCol="0">
            <a:spAutoFit/>
          </a:bodyPr>
          <a:lstStyle/>
          <a:p>
            <a:pPr>
              <a:lnSpc>
                <a:spcPct val="87000"/>
              </a:lnSpc>
            </a:pPr>
            <a:r>
              <a:rPr lang="zh-CN" altLang="en-US" sz="1200" dirty="0">
                <a:solidFill>
                  <a:srgbClr val="000000">
                    <a:lumMod val="50000"/>
                    <a:lumOff val="50000"/>
                  </a:srgb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单击此处输入您的文本</a:t>
            </a:r>
            <a:endParaRPr lang="en-US" sz="1200" dirty="0">
              <a:solidFill>
                <a:srgbClr val="425269"/>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Tree>
    <p:extLst>
      <p:ext uri="{BB962C8B-B14F-4D97-AF65-F5344CB8AC3E}">
        <p14:creationId xmlns:p14="http://schemas.microsoft.com/office/powerpoint/2010/main" val="225221266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par>
                                <p:cTn id="8" presetID="42" presetClass="path" presetSubtype="0" decel="30000" fill="hold" grpId="1" nodeType="withEffect">
                                  <p:stCondLst>
                                    <p:cond delay="0"/>
                                  </p:stCondLst>
                                  <p:childTnLst>
                                    <p:animMotion origin="layout" path="M -2.08333E-6 -4.81481E-6 L 0.03373 0.04399 " pathEditMode="relative" rAng="0" ptsTypes="AA">
                                      <p:cBhvr>
                                        <p:cTn id="9" dur="750" spd="-100000" fill="hold"/>
                                        <p:tgtEl>
                                          <p:spTgt spid="28"/>
                                        </p:tgtEl>
                                        <p:attrNameLst>
                                          <p:attrName>ppt_x</p:attrName>
                                          <p:attrName>ppt_y</p:attrName>
                                        </p:attrNameLst>
                                      </p:cBhvr>
                                      <p:rCtr x="1680" y="2199"/>
                                    </p:animMotion>
                                  </p:childTnLst>
                                </p:cTn>
                              </p:par>
                              <p:par>
                                <p:cTn id="10" presetID="31" presetClass="entr" presetSubtype="0" fill="hold" nodeType="withEffect">
                                  <p:stCondLst>
                                    <p:cond delay="0"/>
                                  </p:stCondLst>
                                  <p:childTnLst>
                                    <p:set>
                                      <p:cBhvr>
                                        <p:cTn id="11" dur="1" fill="hold">
                                          <p:stCondLst>
                                            <p:cond delay="0"/>
                                          </p:stCondLst>
                                        </p:cTn>
                                        <p:tgtEl>
                                          <p:spTgt spid="29"/>
                                        </p:tgtEl>
                                        <p:attrNameLst>
                                          <p:attrName>style.visibility</p:attrName>
                                        </p:attrNameLst>
                                      </p:cBhvr>
                                      <p:to>
                                        <p:strVal val="visible"/>
                                      </p:to>
                                    </p:set>
                                    <p:anim calcmode="lin" valueType="num">
                                      <p:cBhvr>
                                        <p:cTn id="12" dur="1000" fill="hold"/>
                                        <p:tgtEl>
                                          <p:spTgt spid="29"/>
                                        </p:tgtEl>
                                        <p:attrNameLst>
                                          <p:attrName>ppt_w</p:attrName>
                                        </p:attrNameLst>
                                      </p:cBhvr>
                                      <p:tavLst>
                                        <p:tav tm="0">
                                          <p:val>
                                            <p:fltVal val="0"/>
                                          </p:val>
                                        </p:tav>
                                        <p:tav tm="100000">
                                          <p:val>
                                            <p:strVal val="#ppt_w"/>
                                          </p:val>
                                        </p:tav>
                                      </p:tavLst>
                                    </p:anim>
                                    <p:anim calcmode="lin" valueType="num">
                                      <p:cBhvr>
                                        <p:cTn id="13" dur="1000" fill="hold"/>
                                        <p:tgtEl>
                                          <p:spTgt spid="29"/>
                                        </p:tgtEl>
                                        <p:attrNameLst>
                                          <p:attrName>ppt_h</p:attrName>
                                        </p:attrNameLst>
                                      </p:cBhvr>
                                      <p:tavLst>
                                        <p:tav tm="0">
                                          <p:val>
                                            <p:fltVal val="0"/>
                                          </p:val>
                                        </p:tav>
                                        <p:tav tm="100000">
                                          <p:val>
                                            <p:strVal val="#ppt_h"/>
                                          </p:val>
                                        </p:tav>
                                      </p:tavLst>
                                    </p:anim>
                                    <p:anim calcmode="lin" valueType="num">
                                      <p:cBhvr>
                                        <p:cTn id="14" dur="1000" fill="hold"/>
                                        <p:tgtEl>
                                          <p:spTgt spid="29"/>
                                        </p:tgtEl>
                                        <p:attrNameLst>
                                          <p:attrName>style.rotation</p:attrName>
                                        </p:attrNameLst>
                                      </p:cBhvr>
                                      <p:tavLst>
                                        <p:tav tm="0">
                                          <p:val>
                                            <p:fltVal val="90"/>
                                          </p:val>
                                        </p:tav>
                                        <p:tav tm="100000">
                                          <p:val>
                                            <p:fltVal val="0"/>
                                          </p:val>
                                        </p:tav>
                                      </p:tavLst>
                                    </p:anim>
                                    <p:animEffect transition="in" filter="fade">
                                      <p:cBhvr>
                                        <p:cTn id="15" dur="1000"/>
                                        <p:tgtEl>
                                          <p:spTgt spid="29"/>
                                        </p:tgtEl>
                                      </p:cBhvr>
                                    </p:animEffect>
                                  </p:childTnLst>
                                </p:cTn>
                              </p:par>
                              <p:par>
                                <p:cTn id="16" presetID="42" presetClass="entr" presetSubtype="0" fill="hold" grpId="0" nodeType="withEffect">
                                  <p:stCondLst>
                                    <p:cond delay="0"/>
                                  </p:stCondLst>
                                  <p:childTnLst>
                                    <p:set>
                                      <p:cBhvr>
                                        <p:cTn id="17" dur="1" fill="hold">
                                          <p:stCondLst>
                                            <p:cond delay="0"/>
                                          </p:stCondLst>
                                        </p:cTn>
                                        <p:tgtEl>
                                          <p:spTgt spid="27"/>
                                        </p:tgtEl>
                                        <p:attrNameLst>
                                          <p:attrName>style.visibility</p:attrName>
                                        </p:attrNameLst>
                                      </p:cBhvr>
                                      <p:to>
                                        <p:strVal val="visible"/>
                                      </p:to>
                                    </p:set>
                                    <p:animEffect transition="in" filter="fade">
                                      <p:cBhvr>
                                        <p:cTn id="18" dur="1000"/>
                                        <p:tgtEl>
                                          <p:spTgt spid="27"/>
                                        </p:tgtEl>
                                      </p:cBhvr>
                                    </p:animEffect>
                                    <p:anim calcmode="lin" valueType="num">
                                      <p:cBhvr>
                                        <p:cTn id="19" dur="1000" fill="hold"/>
                                        <p:tgtEl>
                                          <p:spTgt spid="27"/>
                                        </p:tgtEl>
                                        <p:attrNameLst>
                                          <p:attrName>ppt_x</p:attrName>
                                        </p:attrNameLst>
                                      </p:cBhvr>
                                      <p:tavLst>
                                        <p:tav tm="0">
                                          <p:val>
                                            <p:strVal val="#ppt_x"/>
                                          </p:val>
                                        </p:tav>
                                        <p:tav tm="100000">
                                          <p:val>
                                            <p:strVal val="#ppt_x"/>
                                          </p:val>
                                        </p:tav>
                                      </p:tavLst>
                                    </p:anim>
                                    <p:anim calcmode="lin" valueType="num">
                                      <p:cBhvr>
                                        <p:cTn id="20" dur="1000" fill="hold"/>
                                        <p:tgtEl>
                                          <p:spTgt spid="27"/>
                                        </p:tgtEl>
                                        <p:attrNameLst>
                                          <p:attrName>ppt_y</p:attrName>
                                        </p:attrNameLst>
                                      </p:cBhvr>
                                      <p:tavLst>
                                        <p:tav tm="0">
                                          <p:val>
                                            <p:strVal val="#ppt_y+.1"/>
                                          </p:val>
                                        </p:tav>
                                        <p:tav tm="100000">
                                          <p:val>
                                            <p:strVal val="#ppt_y"/>
                                          </p:val>
                                        </p:tav>
                                      </p:tavLst>
                                    </p:anim>
                                  </p:childTnLst>
                                </p:cTn>
                              </p:par>
                              <p:par>
                                <p:cTn id="21" presetID="22" presetClass="entr" presetSubtype="8" fill="hold" nodeType="withEffect">
                                  <p:stCondLst>
                                    <p:cond delay="0"/>
                                  </p:stCondLst>
                                  <p:childTnLst>
                                    <p:set>
                                      <p:cBhvr>
                                        <p:cTn id="22" dur="1" fill="hold">
                                          <p:stCondLst>
                                            <p:cond delay="0"/>
                                          </p:stCondLst>
                                        </p:cTn>
                                        <p:tgtEl>
                                          <p:spTgt spid="86"/>
                                        </p:tgtEl>
                                        <p:attrNameLst>
                                          <p:attrName>style.visibility</p:attrName>
                                        </p:attrNameLst>
                                      </p:cBhvr>
                                      <p:to>
                                        <p:strVal val="visible"/>
                                      </p:to>
                                    </p:set>
                                    <p:animEffect transition="in" filter="wipe(left)">
                                      <p:cBhvr>
                                        <p:cTn id="23" dur="200"/>
                                        <p:tgtEl>
                                          <p:spTgt spid="86"/>
                                        </p:tgtEl>
                                      </p:cBhvr>
                                    </p:animEffect>
                                  </p:childTnLst>
                                </p:cTn>
                              </p:par>
                            </p:childTnLst>
                          </p:cTn>
                        </p:par>
                        <p:par>
                          <p:cTn id="24" fill="hold">
                            <p:stCondLst>
                              <p:cond delay="1000"/>
                            </p:stCondLst>
                            <p:childTnLst>
                              <p:par>
                                <p:cTn id="25" presetID="10" presetClass="entr" presetSubtype="0" fill="hold" grpId="0" nodeType="after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200"/>
                                        <p:tgtEl>
                                          <p:spTgt spid="10"/>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55"/>
                                        </p:tgtEl>
                                        <p:attrNameLst>
                                          <p:attrName>style.visibility</p:attrName>
                                        </p:attrNameLst>
                                      </p:cBhvr>
                                      <p:to>
                                        <p:strVal val="visible"/>
                                      </p:to>
                                    </p:set>
                                    <p:animEffect transition="in" filter="fade">
                                      <p:cBhvr>
                                        <p:cTn id="30" dur="200"/>
                                        <p:tgtEl>
                                          <p:spTgt spid="55"/>
                                        </p:tgtEl>
                                      </p:cBhvr>
                                    </p:animEffect>
                                  </p:childTnLst>
                                </p:cTn>
                              </p:par>
                            </p:childTnLst>
                          </p:cTn>
                        </p:par>
                        <p:par>
                          <p:cTn id="31" fill="hold">
                            <p:stCondLst>
                              <p:cond delay="1200"/>
                            </p:stCondLst>
                            <p:childTnLst>
                              <p:par>
                                <p:cTn id="32" presetID="22" presetClass="entr" presetSubtype="8" fill="hold" nodeType="afterEffect">
                                  <p:stCondLst>
                                    <p:cond delay="0"/>
                                  </p:stCondLst>
                                  <p:childTnLst>
                                    <p:set>
                                      <p:cBhvr>
                                        <p:cTn id="33" dur="1" fill="hold">
                                          <p:stCondLst>
                                            <p:cond delay="0"/>
                                          </p:stCondLst>
                                        </p:cTn>
                                        <p:tgtEl>
                                          <p:spTgt spid="48"/>
                                        </p:tgtEl>
                                        <p:attrNameLst>
                                          <p:attrName>style.visibility</p:attrName>
                                        </p:attrNameLst>
                                      </p:cBhvr>
                                      <p:to>
                                        <p:strVal val="visible"/>
                                      </p:to>
                                    </p:set>
                                    <p:animEffect transition="in" filter="wipe(left)">
                                      <p:cBhvr>
                                        <p:cTn id="34" dur="200"/>
                                        <p:tgtEl>
                                          <p:spTgt spid="48"/>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fade">
                                      <p:cBhvr>
                                        <p:cTn id="37" dur="200"/>
                                        <p:tgtEl>
                                          <p:spTgt spid="23"/>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fade">
                                      <p:cBhvr>
                                        <p:cTn id="42" dur="200"/>
                                        <p:tgtEl>
                                          <p:spTgt spid="8"/>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53"/>
                                        </p:tgtEl>
                                        <p:attrNameLst>
                                          <p:attrName>style.visibility</p:attrName>
                                        </p:attrNameLst>
                                      </p:cBhvr>
                                      <p:to>
                                        <p:strVal val="visible"/>
                                      </p:to>
                                    </p:set>
                                    <p:animEffect transition="in" filter="fade">
                                      <p:cBhvr>
                                        <p:cTn id="45" dur="200"/>
                                        <p:tgtEl>
                                          <p:spTgt spid="53"/>
                                        </p:tgtEl>
                                      </p:cBhvr>
                                    </p:animEffect>
                                  </p:childTnLst>
                                </p:cTn>
                              </p:par>
                            </p:childTnLst>
                          </p:cTn>
                        </p:par>
                        <p:par>
                          <p:cTn id="46" fill="hold">
                            <p:stCondLst>
                              <p:cond delay="200"/>
                            </p:stCondLst>
                            <p:childTnLst>
                              <p:par>
                                <p:cTn id="47" presetID="10" presetClass="entr" presetSubtype="0" fill="hold" grpId="0" nodeType="afterEffect">
                                  <p:stCondLst>
                                    <p:cond delay="100"/>
                                  </p:stCondLst>
                                  <p:childTnLst>
                                    <p:set>
                                      <p:cBhvr>
                                        <p:cTn id="48" dur="1" fill="hold">
                                          <p:stCondLst>
                                            <p:cond delay="0"/>
                                          </p:stCondLst>
                                        </p:cTn>
                                        <p:tgtEl>
                                          <p:spTgt spid="13"/>
                                        </p:tgtEl>
                                        <p:attrNameLst>
                                          <p:attrName>style.visibility</p:attrName>
                                        </p:attrNameLst>
                                      </p:cBhvr>
                                      <p:to>
                                        <p:strVal val="visible"/>
                                      </p:to>
                                    </p:set>
                                    <p:animEffect transition="in" filter="fade">
                                      <p:cBhvr>
                                        <p:cTn id="49" dur="200"/>
                                        <p:tgtEl>
                                          <p:spTgt spid="13"/>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24"/>
                                        </p:tgtEl>
                                        <p:attrNameLst>
                                          <p:attrName>style.visibility</p:attrName>
                                        </p:attrNameLst>
                                      </p:cBhvr>
                                      <p:to>
                                        <p:strVal val="visible"/>
                                      </p:to>
                                    </p:set>
                                    <p:animEffect transition="in" filter="fade">
                                      <p:cBhvr>
                                        <p:cTn id="52" dur="200"/>
                                        <p:tgtEl>
                                          <p:spTgt spid="24"/>
                                        </p:tgtEl>
                                      </p:cBhvr>
                                    </p:animEffect>
                                  </p:childTnLst>
                                </p:cTn>
                              </p:par>
                              <p:par>
                                <p:cTn id="53" presetID="22" presetClass="entr" presetSubtype="8" fill="hold" nodeType="withEffect">
                                  <p:stCondLst>
                                    <p:cond delay="0"/>
                                  </p:stCondLst>
                                  <p:childTnLst>
                                    <p:set>
                                      <p:cBhvr>
                                        <p:cTn id="54" dur="1" fill="hold">
                                          <p:stCondLst>
                                            <p:cond delay="0"/>
                                          </p:stCondLst>
                                        </p:cTn>
                                        <p:tgtEl>
                                          <p:spTgt spid="49"/>
                                        </p:tgtEl>
                                        <p:attrNameLst>
                                          <p:attrName>style.visibility</p:attrName>
                                        </p:attrNameLst>
                                      </p:cBhvr>
                                      <p:to>
                                        <p:strVal val="visible"/>
                                      </p:to>
                                    </p:set>
                                    <p:animEffect transition="in" filter="wipe(left)">
                                      <p:cBhvr>
                                        <p:cTn id="55" dur="200"/>
                                        <p:tgtEl>
                                          <p:spTgt spid="49"/>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9"/>
                                        </p:tgtEl>
                                        <p:attrNameLst>
                                          <p:attrName>style.visibility</p:attrName>
                                        </p:attrNameLst>
                                      </p:cBhvr>
                                      <p:to>
                                        <p:strVal val="visible"/>
                                      </p:to>
                                    </p:set>
                                    <p:animEffect transition="in" filter="fade">
                                      <p:cBhvr>
                                        <p:cTn id="60" dur="300"/>
                                        <p:tgtEl>
                                          <p:spTgt spid="9"/>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54"/>
                                        </p:tgtEl>
                                        <p:attrNameLst>
                                          <p:attrName>style.visibility</p:attrName>
                                        </p:attrNameLst>
                                      </p:cBhvr>
                                      <p:to>
                                        <p:strVal val="visible"/>
                                      </p:to>
                                    </p:set>
                                    <p:animEffect transition="in" filter="fade">
                                      <p:cBhvr>
                                        <p:cTn id="63" dur="300"/>
                                        <p:tgtEl>
                                          <p:spTgt spid="54"/>
                                        </p:tgtEl>
                                      </p:cBhvr>
                                    </p:animEffect>
                                  </p:childTnLst>
                                </p:cTn>
                              </p:par>
                            </p:childTnLst>
                          </p:cTn>
                        </p:par>
                        <p:par>
                          <p:cTn id="64" fill="hold">
                            <p:stCondLst>
                              <p:cond delay="300"/>
                            </p:stCondLst>
                            <p:childTnLst>
                              <p:par>
                                <p:cTn id="65" presetID="10" presetClass="entr" presetSubtype="0" fill="hold" grpId="0" nodeType="afterEffect">
                                  <p:stCondLst>
                                    <p:cond delay="0"/>
                                  </p:stCondLst>
                                  <p:childTnLst>
                                    <p:set>
                                      <p:cBhvr>
                                        <p:cTn id="66" dur="1" fill="hold">
                                          <p:stCondLst>
                                            <p:cond delay="0"/>
                                          </p:stCondLst>
                                        </p:cTn>
                                        <p:tgtEl>
                                          <p:spTgt spid="25"/>
                                        </p:tgtEl>
                                        <p:attrNameLst>
                                          <p:attrName>style.visibility</p:attrName>
                                        </p:attrNameLst>
                                      </p:cBhvr>
                                      <p:to>
                                        <p:strVal val="visible"/>
                                      </p:to>
                                    </p:set>
                                    <p:animEffect transition="in" filter="fade">
                                      <p:cBhvr>
                                        <p:cTn id="67" dur="300"/>
                                        <p:tgtEl>
                                          <p:spTgt spid="25"/>
                                        </p:tgtEl>
                                      </p:cBhvr>
                                    </p:animEffect>
                                  </p:childTnLst>
                                </p:cTn>
                              </p:par>
                              <p:par>
                                <p:cTn id="68" presetID="10" presetClass="entr" presetSubtype="0" fill="hold" grpId="0" nodeType="withEffect">
                                  <p:stCondLst>
                                    <p:cond delay="100"/>
                                  </p:stCondLst>
                                  <p:childTnLst>
                                    <p:set>
                                      <p:cBhvr>
                                        <p:cTn id="69" dur="1" fill="hold">
                                          <p:stCondLst>
                                            <p:cond delay="0"/>
                                          </p:stCondLst>
                                        </p:cTn>
                                        <p:tgtEl>
                                          <p:spTgt spid="14"/>
                                        </p:tgtEl>
                                        <p:attrNameLst>
                                          <p:attrName>style.visibility</p:attrName>
                                        </p:attrNameLst>
                                      </p:cBhvr>
                                      <p:to>
                                        <p:strVal val="visible"/>
                                      </p:to>
                                    </p:set>
                                    <p:animEffect transition="in" filter="fade">
                                      <p:cBhvr>
                                        <p:cTn id="70" dur="300"/>
                                        <p:tgtEl>
                                          <p:spTgt spid="14"/>
                                        </p:tgtEl>
                                      </p:cBhvr>
                                    </p:animEffect>
                                  </p:childTnLst>
                                </p:cTn>
                              </p:par>
                              <p:par>
                                <p:cTn id="71" presetID="22" presetClass="entr" presetSubtype="4" fill="hold" nodeType="withEffect">
                                  <p:stCondLst>
                                    <p:cond delay="0"/>
                                  </p:stCondLst>
                                  <p:childTnLst>
                                    <p:set>
                                      <p:cBhvr>
                                        <p:cTn id="72" dur="1" fill="hold">
                                          <p:stCondLst>
                                            <p:cond delay="0"/>
                                          </p:stCondLst>
                                        </p:cTn>
                                        <p:tgtEl>
                                          <p:spTgt spid="57"/>
                                        </p:tgtEl>
                                        <p:attrNameLst>
                                          <p:attrName>style.visibility</p:attrName>
                                        </p:attrNameLst>
                                      </p:cBhvr>
                                      <p:to>
                                        <p:strVal val="visible"/>
                                      </p:to>
                                    </p:set>
                                    <p:animEffect transition="in" filter="wipe(down)">
                                      <p:cBhvr>
                                        <p:cTn id="73" dur="300"/>
                                        <p:tgtEl>
                                          <p:spTgt spid="57"/>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grpId="0" nodeType="clickEffect">
                                  <p:stCondLst>
                                    <p:cond delay="0"/>
                                  </p:stCondLst>
                                  <p:childTnLst>
                                    <p:set>
                                      <p:cBhvr>
                                        <p:cTn id="77" dur="1" fill="hold">
                                          <p:stCondLst>
                                            <p:cond delay="0"/>
                                          </p:stCondLst>
                                        </p:cTn>
                                        <p:tgtEl>
                                          <p:spTgt spid="11"/>
                                        </p:tgtEl>
                                        <p:attrNameLst>
                                          <p:attrName>style.visibility</p:attrName>
                                        </p:attrNameLst>
                                      </p:cBhvr>
                                      <p:to>
                                        <p:strVal val="visible"/>
                                      </p:to>
                                    </p:set>
                                    <p:animEffect transition="in" filter="fade">
                                      <p:cBhvr>
                                        <p:cTn id="78" dur="300"/>
                                        <p:tgtEl>
                                          <p:spTgt spid="11"/>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56"/>
                                        </p:tgtEl>
                                        <p:attrNameLst>
                                          <p:attrName>style.visibility</p:attrName>
                                        </p:attrNameLst>
                                      </p:cBhvr>
                                      <p:to>
                                        <p:strVal val="visible"/>
                                      </p:to>
                                    </p:set>
                                    <p:animEffect transition="in" filter="fade">
                                      <p:cBhvr>
                                        <p:cTn id="81" dur="300"/>
                                        <p:tgtEl>
                                          <p:spTgt spid="56"/>
                                        </p:tgtEl>
                                      </p:cBhvr>
                                    </p:animEffect>
                                  </p:childTnLst>
                                </p:cTn>
                              </p:par>
                            </p:childTnLst>
                          </p:cTn>
                        </p:par>
                        <p:par>
                          <p:cTn id="82" fill="hold">
                            <p:stCondLst>
                              <p:cond delay="300"/>
                            </p:stCondLst>
                            <p:childTnLst>
                              <p:par>
                                <p:cTn id="83" presetID="10" presetClass="entr" presetSubtype="0" fill="hold" grpId="0" nodeType="afterEffect">
                                  <p:stCondLst>
                                    <p:cond delay="0"/>
                                  </p:stCondLst>
                                  <p:childTnLst>
                                    <p:set>
                                      <p:cBhvr>
                                        <p:cTn id="84" dur="1" fill="hold">
                                          <p:stCondLst>
                                            <p:cond delay="0"/>
                                          </p:stCondLst>
                                        </p:cTn>
                                        <p:tgtEl>
                                          <p:spTgt spid="26"/>
                                        </p:tgtEl>
                                        <p:attrNameLst>
                                          <p:attrName>style.visibility</p:attrName>
                                        </p:attrNameLst>
                                      </p:cBhvr>
                                      <p:to>
                                        <p:strVal val="visible"/>
                                      </p:to>
                                    </p:set>
                                    <p:animEffect transition="in" filter="fade">
                                      <p:cBhvr>
                                        <p:cTn id="85" dur="300"/>
                                        <p:tgtEl>
                                          <p:spTgt spid="26"/>
                                        </p:tgtEl>
                                      </p:cBhvr>
                                    </p:animEffect>
                                  </p:childTnLst>
                                </p:cTn>
                              </p:par>
                              <p:par>
                                <p:cTn id="86" presetID="10" presetClass="entr" presetSubtype="0" fill="hold" grpId="0" nodeType="withEffect">
                                  <p:stCondLst>
                                    <p:cond delay="100"/>
                                  </p:stCondLst>
                                  <p:childTnLst>
                                    <p:set>
                                      <p:cBhvr>
                                        <p:cTn id="87" dur="1" fill="hold">
                                          <p:stCondLst>
                                            <p:cond delay="0"/>
                                          </p:stCondLst>
                                        </p:cTn>
                                        <p:tgtEl>
                                          <p:spTgt spid="15"/>
                                        </p:tgtEl>
                                        <p:attrNameLst>
                                          <p:attrName>style.visibility</p:attrName>
                                        </p:attrNameLst>
                                      </p:cBhvr>
                                      <p:to>
                                        <p:strVal val="visible"/>
                                      </p:to>
                                    </p:set>
                                    <p:animEffect transition="in" filter="fade">
                                      <p:cBhvr>
                                        <p:cTn id="88" dur="300"/>
                                        <p:tgtEl>
                                          <p:spTgt spid="15"/>
                                        </p:tgtEl>
                                      </p:cBhvr>
                                    </p:animEffect>
                                  </p:childTnLst>
                                </p:cTn>
                              </p:par>
                              <p:par>
                                <p:cTn id="89" presetID="22" presetClass="entr" presetSubtype="8" fill="hold" nodeType="withEffect">
                                  <p:stCondLst>
                                    <p:cond delay="0"/>
                                  </p:stCondLst>
                                  <p:childTnLst>
                                    <p:set>
                                      <p:cBhvr>
                                        <p:cTn id="90" dur="1" fill="hold">
                                          <p:stCondLst>
                                            <p:cond delay="0"/>
                                          </p:stCondLst>
                                        </p:cTn>
                                        <p:tgtEl>
                                          <p:spTgt spid="58"/>
                                        </p:tgtEl>
                                        <p:attrNameLst>
                                          <p:attrName>style.visibility</p:attrName>
                                        </p:attrNameLst>
                                      </p:cBhvr>
                                      <p:to>
                                        <p:strVal val="visible"/>
                                      </p:to>
                                    </p:set>
                                    <p:animEffect transition="in" filter="wipe(left)">
                                      <p:cBhvr>
                                        <p:cTn id="91" dur="300"/>
                                        <p:tgtEl>
                                          <p:spTgt spid="58"/>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34"/>
                                        </p:tgtEl>
                                        <p:attrNameLst>
                                          <p:attrName>style.visibility</p:attrName>
                                        </p:attrNameLst>
                                      </p:cBhvr>
                                      <p:to>
                                        <p:strVal val="visible"/>
                                      </p:to>
                                    </p:set>
                                    <p:animEffect transition="in" filter="fade">
                                      <p:cBhvr>
                                        <p:cTn id="94" dur="500"/>
                                        <p:tgtEl>
                                          <p:spTgt spid="34"/>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35"/>
                                        </p:tgtEl>
                                        <p:attrNameLst>
                                          <p:attrName>style.visibility</p:attrName>
                                        </p:attrNameLst>
                                      </p:cBhvr>
                                      <p:to>
                                        <p:strVal val="visible"/>
                                      </p:to>
                                    </p:set>
                                    <p:animEffect transition="in" filter="fade">
                                      <p:cBhvr>
                                        <p:cTn id="97"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23" grpId="0"/>
      <p:bldP spid="8" grpId="0" animBg="1"/>
      <p:bldP spid="13" grpId="0"/>
      <p:bldP spid="24" grpId="0"/>
      <p:bldP spid="9" grpId="0" animBg="1"/>
      <p:bldP spid="14" grpId="0"/>
      <p:bldP spid="25" grpId="0"/>
      <p:bldP spid="11" grpId="0" animBg="1"/>
      <p:bldP spid="15" grpId="0"/>
      <p:bldP spid="26" grpId="0"/>
      <p:bldP spid="34" grpId="0"/>
      <p:bldP spid="35" grpId="0"/>
      <p:bldP spid="53" grpId="0" animBg="1"/>
      <p:bldP spid="54" grpId="0" animBg="1"/>
      <p:bldP spid="55" grpId="0" animBg="1"/>
      <p:bldP spid="56" grpId="0" animBg="1"/>
      <p:bldP spid="27" grpId="0"/>
      <p:bldP spid="28" grpId="0"/>
      <p:bldP spid="28" grpId="1"/>
    </p:bldLst>
  </p:timing>
</p:sld>
</file>

<file path=ppt/tags/tag1.xml><?xml version="1.0" encoding="utf-8"?>
<p:tagLst xmlns:a="http://schemas.openxmlformats.org/drawingml/2006/main" xmlns:r="http://schemas.openxmlformats.org/officeDocument/2006/relationships" xmlns:p="http://schemas.openxmlformats.org/presentationml/2006/main">
  <p:tag name="MH_CONTENTSID" val="257"/>
  <p:tag name="MH_SECTIONID" val="258,259,260,261,"/>
  <p:tag name="ISPRING_PRESENTATION_TITLE" val="l"/>
  <p:tag name="ISPRING_ULTRA_SCORM_COURSE_ID" val="C8A954D6-E0A2-42F7-A0C4-81A4D7ADD2CB"/>
  <p:tag name="ISPRING_SCORM_RATE_SLIDES" val="1"/>
  <p:tag name="ISPRINGONLINEFOLDERID" val="0"/>
  <p:tag name="ISPRINGONLINEFOLDERPATH" val="Content List"/>
  <p:tag name="ISPRINGCLOUDFOLDERID" val="0"/>
  <p:tag name="ISPRINGCLOUDFOLDERPATH" val="Repository"/>
  <p:tag name="ISPRING_PLAYERS_CUSTOMIZATION" val="UEsDBBQAAgAIAEOUV0cNwDEewAEAANoDAAAPAAAAbm9uZS9wbGF5ZXIueG1spZJPb9QwEMXPW6nfIfK9dpYKUa0cekDKiaJKC4jbyptME1PHDp4Ju/vtmfzZpFuQQOKQaPIy72fPs/X9sXHJT4hog8/EWqYiAV+E0voqE18+5zd34v799ZVunTlBTGyZCR88iKQELKJtiX2PhupMvBAkQ0XCL4+bI9pM1ETtRqnD4SAPtzLESr1J07X69vBxW9TQmBvrkYwvmLvs5VYkbbQhWjpl4l0qrq9WA/ICZ5F7fIXBdf3KKIvQqDYCgieIatz2bN3Q3838NMErOrWAgkdfDbPvTfH8EMrOAfbaSo9tWyDqCYO20rSx6zufYCwyMTbsGkA0FaB0vhJq9Ko/mPWTM1hPHLzA9ty22zuLNYsjfejeLerubBmyVxNHXYJ0M0wwnGLeOZeDoS5CKZIIPzrLVd5jv85HkK7FuJzn7h0+Wy/xULDGVW4KCvH0gR18JFOUco5ejtHLwdTbh+ITF49TnNsFMgezhKBratzbf86j7/6fOEp4Mp0jcV7B+hKOueW/BA2PQsAz9pqk1sl+tTOVd9ftmxdX40Iadzdl8R1FQiZWwNewNGTUos8w9Zqm1fg5JTTHotXv91JPRC5/AVBLAQIAABQAAgAIAEOUV0cNwDEewAEAANoDAAAPAAAAAAAAAAEAAAAAAAAAAABub25lL3BsYXllci54bWxQSwUGAAAAAAEAAQA9AAAA7QEAAAAA"/>
  <p:tag name="ISPRING_SCORM_ENDPOINT" val="&lt;endpoint&gt;&lt;enable&gt;0&lt;/enable&gt;&lt;lrs&gt;http://&lt;/lrs&gt;&lt;auth&gt;0&lt;/auth&gt;&lt;login&gt;&lt;/login&gt;&lt;password&gt;&lt;/password&gt;&lt;key&gt;&lt;/key&gt;&lt;name&gt;&lt;/name&gt;&lt;email&gt;&lt;/email&gt;&lt;/endpoint&gt;&#10;"/>
</p:tagLst>
</file>

<file path=ppt/tags/tag10.xml><?xml version="1.0" encoding="utf-8"?>
<p:tagLst xmlns:a="http://schemas.openxmlformats.org/drawingml/2006/main" xmlns:r="http://schemas.openxmlformats.org/officeDocument/2006/relationships" xmlns:p="http://schemas.openxmlformats.org/presentationml/2006/main">
  <p:tag name="MH" val="20171004132550"/>
  <p:tag name="MH_LIBRARY" val="CONTENTS"/>
  <p:tag name="MH_TYPE" val="ENTRY"/>
  <p:tag name="ID" val="547147"/>
  <p:tag name="MH_ORDER" val="2"/>
</p:tagLst>
</file>

<file path=ppt/tags/tag11.xml><?xml version="1.0" encoding="utf-8"?>
<p:tagLst xmlns:a="http://schemas.openxmlformats.org/drawingml/2006/main" xmlns:r="http://schemas.openxmlformats.org/officeDocument/2006/relationships" xmlns:p="http://schemas.openxmlformats.org/presentationml/2006/main">
  <p:tag name="MH" val="20171004132550"/>
  <p:tag name="MH_LIBRARY" val="CONTENTS"/>
  <p:tag name="MH_TYPE" val="NUMBER"/>
  <p:tag name="ID" val="547147"/>
  <p:tag name="MH_ORDER" val="1"/>
</p:tagLst>
</file>

<file path=ppt/tags/tag12.xml><?xml version="1.0" encoding="utf-8"?>
<p:tagLst xmlns:a="http://schemas.openxmlformats.org/drawingml/2006/main" xmlns:r="http://schemas.openxmlformats.org/officeDocument/2006/relationships" xmlns:p="http://schemas.openxmlformats.org/presentationml/2006/main">
  <p:tag name="MH" val="20171004132550"/>
  <p:tag name="MH_LIBRARY" val="CONTENTS"/>
  <p:tag name="MH_TYPE" val="ENTRY"/>
  <p:tag name="ID" val="547147"/>
  <p:tag name="MH_ORDER" val="1"/>
</p:tagLst>
</file>

<file path=ppt/tags/tag13.xml><?xml version="1.0" encoding="utf-8"?>
<p:tagLst xmlns:a="http://schemas.openxmlformats.org/drawingml/2006/main" xmlns:r="http://schemas.openxmlformats.org/officeDocument/2006/relationships" xmlns:p="http://schemas.openxmlformats.org/presentationml/2006/main">
  <p:tag name="MH" val="20160401161922"/>
  <p:tag name="MH_LIBRARY" val="GRAPHIC"/>
  <p:tag name="MH_TYPE" val="Other"/>
  <p:tag name="MH_ORDER" val="6"/>
</p:tagLst>
</file>

<file path=ppt/tags/tag14.xml><?xml version="1.0" encoding="utf-8"?>
<p:tagLst xmlns:a="http://schemas.openxmlformats.org/drawingml/2006/main" xmlns:r="http://schemas.openxmlformats.org/officeDocument/2006/relationships" xmlns:p="http://schemas.openxmlformats.org/presentationml/2006/main">
  <p:tag name="MH" val="20160401161922"/>
  <p:tag name="MH_LIBRARY" val="GRAPHIC"/>
  <p:tag name="MH_TYPE" val="Other"/>
  <p:tag name="MH_ORDER" val="7"/>
</p:tagLst>
</file>

<file path=ppt/tags/tag15.xml><?xml version="1.0" encoding="utf-8"?>
<p:tagLst xmlns:a="http://schemas.openxmlformats.org/drawingml/2006/main" xmlns:r="http://schemas.openxmlformats.org/officeDocument/2006/relationships" xmlns:p="http://schemas.openxmlformats.org/presentationml/2006/main">
  <p:tag name="MH" val="20160401161922"/>
  <p:tag name="MH_LIBRARY" val="GRAPHIC"/>
  <p:tag name="MH_TYPE" val="Other"/>
  <p:tag name="MH_ORDER" val="8"/>
</p:tagLst>
</file>

<file path=ppt/tags/tag16.xml><?xml version="1.0" encoding="utf-8"?>
<p:tagLst xmlns:a="http://schemas.openxmlformats.org/drawingml/2006/main" xmlns:r="http://schemas.openxmlformats.org/officeDocument/2006/relationships" xmlns:p="http://schemas.openxmlformats.org/presentationml/2006/main">
  <p:tag name="MH" val="20160401161922"/>
  <p:tag name="MH_LIBRARY" val="GRAPHIC"/>
  <p:tag name="MH_TYPE" val="Other"/>
  <p:tag name="MH_ORDER" val="9"/>
</p:tagLst>
</file>

<file path=ppt/tags/tag17.xml><?xml version="1.0" encoding="utf-8"?>
<p:tagLst xmlns:a="http://schemas.openxmlformats.org/drawingml/2006/main" xmlns:r="http://schemas.openxmlformats.org/officeDocument/2006/relationships" xmlns:p="http://schemas.openxmlformats.org/presentationml/2006/main">
  <p:tag name="MH" val="20160401161922"/>
  <p:tag name="MH_LIBRARY" val="GRAPHIC"/>
  <p:tag name="MH_TYPE" val="Text"/>
  <p:tag name="MH_ORDER" val="3"/>
</p:tagLst>
</file>

<file path=ppt/tags/tag18.xml><?xml version="1.0" encoding="utf-8"?>
<p:tagLst xmlns:a="http://schemas.openxmlformats.org/drawingml/2006/main" xmlns:r="http://schemas.openxmlformats.org/officeDocument/2006/relationships" xmlns:p="http://schemas.openxmlformats.org/presentationml/2006/main">
  <p:tag name="MH" val="20160401161922"/>
  <p:tag name="MH_LIBRARY" val="GRAPHIC"/>
  <p:tag name="MH_TYPE" val="SubTitle"/>
  <p:tag name="MH_ORDER" val="3"/>
</p:tagLst>
</file>

<file path=ppt/tags/tag19.xml><?xml version="1.0" encoding="utf-8"?>
<p:tagLst xmlns:a="http://schemas.openxmlformats.org/drawingml/2006/main" xmlns:r="http://schemas.openxmlformats.org/officeDocument/2006/relationships" xmlns:p="http://schemas.openxmlformats.org/presentationml/2006/main">
  <p:tag name="MH" val="20160401161922"/>
  <p:tag name="MH_LIBRARY" val="GRAPHIC"/>
  <p:tag name="MH_TYPE" val="Text"/>
  <p:tag name="MH_ORDER" val="4"/>
</p:tagLst>
</file>

<file path=ppt/tags/tag2.xml><?xml version="1.0" encoding="utf-8"?>
<p:tagLst xmlns:a="http://schemas.openxmlformats.org/drawingml/2006/main" xmlns:r="http://schemas.openxmlformats.org/officeDocument/2006/relationships" xmlns:p="http://schemas.openxmlformats.org/presentationml/2006/main">
  <p:tag name="MH" val="20171004132550"/>
  <p:tag name="MH_LIBRARY" val="CONTENTS"/>
  <p:tag name="MH_AUTOCOLOR" val="TRUE"/>
  <p:tag name="MH_TYPE" val="CONTENTS"/>
  <p:tag name="ID" val="547147"/>
</p:tagLst>
</file>

<file path=ppt/tags/tag20.xml><?xml version="1.0" encoding="utf-8"?>
<p:tagLst xmlns:a="http://schemas.openxmlformats.org/drawingml/2006/main" xmlns:r="http://schemas.openxmlformats.org/officeDocument/2006/relationships" xmlns:p="http://schemas.openxmlformats.org/presentationml/2006/main">
  <p:tag name="MH" val="20160401161922"/>
  <p:tag name="MH_LIBRARY" val="GRAPHIC"/>
  <p:tag name="MH_TYPE" val="SubTitle"/>
  <p:tag name="MH_ORDER" val="4"/>
</p:tagLst>
</file>

<file path=ppt/tags/tag21.xml><?xml version="1.0" encoding="utf-8"?>
<p:tagLst xmlns:a="http://schemas.openxmlformats.org/drawingml/2006/main" xmlns:r="http://schemas.openxmlformats.org/officeDocument/2006/relationships" xmlns:p="http://schemas.openxmlformats.org/presentationml/2006/main">
  <p:tag name="MH" val="20160401161922"/>
  <p:tag name="MH_LIBRARY" val="GRAPHIC"/>
  <p:tag name="MH_TYPE" val="Text"/>
  <p:tag name="MH_ORDER" val="1"/>
</p:tagLst>
</file>

<file path=ppt/tags/tag22.xml><?xml version="1.0" encoding="utf-8"?>
<p:tagLst xmlns:a="http://schemas.openxmlformats.org/drawingml/2006/main" xmlns:r="http://schemas.openxmlformats.org/officeDocument/2006/relationships" xmlns:p="http://schemas.openxmlformats.org/presentationml/2006/main">
  <p:tag name="MH" val="20160401161922"/>
  <p:tag name="MH_LIBRARY" val="GRAPHIC"/>
  <p:tag name="MH_TYPE" val="SubTitle"/>
  <p:tag name="MH_ORDER" val="1"/>
</p:tagLst>
</file>

<file path=ppt/tags/tag23.xml><?xml version="1.0" encoding="utf-8"?>
<p:tagLst xmlns:a="http://schemas.openxmlformats.org/drawingml/2006/main" xmlns:r="http://schemas.openxmlformats.org/officeDocument/2006/relationships" xmlns:p="http://schemas.openxmlformats.org/presentationml/2006/main">
  <p:tag name="MH" val="20160401161922"/>
  <p:tag name="MH_LIBRARY" val="GRAPHIC"/>
  <p:tag name="MH_TYPE" val="Text"/>
  <p:tag name="MH_ORDER" val="2"/>
</p:tagLst>
</file>

<file path=ppt/tags/tag24.xml><?xml version="1.0" encoding="utf-8"?>
<p:tagLst xmlns:a="http://schemas.openxmlformats.org/drawingml/2006/main" xmlns:r="http://schemas.openxmlformats.org/officeDocument/2006/relationships" xmlns:p="http://schemas.openxmlformats.org/presentationml/2006/main">
  <p:tag name="MH" val="20160401161922"/>
  <p:tag name="MH_LIBRARY" val="GRAPHIC"/>
  <p:tag name="MH_TYPE" val="SubTitle"/>
  <p:tag name="MH_ORDER" val="2"/>
</p:tagLst>
</file>

<file path=ppt/tags/tag25.xml><?xml version="1.0" encoding="utf-8"?>
<p:tagLst xmlns:a="http://schemas.openxmlformats.org/drawingml/2006/main" xmlns:r="http://schemas.openxmlformats.org/officeDocument/2006/relationships" xmlns:p="http://schemas.openxmlformats.org/presentationml/2006/main">
  <p:tag name="MH" val="20160401161922"/>
  <p:tag name="MH_LIBRARY" val="GRAPHIC"/>
  <p:tag name="MH_TYPE" val="Other"/>
  <p:tag name="MH_ORDER" val="4"/>
</p:tagLst>
</file>

<file path=ppt/tags/tag26.xml><?xml version="1.0" encoding="utf-8"?>
<p:tagLst xmlns:a="http://schemas.openxmlformats.org/drawingml/2006/main" xmlns:r="http://schemas.openxmlformats.org/officeDocument/2006/relationships" xmlns:p="http://schemas.openxmlformats.org/presentationml/2006/main">
  <p:tag name="MH" val="20160401161922"/>
  <p:tag name="MH_LIBRARY" val="GRAPHIC"/>
  <p:tag name="MH_TYPE" val="Other"/>
  <p:tag name="MH_ORDER" val="5"/>
</p:tagLst>
</file>

<file path=ppt/tags/tag27.xml><?xml version="1.0" encoding="utf-8"?>
<p:tagLst xmlns:a="http://schemas.openxmlformats.org/drawingml/2006/main" xmlns:r="http://schemas.openxmlformats.org/officeDocument/2006/relationships" xmlns:p="http://schemas.openxmlformats.org/presentationml/2006/main">
  <p:tag name="MH" val="20160401161922"/>
  <p:tag name="MH_LIBRARY" val="GRAPHIC"/>
  <p:tag name="MH_TYPE" val="Other"/>
  <p:tag name="MH_ORDER" val="2"/>
</p:tagLst>
</file>

<file path=ppt/tags/tag28.xml><?xml version="1.0" encoding="utf-8"?>
<p:tagLst xmlns:a="http://schemas.openxmlformats.org/drawingml/2006/main" xmlns:r="http://schemas.openxmlformats.org/officeDocument/2006/relationships" xmlns:p="http://schemas.openxmlformats.org/presentationml/2006/main">
  <p:tag name="MH" val="20160401161922"/>
  <p:tag name="MH_LIBRARY" val="GRAPHIC"/>
  <p:tag name="MH_TYPE" val="Other"/>
  <p:tag name="MH_ORDER" val="3"/>
</p:tagLst>
</file>

<file path=ppt/tags/tag29.xml><?xml version="1.0" encoding="utf-8"?>
<p:tagLst xmlns:a="http://schemas.openxmlformats.org/drawingml/2006/main" xmlns:r="http://schemas.openxmlformats.org/officeDocument/2006/relationships" xmlns:p="http://schemas.openxmlformats.org/presentationml/2006/main">
  <p:tag name="MH" val="20160401161922"/>
  <p:tag name="MH_LIBRARY" val="GRAPHIC"/>
  <p:tag name="MH_TYPE" val="Other"/>
  <p:tag name="MH_ORDER" val="1"/>
</p:tagLst>
</file>

<file path=ppt/tags/tag3.xml><?xml version="1.0" encoding="utf-8"?>
<p:tagLst xmlns:a="http://schemas.openxmlformats.org/drawingml/2006/main" xmlns:r="http://schemas.openxmlformats.org/officeDocument/2006/relationships" xmlns:p="http://schemas.openxmlformats.org/presentationml/2006/main">
  <p:tag name="MH" val="20171004132550"/>
  <p:tag name="MH_LIBRARY" val="CONTENTS"/>
  <p:tag name="MH_TYPE" val="OTHERS"/>
  <p:tag name="ID" val="547147"/>
</p:tagLst>
</file>

<file path=ppt/tags/tag4.xml><?xml version="1.0" encoding="utf-8"?>
<p:tagLst xmlns:a="http://schemas.openxmlformats.org/drawingml/2006/main" xmlns:r="http://schemas.openxmlformats.org/officeDocument/2006/relationships" xmlns:p="http://schemas.openxmlformats.org/presentationml/2006/main">
  <p:tag name="MH" val="20171004132550"/>
  <p:tag name="MH_LIBRARY" val="CONTENTS"/>
  <p:tag name="MH_TYPE" val="OTHERS"/>
  <p:tag name="ID" val="547147"/>
</p:tagLst>
</file>

<file path=ppt/tags/tag5.xml><?xml version="1.0" encoding="utf-8"?>
<p:tagLst xmlns:a="http://schemas.openxmlformats.org/drawingml/2006/main" xmlns:r="http://schemas.openxmlformats.org/officeDocument/2006/relationships" xmlns:p="http://schemas.openxmlformats.org/presentationml/2006/main">
  <p:tag name="MH" val="20171004132550"/>
  <p:tag name="MH_LIBRARY" val="CONTENTS"/>
  <p:tag name="MH_TYPE" val="NUMBER"/>
  <p:tag name="ID" val="547147"/>
  <p:tag name="MH_ORDER" val="4"/>
</p:tagLst>
</file>

<file path=ppt/tags/tag6.xml><?xml version="1.0" encoding="utf-8"?>
<p:tagLst xmlns:a="http://schemas.openxmlformats.org/drawingml/2006/main" xmlns:r="http://schemas.openxmlformats.org/officeDocument/2006/relationships" xmlns:p="http://schemas.openxmlformats.org/presentationml/2006/main">
  <p:tag name="MH" val="20171004132550"/>
  <p:tag name="MH_LIBRARY" val="CONTENTS"/>
  <p:tag name="MH_TYPE" val="ENTRY"/>
  <p:tag name="ID" val="547147"/>
  <p:tag name="MH_ORDER" val="4"/>
</p:tagLst>
</file>

<file path=ppt/tags/tag7.xml><?xml version="1.0" encoding="utf-8"?>
<p:tagLst xmlns:a="http://schemas.openxmlformats.org/drawingml/2006/main" xmlns:r="http://schemas.openxmlformats.org/officeDocument/2006/relationships" xmlns:p="http://schemas.openxmlformats.org/presentationml/2006/main">
  <p:tag name="MH" val="20171004132550"/>
  <p:tag name="MH_LIBRARY" val="CONTENTS"/>
  <p:tag name="MH_TYPE" val="NUMBER"/>
  <p:tag name="ID" val="547147"/>
  <p:tag name="MH_ORDER" val="3"/>
</p:tagLst>
</file>

<file path=ppt/tags/tag8.xml><?xml version="1.0" encoding="utf-8"?>
<p:tagLst xmlns:a="http://schemas.openxmlformats.org/drawingml/2006/main" xmlns:r="http://schemas.openxmlformats.org/officeDocument/2006/relationships" xmlns:p="http://schemas.openxmlformats.org/presentationml/2006/main">
  <p:tag name="MH" val="20171004132550"/>
  <p:tag name="MH_LIBRARY" val="CONTENTS"/>
  <p:tag name="MH_TYPE" val="ENTRY"/>
  <p:tag name="ID" val="547147"/>
  <p:tag name="MH_ORDER" val="3"/>
</p:tagLst>
</file>

<file path=ppt/tags/tag9.xml><?xml version="1.0" encoding="utf-8"?>
<p:tagLst xmlns:a="http://schemas.openxmlformats.org/drawingml/2006/main" xmlns:r="http://schemas.openxmlformats.org/officeDocument/2006/relationships" xmlns:p="http://schemas.openxmlformats.org/presentationml/2006/main">
  <p:tag name="MH" val="20171004132550"/>
  <p:tag name="MH_LIBRARY" val="CONTENTS"/>
  <p:tag name="MH_TYPE" val="NUMBER"/>
  <p:tag name="ID" val="547147"/>
  <p:tag name="MH_ORDER" val="2"/>
</p:tagLst>
</file>

<file path=ppt/theme/theme1.xml><?xml version="1.0" encoding="utf-8"?>
<a:theme xmlns:a="http://schemas.openxmlformats.org/drawingml/2006/main" name="Office 主题​​">
  <a:themeElements>
    <a:clrScheme name="自定义 19">
      <a:dk1>
        <a:sysClr val="windowText" lastClr="000000"/>
      </a:dk1>
      <a:lt1>
        <a:sysClr val="window" lastClr="FFFFFF"/>
      </a:lt1>
      <a:dk2>
        <a:srgbClr val="676A55"/>
      </a:dk2>
      <a:lt2>
        <a:srgbClr val="EAEBDE"/>
      </a:lt2>
      <a:accent1>
        <a:srgbClr val="D6D2CA"/>
      </a:accent1>
      <a:accent2>
        <a:srgbClr val="B6C6B6"/>
      </a:accent2>
      <a:accent3>
        <a:srgbClr val="C1C8B8"/>
      </a:accent3>
      <a:accent4>
        <a:srgbClr val="CEC597"/>
      </a:accent4>
      <a:accent5>
        <a:srgbClr val="8AACA6"/>
      </a:accent5>
      <a:accent6>
        <a:srgbClr val="C0C0B4"/>
      </a:accent6>
      <a:hlink>
        <a:srgbClr val="DB5353"/>
      </a:hlink>
      <a:folHlink>
        <a:srgbClr val="903638"/>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783</TotalTime>
  <Words>3274</Words>
  <Application>Microsoft Office PowerPoint</Application>
  <PresentationFormat>宽屏</PresentationFormat>
  <Paragraphs>322</Paragraphs>
  <Slides>31</Slides>
  <Notes>31</Notes>
  <HiddenSlides>0</HiddenSlides>
  <MMClips>0</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31</vt:i4>
      </vt:variant>
    </vt:vector>
  </HeadingPairs>
  <TitlesOfParts>
    <vt:vector size="44" baseType="lpstr">
      <vt:lpstr>Gen Jyuu Gothic Monospace Regul</vt:lpstr>
      <vt:lpstr>Meiryo</vt:lpstr>
      <vt:lpstr>等线</vt:lpstr>
      <vt:lpstr>等线 Light</vt:lpstr>
      <vt:lpstr>华文细黑</vt:lpstr>
      <vt:lpstr>宋体</vt:lpstr>
      <vt:lpstr>微软雅黑</vt:lpstr>
      <vt:lpstr>Arial</vt:lpstr>
      <vt:lpstr>Calibri</vt:lpstr>
      <vt:lpstr>Calibri Light</vt:lpstr>
      <vt:lpstr>Wingdings</vt:lpstr>
      <vt:lpstr>Office 主题​​</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dc:description>http://www.ypppt.com/</dc:description>
  <cp:lastModifiedBy>Administrator</cp:lastModifiedBy>
  <cp:revision>180</cp:revision>
  <dcterms:created xsi:type="dcterms:W3CDTF">2017-10-04T05:12:41Z</dcterms:created>
  <dcterms:modified xsi:type="dcterms:W3CDTF">2019-07-22T02:58:19Z</dcterms:modified>
</cp:coreProperties>
</file>